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9"/>
  </p:notesMasterIdLst>
  <p:sldIdLst>
    <p:sldId id="392" r:id="rId2"/>
    <p:sldId id="391" r:id="rId3"/>
    <p:sldId id="402" r:id="rId4"/>
    <p:sldId id="393" r:id="rId5"/>
    <p:sldId id="383" r:id="rId6"/>
    <p:sldId id="384" r:id="rId7"/>
    <p:sldId id="386" r:id="rId8"/>
    <p:sldId id="394" r:id="rId9"/>
    <p:sldId id="387" r:id="rId10"/>
    <p:sldId id="310" r:id="rId11"/>
    <p:sldId id="388" r:id="rId12"/>
    <p:sldId id="389" r:id="rId13"/>
    <p:sldId id="390" r:id="rId14"/>
    <p:sldId id="325" r:id="rId15"/>
    <p:sldId id="396" r:id="rId16"/>
    <p:sldId id="403" r:id="rId17"/>
    <p:sldId id="404" r:id="rId18"/>
    <p:sldId id="406" r:id="rId19"/>
    <p:sldId id="407" r:id="rId20"/>
    <p:sldId id="409" r:id="rId21"/>
    <p:sldId id="410" r:id="rId22"/>
    <p:sldId id="411" r:id="rId23"/>
    <p:sldId id="412" r:id="rId24"/>
    <p:sldId id="408" r:id="rId25"/>
    <p:sldId id="398" r:id="rId26"/>
    <p:sldId id="374" r:id="rId27"/>
    <p:sldId id="399"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488CFE-26A3-459D-8F7E-0C6A12A89D36}" v="328" dt="2019-02-28T17:10:22.327"/>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59" autoAdjust="0"/>
    <p:restoredTop sz="84425" autoAdjust="0"/>
  </p:normalViewPr>
  <p:slideViewPr>
    <p:cSldViewPr snapToGrid="0">
      <p:cViewPr varScale="1">
        <p:scale>
          <a:sx n="70" d="100"/>
          <a:sy n="70" d="100"/>
        </p:scale>
        <p:origin x="1723"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Brent" userId="efbb700b7c4874dd" providerId="LiveId" clId="{58488CFE-26A3-459D-8F7E-0C6A12A89D36}"/>
    <pc:docChg chg="undo custSel addSld delSld modSld sldOrd modMainMaster">
      <pc:chgData name="Michael Brent" userId="efbb700b7c4874dd" providerId="LiveId" clId="{58488CFE-26A3-459D-8F7E-0C6A12A89D36}" dt="2019-02-28T17:08:49.223" v="6254" actId="2696"/>
      <pc:docMkLst>
        <pc:docMk/>
      </pc:docMkLst>
      <pc:sldChg chg="delSp modSp add ord modNotesTx">
        <pc:chgData name="Michael Brent" userId="efbb700b7c4874dd" providerId="LiveId" clId="{58488CFE-26A3-459D-8F7E-0C6A12A89D36}" dt="2019-02-24T19:02:00.788" v="4790" actId="5793"/>
        <pc:sldMkLst>
          <pc:docMk/>
          <pc:sldMk cId="4053230915" sldId="310"/>
        </pc:sldMkLst>
        <pc:spChg chg="mod">
          <ac:chgData name="Michael Brent" userId="efbb700b7c4874dd" providerId="LiveId" clId="{58488CFE-26A3-459D-8F7E-0C6A12A89D36}" dt="2019-02-23T12:20:12.700" v="1432" actId="20577"/>
          <ac:spMkLst>
            <pc:docMk/>
            <pc:sldMk cId="4053230915" sldId="310"/>
            <ac:spMk id="2" creationId="{00000000-0000-0000-0000-000000000000}"/>
          </ac:spMkLst>
        </pc:spChg>
        <pc:spChg chg="mod">
          <ac:chgData name="Michael Brent" userId="efbb700b7c4874dd" providerId="LiveId" clId="{58488CFE-26A3-459D-8F7E-0C6A12A89D36}" dt="2019-02-23T12:19:26.518" v="1400" actId="20577"/>
          <ac:spMkLst>
            <pc:docMk/>
            <pc:sldMk cId="4053230915" sldId="310"/>
            <ac:spMk id="5" creationId="{00000000-0000-0000-0000-000000000000}"/>
          </ac:spMkLst>
        </pc:spChg>
        <pc:spChg chg="mod">
          <ac:chgData name="Michael Brent" userId="efbb700b7c4874dd" providerId="LiveId" clId="{58488CFE-26A3-459D-8F7E-0C6A12A89D36}" dt="2019-02-23T18:43:43.409" v="2243" actId="20577"/>
          <ac:spMkLst>
            <pc:docMk/>
            <pc:sldMk cId="4053230915" sldId="310"/>
            <ac:spMk id="7" creationId="{B45F1DF9-1BBB-45D1-899F-DC5CE11DD0A1}"/>
          </ac:spMkLst>
        </pc:spChg>
        <pc:grpChg chg="del">
          <ac:chgData name="Michael Brent" userId="efbb700b7c4874dd" providerId="LiveId" clId="{58488CFE-26A3-459D-8F7E-0C6A12A89D36}" dt="2019-02-23T12:19:01.605" v="1397" actId="478"/>
          <ac:grpSpMkLst>
            <pc:docMk/>
            <pc:sldMk cId="4053230915" sldId="310"/>
            <ac:grpSpMk id="8" creationId="{00000000-0000-0000-0000-000000000000}"/>
          </ac:grpSpMkLst>
        </pc:grpChg>
        <pc:picChg chg="topLvl">
          <ac:chgData name="Michael Brent" userId="efbb700b7c4874dd" providerId="LiveId" clId="{58488CFE-26A3-459D-8F7E-0C6A12A89D36}" dt="2019-02-23T12:19:01.605" v="1397" actId="478"/>
          <ac:picMkLst>
            <pc:docMk/>
            <pc:sldMk cId="4053230915" sldId="310"/>
            <ac:picMk id="10" creationId="{00000000-0000-0000-0000-000000000000}"/>
          </ac:picMkLst>
        </pc:picChg>
        <pc:picChg chg="del topLvl">
          <ac:chgData name="Michael Brent" userId="efbb700b7c4874dd" providerId="LiveId" clId="{58488CFE-26A3-459D-8F7E-0C6A12A89D36}" dt="2019-02-23T12:19:01.605" v="1397" actId="478"/>
          <ac:picMkLst>
            <pc:docMk/>
            <pc:sldMk cId="4053230915" sldId="310"/>
            <ac:picMk id="11" creationId="{00000000-0000-0000-0000-000000000000}"/>
          </ac:picMkLst>
        </pc:picChg>
      </pc:sldChg>
      <pc:sldChg chg="modSp add">
        <pc:chgData name="Michael Brent" userId="efbb700b7c4874dd" providerId="LiveId" clId="{58488CFE-26A3-459D-8F7E-0C6A12A89D36}" dt="2019-02-25T08:06:34.519" v="6118" actId="20577"/>
        <pc:sldMkLst>
          <pc:docMk/>
          <pc:sldMk cId="3484355816" sldId="325"/>
        </pc:sldMkLst>
        <pc:spChg chg="mod">
          <ac:chgData name="Michael Brent" userId="efbb700b7c4874dd" providerId="LiveId" clId="{58488CFE-26A3-459D-8F7E-0C6A12A89D36}" dt="2019-02-23T12:22:10.166" v="1480"/>
          <ac:spMkLst>
            <pc:docMk/>
            <pc:sldMk cId="3484355816" sldId="325"/>
            <ac:spMk id="2" creationId="{00000000-0000-0000-0000-000000000000}"/>
          </ac:spMkLst>
        </pc:spChg>
        <pc:spChg chg="mod">
          <ac:chgData name="Michael Brent" userId="efbb700b7c4874dd" providerId="LiveId" clId="{58488CFE-26A3-459D-8F7E-0C6A12A89D36}" dt="2019-02-25T08:06:34.519" v="6118" actId="20577"/>
          <ac:spMkLst>
            <pc:docMk/>
            <pc:sldMk cId="3484355816" sldId="325"/>
            <ac:spMk id="5" creationId="{00000000-0000-0000-0000-000000000000}"/>
          </ac:spMkLst>
        </pc:spChg>
        <pc:spChg chg="mod">
          <ac:chgData name="Michael Brent" userId="efbb700b7c4874dd" providerId="LiveId" clId="{58488CFE-26A3-459D-8F7E-0C6A12A89D36}" dt="2019-02-23T18:43:49.814" v="2254" actId="20577"/>
          <ac:spMkLst>
            <pc:docMk/>
            <pc:sldMk cId="3484355816" sldId="325"/>
            <ac:spMk id="9" creationId="{6498D0DA-E07D-4DC1-A3A1-50AC0D69CA41}"/>
          </ac:spMkLst>
        </pc:spChg>
      </pc:sldChg>
      <pc:sldChg chg="addSp delSp modSp add delAnim modNotesTx">
        <pc:chgData name="Michael Brent" userId="efbb700b7c4874dd" providerId="LiveId" clId="{58488CFE-26A3-459D-8F7E-0C6A12A89D36}" dt="2019-02-25T08:20:09.732" v="6236" actId="5793"/>
        <pc:sldMkLst>
          <pc:docMk/>
          <pc:sldMk cId="1281413593" sldId="374"/>
        </pc:sldMkLst>
        <pc:spChg chg="del mod">
          <ac:chgData name="Michael Brent" userId="efbb700b7c4874dd" providerId="LiveId" clId="{58488CFE-26A3-459D-8F7E-0C6A12A89D36}" dt="2019-02-24T10:43:32.242" v="3046" actId="478"/>
          <ac:spMkLst>
            <pc:docMk/>
            <pc:sldMk cId="1281413593" sldId="374"/>
            <ac:spMk id="2" creationId="{00000000-0000-0000-0000-000000000000}"/>
          </ac:spMkLst>
        </pc:spChg>
        <pc:spChg chg="mod">
          <ac:chgData name="Michael Brent" userId="efbb700b7c4874dd" providerId="LiveId" clId="{58488CFE-26A3-459D-8F7E-0C6A12A89D36}" dt="2019-02-24T06:58:23.354" v="2309" actId="2711"/>
          <ac:spMkLst>
            <pc:docMk/>
            <pc:sldMk cId="1281413593" sldId="374"/>
            <ac:spMk id="3" creationId="{00000000-0000-0000-0000-000000000000}"/>
          </ac:spMkLst>
        </pc:spChg>
        <pc:spChg chg="add del mod ord">
          <ac:chgData name="Michael Brent" userId="efbb700b7c4874dd" providerId="LiveId" clId="{58488CFE-26A3-459D-8F7E-0C6A12A89D36}" dt="2019-02-24T09:59:40.956" v="2492" actId="478"/>
          <ac:spMkLst>
            <pc:docMk/>
            <pc:sldMk cId="1281413593" sldId="374"/>
            <ac:spMk id="4" creationId="{F9AD2B51-6E8C-4F81-877B-766E44FF1201}"/>
          </ac:spMkLst>
        </pc:spChg>
        <pc:spChg chg="mod">
          <ac:chgData name="Michael Brent" userId="efbb700b7c4874dd" providerId="LiveId" clId="{58488CFE-26A3-459D-8F7E-0C6A12A89D36}" dt="2019-02-24T09:56:53.140" v="2362" actId="20577"/>
          <ac:spMkLst>
            <pc:docMk/>
            <pc:sldMk cId="1281413593" sldId="374"/>
            <ac:spMk id="5" creationId="{00000000-0000-0000-0000-000000000000}"/>
          </ac:spMkLst>
        </pc:spChg>
        <pc:spChg chg="add ord">
          <ac:chgData name="Michael Brent" userId="efbb700b7c4874dd" providerId="LiveId" clId="{58488CFE-26A3-459D-8F7E-0C6A12A89D36}" dt="2019-02-24T09:59:45.349" v="2494" actId="167"/>
          <ac:spMkLst>
            <pc:docMk/>
            <pc:sldMk cId="1281413593" sldId="374"/>
            <ac:spMk id="6" creationId="{D42515CC-FD5F-4D33-8999-47334CFC2FA2}"/>
          </ac:spMkLst>
        </pc:spChg>
        <pc:spChg chg="add del mod">
          <ac:chgData name="Michael Brent" userId="efbb700b7c4874dd" providerId="LiveId" clId="{58488CFE-26A3-459D-8F7E-0C6A12A89D36}" dt="2019-02-24T10:43:34.808" v="3047"/>
          <ac:spMkLst>
            <pc:docMk/>
            <pc:sldMk cId="1281413593" sldId="374"/>
            <ac:spMk id="8" creationId="{33110798-BB44-47C4-8997-C0F114B88B8A}"/>
          </ac:spMkLst>
        </pc:spChg>
        <pc:spChg chg="add">
          <ac:chgData name="Michael Brent" userId="efbb700b7c4874dd" providerId="LiveId" clId="{58488CFE-26A3-459D-8F7E-0C6A12A89D36}" dt="2019-02-24T10:43:34.808" v="3047"/>
          <ac:spMkLst>
            <pc:docMk/>
            <pc:sldMk cId="1281413593" sldId="374"/>
            <ac:spMk id="9" creationId="{8FFC7E6F-1084-4BD7-AE74-77F2F62BCB39}"/>
          </ac:spMkLst>
        </pc:spChg>
        <pc:spChg chg="mod">
          <ac:chgData name="Michael Brent" userId="efbb700b7c4874dd" providerId="LiveId" clId="{58488CFE-26A3-459D-8F7E-0C6A12A89D36}" dt="2019-02-23T12:43:01.030" v="1823" actId="207"/>
          <ac:spMkLst>
            <pc:docMk/>
            <pc:sldMk cId="1281413593" sldId="374"/>
            <ac:spMk id="15" creationId="{00000000-0000-0000-0000-000000000000}"/>
          </ac:spMkLst>
        </pc:spChg>
        <pc:grpChg chg="del mod">
          <ac:chgData name="Michael Brent" userId="efbb700b7c4874dd" providerId="LiveId" clId="{58488CFE-26A3-459D-8F7E-0C6A12A89D36}" dt="2019-02-23T12:44:07.441" v="1832" actId="478"/>
          <ac:grpSpMkLst>
            <pc:docMk/>
            <pc:sldMk cId="1281413593" sldId="374"/>
            <ac:grpSpMk id="16" creationId="{00000000-0000-0000-0000-000000000000}"/>
          </ac:grpSpMkLst>
        </pc:grpChg>
      </pc:sldChg>
      <pc:sldChg chg="addSp delSp modSp add del modNotesTx">
        <pc:chgData name="Michael Brent" userId="efbb700b7c4874dd" providerId="LiveId" clId="{58488CFE-26A3-459D-8F7E-0C6A12A89D36}" dt="2019-02-26T20:03:36.077" v="6239" actId="20577"/>
        <pc:sldMkLst>
          <pc:docMk/>
          <pc:sldMk cId="289161280" sldId="383"/>
        </pc:sldMkLst>
        <pc:spChg chg="mod">
          <ac:chgData name="Michael Brent" userId="efbb700b7c4874dd" providerId="LiveId" clId="{58488CFE-26A3-459D-8F7E-0C6A12A89D36}" dt="2019-02-23T18:13:12.804" v="2148" actId="255"/>
          <ac:spMkLst>
            <pc:docMk/>
            <pc:sldMk cId="289161280" sldId="383"/>
            <ac:spMk id="2" creationId="{00000000-0000-0000-0000-000000000000}"/>
          </ac:spMkLst>
        </pc:spChg>
        <pc:spChg chg="mod">
          <ac:chgData name="Michael Brent" userId="efbb700b7c4874dd" providerId="LiveId" clId="{58488CFE-26A3-459D-8F7E-0C6A12A89D36}" dt="2019-02-26T20:03:36.077" v="6239" actId="20577"/>
          <ac:spMkLst>
            <pc:docMk/>
            <pc:sldMk cId="289161280" sldId="383"/>
            <ac:spMk id="3" creationId="{00000000-0000-0000-0000-000000000000}"/>
          </ac:spMkLst>
        </pc:spChg>
        <pc:spChg chg="del">
          <ac:chgData name="Michael Brent" userId="efbb700b7c4874dd" providerId="LiveId" clId="{58488CFE-26A3-459D-8F7E-0C6A12A89D36}" dt="2019-02-23T12:30:27.490" v="1563" actId="478"/>
          <ac:spMkLst>
            <pc:docMk/>
            <pc:sldMk cId="289161280" sldId="383"/>
            <ac:spMk id="4" creationId="{00000000-0000-0000-0000-000000000000}"/>
          </ac:spMkLst>
        </pc:spChg>
        <pc:spChg chg="add del mod">
          <ac:chgData name="Michael Brent" userId="efbb700b7c4874dd" providerId="LiveId" clId="{58488CFE-26A3-459D-8F7E-0C6A12A89D36}" dt="2019-02-23T12:29:02.152" v="1538"/>
          <ac:spMkLst>
            <pc:docMk/>
            <pc:sldMk cId="289161280" sldId="383"/>
            <ac:spMk id="5" creationId="{40374C35-E74E-4B8F-8C4C-7322C20AF0CC}"/>
          </ac:spMkLst>
        </pc:spChg>
      </pc:sldChg>
      <pc:sldChg chg="delSp modSp add del modNotesTx">
        <pc:chgData name="Michael Brent" userId="efbb700b7c4874dd" providerId="LiveId" clId="{58488CFE-26A3-459D-8F7E-0C6A12A89D36}" dt="2019-02-24T18:59:22.969" v="4433" actId="20577"/>
        <pc:sldMkLst>
          <pc:docMk/>
          <pc:sldMk cId="4215571288" sldId="384"/>
        </pc:sldMkLst>
        <pc:spChg chg="mod">
          <ac:chgData name="Michael Brent" userId="efbb700b7c4874dd" providerId="LiveId" clId="{58488CFE-26A3-459D-8F7E-0C6A12A89D36}" dt="2019-02-23T12:34:04.678" v="1661" actId="20577"/>
          <ac:spMkLst>
            <pc:docMk/>
            <pc:sldMk cId="4215571288" sldId="384"/>
            <ac:spMk id="2" creationId="{00000000-0000-0000-0000-000000000000}"/>
          </ac:spMkLst>
        </pc:spChg>
        <pc:spChg chg="mod">
          <ac:chgData name="Michael Brent" userId="efbb700b7c4874dd" providerId="LiveId" clId="{58488CFE-26A3-459D-8F7E-0C6A12A89D36}" dt="2019-02-23T12:33:31.513" v="1645" actId="2711"/>
          <ac:spMkLst>
            <pc:docMk/>
            <pc:sldMk cId="4215571288" sldId="384"/>
            <ac:spMk id="3" creationId="{00000000-0000-0000-0000-000000000000}"/>
          </ac:spMkLst>
        </pc:spChg>
        <pc:spChg chg="del">
          <ac:chgData name="Michael Brent" userId="efbb700b7c4874dd" providerId="LiveId" clId="{58488CFE-26A3-459D-8F7E-0C6A12A89D36}" dt="2019-02-24T17:32:21.010" v="3195" actId="478"/>
          <ac:spMkLst>
            <pc:docMk/>
            <pc:sldMk cId="4215571288" sldId="384"/>
            <ac:spMk id="4" creationId="{00000000-0000-0000-0000-000000000000}"/>
          </ac:spMkLst>
        </pc:spChg>
      </pc:sldChg>
      <pc:sldChg chg="delSp modSp add del modNotesTx">
        <pc:chgData name="Michael Brent" userId="efbb700b7c4874dd" providerId="LiveId" clId="{58488CFE-26A3-459D-8F7E-0C6A12A89D36}" dt="2019-02-24T18:59:33.815" v="4467" actId="113"/>
        <pc:sldMkLst>
          <pc:docMk/>
          <pc:sldMk cId="2511998573" sldId="386"/>
        </pc:sldMkLst>
        <pc:spChg chg="mod">
          <ac:chgData name="Michael Brent" userId="efbb700b7c4874dd" providerId="LiveId" clId="{58488CFE-26A3-459D-8F7E-0C6A12A89D36}" dt="2019-02-24T06:55:40.353" v="2297" actId="14100"/>
          <ac:spMkLst>
            <pc:docMk/>
            <pc:sldMk cId="2511998573" sldId="386"/>
            <ac:spMk id="2" creationId="{00000000-0000-0000-0000-000000000000}"/>
          </ac:spMkLst>
        </pc:spChg>
        <pc:spChg chg="mod">
          <ac:chgData name="Michael Brent" userId="efbb700b7c4874dd" providerId="LiveId" clId="{58488CFE-26A3-459D-8F7E-0C6A12A89D36}" dt="2019-02-23T18:40:55.645" v="2201" actId="20577"/>
          <ac:spMkLst>
            <pc:docMk/>
            <pc:sldMk cId="2511998573" sldId="386"/>
            <ac:spMk id="3" creationId="{00000000-0000-0000-0000-000000000000}"/>
          </ac:spMkLst>
        </pc:spChg>
        <pc:spChg chg="del">
          <ac:chgData name="Michael Brent" userId="efbb700b7c4874dd" providerId="LiveId" clId="{58488CFE-26A3-459D-8F7E-0C6A12A89D36}" dt="2019-02-24T17:32:27.403" v="3196" actId="478"/>
          <ac:spMkLst>
            <pc:docMk/>
            <pc:sldMk cId="2511998573" sldId="386"/>
            <ac:spMk id="4" creationId="{00000000-0000-0000-0000-000000000000}"/>
          </ac:spMkLst>
        </pc:spChg>
      </pc:sldChg>
      <pc:sldChg chg="delSp modSp add modNotesTx">
        <pc:chgData name="Michael Brent" userId="efbb700b7c4874dd" providerId="LiveId" clId="{58488CFE-26A3-459D-8F7E-0C6A12A89D36}" dt="2019-02-24T19:01:05.085" v="4717" actId="20577"/>
        <pc:sldMkLst>
          <pc:docMk/>
          <pc:sldMk cId="2433438363" sldId="387"/>
        </pc:sldMkLst>
        <pc:spChg chg="mod">
          <ac:chgData name="Michael Brent" userId="efbb700b7c4874dd" providerId="LiveId" clId="{58488CFE-26A3-459D-8F7E-0C6A12A89D36}" dt="2019-02-23T18:44:26.785" v="2275" actId="20577"/>
          <ac:spMkLst>
            <pc:docMk/>
            <pc:sldMk cId="2433438363" sldId="387"/>
            <ac:spMk id="3" creationId="{D6F206B0-743D-47AC-A702-4FC18B1D0731}"/>
          </ac:spMkLst>
        </pc:spChg>
        <pc:spChg chg="mod">
          <ac:chgData name="Michael Brent" userId="efbb700b7c4874dd" providerId="LiveId" clId="{58488CFE-26A3-459D-8F7E-0C6A12A89D36}" dt="2019-02-23T18:41:58.625" v="2211" actId="20577"/>
          <ac:spMkLst>
            <pc:docMk/>
            <pc:sldMk cId="2433438363" sldId="387"/>
            <ac:spMk id="13" creationId="{12977237-D306-44CA-BD46-D44CD1CDCD6B}"/>
          </ac:spMkLst>
        </pc:spChg>
        <pc:spChg chg="mod">
          <ac:chgData name="Michael Brent" userId="efbb700b7c4874dd" providerId="LiveId" clId="{58488CFE-26A3-459D-8F7E-0C6A12A89D36}" dt="2019-02-23T18:46:09.910" v="2285" actId="20577"/>
          <ac:spMkLst>
            <pc:docMk/>
            <pc:sldMk cId="2433438363" sldId="387"/>
            <ac:spMk id="28" creationId="{7A1774CC-5E5C-4034-9856-852AE921D7FF}"/>
          </ac:spMkLst>
        </pc:spChg>
        <pc:picChg chg="del">
          <ac:chgData name="Michael Brent" userId="efbb700b7c4874dd" providerId="LiveId" clId="{58488CFE-26A3-459D-8F7E-0C6A12A89D36}" dt="2019-02-23T10:42:24.075" v="84" actId="478"/>
          <ac:picMkLst>
            <pc:docMk/>
            <pc:sldMk cId="2433438363" sldId="387"/>
            <ac:picMk id="4" creationId="{D01943C8-1E0B-4E31-BF17-F2B3A0E63766}"/>
          </ac:picMkLst>
        </pc:picChg>
        <pc:picChg chg="del">
          <ac:chgData name="Michael Brent" userId="efbb700b7c4874dd" providerId="LiveId" clId="{58488CFE-26A3-459D-8F7E-0C6A12A89D36}" dt="2019-02-23T10:42:24.075" v="84" actId="478"/>
          <ac:picMkLst>
            <pc:docMk/>
            <pc:sldMk cId="2433438363" sldId="387"/>
            <ac:picMk id="5" creationId="{16B85404-3937-4B6B-BB37-23ECA04CADB4}"/>
          </ac:picMkLst>
        </pc:picChg>
        <pc:picChg chg="del">
          <ac:chgData name="Michael Brent" userId="efbb700b7c4874dd" providerId="LiveId" clId="{58488CFE-26A3-459D-8F7E-0C6A12A89D36}" dt="2019-02-23T10:42:19.178" v="83" actId="478"/>
          <ac:picMkLst>
            <pc:docMk/>
            <pc:sldMk cId="2433438363" sldId="387"/>
            <ac:picMk id="6" creationId="{BDFBCCA9-B1AB-45AD-B367-05DE42217079}"/>
          </ac:picMkLst>
        </pc:picChg>
        <pc:picChg chg="del">
          <ac:chgData name="Michael Brent" userId="efbb700b7c4874dd" providerId="LiveId" clId="{58488CFE-26A3-459D-8F7E-0C6A12A89D36}" dt="2019-02-23T10:42:19.178" v="83" actId="478"/>
          <ac:picMkLst>
            <pc:docMk/>
            <pc:sldMk cId="2433438363" sldId="387"/>
            <ac:picMk id="7" creationId="{8179DC4F-CF49-46DA-A6CF-18BA2B124C22}"/>
          </ac:picMkLst>
        </pc:picChg>
      </pc:sldChg>
      <pc:sldChg chg="modSp add modNotesTx">
        <pc:chgData name="Michael Brent" userId="efbb700b7c4874dd" providerId="LiveId" clId="{58488CFE-26A3-459D-8F7E-0C6A12A89D36}" dt="2019-02-24T19:02:33.500" v="4901" actId="20577"/>
        <pc:sldMkLst>
          <pc:docMk/>
          <pc:sldMk cId="1524560083" sldId="388"/>
        </pc:sldMkLst>
        <pc:spChg chg="mod">
          <ac:chgData name="Michael Brent" userId="efbb700b7c4874dd" providerId="LiveId" clId="{58488CFE-26A3-459D-8F7E-0C6A12A89D36}" dt="2019-02-23T18:42:13.185" v="2217" actId="20577"/>
          <ac:spMkLst>
            <pc:docMk/>
            <pc:sldMk cId="1524560083" sldId="388"/>
            <ac:spMk id="4" creationId="{00000000-0000-0000-0000-000000000000}"/>
          </ac:spMkLst>
        </pc:spChg>
        <pc:spChg chg="mod">
          <ac:chgData name="Michael Brent" userId="efbb700b7c4874dd" providerId="LiveId" clId="{58488CFE-26A3-459D-8F7E-0C6A12A89D36}" dt="2019-02-23T18:44:35.290" v="2279" actId="20577"/>
          <ac:spMkLst>
            <pc:docMk/>
            <pc:sldMk cId="1524560083" sldId="388"/>
            <ac:spMk id="8" creationId="{2FE381B2-117F-4468-A241-2F49DBE94EAD}"/>
          </ac:spMkLst>
        </pc:spChg>
        <pc:spChg chg="mod">
          <ac:chgData name="Michael Brent" userId="efbb700b7c4874dd" providerId="LiveId" clId="{58488CFE-26A3-459D-8F7E-0C6A12A89D36}" dt="2019-02-23T18:44:38.968" v="2283" actId="20577"/>
          <ac:spMkLst>
            <pc:docMk/>
            <pc:sldMk cId="1524560083" sldId="388"/>
            <ac:spMk id="10" creationId="{DA50A360-FE33-4678-9ACF-EDF58896873A}"/>
          </ac:spMkLst>
        </pc:spChg>
      </pc:sldChg>
      <pc:sldChg chg="modSp add modNotesTx">
        <pc:chgData name="Michael Brent" userId="efbb700b7c4874dd" providerId="LiveId" clId="{58488CFE-26A3-459D-8F7E-0C6A12A89D36}" dt="2019-02-24T19:02:55.093" v="4948" actId="20577"/>
        <pc:sldMkLst>
          <pc:docMk/>
          <pc:sldMk cId="399460995" sldId="389"/>
        </pc:sldMkLst>
        <pc:spChg chg="mod">
          <ac:chgData name="Michael Brent" userId="efbb700b7c4874dd" providerId="LiveId" clId="{58488CFE-26A3-459D-8F7E-0C6A12A89D36}" dt="2019-02-23T18:42:26.371" v="2223" actId="20577"/>
          <ac:spMkLst>
            <pc:docMk/>
            <pc:sldMk cId="399460995" sldId="389"/>
            <ac:spMk id="5" creationId="{00000000-0000-0000-0000-000000000000}"/>
          </ac:spMkLst>
        </pc:spChg>
        <pc:spChg chg="mod">
          <ac:chgData name="Michael Brent" userId="efbb700b7c4874dd" providerId="LiveId" clId="{58488CFE-26A3-459D-8F7E-0C6A12A89D36}" dt="2019-02-23T18:51:29.034" v="2294" actId="20577"/>
          <ac:spMkLst>
            <pc:docMk/>
            <pc:sldMk cId="399460995" sldId="389"/>
            <ac:spMk id="10" creationId="{2F3F055B-B3A9-413F-A3C7-38EFD7712072}"/>
          </ac:spMkLst>
        </pc:spChg>
        <pc:spChg chg="mod">
          <ac:chgData name="Michael Brent" userId="efbb700b7c4874dd" providerId="LiveId" clId="{58488CFE-26A3-459D-8F7E-0C6A12A89D36}" dt="2019-02-23T18:46:31.908" v="2291" actId="20577"/>
          <ac:spMkLst>
            <pc:docMk/>
            <pc:sldMk cId="399460995" sldId="389"/>
            <ac:spMk id="18" creationId="{F0FC964B-5642-436A-8256-BFFF86ABD5D9}"/>
          </ac:spMkLst>
        </pc:spChg>
        <pc:spChg chg="mod">
          <ac:chgData name="Michael Brent" userId="efbb700b7c4874dd" providerId="LiveId" clId="{58488CFE-26A3-459D-8F7E-0C6A12A89D36}" dt="2019-02-23T18:46:26.347" v="2287" actId="20577"/>
          <ac:spMkLst>
            <pc:docMk/>
            <pc:sldMk cId="399460995" sldId="389"/>
            <ac:spMk id="19" creationId="{F3801EB7-2CB3-4131-A0A9-6823E6EAE035}"/>
          </ac:spMkLst>
        </pc:spChg>
        <pc:spChg chg="mod">
          <ac:chgData name="Michael Brent" userId="efbb700b7c4874dd" providerId="LiveId" clId="{58488CFE-26A3-459D-8F7E-0C6A12A89D36}" dt="2019-02-23T18:46:36.532" v="2293" actId="20577"/>
          <ac:spMkLst>
            <pc:docMk/>
            <pc:sldMk cId="399460995" sldId="389"/>
            <ac:spMk id="23" creationId="{6938D313-29F2-413F-9F8D-9AFE8854F2CC}"/>
          </ac:spMkLst>
        </pc:spChg>
      </pc:sldChg>
      <pc:sldChg chg="modSp add modNotesTx">
        <pc:chgData name="Michael Brent" userId="efbb700b7c4874dd" providerId="LiveId" clId="{58488CFE-26A3-459D-8F7E-0C6A12A89D36}" dt="2019-02-24T19:04:04.033" v="5266" actId="20577"/>
        <pc:sldMkLst>
          <pc:docMk/>
          <pc:sldMk cId="1147723551" sldId="390"/>
        </pc:sldMkLst>
        <pc:spChg chg="mod">
          <ac:chgData name="Michael Brent" userId="efbb700b7c4874dd" providerId="LiveId" clId="{58488CFE-26A3-459D-8F7E-0C6A12A89D36}" dt="2019-02-23T18:35:34.008" v="2158" actId="1037"/>
          <ac:spMkLst>
            <pc:docMk/>
            <pc:sldMk cId="1147723551" sldId="390"/>
            <ac:spMk id="3" creationId="{90D8A3CD-280C-4667-8E5D-0F36612842EA}"/>
          </ac:spMkLst>
        </pc:spChg>
        <pc:spChg chg="mod">
          <ac:chgData name="Michael Brent" userId="efbb700b7c4874dd" providerId="LiveId" clId="{58488CFE-26A3-459D-8F7E-0C6A12A89D36}" dt="2019-02-23T18:42:52.711" v="2230" actId="255"/>
          <ac:spMkLst>
            <pc:docMk/>
            <pc:sldMk cId="1147723551" sldId="390"/>
            <ac:spMk id="8" creationId="{00000000-0000-0000-0000-000000000000}"/>
          </ac:spMkLst>
        </pc:spChg>
        <pc:spChg chg="mod">
          <ac:chgData name="Michael Brent" userId="efbb700b7c4874dd" providerId="LiveId" clId="{58488CFE-26A3-459D-8F7E-0C6A12A89D36}" dt="2019-02-23T18:36:16.422" v="2160" actId="313"/>
          <ac:spMkLst>
            <pc:docMk/>
            <pc:sldMk cId="1147723551" sldId="390"/>
            <ac:spMk id="11" creationId="{89A24887-4337-4954-83C6-7FA53A2B557F}"/>
          </ac:spMkLst>
        </pc:spChg>
        <pc:spChg chg="mod">
          <ac:chgData name="Michael Brent" userId="efbb700b7c4874dd" providerId="LiveId" clId="{58488CFE-26A3-459D-8F7E-0C6A12A89D36}" dt="2019-02-23T18:36:06.333" v="2159" actId="255"/>
          <ac:spMkLst>
            <pc:docMk/>
            <pc:sldMk cId="1147723551" sldId="390"/>
            <ac:spMk id="12" creationId="{DB904180-10AD-4F6D-A29C-DA4BE9AE1ACD}"/>
          </ac:spMkLst>
        </pc:spChg>
        <pc:spChg chg="mod">
          <ac:chgData name="Michael Brent" userId="efbb700b7c4874dd" providerId="LiveId" clId="{58488CFE-26A3-459D-8F7E-0C6A12A89D36}" dt="2019-02-23T18:36:06.333" v="2159" actId="255"/>
          <ac:spMkLst>
            <pc:docMk/>
            <pc:sldMk cId="1147723551" sldId="390"/>
            <ac:spMk id="13" creationId="{BFC00E7C-902B-4A6D-ACB8-7602E2F928B9}"/>
          </ac:spMkLst>
        </pc:spChg>
        <pc:spChg chg="mod">
          <ac:chgData name="Michael Brent" userId="efbb700b7c4874dd" providerId="LiveId" clId="{58488CFE-26A3-459D-8F7E-0C6A12A89D36}" dt="2019-02-23T18:36:06.333" v="2159" actId="255"/>
          <ac:spMkLst>
            <pc:docMk/>
            <pc:sldMk cId="1147723551" sldId="390"/>
            <ac:spMk id="14" creationId="{84356DED-CB2A-434C-8CE1-9060112A9B9B}"/>
          </ac:spMkLst>
        </pc:spChg>
        <pc:picChg chg="mod">
          <ac:chgData name="Michael Brent" userId="efbb700b7c4874dd" providerId="LiveId" clId="{58488CFE-26A3-459D-8F7E-0C6A12A89D36}" dt="2019-02-23T12:19:17.557" v="1399" actId="14100"/>
          <ac:picMkLst>
            <pc:docMk/>
            <pc:sldMk cId="1147723551" sldId="390"/>
            <ac:picMk id="2" creationId="{00000000-0000-0000-0000-000000000000}"/>
          </ac:picMkLst>
        </pc:picChg>
      </pc:sldChg>
      <pc:sldChg chg="modSp add setBg modAnim modNotesTx">
        <pc:chgData name="Michael Brent" userId="efbb700b7c4874dd" providerId="LiveId" clId="{58488CFE-26A3-459D-8F7E-0C6A12A89D36}" dt="2019-02-24T18:56:34.060" v="3788" actId="20577"/>
        <pc:sldMkLst>
          <pc:docMk/>
          <pc:sldMk cId="169907356" sldId="391"/>
        </pc:sldMkLst>
        <pc:spChg chg="mod">
          <ac:chgData name="Michael Brent" userId="efbb700b7c4874dd" providerId="LiveId" clId="{58488CFE-26A3-459D-8F7E-0C6A12A89D36}" dt="2019-02-24T18:12:47.843" v="3197" actId="208"/>
          <ac:spMkLst>
            <pc:docMk/>
            <pc:sldMk cId="169907356" sldId="391"/>
            <ac:spMk id="4" creationId="{B976E2BC-A2B4-4CF9-ADCF-8BE43A21706C}"/>
          </ac:spMkLst>
        </pc:spChg>
        <pc:spChg chg="mod">
          <ac:chgData name="Michael Brent" userId="efbb700b7c4874dd" providerId="LiveId" clId="{58488CFE-26A3-459D-8F7E-0C6A12A89D36}" dt="2019-02-24T07:11:05.202" v="2316" actId="208"/>
          <ac:spMkLst>
            <pc:docMk/>
            <pc:sldMk cId="169907356" sldId="391"/>
            <ac:spMk id="5" creationId="{4F515459-3019-4A65-870F-5F1E0D4F3353}"/>
          </ac:spMkLst>
        </pc:spChg>
      </pc:sldChg>
      <pc:sldChg chg="addSp delSp modSp add modNotesTx">
        <pc:chgData name="Michael Brent" userId="efbb700b7c4874dd" providerId="LiveId" clId="{58488CFE-26A3-459D-8F7E-0C6A12A89D36}" dt="2019-02-24T18:53:36.753" v="3367" actId="20577"/>
        <pc:sldMkLst>
          <pc:docMk/>
          <pc:sldMk cId="2843116969" sldId="392"/>
        </pc:sldMkLst>
        <pc:spChg chg="del">
          <ac:chgData name="Michael Brent" userId="efbb700b7c4874dd" providerId="LiveId" clId="{58488CFE-26A3-459D-8F7E-0C6A12A89D36}" dt="2019-02-23T11:35:13.232" v="915"/>
          <ac:spMkLst>
            <pc:docMk/>
            <pc:sldMk cId="2843116969" sldId="392"/>
            <ac:spMk id="2" creationId="{E2AE1EAA-7E4B-43F6-AF61-0EF4ECC360C7}"/>
          </ac:spMkLst>
        </pc:spChg>
        <pc:spChg chg="del">
          <ac:chgData name="Michael Brent" userId="efbb700b7c4874dd" providerId="LiveId" clId="{58488CFE-26A3-459D-8F7E-0C6A12A89D36}" dt="2019-02-23T11:35:13.232" v="915"/>
          <ac:spMkLst>
            <pc:docMk/>
            <pc:sldMk cId="2843116969" sldId="392"/>
            <ac:spMk id="3" creationId="{DAD92FB7-1C75-44BE-9CA2-E65E1EB67519}"/>
          </ac:spMkLst>
        </pc:spChg>
        <pc:spChg chg="add mod">
          <ac:chgData name="Michael Brent" userId="efbb700b7c4874dd" providerId="LiveId" clId="{58488CFE-26A3-459D-8F7E-0C6A12A89D36}" dt="2019-02-23T11:35:17.552" v="931" actId="20577"/>
          <ac:spMkLst>
            <pc:docMk/>
            <pc:sldMk cId="2843116969" sldId="392"/>
            <ac:spMk id="4" creationId="{C75ADAB4-1987-4C65-A073-7D2BFBF88C55}"/>
          </ac:spMkLst>
        </pc:spChg>
        <pc:spChg chg="add mod">
          <ac:chgData name="Michael Brent" userId="efbb700b7c4874dd" providerId="LiveId" clId="{58488CFE-26A3-459D-8F7E-0C6A12A89D36}" dt="2019-02-23T11:35:25.798" v="966" actId="20577"/>
          <ac:spMkLst>
            <pc:docMk/>
            <pc:sldMk cId="2843116969" sldId="392"/>
            <ac:spMk id="5" creationId="{D35FF1ED-A13C-4C73-90B7-FD24AFF5429F}"/>
          </ac:spMkLst>
        </pc:spChg>
      </pc:sldChg>
      <pc:sldChg chg="modSp add modNotesTx">
        <pc:chgData name="Michael Brent" userId="efbb700b7c4874dd" providerId="LiveId" clId="{58488CFE-26A3-459D-8F7E-0C6A12A89D36}" dt="2019-02-24T18:58:59.143" v="4412" actId="20577"/>
        <pc:sldMkLst>
          <pc:docMk/>
          <pc:sldMk cId="1334553327" sldId="393"/>
        </pc:sldMkLst>
        <pc:spChg chg="mod">
          <ac:chgData name="Michael Brent" userId="efbb700b7c4874dd" providerId="LiveId" clId="{58488CFE-26A3-459D-8F7E-0C6A12A89D36}" dt="2019-02-23T11:49:27.750" v="1043" actId="20577"/>
          <ac:spMkLst>
            <pc:docMk/>
            <pc:sldMk cId="1334553327" sldId="393"/>
            <ac:spMk id="2" creationId="{B4F5EAAE-F0B1-4D64-8691-0478D1A46F33}"/>
          </ac:spMkLst>
        </pc:spChg>
        <pc:spChg chg="mod">
          <ac:chgData name="Michael Brent" userId="efbb700b7c4874dd" providerId="LiveId" clId="{58488CFE-26A3-459D-8F7E-0C6A12A89D36}" dt="2019-02-23T11:49:38.012" v="1044"/>
          <ac:spMkLst>
            <pc:docMk/>
            <pc:sldMk cId="1334553327" sldId="393"/>
            <ac:spMk id="3" creationId="{3B10598F-7C31-4CA1-A7C8-3E2C0E2AE931}"/>
          </ac:spMkLst>
        </pc:spChg>
      </pc:sldChg>
      <pc:sldChg chg="modSp add modNotesTx">
        <pc:chgData name="Michael Brent" userId="efbb700b7c4874dd" providerId="LiveId" clId="{58488CFE-26A3-459D-8F7E-0C6A12A89D36}" dt="2019-02-24T19:00:50.692" v="4708" actId="20577"/>
        <pc:sldMkLst>
          <pc:docMk/>
          <pc:sldMk cId="3046677343" sldId="394"/>
        </pc:sldMkLst>
        <pc:spChg chg="mod">
          <ac:chgData name="Michael Brent" userId="efbb700b7c4874dd" providerId="LiveId" clId="{58488CFE-26A3-459D-8F7E-0C6A12A89D36}" dt="2019-02-24T17:29:13.011" v="3137" actId="20577"/>
          <ac:spMkLst>
            <pc:docMk/>
            <pc:sldMk cId="3046677343" sldId="394"/>
            <ac:spMk id="2" creationId="{32654F63-B4A9-4740-A4E9-6626AB50535F}"/>
          </ac:spMkLst>
        </pc:spChg>
        <pc:spChg chg="mod">
          <ac:chgData name="Michael Brent" userId="efbb700b7c4874dd" providerId="LiveId" clId="{58488CFE-26A3-459D-8F7E-0C6A12A89D36}" dt="2019-02-24T17:29:34.962" v="3183" actId="20577"/>
          <ac:spMkLst>
            <pc:docMk/>
            <pc:sldMk cId="3046677343" sldId="394"/>
            <ac:spMk id="3" creationId="{2697EF90-C261-47DF-A0E2-CB95AD668092}"/>
          </ac:spMkLst>
        </pc:spChg>
      </pc:sldChg>
      <pc:sldChg chg="modSp add modNotesTx">
        <pc:chgData name="Michael Brent" userId="efbb700b7c4874dd" providerId="LiveId" clId="{58488CFE-26A3-459D-8F7E-0C6A12A89D36}" dt="2019-02-28T17:07:42.243" v="6241" actId="6549"/>
        <pc:sldMkLst>
          <pc:docMk/>
          <pc:sldMk cId="3160697841" sldId="396"/>
        </pc:sldMkLst>
        <pc:spChg chg="mod">
          <ac:chgData name="Michael Brent" userId="efbb700b7c4874dd" providerId="LiveId" clId="{58488CFE-26A3-459D-8F7E-0C6A12A89D36}" dt="2019-02-25T08:07:49.610" v="6121"/>
          <ac:spMkLst>
            <pc:docMk/>
            <pc:sldMk cId="3160697841" sldId="396"/>
            <ac:spMk id="5" creationId="{00000000-0000-0000-0000-000000000000}"/>
          </ac:spMkLst>
        </pc:spChg>
        <pc:spChg chg="mod">
          <ac:chgData name="Michael Brent" userId="efbb700b7c4874dd" providerId="LiveId" clId="{58488CFE-26A3-459D-8F7E-0C6A12A89D36}" dt="2019-02-23T18:43:54.794" v="2265" actId="20577"/>
          <ac:spMkLst>
            <pc:docMk/>
            <pc:sldMk cId="3160697841" sldId="396"/>
            <ac:spMk id="9" creationId="{6498D0DA-E07D-4DC1-A3A1-50AC0D69CA41}"/>
          </ac:spMkLst>
        </pc:spChg>
      </pc:sldChg>
      <pc:sldChg chg="addSp delSp modSp add ord">
        <pc:chgData name="Michael Brent" userId="efbb700b7c4874dd" providerId="LiveId" clId="{58488CFE-26A3-459D-8F7E-0C6A12A89D36}" dt="2019-02-24T14:48:13.152" v="3103" actId="6549"/>
        <pc:sldMkLst>
          <pc:docMk/>
          <pc:sldMk cId="933129840" sldId="398"/>
        </pc:sldMkLst>
        <pc:spChg chg="mod">
          <ac:chgData name="Michael Brent" userId="efbb700b7c4874dd" providerId="LiveId" clId="{58488CFE-26A3-459D-8F7E-0C6A12A89D36}" dt="2019-02-24T14:48:13.152" v="3103" actId="6549"/>
          <ac:spMkLst>
            <pc:docMk/>
            <pc:sldMk cId="933129840" sldId="398"/>
            <ac:spMk id="2" creationId="{32654F63-B4A9-4740-A4E9-6626AB50535F}"/>
          </ac:spMkLst>
        </pc:spChg>
        <pc:spChg chg="del">
          <ac:chgData name="Michael Brent" userId="efbb700b7c4874dd" providerId="LiveId" clId="{58488CFE-26A3-459D-8F7E-0C6A12A89D36}" dt="2019-02-23T13:01:46.710" v="2050" actId="478"/>
          <ac:spMkLst>
            <pc:docMk/>
            <pc:sldMk cId="933129840" sldId="398"/>
            <ac:spMk id="3" creationId="{2697EF90-C261-47DF-A0E2-CB95AD668092}"/>
          </ac:spMkLst>
        </pc:spChg>
        <pc:spChg chg="add mod">
          <ac:chgData name="Michael Brent" userId="efbb700b7c4874dd" providerId="LiveId" clId="{58488CFE-26A3-459D-8F7E-0C6A12A89D36}" dt="2019-02-23T13:01:46.710" v="2050" actId="478"/>
          <ac:spMkLst>
            <pc:docMk/>
            <pc:sldMk cId="933129840" sldId="398"/>
            <ac:spMk id="5" creationId="{1E4F79A4-31E7-437D-B881-687561486F56}"/>
          </ac:spMkLst>
        </pc:spChg>
      </pc:sldChg>
      <pc:sldChg chg="addSp delSp modSp add modTransition delAnim modAnim modNotesTx">
        <pc:chgData name="Michael Brent" userId="efbb700b7c4874dd" providerId="LiveId" clId="{58488CFE-26A3-459D-8F7E-0C6A12A89D36}" dt="2019-02-24T20:05:02.273" v="5972" actId="20577"/>
        <pc:sldMkLst>
          <pc:docMk/>
          <pc:sldMk cId="589965845" sldId="399"/>
        </pc:sldMkLst>
        <pc:spChg chg="del mod">
          <ac:chgData name="Michael Brent" userId="efbb700b7c4874dd" providerId="LiveId" clId="{58488CFE-26A3-459D-8F7E-0C6A12A89D36}" dt="2019-02-24T10:43:18.645" v="3044" actId="478"/>
          <ac:spMkLst>
            <pc:docMk/>
            <pc:sldMk cId="589965845" sldId="399"/>
            <ac:spMk id="2" creationId="{00000000-0000-0000-0000-000000000000}"/>
          </ac:spMkLst>
        </pc:spChg>
        <pc:spChg chg="mod">
          <ac:chgData name="Michael Brent" userId="efbb700b7c4874dd" providerId="LiveId" clId="{58488CFE-26A3-459D-8F7E-0C6A12A89D36}" dt="2019-02-24T06:58:28.651" v="2310"/>
          <ac:spMkLst>
            <pc:docMk/>
            <pc:sldMk cId="589965845" sldId="399"/>
            <ac:spMk id="3" creationId="{00000000-0000-0000-0000-000000000000}"/>
          </ac:spMkLst>
        </pc:spChg>
        <pc:spChg chg="add del mod">
          <ac:chgData name="Michael Brent" userId="efbb700b7c4874dd" providerId="LiveId" clId="{58488CFE-26A3-459D-8F7E-0C6A12A89D36}" dt="2019-02-23T12:51:14.233" v="1952" actId="478"/>
          <ac:spMkLst>
            <pc:docMk/>
            <pc:sldMk cId="589965845" sldId="399"/>
            <ac:spMk id="4" creationId="{D5884F05-2E37-40B5-BFF6-C1BDB1181186}"/>
          </ac:spMkLst>
        </pc:spChg>
        <pc:spChg chg="mod">
          <ac:chgData name="Michael Brent" userId="efbb700b7c4874dd" providerId="LiveId" clId="{58488CFE-26A3-459D-8F7E-0C6A12A89D36}" dt="2019-02-24T09:57:18.449" v="2363"/>
          <ac:spMkLst>
            <pc:docMk/>
            <pc:sldMk cId="589965845" sldId="399"/>
            <ac:spMk id="5" creationId="{00000000-0000-0000-0000-000000000000}"/>
          </ac:spMkLst>
        </pc:spChg>
        <pc:spChg chg="add del ord">
          <ac:chgData name="Michael Brent" userId="efbb700b7c4874dd" providerId="LiveId" clId="{58488CFE-26A3-459D-8F7E-0C6A12A89D36}" dt="2019-02-24T09:59:29.051" v="2489" actId="478"/>
          <ac:spMkLst>
            <pc:docMk/>
            <pc:sldMk cId="589965845" sldId="399"/>
            <ac:spMk id="6" creationId="{3657214D-D8FD-4D04-A43B-DFD97480CE4F}"/>
          </ac:spMkLst>
        </pc:spChg>
        <pc:spChg chg="add ord">
          <ac:chgData name="Michael Brent" userId="efbb700b7c4874dd" providerId="LiveId" clId="{58488CFE-26A3-459D-8F7E-0C6A12A89D36}" dt="2019-02-24T09:59:32.913" v="2491" actId="167"/>
          <ac:spMkLst>
            <pc:docMk/>
            <pc:sldMk cId="589965845" sldId="399"/>
            <ac:spMk id="7" creationId="{C636285A-9F2C-4531-B6F6-A9EAEF83A14C}"/>
          </ac:spMkLst>
        </pc:spChg>
        <pc:spChg chg="add del mod">
          <ac:chgData name="Michael Brent" userId="efbb700b7c4874dd" providerId="LiveId" clId="{58488CFE-26A3-459D-8F7E-0C6A12A89D36}" dt="2019-02-24T10:43:21.022" v="3045"/>
          <ac:spMkLst>
            <pc:docMk/>
            <pc:sldMk cId="589965845" sldId="399"/>
            <ac:spMk id="8" creationId="{FDCE6B4B-7376-4E6D-A55B-55AD35AF2F36}"/>
          </ac:spMkLst>
        </pc:spChg>
        <pc:spChg chg="add">
          <ac:chgData name="Michael Brent" userId="efbb700b7c4874dd" providerId="LiveId" clId="{58488CFE-26A3-459D-8F7E-0C6A12A89D36}" dt="2019-02-24T10:43:21.022" v="3045"/>
          <ac:spMkLst>
            <pc:docMk/>
            <pc:sldMk cId="589965845" sldId="399"/>
            <ac:spMk id="9" creationId="{AD2A633C-81CA-452E-BB39-E2441ED4F9B5}"/>
          </ac:spMkLst>
        </pc:spChg>
        <pc:spChg chg="del mod">
          <ac:chgData name="Michael Brent" userId="efbb700b7c4874dd" providerId="LiveId" clId="{58488CFE-26A3-459D-8F7E-0C6A12A89D36}" dt="2019-02-23T12:59:03.190" v="2003" actId="478"/>
          <ac:spMkLst>
            <pc:docMk/>
            <pc:sldMk cId="589965845" sldId="399"/>
            <ac:spMk id="15" creationId="{00000000-0000-0000-0000-000000000000}"/>
          </ac:spMkLst>
        </pc:spChg>
        <pc:spChg chg="add del mod topLvl">
          <ac:chgData name="Michael Brent" userId="efbb700b7c4874dd" providerId="LiveId" clId="{58488CFE-26A3-459D-8F7E-0C6A12A89D36}" dt="2019-02-23T12:58:59.998" v="2002" actId="478"/>
          <ac:spMkLst>
            <pc:docMk/>
            <pc:sldMk cId="589965845" sldId="399"/>
            <ac:spMk id="19" creationId="{6DF2E45E-0500-4D1A-BF17-EF9C00533237}"/>
          </ac:spMkLst>
        </pc:spChg>
        <pc:spChg chg="del mod topLvl">
          <ac:chgData name="Michael Brent" userId="efbb700b7c4874dd" providerId="LiveId" clId="{58488CFE-26A3-459D-8F7E-0C6A12A89D36}" dt="2019-02-23T12:52:06.426" v="1961" actId="478"/>
          <ac:spMkLst>
            <pc:docMk/>
            <pc:sldMk cId="589965845" sldId="399"/>
            <ac:spMk id="21" creationId="{D0339BDA-9776-4471-9AC1-4814FCD8F0A2}"/>
          </ac:spMkLst>
        </pc:spChg>
        <pc:spChg chg="del mod topLvl">
          <ac:chgData name="Michael Brent" userId="efbb700b7c4874dd" providerId="LiveId" clId="{58488CFE-26A3-459D-8F7E-0C6A12A89D36}" dt="2019-02-23T12:52:09.897" v="1962" actId="478"/>
          <ac:spMkLst>
            <pc:docMk/>
            <pc:sldMk cId="589965845" sldId="399"/>
            <ac:spMk id="22" creationId="{44B3581C-E13F-4972-9097-4D19AB2B3277}"/>
          </ac:spMkLst>
        </pc:spChg>
        <pc:spChg chg="del mod topLvl">
          <ac:chgData name="Michael Brent" userId="efbb700b7c4874dd" providerId="LiveId" clId="{58488CFE-26A3-459D-8F7E-0C6A12A89D36}" dt="2019-02-23T12:52:12.316" v="1963" actId="478"/>
          <ac:spMkLst>
            <pc:docMk/>
            <pc:sldMk cId="589965845" sldId="399"/>
            <ac:spMk id="23" creationId="{D8771941-8F56-49C0-9115-693517394B5E}"/>
          </ac:spMkLst>
        </pc:spChg>
        <pc:grpChg chg="add del mod">
          <ac:chgData name="Michael Brent" userId="efbb700b7c4874dd" providerId="LiveId" clId="{58488CFE-26A3-459D-8F7E-0C6A12A89D36}" dt="2019-02-23T12:52:03.279" v="1960" actId="165"/>
          <ac:grpSpMkLst>
            <pc:docMk/>
            <pc:sldMk cId="589965845" sldId="399"/>
            <ac:grpSpMk id="14" creationId="{0820302A-ABDE-4334-9B20-B4EC905BCB26}"/>
          </ac:grpSpMkLst>
        </pc:grpChg>
        <pc:grpChg chg="del mod">
          <ac:chgData name="Michael Brent" userId="efbb700b7c4874dd" providerId="LiveId" clId="{58488CFE-26A3-459D-8F7E-0C6A12A89D36}" dt="2019-02-23T12:59:06.374" v="2004" actId="478"/>
          <ac:grpSpMkLst>
            <pc:docMk/>
            <pc:sldMk cId="589965845" sldId="399"/>
            <ac:grpSpMk id="16" creationId="{00000000-0000-0000-0000-000000000000}"/>
          </ac:grpSpMkLst>
        </pc:grpChg>
        <pc:picChg chg="mod">
          <ac:chgData name="Michael Brent" userId="efbb700b7c4874dd" providerId="LiveId" clId="{58488CFE-26A3-459D-8F7E-0C6A12A89D36}" dt="2019-02-23T12:47:51.485" v="1923" actId="1076"/>
          <ac:picMkLst>
            <pc:docMk/>
            <pc:sldMk cId="589965845" sldId="399"/>
            <ac:picMk id="12" creationId="{00000000-0000-0000-0000-000000000000}"/>
          </ac:picMkLst>
        </pc:picChg>
        <pc:picChg chg="add del mod">
          <ac:chgData name="Michael Brent" userId="efbb700b7c4874dd" providerId="LiveId" clId="{58488CFE-26A3-459D-8F7E-0C6A12A89D36}" dt="2019-02-23T12:51:35.503" v="1956"/>
          <ac:picMkLst>
            <pc:docMk/>
            <pc:sldMk cId="589965845" sldId="399"/>
            <ac:picMk id="13" creationId="{3DCB676B-43B1-4571-9D59-D836CC5CE493}"/>
          </ac:picMkLst>
        </pc:picChg>
        <pc:picChg chg="del mod topLvl">
          <ac:chgData name="Michael Brent" userId="efbb700b7c4874dd" providerId="LiveId" clId="{58488CFE-26A3-459D-8F7E-0C6A12A89D36}" dt="2019-02-23T12:52:16.849" v="1965" actId="478"/>
          <ac:picMkLst>
            <pc:docMk/>
            <pc:sldMk cId="589965845" sldId="399"/>
            <ac:picMk id="20" creationId="{77E724BC-F78D-4B08-9C95-2B096A5CAED0}"/>
          </ac:picMkLst>
        </pc:picChg>
      </pc:sldChg>
      <pc:sldChg chg="addSp delSp modSp add del modTransition addAnim delAnim modAnim">
        <pc:chgData name="Michael Brent" userId="efbb700b7c4874dd" providerId="LiveId" clId="{58488CFE-26A3-459D-8F7E-0C6A12A89D36}" dt="2019-02-28T17:08:49.223" v="6254" actId="2696"/>
        <pc:sldMkLst>
          <pc:docMk/>
          <pc:sldMk cId="1906046858" sldId="400"/>
        </pc:sldMkLst>
        <pc:spChg chg="del mod">
          <ac:chgData name="Michael Brent" userId="efbb700b7c4874dd" providerId="LiveId" clId="{58488CFE-26A3-459D-8F7E-0C6A12A89D36}" dt="2019-02-24T10:42:52.092" v="3040" actId="478"/>
          <ac:spMkLst>
            <pc:docMk/>
            <pc:sldMk cId="1906046858" sldId="400"/>
            <ac:spMk id="2" creationId="{00000000-0000-0000-0000-000000000000}"/>
          </ac:spMkLst>
        </pc:spChg>
        <pc:spChg chg="mod">
          <ac:chgData name="Michael Brent" userId="efbb700b7c4874dd" providerId="LiveId" clId="{58488CFE-26A3-459D-8F7E-0C6A12A89D36}" dt="2019-02-24T06:58:36.276" v="2312"/>
          <ac:spMkLst>
            <pc:docMk/>
            <pc:sldMk cId="1906046858" sldId="400"/>
            <ac:spMk id="3" creationId="{00000000-0000-0000-0000-000000000000}"/>
          </ac:spMkLst>
        </pc:spChg>
        <pc:spChg chg="mod">
          <ac:chgData name="Michael Brent" userId="efbb700b7c4874dd" providerId="LiveId" clId="{58488CFE-26A3-459D-8F7E-0C6A12A89D36}" dt="2019-02-24T09:57:30.773" v="2365"/>
          <ac:spMkLst>
            <pc:docMk/>
            <pc:sldMk cId="1906046858" sldId="400"/>
            <ac:spMk id="5" creationId="{00000000-0000-0000-0000-000000000000}"/>
          </ac:spMkLst>
        </pc:spChg>
        <pc:spChg chg="add del mod topLvl">
          <ac:chgData name="Michael Brent" userId="efbb700b7c4874dd" providerId="LiveId" clId="{58488CFE-26A3-459D-8F7E-0C6A12A89D36}" dt="2019-02-24T10:07:33.314" v="2659" actId="478"/>
          <ac:spMkLst>
            <pc:docMk/>
            <pc:sldMk cId="1906046858" sldId="400"/>
            <ac:spMk id="9" creationId="{00000000-0000-0000-0000-000000000000}"/>
          </ac:spMkLst>
        </pc:spChg>
        <pc:spChg chg="add mod ord">
          <ac:chgData name="Michael Brent" userId="efbb700b7c4874dd" providerId="LiveId" clId="{58488CFE-26A3-459D-8F7E-0C6A12A89D36}" dt="2019-02-24T09:59:12.336" v="2485" actId="1035"/>
          <ac:spMkLst>
            <pc:docMk/>
            <pc:sldMk cId="1906046858" sldId="400"/>
            <ac:spMk id="13" creationId="{6B82A6C6-2229-4579-8C6A-C0CCE5FE9D5B}"/>
          </ac:spMkLst>
        </pc:spChg>
        <pc:spChg chg="del mod topLvl">
          <ac:chgData name="Michael Brent" userId="efbb700b7c4874dd" providerId="LiveId" clId="{58488CFE-26A3-459D-8F7E-0C6A12A89D36}" dt="2019-02-24T10:07:33.314" v="2659" actId="478"/>
          <ac:spMkLst>
            <pc:docMk/>
            <pc:sldMk cId="1906046858" sldId="400"/>
            <ac:spMk id="15" creationId="{00000000-0000-0000-0000-000000000000}"/>
          </ac:spMkLst>
        </pc:spChg>
        <pc:spChg chg="del mod topLvl">
          <ac:chgData name="Michael Brent" userId="efbb700b7c4874dd" providerId="LiveId" clId="{58488CFE-26A3-459D-8F7E-0C6A12A89D36}" dt="2019-02-24T10:07:33.314" v="2659" actId="478"/>
          <ac:spMkLst>
            <pc:docMk/>
            <pc:sldMk cId="1906046858" sldId="400"/>
            <ac:spMk id="17" creationId="{00000000-0000-0000-0000-000000000000}"/>
          </ac:spMkLst>
        </pc:spChg>
        <pc:spChg chg="del mod topLvl">
          <ac:chgData name="Michael Brent" userId="efbb700b7c4874dd" providerId="LiveId" clId="{58488CFE-26A3-459D-8F7E-0C6A12A89D36}" dt="2019-02-24T10:07:33.314" v="2659" actId="478"/>
          <ac:spMkLst>
            <pc:docMk/>
            <pc:sldMk cId="1906046858" sldId="400"/>
            <ac:spMk id="18" creationId="{00000000-0000-0000-0000-000000000000}"/>
          </ac:spMkLst>
        </pc:spChg>
        <pc:spChg chg="del">
          <ac:chgData name="Michael Brent" userId="efbb700b7c4874dd" providerId="LiveId" clId="{58488CFE-26A3-459D-8F7E-0C6A12A89D36}" dt="2019-02-24T10:00:44.256" v="2498" actId="478"/>
          <ac:spMkLst>
            <pc:docMk/>
            <pc:sldMk cId="1906046858" sldId="400"/>
            <ac:spMk id="19" creationId="{6DF2E45E-0500-4D1A-BF17-EF9C00533237}"/>
          </ac:spMkLst>
        </pc:spChg>
        <pc:spChg chg="add mod">
          <ac:chgData name="Michael Brent" userId="efbb700b7c4874dd" providerId="LiveId" clId="{58488CFE-26A3-459D-8F7E-0C6A12A89D36}" dt="2019-02-24T10:09:28.827" v="2692" actId="1035"/>
          <ac:spMkLst>
            <pc:docMk/>
            <pc:sldMk cId="1906046858" sldId="400"/>
            <ac:spMk id="25" creationId="{5A935ACF-72DF-473C-9CA6-FB6FF51F4C99}"/>
          </ac:spMkLst>
        </pc:spChg>
        <pc:spChg chg="add">
          <ac:chgData name="Michael Brent" userId="efbb700b7c4874dd" providerId="LiveId" clId="{58488CFE-26A3-459D-8F7E-0C6A12A89D36}" dt="2019-02-24T10:43:07.643" v="3043"/>
          <ac:spMkLst>
            <pc:docMk/>
            <pc:sldMk cId="1906046858" sldId="400"/>
            <ac:spMk id="26" creationId="{4AA32806-E7DA-467D-A99D-7A2AD2CE0498}"/>
          </ac:spMkLst>
        </pc:spChg>
        <pc:grpChg chg="add del mod">
          <ac:chgData name="Michael Brent" userId="efbb700b7c4874dd" providerId="LiveId" clId="{58488CFE-26A3-459D-8F7E-0C6A12A89D36}" dt="2019-02-24T10:09:23.731" v="2682" actId="1036"/>
          <ac:grpSpMkLst>
            <pc:docMk/>
            <pc:sldMk cId="1906046858" sldId="400"/>
            <ac:grpSpMk id="14" creationId="{BCE879A0-93EE-4435-A6F3-9DF8CCCE16AD}"/>
          </ac:grpSpMkLst>
        </pc:grpChg>
        <pc:grpChg chg="del mod">
          <ac:chgData name="Michael Brent" userId="efbb700b7c4874dd" providerId="LiveId" clId="{58488CFE-26A3-459D-8F7E-0C6A12A89D36}" dt="2019-02-24T10:02:25.561" v="2503" actId="165"/>
          <ac:grpSpMkLst>
            <pc:docMk/>
            <pc:sldMk cId="1906046858" sldId="400"/>
            <ac:grpSpMk id="16" creationId="{00000000-0000-0000-0000-000000000000}"/>
          </ac:grpSpMkLst>
        </pc:grpChg>
        <pc:picChg chg="add del mod topLvl">
          <ac:chgData name="Michael Brent" userId="efbb700b7c4874dd" providerId="LiveId" clId="{58488CFE-26A3-459D-8F7E-0C6A12A89D36}" dt="2019-02-24T10:07:33.314" v="2659" actId="478"/>
          <ac:picMkLst>
            <pc:docMk/>
            <pc:sldMk cId="1906046858" sldId="400"/>
            <ac:picMk id="12" creationId="{00000000-0000-0000-0000-000000000000}"/>
          </ac:picMkLst>
        </pc:picChg>
      </pc:sldChg>
      <pc:sldChg chg="addSp delSp modSp add del">
        <pc:chgData name="Michael Brent" userId="efbb700b7c4874dd" providerId="LiveId" clId="{58488CFE-26A3-459D-8F7E-0C6A12A89D36}" dt="2019-02-28T17:08:48.365" v="6253" actId="2696"/>
        <pc:sldMkLst>
          <pc:docMk/>
          <pc:sldMk cId="2495063119" sldId="401"/>
        </pc:sldMkLst>
        <pc:spChg chg="del mod">
          <ac:chgData name="Michael Brent" userId="efbb700b7c4874dd" providerId="LiveId" clId="{58488CFE-26A3-459D-8F7E-0C6A12A89D36}" dt="2019-02-24T10:42:59.561" v="3041" actId="478"/>
          <ac:spMkLst>
            <pc:docMk/>
            <pc:sldMk cId="2495063119" sldId="401"/>
            <ac:spMk id="2" creationId="{00000000-0000-0000-0000-000000000000}"/>
          </ac:spMkLst>
        </pc:spChg>
        <pc:spChg chg="mod">
          <ac:chgData name="Michael Brent" userId="efbb700b7c4874dd" providerId="LiveId" clId="{58488CFE-26A3-459D-8F7E-0C6A12A89D36}" dt="2019-02-24T06:58:32.064" v="2311"/>
          <ac:spMkLst>
            <pc:docMk/>
            <pc:sldMk cId="2495063119" sldId="401"/>
            <ac:spMk id="3" creationId="{00000000-0000-0000-0000-000000000000}"/>
          </ac:spMkLst>
        </pc:spChg>
        <pc:spChg chg="mod">
          <ac:chgData name="Michael Brent" userId="efbb700b7c4874dd" providerId="LiveId" clId="{58488CFE-26A3-459D-8F7E-0C6A12A89D36}" dt="2019-02-24T09:57:25.287" v="2364"/>
          <ac:spMkLst>
            <pc:docMk/>
            <pc:sldMk cId="2495063119" sldId="401"/>
            <ac:spMk id="5" creationId="{00000000-0000-0000-0000-000000000000}"/>
          </ac:spMkLst>
        </pc:spChg>
        <pc:spChg chg="add mod">
          <ac:chgData name="Michael Brent" userId="efbb700b7c4874dd" providerId="LiveId" clId="{58488CFE-26A3-459D-8F7E-0C6A12A89D36}" dt="2019-02-24T10:43:02.575" v="3042"/>
          <ac:spMkLst>
            <pc:docMk/>
            <pc:sldMk cId="2495063119" sldId="401"/>
            <ac:spMk id="6" creationId="{7B67EE81-7AFF-44FA-8D78-28C3B4243C2A}"/>
          </ac:spMkLst>
        </pc:spChg>
        <pc:spChg chg="mod">
          <ac:chgData name="Michael Brent" userId="efbb700b7c4874dd" providerId="LiveId" clId="{58488CFE-26A3-459D-8F7E-0C6A12A89D36}" dt="2019-02-24T10:04:33.127" v="2572" actId="208"/>
          <ac:spMkLst>
            <pc:docMk/>
            <pc:sldMk cId="2495063119" sldId="401"/>
            <ac:spMk id="9" creationId="{00000000-0000-0000-0000-000000000000}"/>
          </ac:spMkLst>
        </pc:spChg>
        <pc:spChg chg="add del ord">
          <ac:chgData name="Michael Brent" userId="efbb700b7c4874dd" providerId="LiveId" clId="{58488CFE-26A3-459D-8F7E-0C6A12A89D36}" dt="2019-02-24T09:59:19.908" v="2486" actId="478"/>
          <ac:spMkLst>
            <pc:docMk/>
            <pc:sldMk cId="2495063119" sldId="401"/>
            <ac:spMk id="13" creationId="{A7EBA1D3-E5CC-4172-9F18-323CE38244FE}"/>
          </ac:spMkLst>
        </pc:spChg>
        <pc:spChg chg="add ord">
          <ac:chgData name="Michael Brent" userId="efbb700b7c4874dd" providerId="LiveId" clId="{58488CFE-26A3-459D-8F7E-0C6A12A89D36}" dt="2019-02-24T09:59:24.908" v="2488" actId="167"/>
          <ac:spMkLst>
            <pc:docMk/>
            <pc:sldMk cId="2495063119" sldId="401"/>
            <ac:spMk id="14" creationId="{7573AA6F-CB26-4A9C-A9A8-4AEA190868D7}"/>
          </ac:spMkLst>
        </pc:spChg>
        <pc:spChg chg="mod">
          <ac:chgData name="Michael Brent" userId="efbb700b7c4874dd" providerId="LiveId" clId="{58488CFE-26A3-459D-8F7E-0C6A12A89D36}" dt="2019-02-24T10:03:52.747" v="2549" actId="207"/>
          <ac:spMkLst>
            <pc:docMk/>
            <pc:sldMk cId="2495063119" sldId="401"/>
            <ac:spMk id="15" creationId="{00000000-0000-0000-0000-000000000000}"/>
          </ac:spMkLst>
        </pc:spChg>
        <pc:spChg chg="mod">
          <ac:chgData name="Michael Brent" userId="efbb700b7c4874dd" providerId="LiveId" clId="{58488CFE-26A3-459D-8F7E-0C6A12A89D36}" dt="2019-02-24T10:03:57.809" v="2550" actId="207"/>
          <ac:spMkLst>
            <pc:docMk/>
            <pc:sldMk cId="2495063119" sldId="401"/>
            <ac:spMk id="17" creationId="{00000000-0000-0000-0000-000000000000}"/>
          </ac:spMkLst>
        </pc:spChg>
        <pc:spChg chg="mod">
          <ac:chgData name="Michael Brent" userId="efbb700b7c4874dd" providerId="LiveId" clId="{58488CFE-26A3-459D-8F7E-0C6A12A89D36}" dt="2019-02-24T10:04:02.753" v="2551" actId="207"/>
          <ac:spMkLst>
            <pc:docMk/>
            <pc:sldMk cId="2495063119" sldId="401"/>
            <ac:spMk id="18" creationId="{00000000-0000-0000-0000-000000000000}"/>
          </ac:spMkLst>
        </pc:spChg>
        <pc:spChg chg="mod ord">
          <ac:chgData name="Michael Brent" userId="efbb700b7c4874dd" providerId="LiveId" clId="{58488CFE-26A3-459D-8F7E-0C6A12A89D36}" dt="2019-02-24T10:05:44.520" v="2656" actId="1036"/>
          <ac:spMkLst>
            <pc:docMk/>
            <pc:sldMk cId="2495063119" sldId="401"/>
            <ac:spMk id="19" creationId="{6DF2E45E-0500-4D1A-BF17-EF9C00533237}"/>
          </ac:spMkLst>
        </pc:spChg>
        <pc:grpChg chg="mod">
          <ac:chgData name="Michael Brent" userId="efbb700b7c4874dd" providerId="LiveId" clId="{58488CFE-26A3-459D-8F7E-0C6A12A89D36}" dt="2019-02-24T10:05:08.897" v="2650" actId="1076"/>
          <ac:grpSpMkLst>
            <pc:docMk/>
            <pc:sldMk cId="2495063119" sldId="401"/>
            <ac:grpSpMk id="16" creationId="{00000000-0000-0000-0000-000000000000}"/>
          </ac:grpSpMkLst>
        </pc:grpChg>
        <pc:picChg chg="mod">
          <ac:chgData name="Michael Brent" userId="efbb700b7c4874dd" providerId="LiveId" clId="{58488CFE-26A3-459D-8F7E-0C6A12A89D36}" dt="2019-02-24T10:04:41.473" v="2592" actId="1035"/>
          <ac:picMkLst>
            <pc:docMk/>
            <pc:sldMk cId="2495063119" sldId="401"/>
            <ac:picMk id="12" creationId="{00000000-0000-0000-0000-000000000000}"/>
          </ac:picMkLst>
        </pc:picChg>
      </pc:sldChg>
      <pc:sldChg chg="addSp modSp add modAnim modNotesTx">
        <pc:chgData name="Michael Brent" userId="efbb700b7c4874dd" providerId="LiveId" clId="{58488CFE-26A3-459D-8F7E-0C6A12A89D36}" dt="2019-02-24T18:58:27.963" v="4311" actId="20577"/>
        <pc:sldMkLst>
          <pc:docMk/>
          <pc:sldMk cId="932273012" sldId="402"/>
        </pc:sldMkLst>
        <pc:spChg chg="mod ord">
          <ac:chgData name="Michael Brent" userId="efbb700b7c4874dd" providerId="LiveId" clId="{58488CFE-26A3-459D-8F7E-0C6A12A89D36}" dt="2019-02-24T18:12:53.971" v="3198" actId="208"/>
          <ac:spMkLst>
            <pc:docMk/>
            <pc:sldMk cId="932273012" sldId="402"/>
            <ac:spMk id="4" creationId="{B976E2BC-A2B4-4CF9-ADCF-8BE43A21706C}"/>
          </ac:spMkLst>
        </pc:spChg>
        <pc:spChg chg="mod ord">
          <ac:chgData name="Michael Brent" userId="efbb700b7c4874dd" providerId="LiveId" clId="{58488CFE-26A3-459D-8F7E-0C6A12A89D36}" dt="2019-02-24T14:33:50.168" v="3073" actId="164"/>
          <ac:spMkLst>
            <pc:docMk/>
            <pc:sldMk cId="932273012" sldId="402"/>
            <ac:spMk id="5" creationId="{4F515459-3019-4A65-870F-5F1E0D4F3353}"/>
          </ac:spMkLst>
        </pc:spChg>
        <pc:grpChg chg="add mod">
          <ac:chgData name="Michael Brent" userId="efbb700b7c4874dd" providerId="LiveId" clId="{58488CFE-26A3-459D-8F7E-0C6A12A89D36}" dt="2019-02-24T14:33:50.168" v="3073" actId="164"/>
          <ac:grpSpMkLst>
            <pc:docMk/>
            <pc:sldMk cId="932273012" sldId="402"/>
            <ac:grpSpMk id="6" creationId="{86CD0398-547A-4D04-BDCB-0ABE6CF9646A}"/>
          </ac:grpSpMkLst>
        </pc:grpChg>
        <pc:picChg chg="add mod ord">
          <ac:chgData name="Michael Brent" userId="efbb700b7c4874dd" providerId="LiveId" clId="{58488CFE-26A3-459D-8F7E-0C6A12A89D36}" dt="2019-02-24T14:33:36.169" v="3072" actId="167"/>
          <ac:picMkLst>
            <pc:docMk/>
            <pc:sldMk cId="932273012" sldId="402"/>
            <ac:picMk id="3" creationId="{43546CB9-5C35-4557-8FAD-BC5746597C6A}"/>
          </ac:picMkLst>
        </pc:picChg>
      </pc:sldChg>
      <pc:sldChg chg="modSp add modNotesTx">
        <pc:chgData name="Michael Brent" userId="efbb700b7c4874dd" providerId="LiveId" clId="{58488CFE-26A3-459D-8F7E-0C6A12A89D36}" dt="2019-02-28T17:07:45.026" v="6242" actId="6549"/>
        <pc:sldMkLst>
          <pc:docMk/>
          <pc:sldMk cId="4111531678" sldId="403"/>
        </pc:sldMkLst>
        <pc:spChg chg="mod">
          <ac:chgData name="Michael Brent" userId="efbb700b7c4874dd" providerId="LiveId" clId="{58488CFE-26A3-459D-8F7E-0C6A12A89D36}" dt="2019-02-25T08:08:11.934" v="6153" actId="20577"/>
          <ac:spMkLst>
            <pc:docMk/>
            <pc:sldMk cId="4111531678" sldId="403"/>
            <ac:spMk id="5" creationId="{00000000-0000-0000-0000-000000000000}"/>
          </ac:spMkLst>
        </pc:spChg>
      </pc:sldChg>
      <pc:sldChg chg="modSp add ord modNotesTx">
        <pc:chgData name="Michael Brent" userId="efbb700b7c4874dd" providerId="LiveId" clId="{58488CFE-26A3-459D-8F7E-0C6A12A89D36}" dt="2019-02-28T17:07:49.495" v="6244" actId="6549"/>
        <pc:sldMkLst>
          <pc:docMk/>
          <pc:sldMk cId="4123588283" sldId="404"/>
        </pc:sldMkLst>
        <pc:spChg chg="mod ord">
          <ac:chgData name="Michael Brent" userId="efbb700b7c4874dd" providerId="LiveId" clId="{58488CFE-26A3-459D-8F7E-0C6A12A89D36}" dt="2019-02-25T08:11:31.501" v="6168" actId="20577"/>
          <ac:spMkLst>
            <pc:docMk/>
            <pc:sldMk cId="4123588283" sldId="404"/>
            <ac:spMk id="5" creationId="{00000000-0000-0000-0000-000000000000}"/>
          </ac:spMkLst>
        </pc:spChg>
      </pc:sldChg>
      <pc:sldChg chg="modSp add modNotesTx">
        <pc:chgData name="Michael Brent" userId="efbb700b7c4874dd" providerId="LiveId" clId="{58488CFE-26A3-459D-8F7E-0C6A12A89D36}" dt="2019-02-28T17:07:56.681" v="6246" actId="6549"/>
        <pc:sldMkLst>
          <pc:docMk/>
          <pc:sldMk cId="3521462402" sldId="406"/>
        </pc:sldMkLst>
        <pc:spChg chg="mod">
          <ac:chgData name="Michael Brent" userId="efbb700b7c4874dd" providerId="LiveId" clId="{58488CFE-26A3-459D-8F7E-0C6A12A89D36}" dt="2019-02-25T08:12:26.236" v="6173" actId="20577"/>
          <ac:spMkLst>
            <pc:docMk/>
            <pc:sldMk cId="3521462402" sldId="406"/>
            <ac:spMk id="5" creationId="{00000000-0000-0000-0000-000000000000}"/>
          </ac:spMkLst>
        </pc:spChg>
      </pc:sldChg>
      <pc:sldChg chg="modSp add modNotesTx">
        <pc:chgData name="Michael Brent" userId="efbb700b7c4874dd" providerId="LiveId" clId="{58488CFE-26A3-459D-8F7E-0C6A12A89D36}" dt="2019-02-28T17:08:03.279" v="6247" actId="6549"/>
        <pc:sldMkLst>
          <pc:docMk/>
          <pc:sldMk cId="2821768609" sldId="407"/>
        </pc:sldMkLst>
        <pc:spChg chg="mod">
          <ac:chgData name="Michael Brent" userId="efbb700b7c4874dd" providerId="LiveId" clId="{58488CFE-26A3-459D-8F7E-0C6A12A89D36}" dt="2019-02-25T08:12:53.607" v="6176" actId="20577"/>
          <ac:spMkLst>
            <pc:docMk/>
            <pc:sldMk cId="2821768609" sldId="407"/>
            <ac:spMk id="5" creationId="{00000000-0000-0000-0000-000000000000}"/>
          </ac:spMkLst>
        </pc:spChg>
      </pc:sldChg>
      <pc:sldChg chg="addSp delSp modSp add modNotesTx">
        <pc:chgData name="Michael Brent" userId="efbb700b7c4874dd" providerId="LiveId" clId="{58488CFE-26A3-459D-8F7E-0C6A12A89D36}" dt="2019-02-28T17:08:29.240" v="6252" actId="6549"/>
        <pc:sldMkLst>
          <pc:docMk/>
          <pc:sldMk cId="2400406287" sldId="408"/>
        </pc:sldMkLst>
        <pc:spChg chg="del">
          <ac:chgData name="Michael Brent" userId="efbb700b7c4874dd" providerId="LiveId" clId="{58488CFE-26A3-459D-8F7E-0C6A12A89D36}" dt="2019-02-25T08:16:06.601" v="6198" actId="478"/>
          <ac:spMkLst>
            <pc:docMk/>
            <pc:sldMk cId="2400406287" sldId="408"/>
            <ac:spMk id="2" creationId="{00000000-0000-0000-0000-000000000000}"/>
          </ac:spMkLst>
        </pc:spChg>
        <pc:spChg chg="add del mod">
          <ac:chgData name="Michael Brent" userId="efbb700b7c4874dd" providerId="LiveId" clId="{58488CFE-26A3-459D-8F7E-0C6A12A89D36}" dt="2019-02-25T08:16:09.458" v="6199" actId="478"/>
          <ac:spMkLst>
            <pc:docMk/>
            <pc:sldMk cId="2400406287" sldId="408"/>
            <ac:spMk id="4" creationId="{F4C04BDC-7243-4B88-9BC9-448C3F1CE24E}"/>
          </ac:spMkLst>
        </pc:spChg>
        <pc:spChg chg="mod">
          <ac:chgData name="Michael Brent" userId="efbb700b7c4874dd" providerId="LiveId" clId="{58488CFE-26A3-459D-8F7E-0C6A12A89D36}" dt="2019-02-25T08:17:29.049" v="6212" actId="113"/>
          <ac:spMkLst>
            <pc:docMk/>
            <pc:sldMk cId="2400406287" sldId="408"/>
            <ac:spMk id="5" creationId="{00000000-0000-0000-0000-000000000000}"/>
          </ac:spMkLst>
        </pc:spChg>
        <pc:spChg chg="del">
          <ac:chgData name="Michael Brent" userId="efbb700b7c4874dd" providerId="LiveId" clId="{58488CFE-26A3-459D-8F7E-0C6A12A89D36}" dt="2019-02-25T08:13:41.708" v="6180" actId="478"/>
          <ac:spMkLst>
            <pc:docMk/>
            <pc:sldMk cId="2400406287" sldId="408"/>
            <ac:spMk id="9" creationId="{6498D0DA-E07D-4DC1-A3A1-50AC0D69CA41}"/>
          </ac:spMkLst>
        </pc:spChg>
        <pc:picChg chg="del">
          <ac:chgData name="Michael Brent" userId="efbb700b7c4874dd" providerId="LiveId" clId="{58488CFE-26A3-459D-8F7E-0C6A12A89D36}" dt="2019-02-25T08:13:38.390" v="6179" actId="478"/>
          <ac:picMkLst>
            <pc:docMk/>
            <pc:sldMk cId="2400406287" sldId="408"/>
            <ac:picMk id="6" creationId="{78D57E9B-E17C-45AD-9AFA-5C1FCB2F85F2}"/>
          </ac:picMkLst>
        </pc:picChg>
      </pc:sldChg>
      <pc:sldChg chg="modSp add ord modNotesTx">
        <pc:chgData name="Michael Brent" userId="efbb700b7c4874dd" providerId="LiveId" clId="{58488CFE-26A3-459D-8F7E-0C6A12A89D36}" dt="2019-02-28T17:08:08.552" v="6248" actId="6549"/>
        <pc:sldMkLst>
          <pc:docMk/>
          <pc:sldMk cId="3720722080" sldId="409"/>
        </pc:sldMkLst>
        <pc:spChg chg="mod">
          <ac:chgData name="Michael Brent" userId="efbb700b7c4874dd" providerId="LiveId" clId="{58488CFE-26A3-459D-8F7E-0C6A12A89D36}" dt="2019-02-25T08:14:36.385" v="6187" actId="20577"/>
          <ac:spMkLst>
            <pc:docMk/>
            <pc:sldMk cId="3720722080" sldId="409"/>
            <ac:spMk id="5" creationId="{00000000-0000-0000-0000-000000000000}"/>
          </ac:spMkLst>
        </pc:spChg>
      </pc:sldChg>
      <pc:sldChg chg="modSp add modNotesTx">
        <pc:chgData name="Michael Brent" userId="efbb700b7c4874dd" providerId="LiveId" clId="{58488CFE-26A3-459D-8F7E-0C6A12A89D36}" dt="2019-02-28T17:08:13.893" v="6249" actId="6549"/>
        <pc:sldMkLst>
          <pc:docMk/>
          <pc:sldMk cId="4110762723" sldId="410"/>
        </pc:sldMkLst>
        <pc:spChg chg="mod">
          <ac:chgData name="Michael Brent" userId="efbb700b7c4874dd" providerId="LiveId" clId="{58488CFE-26A3-459D-8F7E-0C6A12A89D36}" dt="2019-02-25T08:15:06.503" v="6192" actId="20577"/>
          <ac:spMkLst>
            <pc:docMk/>
            <pc:sldMk cId="4110762723" sldId="410"/>
            <ac:spMk id="5" creationId="{00000000-0000-0000-0000-000000000000}"/>
          </ac:spMkLst>
        </pc:spChg>
      </pc:sldChg>
      <pc:sldChg chg="modSp add modNotesTx">
        <pc:chgData name="Michael Brent" userId="efbb700b7c4874dd" providerId="LiveId" clId="{58488CFE-26A3-459D-8F7E-0C6A12A89D36}" dt="2019-02-28T17:08:18.451" v="6250" actId="6549"/>
        <pc:sldMkLst>
          <pc:docMk/>
          <pc:sldMk cId="3690239315" sldId="411"/>
        </pc:sldMkLst>
        <pc:spChg chg="mod">
          <ac:chgData name="Michael Brent" userId="efbb700b7c4874dd" providerId="LiveId" clId="{58488CFE-26A3-459D-8F7E-0C6A12A89D36}" dt="2019-02-25T08:15:32.800" v="6194" actId="20577"/>
          <ac:spMkLst>
            <pc:docMk/>
            <pc:sldMk cId="3690239315" sldId="411"/>
            <ac:spMk id="5" creationId="{00000000-0000-0000-0000-000000000000}"/>
          </ac:spMkLst>
        </pc:spChg>
      </pc:sldChg>
      <pc:sldChg chg="modSp add modNotesTx">
        <pc:chgData name="Michael Brent" userId="efbb700b7c4874dd" providerId="LiveId" clId="{58488CFE-26A3-459D-8F7E-0C6A12A89D36}" dt="2019-02-28T17:08:24.374" v="6251" actId="6549"/>
        <pc:sldMkLst>
          <pc:docMk/>
          <pc:sldMk cId="2426293932" sldId="412"/>
        </pc:sldMkLst>
        <pc:spChg chg="mod">
          <ac:chgData name="Michael Brent" userId="efbb700b7c4874dd" providerId="LiveId" clId="{58488CFE-26A3-459D-8F7E-0C6A12A89D36}" dt="2019-02-25T08:15:53.755" v="6196" actId="20577"/>
          <ac:spMkLst>
            <pc:docMk/>
            <pc:sldMk cId="2426293932" sldId="412"/>
            <ac:spMk id="5" creationId="{00000000-0000-0000-0000-000000000000}"/>
          </ac:spMkLst>
        </pc:spChg>
      </pc:sldChg>
      <pc:sldMasterChg chg="addSp delSp modSp delSldLayout modSldLayout">
        <pc:chgData name="Michael Brent" userId="efbb700b7c4874dd" providerId="LiveId" clId="{58488CFE-26A3-459D-8F7E-0C6A12A89D36}" dt="2019-02-23T18:29:01.756" v="2149" actId="2711"/>
        <pc:sldMasterMkLst>
          <pc:docMk/>
          <pc:sldMasterMk cId="1306333361" sldId="2147483732"/>
        </pc:sldMasterMkLst>
        <pc:spChg chg="add del">
          <ac:chgData name="Michael Brent" userId="efbb700b7c4874dd" providerId="LiveId" clId="{58488CFE-26A3-459D-8F7E-0C6A12A89D36}" dt="2019-02-23T11:13:57.833" v="599" actId="478"/>
          <ac:spMkLst>
            <pc:docMk/>
            <pc:sldMasterMk cId="1306333361" sldId="2147483732"/>
            <ac:spMk id="2" creationId="{00000000-0000-0000-0000-000000000000}"/>
          </ac:spMkLst>
        </pc:spChg>
        <pc:spChg chg="add del mod">
          <ac:chgData name="Michael Brent" userId="efbb700b7c4874dd" providerId="LiveId" clId="{58488CFE-26A3-459D-8F7E-0C6A12A89D36}" dt="2019-02-23T18:29:01.756" v="2149" actId="2711"/>
          <ac:spMkLst>
            <pc:docMk/>
            <pc:sldMasterMk cId="1306333361" sldId="2147483732"/>
            <ac:spMk id="3" creationId="{00000000-0000-0000-0000-000000000000}"/>
          </ac:spMkLst>
        </pc:spChg>
        <pc:spChg chg="add del">
          <ac:chgData name="Michael Brent" userId="efbb700b7c4874dd" providerId="LiveId" clId="{58488CFE-26A3-459D-8F7E-0C6A12A89D36}" dt="2019-02-23T11:12:35.712" v="589"/>
          <ac:spMkLst>
            <pc:docMk/>
            <pc:sldMasterMk cId="1306333361" sldId="2147483732"/>
            <ac:spMk id="4" creationId="{17835435-E826-469D-9BAF-6479A2C4B97A}"/>
          </ac:spMkLst>
        </pc:spChg>
        <pc:spChg chg="add del">
          <ac:chgData name="Michael Brent" userId="efbb700b7c4874dd" providerId="LiveId" clId="{58488CFE-26A3-459D-8F7E-0C6A12A89D36}" dt="2019-02-23T11:12:35.712" v="589"/>
          <ac:spMkLst>
            <pc:docMk/>
            <pc:sldMasterMk cId="1306333361" sldId="2147483732"/>
            <ac:spMk id="25" creationId="{6D805A94-F531-4FEA-A894-2160C23F5FEC}"/>
          </ac:spMkLst>
        </pc:spChg>
        <pc:spChg chg="add del">
          <ac:chgData name="Michael Brent" userId="efbb700b7c4874dd" providerId="LiveId" clId="{58488CFE-26A3-459D-8F7E-0C6A12A89D36}" dt="2019-02-23T11:12:35.712" v="589"/>
          <ac:spMkLst>
            <pc:docMk/>
            <pc:sldMasterMk cId="1306333361" sldId="2147483732"/>
            <ac:spMk id="26" creationId="{F4DBEDE1-511E-4437-92D5-DD615DAFC562}"/>
          </ac:spMkLst>
        </pc:spChg>
        <pc:grpChg chg="add del">
          <ac:chgData name="Michael Brent" userId="efbb700b7c4874dd" providerId="LiveId" clId="{58488CFE-26A3-459D-8F7E-0C6A12A89D36}" dt="2019-02-23T11:12:35.712" v="589"/>
          <ac:grpSpMkLst>
            <pc:docMk/>
            <pc:sldMasterMk cId="1306333361" sldId="2147483732"/>
            <ac:grpSpMk id="5" creationId="{9B6F5AA4-0575-481A-82A8-B3CB5D047677}"/>
          </ac:grpSpMkLst>
        </pc:grpChg>
        <pc:grpChg chg="add del">
          <ac:chgData name="Michael Brent" userId="efbb700b7c4874dd" providerId="LiveId" clId="{58488CFE-26A3-459D-8F7E-0C6A12A89D36}" dt="2019-02-23T11:12:35.712" v="589"/>
          <ac:grpSpMkLst>
            <pc:docMk/>
            <pc:sldMasterMk cId="1306333361" sldId="2147483732"/>
            <ac:grpSpMk id="27" creationId="{81090DF6-7F87-4BEE-ABFC-3CE7512A6852}"/>
          </ac:grpSpMkLst>
        </pc:grpChg>
        <pc:grpChg chg="add del">
          <ac:chgData name="Michael Brent" userId="efbb700b7c4874dd" providerId="LiveId" clId="{58488CFE-26A3-459D-8F7E-0C6A12A89D36}" dt="2019-02-23T11:12:35.712" v="589"/>
          <ac:grpSpMkLst>
            <pc:docMk/>
            <pc:sldMasterMk cId="1306333361" sldId="2147483732"/>
            <ac:grpSpMk id="168" creationId="{B8840CE6-1B26-4B1E-8A3E-8DCA47ED554C}"/>
          </ac:grpSpMkLst>
        </pc:grpChg>
        <pc:grpChg chg="add del">
          <ac:chgData name="Michael Brent" userId="efbb700b7c4874dd" providerId="LiveId" clId="{58488CFE-26A3-459D-8F7E-0C6A12A89D36}" dt="2019-02-23T11:12:35.712" v="589"/>
          <ac:grpSpMkLst>
            <pc:docMk/>
            <pc:sldMasterMk cId="1306333361" sldId="2147483732"/>
            <ac:grpSpMk id="188" creationId="{59A1BE4E-CE4B-47F4-B0F9-7B1F6DF4C97C}"/>
          </ac:grpSpMkLst>
        </pc:grpChg>
        <pc:grpChg chg="add del">
          <ac:chgData name="Michael Brent" userId="efbb700b7c4874dd" providerId="LiveId" clId="{58488CFE-26A3-459D-8F7E-0C6A12A89D36}" dt="2019-02-23T11:12:35.712" v="589"/>
          <ac:grpSpMkLst>
            <pc:docMk/>
            <pc:sldMasterMk cId="1306333361" sldId="2147483732"/>
            <ac:grpSpMk id="207" creationId="{0CC96A03-0020-4246-8738-8CF565356ABE}"/>
          </ac:grpSpMkLst>
        </pc:grpChg>
        <pc:sldLayoutChg chg="addSp delSp modSp setBg">
          <pc:chgData name="Michael Brent" userId="efbb700b7c4874dd" providerId="LiveId" clId="{58488CFE-26A3-459D-8F7E-0C6A12A89D36}" dt="2019-02-23T11:42:28.598" v="983"/>
          <pc:sldLayoutMkLst>
            <pc:docMk/>
            <pc:sldMasterMk cId="1306333361" sldId="2147483732"/>
            <pc:sldLayoutMk cId="2500375808" sldId="2147483733"/>
          </pc:sldLayoutMkLst>
          <pc:spChg chg="add del mod">
            <ac:chgData name="Michael Brent" userId="efbb700b7c4874dd" providerId="LiveId" clId="{58488CFE-26A3-459D-8F7E-0C6A12A89D36}" dt="2019-02-23T11:38:41.438" v="972" actId="207"/>
            <ac:spMkLst>
              <pc:docMk/>
              <pc:sldMasterMk cId="1306333361" sldId="2147483732"/>
              <pc:sldLayoutMk cId="2500375808" sldId="2147483733"/>
              <ac:spMk id="2" creationId="{00000000-0000-0000-0000-000000000000}"/>
            </ac:spMkLst>
          </pc:spChg>
          <pc:spChg chg="add del mod">
            <ac:chgData name="Michael Brent" userId="efbb700b7c4874dd" providerId="LiveId" clId="{58488CFE-26A3-459D-8F7E-0C6A12A89D36}" dt="2019-02-23T11:39:20.535" v="976" actId="207"/>
            <ac:spMkLst>
              <pc:docMk/>
              <pc:sldMasterMk cId="1306333361" sldId="2147483732"/>
              <pc:sldLayoutMk cId="2500375808" sldId="2147483733"/>
              <ac:spMk id="3" creationId="{00000000-0000-0000-0000-000000000000}"/>
            </ac:spMkLst>
          </pc:spChg>
          <pc:spChg chg="add del">
            <ac:chgData name="Michael Brent" userId="efbb700b7c4874dd" providerId="LiveId" clId="{58488CFE-26A3-459D-8F7E-0C6A12A89D36}" dt="2019-02-23T11:13:20.835" v="597"/>
            <ac:spMkLst>
              <pc:docMk/>
              <pc:sldMasterMk cId="1306333361" sldId="2147483732"/>
              <pc:sldLayoutMk cId="2500375808" sldId="2147483733"/>
              <ac:spMk id="4" creationId="{6E7064C6-B55B-418A-A9E5-10B36B68D837}"/>
            </ac:spMkLst>
          </pc:spChg>
          <pc:spChg chg="add del">
            <ac:chgData name="Michael Brent" userId="efbb700b7c4874dd" providerId="LiveId" clId="{58488CFE-26A3-459D-8F7E-0C6A12A89D36}" dt="2019-02-23T11:13:20.835" v="597"/>
            <ac:spMkLst>
              <pc:docMk/>
              <pc:sldMasterMk cId="1306333361" sldId="2147483732"/>
              <pc:sldLayoutMk cId="2500375808" sldId="2147483733"/>
              <ac:spMk id="25" creationId="{B6293749-989C-4B05-B02C-E4BDD52DD363}"/>
            </ac:spMkLst>
          </pc:spChg>
          <pc:spChg chg="add del">
            <ac:chgData name="Michael Brent" userId="efbb700b7c4874dd" providerId="LiveId" clId="{58488CFE-26A3-459D-8F7E-0C6A12A89D36}" dt="2019-02-23T11:13:20.835" v="597"/>
            <ac:spMkLst>
              <pc:docMk/>
              <pc:sldMasterMk cId="1306333361" sldId="2147483732"/>
              <pc:sldLayoutMk cId="2500375808" sldId="2147483733"/>
              <ac:spMk id="26" creationId="{0B733BB0-5E31-4CA9-8865-2D94A83700D7}"/>
            </ac:spMkLst>
          </pc:spChg>
          <pc:grpChg chg="add del">
            <ac:chgData name="Michael Brent" userId="efbb700b7c4874dd" providerId="LiveId" clId="{58488CFE-26A3-459D-8F7E-0C6A12A89D36}" dt="2019-02-23T11:13:20.835" v="597"/>
            <ac:grpSpMkLst>
              <pc:docMk/>
              <pc:sldMasterMk cId="1306333361" sldId="2147483732"/>
              <pc:sldLayoutMk cId="2500375808" sldId="2147483733"/>
              <ac:grpSpMk id="5" creationId="{B7DCC800-01F4-49F5-A2B6-68ABB63DD878}"/>
            </ac:grpSpMkLst>
          </pc:grpChg>
          <pc:grpChg chg="add del">
            <ac:chgData name="Michael Brent" userId="efbb700b7c4874dd" providerId="LiveId" clId="{58488CFE-26A3-459D-8F7E-0C6A12A89D36}" dt="2019-02-23T11:13:20.835" v="597"/>
            <ac:grpSpMkLst>
              <pc:docMk/>
              <pc:sldMasterMk cId="1306333361" sldId="2147483732"/>
              <pc:sldLayoutMk cId="2500375808" sldId="2147483733"/>
              <ac:grpSpMk id="27" creationId="{535ABD6D-C379-4DA7-873D-855F8A2116FA}"/>
            </ac:grpSpMkLst>
          </pc:grpChg>
          <pc:grpChg chg="add del">
            <ac:chgData name="Michael Brent" userId="efbb700b7c4874dd" providerId="LiveId" clId="{58488CFE-26A3-459D-8F7E-0C6A12A89D36}" dt="2019-02-23T11:13:20.835" v="597"/>
            <ac:grpSpMkLst>
              <pc:docMk/>
              <pc:sldMasterMk cId="1306333361" sldId="2147483732"/>
              <pc:sldLayoutMk cId="2500375808" sldId="2147483733"/>
              <ac:grpSpMk id="168" creationId="{D3BAAE81-D162-43EC-BDD3-E5BDF7017D22}"/>
            </ac:grpSpMkLst>
          </pc:grpChg>
          <pc:grpChg chg="add del">
            <ac:chgData name="Michael Brent" userId="efbb700b7c4874dd" providerId="LiveId" clId="{58488CFE-26A3-459D-8F7E-0C6A12A89D36}" dt="2019-02-23T11:13:20.835" v="597"/>
            <ac:grpSpMkLst>
              <pc:docMk/>
              <pc:sldMasterMk cId="1306333361" sldId="2147483732"/>
              <pc:sldLayoutMk cId="2500375808" sldId="2147483733"/>
              <ac:grpSpMk id="188" creationId="{69BA71A2-0575-419C-BCF5-FFF06FAD981A}"/>
            </ac:grpSpMkLst>
          </pc:grpChg>
          <pc:grpChg chg="add del">
            <ac:chgData name="Michael Brent" userId="efbb700b7c4874dd" providerId="LiveId" clId="{58488CFE-26A3-459D-8F7E-0C6A12A89D36}" dt="2019-02-23T11:13:20.835" v="597"/>
            <ac:grpSpMkLst>
              <pc:docMk/>
              <pc:sldMasterMk cId="1306333361" sldId="2147483732"/>
              <pc:sldLayoutMk cId="2500375808" sldId="2147483733"/>
              <ac:grpSpMk id="207" creationId="{19BDCA54-19DD-4D59-A12A-ED0B478402D7}"/>
            </ac:grpSpMkLst>
          </pc:grpChg>
        </pc:sldLayoutChg>
        <pc:sldLayoutChg chg="addSp modSp">
          <pc:chgData name="Michael Brent" userId="efbb700b7c4874dd" providerId="LiveId" clId="{58488CFE-26A3-459D-8F7E-0C6A12A89D36}" dt="2019-02-23T11:53:21.921" v="1050"/>
          <pc:sldLayoutMkLst>
            <pc:docMk/>
            <pc:sldMasterMk cId="1306333361" sldId="2147483732"/>
            <pc:sldLayoutMk cId="802505651" sldId="2147483735"/>
          </pc:sldLayoutMkLst>
          <pc:spChg chg="mod">
            <ac:chgData name="Michael Brent" userId="efbb700b7c4874dd" providerId="LiveId" clId="{58488CFE-26A3-459D-8F7E-0C6A12A89D36}" dt="2019-02-23T11:53:15.542" v="1048" actId="14100"/>
            <ac:spMkLst>
              <pc:docMk/>
              <pc:sldMasterMk cId="1306333361" sldId="2147483732"/>
              <pc:sldLayoutMk cId="802505651" sldId="2147483735"/>
              <ac:spMk id="2" creationId="{00000000-0000-0000-0000-000000000000}"/>
            </ac:spMkLst>
          </pc:spChg>
          <pc:spChg chg="mod">
            <ac:chgData name="Michael Brent" userId="efbb700b7c4874dd" providerId="LiveId" clId="{58488CFE-26A3-459D-8F7E-0C6A12A89D36}" dt="2019-02-23T11:53:19.322" v="1049" actId="14100"/>
            <ac:spMkLst>
              <pc:docMk/>
              <pc:sldMasterMk cId="1306333361" sldId="2147483732"/>
              <pc:sldLayoutMk cId="802505651" sldId="2147483735"/>
              <ac:spMk id="3" creationId="{00000000-0000-0000-0000-000000000000}"/>
            </ac:spMkLst>
          </pc:spChg>
          <pc:grpChg chg="add">
            <ac:chgData name="Michael Brent" userId="efbb700b7c4874dd" providerId="LiveId" clId="{58488CFE-26A3-459D-8F7E-0C6A12A89D36}" dt="2019-02-23T11:53:21.921" v="1050"/>
            <ac:grpSpMkLst>
              <pc:docMk/>
              <pc:sldMasterMk cId="1306333361" sldId="2147483732"/>
              <pc:sldLayoutMk cId="802505651" sldId="2147483735"/>
              <ac:grpSpMk id="5" creationId="{90E9A730-4B09-4458-9CE6-9BEAA3E05122}"/>
            </ac:grpSpMkLst>
          </pc:grpChg>
          <pc:grpChg chg="add">
            <ac:chgData name="Michael Brent" userId="efbb700b7c4874dd" providerId="LiveId" clId="{58488CFE-26A3-459D-8F7E-0C6A12A89D36}" dt="2019-02-23T11:53:21.921" v="1050"/>
            <ac:grpSpMkLst>
              <pc:docMk/>
              <pc:sldMasterMk cId="1306333361" sldId="2147483732"/>
              <pc:sldLayoutMk cId="802505651" sldId="2147483735"/>
              <ac:grpSpMk id="116" creationId="{B2129683-0A70-4C90-9998-4B0E031A0703}"/>
            </ac:grpSpMkLst>
          </pc:grpChg>
          <pc:grpChg chg="add">
            <ac:chgData name="Michael Brent" userId="efbb700b7c4874dd" providerId="LiveId" clId="{58488CFE-26A3-459D-8F7E-0C6A12A89D36}" dt="2019-02-23T11:53:21.921" v="1050"/>
            <ac:grpSpMkLst>
              <pc:docMk/>
              <pc:sldMasterMk cId="1306333361" sldId="2147483732"/>
              <pc:sldLayoutMk cId="802505651" sldId="2147483735"/>
              <ac:grpSpMk id="134" creationId="{A0862408-F742-4855-B51C-8EEB014E08F3}"/>
            </ac:grpSpMkLst>
          </pc:grpChg>
          <pc:grpChg chg="add">
            <ac:chgData name="Michael Brent" userId="efbb700b7c4874dd" providerId="LiveId" clId="{58488CFE-26A3-459D-8F7E-0C6A12A89D36}" dt="2019-02-23T11:53:21.921" v="1050"/>
            <ac:grpSpMkLst>
              <pc:docMk/>
              <pc:sldMasterMk cId="1306333361" sldId="2147483732"/>
              <pc:sldLayoutMk cId="802505651" sldId="2147483735"/>
              <ac:grpSpMk id="154" creationId="{79689591-CB93-4378-8A54-24851F0C28C2}"/>
            </ac:grpSpMkLst>
          </pc:grpChg>
          <pc:grpChg chg="add">
            <ac:chgData name="Michael Brent" userId="efbb700b7c4874dd" providerId="LiveId" clId="{58488CFE-26A3-459D-8F7E-0C6A12A89D36}" dt="2019-02-23T11:53:21.921" v="1050"/>
            <ac:grpSpMkLst>
              <pc:docMk/>
              <pc:sldMasterMk cId="1306333361" sldId="2147483732"/>
              <pc:sldLayoutMk cId="802505651" sldId="2147483735"/>
              <ac:grpSpMk id="173" creationId="{5ABC87B3-22CA-4C52-BA8B-0489F2FF2E38}"/>
            </ac:grpSpMkLst>
          </pc:grpChg>
        </pc:sldLayoutChg>
        <pc:sldLayoutChg chg="addSp delSp modSp">
          <pc:chgData name="Michael Brent" userId="efbb700b7c4874dd" providerId="LiveId" clId="{58488CFE-26A3-459D-8F7E-0C6A12A89D36}" dt="2019-02-23T11:39:29.727" v="977" actId="2711"/>
          <pc:sldLayoutMkLst>
            <pc:docMk/>
            <pc:sldMasterMk cId="1306333361" sldId="2147483732"/>
            <pc:sldLayoutMk cId="4173127600" sldId="2147483743"/>
          </pc:sldLayoutMkLst>
          <pc:spChg chg="del">
            <ac:chgData name="Michael Brent" userId="efbb700b7c4874dd" providerId="LiveId" clId="{58488CFE-26A3-459D-8F7E-0C6A12A89D36}" dt="2019-02-23T11:15:00.777" v="603" actId="478"/>
            <ac:spMkLst>
              <pc:docMk/>
              <pc:sldMasterMk cId="1306333361" sldId="2147483732"/>
              <pc:sldLayoutMk cId="4173127600" sldId="2147483743"/>
              <ac:spMk id="2" creationId="{DC1D1D51-3031-4662-8D92-07474E67BA4B}"/>
            </ac:spMkLst>
          </pc:spChg>
          <pc:spChg chg="add">
            <ac:chgData name="Michael Brent" userId="efbb700b7c4874dd" providerId="LiveId" clId="{58488CFE-26A3-459D-8F7E-0C6A12A89D36}" dt="2019-02-23T11:15:02.267" v="604"/>
            <ac:spMkLst>
              <pc:docMk/>
              <pc:sldMasterMk cId="1306333361" sldId="2147483732"/>
              <pc:sldLayoutMk cId="4173127600" sldId="2147483743"/>
              <ac:spMk id="3" creationId="{B051B8AF-8B96-40B1-B355-CEA468BB86FB}"/>
            </ac:spMkLst>
          </pc:spChg>
          <pc:spChg chg="add mod">
            <ac:chgData name="Michael Brent" userId="efbb700b7c4874dd" providerId="LiveId" clId="{58488CFE-26A3-459D-8F7E-0C6A12A89D36}" dt="2019-02-23T11:29:46.398" v="833" actId="255"/>
            <ac:spMkLst>
              <pc:docMk/>
              <pc:sldMasterMk cId="1306333361" sldId="2147483732"/>
              <pc:sldLayoutMk cId="4173127600" sldId="2147483743"/>
              <ac:spMk id="24" creationId="{0200954A-00FB-44FB-B2D5-6C8BEA8B142D}"/>
            </ac:spMkLst>
          </pc:spChg>
          <pc:spChg chg="add del mod ord">
            <ac:chgData name="Michael Brent" userId="efbb700b7c4874dd" providerId="LiveId" clId="{58488CFE-26A3-459D-8F7E-0C6A12A89D36}" dt="2019-02-23T11:23:37.454" v="693" actId="478"/>
            <ac:spMkLst>
              <pc:docMk/>
              <pc:sldMasterMk cId="1306333361" sldId="2147483732"/>
              <pc:sldLayoutMk cId="4173127600" sldId="2147483743"/>
              <ac:spMk id="25" creationId="{1F536712-CB14-4D88-AD2B-D01CBB2583AC}"/>
            </ac:spMkLst>
          </pc:spChg>
          <pc:spChg chg="add del mod">
            <ac:chgData name="Michael Brent" userId="efbb700b7c4874dd" providerId="LiveId" clId="{58488CFE-26A3-459D-8F7E-0C6A12A89D36}" dt="2019-02-23T11:24:37.566" v="754" actId="47"/>
            <ac:spMkLst>
              <pc:docMk/>
              <pc:sldMasterMk cId="1306333361" sldId="2147483732"/>
              <pc:sldLayoutMk cId="4173127600" sldId="2147483743"/>
              <ac:spMk id="317" creationId="{BDE8C53C-0501-4231-AB12-38C19BDB91AD}"/>
            </ac:spMkLst>
          </pc:spChg>
          <pc:spChg chg="add del">
            <ac:chgData name="Michael Brent" userId="efbb700b7c4874dd" providerId="LiveId" clId="{58488CFE-26A3-459D-8F7E-0C6A12A89D36}" dt="2019-02-23T11:23:10.479" v="655"/>
            <ac:spMkLst>
              <pc:docMk/>
              <pc:sldMasterMk cId="1306333361" sldId="2147483732"/>
              <pc:sldLayoutMk cId="4173127600" sldId="2147483743"/>
              <ac:spMk id="318" creationId="{610D75AD-86CB-4CC4-9CA4-13A310A92B49}"/>
            </ac:spMkLst>
          </pc:spChg>
          <pc:spChg chg="add del">
            <ac:chgData name="Michael Brent" userId="efbb700b7c4874dd" providerId="LiveId" clId="{58488CFE-26A3-459D-8F7E-0C6A12A89D36}" dt="2019-02-23T11:23:10.479" v="655"/>
            <ac:spMkLst>
              <pc:docMk/>
              <pc:sldMasterMk cId="1306333361" sldId="2147483732"/>
              <pc:sldLayoutMk cId="4173127600" sldId="2147483743"/>
              <ac:spMk id="339" creationId="{7E80516E-BFFA-4E5D-8C99-EFB549341CA1}"/>
            </ac:spMkLst>
          </pc:spChg>
          <pc:spChg chg="add del">
            <ac:chgData name="Michael Brent" userId="efbb700b7c4874dd" providerId="LiveId" clId="{58488CFE-26A3-459D-8F7E-0C6A12A89D36}" dt="2019-02-23T11:23:10.479" v="655"/>
            <ac:spMkLst>
              <pc:docMk/>
              <pc:sldMasterMk cId="1306333361" sldId="2147483732"/>
              <pc:sldLayoutMk cId="4173127600" sldId="2147483743"/>
              <ac:spMk id="340" creationId="{925A3916-DCCA-46CB-8FC4-D48AFBAC472F}"/>
            </ac:spMkLst>
          </pc:spChg>
          <pc:spChg chg="add del">
            <ac:chgData name="Michael Brent" userId="efbb700b7c4874dd" providerId="LiveId" clId="{58488CFE-26A3-459D-8F7E-0C6A12A89D36}" dt="2019-02-23T11:24:55.132" v="755" actId="11529"/>
            <ac:spMkLst>
              <pc:docMk/>
              <pc:sldMasterMk cId="1306333361" sldId="2147483732"/>
              <pc:sldLayoutMk cId="4173127600" sldId="2147483743"/>
              <ac:spMk id="632" creationId="{31AED55D-0A45-4F8A-8B6B-0D2F5435FF5D}"/>
            </ac:spMkLst>
          </pc:spChg>
          <pc:spChg chg="add mod">
            <ac:chgData name="Michael Brent" userId="efbb700b7c4874dd" providerId="LiveId" clId="{58488CFE-26A3-459D-8F7E-0C6A12A89D36}" dt="2019-02-23T11:39:29.727" v="977" actId="2711"/>
            <ac:spMkLst>
              <pc:docMk/>
              <pc:sldMasterMk cId="1306333361" sldId="2147483732"/>
              <pc:sldLayoutMk cId="4173127600" sldId="2147483743"/>
              <ac:spMk id="633" creationId="{63F2DCCE-6964-44A2-B678-9EB6C5044630}"/>
            </ac:spMkLst>
          </pc:spChg>
          <pc:spChg chg="add del mod">
            <ac:chgData name="Michael Brent" userId="efbb700b7c4874dd" providerId="LiveId" clId="{58488CFE-26A3-459D-8F7E-0C6A12A89D36}" dt="2019-02-23T11:25:48.200" v="765" actId="478"/>
            <ac:spMkLst>
              <pc:docMk/>
              <pc:sldMasterMk cId="1306333361" sldId="2147483732"/>
              <pc:sldLayoutMk cId="4173127600" sldId="2147483743"/>
              <ac:spMk id="634" creationId="{11B6470C-5709-4DF7-AF20-2C6EE8CA167D}"/>
            </ac:spMkLst>
          </pc:spChg>
          <pc:grpChg chg="add">
            <ac:chgData name="Michael Brent" userId="efbb700b7c4874dd" providerId="LiveId" clId="{58488CFE-26A3-459D-8F7E-0C6A12A89D36}" dt="2019-02-23T11:15:02.267" v="604"/>
            <ac:grpSpMkLst>
              <pc:docMk/>
              <pc:sldMasterMk cId="1306333361" sldId="2147483732"/>
              <pc:sldLayoutMk cId="4173127600" sldId="2147483743"/>
              <ac:grpSpMk id="4" creationId="{DCA5DABF-B302-473F-943B-88F68721AF24}"/>
            </ac:grpSpMkLst>
          </pc:grpChg>
          <pc:grpChg chg="add">
            <ac:chgData name="Michael Brent" userId="efbb700b7c4874dd" providerId="LiveId" clId="{58488CFE-26A3-459D-8F7E-0C6A12A89D36}" dt="2019-02-23T11:15:02.267" v="604"/>
            <ac:grpSpMkLst>
              <pc:docMk/>
              <pc:sldMasterMk cId="1306333361" sldId="2147483732"/>
              <pc:sldLayoutMk cId="4173127600" sldId="2147483743"/>
              <ac:grpSpMk id="26" creationId="{9DDDEDA3-858B-4A05-9FF6-A2C24CF5CE63}"/>
            </ac:grpSpMkLst>
          </pc:grpChg>
          <pc:grpChg chg="add">
            <ac:chgData name="Michael Brent" userId="efbb700b7c4874dd" providerId="LiveId" clId="{58488CFE-26A3-459D-8F7E-0C6A12A89D36}" dt="2019-02-23T11:15:02.267" v="604"/>
            <ac:grpSpMkLst>
              <pc:docMk/>
              <pc:sldMasterMk cId="1306333361" sldId="2147483732"/>
              <pc:sldLayoutMk cId="4173127600" sldId="2147483743"/>
              <ac:grpSpMk id="167" creationId="{5E9AD1B4-819B-49A4-9504-43F8BF1CB7F7}"/>
            </ac:grpSpMkLst>
          </pc:grpChg>
          <pc:grpChg chg="add">
            <ac:chgData name="Michael Brent" userId="efbb700b7c4874dd" providerId="LiveId" clId="{58488CFE-26A3-459D-8F7E-0C6A12A89D36}" dt="2019-02-23T11:15:02.267" v="604"/>
            <ac:grpSpMkLst>
              <pc:docMk/>
              <pc:sldMasterMk cId="1306333361" sldId="2147483732"/>
              <pc:sldLayoutMk cId="4173127600" sldId="2147483743"/>
              <ac:grpSpMk id="187" creationId="{82E5F33C-96A6-4F4E-A84A-CAA6111EE64F}"/>
            </ac:grpSpMkLst>
          </pc:grpChg>
          <pc:grpChg chg="add">
            <ac:chgData name="Michael Brent" userId="efbb700b7c4874dd" providerId="LiveId" clId="{58488CFE-26A3-459D-8F7E-0C6A12A89D36}" dt="2019-02-23T11:15:02.267" v="604"/>
            <ac:grpSpMkLst>
              <pc:docMk/>
              <pc:sldMasterMk cId="1306333361" sldId="2147483732"/>
              <pc:sldLayoutMk cId="4173127600" sldId="2147483743"/>
              <ac:grpSpMk id="206" creationId="{F18D4929-5686-436D-9874-337AA7614BF2}"/>
            </ac:grpSpMkLst>
          </pc:grpChg>
          <pc:grpChg chg="add del mod">
            <ac:chgData name="Michael Brent" userId="efbb700b7c4874dd" providerId="LiveId" clId="{58488CFE-26A3-459D-8F7E-0C6A12A89D36}" dt="2019-02-23T11:23:10.479" v="655"/>
            <ac:grpSpMkLst>
              <pc:docMk/>
              <pc:sldMasterMk cId="1306333361" sldId="2147483732"/>
              <pc:sldLayoutMk cId="4173127600" sldId="2147483743"/>
              <ac:grpSpMk id="319" creationId="{4A570BA2-BA04-4701-975B-245E0E53E9C6}"/>
            </ac:grpSpMkLst>
          </pc:grpChg>
          <pc:grpChg chg="mod">
            <ac:chgData name="Michael Brent" userId="efbb700b7c4874dd" providerId="LiveId" clId="{58488CFE-26A3-459D-8F7E-0C6A12A89D36}" dt="2019-02-23T11:23:07.798" v="654"/>
            <ac:grpSpMkLst>
              <pc:docMk/>
              <pc:sldMasterMk cId="1306333361" sldId="2147483732"/>
              <pc:sldLayoutMk cId="4173127600" sldId="2147483743"/>
              <ac:grpSpMk id="321" creationId="{A0907DD5-3F3F-4F6B-8B32-D887F462FE54}"/>
            </ac:grpSpMkLst>
          </pc:grpChg>
          <pc:grpChg chg="mod">
            <ac:chgData name="Michael Brent" userId="efbb700b7c4874dd" providerId="LiveId" clId="{58488CFE-26A3-459D-8F7E-0C6A12A89D36}" dt="2019-02-23T11:23:07.798" v="654"/>
            <ac:grpSpMkLst>
              <pc:docMk/>
              <pc:sldMasterMk cId="1306333361" sldId="2147483732"/>
              <pc:sldLayoutMk cId="4173127600" sldId="2147483743"/>
              <ac:grpSpMk id="322" creationId="{4517B3CB-0759-4D09-9F8D-69A175B60CE0}"/>
            </ac:grpSpMkLst>
          </pc:grpChg>
          <pc:grpChg chg="mod">
            <ac:chgData name="Michael Brent" userId="efbb700b7c4874dd" providerId="LiveId" clId="{58488CFE-26A3-459D-8F7E-0C6A12A89D36}" dt="2019-02-23T11:23:07.798" v="654"/>
            <ac:grpSpMkLst>
              <pc:docMk/>
              <pc:sldMasterMk cId="1306333361" sldId="2147483732"/>
              <pc:sldLayoutMk cId="4173127600" sldId="2147483743"/>
              <ac:grpSpMk id="323" creationId="{60F861DE-E9D1-451B-8A2E-83C1965C2A0B}"/>
            </ac:grpSpMkLst>
          </pc:grpChg>
          <pc:grpChg chg="mod">
            <ac:chgData name="Michael Brent" userId="efbb700b7c4874dd" providerId="LiveId" clId="{58488CFE-26A3-459D-8F7E-0C6A12A89D36}" dt="2019-02-23T11:23:07.798" v="654"/>
            <ac:grpSpMkLst>
              <pc:docMk/>
              <pc:sldMasterMk cId="1306333361" sldId="2147483732"/>
              <pc:sldLayoutMk cId="4173127600" sldId="2147483743"/>
              <ac:grpSpMk id="326" creationId="{2A08AAEC-F1DD-4E26-BEB6-B8BCEB7E23B0}"/>
            </ac:grpSpMkLst>
          </pc:grpChg>
          <pc:grpChg chg="mod">
            <ac:chgData name="Michael Brent" userId="efbb700b7c4874dd" providerId="LiveId" clId="{58488CFE-26A3-459D-8F7E-0C6A12A89D36}" dt="2019-02-23T11:23:07.798" v="654"/>
            <ac:grpSpMkLst>
              <pc:docMk/>
              <pc:sldMasterMk cId="1306333361" sldId="2147483732"/>
              <pc:sldLayoutMk cId="4173127600" sldId="2147483743"/>
              <ac:grpSpMk id="327" creationId="{11DFDB7D-57B6-4AD8-9ADD-C73D9AC405D6}"/>
            </ac:grpSpMkLst>
          </pc:grpChg>
          <pc:grpChg chg="mod">
            <ac:chgData name="Michael Brent" userId="efbb700b7c4874dd" providerId="LiveId" clId="{58488CFE-26A3-459D-8F7E-0C6A12A89D36}" dt="2019-02-23T11:23:07.798" v="654"/>
            <ac:grpSpMkLst>
              <pc:docMk/>
              <pc:sldMasterMk cId="1306333361" sldId="2147483732"/>
              <pc:sldLayoutMk cId="4173127600" sldId="2147483743"/>
              <ac:grpSpMk id="328" creationId="{2BE483FF-041A-47C2-BAB5-F62A873DAFDD}"/>
            </ac:grpSpMkLst>
          </pc:grpChg>
          <pc:grpChg chg="add del mod">
            <ac:chgData name="Michael Brent" userId="efbb700b7c4874dd" providerId="LiveId" clId="{58488CFE-26A3-459D-8F7E-0C6A12A89D36}" dt="2019-02-23T11:23:10.479" v="655"/>
            <ac:grpSpMkLst>
              <pc:docMk/>
              <pc:sldMasterMk cId="1306333361" sldId="2147483732"/>
              <pc:sldLayoutMk cId="4173127600" sldId="2147483743"/>
              <ac:grpSpMk id="341" creationId="{906AADBA-9E36-41D6-8A60-64040F1C2DFE}"/>
            </ac:grpSpMkLst>
          </pc:grpChg>
          <pc:grpChg chg="mod">
            <ac:chgData name="Michael Brent" userId="efbb700b7c4874dd" providerId="LiveId" clId="{58488CFE-26A3-459D-8F7E-0C6A12A89D36}" dt="2019-02-23T11:23:07.798" v="654"/>
            <ac:grpSpMkLst>
              <pc:docMk/>
              <pc:sldMasterMk cId="1306333361" sldId="2147483732"/>
              <pc:sldLayoutMk cId="4173127600" sldId="2147483743"/>
              <ac:grpSpMk id="343" creationId="{66E5FB31-289F-4BA1-8DCE-F4658EF974BD}"/>
            </ac:grpSpMkLst>
          </pc:grpChg>
          <pc:grpChg chg="mod">
            <ac:chgData name="Michael Brent" userId="efbb700b7c4874dd" providerId="LiveId" clId="{58488CFE-26A3-459D-8F7E-0C6A12A89D36}" dt="2019-02-23T11:23:07.798" v="654"/>
            <ac:grpSpMkLst>
              <pc:docMk/>
              <pc:sldMasterMk cId="1306333361" sldId="2147483732"/>
              <pc:sldLayoutMk cId="4173127600" sldId="2147483743"/>
              <ac:grpSpMk id="344" creationId="{EAA75A70-8271-4639-83AE-FF16FCD177CB}"/>
            </ac:grpSpMkLst>
          </pc:grpChg>
          <pc:grpChg chg="mod">
            <ac:chgData name="Michael Brent" userId="efbb700b7c4874dd" providerId="LiveId" clId="{58488CFE-26A3-459D-8F7E-0C6A12A89D36}" dt="2019-02-23T11:23:07.798" v="654"/>
            <ac:grpSpMkLst>
              <pc:docMk/>
              <pc:sldMasterMk cId="1306333361" sldId="2147483732"/>
              <pc:sldLayoutMk cId="4173127600" sldId="2147483743"/>
              <ac:grpSpMk id="345" creationId="{9BD991F9-B51F-46DB-AFDB-0C603A1751F3}"/>
            </ac:grpSpMkLst>
          </pc:grpChg>
          <pc:grpChg chg="mod">
            <ac:chgData name="Michael Brent" userId="efbb700b7c4874dd" providerId="LiveId" clId="{58488CFE-26A3-459D-8F7E-0C6A12A89D36}" dt="2019-02-23T11:23:07.798" v="654"/>
            <ac:grpSpMkLst>
              <pc:docMk/>
              <pc:sldMasterMk cId="1306333361" sldId="2147483732"/>
              <pc:sldLayoutMk cId="4173127600" sldId="2147483743"/>
              <ac:grpSpMk id="353" creationId="{213D33C3-3F1B-4EF8-95BF-4A13CBFE942B}"/>
            </ac:grpSpMkLst>
          </pc:grpChg>
          <pc:grpChg chg="mod">
            <ac:chgData name="Michael Brent" userId="efbb700b7c4874dd" providerId="LiveId" clId="{58488CFE-26A3-459D-8F7E-0C6A12A89D36}" dt="2019-02-23T11:23:07.798" v="654"/>
            <ac:grpSpMkLst>
              <pc:docMk/>
              <pc:sldMasterMk cId="1306333361" sldId="2147483732"/>
              <pc:sldLayoutMk cId="4173127600" sldId="2147483743"/>
              <ac:grpSpMk id="354" creationId="{57520D2B-EAFF-442B-B99C-5CA513B7AC5F}"/>
            </ac:grpSpMkLst>
          </pc:grpChg>
          <pc:grpChg chg="mod">
            <ac:chgData name="Michael Brent" userId="efbb700b7c4874dd" providerId="LiveId" clId="{58488CFE-26A3-459D-8F7E-0C6A12A89D36}" dt="2019-02-23T11:23:07.798" v="654"/>
            <ac:grpSpMkLst>
              <pc:docMk/>
              <pc:sldMasterMk cId="1306333361" sldId="2147483732"/>
              <pc:sldLayoutMk cId="4173127600" sldId="2147483743"/>
              <ac:grpSpMk id="355" creationId="{1D65971E-0186-40C8-B6BE-6A4465FAF649}"/>
            </ac:grpSpMkLst>
          </pc:grpChg>
          <pc:grpChg chg="mod">
            <ac:chgData name="Michael Brent" userId="efbb700b7c4874dd" providerId="LiveId" clId="{58488CFE-26A3-459D-8F7E-0C6A12A89D36}" dt="2019-02-23T11:23:07.798" v="654"/>
            <ac:grpSpMkLst>
              <pc:docMk/>
              <pc:sldMasterMk cId="1306333361" sldId="2147483732"/>
              <pc:sldLayoutMk cId="4173127600" sldId="2147483743"/>
              <ac:grpSpMk id="356" creationId="{E3061477-E404-47FC-8A3D-8C403BA17347}"/>
            </ac:grpSpMkLst>
          </pc:grpChg>
          <pc:grpChg chg="mod">
            <ac:chgData name="Michael Brent" userId="efbb700b7c4874dd" providerId="LiveId" clId="{58488CFE-26A3-459D-8F7E-0C6A12A89D36}" dt="2019-02-23T11:23:07.798" v="654"/>
            <ac:grpSpMkLst>
              <pc:docMk/>
              <pc:sldMasterMk cId="1306333361" sldId="2147483732"/>
              <pc:sldLayoutMk cId="4173127600" sldId="2147483743"/>
              <ac:grpSpMk id="377" creationId="{3E4D0B6D-9677-4C76-BC06-EFEE22460D64}"/>
            </ac:grpSpMkLst>
          </pc:grpChg>
          <pc:grpChg chg="mod">
            <ac:chgData name="Michael Brent" userId="efbb700b7c4874dd" providerId="LiveId" clId="{58488CFE-26A3-459D-8F7E-0C6A12A89D36}" dt="2019-02-23T11:23:07.798" v="654"/>
            <ac:grpSpMkLst>
              <pc:docMk/>
              <pc:sldMasterMk cId="1306333361" sldId="2147483732"/>
              <pc:sldLayoutMk cId="4173127600" sldId="2147483743"/>
              <ac:grpSpMk id="378" creationId="{49FED6CF-D46E-4DE6-A49C-5DD96259DAF5}"/>
            </ac:grpSpMkLst>
          </pc:grpChg>
          <pc:grpChg chg="mod">
            <ac:chgData name="Michael Brent" userId="efbb700b7c4874dd" providerId="LiveId" clId="{58488CFE-26A3-459D-8F7E-0C6A12A89D36}" dt="2019-02-23T11:23:07.798" v="654"/>
            <ac:grpSpMkLst>
              <pc:docMk/>
              <pc:sldMasterMk cId="1306333361" sldId="2147483732"/>
              <pc:sldLayoutMk cId="4173127600" sldId="2147483743"/>
              <ac:grpSpMk id="379" creationId="{60B8C257-480E-48A7-B48A-ACCC0C942FDD}"/>
            </ac:grpSpMkLst>
          </pc:grpChg>
          <pc:grpChg chg="mod">
            <ac:chgData name="Michael Brent" userId="efbb700b7c4874dd" providerId="LiveId" clId="{58488CFE-26A3-459D-8F7E-0C6A12A89D36}" dt="2019-02-23T11:23:07.798" v="654"/>
            <ac:grpSpMkLst>
              <pc:docMk/>
              <pc:sldMasterMk cId="1306333361" sldId="2147483732"/>
              <pc:sldLayoutMk cId="4173127600" sldId="2147483743"/>
              <ac:grpSpMk id="380" creationId="{48BD9A9E-AD3B-4BE1-A058-D699A40F53DE}"/>
            </ac:grpSpMkLst>
          </pc:grpChg>
          <pc:grpChg chg="mod">
            <ac:chgData name="Michael Brent" userId="efbb700b7c4874dd" providerId="LiveId" clId="{58488CFE-26A3-459D-8F7E-0C6A12A89D36}" dt="2019-02-23T11:23:07.798" v="654"/>
            <ac:grpSpMkLst>
              <pc:docMk/>
              <pc:sldMasterMk cId="1306333361" sldId="2147483732"/>
              <pc:sldLayoutMk cId="4173127600" sldId="2147483743"/>
              <ac:grpSpMk id="381" creationId="{AE744521-A246-48B1-ADA4-D3E7CE1F647F}"/>
            </ac:grpSpMkLst>
          </pc:grpChg>
          <pc:grpChg chg="mod">
            <ac:chgData name="Michael Brent" userId="efbb700b7c4874dd" providerId="LiveId" clId="{58488CFE-26A3-459D-8F7E-0C6A12A89D36}" dt="2019-02-23T11:23:07.798" v="654"/>
            <ac:grpSpMkLst>
              <pc:docMk/>
              <pc:sldMasterMk cId="1306333361" sldId="2147483732"/>
              <pc:sldLayoutMk cId="4173127600" sldId="2147483743"/>
              <ac:grpSpMk id="382" creationId="{E49A5AD7-AF01-4748-A86C-E4C4A4898126}"/>
            </ac:grpSpMkLst>
          </pc:grpChg>
          <pc:grpChg chg="mod">
            <ac:chgData name="Michael Brent" userId="efbb700b7c4874dd" providerId="LiveId" clId="{58488CFE-26A3-459D-8F7E-0C6A12A89D36}" dt="2019-02-23T11:23:07.798" v="654"/>
            <ac:grpSpMkLst>
              <pc:docMk/>
              <pc:sldMasterMk cId="1306333361" sldId="2147483732"/>
              <pc:sldLayoutMk cId="4173127600" sldId="2147483743"/>
              <ac:grpSpMk id="383" creationId="{9D2B425B-D315-4AC4-904E-F92288D325A6}"/>
            </ac:grpSpMkLst>
          </pc:grpChg>
          <pc:grpChg chg="mod">
            <ac:chgData name="Michael Brent" userId="efbb700b7c4874dd" providerId="LiveId" clId="{58488CFE-26A3-459D-8F7E-0C6A12A89D36}" dt="2019-02-23T11:23:07.798" v="654"/>
            <ac:grpSpMkLst>
              <pc:docMk/>
              <pc:sldMasterMk cId="1306333361" sldId="2147483732"/>
              <pc:sldLayoutMk cId="4173127600" sldId="2147483743"/>
              <ac:grpSpMk id="384" creationId="{398F94A2-1C42-41BA-9007-EDF71EB1717C}"/>
            </ac:grpSpMkLst>
          </pc:grpChg>
          <pc:grpChg chg="mod">
            <ac:chgData name="Michael Brent" userId="efbb700b7c4874dd" providerId="LiveId" clId="{58488CFE-26A3-459D-8F7E-0C6A12A89D36}" dt="2019-02-23T11:23:07.798" v="654"/>
            <ac:grpSpMkLst>
              <pc:docMk/>
              <pc:sldMasterMk cId="1306333361" sldId="2147483732"/>
              <pc:sldLayoutMk cId="4173127600" sldId="2147483743"/>
              <ac:grpSpMk id="385" creationId="{42D71BBA-3D32-4BE6-ABD8-770D1DF32020}"/>
            </ac:grpSpMkLst>
          </pc:grpChg>
          <pc:grpChg chg="mod">
            <ac:chgData name="Michael Brent" userId="efbb700b7c4874dd" providerId="LiveId" clId="{58488CFE-26A3-459D-8F7E-0C6A12A89D36}" dt="2019-02-23T11:23:07.798" v="654"/>
            <ac:grpSpMkLst>
              <pc:docMk/>
              <pc:sldMasterMk cId="1306333361" sldId="2147483732"/>
              <pc:sldLayoutMk cId="4173127600" sldId="2147483743"/>
              <ac:grpSpMk id="386" creationId="{811264FD-8A55-40F3-A5FB-DE8F1D4CA270}"/>
            </ac:grpSpMkLst>
          </pc:grpChg>
          <pc:grpChg chg="mod">
            <ac:chgData name="Michael Brent" userId="efbb700b7c4874dd" providerId="LiveId" clId="{58488CFE-26A3-459D-8F7E-0C6A12A89D36}" dt="2019-02-23T11:23:07.798" v="654"/>
            <ac:grpSpMkLst>
              <pc:docMk/>
              <pc:sldMasterMk cId="1306333361" sldId="2147483732"/>
              <pc:sldLayoutMk cId="4173127600" sldId="2147483743"/>
              <ac:grpSpMk id="387" creationId="{1ED2119D-7690-4431-A160-A38374776406}"/>
            </ac:grpSpMkLst>
          </pc:grpChg>
          <pc:grpChg chg="mod">
            <ac:chgData name="Michael Brent" userId="efbb700b7c4874dd" providerId="LiveId" clId="{58488CFE-26A3-459D-8F7E-0C6A12A89D36}" dt="2019-02-23T11:23:07.798" v="654"/>
            <ac:grpSpMkLst>
              <pc:docMk/>
              <pc:sldMasterMk cId="1306333361" sldId="2147483732"/>
              <pc:sldLayoutMk cId="4173127600" sldId="2147483743"/>
              <ac:grpSpMk id="388" creationId="{AF6F8A76-2D25-4158-99A3-484DC0C43E0A}"/>
            </ac:grpSpMkLst>
          </pc:grpChg>
          <pc:grpChg chg="mod">
            <ac:chgData name="Michael Brent" userId="efbb700b7c4874dd" providerId="LiveId" clId="{58488CFE-26A3-459D-8F7E-0C6A12A89D36}" dt="2019-02-23T11:23:07.798" v="654"/>
            <ac:grpSpMkLst>
              <pc:docMk/>
              <pc:sldMasterMk cId="1306333361" sldId="2147483732"/>
              <pc:sldLayoutMk cId="4173127600" sldId="2147483743"/>
              <ac:grpSpMk id="389" creationId="{BD9FACA8-E7E3-4281-9234-680C3266D43D}"/>
            </ac:grpSpMkLst>
          </pc:grpChg>
          <pc:grpChg chg="mod">
            <ac:chgData name="Michael Brent" userId="efbb700b7c4874dd" providerId="LiveId" clId="{58488CFE-26A3-459D-8F7E-0C6A12A89D36}" dt="2019-02-23T11:23:07.798" v="654"/>
            <ac:grpSpMkLst>
              <pc:docMk/>
              <pc:sldMasterMk cId="1306333361" sldId="2147483732"/>
              <pc:sldLayoutMk cId="4173127600" sldId="2147483743"/>
              <ac:grpSpMk id="417" creationId="{418DD1B0-8131-4D20-A03F-B8C5ABE79CF5}"/>
            </ac:grpSpMkLst>
          </pc:grpChg>
          <pc:grpChg chg="mod">
            <ac:chgData name="Michael Brent" userId="efbb700b7c4874dd" providerId="LiveId" clId="{58488CFE-26A3-459D-8F7E-0C6A12A89D36}" dt="2019-02-23T11:23:07.798" v="654"/>
            <ac:grpSpMkLst>
              <pc:docMk/>
              <pc:sldMasterMk cId="1306333361" sldId="2147483732"/>
              <pc:sldLayoutMk cId="4173127600" sldId="2147483743"/>
              <ac:grpSpMk id="418" creationId="{7D39CC29-BE41-475D-B7BF-D87F9435F306}"/>
            </ac:grpSpMkLst>
          </pc:grpChg>
          <pc:grpChg chg="mod">
            <ac:chgData name="Michael Brent" userId="efbb700b7c4874dd" providerId="LiveId" clId="{58488CFE-26A3-459D-8F7E-0C6A12A89D36}" dt="2019-02-23T11:23:07.798" v="654"/>
            <ac:grpSpMkLst>
              <pc:docMk/>
              <pc:sldMasterMk cId="1306333361" sldId="2147483732"/>
              <pc:sldLayoutMk cId="4173127600" sldId="2147483743"/>
              <ac:grpSpMk id="419" creationId="{1000C4C3-A849-48E9-9B7E-D24A0BBBD653}"/>
            </ac:grpSpMkLst>
          </pc:grpChg>
          <pc:grpChg chg="mod">
            <ac:chgData name="Michael Brent" userId="efbb700b7c4874dd" providerId="LiveId" clId="{58488CFE-26A3-459D-8F7E-0C6A12A89D36}" dt="2019-02-23T11:23:07.798" v="654"/>
            <ac:grpSpMkLst>
              <pc:docMk/>
              <pc:sldMasterMk cId="1306333361" sldId="2147483732"/>
              <pc:sldLayoutMk cId="4173127600" sldId="2147483743"/>
              <ac:grpSpMk id="420" creationId="{39C09479-D8DC-4712-A528-8EF23CB41F4E}"/>
            </ac:grpSpMkLst>
          </pc:grpChg>
          <pc:grpChg chg="mod">
            <ac:chgData name="Michael Brent" userId="efbb700b7c4874dd" providerId="LiveId" clId="{58488CFE-26A3-459D-8F7E-0C6A12A89D36}" dt="2019-02-23T11:23:07.798" v="654"/>
            <ac:grpSpMkLst>
              <pc:docMk/>
              <pc:sldMasterMk cId="1306333361" sldId="2147483732"/>
              <pc:sldLayoutMk cId="4173127600" sldId="2147483743"/>
              <ac:grpSpMk id="421" creationId="{A308C786-CE59-4BE6-BF8D-033C7E16894D}"/>
            </ac:grpSpMkLst>
          </pc:grpChg>
          <pc:grpChg chg="mod">
            <ac:chgData name="Michael Brent" userId="efbb700b7c4874dd" providerId="LiveId" clId="{58488CFE-26A3-459D-8F7E-0C6A12A89D36}" dt="2019-02-23T11:23:07.798" v="654"/>
            <ac:grpSpMkLst>
              <pc:docMk/>
              <pc:sldMasterMk cId="1306333361" sldId="2147483732"/>
              <pc:sldLayoutMk cId="4173127600" sldId="2147483743"/>
              <ac:grpSpMk id="422" creationId="{84AF7EF3-86EF-431C-8561-B4B3EF75A92E}"/>
            </ac:grpSpMkLst>
          </pc:grpChg>
          <pc:grpChg chg="mod">
            <ac:chgData name="Michael Brent" userId="efbb700b7c4874dd" providerId="LiveId" clId="{58488CFE-26A3-459D-8F7E-0C6A12A89D36}" dt="2019-02-23T11:23:07.798" v="654"/>
            <ac:grpSpMkLst>
              <pc:docMk/>
              <pc:sldMasterMk cId="1306333361" sldId="2147483732"/>
              <pc:sldLayoutMk cId="4173127600" sldId="2147483743"/>
              <ac:grpSpMk id="423" creationId="{47442C29-49C4-4467-8B25-06F507A39FCC}"/>
            </ac:grpSpMkLst>
          </pc:grpChg>
          <pc:grpChg chg="mod">
            <ac:chgData name="Michael Brent" userId="efbb700b7c4874dd" providerId="LiveId" clId="{58488CFE-26A3-459D-8F7E-0C6A12A89D36}" dt="2019-02-23T11:23:07.798" v="654"/>
            <ac:grpSpMkLst>
              <pc:docMk/>
              <pc:sldMasterMk cId="1306333361" sldId="2147483732"/>
              <pc:sldLayoutMk cId="4173127600" sldId="2147483743"/>
              <ac:grpSpMk id="424" creationId="{B7607666-1EE4-4EFD-B686-26BF561B0C0C}"/>
            </ac:grpSpMkLst>
          </pc:grpChg>
          <pc:grpChg chg="mod">
            <ac:chgData name="Michael Brent" userId="efbb700b7c4874dd" providerId="LiveId" clId="{58488CFE-26A3-459D-8F7E-0C6A12A89D36}" dt="2019-02-23T11:23:07.798" v="654"/>
            <ac:grpSpMkLst>
              <pc:docMk/>
              <pc:sldMasterMk cId="1306333361" sldId="2147483732"/>
              <pc:sldLayoutMk cId="4173127600" sldId="2147483743"/>
              <ac:grpSpMk id="425" creationId="{8352E398-FA10-4DD7-A495-C29F06CCAB2A}"/>
            </ac:grpSpMkLst>
          </pc:grpChg>
          <pc:grpChg chg="mod">
            <ac:chgData name="Michael Brent" userId="efbb700b7c4874dd" providerId="LiveId" clId="{58488CFE-26A3-459D-8F7E-0C6A12A89D36}" dt="2019-02-23T11:23:07.798" v="654"/>
            <ac:grpSpMkLst>
              <pc:docMk/>
              <pc:sldMasterMk cId="1306333361" sldId="2147483732"/>
              <pc:sldLayoutMk cId="4173127600" sldId="2147483743"/>
              <ac:grpSpMk id="426" creationId="{D13B6746-1E62-439B-A480-3EE7139CED4F}"/>
            </ac:grpSpMkLst>
          </pc:grpChg>
          <pc:grpChg chg="mod">
            <ac:chgData name="Michael Brent" userId="efbb700b7c4874dd" providerId="LiveId" clId="{58488CFE-26A3-459D-8F7E-0C6A12A89D36}" dt="2019-02-23T11:23:07.798" v="654"/>
            <ac:grpSpMkLst>
              <pc:docMk/>
              <pc:sldMasterMk cId="1306333361" sldId="2147483732"/>
              <pc:sldLayoutMk cId="4173127600" sldId="2147483743"/>
              <ac:grpSpMk id="427" creationId="{A1AF2603-ACB5-4CCC-9793-31626B202330}"/>
            </ac:grpSpMkLst>
          </pc:grpChg>
          <pc:grpChg chg="mod">
            <ac:chgData name="Michael Brent" userId="efbb700b7c4874dd" providerId="LiveId" clId="{58488CFE-26A3-459D-8F7E-0C6A12A89D36}" dt="2019-02-23T11:23:07.798" v="654"/>
            <ac:grpSpMkLst>
              <pc:docMk/>
              <pc:sldMasterMk cId="1306333361" sldId="2147483732"/>
              <pc:sldLayoutMk cId="4173127600" sldId="2147483743"/>
              <ac:grpSpMk id="428" creationId="{221457E5-8C5F-4FB8-9143-C302290AFAF4}"/>
            </ac:grpSpMkLst>
          </pc:grpChg>
          <pc:grpChg chg="mod">
            <ac:chgData name="Michael Brent" userId="efbb700b7c4874dd" providerId="LiveId" clId="{58488CFE-26A3-459D-8F7E-0C6A12A89D36}" dt="2019-02-23T11:23:07.798" v="654"/>
            <ac:grpSpMkLst>
              <pc:docMk/>
              <pc:sldMasterMk cId="1306333361" sldId="2147483732"/>
              <pc:sldLayoutMk cId="4173127600" sldId="2147483743"/>
              <ac:grpSpMk id="429" creationId="{67A09049-459D-4524-AECB-6EA3E843D985}"/>
            </ac:grpSpMkLst>
          </pc:grpChg>
          <pc:grpChg chg="mod">
            <ac:chgData name="Michael Brent" userId="efbb700b7c4874dd" providerId="LiveId" clId="{58488CFE-26A3-459D-8F7E-0C6A12A89D36}" dt="2019-02-23T11:23:07.798" v="654"/>
            <ac:grpSpMkLst>
              <pc:docMk/>
              <pc:sldMasterMk cId="1306333361" sldId="2147483732"/>
              <pc:sldLayoutMk cId="4173127600" sldId="2147483743"/>
              <ac:grpSpMk id="459" creationId="{5233B0B4-9AA5-41BA-B1B1-A1E3A53505A3}"/>
            </ac:grpSpMkLst>
          </pc:grpChg>
          <pc:grpChg chg="mod">
            <ac:chgData name="Michael Brent" userId="efbb700b7c4874dd" providerId="LiveId" clId="{58488CFE-26A3-459D-8F7E-0C6A12A89D36}" dt="2019-02-23T11:23:07.798" v="654"/>
            <ac:grpSpMkLst>
              <pc:docMk/>
              <pc:sldMasterMk cId="1306333361" sldId="2147483732"/>
              <pc:sldLayoutMk cId="4173127600" sldId="2147483743"/>
              <ac:grpSpMk id="470" creationId="{3620010B-4439-4763-9D8A-8D16A0363F0D}"/>
            </ac:grpSpMkLst>
          </pc:grpChg>
          <pc:grpChg chg="mod">
            <ac:chgData name="Michael Brent" userId="efbb700b7c4874dd" providerId="LiveId" clId="{58488CFE-26A3-459D-8F7E-0C6A12A89D36}" dt="2019-02-23T11:23:07.798" v="654"/>
            <ac:grpSpMkLst>
              <pc:docMk/>
              <pc:sldMasterMk cId="1306333361" sldId="2147483732"/>
              <pc:sldLayoutMk cId="4173127600" sldId="2147483743"/>
              <ac:grpSpMk id="473" creationId="{58B30220-2C73-48FA-85C4-3E3E966A2E02}"/>
            </ac:grpSpMkLst>
          </pc:grpChg>
          <pc:grpChg chg="mod">
            <ac:chgData name="Michael Brent" userId="efbb700b7c4874dd" providerId="LiveId" clId="{58488CFE-26A3-459D-8F7E-0C6A12A89D36}" dt="2019-02-23T11:23:07.798" v="654"/>
            <ac:grpSpMkLst>
              <pc:docMk/>
              <pc:sldMasterMk cId="1306333361" sldId="2147483732"/>
              <pc:sldLayoutMk cId="4173127600" sldId="2147483743"/>
              <ac:grpSpMk id="474" creationId="{5FA3C48C-00AA-4951-9DB7-0657D6355BEA}"/>
            </ac:grpSpMkLst>
          </pc:grpChg>
          <pc:grpChg chg="mod">
            <ac:chgData name="Michael Brent" userId="efbb700b7c4874dd" providerId="LiveId" clId="{58488CFE-26A3-459D-8F7E-0C6A12A89D36}" dt="2019-02-23T11:23:07.798" v="654"/>
            <ac:grpSpMkLst>
              <pc:docMk/>
              <pc:sldMasterMk cId="1306333361" sldId="2147483732"/>
              <pc:sldLayoutMk cId="4173127600" sldId="2147483743"/>
              <ac:grpSpMk id="475" creationId="{042BD42D-E934-4555-BC48-5C206EA4832D}"/>
            </ac:grpSpMkLst>
          </pc:grpChg>
          <pc:grpChg chg="add del mod">
            <ac:chgData name="Michael Brent" userId="efbb700b7c4874dd" providerId="LiveId" clId="{58488CFE-26A3-459D-8F7E-0C6A12A89D36}" dt="2019-02-23T11:23:10.479" v="655"/>
            <ac:grpSpMkLst>
              <pc:docMk/>
              <pc:sldMasterMk cId="1306333361" sldId="2147483732"/>
              <pc:sldLayoutMk cId="4173127600" sldId="2147483743"/>
              <ac:grpSpMk id="482" creationId="{C317D60F-C7A6-431A-9A02-2297E76AD712}"/>
            </ac:grpSpMkLst>
          </pc:grpChg>
          <pc:grpChg chg="mod">
            <ac:chgData name="Michael Brent" userId="efbb700b7c4874dd" providerId="LiveId" clId="{58488CFE-26A3-459D-8F7E-0C6A12A89D36}" dt="2019-02-23T11:23:07.798" v="654"/>
            <ac:grpSpMkLst>
              <pc:docMk/>
              <pc:sldMasterMk cId="1306333361" sldId="2147483732"/>
              <pc:sldLayoutMk cId="4173127600" sldId="2147483743"/>
              <ac:grpSpMk id="484" creationId="{D3CBB39A-C532-4194-A8F3-1EA2BFB9DF1F}"/>
            </ac:grpSpMkLst>
          </pc:grpChg>
          <pc:grpChg chg="mod">
            <ac:chgData name="Michael Brent" userId="efbb700b7c4874dd" providerId="LiveId" clId="{58488CFE-26A3-459D-8F7E-0C6A12A89D36}" dt="2019-02-23T11:23:07.798" v="654"/>
            <ac:grpSpMkLst>
              <pc:docMk/>
              <pc:sldMasterMk cId="1306333361" sldId="2147483732"/>
              <pc:sldLayoutMk cId="4173127600" sldId="2147483743"/>
              <ac:grpSpMk id="487" creationId="{FBF8C143-0A83-4031-92FC-F61983E788B6}"/>
            </ac:grpSpMkLst>
          </pc:grpChg>
          <pc:grpChg chg="mod">
            <ac:chgData name="Michael Brent" userId="efbb700b7c4874dd" providerId="LiveId" clId="{58488CFE-26A3-459D-8F7E-0C6A12A89D36}" dt="2019-02-23T11:23:07.798" v="654"/>
            <ac:grpSpMkLst>
              <pc:docMk/>
              <pc:sldMasterMk cId="1306333361" sldId="2147483732"/>
              <pc:sldLayoutMk cId="4173127600" sldId="2147483743"/>
              <ac:grpSpMk id="498" creationId="{43D2B4A8-3393-4880-A16F-CD5D8B555FD0}"/>
            </ac:grpSpMkLst>
          </pc:grpChg>
          <pc:grpChg chg="add del mod">
            <ac:chgData name="Michael Brent" userId="efbb700b7c4874dd" providerId="LiveId" clId="{58488CFE-26A3-459D-8F7E-0C6A12A89D36}" dt="2019-02-23T11:23:10.479" v="655"/>
            <ac:grpSpMkLst>
              <pc:docMk/>
              <pc:sldMasterMk cId="1306333361" sldId="2147483732"/>
              <pc:sldLayoutMk cId="4173127600" sldId="2147483743"/>
              <ac:grpSpMk id="502" creationId="{4BE9D1AA-299A-44A6-8DC0-BC246C48CD57}"/>
            </ac:grpSpMkLst>
          </pc:grpChg>
          <pc:grpChg chg="mod">
            <ac:chgData name="Michael Brent" userId="efbb700b7c4874dd" providerId="LiveId" clId="{58488CFE-26A3-459D-8F7E-0C6A12A89D36}" dt="2019-02-23T11:23:07.798" v="654"/>
            <ac:grpSpMkLst>
              <pc:docMk/>
              <pc:sldMasterMk cId="1306333361" sldId="2147483732"/>
              <pc:sldLayoutMk cId="4173127600" sldId="2147483743"/>
              <ac:grpSpMk id="504" creationId="{86159B58-FA7D-4A35-9746-3B08F0308088}"/>
            </ac:grpSpMkLst>
          </pc:grpChg>
          <pc:grpChg chg="mod">
            <ac:chgData name="Michael Brent" userId="efbb700b7c4874dd" providerId="LiveId" clId="{58488CFE-26A3-459D-8F7E-0C6A12A89D36}" dt="2019-02-23T11:23:07.798" v="654"/>
            <ac:grpSpMkLst>
              <pc:docMk/>
              <pc:sldMasterMk cId="1306333361" sldId="2147483732"/>
              <pc:sldLayoutMk cId="4173127600" sldId="2147483743"/>
              <ac:grpSpMk id="505" creationId="{80F3AB6E-A2A4-46BE-84BA-61251F871C5A}"/>
            </ac:grpSpMkLst>
          </pc:grpChg>
          <pc:grpChg chg="mod">
            <ac:chgData name="Michael Brent" userId="efbb700b7c4874dd" providerId="LiveId" clId="{58488CFE-26A3-459D-8F7E-0C6A12A89D36}" dt="2019-02-23T11:23:07.798" v="654"/>
            <ac:grpSpMkLst>
              <pc:docMk/>
              <pc:sldMasterMk cId="1306333361" sldId="2147483732"/>
              <pc:sldLayoutMk cId="4173127600" sldId="2147483743"/>
              <ac:grpSpMk id="506" creationId="{3B21EADB-C148-4E3C-8DA9-6DC9E87C1DAF}"/>
            </ac:grpSpMkLst>
          </pc:grpChg>
          <pc:grpChg chg="mod">
            <ac:chgData name="Michael Brent" userId="efbb700b7c4874dd" providerId="LiveId" clId="{58488CFE-26A3-459D-8F7E-0C6A12A89D36}" dt="2019-02-23T11:23:07.798" v="654"/>
            <ac:grpSpMkLst>
              <pc:docMk/>
              <pc:sldMasterMk cId="1306333361" sldId="2147483732"/>
              <pc:sldLayoutMk cId="4173127600" sldId="2147483743"/>
              <ac:grpSpMk id="514" creationId="{757A3088-9943-4AF3-A15A-7DCA8A07B5FC}"/>
            </ac:grpSpMkLst>
          </pc:grpChg>
          <pc:grpChg chg="add del mod">
            <ac:chgData name="Michael Brent" userId="efbb700b7c4874dd" providerId="LiveId" clId="{58488CFE-26A3-459D-8F7E-0C6A12A89D36}" dt="2019-02-23T11:23:10.479" v="655"/>
            <ac:grpSpMkLst>
              <pc:docMk/>
              <pc:sldMasterMk cId="1306333361" sldId="2147483732"/>
              <pc:sldLayoutMk cId="4173127600" sldId="2147483743"/>
              <ac:grpSpMk id="521" creationId="{D0E322A9-C4FE-474B-B7F6-B3EE465337C9}"/>
            </ac:grpSpMkLst>
          </pc:grpChg>
          <pc:grpChg chg="mod">
            <ac:chgData name="Michael Brent" userId="efbb700b7c4874dd" providerId="LiveId" clId="{58488CFE-26A3-459D-8F7E-0C6A12A89D36}" dt="2019-02-23T11:23:07.798" v="654"/>
            <ac:grpSpMkLst>
              <pc:docMk/>
              <pc:sldMasterMk cId="1306333361" sldId="2147483732"/>
              <pc:sldLayoutMk cId="4173127600" sldId="2147483743"/>
              <ac:grpSpMk id="524" creationId="{F68CEB00-479A-4CF6-BB3B-DC71019E65A1}"/>
            </ac:grpSpMkLst>
          </pc:grpChg>
          <pc:grpChg chg="mod">
            <ac:chgData name="Michael Brent" userId="efbb700b7c4874dd" providerId="LiveId" clId="{58488CFE-26A3-459D-8F7E-0C6A12A89D36}" dt="2019-02-23T11:23:07.798" v="654"/>
            <ac:grpSpMkLst>
              <pc:docMk/>
              <pc:sldMasterMk cId="1306333361" sldId="2147483732"/>
              <pc:sldLayoutMk cId="4173127600" sldId="2147483743"/>
              <ac:grpSpMk id="526" creationId="{B10140A5-40DD-4568-8E15-3831F9A09EE9}"/>
            </ac:grpSpMkLst>
          </pc:grpChg>
          <pc:grpChg chg="mod">
            <ac:chgData name="Michael Brent" userId="efbb700b7c4874dd" providerId="LiveId" clId="{58488CFE-26A3-459D-8F7E-0C6A12A89D36}" dt="2019-02-23T11:23:07.798" v="654"/>
            <ac:grpSpMkLst>
              <pc:docMk/>
              <pc:sldMasterMk cId="1306333361" sldId="2147483732"/>
              <pc:sldLayoutMk cId="4173127600" sldId="2147483743"/>
              <ac:grpSpMk id="622" creationId="{8C2C545F-062B-4655-996E-92AD79E33C09}"/>
            </ac:grpSpMkLst>
          </pc:grpChg>
          <pc:grpChg chg="mod">
            <ac:chgData name="Michael Brent" userId="efbb700b7c4874dd" providerId="LiveId" clId="{58488CFE-26A3-459D-8F7E-0C6A12A89D36}" dt="2019-02-23T11:23:07.798" v="654"/>
            <ac:grpSpMkLst>
              <pc:docMk/>
              <pc:sldMasterMk cId="1306333361" sldId="2147483732"/>
              <pc:sldLayoutMk cId="4173127600" sldId="2147483743"/>
              <ac:grpSpMk id="626" creationId="{5EBB9D2B-B506-48C8-8D09-DA59EA61252F}"/>
            </ac:grpSpMkLst>
          </pc:grpChg>
          <pc:grpChg chg="mod">
            <ac:chgData name="Michael Brent" userId="efbb700b7c4874dd" providerId="LiveId" clId="{58488CFE-26A3-459D-8F7E-0C6A12A89D36}" dt="2019-02-23T11:23:07.798" v="654"/>
            <ac:grpSpMkLst>
              <pc:docMk/>
              <pc:sldMasterMk cId="1306333361" sldId="2147483732"/>
              <pc:sldLayoutMk cId="4173127600" sldId="2147483743"/>
              <ac:grpSpMk id="627" creationId="{9E84E2DD-6CB5-4297-B60D-651122DBCFE8}"/>
            </ac:grpSpMkLst>
          </pc:grpChg>
        </pc:sldLayoutChg>
        <pc:sldLayoutChg chg="addSp delSp modSp">
          <pc:chgData name="Michael Brent" userId="efbb700b7c4874dd" providerId="LiveId" clId="{58488CFE-26A3-459D-8F7E-0C6A12A89D36}" dt="2019-02-23T11:39:36.055" v="978" actId="2711"/>
          <pc:sldLayoutMkLst>
            <pc:docMk/>
            <pc:sldMasterMk cId="1306333361" sldId="2147483732"/>
            <pc:sldLayoutMk cId="1444486166" sldId="2147483744"/>
          </pc:sldLayoutMkLst>
          <pc:spChg chg="del">
            <ac:chgData name="Michael Brent" userId="efbb700b7c4874dd" providerId="LiveId" clId="{58488CFE-26A3-459D-8F7E-0C6A12A89D36}" dt="2019-02-23T11:32:17.111" v="902" actId="478"/>
            <ac:spMkLst>
              <pc:docMk/>
              <pc:sldMasterMk cId="1306333361" sldId="2147483732"/>
              <pc:sldLayoutMk cId="1444486166" sldId="2147483744"/>
              <ac:spMk id="3" creationId="{B051B8AF-8B96-40B1-B355-CEA468BB86FB}"/>
            </ac:spMkLst>
          </pc:spChg>
          <pc:spChg chg="mod">
            <ac:chgData name="Michael Brent" userId="efbb700b7c4874dd" providerId="LiveId" clId="{58488CFE-26A3-459D-8F7E-0C6A12A89D36}" dt="2019-02-23T11:33:34.766" v="908" actId="14100"/>
            <ac:spMkLst>
              <pc:docMk/>
              <pc:sldMasterMk cId="1306333361" sldId="2147483732"/>
              <pc:sldLayoutMk cId="1444486166" sldId="2147483744"/>
              <ac:spMk id="24" creationId="{0200954A-00FB-44FB-B2D5-6C8BEA8B142D}"/>
            </ac:spMkLst>
          </pc:spChg>
          <pc:spChg chg="add">
            <ac:chgData name="Michael Brent" userId="efbb700b7c4874dd" providerId="LiveId" clId="{58488CFE-26A3-459D-8F7E-0C6A12A89D36}" dt="2019-02-23T11:32:18.213" v="903"/>
            <ac:spMkLst>
              <pc:docMk/>
              <pc:sldMasterMk cId="1306333361" sldId="2147483732"/>
              <pc:sldLayoutMk cId="1444486166" sldId="2147483744"/>
              <ac:spMk id="318" creationId="{9517653F-90D7-47B7-AC4F-5EE8EB5165BD}"/>
            </ac:spMkLst>
          </pc:spChg>
          <pc:spChg chg="add">
            <ac:chgData name="Michael Brent" userId="efbb700b7c4874dd" providerId="LiveId" clId="{58488CFE-26A3-459D-8F7E-0C6A12A89D36}" dt="2019-02-23T11:32:18.213" v="903"/>
            <ac:spMkLst>
              <pc:docMk/>
              <pc:sldMasterMk cId="1306333361" sldId="2147483732"/>
              <pc:sldLayoutMk cId="1444486166" sldId="2147483744"/>
              <ac:spMk id="459" creationId="{461AF346-4C84-4D97-9940-BA2CEA1DF665}"/>
            </ac:spMkLst>
          </pc:spChg>
          <pc:spChg chg="add">
            <ac:chgData name="Michael Brent" userId="efbb700b7c4874dd" providerId="LiveId" clId="{58488CFE-26A3-459D-8F7E-0C6A12A89D36}" dt="2019-02-23T11:32:18.213" v="903"/>
            <ac:spMkLst>
              <pc:docMk/>
              <pc:sldMasterMk cId="1306333361" sldId="2147483732"/>
              <pc:sldLayoutMk cId="1444486166" sldId="2147483744"/>
              <ac:spMk id="480" creationId="{8F973D01-0DB9-422F-B306-17885250F9CE}"/>
            </ac:spMkLst>
          </pc:spChg>
          <pc:spChg chg="add">
            <ac:chgData name="Michael Brent" userId="efbb700b7c4874dd" providerId="LiveId" clId="{58488CFE-26A3-459D-8F7E-0C6A12A89D36}" dt="2019-02-23T11:32:18.213" v="903"/>
            <ac:spMkLst>
              <pc:docMk/>
              <pc:sldMasterMk cId="1306333361" sldId="2147483732"/>
              <pc:sldLayoutMk cId="1444486166" sldId="2147483744"/>
              <ac:spMk id="481" creationId="{D9EFB27B-BD85-414A-A29F-5A7FE7CCF0B2}"/>
            </ac:spMkLst>
          </pc:spChg>
          <pc:spChg chg="add">
            <ac:chgData name="Michael Brent" userId="efbb700b7c4874dd" providerId="LiveId" clId="{58488CFE-26A3-459D-8F7E-0C6A12A89D36}" dt="2019-02-23T11:32:18.213" v="903"/>
            <ac:spMkLst>
              <pc:docMk/>
              <pc:sldMasterMk cId="1306333361" sldId="2147483732"/>
              <pc:sldLayoutMk cId="1444486166" sldId="2147483744"/>
              <ac:spMk id="500" creationId="{FB5AFAB5-FF1A-401A-B9F7-51F060969256}"/>
            </ac:spMkLst>
          </pc:spChg>
          <pc:spChg chg="mod">
            <ac:chgData name="Michael Brent" userId="efbb700b7c4874dd" providerId="LiveId" clId="{58488CFE-26A3-459D-8F7E-0C6A12A89D36}" dt="2019-02-23T11:39:36.055" v="978" actId="2711"/>
            <ac:spMkLst>
              <pc:docMk/>
              <pc:sldMasterMk cId="1306333361" sldId="2147483732"/>
              <pc:sldLayoutMk cId="1444486166" sldId="2147483744"/>
              <ac:spMk id="633" creationId="{63F2DCCE-6964-44A2-B678-9EB6C5044630}"/>
            </ac:spMkLst>
          </pc:spChg>
          <pc:grpChg chg="del">
            <ac:chgData name="Michael Brent" userId="efbb700b7c4874dd" providerId="LiveId" clId="{58488CFE-26A3-459D-8F7E-0C6A12A89D36}" dt="2019-02-23T11:32:17.111" v="902" actId="478"/>
            <ac:grpSpMkLst>
              <pc:docMk/>
              <pc:sldMasterMk cId="1306333361" sldId="2147483732"/>
              <pc:sldLayoutMk cId="1444486166" sldId="2147483744"/>
              <ac:grpSpMk id="4" creationId="{DCA5DABF-B302-473F-943B-88F68721AF24}"/>
            </ac:grpSpMkLst>
          </pc:grpChg>
          <pc:grpChg chg="del">
            <ac:chgData name="Michael Brent" userId="efbb700b7c4874dd" providerId="LiveId" clId="{58488CFE-26A3-459D-8F7E-0C6A12A89D36}" dt="2019-02-23T11:32:17.111" v="902" actId="478"/>
            <ac:grpSpMkLst>
              <pc:docMk/>
              <pc:sldMasterMk cId="1306333361" sldId="2147483732"/>
              <pc:sldLayoutMk cId="1444486166" sldId="2147483744"/>
              <ac:grpSpMk id="26" creationId="{9DDDEDA3-858B-4A05-9FF6-A2C24CF5CE63}"/>
            </ac:grpSpMkLst>
          </pc:grpChg>
          <pc:grpChg chg="del">
            <ac:chgData name="Michael Brent" userId="efbb700b7c4874dd" providerId="LiveId" clId="{58488CFE-26A3-459D-8F7E-0C6A12A89D36}" dt="2019-02-23T11:32:17.111" v="902" actId="478"/>
            <ac:grpSpMkLst>
              <pc:docMk/>
              <pc:sldMasterMk cId="1306333361" sldId="2147483732"/>
              <pc:sldLayoutMk cId="1444486166" sldId="2147483744"/>
              <ac:grpSpMk id="167" creationId="{5E9AD1B4-819B-49A4-9504-43F8BF1CB7F7}"/>
            </ac:grpSpMkLst>
          </pc:grpChg>
          <pc:grpChg chg="del">
            <ac:chgData name="Michael Brent" userId="efbb700b7c4874dd" providerId="LiveId" clId="{58488CFE-26A3-459D-8F7E-0C6A12A89D36}" dt="2019-02-23T11:32:17.111" v="902" actId="478"/>
            <ac:grpSpMkLst>
              <pc:docMk/>
              <pc:sldMasterMk cId="1306333361" sldId="2147483732"/>
              <pc:sldLayoutMk cId="1444486166" sldId="2147483744"/>
              <ac:grpSpMk id="187" creationId="{82E5F33C-96A6-4F4E-A84A-CAA6111EE64F}"/>
            </ac:grpSpMkLst>
          </pc:grpChg>
          <pc:grpChg chg="del">
            <ac:chgData name="Michael Brent" userId="efbb700b7c4874dd" providerId="LiveId" clId="{58488CFE-26A3-459D-8F7E-0C6A12A89D36}" dt="2019-02-23T11:32:17.111" v="902" actId="478"/>
            <ac:grpSpMkLst>
              <pc:docMk/>
              <pc:sldMasterMk cId="1306333361" sldId="2147483732"/>
              <pc:sldLayoutMk cId="1444486166" sldId="2147483744"/>
              <ac:grpSpMk id="206" creationId="{F18D4929-5686-436D-9874-337AA7614BF2}"/>
            </ac:grpSpMkLst>
          </pc:grpChg>
          <pc:grpChg chg="add">
            <ac:chgData name="Michael Brent" userId="efbb700b7c4874dd" providerId="LiveId" clId="{58488CFE-26A3-459D-8F7E-0C6A12A89D36}" dt="2019-02-23T11:32:18.213" v="903"/>
            <ac:grpSpMkLst>
              <pc:docMk/>
              <pc:sldMasterMk cId="1306333361" sldId="2147483732"/>
              <pc:sldLayoutMk cId="1444486166" sldId="2147483744"/>
              <ac:grpSpMk id="319" creationId="{EC41D333-7D3A-48F1-B19C-A7294A7C52A7}"/>
            </ac:grpSpMkLst>
          </pc:grpChg>
          <pc:grpChg chg="add">
            <ac:chgData name="Michael Brent" userId="efbb700b7c4874dd" providerId="LiveId" clId="{58488CFE-26A3-459D-8F7E-0C6A12A89D36}" dt="2019-02-23T11:32:18.213" v="903"/>
            <ac:grpSpMkLst>
              <pc:docMk/>
              <pc:sldMasterMk cId="1306333361" sldId="2147483732"/>
              <pc:sldLayoutMk cId="1444486166" sldId="2147483744"/>
              <ac:grpSpMk id="460" creationId="{DC2E2A29-AA3D-4106-A391-A0598A37F48E}"/>
            </ac:grpSpMkLst>
          </pc:grpChg>
          <pc:grpChg chg="add">
            <ac:chgData name="Michael Brent" userId="efbb700b7c4874dd" providerId="LiveId" clId="{58488CFE-26A3-459D-8F7E-0C6A12A89D36}" dt="2019-02-23T11:32:18.213" v="903"/>
            <ac:grpSpMkLst>
              <pc:docMk/>
              <pc:sldMasterMk cId="1306333361" sldId="2147483732"/>
              <pc:sldLayoutMk cId="1444486166" sldId="2147483744"/>
              <ac:grpSpMk id="482" creationId="{C32CFE58-361B-4BF5-9C91-7877F093ED5C}"/>
            </ac:grpSpMkLst>
          </pc:grpChg>
          <pc:grpChg chg="add">
            <ac:chgData name="Michael Brent" userId="efbb700b7c4874dd" providerId="LiveId" clId="{58488CFE-26A3-459D-8F7E-0C6A12A89D36}" dt="2019-02-23T11:32:18.213" v="903"/>
            <ac:grpSpMkLst>
              <pc:docMk/>
              <pc:sldMasterMk cId="1306333361" sldId="2147483732"/>
              <pc:sldLayoutMk cId="1444486166" sldId="2147483744"/>
              <ac:grpSpMk id="501" creationId="{74220970-568A-4315-B3BA-CD783C770CE4}"/>
            </ac:grpSpMkLst>
          </pc:grpChg>
          <pc:grpChg chg="add">
            <ac:chgData name="Michael Brent" userId="efbb700b7c4874dd" providerId="LiveId" clId="{58488CFE-26A3-459D-8F7E-0C6A12A89D36}" dt="2019-02-23T11:32:18.213" v="903"/>
            <ac:grpSpMkLst>
              <pc:docMk/>
              <pc:sldMasterMk cId="1306333361" sldId="2147483732"/>
              <pc:sldLayoutMk cId="1444486166" sldId="2147483744"/>
              <ac:grpSpMk id="611" creationId="{05F99F3C-EBC9-46BA-9DDA-4269A04CBB33}"/>
            </ac:grpSpMkLst>
          </pc:grpChg>
        </pc:sldLayoutChg>
        <pc:sldLayoutChg chg="setBg">
          <pc:chgData name="Michael Brent" userId="efbb700b7c4874dd" providerId="LiveId" clId="{58488CFE-26A3-459D-8F7E-0C6A12A89D36}" dt="2019-02-23T11:42:41.297" v="984"/>
          <pc:sldLayoutMkLst>
            <pc:docMk/>
            <pc:sldMasterMk cId="1306333361" sldId="2147483732"/>
            <pc:sldLayoutMk cId="533518468" sldId="2147483745"/>
          </pc:sldLayoutMkLst>
        </pc:sldLayoutChg>
        <pc:sldLayoutChg chg="setBg">
          <pc:chgData name="Michael Brent" userId="efbb700b7c4874dd" providerId="LiveId" clId="{58488CFE-26A3-459D-8F7E-0C6A12A89D36}" dt="2019-02-23T11:42:51.298" v="985"/>
          <pc:sldLayoutMkLst>
            <pc:docMk/>
            <pc:sldMasterMk cId="1306333361" sldId="2147483732"/>
            <pc:sldLayoutMk cId="4259067637" sldId="2147483746"/>
          </pc:sldLayoutMkLst>
        </pc:sldLayoutChg>
        <pc:sldLayoutChg chg="modSp">
          <pc:chgData name="Michael Brent" userId="efbb700b7c4874dd" providerId="LiveId" clId="{58488CFE-26A3-459D-8F7E-0C6A12A89D36}" dt="2019-02-23T11:47:45.489" v="999" actId="114"/>
          <pc:sldLayoutMkLst>
            <pc:docMk/>
            <pc:sldMasterMk cId="1306333361" sldId="2147483732"/>
            <pc:sldLayoutMk cId="2908212180" sldId="2147483747"/>
          </pc:sldLayoutMkLst>
          <pc:spChg chg="mod">
            <ac:chgData name="Michael Brent" userId="efbb700b7c4874dd" providerId="LiveId" clId="{58488CFE-26A3-459D-8F7E-0C6A12A89D36}" dt="2019-02-23T11:46:18.309" v="993" actId="255"/>
            <ac:spMkLst>
              <pc:docMk/>
              <pc:sldMasterMk cId="1306333361" sldId="2147483732"/>
              <pc:sldLayoutMk cId="2908212180" sldId="2147483747"/>
              <ac:spMk id="2" creationId="{00000000-0000-0000-0000-000000000000}"/>
            </ac:spMkLst>
          </pc:spChg>
          <pc:spChg chg="mod">
            <ac:chgData name="Michael Brent" userId="efbb700b7c4874dd" providerId="LiveId" clId="{58488CFE-26A3-459D-8F7E-0C6A12A89D36}" dt="2019-02-23T11:47:45.489" v="999" actId="114"/>
            <ac:spMkLst>
              <pc:docMk/>
              <pc:sldMasterMk cId="1306333361" sldId="2147483732"/>
              <pc:sldLayoutMk cId="2908212180" sldId="2147483747"/>
              <ac:spMk id="3" creationId="{00000000-0000-0000-0000-000000000000}"/>
            </ac:spMkLst>
          </pc:spChg>
        </pc:sldLayoutChg>
        <pc:sldLayoutChg chg="setBg">
          <pc:chgData name="Michael Brent" userId="efbb700b7c4874dd" providerId="LiveId" clId="{58488CFE-26A3-459D-8F7E-0C6A12A89D36}" dt="2019-02-23T11:47:56.076" v="1000"/>
          <pc:sldLayoutMkLst>
            <pc:docMk/>
            <pc:sldMasterMk cId="1306333361" sldId="2147483732"/>
            <pc:sldLayoutMk cId="1954472824" sldId="2147483748"/>
          </pc:sldLayoutMkLst>
        </pc:sldLayoutChg>
        <pc:sldLayoutChg chg="setBg">
          <pc:chgData name="Michael Brent" userId="efbb700b7c4874dd" providerId="LiveId" clId="{58488CFE-26A3-459D-8F7E-0C6A12A89D36}" dt="2019-02-23T11:48:03.524" v="1001"/>
          <pc:sldLayoutMkLst>
            <pc:docMk/>
            <pc:sldMasterMk cId="1306333361" sldId="2147483732"/>
            <pc:sldLayoutMk cId="1431161581" sldId="2147483749"/>
          </pc:sldLayoutMkLst>
        </pc:sldLayoutChg>
        <pc:sldLayoutChg chg="addSp delSp modSp">
          <pc:chgData name="Michael Brent" userId="efbb700b7c4874dd" providerId="LiveId" clId="{58488CFE-26A3-459D-8F7E-0C6A12A89D36}" dt="2019-02-23T11:59:52.662" v="1307" actId="478"/>
          <pc:sldLayoutMkLst>
            <pc:docMk/>
            <pc:sldMasterMk cId="1306333361" sldId="2147483732"/>
            <pc:sldLayoutMk cId="2857589904" sldId="2147483750"/>
          </pc:sldLayoutMkLst>
          <pc:grpChg chg="mod">
            <ac:chgData name="Michael Brent" userId="efbb700b7c4874dd" providerId="LiveId" clId="{58488CFE-26A3-459D-8F7E-0C6A12A89D36}" dt="2019-02-23T11:59:13.908" v="1279" actId="1037"/>
            <ac:grpSpMkLst>
              <pc:docMk/>
              <pc:sldMasterMk cId="1306333361" sldId="2147483732"/>
              <pc:sldLayoutMk cId="2857589904" sldId="2147483750"/>
              <ac:grpSpMk id="5" creationId="{90E9A730-4B09-4458-9CE6-9BEAA3E05122}"/>
            </ac:grpSpMkLst>
          </pc:grpChg>
          <pc:grpChg chg="mod">
            <ac:chgData name="Michael Brent" userId="efbb700b7c4874dd" providerId="LiveId" clId="{58488CFE-26A3-459D-8F7E-0C6A12A89D36}" dt="2019-02-23T11:59:29.693" v="1295" actId="1035"/>
            <ac:grpSpMkLst>
              <pc:docMk/>
              <pc:sldMasterMk cId="1306333361" sldId="2147483732"/>
              <pc:sldLayoutMk cId="2857589904" sldId="2147483750"/>
              <ac:grpSpMk id="116" creationId="{B2129683-0A70-4C90-9998-4B0E031A0703}"/>
            </ac:grpSpMkLst>
          </pc:grpChg>
          <pc:grpChg chg="del">
            <ac:chgData name="Michael Brent" userId="efbb700b7c4874dd" providerId="LiveId" clId="{58488CFE-26A3-459D-8F7E-0C6A12A89D36}" dt="2019-02-23T11:59:52.662" v="1307" actId="478"/>
            <ac:grpSpMkLst>
              <pc:docMk/>
              <pc:sldMasterMk cId="1306333361" sldId="2147483732"/>
              <pc:sldLayoutMk cId="2857589904" sldId="2147483750"/>
              <ac:grpSpMk id="134" creationId="{A0862408-F742-4855-B51C-8EEB014E08F3}"/>
            </ac:grpSpMkLst>
          </pc:grpChg>
          <pc:grpChg chg="mod ord">
            <ac:chgData name="Michael Brent" userId="efbb700b7c4874dd" providerId="LiveId" clId="{58488CFE-26A3-459D-8F7E-0C6A12A89D36}" dt="2019-02-23T11:59:49.566" v="1306" actId="171"/>
            <ac:grpSpMkLst>
              <pc:docMk/>
              <pc:sldMasterMk cId="1306333361" sldId="2147483732"/>
              <pc:sldLayoutMk cId="2857589904" sldId="2147483750"/>
              <ac:grpSpMk id="154" creationId="{79689591-CB93-4378-8A54-24851F0C28C2}"/>
            </ac:grpSpMkLst>
          </pc:grpChg>
          <pc:grpChg chg="mod ord">
            <ac:chgData name="Michael Brent" userId="efbb700b7c4874dd" providerId="LiveId" clId="{58488CFE-26A3-459D-8F7E-0C6A12A89D36}" dt="2019-02-23T11:58:53.844" v="1269" actId="1036"/>
            <ac:grpSpMkLst>
              <pc:docMk/>
              <pc:sldMasterMk cId="1306333361" sldId="2147483732"/>
              <pc:sldLayoutMk cId="2857589904" sldId="2147483750"/>
              <ac:grpSpMk id="173" creationId="{5ABC87B3-22CA-4C52-BA8B-0489F2FF2E38}"/>
            </ac:grpSpMkLst>
          </pc:grpChg>
          <pc:grpChg chg="add mod ord">
            <ac:chgData name="Michael Brent" userId="efbb700b7c4874dd" providerId="LiveId" clId="{58488CFE-26A3-459D-8F7E-0C6A12A89D36}" dt="2019-02-23T11:58:32.097" v="1255" actId="1036"/>
            <ac:grpSpMkLst>
              <pc:docMk/>
              <pc:sldMasterMk cId="1306333361" sldId="2147483732"/>
              <pc:sldLayoutMk cId="2857589904" sldId="2147483750"/>
              <ac:grpSpMk id="313" creationId="{CDD1E17B-BC06-417B-BFFC-73E152941A08}"/>
            </ac:grpSpMkLst>
          </pc:grpChg>
          <pc:grpChg chg="mod">
            <ac:chgData name="Michael Brent" userId="efbb700b7c4874dd" providerId="LiveId" clId="{58488CFE-26A3-459D-8F7E-0C6A12A89D36}" dt="2019-02-23T11:56:14.916" v="1159"/>
            <ac:grpSpMkLst>
              <pc:docMk/>
              <pc:sldMasterMk cId="1306333361" sldId="2147483732"/>
              <pc:sldLayoutMk cId="2857589904" sldId="2147483750"/>
              <ac:grpSpMk id="315" creationId="{04F773E0-4C25-4133-A46F-3AEA752DFD45}"/>
            </ac:grpSpMkLst>
          </pc:grpChg>
          <pc:grpChg chg="mod">
            <ac:chgData name="Michael Brent" userId="efbb700b7c4874dd" providerId="LiveId" clId="{58488CFE-26A3-459D-8F7E-0C6A12A89D36}" dt="2019-02-23T11:56:14.916" v="1159"/>
            <ac:grpSpMkLst>
              <pc:docMk/>
              <pc:sldMasterMk cId="1306333361" sldId="2147483732"/>
              <pc:sldLayoutMk cId="2857589904" sldId="2147483750"/>
              <ac:grpSpMk id="316" creationId="{C57C07DD-1BD4-427F-8FCF-634CCB1CCACC}"/>
            </ac:grpSpMkLst>
          </pc:grpChg>
          <pc:grpChg chg="mod">
            <ac:chgData name="Michael Brent" userId="efbb700b7c4874dd" providerId="LiveId" clId="{58488CFE-26A3-459D-8F7E-0C6A12A89D36}" dt="2019-02-23T11:56:14.916" v="1159"/>
            <ac:grpSpMkLst>
              <pc:docMk/>
              <pc:sldMasterMk cId="1306333361" sldId="2147483732"/>
              <pc:sldLayoutMk cId="2857589904" sldId="2147483750"/>
              <ac:grpSpMk id="317" creationId="{77525822-3622-4AFB-BA47-BAA7C1B42DD9}"/>
            </ac:grpSpMkLst>
          </pc:grpChg>
          <pc:grpChg chg="mod">
            <ac:chgData name="Michael Brent" userId="efbb700b7c4874dd" providerId="LiveId" clId="{58488CFE-26A3-459D-8F7E-0C6A12A89D36}" dt="2019-02-23T11:56:14.916" v="1159"/>
            <ac:grpSpMkLst>
              <pc:docMk/>
              <pc:sldMasterMk cId="1306333361" sldId="2147483732"/>
              <pc:sldLayoutMk cId="2857589904" sldId="2147483750"/>
              <ac:grpSpMk id="320" creationId="{98FBC2D6-228D-4245-BC40-2C2C785BAF1A}"/>
            </ac:grpSpMkLst>
          </pc:grpChg>
          <pc:grpChg chg="mod">
            <ac:chgData name="Michael Brent" userId="efbb700b7c4874dd" providerId="LiveId" clId="{58488CFE-26A3-459D-8F7E-0C6A12A89D36}" dt="2019-02-23T11:56:14.916" v="1159"/>
            <ac:grpSpMkLst>
              <pc:docMk/>
              <pc:sldMasterMk cId="1306333361" sldId="2147483732"/>
              <pc:sldLayoutMk cId="2857589904" sldId="2147483750"/>
              <ac:grpSpMk id="321" creationId="{D390E0B7-4CD2-48F4-8A0E-CCD429FF6A59}"/>
            </ac:grpSpMkLst>
          </pc:grpChg>
          <pc:grpChg chg="mod">
            <ac:chgData name="Michael Brent" userId="efbb700b7c4874dd" providerId="LiveId" clId="{58488CFE-26A3-459D-8F7E-0C6A12A89D36}" dt="2019-02-23T11:56:14.916" v="1159"/>
            <ac:grpSpMkLst>
              <pc:docMk/>
              <pc:sldMasterMk cId="1306333361" sldId="2147483732"/>
              <pc:sldLayoutMk cId="2857589904" sldId="2147483750"/>
              <ac:grpSpMk id="322" creationId="{788EF059-B58E-4510-910F-6F223FA35E07}"/>
            </ac:grpSpMkLst>
          </pc:grpChg>
          <pc:grpChg chg="add del mod">
            <ac:chgData name="Michael Brent" userId="efbb700b7c4874dd" providerId="LiveId" clId="{58488CFE-26A3-459D-8F7E-0C6A12A89D36}" dt="2019-02-23T11:57:01.347" v="1164"/>
            <ac:grpSpMkLst>
              <pc:docMk/>
              <pc:sldMasterMk cId="1306333361" sldId="2147483732"/>
              <pc:sldLayoutMk cId="2857589904" sldId="2147483750"/>
              <ac:grpSpMk id="333" creationId="{2B6D5E9C-B5EF-41B5-AA4F-3DF752B0863B}"/>
            </ac:grpSpMkLst>
          </pc:grpChg>
          <pc:grpChg chg="mod">
            <ac:chgData name="Michael Brent" userId="efbb700b7c4874dd" providerId="LiveId" clId="{58488CFE-26A3-459D-8F7E-0C6A12A89D36}" dt="2019-02-23T11:56:52.657" v="1163"/>
            <ac:grpSpMkLst>
              <pc:docMk/>
              <pc:sldMasterMk cId="1306333361" sldId="2147483732"/>
              <pc:sldLayoutMk cId="2857589904" sldId="2147483750"/>
              <ac:grpSpMk id="335" creationId="{1CAFF968-A3EA-4EC5-99EC-87EF7A27B676}"/>
            </ac:grpSpMkLst>
          </pc:grpChg>
          <pc:grpChg chg="mod">
            <ac:chgData name="Michael Brent" userId="efbb700b7c4874dd" providerId="LiveId" clId="{58488CFE-26A3-459D-8F7E-0C6A12A89D36}" dt="2019-02-23T11:56:52.657" v="1163"/>
            <ac:grpSpMkLst>
              <pc:docMk/>
              <pc:sldMasterMk cId="1306333361" sldId="2147483732"/>
              <pc:sldLayoutMk cId="2857589904" sldId="2147483750"/>
              <ac:grpSpMk id="336" creationId="{A0E11659-A76C-4B5C-B0A7-5D81DF3C3836}"/>
            </ac:grpSpMkLst>
          </pc:grpChg>
          <pc:grpChg chg="mod">
            <ac:chgData name="Michael Brent" userId="efbb700b7c4874dd" providerId="LiveId" clId="{58488CFE-26A3-459D-8F7E-0C6A12A89D36}" dt="2019-02-23T11:56:52.657" v="1163"/>
            <ac:grpSpMkLst>
              <pc:docMk/>
              <pc:sldMasterMk cId="1306333361" sldId="2147483732"/>
              <pc:sldLayoutMk cId="2857589904" sldId="2147483750"/>
              <ac:grpSpMk id="337" creationId="{B7B55027-C2BF-4B41-B7D8-E9758887F339}"/>
            </ac:grpSpMkLst>
          </pc:grpChg>
          <pc:grpChg chg="mod">
            <ac:chgData name="Michael Brent" userId="efbb700b7c4874dd" providerId="LiveId" clId="{58488CFE-26A3-459D-8F7E-0C6A12A89D36}" dt="2019-02-23T11:56:52.657" v="1163"/>
            <ac:grpSpMkLst>
              <pc:docMk/>
              <pc:sldMasterMk cId="1306333361" sldId="2147483732"/>
              <pc:sldLayoutMk cId="2857589904" sldId="2147483750"/>
              <ac:grpSpMk id="340" creationId="{386C02FB-8D6D-4F0F-800A-E32ACC054A6B}"/>
            </ac:grpSpMkLst>
          </pc:grpChg>
          <pc:grpChg chg="mod">
            <ac:chgData name="Michael Brent" userId="efbb700b7c4874dd" providerId="LiveId" clId="{58488CFE-26A3-459D-8F7E-0C6A12A89D36}" dt="2019-02-23T11:56:52.657" v="1163"/>
            <ac:grpSpMkLst>
              <pc:docMk/>
              <pc:sldMasterMk cId="1306333361" sldId="2147483732"/>
              <pc:sldLayoutMk cId="2857589904" sldId="2147483750"/>
              <ac:grpSpMk id="341" creationId="{E1F51243-9555-4161-BE6A-3E561A4EC8EC}"/>
            </ac:grpSpMkLst>
          </pc:grpChg>
          <pc:grpChg chg="mod">
            <ac:chgData name="Michael Brent" userId="efbb700b7c4874dd" providerId="LiveId" clId="{58488CFE-26A3-459D-8F7E-0C6A12A89D36}" dt="2019-02-23T11:56:52.657" v="1163"/>
            <ac:grpSpMkLst>
              <pc:docMk/>
              <pc:sldMasterMk cId="1306333361" sldId="2147483732"/>
              <pc:sldLayoutMk cId="2857589904" sldId="2147483750"/>
              <ac:grpSpMk id="342" creationId="{45E7E128-2B67-4FD6-B572-63632FC3D998}"/>
            </ac:grpSpMkLst>
          </pc:grpChg>
          <pc:grpChg chg="add del mod">
            <ac:chgData name="Michael Brent" userId="efbb700b7c4874dd" providerId="LiveId" clId="{58488CFE-26A3-459D-8F7E-0C6A12A89D36}" dt="2019-02-23T11:57:01.347" v="1164"/>
            <ac:grpSpMkLst>
              <pc:docMk/>
              <pc:sldMasterMk cId="1306333361" sldId="2147483732"/>
              <pc:sldLayoutMk cId="2857589904" sldId="2147483750"/>
              <ac:grpSpMk id="353" creationId="{A81B0FC0-4832-4A9D-A00C-77BD4ADFD4B6}"/>
            </ac:grpSpMkLst>
          </pc:grpChg>
          <pc:grpChg chg="mod">
            <ac:chgData name="Michael Brent" userId="efbb700b7c4874dd" providerId="LiveId" clId="{58488CFE-26A3-459D-8F7E-0C6A12A89D36}" dt="2019-02-23T11:56:52.657" v="1163"/>
            <ac:grpSpMkLst>
              <pc:docMk/>
              <pc:sldMasterMk cId="1306333361" sldId="2147483732"/>
              <pc:sldLayoutMk cId="2857589904" sldId="2147483750"/>
              <ac:grpSpMk id="357" creationId="{B65E0185-113A-4718-897E-CDA3AF57F96B}"/>
            </ac:grpSpMkLst>
          </pc:grpChg>
          <pc:grpChg chg="mod">
            <ac:chgData name="Michael Brent" userId="efbb700b7c4874dd" providerId="LiveId" clId="{58488CFE-26A3-459D-8F7E-0C6A12A89D36}" dt="2019-02-23T11:56:52.657" v="1163"/>
            <ac:grpSpMkLst>
              <pc:docMk/>
              <pc:sldMasterMk cId="1306333361" sldId="2147483732"/>
              <pc:sldLayoutMk cId="2857589904" sldId="2147483750"/>
              <ac:grpSpMk id="453" creationId="{D02E96D3-46AD-4592-A3A5-BB11F731908D}"/>
            </ac:grpSpMkLst>
          </pc:grpChg>
          <pc:grpChg chg="mod">
            <ac:chgData name="Michael Brent" userId="efbb700b7c4874dd" providerId="LiveId" clId="{58488CFE-26A3-459D-8F7E-0C6A12A89D36}" dt="2019-02-23T11:56:52.657" v="1163"/>
            <ac:grpSpMkLst>
              <pc:docMk/>
              <pc:sldMasterMk cId="1306333361" sldId="2147483732"/>
              <pc:sldLayoutMk cId="2857589904" sldId="2147483750"/>
              <ac:grpSpMk id="457" creationId="{F4395DB2-0AFD-47B3-8141-DBC34364586C}"/>
            </ac:grpSpMkLst>
          </pc:grpChg>
          <pc:grpChg chg="mod">
            <ac:chgData name="Michael Brent" userId="efbb700b7c4874dd" providerId="LiveId" clId="{58488CFE-26A3-459D-8F7E-0C6A12A89D36}" dt="2019-02-23T11:56:52.657" v="1163"/>
            <ac:grpSpMkLst>
              <pc:docMk/>
              <pc:sldMasterMk cId="1306333361" sldId="2147483732"/>
              <pc:sldLayoutMk cId="2857589904" sldId="2147483750"/>
              <ac:grpSpMk id="458" creationId="{B3CB19D7-5214-4FE4-A0A0-152E2DBFD070}"/>
            </ac:grpSpMkLst>
          </pc:grpChg>
          <pc:grpChg chg="add del mod">
            <ac:chgData name="Michael Brent" userId="efbb700b7c4874dd" providerId="LiveId" clId="{58488CFE-26A3-459D-8F7E-0C6A12A89D36}" dt="2019-02-23T11:57:01.347" v="1164"/>
            <ac:grpSpMkLst>
              <pc:docMk/>
              <pc:sldMasterMk cId="1306333361" sldId="2147483732"/>
              <pc:sldLayoutMk cId="2857589904" sldId="2147483750"/>
              <ac:grpSpMk id="463" creationId="{34599B60-FEE6-40F3-89F4-D6529811F23F}"/>
            </ac:grpSpMkLst>
          </pc:grpChg>
          <pc:grpChg chg="mod">
            <ac:chgData name="Michael Brent" userId="efbb700b7c4874dd" providerId="LiveId" clId="{58488CFE-26A3-459D-8F7E-0C6A12A89D36}" dt="2019-02-23T11:56:52.657" v="1163"/>
            <ac:grpSpMkLst>
              <pc:docMk/>
              <pc:sldMasterMk cId="1306333361" sldId="2147483732"/>
              <pc:sldLayoutMk cId="2857589904" sldId="2147483750"/>
              <ac:grpSpMk id="465" creationId="{F7483E05-2C4E-49DB-8719-E78643C13C0F}"/>
            </ac:grpSpMkLst>
          </pc:grpChg>
          <pc:grpChg chg="mod">
            <ac:chgData name="Michael Brent" userId="efbb700b7c4874dd" providerId="LiveId" clId="{58488CFE-26A3-459D-8F7E-0C6A12A89D36}" dt="2019-02-23T11:56:52.657" v="1163"/>
            <ac:grpSpMkLst>
              <pc:docMk/>
              <pc:sldMasterMk cId="1306333361" sldId="2147483732"/>
              <pc:sldLayoutMk cId="2857589904" sldId="2147483750"/>
              <ac:grpSpMk id="466" creationId="{BDDAC447-CC2A-42D7-9EE7-06A41CFA0462}"/>
            </ac:grpSpMkLst>
          </pc:grpChg>
          <pc:grpChg chg="mod">
            <ac:chgData name="Michael Brent" userId="efbb700b7c4874dd" providerId="LiveId" clId="{58488CFE-26A3-459D-8F7E-0C6A12A89D36}" dt="2019-02-23T11:56:52.657" v="1163"/>
            <ac:grpSpMkLst>
              <pc:docMk/>
              <pc:sldMasterMk cId="1306333361" sldId="2147483732"/>
              <pc:sldLayoutMk cId="2857589904" sldId="2147483750"/>
              <ac:grpSpMk id="473" creationId="{5EE42544-BEF2-4C35-9E56-EC0B65D0F979}"/>
            </ac:grpSpMkLst>
          </pc:grpChg>
          <pc:grpChg chg="add del mod">
            <ac:chgData name="Michael Brent" userId="efbb700b7c4874dd" providerId="LiveId" clId="{58488CFE-26A3-459D-8F7E-0C6A12A89D36}" dt="2019-02-23T11:57:01.347" v="1164"/>
            <ac:grpSpMkLst>
              <pc:docMk/>
              <pc:sldMasterMk cId="1306333361" sldId="2147483732"/>
              <pc:sldLayoutMk cId="2857589904" sldId="2147483750"/>
              <ac:grpSpMk id="481" creationId="{C4B60D83-FB45-4A23-8642-1395CBF3FCB2}"/>
            </ac:grpSpMkLst>
          </pc:grpChg>
          <pc:grpChg chg="mod">
            <ac:chgData name="Michael Brent" userId="efbb700b7c4874dd" providerId="LiveId" clId="{58488CFE-26A3-459D-8F7E-0C6A12A89D36}" dt="2019-02-23T11:56:52.657" v="1163"/>
            <ac:grpSpMkLst>
              <pc:docMk/>
              <pc:sldMasterMk cId="1306333361" sldId="2147483732"/>
              <pc:sldLayoutMk cId="2857589904" sldId="2147483750"/>
              <ac:grpSpMk id="485" creationId="{198E664B-0DB1-4A44-8332-B59789250CBC}"/>
            </ac:grpSpMkLst>
          </pc:grpChg>
          <pc:grpChg chg="mod">
            <ac:chgData name="Michael Brent" userId="efbb700b7c4874dd" providerId="LiveId" clId="{58488CFE-26A3-459D-8F7E-0C6A12A89D36}" dt="2019-02-23T11:56:52.657" v="1163"/>
            <ac:grpSpMkLst>
              <pc:docMk/>
              <pc:sldMasterMk cId="1306333361" sldId="2147483732"/>
              <pc:sldLayoutMk cId="2857589904" sldId="2147483750"/>
              <ac:grpSpMk id="496" creationId="{5858DFCE-376C-42FE-AACC-4CEB19F8494F}"/>
            </ac:grpSpMkLst>
          </pc:grpChg>
        </pc:sldLayoutChg>
        <pc:sldLayoutChg chg="addSp delSp modSp">
          <pc:chgData name="Michael Brent" userId="efbb700b7c4874dd" providerId="LiveId" clId="{58488CFE-26A3-459D-8F7E-0C6A12A89D36}" dt="2019-02-23T12:01:31.707" v="1323" actId="478"/>
          <pc:sldLayoutMkLst>
            <pc:docMk/>
            <pc:sldMasterMk cId="1306333361" sldId="2147483732"/>
            <pc:sldLayoutMk cId="1719240907" sldId="2147483751"/>
          </pc:sldLayoutMkLst>
          <pc:grpChg chg="mod">
            <ac:chgData name="Michael Brent" userId="efbb700b7c4874dd" providerId="LiveId" clId="{58488CFE-26A3-459D-8F7E-0C6A12A89D36}" dt="2019-02-23T12:01:14.072" v="1321" actId="1076"/>
            <ac:grpSpMkLst>
              <pc:docMk/>
              <pc:sldMasterMk cId="1306333361" sldId="2147483732"/>
              <pc:sldLayoutMk cId="1719240907" sldId="2147483751"/>
              <ac:grpSpMk id="5" creationId="{90E9A730-4B09-4458-9CE6-9BEAA3E05122}"/>
            </ac:grpSpMkLst>
          </pc:grpChg>
          <pc:grpChg chg="mod">
            <ac:chgData name="Michael Brent" userId="efbb700b7c4874dd" providerId="LiveId" clId="{58488CFE-26A3-459D-8F7E-0C6A12A89D36}" dt="2019-02-23T12:01:28.400" v="1322" actId="1076"/>
            <ac:grpSpMkLst>
              <pc:docMk/>
              <pc:sldMasterMk cId="1306333361" sldId="2147483732"/>
              <pc:sldLayoutMk cId="1719240907" sldId="2147483751"/>
              <ac:grpSpMk id="116" creationId="{B2129683-0A70-4C90-9998-4B0E031A0703}"/>
            </ac:grpSpMkLst>
          </pc:grpChg>
          <pc:grpChg chg="del">
            <ac:chgData name="Michael Brent" userId="efbb700b7c4874dd" providerId="LiveId" clId="{58488CFE-26A3-459D-8F7E-0C6A12A89D36}" dt="2019-02-23T12:01:31.707" v="1323" actId="478"/>
            <ac:grpSpMkLst>
              <pc:docMk/>
              <pc:sldMasterMk cId="1306333361" sldId="2147483732"/>
              <pc:sldLayoutMk cId="1719240907" sldId="2147483751"/>
              <ac:grpSpMk id="154" creationId="{79689591-CB93-4378-8A54-24851F0C28C2}"/>
            </ac:grpSpMkLst>
          </pc:grpChg>
          <pc:grpChg chg="mod ord">
            <ac:chgData name="Michael Brent" userId="efbb700b7c4874dd" providerId="LiveId" clId="{58488CFE-26A3-459D-8F7E-0C6A12A89D36}" dt="2019-02-23T12:01:05.341" v="1320" actId="171"/>
            <ac:grpSpMkLst>
              <pc:docMk/>
              <pc:sldMasterMk cId="1306333361" sldId="2147483732"/>
              <pc:sldLayoutMk cId="1719240907" sldId="2147483751"/>
              <ac:grpSpMk id="173" creationId="{5ABC87B3-22CA-4C52-BA8B-0489F2FF2E38}"/>
            </ac:grpSpMkLst>
          </pc:grpChg>
          <pc:grpChg chg="mod ord">
            <ac:chgData name="Michael Brent" userId="efbb700b7c4874dd" providerId="LiveId" clId="{58488CFE-26A3-459D-8F7E-0C6A12A89D36}" dt="2019-02-23T12:00:43.688" v="1314" actId="167"/>
            <ac:grpSpMkLst>
              <pc:docMk/>
              <pc:sldMasterMk cId="1306333361" sldId="2147483732"/>
              <pc:sldLayoutMk cId="1719240907" sldId="2147483751"/>
              <ac:grpSpMk id="313" creationId="{CDD1E17B-BC06-417B-BFFC-73E152941A08}"/>
            </ac:grpSpMkLst>
          </pc:grpChg>
          <pc:grpChg chg="add mod ord">
            <ac:chgData name="Michael Brent" userId="efbb700b7c4874dd" providerId="LiveId" clId="{58488CFE-26A3-459D-8F7E-0C6A12A89D36}" dt="2019-02-23T12:00:31.254" v="1311" actId="167"/>
            <ac:grpSpMkLst>
              <pc:docMk/>
              <pc:sldMasterMk cId="1306333361" sldId="2147483732"/>
              <pc:sldLayoutMk cId="1719240907" sldId="2147483751"/>
              <ac:grpSpMk id="333" creationId="{16301029-6CBA-43B8-8BA7-BCB5FED0BE9C}"/>
            </ac:grpSpMkLst>
          </pc:grpChg>
          <pc:grpChg chg="mod">
            <ac:chgData name="Michael Brent" userId="efbb700b7c4874dd" providerId="LiveId" clId="{58488CFE-26A3-459D-8F7E-0C6A12A89D36}" dt="2019-02-23T12:00:08.566" v="1308"/>
            <ac:grpSpMkLst>
              <pc:docMk/>
              <pc:sldMasterMk cId="1306333361" sldId="2147483732"/>
              <pc:sldLayoutMk cId="1719240907" sldId="2147483751"/>
              <ac:grpSpMk id="337" creationId="{22E72F6B-FE7D-4133-97F9-BBF9136510BA}"/>
            </ac:grpSpMkLst>
          </pc:grpChg>
          <pc:grpChg chg="mod">
            <ac:chgData name="Michael Brent" userId="efbb700b7c4874dd" providerId="LiveId" clId="{58488CFE-26A3-459D-8F7E-0C6A12A89D36}" dt="2019-02-23T12:00:08.566" v="1308"/>
            <ac:grpSpMkLst>
              <pc:docMk/>
              <pc:sldMasterMk cId="1306333361" sldId="2147483732"/>
              <pc:sldLayoutMk cId="1719240907" sldId="2147483751"/>
              <ac:grpSpMk id="348" creationId="{627F1E8C-33DF-44F9-82F0-E844FF949F76}"/>
            </ac:grpSpMkLst>
          </pc:grpChg>
        </pc:sldLayoutChg>
        <pc:sldLayoutChg chg="addSp delSp modSp">
          <pc:chgData name="Michael Brent" userId="efbb700b7c4874dd" providerId="LiveId" clId="{58488CFE-26A3-459D-8F7E-0C6A12A89D36}" dt="2019-02-23T12:03:00.265" v="1336" actId="478"/>
          <pc:sldLayoutMkLst>
            <pc:docMk/>
            <pc:sldMasterMk cId="1306333361" sldId="2147483732"/>
            <pc:sldLayoutMk cId="1177446462" sldId="2147483752"/>
          </pc:sldLayoutMkLst>
          <pc:grpChg chg="mod">
            <ac:chgData name="Michael Brent" userId="efbb700b7c4874dd" providerId="LiveId" clId="{58488CFE-26A3-459D-8F7E-0C6A12A89D36}" dt="2019-02-23T12:02:57.248" v="1335" actId="1076"/>
            <ac:grpSpMkLst>
              <pc:docMk/>
              <pc:sldMasterMk cId="1306333361" sldId="2147483732"/>
              <pc:sldLayoutMk cId="1177446462" sldId="2147483752"/>
              <ac:grpSpMk id="5" creationId="{90E9A730-4B09-4458-9CE6-9BEAA3E05122}"/>
            </ac:grpSpMkLst>
          </pc:grpChg>
          <pc:grpChg chg="del">
            <ac:chgData name="Michael Brent" userId="efbb700b7c4874dd" providerId="LiveId" clId="{58488CFE-26A3-459D-8F7E-0C6A12A89D36}" dt="2019-02-23T12:03:00.265" v="1336" actId="478"/>
            <ac:grpSpMkLst>
              <pc:docMk/>
              <pc:sldMasterMk cId="1306333361" sldId="2147483732"/>
              <pc:sldLayoutMk cId="1177446462" sldId="2147483752"/>
              <ac:grpSpMk id="116" creationId="{B2129683-0A70-4C90-9998-4B0E031A0703}"/>
            </ac:grpSpMkLst>
          </pc:grpChg>
          <pc:grpChg chg="mod">
            <ac:chgData name="Michael Brent" userId="efbb700b7c4874dd" providerId="LiveId" clId="{58488CFE-26A3-459D-8F7E-0C6A12A89D36}" dt="2019-02-23T12:02:41.750" v="1334" actId="1076"/>
            <ac:grpSpMkLst>
              <pc:docMk/>
              <pc:sldMasterMk cId="1306333361" sldId="2147483732"/>
              <pc:sldLayoutMk cId="1177446462" sldId="2147483752"/>
              <ac:grpSpMk id="173" creationId="{5ABC87B3-22CA-4C52-BA8B-0489F2FF2E38}"/>
            </ac:grpSpMkLst>
          </pc:grpChg>
          <pc:grpChg chg="mod ord">
            <ac:chgData name="Michael Brent" userId="efbb700b7c4874dd" providerId="LiveId" clId="{58488CFE-26A3-459D-8F7E-0C6A12A89D36}" dt="2019-02-23T12:02:32.544" v="1333" actId="171"/>
            <ac:grpSpMkLst>
              <pc:docMk/>
              <pc:sldMasterMk cId="1306333361" sldId="2147483732"/>
              <pc:sldLayoutMk cId="1177446462" sldId="2147483752"/>
              <ac:grpSpMk id="313" creationId="{CDD1E17B-BC06-417B-BFFC-73E152941A08}"/>
            </ac:grpSpMkLst>
          </pc:grpChg>
          <pc:grpChg chg="mod ord">
            <ac:chgData name="Michael Brent" userId="efbb700b7c4874dd" providerId="LiveId" clId="{58488CFE-26A3-459D-8F7E-0C6A12A89D36}" dt="2019-02-23T12:02:16.547" v="1328" actId="167"/>
            <ac:grpSpMkLst>
              <pc:docMk/>
              <pc:sldMasterMk cId="1306333361" sldId="2147483732"/>
              <pc:sldLayoutMk cId="1177446462" sldId="2147483752"/>
              <ac:grpSpMk id="333" creationId="{16301029-6CBA-43B8-8BA7-BCB5FED0BE9C}"/>
            </ac:grpSpMkLst>
          </pc:grpChg>
          <pc:grpChg chg="add mod ord">
            <ac:chgData name="Michael Brent" userId="efbb700b7c4874dd" providerId="LiveId" clId="{58488CFE-26A3-459D-8F7E-0C6A12A89D36}" dt="2019-02-23T12:02:04.565" v="1326" actId="167"/>
            <ac:grpSpMkLst>
              <pc:docMk/>
              <pc:sldMasterMk cId="1306333361" sldId="2147483732"/>
              <pc:sldLayoutMk cId="1177446462" sldId="2147483752"/>
              <ac:grpSpMk id="352" creationId="{CEF95D30-4989-4D26-8869-CFE7127BF387}"/>
            </ac:grpSpMkLst>
          </pc:grpChg>
          <pc:grpChg chg="mod">
            <ac:chgData name="Michael Brent" userId="efbb700b7c4874dd" providerId="LiveId" clId="{58488CFE-26A3-459D-8F7E-0C6A12A89D36}" dt="2019-02-23T12:01:45.114" v="1324"/>
            <ac:grpSpMkLst>
              <pc:docMk/>
              <pc:sldMasterMk cId="1306333361" sldId="2147483732"/>
              <pc:sldLayoutMk cId="1177446462" sldId="2147483752"/>
              <ac:grpSpMk id="354" creationId="{1445CD8D-F7A5-4402-B366-DD273B5E57F7}"/>
            </ac:grpSpMkLst>
          </pc:grpChg>
          <pc:grpChg chg="mod">
            <ac:chgData name="Michael Brent" userId="efbb700b7c4874dd" providerId="LiveId" clId="{58488CFE-26A3-459D-8F7E-0C6A12A89D36}" dt="2019-02-23T12:01:45.114" v="1324"/>
            <ac:grpSpMkLst>
              <pc:docMk/>
              <pc:sldMasterMk cId="1306333361" sldId="2147483732"/>
              <pc:sldLayoutMk cId="1177446462" sldId="2147483752"/>
              <ac:grpSpMk id="355" creationId="{706C37E1-86FA-4D57-A236-F96AEB7D70CC}"/>
            </ac:grpSpMkLst>
          </pc:grpChg>
          <pc:grpChg chg="mod">
            <ac:chgData name="Michael Brent" userId="efbb700b7c4874dd" providerId="LiveId" clId="{58488CFE-26A3-459D-8F7E-0C6A12A89D36}" dt="2019-02-23T12:01:45.114" v="1324"/>
            <ac:grpSpMkLst>
              <pc:docMk/>
              <pc:sldMasterMk cId="1306333361" sldId="2147483732"/>
              <pc:sldLayoutMk cId="1177446462" sldId="2147483752"/>
              <ac:grpSpMk id="362" creationId="{15F4E878-6D7F-43D2-821B-F132D87268F5}"/>
            </ac:grpSpMkLst>
          </pc:grpChg>
        </pc:sldLayoutChg>
        <pc:sldLayoutChg chg="addSp delSp modSp">
          <pc:chgData name="Michael Brent" userId="efbb700b7c4874dd" providerId="LiveId" clId="{58488CFE-26A3-459D-8F7E-0C6A12A89D36}" dt="2019-02-23T12:04:41.214" v="1378" actId="478"/>
          <pc:sldLayoutMkLst>
            <pc:docMk/>
            <pc:sldMasterMk cId="1306333361" sldId="2147483732"/>
            <pc:sldLayoutMk cId="2052627855" sldId="2147483753"/>
          </pc:sldLayoutMkLst>
          <pc:grpChg chg="del">
            <ac:chgData name="Michael Brent" userId="efbb700b7c4874dd" providerId="LiveId" clId="{58488CFE-26A3-459D-8F7E-0C6A12A89D36}" dt="2019-02-23T12:04:41.214" v="1378" actId="478"/>
            <ac:grpSpMkLst>
              <pc:docMk/>
              <pc:sldMasterMk cId="1306333361" sldId="2147483732"/>
              <pc:sldLayoutMk cId="2052627855" sldId="2147483753"/>
              <ac:grpSpMk id="5" creationId="{90E9A730-4B09-4458-9CE6-9BEAA3E05122}"/>
            </ac:grpSpMkLst>
          </pc:grpChg>
          <pc:grpChg chg="mod">
            <ac:chgData name="Michael Brent" userId="efbb700b7c4874dd" providerId="LiveId" clId="{58488CFE-26A3-459D-8F7E-0C6A12A89D36}" dt="2019-02-23T12:04:37.921" v="1377" actId="1038"/>
            <ac:grpSpMkLst>
              <pc:docMk/>
              <pc:sldMasterMk cId="1306333361" sldId="2147483732"/>
              <pc:sldLayoutMk cId="2052627855" sldId="2147483753"/>
              <ac:grpSpMk id="173" creationId="{5ABC87B3-22CA-4C52-BA8B-0489F2FF2E38}"/>
            </ac:grpSpMkLst>
          </pc:grpChg>
          <pc:grpChg chg="mod">
            <ac:chgData name="Michael Brent" userId="efbb700b7c4874dd" providerId="LiveId" clId="{58488CFE-26A3-459D-8F7E-0C6A12A89D36}" dt="2019-02-23T12:04:24.971" v="1349" actId="1038"/>
            <ac:grpSpMkLst>
              <pc:docMk/>
              <pc:sldMasterMk cId="1306333361" sldId="2147483732"/>
              <pc:sldLayoutMk cId="2052627855" sldId="2147483753"/>
              <ac:grpSpMk id="313" creationId="{CDD1E17B-BC06-417B-BFFC-73E152941A08}"/>
            </ac:grpSpMkLst>
          </pc:grpChg>
          <pc:grpChg chg="mod ord">
            <ac:chgData name="Michael Brent" userId="efbb700b7c4874dd" providerId="LiveId" clId="{58488CFE-26A3-459D-8F7E-0C6A12A89D36}" dt="2019-02-23T12:04:04.357" v="1346" actId="171"/>
            <ac:grpSpMkLst>
              <pc:docMk/>
              <pc:sldMasterMk cId="1306333361" sldId="2147483732"/>
              <pc:sldLayoutMk cId="2052627855" sldId="2147483753"/>
              <ac:grpSpMk id="333" creationId="{16301029-6CBA-43B8-8BA7-BCB5FED0BE9C}"/>
            </ac:grpSpMkLst>
          </pc:grpChg>
          <pc:grpChg chg="mod ord">
            <ac:chgData name="Michael Brent" userId="efbb700b7c4874dd" providerId="LiveId" clId="{58488CFE-26A3-459D-8F7E-0C6A12A89D36}" dt="2019-02-23T12:03:44.292" v="1341" actId="167"/>
            <ac:grpSpMkLst>
              <pc:docMk/>
              <pc:sldMasterMk cId="1306333361" sldId="2147483732"/>
              <pc:sldLayoutMk cId="2052627855" sldId="2147483753"/>
              <ac:grpSpMk id="352" creationId="{CEF95D30-4989-4D26-8869-CFE7127BF387}"/>
            </ac:grpSpMkLst>
          </pc:grpChg>
          <pc:grpChg chg="add mod ord">
            <ac:chgData name="Michael Brent" userId="efbb700b7c4874dd" providerId="LiveId" clId="{58488CFE-26A3-459D-8F7E-0C6A12A89D36}" dt="2019-02-23T12:03:28.154" v="1339" actId="167"/>
            <ac:grpSpMkLst>
              <pc:docMk/>
              <pc:sldMasterMk cId="1306333361" sldId="2147483732"/>
              <pc:sldLayoutMk cId="2052627855" sldId="2147483753"/>
              <ac:grpSpMk id="370" creationId="{521586F0-D6A4-4AC0-9543-11EFB1368826}"/>
            </ac:grpSpMkLst>
          </pc:grpChg>
          <pc:grpChg chg="mod">
            <ac:chgData name="Michael Brent" userId="efbb700b7c4874dd" providerId="LiveId" clId="{58488CFE-26A3-459D-8F7E-0C6A12A89D36}" dt="2019-02-23T12:03:13.811" v="1337"/>
            <ac:grpSpMkLst>
              <pc:docMk/>
              <pc:sldMasterMk cId="1306333361" sldId="2147483732"/>
              <pc:sldLayoutMk cId="2052627855" sldId="2147483753"/>
              <ac:grpSpMk id="374" creationId="{73EA356B-E581-434A-9E88-36021944BAA1}"/>
            </ac:grpSpMkLst>
          </pc:grpChg>
          <pc:grpChg chg="mod">
            <ac:chgData name="Michael Brent" userId="efbb700b7c4874dd" providerId="LiveId" clId="{58488CFE-26A3-459D-8F7E-0C6A12A89D36}" dt="2019-02-23T12:03:13.811" v="1337"/>
            <ac:grpSpMkLst>
              <pc:docMk/>
              <pc:sldMasterMk cId="1306333361" sldId="2147483732"/>
              <pc:sldLayoutMk cId="2052627855" sldId="2147483753"/>
              <ac:grpSpMk id="470" creationId="{0F902310-CBAA-4AD1-A568-3E7210661283}"/>
            </ac:grpSpMkLst>
          </pc:grpChg>
          <pc:grpChg chg="mod">
            <ac:chgData name="Michael Brent" userId="efbb700b7c4874dd" providerId="LiveId" clId="{58488CFE-26A3-459D-8F7E-0C6A12A89D36}" dt="2019-02-23T12:03:13.811" v="1337"/>
            <ac:grpSpMkLst>
              <pc:docMk/>
              <pc:sldMasterMk cId="1306333361" sldId="2147483732"/>
              <pc:sldLayoutMk cId="2052627855" sldId="2147483753"/>
              <ac:grpSpMk id="474" creationId="{BA6E9014-7565-4E91-8578-9C81AB1D0875}"/>
            </ac:grpSpMkLst>
          </pc:grpChg>
          <pc:grpChg chg="mod">
            <ac:chgData name="Michael Brent" userId="efbb700b7c4874dd" providerId="LiveId" clId="{58488CFE-26A3-459D-8F7E-0C6A12A89D36}" dt="2019-02-23T12:03:13.811" v="1337"/>
            <ac:grpSpMkLst>
              <pc:docMk/>
              <pc:sldMasterMk cId="1306333361" sldId="2147483732"/>
              <pc:sldLayoutMk cId="2052627855" sldId="2147483753"/>
              <ac:grpSpMk id="475" creationId="{E0A9022F-BD19-4BDE-B3B9-D86330AE80B4}"/>
            </ac:grpSpMkLst>
          </pc:gr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A229A0-45FD-4640-8766-9AD06CA1681D}" type="datetimeFigureOut">
              <a:rPr lang="en-US" smtClean="0"/>
              <a:t>2/28/2019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EDD683-D9E4-4E6B-8A2F-7E14A43DE7CA}" type="slidenum">
              <a:rPr lang="en-US" smtClean="0"/>
              <a:t>‹#›</a:t>
            </a:fld>
            <a:endParaRPr lang="en-US"/>
          </a:p>
        </p:txBody>
      </p:sp>
    </p:spTree>
    <p:extLst>
      <p:ext uri="{BB962C8B-B14F-4D97-AF65-F5344CB8AC3E}">
        <p14:creationId xmlns:p14="http://schemas.microsoft.com/office/powerpoint/2010/main" val="643467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Grace to those outside. Law to those on the inside.</a:t>
            </a:r>
          </a:p>
          <a:p>
            <a:r>
              <a:rPr lang="en-US" dirty="0"/>
              <a:t>Sometimes on us.</a:t>
            </a:r>
          </a:p>
          <a:p>
            <a:r>
              <a:rPr lang="en-US" dirty="0"/>
              <a:t>Sometimes on the one communicating.</a:t>
            </a:r>
          </a:p>
          <a:p>
            <a:r>
              <a:rPr lang="en-US" dirty="0"/>
              <a:t>2 ways.</a:t>
            </a:r>
          </a:p>
          <a:p>
            <a:r>
              <a:rPr lang="en-US" dirty="0"/>
              <a:t>3</a:t>
            </a:r>
            <a:r>
              <a:rPr lang="en-US" baseline="30000" dirty="0"/>
              <a:t>rd</a:t>
            </a:r>
            <a:r>
              <a:rPr lang="en-US" dirty="0"/>
              <a:t> way. Romans 7:6</a:t>
            </a:r>
          </a:p>
        </p:txBody>
      </p:sp>
      <p:sp>
        <p:nvSpPr>
          <p:cNvPr id="4" name="Slide Number Placeholder 3"/>
          <p:cNvSpPr>
            <a:spLocks noGrp="1"/>
          </p:cNvSpPr>
          <p:nvPr>
            <p:ph type="sldNum" sz="quarter" idx="5"/>
          </p:nvPr>
        </p:nvSpPr>
        <p:spPr/>
        <p:txBody>
          <a:bodyPr/>
          <a:lstStyle/>
          <a:p>
            <a:fld id="{AFEDD683-D9E4-4E6B-8A2F-7E14A43DE7CA}" type="slidenum">
              <a:rPr lang="en-US" smtClean="0"/>
              <a:t>1</a:t>
            </a:fld>
            <a:endParaRPr lang="en-US"/>
          </a:p>
        </p:txBody>
      </p:sp>
    </p:spTree>
    <p:extLst>
      <p:ext uri="{BB962C8B-B14F-4D97-AF65-F5344CB8AC3E}">
        <p14:creationId xmlns:p14="http://schemas.microsoft.com/office/powerpoint/2010/main" val="227156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Great</a:t>
            </a:r>
            <a:r>
              <a:rPr lang="en-US" baseline="0" dirty="0"/>
              <a:t> gospel! What is God going to require of Abraham?</a:t>
            </a:r>
          </a:p>
          <a:p>
            <a:r>
              <a:rPr lang="en-US" baseline="0" dirty="0"/>
              <a:t>Altar…then Egypt, not a blessing. A Plague.</a:t>
            </a:r>
          </a:p>
          <a:p>
            <a:r>
              <a:rPr lang="en-US" baseline="0" dirty="0"/>
              <a:t>Altar…</a:t>
            </a:r>
            <a:endParaRPr lang="en-US" dirty="0"/>
          </a:p>
        </p:txBody>
      </p:sp>
      <p:sp>
        <p:nvSpPr>
          <p:cNvPr id="4" name="Slide Number Placeholder 3"/>
          <p:cNvSpPr>
            <a:spLocks noGrp="1"/>
          </p:cNvSpPr>
          <p:nvPr>
            <p:ph type="sldNum" sz="quarter" idx="10"/>
          </p:nvPr>
        </p:nvSpPr>
        <p:spPr/>
        <p:txBody>
          <a:bodyPr/>
          <a:lstStyle/>
          <a:p>
            <a:fld id="{070CD8EA-C2F4-4DAF-9D37-1245D382C726}" type="slidenum">
              <a:rPr lang="en-US" smtClean="0"/>
              <a:pPr/>
              <a:t>10</a:t>
            </a:fld>
            <a:endParaRPr lang="en-US"/>
          </a:p>
        </p:txBody>
      </p:sp>
    </p:spTree>
    <p:extLst>
      <p:ext uri="{BB962C8B-B14F-4D97-AF65-F5344CB8AC3E}">
        <p14:creationId xmlns:p14="http://schemas.microsoft.com/office/powerpoint/2010/main" val="2953827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 10 years later.</a:t>
            </a:r>
          </a:p>
          <a:p>
            <a:r>
              <a:rPr lang="en-US" dirty="0"/>
              <a:t>Promise is not the covenant. More like an engagement. Here is where we have covenant.</a:t>
            </a:r>
          </a:p>
        </p:txBody>
      </p:sp>
      <p:sp>
        <p:nvSpPr>
          <p:cNvPr id="4" name="Slide Number Placeholder 3"/>
          <p:cNvSpPr>
            <a:spLocks noGrp="1"/>
          </p:cNvSpPr>
          <p:nvPr>
            <p:ph type="sldNum" sz="quarter" idx="10"/>
          </p:nvPr>
        </p:nvSpPr>
        <p:spPr/>
        <p:txBody>
          <a:bodyPr/>
          <a:lstStyle/>
          <a:p>
            <a:fld id="{070CD8EA-C2F4-4DAF-9D37-1245D382C726}" type="slidenum">
              <a:rPr lang="en-US" smtClean="0"/>
              <a:pPr/>
              <a:t>11</a:t>
            </a:fld>
            <a:endParaRPr lang="en-US"/>
          </a:p>
        </p:txBody>
      </p:sp>
    </p:spTree>
    <p:extLst>
      <p:ext uri="{BB962C8B-B14F-4D97-AF65-F5344CB8AC3E}">
        <p14:creationId xmlns:p14="http://schemas.microsoft.com/office/powerpoint/2010/main" val="502031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24 years after his Is in the land,</a:t>
            </a:r>
            <a:r>
              <a:rPr lang="en-US" baseline="0" dirty="0"/>
              <a:t> just before Isaac will be born.</a:t>
            </a:r>
          </a:p>
          <a:p>
            <a:r>
              <a:rPr lang="en-US" baseline="0" dirty="0"/>
              <a:t>No stipulations</a:t>
            </a:r>
            <a:endParaRPr lang="en-US" dirty="0"/>
          </a:p>
        </p:txBody>
      </p:sp>
      <p:sp>
        <p:nvSpPr>
          <p:cNvPr id="4" name="Slide Number Placeholder 3"/>
          <p:cNvSpPr>
            <a:spLocks noGrp="1"/>
          </p:cNvSpPr>
          <p:nvPr>
            <p:ph type="sldNum" sz="quarter" idx="10"/>
          </p:nvPr>
        </p:nvSpPr>
        <p:spPr/>
        <p:txBody>
          <a:bodyPr/>
          <a:lstStyle/>
          <a:p>
            <a:fld id="{070CD8EA-C2F4-4DAF-9D37-1245D382C726}" type="slidenum">
              <a:rPr lang="en-US" smtClean="0"/>
              <a:pPr/>
              <a:t>12</a:t>
            </a:fld>
            <a:endParaRPr lang="en-US"/>
          </a:p>
        </p:txBody>
      </p:sp>
    </p:spTree>
    <p:extLst>
      <p:ext uri="{BB962C8B-B14F-4D97-AF65-F5344CB8AC3E}">
        <p14:creationId xmlns:p14="http://schemas.microsoft.com/office/powerpoint/2010/main" val="3398823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13 years</a:t>
            </a:r>
            <a:r>
              <a:rPr lang="en-US" baseline="0" dirty="0"/>
              <a:t> later.</a:t>
            </a:r>
          </a:p>
          <a:p>
            <a:r>
              <a:rPr lang="en-US" baseline="0" dirty="0"/>
              <a:t>Never would have asked the Abraham of chapter 12. God knows which moment is right for us wherever we are on the journey.</a:t>
            </a:r>
          </a:p>
          <a:p>
            <a:r>
              <a:rPr lang="en-US" baseline="0" dirty="0"/>
              <a:t>Prove faith is gold. Refined as in fire.</a:t>
            </a:r>
          </a:p>
          <a:p>
            <a:r>
              <a:rPr lang="en-US" baseline="0" dirty="0"/>
              <a:t>Experience what God will experience. Sacrifice of his son.</a:t>
            </a:r>
          </a:p>
        </p:txBody>
      </p:sp>
      <p:sp>
        <p:nvSpPr>
          <p:cNvPr id="4" name="Slide Number Placeholder 3"/>
          <p:cNvSpPr>
            <a:spLocks noGrp="1"/>
          </p:cNvSpPr>
          <p:nvPr>
            <p:ph type="sldNum" sz="quarter" idx="10"/>
          </p:nvPr>
        </p:nvSpPr>
        <p:spPr/>
        <p:txBody>
          <a:bodyPr/>
          <a:lstStyle/>
          <a:p>
            <a:fld id="{070CD8EA-C2F4-4DAF-9D37-1245D382C726}" type="slidenum">
              <a:rPr lang="en-US" smtClean="0"/>
              <a:pPr/>
              <a:t>13</a:t>
            </a:fld>
            <a:endParaRPr lang="en-US"/>
          </a:p>
        </p:txBody>
      </p:sp>
    </p:spTree>
    <p:extLst>
      <p:ext uri="{BB962C8B-B14F-4D97-AF65-F5344CB8AC3E}">
        <p14:creationId xmlns:p14="http://schemas.microsoft.com/office/powerpoint/2010/main" val="239503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Read</a:t>
            </a:r>
            <a:r>
              <a:rPr lang="en-US" baseline="0" dirty="0"/>
              <a:t> through the text together. After reading 15:2-3, ask, “Does this sound like faith to you?” “What does it sound like?”</a:t>
            </a:r>
          </a:p>
          <a:p>
            <a:r>
              <a:rPr lang="en-US" baseline="0" dirty="0"/>
              <a:t>Abraham is questioning God’s promise and yet Abraham is called unwavering in his faith by Paul. How should we understand the questions?</a:t>
            </a:r>
          </a:p>
        </p:txBody>
      </p:sp>
      <p:sp>
        <p:nvSpPr>
          <p:cNvPr id="4" name="Slide Number Placeholder 3"/>
          <p:cNvSpPr>
            <a:spLocks noGrp="1"/>
          </p:cNvSpPr>
          <p:nvPr>
            <p:ph type="sldNum" sz="quarter" idx="10"/>
          </p:nvPr>
        </p:nvSpPr>
        <p:spPr/>
        <p:txBody>
          <a:bodyPr/>
          <a:lstStyle/>
          <a:p>
            <a:fld id="{070CD8EA-C2F4-4DAF-9D37-1245D382C726}" type="slidenum">
              <a:rPr lang="en-US" smtClean="0"/>
              <a:pPr/>
              <a:t>14</a:t>
            </a:fld>
            <a:endParaRPr lang="en-US"/>
          </a:p>
        </p:txBody>
      </p:sp>
    </p:spTree>
    <p:extLst>
      <p:ext uri="{BB962C8B-B14F-4D97-AF65-F5344CB8AC3E}">
        <p14:creationId xmlns:p14="http://schemas.microsoft.com/office/powerpoint/2010/main" val="1687448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070CD8EA-C2F4-4DAF-9D37-1245D382C726}" type="slidenum">
              <a:rPr lang="en-US" smtClean="0"/>
              <a:pPr/>
              <a:t>15</a:t>
            </a:fld>
            <a:endParaRPr lang="en-US"/>
          </a:p>
        </p:txBody>
      </p:sp>
    </p:spTree>
    <p:extLst>
      <p:ext uri="{BB962C8B-B14F-4D97-AF65-F5344CB8AC3E}">
        <p14:creationId xmlns:p14="http://schemas.microsoft.com/office/powerpoint/2010/main" val="3621992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070CD8EA-C2F4-4DAF-9D37-1245D382C726}" type="slidenum">
              <a:rPr lang="en-US" smtClean="0"/>
              <a:pPr/>
              <a:t>16</a:t>
            </a:fld>
            <a:endParaRPr lang="en-US"/>
          </a:p>
        </p:txBody>
      </p:sp>
    </p:spTree>
    <p:extLst>
      <p:ext uri="{BB962C8B-B14F-4D97-AF65-F5344CB8AC3E}">
        <p14:creationId xmlns:p14="http://schemas.microsoft.com/office/powerpoint/2010/main" val="620378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070CD8EA-C2F4-4DAF-9D37-1245D382C726}" type="slidenum">
              <a:rPr lang="en-US" smtClean="0"/>
              <a:pPr/>
              <a:t>17</a:t>
            </a:fld>
            <a:endParaRPr lang="en-US"/>
          </a:p>
        </p:txBody>
      </p:sp>
    </p:spTree>
    <p:extLst>
      <p:ext uri="{BB962C8B-B14F-4D97-AF65-F5344CB8AC3E}">
        <p14:creationId xmlns:p14="http://schemas.microsoft.com/office/powerpoint/2010/main" val="3380420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070CD8EA-C2F4-4DAF-9D37-1245D382C726}" type="slidenum">
              <a:rPr lang="en-US" smtClean="0"/>
              <a:pPr/>
              <a:t>18</a:t>
            </a:fld>
            <a:endParaRPr lang="en-US"/>
          </a:p>
        </p:txBody>
      </p:sp>
    </p:spTree>
    <p:extLst>
      <p:ext uri="{BB962C8B-B14F-4D97-AF65-F5344CB8AC3E}">
        <p14:creationId xmlns:p14="http://schemas.microsoft.com/office/powerpoint/2010/main" val="9190877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070CD8EA-C2F4-4DAF-9D37-1245D382C726}" type="slidenum">
              <a:rPr lang="en-US" smtClean="0"/>
              <a:pPr/>
              <a:t>19</a:t>
            </a:fld>
            <a:endParaRPr lang="en-US"/>
          </a:p>
        </p:txBody>
      </p:sp>
    </p:spTree>
    <p:extLst>
      <p:ext uri="{BB962C8B-B14F-4D97-AF65-F5344CB8AC3E}">
        <p14:creationId xmlns:p14="http://schemas.microsoft.com/office/powerpoint/2010/main" val="1109051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Challenge to New Covenant of grace. Law all over the place.</a:t>
            </a:r>
          </a:p>
          <a:p>
            <a:r>
              <a:rPr lang="en-US" dirty="0"/>
              <a:t>Helpful to go back to the old.</a:t>
            </a:r>
          </a:p>
          <a:p>
            <a:r>
              <a:rPr lang="en-US" dirty="0"/>
              <a:t>Like looking at white text on background. Is that easy to see?</a:t>
            </a:r>
          </a:p>
          <a:p>
            <a:r>
              <a:rPr lang="en-US"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Going back to the old gives us contrast for the new.</a:t>
            </a:r>
          </a:p>
          <a:p>
            <a:r>
              <a:rPr lang="en-US" dirty="0"/>
              <a:t>Thesis this week – confusion. Understanding better grace in the law will help us understand better the law in grace.</a:t>
            </a:r>
          </a:p>
          <a:p>
            <a:endParaRPr lang="en-US" dirty="0"/>
          </a:p>
        </p:txBody>
      </p:sp>
      <p:sp>
        <p:nvSpPr>
          <p:cNvPr id="4" name="Slide Number Placeholder 3"/>
          <p:cNvSpPr>
            <a:spLocks noGrp="1"/>
          </p:cNvSpPr>
          <p:nvPr>
            <p:ph type="sldNum" sz="quarter" idx="5"/>
          </p:nvPr>
        </p:nvSpPr>
        <p:spPr/>
        <p:txBody>
          <a:bodyPr/>
          <a:lstStyle/>
          <a:p>
            <a:fld id="{AFEDD683-D9E4-4E6B-8A2F-7E14A43DE7CA}" type="slidenum">
              <a:rPr lang="en-US" smtClean="0"/>
              <a:t>2</a:t>
            </a:fld>
            <a:endParaRPr lang="en-US"/>
          </a:p>
        </p:txBody>
      </p:sp>
    </p:spTree>
    <p:extLst>
      <p:ext uri="{BB962C8B-B14F-4D97-AF65-F5344CB8AC3E}">
        <p14:creationId xmlns:p14="http://schemas.microsoft.com/office/powerpoint/2010/main" val="34474402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070CD8EA-C2F4-4DAF-9D37-1245D382C726}" type="slidenum">
              <a:rPr lang="en-US" smtClean="0"/>
              <a:pPr/>
              <a:t>20</a:t>
            </a:fld>
            <a:endParaRPr lang="en-US"/>
          </a:p>
        </p:txBody>
      </p:sp>
    </p:spTree>
    <p:extLst>
      <p:ext uri="{BB962C8B-B14F-4D97-AF65-F5344CB8AC3E}">
        <p14:creationId xmlns:p14="http://schemas.microsoft.com/office/powerpoint/2010/main" val="32377588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070CD8EA-C2F4-4DAF-9D37-1245D382C726}" type="slidenum">
              <a:rPr lang="en-US" smtClean="0"/>
              <a:pPr/>
              <a:t>21</a:t>
            </a:fld>
            <a:endParaRPr lang="en-US"/>
          </a:p>
        </p:txBody>
      </p:sp>
    </p:spTree>
    <p:extLst>
      <p:ext uri="{BB962C8B-B14F-4D97-AF65-F5344CB8AC3E}">
        <p14:creationId xmlns:p14="http://schemas.microsoft.com/office/powerpoint/2010/main" val="6398123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070CD8EA-C2F4-4DAF-9D37-1245D382C726}" type="slidenum">
              <a:rPr lang="en-US" smtClean="0"/>
              <a:pPr/>
              <a:t>22</a:t>
            </a:fld>
            <a:endParaRPr lang="en-US"/>
          </a:p>
        </p:txBody>
      </p:sp>
    </p:spTree>
    <p:extLst>
      <p:ext uri="{BB962C8B-B14F-4D97-AF65-F5344CB8AC3E}">
        <p14:creationId xmlns:p14="http://schemas.microsoft.com/office/powerpoint/2010/main" val="25662776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070CD8EA-C2F4-4DAF-9D37-1245D382C726}" type="slidenum">
              <a:rPr lang="en-US" smtClean="0"/>
              <a:pPr/>
              <a:t>23</a:t>
            </a:fld>
            <a:endParaRPr lang="en-US"/>
          </a:p>
        </p:txBody>
      </p:sp>
    </p:spTree>
    <p:extLst>
      <p:ext uri="{BB962C8B-B14F-4D97-AF65-F5344CB8AC3E}">
        <p14:creationId xmlns:p14="http://schemas.microsoft.com/office/powerpoint/2010/main" val="28404177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070CD8EA-C2F4-4DAF-9D37-1245D382C726}" type="slidenum">
              <a:rPr lang="en-US" smtClean="0"/>
              <a:pPr/>
              <a:t>24</a:t>
            </a:fld>
            <a:endParaRPr lang="en-US"/>
          </a:p>
        </p:txBody>
      </p:sp>
    </p:spTree>
    <p:extLst>
      <p:ext uri="{BB962C8B-B14F-4D97-AF65-F5344CB8AC3E}">
        <p14:creationId xmlns:p14="http://schemas.microsoft.com/office/powerpoint/2010/main" val="32732407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After circling 100 – 0 Romans </a:t>
            </a:r>
            <a:r>
              <a:rPr lang="en-US" dirty="0"/>
              <a:t>10:6. But if it is by grace, it is no longer on the basis of works, otherwise grace is no longer grace.</a:t>
            </a:r>
          </a:p>
        </p:txBody>
      </p:sp>
      <p:sp>
        <p:nvSpPr>
          <p:cNvPr id="4" name="Slide Number Placeholder 3"/>
          <p:cNvSpPr>
            <a:spLocks noGrp="1"/>
          </p:cNvSpPr>
          <p:nvPr>
            <p:ph type="sldNum" sz="quarter" idx="10"/>
          </p:nvPr>
        </p:nvSpPr>
        <p:spPr/>
        <p:txBody>
          <a:bodyPr/>
          <a:lstStyle/>
          <a:p>
            <a:fld id="{070CD8EA-C2F4-4DAF-9D37-1245D382C726}" type="slidenum">
              <a:rPr lang="en-US" smtClean="0"/>
              <a:pPr/>
              <a:t>26</a:t>
            </a:fld>
            <a:endParaRPr lang="en-US"/>
          </a:p>
        </p:txBody>
      </p:sp>
    </p:spTree>
    <p:extLst>
      <p:ext uri="{BB962C8B-B14F-4D97-AF65-F5344CB8AC3E}">
        <p14:creationId xmlns:p14="http://schemas.microsoft.com/office/powerpoint/2010/main" val="3641569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Love the structure of Genesis 15.</a:t>
            </a:r>
          </a:p>
          <a:p>
            <a:r>
              <a:rPr lang="en-US" dirty="0"/>
              <a:t>Human part of faith is critical. We have to respond. It is central. But it is flanked by weakness. So, human.</a:t>
            </a:r>
          </a:p>
          <a:p>
            <a:r>
              <a:rPr lang="en-US" dirty="0"/>
              <a:t>The anchor, the strength of the covenant comes at the end. Not human faith. But the grace of God.</a:t>
            </a:r>
          </a:p>
          <a:p>
            <a:r>
              <a:rPr lang="en-US" dirty="0"/>
              <a:t>Ice illustration</a:t>
            </a:r>
          </a:p>
          <a:p>
            <a:r>
              <a:rPr lang="en-US" dirty="0"/>
              <a:t>Jump into the arms of God. He has got you. Even in those moments when you do not here his voice. You are my sheep and you are in my fathers hand. And no one is greater than my father. No one can snatch you out of his hand. He has got you.</a:t>
            </a:r>
          </a:p>
        </p:txBody>
      </p:sp>
      <p:sp>
        <p:nvSpPr>
          <p:cNvPr id="4" name="Slide Number Placeholder 3"/>
          <p:cNvSpPr>
            <a:spLocks noGrp="1"/>
          </p:cNvSpPr>
          <p:nvPr>
            <p:ph type="sldNum" sz="quarter" idx="10"/>
          </p:nvPr>
        </p:nvSpPr>
        <p:spPr/>
        <p:txBody>
          <a:bodyPr/>
          <a:lstStyle/>
          <a:p>
            <a:fld id="{070CD8EA-C2F4-4DAF-9D37-1245D382C726}" type="slidenum">
              <a:rPr lang="en-US" smtClean="0"/>
              <a:pPr/>
              <a:t>27</a:t>
            </a:fld>
            <a:endParaRPr lang="en-US"/>
          </a:p>
        </p:txBody>
      </p:sp>
    </p:spTree>
    <p:extLst>
      <p:ext uri="{BB962C8B-B14F-4D97-AF65-F5344CB8AC3E}">
        <p14:creationId xmlns:p14="http://schemas.microsoft.com/office/powerpoint/2010/main" val="2430490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Covenant monument. An event. A story. With a strong theological truth. </a:t>
            </a:r>
          </a:p>
          <a:p>
            <a:r>
              <a:rPr lang="en-US" dirty="0"/>
              <a:t>If you get that you will have gotten enough. The rest is icing on the cake.</a:t>
            </a:r>
          </a:p>
          <a:p>
            <a:r>
              <a:rPr lang="en-US" dirty="0"/>
              <a:t>Before Moses we are going to focus in on Abraham. This is from Genesis 15. One moment in the life of Abraham.</a:t>
            </a:r>
          </a:p>
          <a:p>
            <a:r>
              <a:rPr lang="en-US" dirty="0"/>
              <a:t>Before that I need to give you some background. To covenant in the ancient near east and to covenant in the life of Abraha.</a:t>
            </a:r>
          </a:p>
        </p:txBody>
      </p:sp>
      <p:sp>
        <p:nvSpPr>
          <p:cNvPr id="4" name="Slide Number Placeholder 3"/>
          <p:cNvSpPr>
            <a:spLocks noGrp="1"/>
          </p:cNvSpPr>
          <p:nvPr>
            <p:ph type="sldNum" sz="quarter" idx="5"/>
          </p:nvPr>
        </p:nvSpPr>
        <p:spPr/>
        <p:txBody>
          <a:bodyPr/>
          <a:lstStyle/>
          <a:p>
            <a:fld id="{AFEDD683-D9E4-4E6B-8A2F-7E14A43DE7CA}" type="slidenum">
              <a:rPr lang="en-US" smtClean="0"/>
              <a:t>3</a:t>
            </a:fld>
            <a:endParaRPr lang="en-US"/>
          </a:p>
        </p:txBody>
      </p:sp>
    </p:spTree>
    <p:extLst>
      <p:ext uri="{BB962C8B-B14F-4D97-AF65-F5344CB8AC3E}">
        <p14:creationId xmlns:p14="http://schemas.microsoft.com/office/powerpoint/2010/main" val="2592602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minutes</a:t>
            </a:r>
          </a:p>
          <a:p>
            <a:r>
              <a:rPr lang="en-US" dirty="0"/>
              <a:t>ANE Covenant. Not new in the Bible. God using known form.</a:t>
            </a:r>
          </a:p>
          <a:p>
            <a:r>
              <a:rPr lang="en-US" dirty="0"/>
              <a:t>Hundreds of tablets. 2</a:t>
            </a:r>
            <a:r>
              <a:rPr lang="en-US" baseline="30000" dirty="0"/>
              <a:t>nd</a:t>
            </a:r>
            <a:r>
              <a:rPr lang="en-US" dirty="0"/>
              <a:t> mill.</a:t>
            </a:r>
          </a:p>
        </p:txBody>
      </p:sp>
      <p:sp>
        <p:nvSpPr>
          <p:cNvPr id="4" name="Slide Number Placeholder 3"/>
          <p:cNvSpPr>
            <a:spLocks noGrp="1"/>
          </p:cNvSpPr>
          <p:nvPr>
            <p:ph type="sldNum" sz="quarter" idx="5"/>
          </p:nvPr>
        </p:nvSpPr>
        <p:spPr/>
        <p:txBody>
          <a:bodyPr/>
          <a:lstStyle/>
          <a:p>
            <a:fld id="{AFEDD683-D9E4-4E6B-8A2F-7E14A43DE7CA}" type="slidenum">
              <a:rPr lang="en-US" smtClean="0"/>
              <a:t>4</a:t>
            </a:fld>
            <a:endParaRPr lang="en-US"/>
          </a:p>
        </p:txBody>
      </p:sp>
    </p:spTree>
    <p:extLst>
      <p:ext uri="{BB962C8B-B14F-4D97-AF65-F5344CB8AC3E}">
        <p14:creationId xmlns:p14="http://schemas.microsoft.com/office/powerpoint/2010/main" val="3299717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1" kern="1200" dirty="0">
                <a:solidFill>
                  <a:schemeClr val="tx1"/>
                </a:solidFill>
                <a:effectLst/>
                <a:latin typeface="Arial" charset="0"/>
                <a:ea typeface="+mn-ea"/>
                <a:cs typeface="+mn-cs"/>
              </a:rPr>
              <a:t>Go over items</a:t>
            </a:r>
            <a:endParaRPr lang="en-US" dirty="0"/>
          </a:p>
        </p:txBody>
      </p:sp>
      <p:sp>
        <p:nvSpPr>
          <p:cNvPr id="4" name="Slide Number Placeholder 3"/>
          <p:cNvSpPr>
            <a:spLocks noGrp="1"/>
          </p:cNvSpPr>
          <p:nvPr>
            <p:ph type="sldNum" sz="quarter" idx="10"/>
          </p:nvPr>
        </p:nvSpPr>
        <p:spPr/>
        <p:txBody>
          <a:bodyPr/>
          <a:lstStyle/>
          <a:p>
            <a:fld id="{070CD8EA-C2F4-4DAF-9D37-1245D382C726}" type="slidenum">
              <a:rPr lang="en-US" smtClean="0"/>
              <a:pPr/>
              <a:t>5</a:t>
            </a:fld>
            <a:endParaRPr lang="en-US"/>
          </a:p>
        </p:txBody>
      </p:sp>
    </p:spTree>
    <p:extLst>
      <p:ext uri="{BB962C8B-B14F-4D97-AF65-F5344CB8AC3E}">
        <p14:creationId xmlns:p14="http://schemas.microsoft.com/office/powerpoint/2010/main" val="2298967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i="1" kern="1200" dirty="0">
                <a:solidFill>
                  <a:schemeClr val="tx1"/>
                </a:solidFill>
                <a:effectLst/>
                <a:latin typeface="Arial" charset="0"/>
                <a:ea typeface="+mn-ea"/>
                <a:cs typeface="+mn-cs"/>
              </a:rPr>
              <a:t>Title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70CD8EA-C2F4-4DAF-9D37-1245D382C726}" type="slidenum">
              <a:rPr lang="en-US" smtClean="0"/>
              <a:pPr/>
              <a:t>6</a:t>
            </a:fld>
            <a:endParaRPr lang="en-US"/>
          </a:p>
        </p:txBody>
      </p:sp>
    </p:spTree>
    <p:extLst>
      <p:ext uri="{BB962C8B-B14F-4D97-AF65-F5344CB8AC3E}">
        <p14:creationId xmlns:p14="http://schemas.microsoft.com/office/powerpoint/2010/main" val="1373362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a:t>Ratification ceremony.</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0" dirty="0"/>
          </a:p>
          <a:p>
            <a:endParaRPr lang="en-US" dirty="0"/>
          </a:p>
        </p:txBody>
      </p:sp>
      <p:sp>
        <p:nvSpPr>
          <p:cNvPr id="4" name="Slide Number Placeholder 3"/>
          <p:cNvSpPr>
            <a:spLocks noGrp="1"/>
          </p:cNvSpPr>
          <p:nvPr>
            <p:ph type="sldNum" sz="quarter" idx="10"/>
          </p:nvPr>
        </p:nvSpPr>
        <p:spPr/>
        <p:txBody>
          <a:bodyPr/>
          <a:lstStyle/>
          <a:p>
            <a:fld id="{070CD8EA-C2F4-4DAF-9D37-1245D382C726}" type="slidenum">
              <a:rPr lang="en-US" smtClean="0"/>
              <a:pPr/>
              <a:t>7</a:t>
            </a:fld>
            <a:endParaRPr lang="en-US"/>
          </a:p>
        </p:txBody>
      </p:sp>
    </p:spTree>
    <p:extLst>
      <p:ext uri="{BB962C8B-B14F-4D97-AF65-F5344CB8AC3E}">
        <p14:creationId xmlns:p14="http://schemas.microsoft.com/office/powerpoint/2010/main" val="4196976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minutes</a:t>
            </a:r>
          </a:p>
          <a:p>
            <a:r>
              <a:rPr lang="en-US" dirty="0"/>
              <a:t>Now we are ready to turn to Abraham.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Moments with a little dialogue. </a:t>
            </a:r>
          </a:p>
          <a:p>
            <a:r>
              <a:rPr lang="en-US" dirty="0"/>
              <a:t>10 or 12 pages, v 900 for HP</a:t>
            </a:r>
          </a:p>
          <a:p>
            <a:r>
              <a:rPr lang="en-US" dirty="0"/>
              <a:t>Like </a:t>
            </a:r>
            <a:r>
              <a:rPr lang="en-US" dirty="0" err="1"/>
              <a:t>facebook</a:t>
            </a:r>
            <a:r>
              <a:rPr lang="en-US" dirty="0"/>
              <a:t>. Screenshots.</a:t>
            </a:r>
          </a:p>
        </p:txBody>
      </p:sp>
      <p:sp>
        <p:nvSpPr>
          <p:cNvPr id="4" name="Slide Number Placeholder 3"/>
          <p:cNvSpPr>
            <a:spLocks noGrp="1"/>
          </p:cNvSpPr>
          <p:nvPr>
            <p:ph type="sldNum" sz="quarter" idx="5"/>
          </p:nvPr>
        </p:nvSpPr>
        <p:spPr/>
        <p:txBody>
          <a:bodyPr/>
          <a:lstStyle/>
          <a:p>
            <a:fld id="{AFEDD683-D9E4-4E6B-8A2F-7E14A43DE7CA}" type="slidenum">
              <a:rPr lang="en-US" smtClean="0"/>
              <a:t>8</a:t>
            </a:fld>
            <a:endParaRPr lang="en-US"/>
          </a:p>
        </p:txBody>
      </p:sp>
    </p:spTree>
    <p:extLst>
      <p:ext uri="{BB962C8B-B14F-4D97-AF65-F5344CB8AC3E}">
        <p14:creationId xmlns:p14="http://schemas.microsoft.com/office/powerpoint/2010/main" val="2625383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Journey. </a:t>
            </a:r>
          </a:p>
        </p:txBody>
      </p:sp>
      <p:sp>
        <p:nvSpPr>
          <p:cNvPr id="4" name="Slide Number Placeholder 3"/>
          <p:cNvSpPr>
            <a:spLocks noGrp="1"/>
          </p:cNvSpPr>
          <p:nvPr>
            <p:ph type="sldNum" sz="quarter" idx="10"/>
          </p:nvPr>
        </p:nvSpPr>
        <p:spPr/>
        <p:txBody>
          <a:bodyPr/>
          <a:lstStyle/>
          <a:p>
            <a:fld id="{070CD8EA-C2F4-4DAF-9D37-1245D382C726}" type="slidenum">
              <a:rPr lang="en-US" smtClean="0"/>
              <a:pPr/>
              <a:t>9</a:t>
            </a:fld>
            <a:endParaRPr lang="en-US"/>
          </a:p>
        </p:txBody>
      </p:sp>
    </p:spTree>
    <p:extLst>
      <p:ext uri="{BB962C8B-B14F-4D97-AF65-F5344CB8AC3E}">
        <p14:creationId xmlns:p14="http://schemas.microsoft.com/office/powerpoint/2010/main" val="6477699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51B8AF-8B96-40B1-B355-CEA468BB86FB}"/>
              </a:ext>
            </a:extLst>
          </p:cNvPr>
          <p:cNvSpPr/>
          <p:nvPr userDrawn="1"/>
        </p:nvSpPr>
        <p:spPr>
          <a:xfrm>
            <a:off x="-1" y="0"/>
            <a:ext cx="138883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CA5DABF-B302-473F-943B-88F68721AF24}"/>
              </a:ext>
            </a:extLst>
          </p:cNvPr>
          <p:cNvGrpSpPr/>
          <p:nvPr userDrawn="1"/>
        </p:nvGrpSpPr>
        <p:grpSpPr>
          <a:xfrm>
            <a:off x="199413" y="5714103"/>
            <a:ext cx="914400" cy="914400"/>
            <a:chOff x="6773550" y="5489085"/>
            <a:chExt cx="914400" cy="914400"/>
          </a:xfrm>
        </p:grpSpPr>
        <p:sp>
          <p:nvSpPr>
            <p:cNvPr id="5" name="Oval 4">
              <a:extLst>
                <a:ext uri="{FF2B5EF4-FFF2-40B4-BE49-F238E27FC236}">
                  <a16:creationId xmlns:a16="http://schemas.microsoft.com/office/drawing/2014/main" id="{8EE360FC-C173-4C68-9A17-F791BFD931CC}"/>
                </a:ext>
              </a:extLst>
            </p:cNvPr>
            <p:cNvSpPr>
              <a:spLocks noChangeAspect="1"/>
            </p:cNvSpPr>
            <p:nvPr/>
          </p:nvSpPr>
          <p:spPr>
            <a:xfrm>
              <a:off x="6773550" y="5489085"/>
              <a:ext cx="914400" cy="914400"/>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14513EAB-67A8-4E06-B4FD-08F5829C8039}"/>
                </a:ext>
              </a:extLst>
            </p:cNvPr>
            <p:cNvGrpSpPr>
              <a:grpSpLocks noChangeAspect="1"/>
            </p:cNvGrpSpPr>
            <p:nvPr/>
          </p:nvGrpSpPr>
          <p:grpSpPr>
            <a:xfrm>
              <a:off x="6910710" y="5674979"/>
              <a:ext cx="640080" cy="542612"/>
              <a:chOff x="2974230" y="2683117"/>
              <a:chExt cx="3280854" cy="2781263"/>
            </a:xfrm>
          </p:grpSpPr>
          <p:grpSp>
            <p:nvGrpSpPr>
              <p:cNvPr id="7" name="Group 6">
                <a:extLst>
                  <a:ext uri="{FF2B5EF4-FFF2-40B4-BE49-F238E27FC236}">
                    <a16:creationId xmlns:a16="http://schemas.microsoft.com/office/drawing/2014/main" id="{187F891C-0981-481A-BFC0-0D2AB401C35C}"/>
                  </a:ext>
                </a:extLst>
              </p:cNvPr>
              <p:cNvGrpSpPr/>
              <p:nvPr/>
            </p:nvGrpSpPr>
            <p:grpSpPr>
              <a:xfrm>
                <a:off x="4756784" y="2687026"/>
                <a:ext cx="1418380" cy="2676580"/>
                <a:chOff x="3222631" y="2483919"/>
                <a:chExt cx="1418380" cy="3122811"/>
              </a:xfrm>
              <a:solidFill>
                <a:srgbClr val="9CAA9D"/>
              </a:solidFill>
            </p:grpSpPr>
            <p:sp>
              <p:nvSpPr>
                <p:cNvPr id="22" name="Rectangle 21">
                  <a:extLst>
                    <a:ext uri="{FF2B5EF4-FFF2-40B4-BE49-F238E27FC236}">
                      <a16:creationId xmlns:a16="http://schemas.microsoft.com/office/drawing/2014/main" id="{38FFAA5D-40DB-48EA-AE49-64CF81B7D6F2}"/>
                    </a:ext>
                  </a:extLst>
                </p:cNvPr>
                <p:cNvSpPr/>
                <p:nvPr/>
              </p:nvSpPr>
              <p:spPr>
                <a:xfrm>
                  <a:off x="3222631" y="2925472"/>
                  <a:ext cx="1418380" cy="26812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50211FE-CC82-48C3-B3D8-1C4A386AB09C}"/>
                    </a:ext>
                  </a:extLst>
                </p:cNvPr>
                <p:cNvSpPr/>
                <p:nvPr/>
              </p:nvSpPr>
              <p:spPr>
                <a:xfrm>
                  <a:off x="3222631" y="2483919"/>
                  <a:ext cx="1418380" cy="9143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D002A0F-725A-4066-BC7D-3CC3D70074D1}"/>
                  </a:ext>
                </a:extLst>
              </p:cNvPr>
              <p:cNvGrpSpPr/>
              <p:nvPr/>
            </p:nvGrpSpPr>
            <p:grpSpPr>
              <a:xfrm>
                <a:off x="4836704" y="2711015"/>
                <a:ext cx="1418380" cy="2753362"/>
                <a:chOff x="3222631" y="2488273"/>
                <a:chExt cx="1418380" cy="3212394"/>
              </a:xfrm>
            </p:grpSpPr>
            <p:sp>
              <p:nvSpPr>
                <p:cNvPr id="20" name="Rectangle 19">
                  <a:extLst>
                    <a:ext uri="{FF2B5EF4-FFF2-40B4-BE49-F238E27FC236}">
                      <a16:creationId xmlns:a16="http://schemas.microsoft.com/office/drawing/2014/main" id="{ECE2F753-EDA0-41E7-B0EC-E8BC8B77D89F}"/>
                    </a:ext>
                  </a:extLst>
                </p:cNvPr>
                <p:cNvSpPr/>
                <p:nvPr/>
              </p:nvSpPr>
              <p:spPr>
                <a:xfrm>
                  <a:off x="3222631" y="2925472"/>
                  <a:ext cx="1418380" cy="2775195"/>
                </a:xfrm>
                <a:prstGeom prst="rect">
                  <a:avLst/>
                </a:prstGeom>
                <a:solidFill>
                  <a:srgbClr val="C8D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8D47E2F7-F2AB-497B-82D6-2C11B3A90834}"/>
                    </a:ext>
                  </a:extLst>
                </p:cNvPr>
                <p:cNvSpPr/>
                <p:nvPr/>
              </p:nvSpPr>
              <p:spPr>
                <a:xfrm>
                  <a:off x="3222631" y="2488273"/>
                  <a:ext cx="1418380" cy="914399"/>
                </a:xfrm>
                <a:prstGeom prst="ellipse">
                  <a:avLst/>
                </a:prstGeom>
                <a:solidFill>
                  <a:srgbClr val="C8D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7A474D3E-A605-45A7-A551-70A8682A964B}"/>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00184" y="3200997"/>
                <a:ext cx="1291420" cy="2118306"/>
              </a:xfrm>
              <a:prstGeom prst="rect">
                <a:avLst/>
              </a:prstGeom>
            </p:spPr>
          </p:pic>
          <p:sp>
            <p:nvSpPr>
              <p:cNvPr id="10" name="Right Triangle 9">
                <a:extLst>
                  <a:ext uri="{FF2B5EF4-FFF2-40B4-BE49-F238E27FC236}">
                    <a16:creationId xmlns:a16="http://schemas.microsoft.com/office/drawing/2014/main" id="{9484614A-3BB4-4161-A4CE-EDDBFC6496FF}"/>
                  </a:ext>
                </a:extLst>
              </p:cNvPr>
              <p:cNvSpPr/>
              <p:nvPr/>
            </p:nvSpPr>
            <p:spPr>
              <a:xfrm rot="10800000">
                <a:off x="4756782" y="5363607"/>
                <a:ext cx="79921" cy="100770"/>
              </a:xfrm>
              <a:prstGeom prst="rtTriangle">
                <a:avLst/>
              </a:prstGeom>
              <a:solidFill>
                <a:srgbClr val="9CAA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6C9D368-FA4B-4267-B06B-05BE7AF13179}"/>
                  </a:ext>
                </a:extLst>
              </p:cNvPr>
              <p:cNvGrpSpPr/>
              <p:nvPr/>
            </p:nvGrpSpPr>
            <p:grpSpPr>
              <a:xfrm>
                <a:off x="2974230" y="2683117"/>
                <a:ext cx="1498300" cy="2781263"/>
                <a:chOff x="2974230" y="2683117"/>
                <a:chExt cx="1498300" cy="2781263"/>
              </a:xfrm>
            </p:grpSpPr>
            <p:grpSp>
              <p:nvGrpSpPr>
                <p:cNvPr id="12" name="Group 11">
                  <a:extLst>
                    <a:ext uri="{FF2B5EF4-FFF2-40B4-BE49-F238E27FC236}">
                      <a16:creationId xmlns:a16="http://schemas.microsoft.com/office/drawing/2014/main" id="{B05D0428-0A0A-4592-8E7F-B5467EF4BF93}"/>
                    </a:ext>
                  </a:extLst>
                </p:cNvPr>
                <p:cNvGrpSpPr/>
                <p:nvPr/>
              </p:nvGrpSpPr>
              <p:grpSpPr>
                <a:xfrm>
                  <a:off x="2978779" y="2683117"/>
                  <a:ext cx="1418380" cy="2680490"/>
                  <a:chOff x="3222631" y="2483919"/>
                  <a:chExt cx="1418380" cy="3127373"/>
                </a:xfrm>
                <a:solidFill>
                  <a:srgbClr val="9CAA9D"/>
                </a:solidFill>
              </p:grpSpPr>
              <p:sp>
                <p:nvSpPr>
                  <p:cNvPr id="18" name="Rectangle 17">
                    <a:extLst>
                      <a:ext uri="{FF2B5EF4-FFF2-40B4-BE49-F238E27FC236}">
                        <a16:creationId xmlns:a16="http://schemas.microsoft.com/office/drawing/2014/main" id="{28443C2C-4FA4-47C8-A096-A1B9946DA820}"/>
                      </a:ext>
                    </a:extLst>
                  </p:cNvPr>
                  <p:cNvSpPr/>
                  <p:nvPr/>
                </p:nvSpPr>
                <p:spPr>
                  <a:xfrm>
                    <a:off x="3222631" y="2925473"/>
                    <a:ext cx="1418380" cy="26858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1D773C0-4FF6-4A76-B30F-3EBC9FAD8376}"/>
                      </a:ext>
                    </a:extLst>
                  </p:cNvPr>
                  <p:cNvSpPr/>
                  <p:nvPr/>
                </p:nvSpPr>
                <p:spPr>
                  <a:xfrm>
                    <a:off x="3222631" y="2483919"/>
                    <a:ext cx="1418380" cy="9143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0AC92C83-0232-4CF5-8D12-6B5946BBC346}"/>
                    </a:ext>
                  </a:extLst>
                </p:cNvPr>
                <p:cNvGrpSpPr/>
                <p:nvPr/>
              </p:nvGrpSpPr>
              <p:grpSpPr>
                <a:xfrm>
                  <a:off x="3054150" y="2696089"/>
                  <a:ext cx="1418380" cy="2768291"/>
                  <a:chOff x="3222631" y="2470855"/>
                  <a:chExt cx="1418380" cy="3229812"/>
                </a:xfrm>
              </p:grpSpPr>
              <p:sp>
                <p:nvSpPr>
                  <p:cNvPr id="16" name="Rectangle 15">
                    <a:extLst>
                      <a:ext uri="{FF2B5EF4-FFF2-40B4-BE49-F238E27FC236}">
                        <a16:creationId xmlns:a16="http://schemas.microsoft.com/office/drawing/2014/main" id="{6F2FB49C-286A-4D43-943E-EDBEABEB1EAA}"/>
                      </a:ext>
                    </a:extLst>
                  </p:cNvPr>
                  <p:cNvSpPr/>
                  <p:nvPr/>
                </p:nvSpPr>
                <p:spPr>
                  <a:xfrm>
                    <a:off x="3222631" y="2925472"/>
                    <a:ext cx="1418380" cy="2775195"/>
                  </a:xfrm>
                  <a:prstGeom prst="rect">
                    <a:avLst/>
                  </a:prstGeom>
                  <a:solidFill>
                    <a:srgbClr val="C8D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391CC12-B5F1-4FCE-9285-55B8E076D19E}"/>
                      </a:ext>
                    </a:extLst>
                  </p:cNvPr>
                  <p:cNvSpPr/>
                  <p:nvPr/>
                </p:nvSpPr>
                <p:spPr>
                  <a:xfrm>
                    <a:off x="3222631" y="2470855"/>
                    <a:ext cx="1418380" cy="914399"/>
                  </a:xfrm>
                  <a:prstGeom prst="ellipse">
                    <a:avLst/>
                  </a:prstGeom>
                  <a:solidFill>
                    <a:srgbClr val="C8D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a:extLst>
                    <a:ext uri="{FF2B5EF4-FFF2-40B4-BE49-F238E27FC236}">
                      <a16:creationId xmlns:a16="http://schemas.microsoft.com/office/drawing/2014/main" id="{BD9D1DCD-CBF0-47A2-A00E-BB8590A48499}"/>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17630" y="3225219"/>
                  <a:ext cx="1291420" cy="2118306"/>
                </a:xfrm>
                <a:prstGeom prst="rect">
                  <a:avLst/>
                </a:prstGeom>
              </p:spPr>
            </p:pic>
            <p:sp>
              <p:nvSpPr>
                <p:cNvPr id="15" name="Right Triangle 14">
                  <a:extLst>
                    <a:ext uri="{FF2B5EF4-FFF2-40B4-BE49-F238E27FC236}">
                      <a16:creationId xmlns:a16="http://schemas.microsoft.com/office/drawing/2014/main" id="{F24ADBD0-1D89-42D9-8B98-A1937E7A368A}"/>
                    </a:ext>
                  </a:extLst>
                </p:cNvPr>
                <p:cNvSpPr/>
                <p:nvPr/>
              </p:nvSpPr>
              <p:spPr>
                <a:xfrm rot="10800000">
                  <a:off x="2974230" y="5363607"/>
                  <a:ext cx="79921" cy="100770"/>
                </a:xfrm>
                <a:prstGeom prst="rtTriangle">
                  <a:avLst/>
                </a:prstGeom>
                <a:solidFill>
                  <a:srgbClr val="9CAA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4" name="Title 1">
            <a:extLst>
              <a:ext uri="{FF2B5EF4-FFF2-40B4-BE49-F238E27FC236}">
                <a16:creationId xmlns:a16="http://schemas.microsoft.com/office/drawing/2014/main" id="{0200954A-00FB-44FB-B2D5-6C8BEA8B142D}"/>
              </a:ext>
            </a:extLst>
          </p:cNvPr>
          <p:cNvSpPr>
            <a:spLocks noGrp="1"/>
          </p:cNvSpPr>
          <p:nvPr>
            <p:ph type="ctrTitle"/>
          </p:nvPr>
        </p:nvSpPr>
        <p:spPr>
          <a:xfrm>
            <a:off x="1515833" y="2563069"/>
            <a:ext cx="7407615" cy="1739347"/>
          </a:xfrm>
        </p:spPr>
        <p:txBody>
          <a:bodyPr>
            <a:normAutofit/>
          </a:bodyPr>
          <a:lstStyle>
            <a:lvl1pPr>
              <a:defRPr sz="6000"/>
            </a:lvl1pPr>
          </a:lstStyle>
          <a:p>
            <a:endParaRPr lang="en-US" dirty="0"/>
          </a:p>
        </p:txBody>
      </p:sp>
      <p:grpSp>
        <p:nvGrpSpPr>
          <p:cNvPr id="26" name="Group 25">
            <a:extLst>
              <a:ext uri="{FF2B5EF4-FFF2-40B4-BE49-F238E27FC236}">
                <a16:creationId xmlns:a16="http://schemas.microsoft.com/office/drawing/2014/main" id="{9DDDEDA3-858B-4A05-9FF6-A2C24CF5CE63}"/>
              </a:ext>
            </a:extLst>
          </p:cNvPr>
          <p:cNvGrpSpPr/>
          <p:nvPr userDrawn="1"/>
        </p:nvGrpSpPr>
        <p:grpSpPr>
          <a:xfrm>
            <a:off x="205350" y="3001626"/>
            <a:ext cx="914400" cy="914400"/>
            <a:chOff x="6773550" y="5470659"/>
            <a:chExt cx="914400" cy="914400"/>
          </a:xfrm>
        </p:grpSpPr>
        <p:sp>
          <p:nvSpPr>
            <p:cNvPr id="27" name="Oval 26">
              <a:extLst>
                <a:ext uri="{FF2B5EF4-FFF2-40B4-BE49-F238E27FC236}">
                  <a16:creationId xmlns:a16="http://schemas.microsoft.com/office/drawing/2014/main" id="{E13E11AB-08D9-41E8-95B9-72DBB2886B62}"/>
                </a:ext>
              </a:extLst>
            </p:cNvPr>
            <p:cNvSpPr>
              <a:spLocks noChangeAspect="1"/>
            </p:cNvSpPr>
            <p:nvPr/>
          </p:nvSpPr>
          <p:spPr>
            <a:xfrm>
              <a:off x="6773550" y="5470659"/>
              <a:ext cx="914400" cy="914400"/>
            </a:xfrm>
            <a:prstGeom prst="ellipse">
              <a:avLst/>
            </a:prstGeom>
            <a:solidFill>
              <a:srgbClr val="CCE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FA85B7A7-980D-4F13-A61E-84B2F6889E12}"/>
                </a:ext>
              </a:extLst>
            </p:cNvPr>
            <p:cNvGrpSpPr/>
            <p:nvPr/>
          </p:nvGrpSpPr>
          <p:grpSpPr>
            <a:xfrm>
              <a:off x="6995027" y="5563126"/>
              <a:ext cx="355438" cy="127038"/>
              <a:chOff x="3419473" y="2536756"/>
              <a:chExt cx="1421946" cy="508153"/>
            </a:xfrm>
          </p:grpSpPr>
          <p:grpSp>
            <p:nvGrpSpPr>
              <p:cNvPr id="155" name="Group 154">
                <a:extLst>
                  <a:ext uri="{FF2B5EF4-FFF2-40B4-BE49-F238E27FC236}">
                    <a16:creationId xmlns:a16="http://schemas.microsoft.com/office/drawing/2014/main" id="{9F4B80E1-FAFE-4D0D-A998-F4BD78A1694B}"/>
                  </a:ext>
                </a:extLst>
              </p:cNvPr>
              <p:cNvGrpSpPr/>
              <p:nvPr/>
            </p:nvGrpSpPr>
            <p:grpSpPr>
              <a:xfrm>
                <a:off x="3442574" y="2536756"/>
                <a:ext cx="1377723" cy="497348"/>
                <a:chOff x="3442574" y="2536756"/>
                <a:chExt cx="1377723" cy="497348"/>
              </a:xfrm>
            </p:grpSpPr>
            <p:grpSp>
              <p:nvGrpSpPr>
                <p:cNvPr id="158" name="Group 157">
                  <a:extLst>
                    <a:ext uri="{FF2B5EF4-FFF2-40B4-BE49-F238E27FC236}">
                      <a16:creationId xmlns:a16="http://schemas.microsoft.com/office/drawing/2014/main" id="{F11BE52B-8FA9-4777-B487-623ECF76F020}"/>
                    </a:ext>
                  </a:extLst>
                </p:cNvPr>
                <p:cNvGrpSpPr/>
                <p:nvPr/>
              </p:nvGrpSpPr>
              <p:grpSpPr>
                <a:xfrm flipH="1">
                  <a:off x="4535064" y="2536756"/>
                  <a:ext cx="279148" cy="491289"/>
                  <a:chOff x="3028950" y="1743386"/>
                  <a:chExt cx="279148" cy="491289"/>
                </a:xfrm>
              </p:grpSpPr>
              <p:sp>
                <p:nvSpPr>
                  <p:cNvPr id="165" name="Oval 164">
                    <a:extLst>
                      <a:ext uri="{FF2B5EF4-FFF2-40B4-BE49-F238E27FC236}">
                        <a16:creationId xmlns:a16="http://schemas.microsoft.com/office/drawing/2014/main" id="{DAB400ED-9364-4C5A-BF41-036DC14C3EEF}"/>
                      </a:ext>
                    </a:extLst>
                  </p:cNvPr>
                  <p:cNvSpPr/>
                  <p:nvPr/>
                </p:nvSpPr>
                <p:spPr>
                  <a:xfrm rot="499014">
                    <a:off x="3163365" y="1743386"/>
                    <a:ext cx="144733" cy="165774"/>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79328D7B-6BC4-4AD5-8B1D-A6220F94A80E}"/>
                      </a:ext>
                    </a:extLst>
                  </p:cNvPr>
                  <p:cNvSpPr/>
                  <p:nvPr/>
                </p:nvSpPr>
                <p:spPr>
                  <a:xfrm>
                    <a:off x="3028950" y="1803998"/>
                    <a:ext cx="190500" cy="430677"/>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 name="Group 158">
                  <a:extLst>
                    <a:ext uri="{FF2B5EF4-FFF2-40B4-BE49-F238E27FC236}">
                      <a16:creationId xmlns:a16="http://schemas.microsoft.com/office/drawing/2014/main" id="{DC50F2DB-36B6-429A-AE76-68A7ADF27D9C}"/>
                    </a:ext>
                  </a:extLst>
                </p:cNvPr>
                <p:cNvGrpSpPr/>
                <p:nvPr/>
              </p:nvGrpSpPr>
              <p:grpSpPr>
                <a:xfrm>
                  <a:off x="3442574" y="2542862"/>
                  <a:ext cx="1377723" cy="491242"/>
                  <a:chOff x="3442574" y="2542862"/>
                  <a:chExt cx="1377723" cy="491242"/>
                </a:xfrm>
              </p:grpSpPr>
              <p:grpSp>
                <p:nvGrpSpPr>
                  <p:cNvPr id="160" name="Group 159">
                    <a:extLst>
                      <a:ext uri="{FF2B5EF4-FFF2-40B4-BE49-F238E27FC236}">
                        <a16:creationId xmlns:a16="http://schemas.microsoft.com/office/drawing/2014/main" id="{981CC8B6-7EBF-40CD-9B62-981D6EB13E93}"/>
                      </a:ext>
                    </a:extLst>
                  </p:cNvPr>
                  <p:cNvGrpSpPr/>
                  <p:nvPr/>
                </p:nvGrpSpPr>
                <p:grpSpPr>
                  <a:xfrm>
                    <a:off x="3442574" y="2542862"/>
                    <a:ext cx="230051" cy="482786"/>
                    <a:chOff x="3028950" y="1751889"/>
                    <a:chExt cx="230051" cy="482786"/>
                  </a:xfrm>
                </p:grpSpPr>
                <p:sp>
                  <p:nvSpPr>
                    <p:cNvPr id="163" name="Oval 162">
                      <a:extLst>
                        <a:ext uri="{FF2B5EF4-FFF2-40B4-BE49-F238E27FC236}">
                          <a16:creationId xmlns:a16="http://schemas.microsoft.com/office/drawing/2014/main" id="{01756AD4-41B5-48F6-A97B-107443F2A55B}"/>
                        </a:ext>
                      </a:extLst>
                    </p:cNvPr>
                    <p:cNvSpPr/>
                    <p:nvPr/>
                  </p:nvSpPr>
                  <p:spPr>
                    <a:xfrm rot="499014">
                      <a:off x="3114268" y="1751889"/>
                      <a:ext cx="144733" cy="165774"/>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a:extLst>
                        <a:ext uri="{FF2B5EF4-FFF2-40B4-BE49-F238E27FC236}">
                          <a16:creationId xmlns:a16="http://schemas.microsoft.com/office/drawing/2014/main" id="{144DDB46-4C0B-4A6B-9336-93CB10746647}"/>
                        </a:ext>
                      </a:extLst>
                    </p:cNvPr>
                    <p:cNvSpPr/>
                    <p:nvPr/>
                  </p:nvSpPr>
                  <p:spPr>
                    <a:xfrm>
                      <a:off x="3028950" y="1803998"/>
                      <a:ext cx="190500" cy="430677"/>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1" name="Oval 160">
                    <a:extLst>
                      <a:ext uri="{FF2B5EF4-FFF2-40B4-BE49-F238E27FC236}">
                        <a16:creationId xmlns:a16="http://schemas.microsoft.com/office/drawing/2014/main" id="{AE6CED9D-B882-4360-832D-07C84D8179E2}"/>
                      </a:ext>
                    </a:extLst>
                  </p:cNvPr>
                  <p:cNvSpPr/>
                  <p:nvPr/>
                </p:nvSpPr>
                <p:spPr>
                  <a:xfrm rot="2423941">
                    <a:off x="3472404" y="2879096"/>
                    <a:ext cx="402053" cy="155008"/>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a:extLst>
                      <a:ext uri="{FF2B5EF4-FFF2-40B4-BE49-F238E27FC236}">
                        <a16:creationId xmlns:a16="http://schemas.microsoft.com/office/drawing/2014/main" id="{8FC7481B-1887-4451-A755-3116EA887C2B}"/>
                      </a:ext>
                    </a:extLst>
                  </p:cNvPr>
                  <p:cNvSpPr/>
                  <p:nvPr/>
                </p:nvSpPr>
                <p:spPr>
                  <a:xfrm rot="19176059" flipH="1">
                    <a:off x="4418244" y="2877694"/>
                    <a:ext cx="402053" cy="155008"/>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6" name="Oval 155">
                <a:extLst>
                  <a:ext uri="{FF2B5EF4-FFF2-40B4-BE49-F238E27FC236}">
                    <a16:creationId xmlns:a16="http://schemas.microsoft.com/office/drawing/2014/main" id="{B59DD979-BCC1-4DBA-A605-698CB71AF2D4}"/>
                  </a:ext>
                </a:extLst>
              </p:cNvPr>
              <p:cNvSpPr/>
              <p:nvPr/>
            </p:nvSpPr>
            <p:spPr>
              <a:xfrm rot="2423941">
                <a:off x="3419473" y="2908326"/>
                <a:ext cx="101272" cy="136583"/>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51F230CD-E3B3-4957-A9C6-F1A43517D54A}"/>
                  </a:ext>
                </a:extLst>
              </p:cNvPr>
              <p:cNvSpPr/>
              <p:nvPr/>
            </p:nvSpPr>
            <p:spPr>
              <a:xfrm rot="19190929">
                <a:off x="4740147" y="2883678"/>
                <a:ext cx="101272" cy="136583"/>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CFB2D93-92A9-4826-B485-251D6008C754}"/>
                </a:ext>
              </a:extLst>
            </p:cNvPr>
            <p:cNvGrpSpPr/>
            <p:nvPr/>
          </p:nvGrpSpPr>
          <p:grpSpPr>
            <a:xfrm>
              <a:off x="6789696" y="5887079"/>
              <a:ext cx="524669" cy="490043"/>
              <a:chOff x="6729221" y="5887079"/>
              <a:chExt cx="524669" cy="490043"/>
            </a:xfrm>
          </p:grpSpPr>
          <p:grpSp>
            <p:nvGrpSpPr>
              <p:cNvPr id="144" name="Group 143">
                <a:extLst>
                  <a:ext uri="{FF2B5EF4-FFF2-40B4-BE49-F238E27FC236}">
                    <a16:creationId xmlns:a16="http://schemas.microsoft.com/office/drawing/2014/main" id="{6CEB2950-E6E5-4BB4-9BE4-0A9A2EAE32CF}"/>
                  </a:ext>
                </a:extLst>
              </p:cNvPr>
              <p:cNvGrpSpPr>
                <a:grpSpLocks noChangeAspect="1"/>
              </p:cNvGrpSpPr>
              <p:nvPr/>
            </p:nvGrpSpPr>
            <p:grpSpPr>
              <a:xfrm flipH="1">
                <a:off x="6729221" y="5887079"/>
                <a:ext cx="524669" cy="490043"/>
                <a:chOff x="4031138" y="4120109"/>
                <a:chExt cx="1830338" cy="1709309"/>
              </a:xfrm>
            </p:grpSpPr>
            <p:sp>
              <p:nvSpPr>
                <p:cNvPr id="146" name="Freeform 980">
                  <a:extLst>
                    <a:ext uri="{FF2B5EF4-FFF2-40B4-BE49-F238E27FC236}">
                      <a16:creationId xmlns:a16="http://schemas.microsoft.com/office/drawing/2014/main" id="{45C192A1-6BC6-46BC-9D27-9E08C0151DC9}"/>
                    </a:ext>
                  </a:extLst>
                </p:cNvPr>
                <p:cNvSpPr/>
                <p:nvPr/>
              </p:nvSpPr>
              <p:spPr>
                <a:xfrm rot="-900000">
                  <a:off x="4364676" y="4120109"/>
                  <a:ext cx="584594" cy="177411"/>
                </a:xfrm>
                <a:custGeom>
                  <a:avLst/>
                  <a:gdLst>
                    <a:gd name="connsiteX0" fmla="*/ 0 w 584594"/>
                    <a:gd name="connsiteY0" fmla="*/ 136541 h 177411"/>
                    <a:gd name="connsiteX1" fmla="*/ 97277 w 584594"/>
                    <a:gd name="connsiteY1" fmla="*/ 354 h 177411"/>
                    <a:gd name="connsiteX2" fmla="*/ 408562 w 584594"/>
                    <a:gd name="connsiteY2" fmla="*/ 97630 h 177411"/>
                    <a:gd name="connsiteX3" fmla="*/ 583660 w 584594"/>
                    <a:gd name="connsiteY3" fmla="*/ 117086 h 177411"/>
                    <a:gd name="connsiteX4" fmla="*/ 466928 w 584594"/>
                    <a:gd name="connsiteY4" fmla="*/ 165724 h 177411"/>
                    <a:gd name="connsiteX5" fmla="*/ 233464 w 584594"/>
                    <a:gd name="connsiteY5" fmla="*/ 117086 h 177411"/>
                    <a:gd name="connsiteX6" fmla="*/ 136187 w 584594"/>
                    <a:gd name="connsiteY6" fmla="*/ 107358 h 177411"/>
                    <a:gd name="connsiteX7" fmla="*/ 97277 w 584594"/>
                    <a:gd name="connsiteY7" fmla="*/ 175452 h 177411"/>
                    <a:gd name="connsiteX8" fmla="*/ 0 w 584594"/>
                    <a:gd name="connsiteY8" fmla="*/ 136541 h 17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594" h="177411">
                      <a:moveTo>
                        <a:pt x="0" y="136541"/>
                      </a:moveTo>
                      <a:cubicBezTo>
                        <a:pt x="0" y="107358"/>
                        <a:pt x="29184" y="6839"/>
                        <a:pt x="97277" y="354"/>
                      </a:cubicBezTo>
                      <a:cubicBezTo>
                        <a:pt x="165370" y="-6131"/>
                        <a:pt x="327498" y="78175"/>
                        <a:pt x="408562" y="97630"/>
                      </a:cubicBezTo>
                      <a:cubicBezTo>
                        <a:pt x="489626" y="117085"/>
                        <a:pt x="573932" y="105737"/>
                        <a:pt x="583660" y="117086"/>
                      </a:cubicBezTo>
                      <a:cubicBezTo>
                        <a:pt x="593388" y="128435"/>
                        <a:pt x="525294" y="165724"/>
                        <a:pt x="466928" y="165724"/>
                      </a:cubicBezTo>
                      <a:cubicBezTo>
                        <a:pt x="408562" y="165724"/>
                        <a:pt x="288587" y="126814"/>
                        <a:pt x="233464" y="117086"/>
                      </a:cubicBezTo>
                      <a:cubicBezTo>
                        <a:pt x="178341" y="107358"/>
                        <a:pt x="158885" y="97630"/>
                        <a:pt x="136187" y="107358"/>
                      </a:cubicBezTo>
                      <a:cubicBezTo>
                        <a:pt x="113489" y="117086"/>
                        <a:pt x="119975" y="167346"/>
                        <a:pt x="97277" y="175452"/>
                      </a:cubicBezTo>
                      <a:cubicBezTo>
                        <a:pt x="74579" y="183558"/>
                        <a:pt x="0" y="165724"/>
                        <a:pt x="0" y="136541"/>
                      </a:cubicBezTo>
                      <a:close/>
                    </a:path>
                  </a:pathLst>
                </a:custGeom>
                <a:solidFill>
                  <a:srgbClr val="B48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981">
                  <a:extLst>
                    <a:ext uri="{FF2B5EF4-FFF2-40B4-BE49-F238E27FC236}">
                      <a16:creationId xmlns:a16="http://schemas.microsoft.com/office/drawing/2014/main" id="{05FF421C-4483-4799-BAF4-09B5C21FC533}"/>
                    </a:ext>
                  </a:extLst>
                </p:cNvPr>
                <p:cNvSpPr/>
                <p:nvPr/>
              </p:nvSpPr>
              <p:spPr>
                <a:xfrm rot="2837780" flipH="1">
                  <a:off x="4049528" y="4260664"/>
                  <a:ext cx="368192" cy="359897"/>
                </a:xfrm>
                <a:custGeom>
                  <a:avLst/>
                  <a:gdLst>
                    <a:gd name="connsiteX0" fmla="*/ 93111 w 368192"/>
                    <a:gd name="connsiteY0" fmla="*/ 2822 h 359897"/>
                    <a:gd name="connsiteX1" fmla="*/ 365485 w 368192"/>
                    <a:gd name="connsiteY1" fmla="*/ 314108 h 359897"/>
                    <a:gd name="connsiteX2" fmla="*/ 219570 w 368192"/>
                    <a:gd name="connsiteY2" fmla="*/ 343291 h 359897"/>
                    <a:gd name="connsiteX3" fmla="*/ 5562 w 368192"/>
                    <a:gd name="connsiteY3" fmla="*/ 168193 h 359897"/>
                    <a:gd name="connsiteX4" fmla="*/ 93111 w 368192"/>
                    <a:gd name="connsiteY4" fmla="*/ 2822 h 35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192" h="359897">
                      <a:moveTo>
                        <a:pt x="93111" y="2822"/>
                      </a:moveTo>
                      <a:cubicBezTo>
                        <a:pt x="153098" y="27141"/>
                        <a:pt x="344409" y="257363"/>
                        <a:pt x="365485" y="314108"/>
                      </a:cubicBezTo>
                      <a:cubicBezTo>
                        <a:pt x="386561" y="370853"/>
                        <a:pt x="279557" y="367610"/>
                        <a:pt x="219570" y="343291"/>
                      </a:cubicBezTo>
                      <a:cubicBezTo>
                        <a:pt x="159583" y="318972"/>
                        <a:pt x="28260" y="218453"/>
                        <a:pt x="5562" y="168193"/>
                      </a:cubicBezTo>
                      <a:cubicBezTo>
                        <a:pt x="-17136" y="117933"/>
                        <a:pt x="33124" y="-21497"/>
                        <a:pt x="93111" y="2822"/>
                      </a:cubicBezTo>
                      <a:close/>
                    </a:path>
                  </a:pathLst>
                </a:custGeom>
                <a:solidFill>
                  <a:srgbClr val="C2C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982">
                  <a:extLst>
                    <a:ext uri="{FF2B5EF4-FFF2-40B4-BE49-F238E27FC236}">
                      <a16:creationId xmlns:a16="http://schemas.microsoft.com/office/drawing/2014/main" id="{C38553F4-8C4E-463D-B1A5-F8373892CE5A}"/>
                    </a:ext>
                  </a:extLst>
                </p:cNvPr>
                <p:cNvSpPr/>
                <p:nvPr/>
              </p:nvSpPr>
              <p:spPr>
                <a:xfrm>
                  <a:off x="4330917" y="4551906"/>
                  <a:ext cx="1530559" cy="1021254"/>
                </a:xfrm>
                <a:custGeom>
                  <a:avLst/>
                  <a:gdLst>
                    <a:gd name="connsiteX0" fmla="*/ 72570 w 2408373"/>
                    <a:gd name="connsiteY0" fmla="*/ 1811 h 1315726"/>
                    <a:gd name="connsiteX1" fmla="*/ 850782 w 2408373"/>
                    <a:gd name="connsiteY1" fmla="*/ 264458 h 1315726"/>
                    <a:gd name="connsiteX2" fmla="*/ 1920825 w 2408373"/>
                    <a:gd name="connsiteY2" fmla="*/ 137998 h 1315726"/>
                    <a:gd name="connsiteX3" fmla="*/ 2300204 w 2408373"/>
                    <a:gd name="connsiteY3" fmla="*/ 342279 h 1315726"/>
                    <a:gd name="connsiteX4" fmla="*/ 2407208 w 2408373"/>
                    <a:gd name="connsiteY4" fmla="*/ 896755 h 1315726"/>
                    <a:gd name="connsiteX5" fmla="*/ 2251565 w 2408373"/>
                    <a:gd name="connsiteY5" fmla="*/ 1227496 h 1315726"/>
                    <a:gd name="connsiteX6" fmla="*/ 1609540 w 2408373"/>
                    <a:gd name="connsiteY6" fmla="*/ 1305317 h 1315726"/>
                    <a:gd name="connsiteX7" fmla="*/ 169846 w 2408373"/>
                    <a:gd name="connsiteY7" fmla="*/ 1208040 h 1315726"/>
                    <a:gd name="connsiteX8" fmla="*/ 92025 w 2408373"/>
                    <a:gd name="connsiteY8" fmla="*/ 352006 h 1315726"/>
                    <a:gd name="connsiteX9" fmla="*/ 33659 w 2408373"/>
                    <a:gd name="connsiteY9" fmla="*/ 157453 h 1315726"/>
                    <a:gd name="connsiteX10" fmla="*/ 72570 w 2408373"/>
                    <a:gd name="connsiteY10" fmla="*/ 1811 h 1315726"/>
                    <a:gd name="connsiteX0" fmla="*/ 77380 w 2413183"/>
                    <a:gd name="connsiteY0" fmla="*/ 1921 h 1314391"/>
                    <a:gd name="connsiteX1" fmla="*/ 855592 w 2413183"/>
                    <a:gd name="connsiteY1" fmla="*/ 264568 h 1314391"/>
                    <a:gd name="connsiteX2" fmla="*/ 1925635 w 2413183"/>
                    <a:gd name="connsiteY2" fmla="*/ 138108 h 1314391"/>
                    <a:gd name="connsiteX3" fmla="*/ 2305014 w 2413183"/>
                    <a:gd name="connsiteY3" fmla="*/ 342389 h 1314391"/>
                    <a:gd name="connsiteX4" fmla="*/ 2412018 w 2413183"/>
                    <a:gd name="connsiteY4" fmla="*/ 896865 h 1314391"/>
                    <a:gd name="connsiteX5" fmla="*/ 2256375 w 2413183"/>
                    <a:gd name="connsiteY5" fmla="*/ 1227606 h 1314391"/>
                    <a:gd name="connsiteX6" fmla="*/ 1614350 w 2413183"/>
                    <a:gd name="connsiteY6" fmla="*/ 1305427 h 1314391"/>
                    <a:gd name="connsiteX7" fmla="*/ 174656 w 2413183"/>
                    <a:gd name="connsiteY7" fmla="*/ 1208150 h 1314391"/>
                    <a:gd name="connsiteX8" fmla="*/ 10098 w 2413183"/>
                    <a:gd name="connsiteY8" fmla="*/ 379086 h 1314391"/>
                    <a:gd name="connsiteX9" fmla="*/ 38469 w 2413183"/>
                    <a:gd name="connsiteY9" fmla="*/ 157563 h 1314391"/>
                    <a:gd name="connsiteX10" fmla="*/ 77380 w 2413183"/>
                    <a:gd name="connsiteY10" fmla="*/ 1921 h 1314391"/>
                    <a:gd name="connsiteX0" fmla="*/ 262445 w 2598248"/>
                    <a:gd name="connsiteY0" fmla="*/ 79 h 1312549"/>
                    <a:gd name="connsiteX1" fmla="*/ 1040657 w 2598248"/>
                    <a:gd name="connsiteY1" fmla="*/ 262726 h 1312549"/>
                    <a:gd name="connsiteX2" fmla="*/ 2110700 w 2598248"/>
                    <a:gd name="connsiteY2" fmla="*/ 136266 h 1312549"/>
                    <a:gd name="connsiteX3" fmla="*/ 2490079 w 2598248"/>
                    <a:gd name="connsiteY3" fmla="*/ 340547 h 1312549"/>
                    <a:gd name="connsiteX4" fmla="*/ 2597083 w 2598248"/>
                    <a:gd name="connsiteY4" fmla="*/ 895023 h 1312549"/>
                    <a:gd name="connsiteX5" fmla="*/ 2441440 w 2598248"/>
                    <a:gd name="connsiteY5" fmla="*/ 1225764 h 1312549"/>
                    <a:gd name="connsiteX6" fmla="*/ 1799415 w 2598248"/>
                    <a:gd name="connsiteY6" fmla="*/ 1303585 h 1312549"/>
                    <a:gd name="connsiteX7" fmla="*/ 359721 w 2598248"/>
                    <a:gd name="connsiteY7" fmla="*/ 1206308 h 1312549"/>
                    <a:gd name="connsiteX8" fmla="*/ 195163 w 2598248"/>
                    <a:gd name="connsiteY8" fmla="*/ 377244 h 1312549"/>
                    <a:gd name="connsiteX9" fmla="*/ 493 w 2598248"/>
                    <a:gd name="connsiteY9" fmla="*/ 236632 h 1312549"/>
                    <a:gd name="connsiteX10" fmla="*/ 262445 w 2598248"/>
                    <a:gd name="connsiteY10" fmla="*/ 79 h 1312549"/>
                    <a:gd name="connsiteX0" fmla="*/ 261963 w 2597766"/>
                    <a:gd name="connsiteY0" fmla="*/ 91 h 1305267"/>
                    <a:gd name="connsiteX1" fmla="*/ 1040175 w 2597766"/>
                    <a:gd name="connsiteY1" fmla="*/ 262738 h 1305267"/>
                    <a:gd name="connsiteX2" fmla="*/ 2110218 w 2597766"/>
                    <a:gd name="connsiteY2" fmla="*/ 136278 h 1305267"/>
                    <a:gd name="connsiteX3" fmla="*/ 2489597 w 2597766"/>
                    <a:gd name="connsiteY3" fmla="*/ 340559 h 1305267"/>
                    <a:gd name="connsiteX4" fmla="*/ 2596601 w 2597766"/>
                    <a:gd name="connsiteY4" fmla="*/ 895035 h 1305267"/>
                    <a:gd name="connsiteX5" fmla="*/ 2440958 w 2597766"/>
                    <a:gd name="connsiteY5" fmla="*/ 1225776 h 1305267"/>
                    <a:gd name="connsiteX6" fmla="*/ 1798933 w 2597766"/>
                    <a:gd name="connsiteY6" fmla="*/ 1303597 h 1305267"/>
                    <a:gd name="connsiteX7" fmla="*/ 359239 w 2597766"/>
                    <a:gd name="connsiteY7" fmla="*/ 1206320 h 1305267"/>
                    <a:gd name="connsiteX8" fmla="*/ 269028 w 2597766"/>
                    <a:gd name="connsiteY8" fmla="*/ 539078 h 1305267"/>
                    <a:gd name="connsiteX9" fmla="*/ 11 w 2597766"/>
                    <a:gd name="connsiteY9" fmla="*/ 236644 h 1305267"/>
                    <a:gd name="connsiteX10" fmla="*/ 261963 w 2597766"/>
                    <a:gd name="connsiteY10" fmla="*/ 91 h 1305267"/>
                    <a:gd name="connsiteX0" fmla="*/ 349182 w 2598247"/>
                    <a:gd name="connsiteY0" fmla="*/ 118 h 1264836"/>
                    <a:gd name="connsiteX1" fmla="*/ 1040656 w 2598247"/>
                    <a:gd name="connsiteY1" fmla="*/ 222309 h 1264836"/>
                    <a:gd name="connsiteX2" fmla="*/ 2110699 w 2598247"/>
                    <a:gd name="connsiteY2" fmla="*/ 95849 h 1264836"/>
                    <a:gd name="connsiteX3" fmla="*/ 2490078 w 2598247"/>
                    <a:gd name="connsiteY3" fmla="*/ 300130 h 1264836"/>
                    <a:gd name="connsiteX4" fmla="*/ 2597082 w 2598247"/>
                    <a:gd name="connsiteY4" fmla="*/ 854606 h 1264836"/>
                    <a:gd name="connsiteX5" fmla="*/ 2441439 w 2598247"/>
                    <a:gd name="connsiteY5" fmla="*/ 1185347 h 1264836"/>
                    <a:gd name="connsiteX6" fmla="*/ 1799414 w 2598247"/>
                    <a:gd name="connsiteY6" fmla="*/ 1263168 h 1264836"/>
                    <a:gd name="connsiteX7" fmla="*/ 359720 w 2598247"/>
                    <a:gd name="connsiteY7" fmla="*/ 1165891 h 1264836"/>
                    <a:gd name="connsiteX8" fmla="*/ 269509 w 2598247"/>
                    <a:gd name="connsiteY8" fmla="*/ 498649 h 1264836"/>
                    <a:gd name="connsiteX9" fmla="*/ 492 w 2598247"/>
                    <a:gd name="connsiteY9" fmla="*/ 196215 h 1264836"/>
                    <a:gd name="connsiteX10" fmla="*/ 349182 w 2598247"/>
                    <a:gd name="connsiteY10" fmla="*/ 118 h 1264836"/>
                    <a:gd name="connsiteX0" fmla="*/ 349182 w 2598247"/>
                    <a:gd name="connsiteY0" fmla="*/ 193 h 1264912"/>
                    <a:gd name="connsiteX1" fmla="*/ 728397 w 2598247"/>
                    <a:gd name="connsiteY1" fmla="*/ 230141 h 1264912"/>
                    <a:gd name="connsiteX2" fmla="*/ 1040656 w 2598247"/>
                    <a:gd name="connsiteY2" fmla="*/ 222384 h 1264912"/>
                    <a:gd name="connsiteX3" fmla="*/ 2110699 w 2598247"/>
                    <a:gd name="connsiteY3" fmla="*/ 95924 h 1264912"/>
                    <a:gd name="connsiteX4" fmla="*/ 2490078 w 2598247"/>
                    <a:gd name="connsiteY4" fmla="*/ 300205 h 1264912"/>
                    <a:gd name="connsiteX5" fmla="*/ 2597082 w 2598247"/>
                    <a:gd name="connsiteY5" fmla="*/ 854681 h 1264912"/>
                    <a:gd name="connsiteX6" fmla="*/ 2441439 w 2598247"/>
                    <a:gd name="connsiteY6" fmla="*/ 1185422 h 1264912"/>
                    <a:gd name="connsiteX7" fmla="*/ 1799414 w 2598247"/>
                    <a:gd name="connsiteY7" fmla="*/ 1263243 h 1264912"/>
                    <a:gd name="connsiteX8" fmla="*/ 359720 w 2598247"/>
                    <a:gd name="connsiteY8" fmla="*/ 1165966 h 1264912"/>
                    <a:gd name="connsiteX9" fmla="*/ 269509 w 2598247"/>
                    <a:gd name="connsiteY9" fmla="*/ 498724 h 1264912"/>
                    <a:gd name="connsiteX10" fmla="*/ 492 w 2598247"/>
                    <a:gd name="connsiteY10" fmla="*/ 196290 h 1264912"/>
                    <a:gd name="connsiteX11" fmla="*/ 349182 w 2598247"/>
                    <a:gd name="connsiteY11" fmla="*/ 193 h 1264912"/>
                    <a:gd name="connsiteX0" fmla="*/ 349182 w 2598247"/>
                    <a:gd name="connsiteY0" fmla="*/ 193 h 1264912"/>
                    <a:gd name="connsiteX1" fmla="*/ 728397 w 2598247"/>
                    <a:gd name="connsiteY1" fmla="*/ 230141 h 1264912"/>
                    <a:gd name="connsiteX2" fmla="*/ 1325653 w 2598247"/>
                    <a:gd name="connsiteY2" fmla="*/ 276325 h 1264912"/>
                    <a:gd name="connsiteX3" fmla="*/ 2110699 w 2598247"/>
                    <a:gd name="connsiteY3" fmla="*/ 95924 h 1264912"/>
                    <a:gd name="connsiteX4" fmla="*/ 2490078 w 2598247"/>
                    <a:gd name="connsiteY4" fmla="*/ 300205 h 1264912"/>
                    <a:gd name="connsiteX5" fmla="*/ 2597082 w 2598247"/>
                    <a:gd name="connsiteY5" fmla="*/ 854681 h 1264912"/>
                    <a:gd name="connsiteX6" fmla="*/ 2441439 w 2598247"/>
                    <a:gd name="connsiteY6" fmla="*/ 1185422 h 1264912"/>
                    <a:gd name="connsiteX7" fmla="*/ 1799414 w 2598247"/>
                    <a:gd name="connsiteY7" fmla="*/ 1263243 h 1264912"/>
                    <a:gd name="connsiteX8" fmla="*/ 359720 w 2598247"/>
                    <a:gd name="connsiteY8" fmla="*/ 1165966 h 1264912"/>
                    <a:gd name="connsiteX9" fmla="*/ 269509 w 2598247"/>
                    <a:gd name="connsiteY9" fmla="*/ 498724 h 1264912"/>
                    <a:gd name="connsiteX10" fmla="*/ 492 w 2598247"/>
                    <a:gd name="connsiteY10" fmla="*/ 196290 h 1264912"/>
                    <a:gd name="connsiteX11" fmla="*/ 349182 w 2598247"/>
                    <a:gd name="connsiteY11" fmla="*/ 193 h 1264912"/>
                    <a:gd name="connsiteX0" fmla="*/ 349182 w 2606476"/>
                    <a:gd name="connsiteY0" fmla="*/ 193 h 1264912"/>
                    <a:gd name="connsiteX1" fmla="*/ 728397 w 2606476"/>
                    <a:gd name="connsiteY1" fmla="*/ 230141 h 1264912"/>
                    <a:gd name="connsiteX2" fmla="*/ 1325653 w 2606476"/>
                    <a:gd name="connsiteY2" fmla="*/ 276325 h 1264912"/>
                    <a:gd name="connsiteX3" fmla="*/ 1694627 w 2606476"/>
                    <a:gd name="connsiteY3" fmla="*/ 189149 h 1264912"/>
                    <a:gd name="connsiteX4" fmla="*/ 2490078 w 2606476"/>
                    <a:gd name="connsiteY4" fmla="*/ 300205 h 1264912"/>
                    <a:gd name="connsiteX5" fmla="*/ 2597082 w 2606476"/>
                    <a:gd name="connsiteY5" fmla="*/ 854681 h 1264912"/>
                    <a:gd name="connsiteX6" fmla="*/ 2441439 w 2606476"/>
                    <a:gd name="connsiteY6" fmla="*/ 1185422 h 1264912"/>
                    <a:gd name="connsiteX7" fmla="*/ 1799414 w 2606476"/>
                    <a:gd name="connsiteY7" fmla="*/ 1263243 h 1264912"/>
                    <a:gd name="connsiteX8" fmla="*/ 359720 w 2606476"/>
                    <a:gd name="connsiteY8" fmla="*/ 1165966 h 1264912"/>
                    <a:gd name="connsiteX9" fmla="*/ 269509 w 2606476"/>
                    <a:gd name="connsiteY9" fmla="*/ 498724 h 1264912"/>
                    <a:gd name="connsiteX10" fmla="*/ 492 w 2606476"/>
                    <a:gd name="connsiteY10" fmla="*/ 196290 h 1264912"/>
                    <a:gd name="connsiteX11" fmla="*/ 349182 w 2606476"/>
                    <a:gd name="connsiteY11" fmla="*/ 193 h 1264912"/>
                    <a:gd name="connsiteX0" fmla="*/ 349182 w 2606476"/>
                    <a:gd name="connsiteY0" fmla="*/ 193 h 1264912"/>
                    <a:gd name="connsiteX1" fmla="*/ 728397 w 2606476"/>
                    <a:gd name="connsiteY1" fmla="*/ 230141 h 1264912"/>
                    <a:gd name="connsiteX2" fmla="*/ 1325653 w 2606476"/>
                    <a:gd name="connsiteY2" fmla="*/ 276325 h 1264912"/>
                    <a:gd name="connsiteX3" fmla="*/ 1694627 w 2606476"/>
                    <a:gd name="connsiteY3" fmla="*/ 189149 h 1264912"/>
                    <a:gd name="connsiteX4" fmla="*/ 2490078 w 2606476"/>
                    <a:gd name="connsiteY4" fmla="*/ 300205 h 1264912"/>
                    <a:gd name="connsiteX5" fmla="*/ 2597082 w 2606476"/>
                    <a:gd name="connsiteY5" fmla="*/ 854681 h 1264912"/>
                    <a:gd name="connsiteX6" fmla="*/ 2441439 w 2606476"/>
                    <a:gd name="connsiteY6" fmla="*/ 1185422 h 1264912"/>
                    <a:gd name="connsiteX7" fmla="*/ 1799414 w 2606476"/>
                    <a:gd name="connsiteY7" fmla="*/ 1263243 h 1264912"/>
                    <a:gd name="connsiteX8" fmla="*/ 359720 w 2606476"/>
                    <a:gd name="connsiteY8" fmla="*/ 1165966 h 1264912"/>
                    <a:gd name="connsiteX9" fmla="*/ 269509 w 2606476"/>
                    <a:gd name="connsiteY9" fmla="*/ 498724 h 1264912"/>
                    <a:gd name="connsiteX10" fmla="*/ 492 w 2606476"/>
                    <a:gd name="connsiteY10" fmla="*/ 196290 h 1264912"/>
                    <a:gd name="connsiteX11" fmla="*/ 349182 w 2606476"/>
                    <a:gd name="connsiteY11" fmla="*/ 193 h 1264912"/>
                    <a:gd name="connsiteX0" fmla="*/ 349182 w 2606476"/>
                    <a:gd name="connsiteY0" fmla="*/ 193 h 1264912"/>
                    <a:gd name="connsiteX1" fmla="*/ 728397 w 2606476"/>
                    <a:gd name="connsiteY1" fmla="*/ 230141 h 1264912"/>
                    <a:gd name="connsiteX2" fmla="*/ 1325653 w 2606476"/>
                    <a:gd name="connsiteY2" fmla="*/ 276325 h 1264912"/>
                    <a:gd name="connsiteX3" fmla="*/ 1694627 w 2606476"/>
                    <a:gd name="connsiteY3" fmla="*/ 189149 h 1264912"/>
                    <a:gd name="connsiteX4" fmla="*/ 2490078 w 2606476"/>
                    <a:gd name="connsiteY4" fmla="*/ 300205 h 1264912"/>
                    <a:gd name="connsiteX5" fmla="*/ 2597082 w 2606476"/>
                    <a:gd name="connsiteY5" fmla="*/ 854681 h 1264912"/>
                    <a:gd name="connsiteX6" fmla="*/ 2441439 w 2606476"/>
                    <a:gd name="connsiteY6" fmla="*/ 1185422 h 1264912"/>
                    <a:gd name="connsiteX7" fmla="*/ 1799414 w 2606476"/>
                    <a:gd name="connsiteY7" fmla="*/ 1263243 h 1264912"/>
                    <a:gd name="connsiteX8" fmla="*/ 359720 w 2606476"/>
                    <a:gd name="connsiteY8" fmla="*/ 1165966 h 1264912"/>
                    <a:gd name="connsiteX9" fmla="*/ 269509 w 2606476"/>
                    <a:gd name="connsiteY9" fmla="*/ 498724 h 1264912"/>
                    <a:gd name="connsiteX10" fmla="*/ 492 w 2606476"/>
                    <a:gd name="connsiteY10" fmla="*/ 196290 h 1264912"/>
                    <a:gd name="connsiteX11" fmla="*/ 349182 w 2606476"/>
                    <a:gd name="connsiteY11" fmla="*/ 193 h 1264912"/>
                    <a:gd name="connsiteX0" fmla="*/ 349182 w 2644128"/>
                    <a:gd name="connsiteY0" fmla="*/ 193 h 1264912"/>
                    <a:gd name="connsiteX1" fmla="*/ 728397 w 2644128"/>
                    <a:gd name="connsiteY1" fmla="*/ 230141 h 1264912"/>
                    <a:gd name="connsiteX2" fmla="*/ 1325653 w 2644128"/>
                    <a:gd name="connsiteY2" fmla="*/ 276325 h 1264912"/>
                    <a:gd name="connsiteX3" fmla="*/ 1694627 w 2644128"/>
                    <a:gd name="connsiteY3" fmla="*/ 189149 h 1264912"/>
                    <a:gd name="connsiteX4" fmla="*/ 2597082 w 2644128"/>
                    <a:gd name="connsiteY4" fmla="*/ 854681 h 1264912"/>
                    <a:gd name="connsiteX5" fmla="*/ 2441439 w 2644128"/>
                    <a:gd name="connsiteY5" fmla="*/ 1185422 h 1264912"/>
                    <a:gd name="connsiteX6" fmla="*/ 1799414 w 2644128"/>
                    <a:gd name="connsiteY6" fmla="*/ 1263243 h 1264912"/>
                    <a:gd name="connsiteX7" fmla="*/ 359720 w 2644128"/>
                    <a:gd name="connsiteY7" fmla="*/ 1165966 h 1264912"/>
                    <a:gd name="connsiteX8" fmla="*/ 269509 w 2644128"/>
                    <a:gd name="connsiteY8" fmla="*/ 498724 h 1264912"/>
                    <a:gd name="connsiteX9" fmla="*/ 492 w 2644128"/>
                    <a:gd name="connsiteY9" fmla="*/ 196290 h 1264912"/>
                    <a:gd name="connsiteX10" fmla="*/ 349182 w 2644128"/>
                    <a:gd name="connsiteY10" fmla="*/ 193 h 1264912"/>
                    <a:gd name="connsiteX0" fmla="*/ 349182 w 2442137"/>
                    <a:gd name="connsiteY0" fmla="*/ 193 h 1292880"/>
                    <a:gd name="connsiteX1" fmla="*/ 728397 w 2442137"/>
                    <a:gd name="connsiteY1" fmla="*/ 230141 h 1292880"/>
                    <a:gd name="connsiteX2" fmla="*/ 1325653 w 2442137"/>
                    <a:gd name="connsiteY2" fmla="*/ 276325 h 1292880"/>
                    <a:gd name="connsiteX3" fmla="*/ 1694627 w 2442137"/>
                    <a:gd name="connsiteY3" fmla="*/ 189149 h 1292880"/>
                    <a:gd name="connsiteX4" fmla="*/ 2441439 w 2442137"/>
                    <a:gd name="connsiteY4" fmla="*/ 1185422 h 1292880"/>
                    <a:gd name="connsiteX5" fmla="*/ 1799414 w 2442137"/>
                    <a:gd name="connsiteY5" fmla="*/ 1263243 h 1292880"/>
                    <a:gd name="connsiteX6" fmla="*/ 359720 w 2442137"/>
                    <a:gd name="connsiteY6" fmla="*/ 1165966 h 1292880"/>
                    <a:gd name="connsiteX7" fmla="*/ 269509 w 2442137"/>
                    <a:gd name="connsiteY7" fmla="*/ 498724 h 1292880"/>
                    <a:gd name="connsiteX8" fmla="*/ 492 w 2442137"/>
                    <a:gd name="connsiteY8" fmla="*/ 196290 h 1292880"/>
                    <a:gd name="connsiteX9" fmla="*/ 349182 w 2442137"/>
                    <a:gd name="connsiteY9" fmla="*/ 193 h 1292880"/>
                    <a:gd name="connsiteX0" fmla="*/ 349182 w 1889834"/>
                    <a:gd name="connsiteY0" fmla="*/ 193 h 1338697"/>
                    <a:gd name="connsiteX1" fmla="*/ 728397 w 1889834"/>
                    <a:gd name="connsiteY1" fmla="*/ 230141 h 1338697"/>
                    <a:gd name="connsiteX2" fmla="*/ 1325653 w 1889834"/>
                    <a:gd name="connsiteY2" fmla="*/ 276325 h 1338697"/>
                    <a:gd name="connsiteX3" fmla="*/ 1694627 w 1889834"/>
                    <a:gd name="connsiteY3" fmla="*/ 189149 h 1338697"/>
                    <a:gd name="connsiteX4" fmla="*/ 1799414 w 1889834"/>
                    <a:gd name="connsiteY4" fmla="*/ 1263243 h 1338697"/>
                    <a:gd name="connsiteX5" fmla="*/ 359720 w 1889834"/>
                    <a:gd name="connsiteY5" fmla="*/ 1165966 h 1338697"/>
                    <a:gd name="connsiteX6" fmla="*/ 269509 w 1889834"/>
                    <a:gd name="connsiteY6" fmla="*/ 498724 h 1338697"/>
                    <a:gd name="connsiteX7" fmla="*/ 492 w 1889834"/>
                    <a:gd name="connsiteY7" fmla="*/ 196290 h 1338697"/>
                    <a:gd name="connsiteX8" fmla="*/ 349182 w 1889834"/>
                    <a:gd name="connsiteY8" fmla="*/ 193 h 1338697"/>
                    <a:gd name="connsiteX0" fmla="*/ 349182 w 1802281"/>
                    <a:gd name="connsiteY0" fmla="*/ 193 h 1359859"/>
                    <a:gd name="connsiteX1" fmla="*/ 728397 w 1802281"/>
                    <a:gd name="connsiteY1" fmla="*/ 230141 h 1359859"/>
                    <a:gd name="connsiteX2" fmla="*/ 1325653 w 1802281"/>
                    <a:gd name="connsiteY2" fmla="*/ 276325 h 1359859"/>
                    <a:gd name="connsiteX3" fmla="*/ 1694627 w 1802281"/>
                    <a:gd name="connsiteY3" fmla="*/ 189149 h 1359859"/>
                    <a:gd name="connsiteX4" fmla="*/ 1677040 w 1802281"/>
                    <a:gd name="connsiteY4" fmla="*/ 1289879 h 1359859"/>
                    <a:gd name="connsiteX5" fmla="*/ 359720 w 1802281"/>
                    <a:gd name="connsiteY5" fmla="*/ 1165966 h 1359859"/>
                    <a:gd name="connsiteX6" fmla="*/ 269509 w 1802281"/>
                    <a:gd name="connsiteY6" fmla="*/ 498724 h 1359859"/>
                    <a:gd name="connsiteX7" fmla="*/ 492 w 1802281"/>
                    <a:gd name="connsiteY7" fmla="*/ 196290 h 1359859"/>
                    <a:gd name="connsiteX8" fmla="*/ 349182 w 1802281"/>
                    <a:gd name="connsiteY8" fmla="*/ 193 h 1359859"/>
                    <a:gd name="connsiteX0" fmla="*/ 349182 w 1802280"/>
                    <a:gd name="connsiteY0" fmla="*/ 193 h 1359859"/>
                    <a:gd name="connsiteX1" fmla="*/ 728397 w 1802280"/>
                    <a:gd name="connsiteY1" fmla="*/ 230141 h 1359859"/>
                    <a:gd name="connsiteX2" fmla="*/ 1325653 w 1802280"/>
                    <a:gd name="connsiteY2" fmla="*/ 276325 h 1359859"/>
                    <a:gd name="connsiteX3" fmla="*/ 1694627 w 1802280"/>
                    <a:gd name="connsiteY3" fmla="*/ 189149 h 1359859"/>
                    <a:gd name="connsiteX4" fmla="*/ 1677040 w 1802280"/>
                    <a:gd name="connsiteY4" fmla="*/ 1289879 h 1359859"/>
                    <a:gd name="connsiteX5" fmla="*/ 359720 w 1802280"/>
                    <a:gd name="connsiteY5" fmla="*/ 1165966 h 1359859"/>
                    <a:gd name="connsiteX6" fmla="*/ 269509 w 1802280"/>
                    <a:gd name="connsiteY6" fmla="*/ 498724 h 1359859"/>
                    <a:gd name="connsiteX7" fmla="*/ 492 w 1802280"/>
                    <a:gd name="connsiteY7" fmla="*/ 196290 h 1359859"/>
                    <a:gd name="connsiteX8" fmla="*/ 349182 w 1802280"/>
                    <a:gd name="connsiteY8" fmla="*/ 193 h 1359859"/>
                    <a:gd name="connsiteX0" fmla="*/ 349182 w 1737304"/>
                    <a:gd name="connsiteY0" fmla="*/ 193 h 1359859"/>
                    <a:gd name="connsiteX1" fmla="*/ 728397 w 1737304"/>
                    <a:gd name="connsiteY1" fmla="*/ 230141 h 1359859"/>
                    <a:gd name="connsiteX2" fmla="*/ 1325653 w 1737304"/>
                    <a:gd name="connsiteY2" fmla="*/ 276325 h 1359859"/>
                    <a:gd name="connsiteX3" fmla="*/ 1694627 w 1737304"/>
                    <a:gd name="connsiteY3" fmla="*/ 189149 h 1359859"/>
                    <a:gd name="connsiteX4" fmla="*/ 1677040 w 1737304"/>
                    <a:gd name="connsiteY4" fmla="*/ 1289879 h 1359859"/>
                    <a:gd name="connsiteX5" fmla="*/ 359720 w 1737304"/>
                    <a:gd name="connsiteY5" fmla="*/ 1165966 h 1359859"/>
                    <a:gd name="connsiteX6" fmla="*/ 269509 w 1737304"/>
                    <a:gd name="connsiteY6" fmla="*/ 498724 h 1359859"/>
                    <a:gd name="connsiteX7" fmla="*/ 492 w 1737304"/>
                    <a:gd name="connsiteY7" fmla="*/ 196290 h 1359859"/>
                    <a:gd name="connsiteX8" fmla="*/ 349182 w 1737304"/>
                    <a:gd name="connsiteY8" fmla="*/ 193 h 1359859"/>
                    <a:gd name="connsiteX0" fmla="*/ 349182 w 1694628"/>
                    <a:gd name="connsiteY0" fmla="*/ 193 h 1359859"/>
                    <a:gd name="connsiteX1" fmla="*/ 728397 w 1694628"/>
                    <a:gd name="connsiteY1" fmla="*/ 230141 h 1359859"/>
                    <a:gd name="connsiteX2" fmla="*/ 1325653 w 1694628"/>
                    <a:gd name="connsiteY2" fmla="*/ 276325 h 1359859"/>
                    <a:gd name="connsiteX3" fmla="*/ 1694627 w 1694628"/>
                    <a:gd name="connsiteY3" fmla="*/ 189149 h 1359859"/>
                    <a:gd name="connsiteX4" fmla="*/ 1677040 w 1694628"/>
                    <a:gd name="connsiteY4" fmla="*/ 1289879 h 1359859"/>
                    <a:gd name="connsiteX5" fmla="*/ 359720 w 1694628"/>
                    <a:gd name="connsiteY5" fmla="*/ 1165966 h 1359859"/>
                    <a:gd name="connsiteX6" fmla="*/ 269509 w 1694628"/>
                    <a:gd name="connsiteY6" fmla="*/ 498724 h 1359859"/>
                    <a:gd name="connsiteX7" fmla="*/ 492 w 1694628"/>
                    <a:gd name="connsiteY7" fmla="*/ 196290 h 1359859"/>
                    <a:gd name="connsiteX8" fmla="*/ 349182 w 1694628"/>
                    <a:gd name="connsiteY8" fmla="*/ 193 h 1359859"/>
                    <a:gd name="connsiteX0" fmla="*/ 349182 w 1677040"/>
                    <a:gd name="connsiteY0" fmla="*/ 193 h 1359859"/>
                    <a:gd name="connsiteX1" fmla="*/ 728397 w 1677040"/>
                    <a:gd name="connsiteY1" fmla="*/ 230141 h 1359859"/>
                    <a:gd name="connsiteX2" fmla="*/ 1325653 w 1677040"/>
                    <a:gd name="connsiteY2" fmla="*/ 276325 h 1359859"/>
                    <a:gd name="connsiteX3" fmla="*/ 1670153 w 1677040"/>
                    <a:gd name="connsiteY3" fmla="*/ 189149 h 1359859"/>
                    <a:gd name="connsiteX4" fmla="*/ 1677040 w 1677040"/>
                    <a:gd name="connsiteY4" fmla="*/ 1289879 h 1359859"/>
                    <a:gd name="connsiteX5" fmla="*/ 359720 w 1677040"/>
                    <a:gd name="connsiteY5" fmla="*/ 1165966 h 1359859"/>
                    <a:gd name="connsiteX6" fmla="*/ 269509 w 1677040"/>
                    <a:gd name="connsiteY6" fmla="*/ 498724 h 1359859"/>
                    <a:gd name="connsiteX7" fmla="*/ 492 w 1677040"/>
                    <a:gd name="connsiteY7" fmla="*/ 196290 h 1359859"/>
                    <a:gd name="connsiteX8" fmla="*/ 349182 w 1677040"/>
                    <a:gd name="connsiteY8" fmla="*/ 193 h 1359859"/>
                    <a:gd name="connsiteX0" fmla="*/ 349182 w 1674219"/>
                    <a:gd name="connsiteY0" fmla="*/ 193 h 1357383"/>
                    <a:gd name="connsiteX1" fmla="*/ 728397 w 1674219"/>
                    <a:gd name="connsiteY1" fmla="*/ 230141 h 1357383"/>
                    <a:gd name="connsiteX2" fmla="*/ 1325653 w 1674219"/>
                    <a:gd name="connsiteY2" fmla="*/ 276325 h 1357383"/>
                    <a:gd name="connsiteX3" fmla="*/ 1670153 w 1674219"/>
                    <a:gd name="connsiteY3" fmla="*/ 189149 h 1357383"/>
                    <a:gd name="connsiteX4" fmla="*/ 1674219 w 1674219"/>
                    <a:gd name="connsiteY4" fmla="*/ 1286809 h 1357383"/>
                    <a:gd name="connsiteX5" fmla="*/ 359720 w 1674219"/>
                    <a:gd name="connsiteY5" fmla="*/ 1165966 h 1357383"/>
                    <a:gd name="connsiteX6" fmla="*/ 269509 w 1674219"/>
                    <a:gd name="connsiteY6" fmla="*/ 498724 h 1357383"/>
                    <a:gd name="connsiteX7" fmla="*/ 492 w 1674219"/>
                    <a:gd name="connsiteY7" fmla="*/ 196290 h 1357383"/>
                    <a:gd name="connsiteX8" fmla="*/ 349182 w 1674219"/>
                    <a:gd name="connsiteY8" fmla="*/ 193 h 1357383"/>
                    <a:gd name="connsiteX0" fmla="*/ 349182 w 1949657"/>
                    <a:gd name="connsiteY0" fmla="*/ 193 h 1357383"/>
                    <a:gd name="connsiteX1" fmla="*/ 728397 w 1949657"/>
                    <a:gd name="connsiteY1" fmla="*/ 230141 h 1357383"/>
                    <a:gd name="connsiteX2" fmla="*/ 1325653 w 1949657"/>
                    <a:gd name="connsiteY2" fmla="*/ 276325 h 1357383"/>
                    <a:gd name="connsiteX3" fmla="*/ 1949643 w 1949657"/>
                    <a:gd name="connsiteY3" fmla="*/ 165754 h 1357383"/>
                    <a:gd name="connsiteX4" fmla="*/ 1674219 w 1949657"/>
                    <a:gd name="connsiteY4" fmla="*/ 1286809 h 1357383"/>
                    <a:gd name="connsiteX5" fmla="*/ 359720 w 1949657"/>
                    <a:gd name="connsiteY5" fmla="*/ 1165966 h 1357383"/>
                    <a:gd name="connsiteX6" fmla="*/ 269509 w 1949657"/>
                    <a:gd name="connsiteY6" fmla="*/ 498724 h 1357383"/>
                    <a:gd name="connsiteX7" fmla="*/ 492 w 1949657"/>
                    <a:gd name="connsiteY7" fmla="*/ 196290 h 1357383"/>
                    <a:gd name="connsiteX8" fmla="*/ 349182 w 1949657"/>
                    <a:gd name="connsiteY8" fmla="*/ 193 h 1357383"/>
                    <a:gd name="connsiteX0" fmla="*/ 349182 w 1949648"/>
                    <a:gd name="connsiteY0" fmla="*/ 193 h 1415742"/>
                    <a:gd name="connsiteX1" fmla="*/ 728397 w 1949648"/>
                    <a:gd name="connsiteY1" fmla="*/ 230141 h 1415742"/>
                    <a:gd name="connsiteX2" fmla="*/ 1325653 w 1949648"/>
                    <a:gd name="connsiteY2" fmla="*/ 276325 h 1415742"/>
                    <a:gd name="connsiteX3" fmla="*/ 1949643 w 1949648"/>
                    <a:gd name="connsiteY3" fmla="*/ 165754 h 1415742"/>
                    <a:gd name="connsiteX4" fmla="*/ 1256639 w 1949648"/>
                    <a:gd name="connsiteY4" fmla="*/ 1356716 h 1415742"/>
                    <a:gd name="connsiteX5" fmla="*/ 359720 w 1949648"/>
                    <a:gd name="connsiteY5" fmla="*/ 1165966 h 1415742"/>
                    <a:gd name="connsiteX6" fmla="*/ 269509 w 1949648"/>
                    <a:gd name="connsiteY6" fmla="*/ 498724 h 1415742"/>
                    <a:gd name="connsiteX7" fmla="*/ 492 w 1949648"/>
                    <a:gd name="connsiteY7" fmla="*/ 196290 h 1415742"/>
                    <a:gd name="connsiteX8" fmla="*/ 349182 w 1949648"/>
                    <a:gd name="connsiteY8" fmla="*/ 193 h 1415742"/>
                    <a:gd name="connsiteX0" fmla="*/ 349182 w 1949652"/>
                    <a:gd name="connsiteY0" fmla="*/ 193 h 1415742"/>
                    <a:gd name="connsiteX1" fmla="*/ 728397 w 1949652"/>
                    <a:gd name="connsiteY1" fmla="*/ 230141 h 1415742"/>
                    <a:gd name="connsiteX2" fmla="*/ 1325653 w 1949652"/>
                    <a:gd name="connsiteY2" fmla="*/ 276325 h 1415742"/>
                    <a:gd name="connsiteX3" fmla="*/ 1949643 w 1949652"/>
                    <a:gd name="connsiteY3" fmla="*/ 165754 h 1415742"/>
                    <a:gd name="connsiteX4" fmla="*/ 1256639 w 1949652"/>
                    <a:gd name="connsiteY4" fmla="*/ 1356716 h 1415742"/>
                    <a:gd name="connsiteX5" fmla="*/ 359720 w 1949652"/>
                    <a:gd name="connsiteY5" fmla="*/ 1165966 h 1415742"/>
                    <a:gd name="connsiteX6" fmla="*/ 269509 w 1949652"/>
                    <a:gd name="connsiteY6" fmla="*/ 498724 h 1415742"/>
                    <a:gd name="connsiteX7" fmla="*/ 492 w 1949652"/>
                    <a:gd name="connsiteY7" fmla="*/ 196290 h 1415742"/>
                    <a:gd name="connsiteX8" fmla="*/ 349182 w 1949652"/>
                    <a:gd name="connsiteY8" fmla="*/ 193 h 1415742"/>
                    <a:gd name="connsiteX0" fmla="*/ 349182 w 1949643"/>
                    <a:gd name="connsiteY0" fmla="*/ 193 h 1415742"/>
                    <a:gd name="connsiteX1" fmla="*/ 728397 w 1949643"/>
                    <a:gd name="connsiteY1" fmla="*/ 230141 h 1415742"/>
                    <a:gd name="connsiteX2" fmla="*/ 1325653 w 1949643"/>
                    <a:gd name="connsiteY2" fmla="*/ 276325 h 1415742"/>
                    <a:gd name="connsiteX3" fmla="*/ 1949643 w 1949643"/>
                    <a:gd name="connsiteY3" fmla="*/ 165754 h 1415742"/>
                    <a:gd name="connsiteX4" fmla="*/ 1256639 w 1949643"/>
                    <a:gd name="connsiteY4" fmla="*/ 1356716 h 1415742"/>
                    <a:gd name="connsiteX5" fmla="*/ 359720 w 1949643"/>
                    <a:gd name="connsiteY5" fmla="*/ 1165966 h 1415742"/>
                    <a:gd name="connsiteX6" fmla="*/ 269509 w 1949643"/>
                    <a:gd name="connsiteY6" fmla="*/ 498724 h 1415742"/>
                    <a:gd name="connsiteX7" fmla="*/ 492 w 1949643"/>
                    <a:gd name="connsiteY7" fmla="*/ 196290 h 1415742"/>
                    <a:gd name="connsiteX8" fmla="*/ 349182 w 1949643"/>
                    <a:gd name="connsiteY8" fmla="*/ 193 h 1415742"/>
                    <a:gd name="connsiteX0" fmla="*/ 349182 w 1949643"/>
                    <a:gd name="connsiteY0" fmla="*/ 193 h 1415742"/>
                    <a:gd name="connsiteX1" fmla="*/ 728397 w 1949643"/>
                    <a:gd name="connsiteY1" fmla="*/ 230141 h 1415742"/>
                    <a:gd name="connsiteX2" fmla="*/ 1325653 w 1949643"/>
                    <a:gd name="connsiteY2" fmla="*/ 276325 h 1415742"/>
                    <a:gd name="connsiteX3" fmla="*/ 1949643 w 1949643"/>
                    <a:gd name="connsiteY3" fmla="*/ 165754 h 1415742"/>
                    <a:gd name="connsiteX4" fmla="*/ 1256639 w 1949643"/>
                    <a:gd name="connsiteY4" fmla="*/ 1356716 h 1415742"/>
                    <a:gd name="connsiteX5" fmla="*/ 359720 w 1949643"/>
                    <a:gd name="connsiteY5" fmla="*/ 1165966 h 1415742"/>
                    <a:gd name="connsiteX6" fmla="*/ 269509 w 1949643"/>
                    <a:gd name="connsiteY6" fmla="*/ 498724 h 1415742"/>
                    <a:gd name="connsiteX7" fmla="*/ 492 w 1949643"/>
                    <a:gd name="connsiteY7" fmla="*/ 196290 h 1415742"/>
                    <a:gd name="connsiteX8" fmla="*/ 349182 w 1949643"/>
                    <a:gd name="connsiteY8" fmla="*/ 193 h 1415742"/>
                    <a:gd name="connsiteX0" fmla="*/ 349182 w 1949643"/>
                    <a:gd name="connsiteY0" fmla="*/ 193 h 1415742"/>
                    <a:gd name="connsiteX1" fmla="*/ 728397 w 1949643"/>
                    <a:gd name="connsiteY1" fmla="*/ 230141 h 1415742"/>
                    <a:gd name="connsiteX2" fmla="*/ 1325653 w 1949643"/>
                    <a:gd name="connsiteY2" fmla="*/ 276325 h 1415742"/>
                    <a:gd name="connsiteX3" fmla="*/ 1949643 w 1949643"/>
                    <a:gd name="connsiteY3" fmla="*/ 165754 h 1415742"/>
                    <a:gd name="connsiteX4" fmla="*/ 1256639 w 1949643"/>
                    <a:gd name="connsiteY4" fmla="*/ 1356716 h 1415742"/>
                    <a:gd name="connsiteX5" fmla="*/ 359720 w 1949643"/>
                    <a:gd name="connsiteY5" fmla="*/ 1165966 h 1415742"/>
                    <a:gd name="connsiteX6" fmla="*/ 269509 w 1949643"/>
                    <a:gd name="connsiteY6" fmla="*/ 498724 h 1415742"/>
                    <a:gd name="connsiteX7" fmla="*/ 492 w 1949643"/>
                    <a:gd name="connsiteY7" fmla="*/ 196290 h 1415742"/>
                    <a:gd name="connsiteX8" fmla="*/ 349182 w 1949643"/>
                    <a:gd name="connsiteY8" fmla="*/ 193 h 1415742"/>
                    <a:gd name="connsiteX0" fmla="*/ 349182 w 1949643"/>
                    <a:gd name="connsiteY0" fmla="*/ 193 h 1415742"/>
                    <a:gd name="connsiteX1" fmla="*/ 728397 w 1949643"/>
                    <a:gd name="connsiteY1" fmla="*/ 230141 h 1415742"/>
                    <a:gd name="connsiteX2" fmla="*/ 1325653 w 1949643"/>
                    <a:gd name="connsiteY2" fmla="*/ 276325 h 1415742"/>
                    <a:gd name="connsiteX3" fmla="*/ 1949643 w 1949643"/>
                    <a:gd name="connsiteY3" fmla="*/ 165754 h 1415742"/>
                    <a:gd name="connsiteX4" fmla="*/ 1242529 w 1949643"/>
                    <a:gd name="connsiteY4" fmla="*/ 1356716 h 1415742"/>
                    <a:gd name="connsiteX5" fmla="*/ 359720 w 1949643"/>
                    <a:gd name="connsiteY5" fmla="*/ 1165966 h 1415742"/>
                    <a:gd name="connsiteX6" fmla="*/ 269509 w 1949643"/>
                    <a:gd name="connsiteY6" fmla="*/ 498724 h 1415742"/>
                    <a:gd name="connsiteX7" fmla="*/ 492 w 1949643"/>
                    <a:gd name="connsiteY7" fmla="*/ 196290 h 1415742"/>
                    <a:gd name="connsiteX8" fmla="*/ 349182 w 1949643"/>
                    <a:gd name="connsiteY8" fmla="*/ 193 h 1415742"/>
                    <a:gd name="connsiteX0" fmla="*/ 349182 w 1949643"/>
                    <a:gd name="connsiteY0" fmla="*/ 193 h 1415742"/>
                    <a:gd name="connsiteX1" fmla="*/ 728397 w 1949643"/>
                    <a:gd name="connsiteY1" fmla="*/ 230141 h 1415742"/>
                    <a:gd name="connsiteX2" fmla="*/ 1325653 w 1949643"/>
                    <a:gd name="connsiteY2" fmla="*/ 276325 h 1415742"/>
                    <a:gd name="connsiteX3" fmla="*/ 1949643 w 1949643"/>
                    <a:gd name="connsiteY3" fmla="*/ 165754 h 1415742"/>
                    <a:gd name="connsiteX4" fmla="*/ 1242529 w 1949643"/>
                    <a:gd name="connsiteY4" fmla="*/ 1356716 h 1415742"/>
                    <a:gd name="connsiteX5" fmla="*/ 359720 w 1949643"/>
                    <a:gd name="connsiteY5" fmla="*/ 1165966 h 1415742"/>
                    <a:gd name="connsiteX6" fmla="*/ 269509 w 1949643"/>
                    <a:gd name="connsiteY6" fmla="*/ 498724 h 1415742"/>
                    <a:gd name="connsiteX7" fmla="*/ 492 w 1949643"/>
                    <a:gd name="connsiteY7" fmla="*/ 196290 h 1415742"/>
                    <a:gd name="connsiteX8" fmla="*/ 349182 w 1949643"/>
                    <a:gd name="connsiteY8" fmla="*/ 193 h 1415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9643" h="1415742">
                      <a:moveTo>
                        <a:pt x="349182" y="193"/>
                      </a:moveTo>
                      <a:cubicBezTo>
                        <a:pt x="470499" y="5835"/>
                        <a:pt x="613151" y="193109"/>
                        <a:pt x="728397" y="230141"/>
                      </a:cubicBezTo>
                      <a:cubicBezTo>
                        <a:pt x="843643" y="267173"/>
                        <a:pt x="1122112" y="287056"/>
                        <a:pt x="1325653" y="276325"/>
                      </a:cubicBezTo>
                      <a:cubicBezTo>
                        <a:pt x="1529194" y="265594"/>
                        <a:pt x="1755572" y="161774"/>
                        <a:pt x="1949643" y="165754"/>
                      </a:cubicBezTo>
                      <a:cubicBezTo>
                        <a:pt x="1775274" y="724901"/>
                        <a:pt x="1584788" y="1064200"/>
                        <a:pt x="1242529" y="1356716"/>
                      </a:cubicBezTo>
                      <a:cubicBezTo>
                        <a:pt x="1020044" y="1519519"/>
                        <a:pt x="521890" y="1308965"/>
                        <a:pt x="359720" y="1165966"/>
                      </a:cubicBezTo>
                      <a:cubicBezTo>
                        <a:pt x="197550" y="1022967"/>
                        <a:pt x="292207" y="673822"/>
                        <a:pt x="269509" y="498724"/>
                      </a:cubicBezTo>
                      <a:cubicBezTo>
                        <a:pt x="246811" y="323626"/>
                        <a:pt x="-12787" y="279379"/>
                        <a:pt x="492" y="196290"/>
                      </a:cubicBezTo>
                      <a:cubicBezTo>
                        <a:pt x="13771" y="113202"/>
                        <a:pt x="227865" y="-5449"/>
                        <a:pt x="349182" y="19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983">
                  <a:extLst>
                    <a:ext uri="{FF2B5EF4-FFF2-40B4-BE49-F238E27FC236}">
                      <a16:creationId xmlns:a16="http://schemas.microsoft.com/office/drawing/2014/main" id="{757EBEBA-986A-4D4A-8D7D-733863F3582A}"/>
                    </a:ext>
                  </a:extLst>
                </p:cNvPr>
                <p:cNvSpPr/>
                <p:nvPr/>
              </p:nvSpPr>
              <p:spPr>
                <a:xfrm>
                  <a:off x="4031138" y="4272727"/>
                  <a:ext cx="667396" cy="563768"/>
                </a:xfrm>
                <a:custGeom>
                  <a:avLst/>
                  <a:gdLst>
                    <a:gd name="connsiteX0" fmla="*/ 659752 w 778187"/>
                    <a:gd name="connsiteY0" fmla="*/ 16968 h 553265"/>
                    <a:gd name="connsiteX1" fmla="*/ 377650 w 778187"/>
                    <a:gd name="connsiteY1" fmla="*/ 36424 h 553265"/>
                    <a:gd name="connsiteX2" fmla="*/ 280373 w 778187"/>
                    <a:gd name="connsiteY2" fmla="*/ 250432 h 553265"/>
                    <a:gd name="connsiteX3" fmla="*/ 37182 w 778187"/>
                    <a:gd name="connsiteY3" fmla="*/ 357436 h 553265"/>
                    <a:gd name="connsiteX4" fmla="*/ 56637 w 778187"/>
                    <a:gd name="connsiteY4" fmla="*/ 522806 h 553265"/>
                    <a:gd name="connsiteX5" fmla="*/ 562475 w 778187"/>
                    <a:gd name="connsiteY5" fmla="*/ 522806 h 553265"/>
                    <a:gd name="connsiteX6" fmla="*/ 776484 w 778187"/>
                    <a:gd name="connsiteY6" fmla="*/ 211521 h 553265"/>
                    <a:gd name="connsiteX7" fmla="*/ 659752 w 778187"/>
                    <a:gd name="connsiteY7" fmla="*/ 16968 h 553265"/>
                    <a:gd name="connsiteX0" fmla="*/ 659752 w 778187"/>
                    <a:gd name="connsiteY0" fmla="*/ 15231 h 551528"/>
                    <a:gd name="connsiteX1" fmla="*/ 377650 w 778187"/>
                    <a:gd name="connsiteY1" fmla="*/ 34687 h 551528"/>
                    <a:gd name="connsiteX2" fmla="*/ 280373 w 778187"/>
                    <a:gd name="connsiteY2" fmla="*/ 209784 h 551528"/>
                    <a:gd name="connsiteX3" fmla="*/ 37182 w 778187"/>
                    <a:gd name="connsiteY3" fmla="*/ 355699 h 551528"/>
                    <a:gd name="connsiteX4" fmla="*/ 56637 w 778187"/>
                    <a:gd name="connsiteY4" fmla="*/ 521069 h 551528"/>
                    <a:gd name="connsiteX5" fmla="*/ 562475 w 778187"/>
                    <a:gd name="connsiteY5" fmla="*/ 521069 h 551528"/>
                    <a:gd name="connsiteX6" fmla="*/ 776484 w 778187"/>
                    <a:gd name="connsiteY6" fmla="*/ 209784 h 551528"/>
                    <a:gd name="connsiteX7" fmla="*/ 659752 w 778187"/>
                    <a:gd name="connsiteY7" fmla="*/ 15231 h 551528"/>
                    <a:gd name="connsiteX0" fmla="*/ 636093 w 754528"/>
                    <a:gd name="connsiteY0" fmla="*/ 15231 h 552042"/>
                    <a:gd name="connsiteX1" fmla="*/ 353991 w 754528"/>
                    <a:gd name="connsiteY1" fmla="*/ 34687 h 552042"/>
                    <a:gd name="connsiteX2" fmla="*/ 256714 w 754528"/>
                    <a:gd name="connsiteY2" fmla="*/ 209784 h 552042"/>
                    <a:gd name="connsiteX3" fmla="*/ 71889 w 754528"/>
                    <a:gd name="connsiteY3" fmla="*/ 345972 h 552042"/>
                    <a:gd name="connsiteX4" fmla="*/ 32978 w 754528"/>
                    <a:gd name="connsiteY4" fmla="*/ 521069 h 552042"/>
                    <a:gd name="connsiteX5" fmla="*/ 538816 w 754528"/>
                    <a:gd name="connsiteY5" fmla="*/ 521069 h 552042"/>
                    <a:gd name="connsiteX6" fmla="*/ 752825 w 754528"/>
                    <a:gd name="connsiteY6" fmla="*/ 209784 h 552042"/>
                    <a:gd name="connsiteX7" fmla="*/ 636093 w 754528"/>
                    <a:gd name="connsiteY7" fmla="*/ 15231 h 552042"/>
                    <a:gd name="connsiteX0" fmla="*/ 579326 w 697761"/>
                    <a:gd name="connsiteY0" fmla="*/ 15231 h 556343"/>
                    <a:gd name="connsiteX1" fmla="*/ 297224 w 697761"/>
                    <a:gd name="connsiteY1" fmla="*/ 34687 h 556343"/>
                    <a:gd name="connsiteX2" fmla="*/ 199947 w 697761"/>
                    <a:gd name="connsiteY2" fmla="*/ 209784 h 556343"/>
                    <a:gd name="connsiteX3" fmla="*/ 15122 w 697761"/>
                    <a:gd name="connsiteY3" fmla="*/ 345972 h 556343"/>
                    <a:gd name="connsiteX4" fmla="*/ 63760 w 697761"/>
                    <a:gd name="connsiteY4" fmla="*/ 530796 h 556343"/>
                    <a:gd name="connsiteX5" fmla="*/ 482049 w 697761"/>
                    <a:gd name="connsiteY5" fmla="*/ 521069 h 556343"/>
                    <a:gd name="connsiteX6" fmla="*/ 696058 w 697761"/>
                    <a:gd name="connsiteY6" fmla="*/ 209784 h 556343"/>
                    <a:gd name="connsiteX7" fmla="*/ 579326 w 697761"/>
                    <a:gd name="connsiteY7" fmla="*/ 15231 h 556343"/>
                    <a:gd name="connsiteX0" fmla="*/ 566526 w 684961"/>
                    <a:gd name="connsiteY0" fmla="*/ 15231 h 556343"/>
                    <a:gd name="connsiteX1" fmla="*/ 284424 w 684961"/>
                    <a:gd name="connsiteY1" fmla="*/ 34687 h 556343"/>
                    <a:gd name="connsiteX2" fmla="*/ 187147 w 684961"/>
                    <a:gd name="connsiteY2" fmla="*/ 209784 h 556343"/>
                    <a:gd name="connsiteX3" fmla="*/ 2322 w 684961"/>
                    <a:gd name="connsiteY3" fmla="*/ 345972 h 556343"/>
                    <a:gd name="connsiteX4" fmla="*/ 109326 w 684961"/>
                    <a:gd name="connsiteY4" fmla="*/ 530796 h 556343"/>
                    <a:gd name="connsiteX5" fmla="*/ 469249 w 684961"/>
                    <a:gd name="connsiteY5" fmla="*/ 521069 h 556343"/>
                    <a:gd name="connsiteX6" fmla="*/ 683258 w 684961"/>
                    <a:gd name="connsiteY6" fmla="*/ 209784 h 556343"/>
                    <a:gd name="connsiteX7" fmla="*/ 566526 w 684961"/>
                    <a:gd name="connsiteY7" fmla="*/ 15231 h 556343"/>
                    <a:gd name="connsiteX0" fmla="*/ 566526 w 684831"/>
                    <a:gd name="connsiteY0" fmla="*/ 19313 h 560425"/>
                    <a:gd name="connsiteX1" fmla="*/ 323334 w 684831"/>
                    <a:gd name="connsiteY1" fmla="*/ 29042 h 560425"/>
                    <a:gd name="connsiteX2" fmla="*/ 187147 w 684831"/>
                    <a:gd name="connsiteY2" fmla="*/ 213866 h 560425"/>
                    <a:gd name="connsiteX3" fmla="*/ 2322 w 684831"/>
                    <a:gd name="connsiteY3" fmla="*/ 350054 h 560425"/>
                    <a:gd name="connsiteX4" fmla="*/ 109326 w 684831"/>
                    <a:gd name="connsiteY4" fmla="*/ 534878 h 560425"/>
                    <a:gd name="connsiteX5" fmla="*/ 469249 w 684831"/>
                    <a:gd name="connsiteY5" fmla="*/ 525151 h 560425"/>
                    <a:gd name="connsiteX6" fmla="*/ 683258 w 684831"/>
                    <a:gd name="connsiteY6" fmla="*/ 213866 h 560425"/>
                    <a:gd name="connsiteX7" fmla="*/ 566526 w 684831"/>
                    <a:gd name="connsiteY7" fmla="*/ 19313 h 560425"/>
                    <a:gd name="connsiteX0" fmla="*/ 521864 w 640169"/>
                    <a:gd name="connsiteY0" fmla="*/ 19313 h 561629"/>
                    <a:gd name="connsiteX1" fmla="*/ 278672 w 640169"/>
                    <a:gd name="connsiteY1" fmla="*/ 29042 h 561629"/>
                    <a:gd name="connsiteX2" fmla="*/ 142485 w 640169"/>
                    <a:gd name="connsiteY2" fmla="*/ 213866 h 561629"/>
                    <a:gd name="connsiteX3" fmla="*/ 6298 w 640169"/>
                    <a:gd name="connsiteY3" fmla="*/ 330598 h 561629"/>
                    <a:gd name="connsiteX4" fmla="*/ 64664 w 640169"/>
                    <a:gd name="connsiteY4" fmla="*/ 534878 h 561629"/>
                    <a:gd name="connsiteX5" fmla="*/ 424587 w 640169"/>
                    <a:gd name="connsiteY5" fmla="*/ 525151 h 561629"/>
                    <a:gd name="connsiteX6" fmla="*/ 638596 w 640169"/>
                    <a:gd name="connsiteY6" fmla="*/ 213866 h 561629"/>
                    <a:gd name="connsiteX7" fmla="*/ 521864 w 640169"/>
                    <a:gd name="connsiteY7" fmla="*/ 19313 h 561629"/>
                    <a:gd name="connsiteX0" fmla="*/ 523288 w 641593"/>
                    <a:gd name="connsiteY0" fmla="*/ 21452 h 563768"/>
                    <a:gd name="connsiteX1" fmla="*/ 280096 w 641593"/>
                    <a:gd name="connsiteY1" fmla="*/ 31181 h 563768"/>
                    <a:gd name="connsiteX2" fmla="*/ 163365 w 641593"/>
                    <a:gd name="connsiteY2" fmla="*/ 254916 h 563768"/>
                    <a:gd name="connsiteX3" fmla="*/ 7722 w 641593"/>
                    <a:gd name="connsiteY3" fmla="*/ 332737 h 563768"/>
                    <a:gd name="connsiteX4" fmla="*/ 66088 w 641593"/>
                    <a:gd name="connsiteY4" fmla="*/ 537017 h 563768"/>
                    <a:gd name="connsiteX5" fmla="*/ 426011 w 641593"/>
                    <a:gd name="connsiteY5" fmla="*/ 527290 h 563768"/>
                    <a:gd name="connsiteX6" fmla="*/ 640020 w 641593"/>
                    <a:gd name="connsiteY6" fmla="*/ 216005 h 563768"/>
                    <a:gd name="connsiteX7" fmla="*/ 523288 w 641593"/>
                    <a:gd name="connsiteY7" fmla="*/ 21452 h 563768"/>
                    <a:gd name="connsiteX0" fmla="*/ 549091 w 667396"/>
                    <a:gd name="connsiteY0" fmla="*/ 21452 h 563768"/>
                    <a:gd name="connsiteX1" fmla="*/ 305899 w 667396"/>
                    <a:gd name="connsiteY1" fmla="*/ 31181 h 563768"/>
                    <a:gd name="connsiteX2" fmla="*/ 189168 w 667396"/>
                    <a:gd name="connsiteY2" fmla="*/ 254916 h 563768"/>
                    <a:gd name="connsiteX3" fmla="*/ 4342 w 667396"/>
                    <a:gd name="connsiteY3" fmla="*/ 332737 h 563768"/>
                    <a:gd name="connsiteX4" fmla="*/ 91891 w 667396"/>
                    <a:gd name="connsiteY4" fmla="*/ 537017 h 563768"/>
                    <a:gd name="connsiteX5" fmla="*/ 451814 w 667396"/>
                    <a:gd name="connsiteY5" fmla="*/ 527290 h 563768"/>
                    <a:gd name="connsiteX6" fmla="*/ 665823 w 667396"/>
                    <a:gd name="connsiteY6" fmla="*/ 216005 h 563768"/>
                    <a:gd name="connsiteX7" fmla="*/ 549091 w 667396"/>
                    <a:gd name="connsiteY7" fmla="*/ 21452 h 563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7396" h="563768">
                      <a:moveTo>
                        <a:pt x="549091" y="21452"/>
                      </a:moveTo>
                      <a:cubicBezTo>
                        <a:pt x="489104" y="-9352"/>
                        <a:pt x="365886" y="-7730"/>
                        <a:pt x="305899" y="31181"/>
                      </a:cubicBezTo>
                      <a:cubicBezTo>
                        <a:pt x="245912" y="70092"/>
                        <a:pt x="239427" y="204657"/>
                        <a:pt x="189168" y="254916"/>
                      </a:cubicBezTo>
                      <a:cubicBezTo>
                        <a:pt x="138909" y="305175"/>
                        <a:pt x="20555" y="285720"/>
                        <a:pt x="4342" y="332737"/>
                      </a:cubicBezTo>
                      <a:cubicBezTo>
                        <a:pt x="-11871" y="379754"/>
                        <a:pt x="17312" y="504591"/>
                        <a:pt x="91891" y="537017"/>
                      </a:cubicBezTo>
                      <a:cubicBezTo>
                        <a:pt x="166470" y="569443"/>
                        <a:pt x="331839" y="579171"/>
                        <a:pt x="451814" y="527290"/>
                      </a:cubicBezTo>
                      <a:cubicBezTo>
                        <a:pt x="571789" y="475409"/>
                        <a:pt x="652853" y="297069"/>
                        <a:pt x="665823" y="216005"/>
                      </a:cubicBezTo>
                      <a:cubicBezTo>
                        <a:pt x="678793" y="134941"/>
                        <a:pt x="609078" y="52256"/>
                        <a:pt x="549091" y="214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984">
                  <a:extLst>
                    <a:ext uri="{FF2B5EF4-FFF2-40B4-BE49-F238E27FC236}">
                      <a16:creationId xmlns:a16="http://schemas.microsoft.com/office/drawing/2014/main" id="{6B030AC3-1D1C-43F7-89F5-C4621B806331}"/>
                    </a:ext>
                  </a:extLst>
                </p:cNvPr>
                <p:cNvSpPr/>
                <p:nvPr/>
              </p:nvSpPr>
              <p:spPr>
                <a:xfrm>
                  <a:off x="4571580" y="4263202"/>
                  <a:ext cx="584594" cy="177411"/>
                </a:xfrm>
                <a:custGeom>
                  <a:avLst/>
                  <a:gdLst>
                    <a:gd name="connsiteX0" fmla="*/ 0 w 584594"/>
                    <a:gd name="connsiteY0" fmla="*/ 136541 h 177411"/>
                    <a:gd name="connsiteX1" fmla="*/ 97277 w 584594"/>
                    <a:gd name="connsiteY1" fmla="*/ 354 h 177411"/>
                    <a:gd name="connsiteX2" fmla="*/ 408562 w 584594"/>
                    <a:gd name="connsiteY2" fmla="*/ 97630 h 177411"/>
                    <a:gd name="connsiteX3" fmla="*/ 583660 w 584594"/>
                    <a:gd name="connsiteY3" fmla="*/ 117086 h 177411"/>
                    <a:gd name="connsiteX4" fmla="*/ 466928 w 584594"/>
                    <a:gd name="connsiteY4" fmla="*/ 165724 h 177411"/>
                    <a:gd name="connsiteX5" fmla="*/ 233464 w 584594"/>
                    <a:gd name="connsiteY5" fmla="*/ 117086 h 177411"/>
                    <a:gd name="connsiteX6" fmla="*/ 136187 w 584594"/>
                    <a:gd name="connsiteY6" fmla="*/ 107358 h 177411"/>
                    <a:gd name="connsiteX7" fmla="*/ 97277 w 584594"/>
                    <a:gd name="connsiteY7" fmla="*/ 175452 h 177411"/>
                    <a:gd name="connsiteX8" fmla="*/ 0 w 584594"/>
                    <a:gd name="connsiteY8" fmla="*/ 136541 h 17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594" h="177411">
                      <a:moveTo>
                        <a:pt x="0" y="136541"/>
                      </a:moveTo>
                      <a:cubicBezTo>
                        <a:pt x="0" y="107358"/>
                        <a:pt x="29184" y="6839"/>
                        <a:pt x="97277" y="354"/>
                      </a:cubicBezTo>
                      <a:cubicBezTo>
                        <a:pt x="165370" y="-6131"/>
                        <a:pt x="327498" y="78175"/>
                        <a:pt x="408562" y="97630"/>
                      </a:cubicBezTo>
                      <a:cubicBezTo>
                        <a:pt x="489626" y="117085"/>
                        <a:pt x="573932" y="105737"/>
                        <a:pt x="583660" y="117086"/>
                      </a:cubicBezTo>
                      <a:cubicBezTo>
                        <a:pt x="593388" y="128435"/>
                        <a:pt x="525294" y="165724"/>
                        <a:pt x="466928" y="165724"/>
                      </a:cubicBezTo>
                      <a:cubicBezTo>
                        <a:pt x="408562" y="165724"/>
                        <a:pt x="288587" y="126814"/>
                        <a:pt x="233464" y="117086"/>
                      </a:cubicBezTo>
                      <a:cubicBezTo>
                        <a:pt x="178341" y="107358"/>
                        <a:pt x="158885" y="97630"/>
                        <a:pt x="136187" y="107358"/>
                      </a:cubicBezTo>
                      <a:cubicBezTo>
                        <a:pt x="113489" y="117086"/>
                        <a:pt x="119975" y="167346"/>
                        <a:pt x="97277" y="175452"/>
                      </a:cubicBezTo>
                      <a:cubicBezTo>
                        <a:pt x="74579" y="183558"/>
                        <a:pt x="0" y="165724"/>
                        <a:pt x="0" y="136541"/>
                      </a:cubicBezTo>
                      <a:close/>
                    </a:path>
                  </a:pathLst>
                </a:custGeom>
                <a:solidFill>
                  <a:srgbClr val="B48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6C7280C6-6BBD-4BA2-A616-64A9E2B87A4A}"/>
                    </a:ext>
                  </a:extLst>
                </p:cNvPr>
                <p:cNvSpPr/>
                <p:nvPr/>
              </p:nvSpPr>
              <p:spPr>
                <a:xfrm>
                  <a:off x="4452612" y="4460898"/>
                  <a:ext cx="63799" cy="956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57">
                  <a:extLst>
                    <a:ext uri="{FF2B5EF4-FFF2-40B4-BE49-F238E27FC236}">
                      <a16:creationId xmlns:a16="http://schemas.microsoft.com/office/drawing/2014/main" id="{0156B3B4-D120-4470-ACF7-DCFE13C7AF84}"/>
                    </a:ext>
                  </a:extLst>
                </p:cNvPr>
                <p:cNvSpPr/>
                <p:nvPr/>
              </p:nvSpPr>
              <p:spPr>
                <a:xfrm>
                  <a:off x="4554122" y="5320176"/>
                  <a:ext cx="178911" cy="509242"/>
                </a:xfrm>
                <a:custGeom>
                  <a:avLst/>
                  <a:gdLst>
                    <a:gd name="connsiteX0" fmla="*/ 0 w 119743"/>
                    <a:gd name="connsiteY0" fmla="*/ 0 h 914400"/>
                    <a:gd name="connsiteX1" fmla="*/ 119743 w 119743"/>
                    <a:gd name="connsiteY1" fmla="*/ 0 h 914400"/>
                    <a:gd name="connsiteX2" fmla="*/ 119743 w 119743"/>
                    <a:gd name="connsiteY2" fmla="*/ 914400 h 914400"/>
                    <a:gd name="connsiteX3" fmla="*/ 0 w 119743"/>
                    <a:gd name="connsiteY3" fmla="*/ 914400 h 914400"/>
                    <a:gd name="connsiteX4" fmla="*/ 0 w 119743"/>
                    <a:gd name="connsiteY4" fmla="*/ 0 h 914400"/>
                    <a:gd name="connsiteX0" fmla="*/ 0 w 158653"/>
                    <a:gd name="connsiteY0" fmla="*/ 0 h 914400"/>
                    <a:gd name="connsiteX1" fmla="*/ 158653 w 158653"/>
                    <a:gd name="connsiteY1" fmla="*/ 0 h 914400"/>
                    <a:gd name="connsiteX2" fmla="*/ 119743 w 158653"/>
                    <a:gd name="connsiteY2" fmla="*/ 914400 h 914400"/>
                    <a:gd name="connsiteX3" fmla="*/ 0 w 158653"/>
                    <a:gd name="connsiteY3" fmla="*/ 914400 h 914400"/>
                    <a:gd name="connsiteX4" fmla="*/ 0 w 158653"/>
                    <a:gd name="connsiteY4" fmla="*/ 0 h 914400"/>
                    <a:gd name="connsiteX0" fmla="*/ 29183 w 158653"/>
                    <a:gd name="connsiteY0" fmla="*/ 0 h 933855"/>
                    <a:gd name="connsiteX1" fmla="*/ 158653 w 158653"/>
                    <a:gd name="connsiteY1" fmla="*/ 19455 h 933855"/>
                    <a:gd name="connsiteX2" fmla="*/ 119743 w 158653"/>
                    <a:gd name="connsiteY2" fmla="*/ 933855 h 933855"/>
                    <a:gd name="connsiteX3" fmla="*/ 0 w 158653"/>
                    <a:gd name="connsiteY3" fmla="*/ 933855 h 933855"/>
                    <a:gd name="connsiteX4" fmla="*/ 29183 w 158653"/>
                    <a:gd name="connsiteY4" fmla="*/ 0 h 933855"/>
                    <a:gd name="connsiteX0" fmla="*/ 29183 w 226165"/>
                    <a:gd name="connsiteY0" fmla="*/ 3649 h 937504"/>
                    <a:gd name="connsiteX1" fmla="*/ 226165 w 226165"/>
                    <a:gd name="connsiteY1" fmla="*/ 0 h 937504"/>
                    <a:gd name="connsiteX2" fmla="*/ 119743 w 226165"/>
                    <a:gd name="connsiteY2" fmla="*/ 937504 h 937504"/>
                    <a:gd name="connsiteX3" fmla="*/ 0 w 226165"/>
                    <a:gd name="connsiteY3" fmla="*/ 937504 h 937504"/>
                    <a:gd name="connsiteX4" fmla="*/ 29183 w 226165"/>
                    <a:gd name="connsiteY4" fmla="*/ 3649 h 937504"/>
                    <a:gd name="connsiteX0" fmla="*/ 18935 w 215917"/>
                    <a:gd name="connsiteY0" fmla="*/ 3649 h 937504"/>
                    <a:gd name="connsiteX1" fmla="*/ 215917 w 215917"/>
                    <a:gd name="connsiteY1" fmla="*/ 0 h 937504"/>
                    <a:gd name="connsiteX2" fmla="*/ 109495 w 215917"/>
                    <a:gd name="connsiteY2" fmla="*/ 937504 h 937504"/>
                    <a:gd name="connsiteX3" fmla="*/ 0 w 215917"/>
                    <a:gd name="connsiteY3" fmla="*/ 642901 h 937504"/>
                    <a:gd name="connsiteX4" fmla="*/ 18935 w 215917"/>
                    <a:gd name="connsiteY4" fmla="*/ 3649 h 937504"/>
                    <a:gd name="connsiteX0" fmla="*/ 18935 w 215917"/>
                    <a:gd name="connsiteY0" fmla="*/ 3649 h 642901"/>
                    <a:gd name="connsiteX1" fmla="*/ 215917 w 215917"/>
                    <a:gd name="connsiteY1" fmla="*/ 0 h 642901"/>
                    <a:gd name="connsiteX2" fmla="*/ 142801 w 215917"/>
                    <a:gd name="connsiteY2" fmla="*/ 637640 h 642901"/>
                    <a:gd name="connsiteX3" fmla="*/ 0 w 215917"/>
                    <a:gd name="connsiteY3" fmla="*/ 642901 h 642901"/>
                    <a:gd name="connsiteX4" fmla="*/ 18935 w 215917"/>
                    <a:gd name="connsiteY4" fmla="*/ 3649 h 642901"/>
                    <a:gd name="connsiteX0" fmla="*/ 16373 w 213355"/>
                    <a:gd name="connsiteY0" fmla="*/ 3649 h 637640"/>
                    <a:gd name="connsiteX1" fmla="*/ 213355 w 213355"/>
                    <a:gd name="connsiteY1" fmla="*/ 0 h 637640"/>
                    <a:gd name="connsiteX2" fmla="*/ 140239 w 213355"/>
                    <a:gd name="connsiteY2" fmla="*/ 637640 h 637640"/>
                    <a:gd name="connsiteX3" fmla="*/ 0 w 213355"/>
                    <a:gd name="connsiteY3" fmla="*/ 637640 h 637640"/>
                    <a:gd name="connsiteX4" fmla="*/ 16373 w 213355"/>
                    <a:gd name="connsiteY4" fmla="*/ 3649 h 637640"/>
                    <a:gd name="connsiteX0" fmla="*/ 9965 w 206947"/>
                    <a:gd name="connsiteY0" fmla="*/ 3649 h 637640"/>
                    <a:gd name="connsiteX1" fmla="*/ 206947 w 206947"/>
                    <a:gd name="connsiteY1" fmla="*/ 0 h 637640"/>
                    <a:gd name="connsiteX2" fmla="*/ 133831 w 206947"/>
                    <a:gd name="connsiteY2" fmla="*/ 637640 h 637640"/>
                    <a:gd name="connsiteX3" fmla="*/ 0 w 206947"/>
                    <a:gd name="connsiteY3" fmla="*/ 604762 h 637640"/>
                    <a:gd name="connsiteX4" fmla="*/ 9965 w 206947"/>
                    <a:gd name="connsiteY4" fmla="*/ 3649 h 637640"/>
                    <a:gd name="connsiteX0" fmla="*/ 9965 w 206947"/>
                    <a:gd name="connsiteY0" fmla="*/ 3649 h 604762"/>
                    <a:gd name="connsiteX1" fmla="*/ 206947 w 206947"/>
                    <a:gd name="connsiteY1" fmla="*/ 0 h 604762"/>
                    <a:gd name="connsiteX2" fmla="*/ 153052 w 206947"/>
                    <a:gd name="connsiteY2" fmla="*/ 578458 h 604762"/>
                    <a:gd name="connsiteX3" fmla="*/ 0 w 206947"/>
                    <a:gd name="connsiteY3" fmla="*/ 604762 h 604762"/>
                    <a:gd name="connsiteX4" fmla="*/ 9965 w 206947"/>
                    <a:gd name="connsiteY4" fmla="*/ 3649 h 604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947" h="604762">
                      <a:moveTo>
                        <a:pt x="9965" y="3649"/>
                      </a:moveTo>
                      <a:lnTo>
                        <a:pt x="206947" y="0"/>
                      </a:lnTo>
                      <a:lnTo>
                        <a:pt x="153052" y="578458"/>
                      </a:lnTo>
                      <a:lnTo>
                        <a:pt x="0" y="604762"/>
                      </a:lnTo>
                      <a:lnTo>
                        <a:pt x="9965" y="364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987">
                  <a:extLst>
                    <a:ext uri="{FF2B5EF4-FFF2-40B4-BE49-F238E27FC236}">
                      <a16:creationId xmlns:a16="http://schemas.microsoft.com/office/drawing/2014/main" id="{788FD5F5-4D4F-47AC-9479-317655761990}"/>
                    </a:ext>
                  </a:extLst>
                </p:cNvPr>
                <p:cNvSpPr/>
                <p:nvPr/>
              </p:nvSpPr>
              <p:spPr>
                <a:xfrm>
                  <a:off x="4627464" y="4445960"/>
                  <a:ext cx="368192" cy="359897"/>
                </a:xfrm>
                <a:custGeom>
                  <a:avLst/>
                  <a:gdLst>
                    <a:gd name="connsiteX0" fmla="*/ 93111 w 368192"/>
                    <a:gd name="connsiteY0" fmla="*/ 2822 h 359897"/>
                    <a:gd name="connsiteX1" fmla="*/ 365485 w 368192"/>
                    <a:gd name="connsiteY1" fmla="*/ 314108 h 359897"/>
                    <a:gd name="connsiteX2" fmla="*/ 219570 w 368192"/>
                    <a:gd name="connsiteY2" fmla="*/ 343291 h 359897"/>
                    <a:gd name="connsiteX3" fmla="*/ 5562 w 368192"/>
                    <a:gd name="connsiteY3" fmla="*/ 168193 h 359897"/>
                    <a:gd name="connsiteX4" fmla="*/ 93111 w 368192"/>
                    <a:gd name="connsiteY4" fmla="*/ 2822 h 35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192" h="359897">
                      <a:moveTo>
                        <a:pt x="93111" y="2822"/>
                      </a:moveTo>
                      <a:cubicBezTo>
                        <a:pt x="153098" y="27141"/>
                        <a:pt x="344409" y="257363"/>
                        <a:pt x="365485" y="314108"/>
                      </a:cubicBezTo>
                      <a:cubicBezTo>
                        <a:pt x="386561" y="370853"/>
                        <a:pt x="279557" y="367610"/>
                        <a:pt x="219570" y="343291"/>
                      </a:cubicBezTo>
                      <a:cubicBezTo>
                        <a:pt x="159583" y="318972"/>
                        <a:pt x="28260" y="218453"/>
                        <a:pt x="5562" y="168193"/>
                      </a:cubicBezTo>
                      <a:cubicBezTo>
                        <a:pt x="-17136" y="117933"/>
                        <a:pt x="33124" y="-21497"/>
                        <a:pt x="93111" y="2822"/>
                      </a:cubicBezTo>
                      <a:close/>
                    </a:path>
                  </a:pathLst>
                </a:custGeom>
                <a:solidFill>
                  <a:srgbClr val="C2C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57">
                  <a:extLst>
                    <a:ext uri="{FF2B5EF4-FFF2-40B4-BE49-F238E27FC236}">
                      <a16:creationId xmlns:a16="http://schemas.microsoft.com/office/drawing/2014/main" id="{90EFD67E-DC42-4B94-9A69-A7D61C3CD631}"/>
                    </a:ext>
                  </a:extLst>
                </p:cNvPr>
                <p:cNvSpPr/>
                <p:nvPr/>
              </p:nvSpPr>
              <p:spPr>
                <a:xfrm>
                  <a:off x="4795296" y="5337767"/>
                  <a:ext cx="173974" cy="417907"/>
                </a:xfrm>
                <a:custGeom>
                  <a:avLst/>
                  <a:gdLst>
                    <a:gd name="connsiteX0" fmla="*/ 0 w 119743"/>
                    <a:gd name="connsiteY0" fmla="*/ 0 h 914400"/>
                    <a:gd name="connsiteX1" fmla="*/ 119743 w 119743"/>
                    <a:gd name="connsiteY1" fmla="*/ 0 h 914400"/>
                    <a:gd name="connsiteX2" fmla="*/ 119743 w 119743"/>
                    <a:gd name="connsiteY2" fmla="*/ 914400 h 914400"/>
                    <a:gd name="connsiteX3" fmla="*/ 0 w 119743"/>
                    <a:gd name="connsiteY3" fmla="*/ 914400 h 914400"/>
                    <a:gd name="connsiteX4" fmla="*/ 0 w 119743"/>
                    <a:gd name="connsiteY4" fmla="*/ 0 h 914400"/>
                    <a:gd name="connsiteX0" fmla="*/ 0 w 158653"/>
                    <a:gd name="connsiteY0" fmla="*/ 0 h 914400"/>
                    <a:gd name="connsiteX1" fmla="*/ 158653 w 158653"/>
                    <a:gd name="connsiteY1" fmla="*/ 0 h 914400"/>
                    <a:gd name="connsiteX2" fmla="*/ 119743 w 158653"/>
                    <a:gd name="connsiteY2" fmla="*/ 914400 h 914400"/>
                    <a:gd name="connsiteX3" fmla="*/ 0 w 158653"/>
                    <a:gd name="connsiteY3" fmla="*/ 914400 h 914400"/>
                    <a:gd name="connsiteX4" fmla="*/ 0 w 158653"/>
                    <a:gd name="connsiteY4" fmla="*/ 0 h 914400"/>
                    <a:gd name="connsiteX0" fmla="*/ 29183 w 158653"/>
                    <a:gd name="connsiteY0" fmla="*/ 0 h 933855"/>
                    <a:gd name="connsiteX1" fmla="*/ 158653 w 158653"/>
                    <a:gd name="connsiteY1" fmla="*/ 19455 h 933855"/>
                    <a:gd name="connsiteX2" fmla="*/ 119743 w 158653"/>
                    <a:gd name="connsiteY2" fmla="*/ 933855 h 933855"/>
                    <a:gd name="connsiteX3" fmla="*/ 0 w 158653"/>
                    <a:gd name="connsiteY3" fmla="*/ 933855 h 933855"/>
                    <a:gd name="connsiteX4" fmla="*/ 29183 w 158653"/>
                    <a:gd name="connsiteY4" fmla="*/ 0 h 933855"/>
                    <a:gd name="connsiteX0" fmla="*/ 0 w 196980"/>
                    <a:gd name="connsiteY0" fmla="*/ 0 h 956960"/>
                    <a:gd name="connsiteX1" fmla="*/ 196980 w 196980"/>
                    <a:gd name="connsiteY1" fmla="*/ 42560 h 956960"/>
                    <a:gd name="connsiteX2" fmla="*/ 158070 w 196980"/>
                    <a:gd name="connsiteY2" fmla="*/ 956960 h 956960"/>
                    <a:gd name="connsiteX3" fmla="*/ 38327 w 196980"/>
                    <a:gd name="connsiteY3" fmla="*/ 956960 h 956960"/>
                    <a:gd name="connsiteX4" fmla="*/ 0 w 196980"/>
                    <a:gd name="connsiteY4" fmla="*/ 0 h 956960"/>
                    <a:gd name="connsiteX0" fmla="*/ 0 w 196980"/>
                    <a:gd name="connsiteY0" fmla="*/ 0 h 956960"/>
                    <a:gd name="connsiteX1" fmla="*/ 196980 w 196980"/>
                    <a:gd name="connsiteY1" fmla="*/ 42560 h 956960"/>
                    <a:gd name="connsiteX2" fmla="*/ 158070 w 196980"/>
                    <a:gd name="connsiteY2" fmla="*/ 956960 h 956960"/>
                    <a:gd name="connsiteX3" fmla="*/ 27215 w 196980"/>
                    <a:gd name="connsiteY3" fmla="*/ 580466 h 956960"/>
                    <a:gd name="connsiteX4" fmla="*/ 0 w 196980"/>
                    <a:gd name="connsiteY4" fmla="*/ 0 h 956960"/>
                    <a:gd name="connsiteX0" fmla="*/ 0 w 202519"/>
                    <a:gd name="connsiteY0" fmla="*/ 0 h 648920"/>
                    <a:gd name="connsiteX1" fmla="*/ 196980 w 202519"/>
                    <a:gd name="connsiteY1" fmla="*/ 42560 h 648920"/>
                    <a:gd name="connsiteX2" fmla="*/ 202519 w 202519"/>
                    <a:gd name="connsiteY2" fmla="*/ 648920 h 648920"/>
                    <a:gd name="connsiteX3" fmla="*/ 27215 w 202519"/>
                    <a:gd name="connsiteY3" fmla="*/ 580466 h 648920"/>
                    <a:gd name="connsiteX4" fmla="*/ 0 w 202519"/>
                    <a:gd name="connsiteY4" fmla="*/ 0 h 648920"/>
                    <a:gd name="connsiteX0" fmla="*/ 0 w 202519"/>
                    <a:gd name="connsiteY0" fmla="*/ 0 h 648920"/>
                    <a:gd name="connsiteX1" fmla="*/ 196980 w 202519"/>
                    <a:gd name="connsiteY1" fmla="*/ 42560 h 648920"/>
                    <a:gd name="connsiteX2" fmla="*/ 202519 w 202519"/>
                    <a:gd name="connsiteY2" fmla="*/ 648920 h 648920"/>
                    <a:gd name="connsiteX3" fmla="*/ 27215 w 202519"/>
                    <a:gd name="connsiteY3" fmla="*/ 614661 h 648920"/>
                    <a:gd name="connsiteX4" fmla="*/ 0 w 202519"/>
                    <a:gd name="connsiteY4" fmla="*/ 0 h 648920"/>
                    <a:gd name="connsiteX0" fmla="*/ 0 w 197565"/>
                    <a:gd name="connsiteY0" fmla="*/ 0 h 622616"/>
                    <a:gd name="connsiteX1" fmla="*/ 196980 w 197565"/>
                    <a:gd name="connsiteY1" fmla="*/ 42560 h 622616"/>
                    <a:gd name="connsiteX2" fmla="*/ 197395 w 197565"/>
                    <a:gd name="connsiteY2" fmla="*/ 622616 h 622616"/>
                    <a:gd name="connsiteX3" fmla="*/ 27215 w 197565"/>
                    <a:gd name="connsiteY3" fmla="*/ 614661 h 622616"/>
                    <a:gd name="connsiteX4" fmla="*/ 0 w 197565"/>
                    <a:gd name="connsiteY4" fmla="*/ 0 h 622616"/>
                    <a:gd name="connsiteX0" fmla="*/ 0 w 197565"/>
                    <a:gd name="connsiteY0" fmla="*/ 0 h 617355"/>
                    <a:gd name="connsiteX1" fmla="*/ 196980 w 197565"/>
                    <a:gd name="connsiteY1" fmla="*/ 42560 h 617355"/>
                    <a:gd name="connsiteX2" fmla="*/ 197395 w 197565"/>
                    <a:gd name="connsiteY2" fmla="*/ 617355 h 617355"/>
                    <a:gd name="connsiteX3" fmla="*/ 27215 w 197565"/>
                    <a:gd name="connsiteY3" fmla="*/ 614661 h 617355"/>
                    <a:gd name="connsiteX4" fmla="*/ 0 w 197565"/>
                    <a:gd name="connsiteY4" fmla="*/ 0 h 617355"/>
                    <a:gd name="connsiteX0" fmla="*/ 0 w 197345"/>
                    <a:gd name="connsiteY0" fmla="*/ 0 h 614661"/>
                    <a:gd name="connsiteX1" fmla="*/ 196980 w 197345"/>
                    <a:gd name="connsiteY1" fmla="*/ 42560 h 614661"/>
                    <a:gd name="connsiteX2" fmla="*/ 194833 w 197345"/>
                    <a:gd name="connsiteY2" fmla="*/ 609464 h 614661"/>
                    <a:gd name="connsiteX3" fmla="*/ 27215 w 197345"/>
                    <a:gd name="connsiteY3" fmla="*/ 614661 h 614661"/>
                    <a:gd name="connsiteX4" fmla="*/ 0 w 197345"/>
                    <a:gd name="connsiteY4" fmla="*/ 0 h 614661"/>
                    <a:gd name="connsiteX0" fmla="*/ 0 w 197345"/>
                    <a:gd name="connsiteY0" fmla="*/ 0 h 614725"/>
                    <a:gd name="connsiteX1" fmla="*/ 196980 w 197345"/>
                    <a:gd name="connsiteY1" fmla="*/ 42560 h 614725"/>
                    <a:gd name="connsiteX2" fmla="*/ 194833 w 197345"/>
                    <a:gd name="connsiteY2" fmla="*/ 614725 h 614725"/>
                    <a:gd name="connsiteX3" fmla="*/ 27215 w 197345"/>
                    <a:gd name="connsiteY3" fmla="*/ 614661 h 614725"/>
                    <a:gd name="connsiteX4" fmla="*/ 0 w 197345"/>
                    <a:gd name="connsiteY4" fmla="*/ 0 h 614725"/>
                    <a:gd name="connsiteX0" fmla="*/ 0 w 197345"/>
                    <a:gd name="connsiteY0" fmla="*/ 0 h 614725"/>
                    <a:gd name="connsiteX1" fmla="*/ 196980 w 197345"/>
                    <a:gd name="connsiteY1" fmla="*/ 42560 h 614725"/>
                    <a:gd name="connsiteX2" fmla="*/ 194833 w 197345"/>
                    <a:gd name="connsiteY2" fmla="*/ 614725 h 614725"/>
                    <a:gd name="connsiteX3" fmla="*/ 14402 w 197345"/>
                    <a:gd name="connsiteY3" fmla="*/ 496295 h 614725"/>
                    <a:gd name="connsiteX4" fmla="*/ 0 w 197345"/>
                    <a:gd name="connsiteY4" fmla="*/ 0 h 614725"/>
                    <a:gd name="connsiteX0" fmla="*/ 0 w 201235"/>
                    <a:gd name="connsiteY0" fmla="*/ 0 h 496295"/>
                    <a:gd name="connsiteX1" fmla="*/ 196980 w 201235"/>
                    <a:gd name="connsiteY1" fmla="*/ 42560 h 496295"/>
                    <a:gd name="connsiteX2" fmla="*/ 201235 w 201235"/>
                    <a:gd name="connsiteY2" fmla="*/ 456901 h 496295"/>
                    <a:gd name="connsiteX3" fmla="*/ 14402 w 201235"/>
                    <a:gd name="connsiteY3" fmla="*/ 496295 h 496295"/>
                    <a:gd name="connsiteX4" fmla="*/ 0 w 201235"/>
                    <a:gd name="connsiteY4" fmla="*/ 0 h 496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35" h="496295">
                      <a:moveTo>
                        <a:pt x="0" y="0"/>
                      </a:moveTo>
                      <a:lnTo>
                        <a:pt x="196980" y="42560"/>
                      </a:lnTo>
                      <a:cubicBezTo>
                        <a:pt x="198826" y="244680"/>
                        <a:pt x="199389" y="254781"/>
                        <a:pt x="201235" y="456901"/>
                      </a:cubicBezTo>
                      <a:lnTo>
                        <a:pt x="14402" y="496295"/>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5" name="Freeform 979">
                <a:extLst>
                  <a:ext uri="{FF2B5EF4-FFF2-40B4-BE49-F238E27FC236}">
                    <a16:creationId xmlns:a16="http://schemas.microsoft.com/office/drawing/2014/main" id="{1DFEE547-F64F-4040-962A-DD6ED54E348D}"/>
                  </a:ext>
                </a:extLst>
              </p:cNvPr>
              <p:cNvSpPr/>
              <p:nvPr/>
            </p:nvSpPr>
            <p:spPr>
              <a:xfrm flipH="1">
                <a:off x="7176480" y="6030253"/>
                <a:ext cx="66422" cy="41006"/>
              </a:xfrm>
              <a:custGeom>
                <a:avLst/>
                <a:gdLst>
                  <a:gd name="connsiteX0" fmla="*/ 3615 w 226564"/>
                  <a:gd name="connsiteY0" fmla="*/ 16956 h 216984"/>
                  <a:gd name="connsiteX1" fmla="*/ 225071 w 226564"/>
                  <a:gd name="connsiteY1" fmla="*/ 33625 h 216984"/>
                  <a:gd name="connsiteX2" fmla="*/ 96483 w 226564"/>
                  <a:gd name="connsiteY2" fmla="*/ 216981 h 216984"/>
                  <a:gd name="connsiteX3" fmla="*/ 3615 w 226564"/>
                  <a:gd name="connsiteY3" fmla="*/ 16956 h 216984"/>
                  <a:gd name="connsiteX0" fmla="*/ 6895 w 229554"/>
                  <a:gd name="connsiteY0" fmla="*/ 16956 h 216984"/>
                  <a:gd name="connsiteX1" fmla="*/ 228351 w 229554"/>
                  <a:gd name="connsiteY1" fmla="*/ 33625 h 216984"/>
                  <a:gd name="connsiteX2" fmla="*/ 70515 w 229554"/>
                  <a:gd name="connsiteY2" fmla="*/ 216981 h 216984"/>
                  <a:gd name="connsiteX3" fmla="*/ 6895 w 229554"/>
                  <a:gd name="connsiteY3" fmla="*/ 16956 h 216984"/>
                  <a:gd name="connsiteX0" fmla="*/ 5861 w 230409"/>
                  <a:gd name="connsiteY0" fmla="*/ 16956 h 240210"/>
                  <a:gd name="connsiteX1" fmla="*/ 227317 w 230409"/>
                  <a:gd name="connsiteY1" fmla="*/ 33625 h 240210"/>
                  <a:gd name="connsiteX2" fmla="*/ 127717 w 230409"/>
                  <a:gd name="connsiteY2" fmla="*/ 215608 h 240210"/>
                  <a:gd name="connsiteX3" fmla="*/ 69481 w 230409"/>
                  <a:gd name="connsiteY3" fmla="*/ 216981 h 240210"/>
                  <a:gd name="connsiteX4" fmla="*/ 5861 w 230409"/>
                  <a:gd name="connsiteY4" fmla="*/ 16956 h 240210"/>
                  <a:gd name="connsiteX0" fmla="*/ 4598 w 229146"/>
                  <a:gd name="connsiteY0" fmla="*/ 30201 h 414750"/>
                  <a:gd name="connsiteX1" fmla="*/ 226054 w 229146"/>
                  <a:gd name="connsiteY1" fmla="*/ 46870 h 414750"/>
                  <a:gd name="connsiteX2" fmla="*/ 126454 w 229146"/>
                  <a:gd name="connsiteY2" fmla="*/ 228853 h 414750"/>
                  <a:gd name="connsiteX3" fmla="*/ 79919 w 229146"/>
                  <a:gd name="connsiteY3" fmla="*/ 410790 h 414750"/>
                  <a:gd name="connsiteX4" fmla="*/ 4598 w 229146"/>
                  <a:gd name="connsiteY4" fmla="*/ 30201 h 414750"/>
                  <a:gd name="connsiteX0" fmla="*/ 5446 w 229994"/>
                  <a:gd name="connsiteY0" fmla="*/ 16372 h 396967"/>
                  <a:gd name="connsiteX1" fmla="*/ 226902 w 229994"/>
                  <a:gd name="connsiteY1" fmla="*/ 33041 h 396967"/>
                  <a:gd name="connsiteX2" fmla="*/ 127302 w 229994"/>
                  <a:gd name="connsiteY2" fmla="*/ 215024 h 396967"/>
                  <a:gd name="connsiteX3" fmla="*/ 80767 w 229994"/>
                  <a:gd name="connsiteY3" fmla="*/ 396961 h 396967"/>
                  <a:gd name="connsiteX4" fmla="*/ 68801 w 229994"/>
                  <a:gd name="connsiteY4" fmla="*/ 208334 h 396967"/>
                  <a:gd name="connsiteX5" fmla="*/ 5446 w 229994"/>
                  <a:gd name="connsiteY5" fmla="*/ 16372 h 396967"/>
                  <a:gd name="connsiteX0" fmla="*/ 5446 w 229994"/>
                  <a:gd name="connsiteY0" fmla="*/ 16372 h 423223"/>
                  <a:gd name="connsiteX1" fmla="*/ 226902 w 229994"/>
                  <a:gd name="connsiteY1" fmla="*/ 33041 h 423223"/>
                  <a:gd name="connsiteX2" fmla="*/ 127302 w 229994"/>
                  <a:gd name="connsiteY2" fmla="*/ 215024 h 423223"/>
                  <a:gd name="connsiteX3" fmla="*/ 127300 w 229994"/>
                  <a:gd name="connsiteY3" fmla="*/ 402278 h 423223"/>
                  <a:gd name="connsiteX4" fmla="*/ 80767 w 229994"/>
                  <a:gd name="connsiteY4" fmla="*/ 396961 h 423223"/>
                  <a:gd name="connsiteX5" fmla="*/ 68801 w 229994"/>
                  <a:gd name="connsiteY5" fmla="*/ 208334 h 423223"/>
                  <a:gd name="connsiteX6" fmla="*/ 5446 w 229994"/>
                  <a:gd name="connsiteY6" fmla="*/ 16372 h 423223"/>
                  <a:gd name="connsiteX0" fmla="*/ 5446 w 229994"/>
                  <a:gd name="connsiteY0" fmla="*/ 16372 h 415862"/>
                  <a:gd name="connsiteX1" fmla="*/ 226902 w 229994"/>
                  <a:gd name="connsiteY1" fmla="*/ 33041 h 415862"/>
                  <a:gd name="connsiteX2" fmla="*/ 127302 w 229994"/>
                  <a:gd name="connsiteY2" fmla="*/ 215024 h 415862"/>
                  <a:gd name="connsiteX3" fmla="*/ 162398 w 229994"/>
                  <a:gd name="connsiteY3" fmla="*/ 335397 h 415862"/>
                  <a:gd name="connsiteX4" fmla="*/ 127300 w 229994"/>
                  <a:gd name="connsiteY4" fmla="*/ 402278 h 415862"/>
                  <a:gd name="connsiteX5" fmla="*/ 80767 w 229994"/>
                  <a:gd name="connsiteY5" fmla="*/ 396961 h 415862"/>
                  <a:gd name="connsiteX6" fmla="*/ 68801 w 229994"/>
                  <a:gd name="connsiteY6" fmla="*/ 208334 h 415862"/>
                  <a:gd name="connsiteX7" fmla="*/ 5446 w 229994"/>
                  <a:gd name="connsiteY7" fmla="*/ 16372 h 415862"/>
                  <a:gd name="connsiteX0" fmla="*/ 5446 w 525089"/>
                  <a:gd name="connsiteY0" fmla="*/ 16372 h 415862"/>
                  <a:gd name="connsiteX1" fmla="*/ 226902 w 525089"/>
                  <a:gd name="connsiteY1" fmla="*/ 33041 h 415862"/>
                  <a:gd name="connsiteX2" fmla="*/ 127302 w 525089"/>
                  <a:gd name="connsiteY2" fmla="*/ 215024 h 415862"/>
                  <a:gd name="connsiteX3" fmla="*/ 525089 w 525089"/>
                  <a:gd name="connsiteY3" fmla="*/ 342084 h 415862"/>
                  <a:gd name="connsiteX4" fmla="*/ 127300 w 525089"/>
                  <a:gd name="connsiteY4" fmla="*/ 402278 h 415862"/>
                  <a:gd name="connsiteX5" fmla="*/ 80767 w 525089"/>
                  <a:gd name="connsiteY5" fmla="*/ 396961 h 415862"/>
                  <a:gd name="connsiteX6" fmla="*/ 68801 w 525089"/>
                  <a:gd name="connsiteY6" fmla="*/ 208334 h 415862"/>
                  <a:gd name="connsiteX7" fmla="*/ 5446 w 525089"/>
                  <a:gd name="connsiteY7" fmla="*/ 16372 h 415862"/>
                  <a:gd name="connsiteX0" fmla="*/ 5446 w 525924"/>
                  <a:gd name="connsiteY0" fmla="*/ 16372 h 415862"/>
                  <a:gd name="connsiteX1" fmla="*/ 226902 w 525924"/>
                  <a:gd name="connsiteY1" fmla="*/ 33041 h 415862"/>
                  <a:gd name="connsiteX2" fmla="*/ 127302 w 525924"/>
                  <a:gd name="connsiteY2" fmla="*/ 215024 h 415862"/>
                  <a:gd name="connsiteX3" fmla="*/ 150699 w 525924"/>
                  <a:gd name="connsiteY3" fmla="*/ 348776 h 415862"/>
                  <a:gd name="connsiteX4" fmla="*/ 525089 w 525924"/>
                  <a:gd name="connsiteY4" fmla="*/ 342084 h 415862"/>
                  <a:gd name="connsiteX5" fmla="*/ 127300 w 525924"/>
                  <a:gd name="connsiteY5" fmla="*/ 402278 h 415862"/>
                  <a:gd name="connsiteX6" fmla="*/ 80767 w 525924"/>
                  <a:gd name="connsiteY6" fmla="*/ 396961 h 415862"/>
                  <a:gd name="connsiteX7" fmla="*/ 68801 w 525924"/>
                  <a:gd name="connsiteY7" fmla="*/ 208334 h 415862"/>
                  <a:gd name="connsiteX8" fmla="*/ 5446 w 525924"/>
                  <a:gd name="connsiteY8" fmla="*/ 16372 h 415862"/>
                  <a:gd name="connsiteX0" fmla="*/ 5446 w 525924"/>
                  <a:gd name="connsiteY0" fmla="*/ 16372 h 415862"/>
                  <a:gd name="connsiteX1" fmla="*/ 226902 w 525924"/>
                  <a:gd name="connsiteY1" fmla="*/ 33041 h 415862"/>
                  <a:gd name="connsiteX2" fmla="*/ 127302 w 525924"/>
                  <a:gd name="connsiteY2" fmla="*/ 215024 h 415862"/>
                  <a:gd name="connsiteX3" fmla="*/ 150699 w 525924"/>
                  <a:gd name="connsiteY3" fmla="*/ 348776 h 415862"/>
                  <a:gd name="connsiteX4" fmla="*/ 525089 w 525924"/>
                  <a:gd name="connsiteY4" fmla="*/ 342084 h 415862"/>
                  <a:gd name="connsiteX5" fmla="*/ 127300 w 525924"/>
                  <a:gd name="connsiteY5" fmla="*/ 402278 h 415862"/>
                  <a:gd name="connsiteX6" fmla="*/ 80767 w 525924"/>
                  <a:gd name="connsiteY6" fmla="*/ 396961 h 415862"/>
                  <a:gd name="connsiteX7" fmla="*/ 68801 w 525924"/>
                  <a:gd name="connsiteY7" fmla="*/ 208334 h 415862"/>
                  <a:gd name="connsiteX8" fmla="*/ 5446 w 525924"/>
                  <a:gd name="connsiteY8" fmla="*/ 16372 h 415862"/>
                  <a:gd name="connsiteX0" fmla="*/ 5446 w 543432"/>
                  <a:gd name="connsiteY0" fmla="*/ 16372 h 415862"/>
                  <a:gd name="connsiteX1" fmla="*/ 226902 w 543432"/>
                  <a:gd name="connsiteY1" fmla="*/ 33041 h 415862"/>
                  <a:gd name="connsiteX2" fmla="*/ 127302 w 543432"/>
                  <a:gd name="connsiteY2" fmla="*/ 215024 h 415862"/>
                  <a:gd name="connsiteX3" fmla="*/ 150699 w 543432"/>
                  <a:gd name="connsiteY3" fmla="*/ 348776 h 415862"/>
                  <a:gd name="connsiteX4" fmla="*/ 542639 w 543432"/>
                  <a:gd name="connsiteY4" fmla="*/ 322020 h 415862"/>
                  <a:gd name="connsiteX5" fmla="*/ 127300 w 543432"/>
                  <a:gd name="connsiteY5" fmla="*/ 402278 h 415862"/>
                  <a:gd name="connsiteX6" fmla="*/ 80767 w 543432"/>
                  <a:gd name="connsiteY6" fmla="*/ 396961 h 415862"/>
                  <a:gd name="connsiteX7" fmla="*/ 68801 w 543432"/>
                  <a:gd name="connsiteY7" fmla="*/ 208334 h 415862"/>
                  <a:gd name="connsiteX8" fmla="*/ 5446 w 543432"/>
                  <a:gd name="connsiteY8" fmla="*/ 16372 h 415862"/>
                  <a:gd name="connsiteX0" fmla="*/ 5446 w 575061"/>
                  <a:gd name="connsiteY0" fmla="*/ 16372 h 415505"/>
                  <a:gd name="connsiteX1" fmla="*/ 226902 w 575061"/>
                  <a:gd name="connsiteY1" fmla="*/ 33041 h 415505"/>
                  <a:gd name="connsiteX2" fmla="*/ 127302 w 575061"/>
                  <a:gd name="connsiteY2" fmla="*/ 215024 h 415505"/>
                  <a:gd name="connsiteX3" fmla="*/ 150699 w 575061"/>
                  <a:gd name="connsiteY3" fmla="*/ 348776 h 415505"/>
                  <a:gd name="connsiteX4" fmla="*/ 542639 w 575061"/>
                  <a:gd name="connsiteY4" fmla="*/ 322020 h 415505"/>
                  <a:gd name="connsiteX5" fmla="*/ 513388 w 575061"/>
                  <a:gd name="connsiteY5" fmla="*/ 368837 h 415505"/>
                  <a:gd name="connsiteX6" fmla="*/ 127300 w 575061"/>
                  <a:gd name="connsiteY6" fmla="*/ 402278 h 415505"/>
                  <a:gd name="connsiteX7" fmla="*/ 80767 w 575061"/>
                  <a:gd name="connsiteY7" fmla="*/ 396961 h 415505"/>
                  <a:gd name="connsiteX8" fmla="*/ 68801 w 575061"/>
                  <a:gd name="connsiteY8" fmla="*/ 208334 h 415505"/>
                  <a:gd name="connsiteX9" fmla="*/ 5446 w 575061"/>
                  <a:gd name="connsiteY9" fmla="*/ 16372 h 415505"/>
                  <a:gd name="connsiteX0" fmla="*/ 5446 w 575061"/>
                  <a:gd name="connsiteY0" fmla="*/ 16372 h 415505"/>
                  <a:gd name="connsiteX1" fmla="*/ 226902 w 575061"/>
                  <a:gd name="connsiteY1" fmla="*/ 33041 h 415505"/>
                  <a:gd name="connsiteX2" fmla="*/ 127302 w 575061"/>
                  <a:gd name="connsiteY2" fmla="*/ 215024 h 415505"/>
                  <a:gd name="connsiteX3" fmla="*/ 121451 w 575061"/>
                  <a:gd name="connsiteY3" fmla="*/ 348776 h 415505"/>
                  <a:gd name="connsiteX4" fmla="*/ 542639 w 575061"/>
                  <a:gd name="connsiteY4" fmla="*/ 322020 h 415505"/>
                  <a:gd name="connsiteX5" fmla="*/ 513388 w 575061"/>
                  <a:gd name="connsiteY5" fmla="*/ 368837 h 415505"/>
                  <a:gd name="connsiteX6" fmla="*/ 127300 w 575061"/>
                  <a:gd name="connsiteY6" fmla="*/ 402278 h 415505"/>
                  <a:gd name="connsiteX7" fmla="*/ 80767 w 575061"/>
                  <a:gd name="connsiteY7" fmla="*/ 396961 h 415505"/>
                  <a:gd name="connsiteX8" fmla="*/ 68801 w 575061"/>
                  <a:gd name="connsiteY8" fmla="*/ 208334 h 415505"/>
                  <a:gd name="connsiteX9" fmla="*/ 5446 w 575061"/>
                  <a:gd name="connsiteY9" fmla="*/ 16372 h 415505"/>
                  <a:gd name="connsiteX0" fmla="*/ 5446 w 575061"/>
                  <a:gd name="connsiteY0" fmla="*/ 16372 h 415505"/>
                  <a:gd name="connsiteX1" fmla="*/ 226902 w 575061"/>
                  <a:gd name="connsiteY1" fmla="*/ 33041 h 415505"/>
                  <a:gd name="connsiteX2" fmla="*/ 127302 w 575061"/>
                  <a:gd name="connsiteY2" fmla="*/ 215024 h 415505"/>
                  <a:gd name="connsiteX3" fmla="*/ 121451 w 575061"/>
                  <a:gd name="connsiteY3" fmla="*/ 348776 h 415505"/>
                  <a:gd name="connsiteX4" fmla="*/ 542639 w 575061"/>
                  <a:gd name="connsiteY4" fmla="*/ 322020 h 415505"/>
                  <a:gd name="connsiteX5" fmla="*/ 513388 w 575061"/>
                  <a:gd name="connsiteY5" fmla="*/ 368837 h 415505"/>
                  <a:gd name="connsiteX6" fmla="*/ 127300 w 575061"/>
                  <a:gd name="connsiteY6" fmla="*/ 402278 h 415505"/>
                  <a:gd name="connsiteX7" fmla="*/ 22267 w 575061"/>
                  <a:gd name="connsiteY7" fmla="*/ 396961 h 415505"/>
                  <a:gd name="connsiteX8" fmla="*/ 68801 w 575061"/>
                  <a:gd name="connsiteY8" fmla="*/ 208334 h 415505"/>
                  <a:gd name="connsiteX9" fmla="*/ 5446 w 575061"/>
                  <a:gd name="connsiteY9" fmla="*/ 16372 h 415505"/>
                  <a:gd name="connsiteX0" fmla="*/ 5446 w 575061"/>
                  <a:gd name="connsiteY0" fmla="*/ 16372 h 406970"/>
                  <a:gd name="connsiteX1" fmla="*/ 226902 w 575061"/>
                  <a:gd name="connsiteY1" fmla="*/ 33041 h 406970"/>
                  <a:gd name="connsiteX2" fmla="*/ 127302 w 575061"/>
                  <a:gd name="connsiteY2" fmla="*/ 215024 h 406970"/>
                  <a:gd name="connsiteX3" fmla="*/ 121451 w 575061"/>
                  <a:gd name="connsiteY3" fmla="*/ 348776 h 406970"/>
                  <a:gd name="connsiteX4" fmla="*/ 542639 w 575061"/>
                  <a:gd name="connsiteY4" fmla="*/ 322020 h 406970"/>
                  <a:gd name="connsiteX5" fmla="*/ 513388 w 575061"/>
                  <a:gd name="connsiteY5" fmla="*/ 368837 h 406970"/>
                  <a:gd name="connsiteX6" fmla="*/ 127300 w 575061"/>
                  <a:gd name="connsiteY6" fmla="*/ 402278 h 406970"/>
                  <a:gd name="connsiteX7" fmla="*/ 22267 w 575061"/>
                  <a:gd name="connsiteY7" fmla="*/ 396961 h 406970"/>
                  <a:gd name="connsiteX8" fmla="*/ 80499 w 575061"/>
                  <a:gd name="connsiteY8" fmla="*/ 348776 h 406970"/>
                  <a:gd name="connsiteX9" fmla="*/ 68801 w 575061"/>
                  <a:gd name="connsiteY9" fmla="*/ 208334 h 406970"/>
                  <a:gd name="connsiteX10" fmla="*/ 5446 w 575061"/>
                  <a:gd name="connsiteY10" fmla="*/ 16372 h 406970"/>
                  <a:gd name="connsiteX0" fmla="*/ 5446 w 575061"/>
                  <a:gd name="connsiteY0" fmla="*/ 16372 h 409354"/>
                  <a:gd name="connsiteX1" fmla="*/ 226902 w 575061"/>
                  <a:gd name="connsiteY1" fmla="*/ 33041 h 409354"/>
                  <a:gd name="connsiteX2" fmla="*/ 127302 w 575061"/>
                  <a:gd name="connsiteY2" fmla="*/ 215024 h 409354"/>
                  <a:gd name="connsiteX3" fmla="*/ 121451 w 575061"/>
                  <a:gd name="connsiteY3" fmla="*/ 348776 h 409354"/>
                  <a:gd name="connsiteX4" fmla="*/ 542639 w 575061"/>
                  <a:gd name="connsiteY4" fmla="*/ 322020 h 409354"/>
                  <a:gd name="connsiteX5" fmla="*/ 513388 w 575061"/>
                  <a:gd name="connsiteY5" fmla="*/ 368837 h 409354"/>
                  <a:gd name="connsiteX6" fmla="*/ 127300 w 575061"/>
                  <a:gd name="connsiteY6" fmla="*/ 402278 h 409354"/>
                  <a:gd name="connsiteX7" fmla="*/ 22267 w 575061"/>
                  <a:gd name="connsiteY7" fmla="*/ 396961 h 409354"/>
                  <a:gd name="connsiteX8" fmla="*/ 27851 w 575061"/>
                  <a:gd name="connsiteY8" fmla="*/ 301965 h 409354"/>
                  <a:gd name="connsiteX9" fmla="*/ 68801 w 575061"/>
                  <a:gd name="connsiteY9" fmla="*/ 208334 h 409354"/>
                  <a:gd name="connsiteX10" fmla="*/ 5446 w 575061"/>
                  <a:gd name="connsiteY10" fmla="*/ 16372 h 409354"/>
                  <a:gd name="connsiteX0" fmla="*/ 5446 w 575061"/>
                  <a:gd name="connsiteY0" fmla="*/ 16372 h 407894"/>
                  <a:gd name="connsiteX1" fmla="*/ 226902 w 575061"/>
                  <a:gd name="connsiteY1" fmla="*/ 33041 h 407894"/>
                  <a:gd name="connsiteX2" fmla="*/ 127302 w 575061"/>
                  <a:gd name="connsiteY2" fmla="*/ 215024 h 407894"/>
                  <a:gd name="connsiteX3" fmla="*/ 121451 w 575061"/>
                  <a:gd name="connsiteY3" fmla="*/ 348776 h 407894"/>
                  <a:gd name="connsiteX4" fmla="*/ 542639 w 575061"/>
                  <a:gd name="connsiteY4" fmla="*/ 322020 h 407894"/>
                  <a:gd name="connsiteX5" fmla="*/ 513388 w 575061"/>
                  <a:gd name="connsiteY5" fmla="*/ 368837 h 407894"/>
                  <a:gd name="connsiteX6" fmla="*/ 127300 w 575061"/>
                  <a:gd name="connsiteY6" fmla="*/ 402278 h 407894"/>
                  <a:gd name="connsiteX7" fmla="*/ 22267 w 575061"/>
                  <a:gd name="connsiteY7" fmla="*/ 396961 h 407894"/>
                  <a:gd name="connsiteX8" fmla="*/ 62949 w 575061"/>
                  <a:gd name="connsiteY8" fmla="*/ 328715 h 407894"/>
                  <a:gd name="connsiteX9" fmla="*/ 68801 w 575061"/>
                  <a:gd name="connsiteY9" fmla="*/ 208334 h 407894"/>
                  <a:gd name="connsiteX10" fmla="*/ 5446 w 575061"/>
                  <a:gd name="connsiteY10" fmla="*/ 16372 h 407894"/>
                  <a:gd name="connsiteX0" fmla="*/ 5446 w 575061"/>
                  <a:gd name="connsiteY0" fmla="*/ 16372 h 407894"/>
                  <a:gd name="connsiteX1" fmla="*/ 226902 w 575061"/>
                  <a:gd name="connsiteY1" fmla="*/ 33041 h 407894"/>
                  <a:gd name="connsiteX2" fmla="*/ 127302 w 575061"/>
                  <a:gd name="connsiteY2" fmla="*/ 215024 h 407894"/>
                  <a:gd name="connsiteX3" fmla="*/ 121451 w 575061"/>
                  <a:gd name="connsiteY3" fmla="*/ 348776 h 407894"/>
                  <a:gd name="connsiteX4" fmla="*/ 542639 w 575061"/>
                  <a:gd name="connsiteY4" fmla="*/ 322020 h 407894"/>
                  <a:gd name="connsiteX5" fmla="*/ 513388 w 575061"/>
                  <a:gd name="connsiteY5" fmla="*/ 368837 h 407894"/>
                  <a:gd name="connsiteX6" fmla="*/ 127300 w 575061"/>
                  <a:gd name="connsiteY6" fmla="*/ 402278 h 407894"/>
                  <a:gd name="connsiteX7" fmla="*/ 22267 w 575061"/>
                  <a:gd name="connsiteY7" fmla="*/ 396961 h 407894"/>
                  <a:gd name="connsiteX8" fmla="*/ 10301 w 575061"/>
                  <a:gd name="connsiteY8" fmla="*/ 328715 h 407894"/>
                  <a:gd name="connsiteX9" fmla="*/ 68801 w 575061"/>
                  <a:gd name="connsiteY9" fmla="*/ 208334 h 407894"/>
                  <a:gd name="connsiteX10" fmla="*/ 5446 w 575061"/>
                  <a:gd name="connsiteY10" fmla="*/ 16372 h 407894"/>
                  <a:gd name="connsiteX0" fmla="*/ 5446 w 575061"/>
                  <a:gd name="connsiteY0" fmla="*/ 16372 h 407894"/>
                  <a:gd name="connsiteX1" fmla="*/ 226902 w 575061"/>
                  <a:gd name="connsiteY1" fmla="*/ 33041 h 407894"/>
                  <a:gd name="connsiteX2" fmla="*/ 127302 w 575061"/>
                  <a:gd name="connsiteY2" fmla="*/ 215024 h 407894"/>
                  <a:gd name="connsiteX3" fmla="*/ 121451 w 575061"/>
                  <a:gd name="connsiteY3" fmla="*/ 348776 h 407894"/>
                  <a:gd name="connsiteX4" fmla="*/ 542639 w 575061"/>
                  <a:gd name="connsiteY4" fmla="*/ 322020 h 407894"/>
                  <a:gd name="connsiteX5" fmla="*/ 513388 w 575061"/>
                  <a:gd name="connsiteY5" fmla="*/ 368837 h 407894"/>
                  <a:gd name="connsiteX6" fmla="*/ 127300 w 575061"/>
                  <a:gd name="connsiteY6" fmla="*/ 402278 h 407894"/>
                  <a:gd name="connsiteX7" fmla="*/ 39814 w 575061"/>
                  <a:gd name="connsiteY7" fmla="*/ 396961 h 407894"/>
                  <a:gd name="connsiteX8" fmla="*/ 10301 w 575061"/>
                  <a:gd name="connsiteY8" fmla="*/ 328715 h 407894"/>
                  <a:gd name="connsiteX9" fmla="*/ 68801 w 575061"/>
                  <a:gd name="connsiteY9" fmla="*/ 208334 h 407894"/>
                  <a:gd name="connsiteX10" fmla="*/ 5446 w 575061"/>
                  <a:gd name="connsiteY10" fmla="*/ 16372 h 407894"/>
                  <a:gd name="connsiteX0" fmla="*/ 5446 w 575061"/>
                  <a:gd name="connsiteY0" fmla="*/ 16372 h 406220"/>
                  <a:gd name="connsiteX1" fmla="*/ 226902 w 575061"/>
                  <a:gd name="connsiteY1" fmla="*/ 33041 h 406220"/>
                  <a:gd name="connsiteX2" fmla="*/ 127302 w 575061"/>
                  <a:gd name="connsiteY2" fmla="*/ 215024 h 406220"/>
                  <a:gd name="connsiteX3" fmla="*/ 121451 w 575061"/>
                  <a:gd name="connsiteY3" fmla="*/ 348776 h 406220"/>
                  <a:gd name="connsiteX4" fmla="*/ 542639 w 575061"/>
                  <a:gd name="connsiteY4" fmla="*/ 322020 h 406220"/>
                  <a:gd name="connsiteX5" fmla="*/ 513388 w 575061"/>
                  <a:gd name="connsiteY5" fmla="*/ 368837 h 406220"/>
                  <a:gd name="connsiteX6" fmla="*/ 127300 w 575061"/>
                  <a:gd name="connsiteY6" fmla="*/ 402278 h 406220"/>
                  <a:gd name="connsiteX7" fmla="*/ 39814 w 575061"/>
                  <a:gd name="connsiteY7" fmla="*/ 396961 h 406220"/>
                  <a:gd name="connsiteX8" fmla="*/ 57099 w 575061"/>
                  <a:gd name="connsiteY8" fmla="*/ 368842 h 406220"/>
                  <a:gd name="connsiteX9" fmla="*/ 68801 w 575061"/>
                  <a:gd name="connsiteY9" fmla="*/ 208334 h 406220"/>
                  <a:gd name="connsiteX10" fmla="*/ 5446 w 575061"/>
                  <a:gd name="connsiteY10" fmla="*/ 16372 h 406220"/>
                  <a:gd name="connsiteX0" fmla="*/ 644556 w 1214171"/>
                  <a:gd name="connsiteY0" fmla="*/ 16372 h 553498"/>
                  <a:gd name="connsiteX1" fmla="*/ 866012 w 1214171"/>
                  <a:gd name="connsiteY1" fmla="*/ 33041 h 553498"/>
                  <a:gd name="connsiteX2" fmla="*/ 766412 w 1214171"/>
                  <a:gd name="connsiteY2" fmla="*/ 215024 h 553498"/>
                  <a:gd name="connsiteX3" fmla="*/ 760561 w 1214171"/>
                  <a:gd name="connsiteY3" fmla="*/ 348776 h 553498"/>
                  <a:gd name="connsiteX4" fmla="*/ 1181749 w 1214171"/>
                  <a:gd name="connsiteY4" fmla="*/ 322020 h 553498"/>
                  <a:gd name="connsiteX5" fmla="*/ 1152498 w 1214171"/>
                  <a:gd name="connsiteY5" fmla="*/ 368837 h 553498"/>
                  <a:gd name="connsiteX6" fmla="*/ 766410 w 1214171"/>
                  <a:gd name="connsiteY6" fmla="*/ 402278 h 553498"/>
                  <a:gd name="connsiteX7" fmla="*/ 678924 w 1214171"/>
                  <a:gd name="connsiteY7" fmla="*/ 396961 h 553498"/>
                  <a:gd name="connsiteX8" fmla="*/ 79 w 1214171"/>
                  <a:gd name="connsiteY8" fmla="*/ 549409 h 553498"/>
                  <a:gd name="connsiteX9" fmla="*/ 707911 w 1214171"/>
                  <a:gd name="connsiteY9" fmla="*/ 208334 h 553498"/>
                  <a:gd name="connsiteX10" fmla="*/ 644556 w 1214171"/>
                  <a:gd name="connsiteY10" fmla="*/ 16372 h 553498"/>
                  <a:gd name="connsiteX0" fmla="*/ 644647 w 1214262"/>
                  <a:gd name="connsiteY0" fmla="*/ 16372 h 551501"/>
                  <a:gd name="connsiteX1" fmla="*/ 866103 w 1214262"/>
                  <a:gd name="connsiteY1" fmla="*/ 33041 h 551501"/>
                  <a:gd name="connsiteX2" fmla="*/ 766503 w 1214262"/>
                  <a:gd name="connsiteY2" fmla="*/ 215024 h 551501"/>
                  <a:gd name="connsiteX3" fmla="*/ 760652 w 1214262"/>
                  <a:gd name="connsiteY3" fmla="*/ 348776 h 551501"/>
                  <a:gd name="connsiteX4" fmla="*/ 1181840 w 1214262"/>
                  <a:gd name="connsiteY4" fmla="*/ 322020 h 551501"/>
                  <a:gd name="connsiteX5" fmla="*/ 1152589 w 1214262"/>
                  <a:gd name="connsiteY5" fmla="*/ 368837 h 551501"/>
                  <a:gd name="connsiteX6" fmla="*/ 766501 w 1214262"/>
                  <a:gd name="connsiteY6" fmla="*/ 402278 h 551501"/>
                  <a:gd name="connsiteX7" fmla="*/ 679015 w 1214262"/>
                  <a:gd name="connsiteY7" fmla="*/ 396961 h 551501"/>
                  <a:gd name="connsiteX8" fmla="*/ 170 w 1214262"/>
                  <a:gd name="connsiteY8" fmla="*/ 549409 h 551501"/>
                  <a:gd name="connsiteX9" fmla="*/ 608552 w 1214262"/>
                  <a:gd name="connsiteY9" fmla="*/ 348776 h 551501"/>
                  <a:gd name="connsiteX10" fmla="*/ 708002 w 1214262"/>
                  <a:gd name="connsiteY10" fmla="*/ 208334 h 551501"/>
                  <a:gd name="connsiteX11" fmla="*/ 644647 w 1214262"/>
                  <a:gd name="connsiteY11" fmla="*/ 16372 h 551501"/>
                  <a:gd name="connsiteX0" fmla="*/ 644647 w 1214262"/>
                  <a:gd name="connsiteY0" fmla="*/ 16372 h 551501"/>
                  <a:gd name="connsiteX1" fmla="*/ 866103 w 1214262"/>
                  <a:gd name="connsiteY1" fmla="*/ 33041 h 551501"/>
                  <a:gd name="connsiteX2" fmla="*/ 766503 w 1214262"/>
                  <a:gd name="connsiteY2" fmla="*/ 215024 h 551501"/>
                  <a:gd name="connsiteX3" fmla="*/ 760652 w 1214262"/>
                  <a:gd name="connsiteY3" fmla="*/ 348776 h 551501"/>
                  <a:gd name="connsiteX4" fmla="*/ 1181840 w 1214262"/>
                  <a:gd name="connsiteY4" fmla="*/ 322020 h 551501"/>
                  <a:gd name="connsiteX5" fmla="*/ 1152589 w 1214262"/>
                  <a:gd name="connsiteY5" fmla="*/ 368837 h 551501"/>
                  <a:gd name="connsiteX6" fmla="*/ 766501 w 1214262"/>
                  <a:gd name="connsiteY6" fmla="*/ 402278 h 551501"/>
                  <a:gd name="connsiteX7" fmla="*/ 679015 w 1214262"/>
                  <a:gd name="connsiteY7" fmla="*/ 396961 h 551501"/>
                  <a:gd name="connsiteX8" fmla="*/ 170 w 1214262"/>
                  <a:gd name="connsiteY8" fmla="*/ 549409 h 551501"/>
                  <a:gd name="connsiteX9" fmla="*/ 608552 w 1214262"/>
                  <a:gd name="connsiteY9" fmla="*/ 348776 h 551501"/>
                  <a:gd name="connsiteX10" fmla="*/ 708002 w 1214262"/>
                  <a:gd name="connsiteY10" fmla="*/ 208334 h 551501"/>
                  <a:gd name="connsiteX11" fmla="*/ 644647 w 1214262"/>
                  <a:gd name="connsiteY11" fmla="*/ 16372 h 551501"/>
                  <a:gd name="connsiteX0" fmla="*/ 644647 w 1214262"/>
                  <a:gd name="connsiteY0" fmla="*/ 16372 h 551501"/>
                  <a:gd name="connsiteX1" fmla="*/ 866103 w 1214262"/>
                  <a:gd name="connsiteY1" fmla="*/ 33041 h 551501"/>
                  <a:gd name="connsiteX2" fmla="*/ 766503 w 1214262"/>
                  <a:gd name="connsiteY2" fmla="*/ 215024 h 551501"/>
                  <a:gd name="connsiteX3" fmla="*/ 760652 w 1214262"/>
                  <a:gd name="connsiteY3" fmla="*/ 348776 h 551501"/>
                  <a:gd name="connsiteX4" fmla="*/ 1181840 w 1214262"/>
                  <a:gd name="connsiteY4" fmla="*/ 322020 h 551501"/>
                  <a:gd name="connsiteX5" fmla="*/ 1152589 w 1214262"/>
                  <a:gd name="connsiteY5" fmla="*/ 368837 h 551501"/>
                  <a:gd name="connsiteX6" fmla="*/ 766501 w 1214262"/>
                  <a:gd name="connsiteY6" fmla="*/ 402278 h 551501"/>
                  <a:gd name="connsiteX7" fmla="*/ 679015 w 1214262"/>
                  <a:gd name="connsiteY7" fmla="*/ 396961 h 551501"/>
                  <a:gd name="connsiteX8" fmla="*/ 170 w 1214262"/>
                  <a:gd name="connsiteY8" fmla="*/ 549409 h 551501"/>
                  <a:gd name="connsiteX9" fmla="*/ 608552 w 1214262"/>
                  <a:gd name="connsiteY9" fmla="*/ 348776 h 551501"/>
                  <a:gd name="connsiteX10" fmla="*/ 708002 w 1214262"/>
                  <a:gd name="connsiteY10" fmla="*/ 208334 h 551501"/>
                  <a:gd name="connsiteX11" fmla="*/ 644647 w 1214262"/>
                  <a:gd name="connsiteY11" fmla="*/ 16372 h 551501"/>
                  <a:gd name="connsiteX0" fmla="*/ 644627 w 1214242"/>
                  <a:gd name="connsiteY0" fmla="*/ 16372 h 551501"/>
                  <a:gd name="connsiteX1" fmla="*/ 866083 w 1214242"/>
                  <a:gd name="connsiteY1" fmla="*/ 33041 h 551501"/>
                  <a:gd name="connsiteX2" fmla="*/ 766483 w 1214242"/>
                  <a:gd name="connsiteY2" fmla="*/ 215024 h 551501"/>
                  <a:gd name="connsiteX3" fmla="*/ 760632 w 1214242"/>
                  <a:gd name="connsiteY3" fmla="*/ 348776 h 551501"/>
                  <a:gd name="connsiteX4" fmla="*/ 1181820 w 1214242"/>
                  <a:gd name="connsiteY4" fmla="*/ 322020 h 551501"/>
                  <a:gd name="connsiteX5" fmla="*/ 1152569 w 1214242"/>
                  <a:gd name="connsiteY5" fmla="*/ 368837 h 551501"/>
                  <a:gd name="connsiteX6" fmla="*/ 766481 w 1214242"/>
                  <a:gd name="connsiteY6" fmla="*/ 402278 h 551501"/>
                  <a:gd name="connsiteX7" fmla="*/ 678995 w 1214242"/>
                  <a:gd name="connsiteY7" fmla="*/ 396961 h 551501"/>
                  <a:gd name="connsiteX8" fmla="*/ 150 w 1214242"/>
                  <a:gd name="connsiteY8" fmla="*/ 549409 h 551501"/>
                  <a:gd name="connsiteX9" fmla="*/ 678730 w 1214242"/>
                  <a:gd name="connsiteY9" fmla="*/ 335399 h 551501"/>
                  <a:gd name="connsiteX10" fmla="*/ 707982 w 1214242"/>
                  <a:gd name="connsiteY10" fmla="*/ 208334 h 551501"/>
                  <a:gd name="connsiteX11" fmla="*/ 644627 w 1214242"/>
                  <a:gd name="connsiteY11" fmla="*/ 16372 h 551501"/>
                  <a:gd name="connsiteX0" fmla="*/ 644612 w 1214227"/>
                  <a:gd name="connsiteY0" fmla="*/ 16372 h 551501"/>
                  <a:gd name="connsiteX1" fmla="*/ 866068 w 1214227"/>
                  <a:gd name="connsiteY1" fmla="*/ 33041 h 551501"/>
                  <a:gd name="connsiteX2" fmla="*/ 766468 w 1214227"/>
                  <a:gd name="connsiteY2" fmla="*/ 215024 h 551501"/>
                  <a:gd name="connsiteX3" fmla="*/ 760617 w 1214227"/>
                  <a:gd name="connsiteY3" fmla="*/ 348776 h 551501"/>
                  <a:gd name="connsiteX4" fmla="*/ 1181805 w 1214227"/>
                  <a:gd name="connsiteY4" fmla="*/ 322020 h 551501"/>
                  <a:gd name="connsiteX5" fmla="*/ 1152554 w 1214227"/>
                  <a:gd name="connsiteY5" fmla="*/ 368837 h 551501"/>
                  <a:gd name="connsiteX6" fmla="*/ 766466 w 1214227"/>
                  <a:gd name="connsiteY6" fmla="*/ 402278 h 551501"/>
                  <a:gd name="connsiteX7" fmla="*/ 678980 w 1214227"/>
                  <a:gd name="connsiteY7" fmla="*/ 396961 h 551501"/>
                  <a:gd name="connsiteX8" fmla="*/ 135 w 1214227"/>
                  <a:gd name="connsiteY8" fmla="*/ 549409 h 551501"/>
                  <a:gd name="connsiteX9" fmla="*/ 678715 w 1214227"/>
                  <a:gd name="connsiteY9" fmla="*/ 335399 h 551501"/>
                  <a:gd name="connsiteX10" fmla="*/ 707967 w 1214227"/>
                  <a:gd name="connsiteY10" fmla="*/ 208334 h 551501"/>
                  <a:gd name="connsiteX11" fmla="*/ 644612 w 1214227"/>
                  <a:gd name="connsiteY11" fmla="*/ 16372 h 551501"/>
                  <a:gd name="connsiteX0" fmla="*/ 5448 w 575063"/>
                  <a:gd name="connsiteY0" fmla="*/ 16372 h 405810"/>
                  <a:gd name="connsiteX1" fmla="*/ 226904 w 575063"/>
                  <a:gd name="connsiteY1" fmla="*/ 33041 h 405810"/>
                  <a:gd name="connsiteX2" fmla="*/ 127304 w 575063"/>
                  <a:gd name="connsiteY2" fmla="*/ 215024 h 405810"/>
                  <a:gd name="connsiteX3" fmla="*/ 121453 w 575063"/>
                  <a:gd name="connsiteY3" fmla="*/ 348776 h 405810"/>
                  <a:gd name="connsiteX4" fmla="*/ 542641 w 575063"/>
                  <a:gd name="connsiteY4" fmla="*/ 322020 h 405810"/>
                  <a:gd name="connsiteX5" fmla="*/ 513390 w 575063"/>
                  <a:gd name="connsiteY5" fmla="*/ 368837 h 405810"/>
                  <a:gd name="connsiteX6" fmla="*/ 127302 w 575063"/>
                  <a:gd name="connsiteY6" fmla="*/ 402278 h 405810"/>
                  <a:gd name="connsiteX7" fmla="*/ 39816 w 575063"/>
                  <a:gd name="connsiteY7" fmla="*/ 396961 h 405810"/>
                  <a:gd name="connsiteX8" fmla="*/ 22001 w 575063"/>
                  <a:gd name="connsiteY8" fmla="*/ 382216 h 405810"/>
                  <a:gd name="connsiteX9" fmla="*/ 39551 w 575063"/>
                  <a:gd name="connsiteY9" fmla="*/ 335399 h 405810"/>
                  <a:gd name="connsiteX10" fmla="*/ 68803 w 575063"/>
                  <a:gd name="connsiteY10" fmla="*/ 208334 h 405810"/>
                  <a:gd name="connsiteX11" fmla="*/ 5448 w 575063"/>
                  <a:gd name="connsiteY11" fmla="*/ 16372 h 40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5063" h="405810">
                    <a:moveTo>
                      <a:pt x="5448" y="16372"/>
                    </a:moveTo>
                    <a:cubicBezTo>
                      <a:pt x="31798" y="-12843"/>
                      <a:pt x="211426" y="-296"/>
                      <a:pt x="226904" y="33041"/>
                    </a:cubicBezTo>
                    <a:cubicBezTo>
                      <a:pt x="248188" y="57233"/>
                      <a:pt x="153610" y="184465"/>
                      <a:pt x="127304" y="215024"/>
                    </a:cubicBezTo>
                    <a:cubicBezTo>
                      <a:pt x="130203" y="255386"/>
                      <a:pt x="101952" y="294160"/>
                      <a:pt x="121453" y="348776"/>
                    </a:cubicBezTo>
                    <a:cubicBezTo>
                      <a:pt x="187751" y="369953"/>
                      <a:pt x="562141" y="300842"/>
                      <a:pt x="542641" y="322020"/>
                    </a:cubicBezTo>
                    <a:cubicBezTo>
                      <a:pt x="595289" y="320905"/>
                      <a:pt x="582613" y="355461"/>
                      <a:pt x="513390" y="368837"/>
                    </a:cubicBezTo>
                    <a:cubicBezTo>
                      <a:pt x="444167" y="382213"/>
                      <a:pt x="191606" y="393132"/>
                      <a:pt x="127302" y="402278"/>
                    </a:cubicBezTo>
                    <a:cubicBezTo>
                      <a:pt x="62998" y="411424"/>
                      <a:pt x="57366" y="400305"/>
                      <a:pt x="39816" y="396961"/>
                    </a:cubicBezTo>
                    <a:cubicBezTo>
                      <a:pt x="22266" y="393617"/>
                      <a:pt x="32770" y="403622"/>
                      <a:pt x="22001" y="382216"/>
                    </a:cubicBezTo>
                    <a:cubicBezTo>
                      <a:pt x="11232" y="360810"/>
                      <a:pt x="-14072" y="338744"/>
                      <a:pt x="39551" y="335399"/>
                    </a:cubicBezTo>
                    <a:cubicBezTo>
                      <a:pt x="52225" y="285240"/>
                      <a:pt x="63762" y="250359"/>
                      <a:pt x="68803" y="208334"/>
                    </a:cubicBezTo>
                    <a:cubicBezTo>
                      <a:pt x="56250" y="144903"/>
                      <a:pt x="-20902" y="45587"/>
                      <a:pt x="5448" y="16372"/>
                    </a:cubicBezTo>
                    <a:close/>
                  </a:path>
                </a:pathLst>
              </a:custGeom>
              <a:solidFill>
                <a:srgbClr val="EF4023">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4155F340-7F66-46E4-8B2E-A60674D714FA}"/>
                </a:ext>
              </a:extLst>
            </p:cNvPr>
            <p:cNvGrpSpPr/>
            <p:nvPr/>
          </p:nvGrpSpPr>
          <p:grpSpPr>
            <a:xfrm>
              <a:off x="6965830" y="5670086"/>
              <a:ext cx="419991" cy="199148"/>
              <a:chOff x="3392451" y="3360550"/>
              <a:chExt cx="1680190" cy="796592"/>
            </a:xfrm>
          </p:grpSpPr>
          <p:sp>
            <p:nvSpPr>
              <p:cNvPr id="141" name="Rectangle 140">
                <a:extLst>
                  <a:ext uri="{FF2B5EF4-FFF2-40B4-BE49-F238E27FC236}">
                    <a16:creationId xmlns:a16="http://schemas.microsoft.com/office/drawing/2014/main" id="{7B8E89CE-6389-497A-BE4A-8057A4C87E8F}"/>
                  </a:ext>
                </a:extLst>
              </p:cNvPr>
              <p:cNvSpPr/>
              <p:nvPr/>
            </p:nvSpPr>
            <p:spPr>
              <a:xfrm>
                <a:off x="3436374" y="3360550"/>
                <a:ext cx="1600200" cy="686930"/>
              </a:xfrm>
              <a:prstGeom prst="rect">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B314B8AA-ADAF-45CD-AD8E-74C2ED5FD99F}"/>
                  </a:ext>
                </a:extLst>
              </p:cNvPr>
              <p:cNvSpPr/>
              <p:nvPr/>
            </p:nvSpPr>
            <p:spPr>
              <a:xfrm>
                <a:off x="3392451" y="4017984"/>
                <a:ext cx="191086" cy="139158"/>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27C7E074-25D7-4DB5-8D2D-E3716CD0B542}"/>
                  </a:ext>
                </a:extLst>
              </p:cNvPr>
              <p:cNvSpPr/>
              <p:nvPr/>
            </p:nvSpPr>
            <p:spPr>
              <a:xfrm>
                <a:off x="4881555" y="4017984"/>
                <a:ext cx="191086" cy="139158"/>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45C30F6A-10E3-4511-B745-78AC355A65A8}"/>
                </a:ext>
              </a:extLst>
            </p:cNvPr>
            <p:cNvSpPr/>
            <p:nvPr/>
          </p:nvSpPr>
          <p:spPr>
            <a:xfrm>
              <a:off x="6890114" y="5718375"/>
              <a:ext cx="571423" cy="11430"/>
            </a:xfrm>
            <a:prstGeom prst="rect">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F52CF00-1AE2-41B7-99D0-E84B313AC4AF}"/>
                </a:ext>
              </a:extLst>
            </p:cNvPr>
            <p:cNvSpPr/>
            <p:nvPr/>
          </p:nvSpPr>
          <p:spPr>
            <a:xfrm>
              <a:off x="6970113" y="5813623"/>
              <a:ext cx="411424" cy="6858"/>
            </a:xfrm>
            <a:prstGeom prst="rect">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69C556E-D5B1-423D-8F02-4572642FFCDB}"/>
                </a:ext>
              </a:extLst>
            </p:cNvPr>
            <p:cNvSpPr/>
            <p:nvPr/>
          </p:nvSpPr>
          <p:spPr>
            <a:xfrm>
              <a:off x="6970113" y="5683961"/>
              <a:ext cx="411424" cy="6858"/>
            </a:xfrm>
            <a:prstGeom prst="rect">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E169147D-0756-416A-ABFA-DAACC2C8EAE9}"/>
                </a:ext>
              </a:extLst>
            </p:cNvPr>
            <p:cNvSpPr/>
            <p:nvPr/>
          </p:nvSpPr>
          <p:spPr>
            <a:xfrm>
              <a:off x="7427468" y="5712660"/>
              <a:ext cx="22857" cy="22860"/>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D17D229E-7FCE-412B-9164-DAEA88A97ADC}"/>
                </a:ext>
              </a:extLst>
            </p:cNvPr>
            <p:cNvSpPr/>
            <p:nvPr/>
          </p:nvSpPr>
          <p:spPr>
            <a:xfrm>
              <a:off x="6900044" y="5712660"/>
              <a:ext cx="22857" cy="22860"/>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Extract 35">
              <a:extLst>
                <a:ext uri="{FF2B5EF4-FFF2-40B4-BE49-F238E27FC236}">
                  <a16:creationId xmlns:a16="http://schemas.microsoft.com/office/drawing/2014/main" id="{4161AD2C-1F82-4A47-BBBD-935DACBF0D2E}"/>
                </a:ext>
              </a:extLst>
            </p:cNvPr>
            <p:cNvSpPr/>
            <p:nvPr/>
          </p:nvSpPr>
          <p:spPr>
            <a:xfrm rot="16200000">
              <a:off x="6851624" y="5701377"/>
              <a:ext cx="45720" cy="45714"/>
            </a:xfrm>
            <a:prstGeom prst="flowChartExtract">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Extract 36">
              <a:extLst>
                <a:ext uri="{FF2B5EF4-FFF2-40B4-BE49-F238E27FC236}">
                  <a16:creationId xmlns:a16="http://schemas.microsoft.com/office/drawing/2014/main" id="{CA1B085B-5767-4BEF-B8C4-CC9FD77A44D9}"/>
                </a:ext>
              </a:extLst>
            </p:cNvPr>
            <p:cNvSpPr/>
            <p:nvPr/>
          </p:nvSpPr>
          <p:spPr>
            <a:xfrm rot="5400000" flipH="1">
              <a:off x="7456271" y="5701377"/>
              <a:ext cx="45720" cy="45714"/>
            </a:xfrm>
            <a:prstGeom prst="flowChartExtract">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ADE86E77-E81F-4933-90EC-1A125F21505D}"/>
                </a:ext>
              </a:extLst>
            </p:cNvPr>
            <p:cNvGrpSpPr/>
            <p:nvPr/>
          </p:nvGrpSpPr>
          <p:grpSpPr>
            <a:xfrm>
              <a:off x="7007122" y="5547875"/>
              <a:ext cx="176132" cy="70820"/>
              <a:chOff x="3467860" y="2630648"/>
              <a:chExt cx="704622" cy="283281"/>
            </a:xfrm>
          </p:grpSpPr>
          <p:sp>
            <p:nvSpPr>
              <p:cNvPr id="101" name="Freeform 935">
                <a:extLst>
                  <a:ext uri="{FF2B5EF4-FFF2-40B4-BE49-F238E27FC236}">
                    <a16:creationId xmlns:a16="http://schemas.microsoft.com/office/drawing/2014/main" id="{C2BEB312-8EC0-480F-A2B5-4E75882018EC}"/>
                  </a:ext>
                </a:extLst>
              </p:cNvPr>
              <p:cNvSpPr/>
              <p:nvPr/>
            </p:nvSpPr>
            <p:spPr>
              <a:xfrm>
                <a:off x="3467860" y="2630648"/>
                <a:ext cx="704622" cy="283281"/>
              </a:xfrm>
              <a:custGeom>
                <a:avLst/>
                <a:gdLst>
                  <a:gd name="connsiteX0" fmla="*/ 78613 w 784488"/>
                  <a:gd name="connsiteY0" fmla="*/ 123901 h 306365"/>
                  <a:gd name="connsiteX1" fmla="*/ 754888 w 784488"/>
                  <a:gd name="connsiteY1" fmla="*/ 76 h 306365"/>
                  <a:gd name="connsiteX2" fmla="*/ 659638 w 784488"/>
                  <a:gd name="connsiteY2" fmla="*/ 142951 h 306365"/>
                  <a:gd name="connsiteX3" fmla="*/ 621538 w 784488"/>
                  <a:gd name="connsiteY3" fmla="*/ 228676 h 306365"/>
                  <a:gd name="connsiteX4" fmla="*/ 450088 w 784488"/>
                  <a:gd name="connsiteY4" fmla="*/ 219151 h 306365"/>
                  <a:gd name="connsiteX5" fmla="*/ 345313 w 784488"/>
                  <a:gd name="connsiteY5" fmla="*/ 304876 h 306365"/>
                  <a:gd name="connsiteX6" fmla="*/ 88138 w 784488"/>
                  <a:gd name="connsiteY6" fmla="*/ 266776 h 306365"/>
                  <a:gd name="connsiteX7" fmla="*/ 11938 w 784488"/>
                  <a:gd name="connsiteY7" fmla="*/ 181051 h 306365"/>
                  <a:gd name="connsiteX8" fmla="*/ 78613 w 784488"/>
                  <a:gd name="connsiteY8" fmla="*/ 123901 h 306365"/>
                  <a:gd name="connsiteX0" fmla="*/ 77751 w 770901"/>
                  <a:gd name="connsiteY0" fmla="*/ 121522 h 303986"/>
                  <a:gd name="connsiteX1" fmla="*/ 739738 w 770901"/>
                  <a:gd name="connsiteY1" fmla="*/ 78 h 303986"/>
                  <a:gd name="connsiteX2" fmla="*/ 658776 w 770901"/>
                  <a:gd name="connsiteY2" fmla="*/ 140572 h 303986"/>
                  <a:gd name="connsiteX3" fmla="*/ 620676 w 770901"/>
                  <a:gd name="connsiteY3" fmla="*/ 226297 h 303986"/>
                  <a:gd name="connsiteX4" fmla="*/ 449226 w 770901"/>
                  <a:gd name="connsiteY4" fmla="*/ 216772 h 303986"/>
                  <a:gd name="connsiteX5" fmla="*/ 344451 w 770901"/>
                  <a:gd name="connsiteY5" fmla="*/ 302497 h 303986"/>
                  <a:gd name="connsiteX6" fmla="*/ 87276 w 770901"/>
                  <a:gd name="connsiteY6" fmla="*/ 264397 h 303986"/>
                  <a:gd name="connsiteX7" fmla="*/ 11076 w 770901"/>
                  <a:gd name="connsiteY7" fmla="*/ 178672 h 303986"/>
                  <a:gd name="connsiteX8" fmla="*/ 77751 w 770901"/>
                  <a:gd name="connsiteY8" fmla="*/ 121522 h 303986"/>
                  <a:gd name="connsiteX0" fmla="*/ 77751 w 786095"/>
                  <a:gd name="connsiteY0" fmla="*/ 122380 h 304844"/>
                  <a:gd name="connsiteX1" fmla="*/ 739738 w 786095"/>
                  <a:gd name="connsiteY1" fmla="*/ 936 h 304844"/>
                  <a:gd name="connsiteX2" fmla="*/ 718308 w 786095"/>
                  <a:gd name="connsiteY2" fmla="*/ 74755 h 304844"/>
                  <a:gd name="connsiteX3" fmla="*/ 620676 w 786095"/>
                  <a:gd name="connsiteY3" fmla="*/ 227155 h 304844"/>
                  <a:gd name="connsiteX4" fmla="*/ 449226 w 786095"/>
                  <a:gd name="connsiteY4" fmla="*/ 217630 h 304844"/>
                  <a:gd name="connsiteX5" fmla="*/ 344451 w 786095"/>
                  <a:gd name="connsiteY5" fmla="*/ 303355 h 304844"/>
                  <a:gd name="connsiteX6" fmla="*/ 87276 w 786095"/>
                  <a:gd name="connsiteY6" fmla="*/ 265255 h 304844"/>
                  <a:gd name="connsiteX7" fmla="*/ 11076 w 786095"/>
                  <a:gd name="connsiteY7" fmla="*/ 179530 h 304844"/>
                  <a:gd name="connsiteX8" fmla="*/ 77751 w 786095"/>
                  <a:gd name="connsiteY8" fmla="*/ 122380 h 304844"/>
                  <a:gd name="connsiteX0" fmla="*/ 77751 w 783240"/>
                  <a:gd name="connsiteY0" fmla="*/ 122341 h 304805"/>
                  <a:gd name="connsiteX1" fmla="*/ 739738 w 783240"/>
                  <a:gd name="connsiteY1" fmla="*/ 897 h 304805"/>
                  <a:gd name="connsiteX2" fmla="*/ 718308 w 783240"/>
                  <a:gd name="connsiteY2" fmla="*/ 74716 h 304805"/>
                  <a:gd name="connsiteX3" fmla="*/ 620676 w 783240"/>
                  <a:gd name="connsiteY3" fmla="*/ 227116 h 304805"/>
                  <a:gd name="connsiteX4" fmla="*/ 449226 w 783240"/>
                  <a:gd name="connsiteY4" fmla="*/ 217591 h 304805"/>
                  <a:gd name="connsiteX5" fmla="*/ 344451 w 783240"/>
                  <a:gd name="connsiteY5" fmla="*/ 303316 h 304805"/>
                  <a:gd name="connsiteX6" fmla="*/ 87276 w 783240"/>
                  <a:gd name="connsiteY6" fmla="*/ 265216 h 304805"/>
                  <a:gd name="connsiteX7" fmla="*/ 11076 w 783240"/>
                  <a:gd name="connsiteY7" fmla="*/ 179491 h 304805"/>
                  <a:gd name="connsiteX8" fmla="*/ 77751 w 783240"/>
                  <a:gd name="connsiteY8" fmla="*/ 122341 h 304805"/>
                  <a:gd name="connsiteX0" fmla="*/ 77751 w 783391"/>
                  <a:gd name="connsiteY0" fmla="*/ 122190 h 304654"/>
                  <a:gd name="connsiteX1" fmla="*/ 739738 w 783391"/>
                  <a:gd name="connsiteY1" fmla="*/ 746 h 304654"/>
                  <a:gd name="connsiteX2" fmla="*/ 718308 w 783391"/>
                  <a:gd name="connsiteY2" fmla="*/ 74565 h 304654"/>
                  <a:gd name="connsiteX3" fmla="*/ 701640 w 783391"/>
                  <a:gd name="connsiteY3" fmla="*/ 146002 h 304654"/>
                  <a:gd name="connsiteX4" fmla="*/ 620676 w 783391"/>
                  <a:gd name="connsiteY4" fmla="*/ 226965 h 304654"/>
                  <a:gd name="connsiteX5" fmla="*/ 449226 w 783391"/>
                  <a:gd name="connsiteY5" fmla="*/ 217440 h 304654"/>
                  <a:gd name="connsiteX6" fmla="*/ 344451 w 783391"/>
                  <a:gd name="connsiteY6" fmla="*/ 303165 h 304654"/>
                  <a:gd name="connsiteX7" fmla="*/ 87276 w 783391"/>
                  <a:gd name="connsiteY7" fmla="*/ 265065 h 304654"/>
                  <a:gd name="connsiteX8" fmla="*/ 11076 w 783391"/>
                  <a:gd name="connsiteY8" fmla="*/ 179340 h 304654"/>
                  <a:gd name="connsiteX9" fmla="*/ 77751 w 783391"/>
                  <a:gd name="connsiteY9" fmla="*/ 122190 h 304654"/>
                  <a:gd name="connsiteX0" fmla="*/ 77751 w 783391"/>
                  <a:gd name="connsiteY0" fmla="*/ 122190 h 304654"/>
                  <a:gd name="connsiteX1" fmla="*/ 739738 w 783391"/>
                  <a:gd name="connsiteY1" fmla="*/ 746 h 304654"/>
                  <a:gd name="connsiteX2" fmla="*/ 718308 w 783391"/>
                  <a:gd name="connsiteY2" fmla="*/ 74565 h 304654"/>
                  <a:gd name="connsiteX3" fmla="*/ 701640 w 783391"/>
                  <a:gd name="connsiteY3" fmla="*/ 146002 h 304654"/>
                  <a:gd name="connsiteX4" fmla="*/ 663540 w 783391"/>
                  <a:gd name="connsiteY4" fmla="*/ 181719 h 304654"/>
                  <a:gd name="connsiteX5" fmla="*/ 620676 w 783391"/>
                  <a:gd name="connsiteY5" fmla="*/ 226965 h 304654"/>
                  <a:gd name="connsiteX6" fmla="*/ 449226 w 783391"/>
                  <a:gd name="connsiteY6" fmla="*/ 217440 h 304654"/>
                  <a:gd name="connsiteX7" fmla="*/ 344451 w 783391"/>
                  <a:gd name="connsiteY7" fmla="*/ 303165 h 304654"/>
                  <a:gd name="connsiteX8" fmla="*/ 87276 w 783391"/>
                  <a:gd name="connsiteY8" fmla="*/ 265065 h 304654"/>
                  <a:gd name="connsiteX9" fmla="*/ 11076 w 783391"/>
                  <a:gd name="connsiteY9" fmla="*/ 179340 h 304654"/>
                  <a:gd name="connsiteX10" fmla="*/ 77751 w 783391"/>
                  <a:gd name="connsiteY10" fmla="*/ 122190 h 304654"/>
                  <a:gd name="connsiteX0" fmla="*/ 77751 w 783391"/>
                  <a:gd name="connsiteY0" fmla="*/ 122190 h 304654"/>
                  <a:gd name="connsiteX1" fmla="*/ 739738 w 783391"/>
                  <a:gd name="connsiteY1" fmla="*/ 746 h 304654"/>
                  <a:gd name="connsiteX2" fmla="*/ 718308 w 783391"/>
                  <a:gd name="connsiteY2" fmla="*/ 74565 h 304654"/>
                  <a:gd name="connsiteX3" fmla="*/ 701640 w 783391"/>
                  <a:gd name="connsiteY3" fmla="*/ 146002 h 304654"/>
                  <a:gd name="connsiteX4" fmla="*/ 663540 w 783391"/>
                  <a:gd name="connsiteY4" fmla="*/ 181719 h 304654"/>
                  <a:gd name="connsiteX5" fmla="*/ 632582 w 783391"/>
                  <a:gd name="connsiteY5" fmla="*/ 222202 h 304654"/>
                  <a:gd name="connsiteX6" fmla="*/ 449226 w 783391"/>
                  <a:gd name="connsiteY6" fmla="*/ 217440 h 304654"/>
                  <a:gd name="connsiteX7" fmla="*/ 344451 w 783391"/>
                  <a:gd name="connsiteY7" fmla="*/ 303165 h 304654"/>
                  <a:gd name="connsiteX8" fmla="*/ 87276 w 783391"/>
                  <a:gd name="connsiteY8" fmla="*/ 265065 h 304654"/>
                  <a:gd name="connsiteX9" fmla="*/ 11076 w 783391"/>
                  <a:gd name="connsiteY9" fmla="*/ 179340 h 304654"/>
                  <a:gd name="connsiteX10" fmla="*/ 77751 w 783391"/>
                  <a:gd name="connsiteY10" fmla="*/ 122190 h 304654"/>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22202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22202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22202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12677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4963 w 783391"/>
                  <a:gd name="connsiteY5" fmla="*/ 215059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15913 w 783391"/>
                  <a:gd name="connsiteY5" fmla="*/ 234109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15913 w 783391"/>
                  <a:gd name="connsiteY5" fmla="*/ 234109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13532 w 783391"/>
                  <a:gd name="connsiteY5" fmla="*/ 229346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169"/>
                  <a:gd name="connsiteX1" fmla="*/ 739738 w 783391"/>
                  <a:gd name="connsiteY1" fmla="*/ 746 h 303169"/>
                  <a:gd name="connsiteX2" fmla="*/ 718308 w 783391"/>
                  <a:gd name="connsiteY2" fmla="*/ 74565 h 303169"/>
                  <a:gd name="connsiteX3" fmla="*/ 689734 w 783391"/>
                  <a:gd name="connsiteY3" fmla="*/ 124571 h 303169"/>
                  <a:gd name="connsiteX4" fmla="*/ 663540 w 783391"/>
                  <a:gd name="connsiteY4" fmla="*/ 181719 h 303169"/>
                  <a:gd name="connsiteX5" fmla="*/ 613532 w 783391"/>
                  <a:gd name="connsiteY5" fmla="*/ 229346 h 303169"/>
                  <a:gd name="connsiteX6" fmla="*/ 527807 w 783391"/>
                  <a:gd name="connsiteY6" fmla="*/ 267446 h 303169"/>
                  <a:gd name="connsiteX7" fmla="*/ 344451 w 783391"/>
                  <a:gd name="connsiteY7" fmla="*/ 303165 h 303169"/>
                  <a:gd name="connsiteX8" fmla="*/ 87276 w 783391"/>
                  <a:gd name="connsiteY8" fmla="*/ 265065 h 303169"/>
                  <a:gd name="connsiteX9" fmla="*/ 11076 w 783391"/>
                  <a:gd name="connsiteY9" fmla="*/ 179340 h 303169"/>
                  <a:gd name="connsiteX10" fmla="*/ 77751 w 783391"/>
                  <a:gd name="connsiteY10" fmla="*/ 122190 h 303169"/>
                  <a:gd name="connsiteX0" fmla="*/ 77751 w 783391"/>
                  <a:gd name="connsiteY0" fmla="*/ 122190 h 303169"/>
                  <a:gd name="connsiteX1" fmla="*/ 739738 w 783391"/>
                  <a:gd name="connsiteY1" fmla="*/ 746 h 303169"/>
                  <a:gd name="connsiteX2" fmla="*/ 718308 w 783391"/>
                  <a:gd name="connsiteY2" fmla="*/ 74565 h 303169"/>
                  <a:gd name="connsiteX3" fmla="*/ 689734 w 783391"/>
                  <a:gd name="connsiteY3" fmla="*/ 124571 h 303169"/>
                  <a:gd name="connsiteX4" fmla="*/ 663540 w 783391"/>
                  <a:gd name="connsiteY4" fmla="*/ 181719 h 303169"/>
                  <a:gd name="connsiteX5" fmla="*/ 613532 w 783391"/>
                  <a:gd name="connsiteY5" fmla="*/ 229346 h 303169"/>
                  <a:gd name="connsiteX6" fmla="*/ 527807 w 783391"/>
                  <a:gd name="connsiteY6" fmla="*/ 267446 h 303169"/>
                  <a:gd name="connsiteX7" fmla="*/ 318258 w 783391"/>
                  <a:gd name="connsiteY7" fmla="*/ 303165 h 303169"/>
                  <a:gd name="connsiteX8" fmla="*/ 87276 w 783391"/>
                  <a:gd name="connsiteY8" fmla="*/ 265065 h 303169"/>
                  <a:gd name="connsiteX9" fmla="*/ 11076 w 783391"/>
                  <a:gd name="connsiteY9" fmla="*/ 179340 h 303169"/>
                  <a:gd name="connsiteX10" fmla="*/ 77751 w 783391"/>
                  <a:gd name="connsiteY10" fmla="*/ 122190 h 303169"/>
                  <a:gd name="connsiteX0" fmla="*/ 76829 w 782469"/>
                  <a:gd name="connsiteY0" fmla="*/ 122190 h 303267"/>
                  <a:gd name="connsiteX1" fmla="*/ 738816 w 782469"/>
                  <a:gd name="connsiteY1" fmla="*/ 746 h 303267"/>
                  <a:gd name="connsiteX2" fmla="*/ 717386 w 782469"/>
                  <a:gd name="connsiteY2" fmla="*/ 74565 h 303267"/>
                  <a:gd name="connsiteX3" fmla="*/ 688812 w 782469"/>
                  <a:gd name="connsiteY3" fmla="*/ 124571 h 303267"/>
                  <a:gd name="connsiteX4" fmla="*/ 662618 w 782469"/>
                  <a:gd name="connsiteY4" fmla="*/ 181719 h 303267"/>
                  <a:gd name="connsiteX5" fmla="*/ 612610 w 782469"/>
                  <a:gd name="connsiteY5" fmla="*/ 229346 h 303267"/>
                  <a:gd name="connsiteX6" fmla="*/ 526885 w 782469"/>
                  <a:gd name="connsiteY6" fmla="*/ 267446 h 303267"/>
                  <a:gd name="connsiteX7" fmla="*/ 317336 w 782469"/>
                  <a:gd name="connsiteY7" fmla="*/ 303165 h 303267"/>
                  <a:gd name="connsiteX8" fmla="*/ 43491 w 782469"/>
                  <a:gd name="connsiteY8" fmla="*/ 274590 h 303267"/>
                  <a:gd name="connsiteX9" fmla="*/ 10154 w 782469"/>
                  <a:gd name="connsiteY9" fmla="*/ 179340 h 303267"/>
                  <a:gd name="connsiteX10" fmla="*/ 76829 w 782469"/>
                  <a:gd name="connsiteY10" fmla="*/ 122190 h 303267"/>
                  <a:gd name="connsiteX0" fmla="*/ 87264 w 792904"/>
                  <a:gd name="connsiteY0" fmla="*/ 122190 h 303378"/>
                  <a:gd name="connsiteX1" fmla="*/ 749251 w 792904"/>
                  <a:gd name="connsiteY1" fmla="*/ 746 h 303378"/>
                  <a:gd name="connsiteX2" fmla="*/ 727821 w 792904"/>
                  <a:gd name="connsiteY2" fmla="*/ 74565 h 303378"/>
                  <a:gd name="connsiteX3" fmla="*/ 699247 w 792904"/>
                  <a:gd name="connsiteY3" fmla="*/ 124571 h 303378"/>
                  <a:gd name="connsiteX4" fmla="*/ 673053 w 792904"/>
                  <a:gd name="connsiteY4" fmla="*/ 181719 h 303378"/>
                  <a:gd name="connsiteX5" fmla="*/ 623045 w 792904"/>
                  <a:gd name="connsiteY5" fmla="*/ 229346 h 303378"/>
                  <a:gd name="connsiteX6" fmla="*/ 537320 w 792904"/>
                  <a:gd name="connsiteY6" fmla="*/ 267446 h 303378"/>
                  <a:gd name="connsiteX7" fmla="*/ 327771 w 792904"/>
                  <a:gd name="connsiteY7" fmla="*/ 303165 h 303378"/>
                  <a:gd name="connsiteX8" fmla="*/ 30114 w 792904"/>
                  <a:gd name="connsiteY8" fmla="*/ 276972 h 303378"/>
                  <a:gd name="connsiteX9" fmla="*/ 20589 w 792904"/>
                  <a:gd name="connsiteY9" fmla="*/ 179340 h 303378"/>
                  <a:gd name="connsiteX10" fmla="*/ 87264 w 792904"/>
                  <a:gd name="connsiteY10" fmla="*/ 122190 h 303378"/>
                  <a:gd name="connsiteX0" fmla="*/ 89482 w 795122"/>
                  <a:gd name="connsiteY0" fmla="*/ 122190 h 303378"/>
                  <a:gd name="connsiteX1" fmla="*/ 751469 w 795122"/>
                  <a:gd name="connsiteY1" fmla="*/ 746 h 303378"/>
                  <a:gd name="connsiteX2" fmla="*/ 730039 w 795122"/>
                  <a:gd name="connsiteY2" fmla="*/ 74565 h 303378"/>
                  <a:gd name="connsiteX3" fmla="*/ 701465 w 795122"/>
                  <a:gd name="connsiteY3" fmla="*/ 124571 h 303378"/>
                  <a:gd name="connsiteX4" fmla="*/ 675271 w 795122"/>
                  <a:gd name="connsiteY4" fmla="*/ 181719 h 303378"/>
                  <a:gd name="connsiteX5" fmla="*/ 625263 w 795122"/>
                  <a:gd name="connsiteY5" fmla="*/ 229346 h 303378"/>
                  <a:gd name="connsiteX6" fmla="*/ 539538 w 795122"/>
                  <a:gd name="connsiteY6" fmla="*/ 267446 h 303378"/>
                  <a:gd name="connsiteX7" fmla="*/ 329989 w 795122"/>
                  <a:gd name="connsiteY7" fmla="*/ 303165 h 303378"/>
                  <a:gd name="connsiteX8" fmla="*/ 32332 w 795122"/>
                  <a:gd name="connsiteY8" fmla="*/ 276972 h 303378"/>
                  <a:gd name="connsiteX9" fmla="*/ 22807 w 795122"/>
                  <a:gd name="connsiteY9" fmla="*/ 179340 h 303378"/>
                  <a:gd name="connsiteX10" fmla="*/ 89482 w 795122"/>
                  <a:gd name="connsiteY10" fmla="*/ 122190 h 303378"/>
                  <a:gd name="connsiteX0" fmla="*/ 89482 w 795122"/>
                  <a:gd name="connsiteY0" fmla="*/ 122190 h 303378"/>
                  <a:gd name="connsiteX1" fmla="*/ 751469 w 795122"/>
                  <a:gd name="connsiteY1" fmla="*/ 746 h 303378"/>
                  <a:gd name="connsiteX2" fmla="*/ 730039 w 795122"/>
                  <a:gd name="connsiteY2" fmla="*/ 74565 h 303378"/>
                  <a:gd name="connsiteX3" fmla="*/ 701465 w 795122"/>
                  <a:gd name="connsiteY3" fmla="*/ 124571 h 303378"/>
                  <a:gd name="connsiteX4" fmla="*/ 675271 w 795122"/>
                  <a:gd name="connsiteY4" fmla="*/ 181719 h 303378"/>
                  <a:gd name="connsiteX5" fmla="*/ 625263 w 795122"/>
                  <a:gd name="connsiteY5" fmla="*/ 229346 h 303378"/>
                  <a:gd name="connsiteX6" fmla="*/ 539538 w 795122"/>
                  <a:gd name="connsiteY6" fmla="*/ 267446 h 303378"/>
                  <a:gd name="connsiteX7" fmla="*/ 329989 w 795122"/>
                  <a:gd name="connsiteY7" fmla="*/ 303165 h 303378"/>
                  <a:gd name="connsiteX8" fmla="*/ 32332 w 795122"/>
                  <a:gd name="connsiteY8" fmla="*/ 276972 h 303378"/>
                  <a:gd name="connsiteX9" fmla="*/ 22807 w 795122"/>
                  <a:gd name="connsiteY9" fmla="*/ 179340 h 303378"/>
                  <a:gd name="connsiteX10" fmla="*/ 89482 w 795122"/>
                  <a:gd name="connsiteY10" fmla="*/ 122190 h 303378"/>
                  <a:gd name="connsiteX0" fmla="*/ 93762 w 799402"/>
                  <a:gd name="connsiteY0" fmla="*/ 122190 h 303378"/>
                  <a:gd name="connsiteX1" fmla="*/ 755749 w 799402"/>
                  <a:gd name="connsiteY1" fmla="*/ 746 h 303378"/>
                  <a:gd name="connsiteX2" fmla="*/ 734319 w 799402"/>
                  <a:gd name="connsiteY2" fmla="*/ 74565 h 303378"/>
                  <a:gd name="connsiteX3" fmla="*/ 705745 w 799402"/>
                  <a:gd name="connsiteY3" fmla="*/ 124571 h 303378"/>
                  <a:gd name="connsiteX4" fmla="*/ 679551 w 799402"/>
                  <a:gd name="connsiteY4" fmla="*/ 181719 h 303378"/>
                  <a:gd name="connsiteX5" fmla="*/ 629543 w 799402"/>
                  <a:gd name="connsiteY5" fmla="*/ 229346 h 303378"/>
                  <a:gd name="connsiteX6" fmla="*/ 543818 w 799402"/>
                  <a:gd name="connsiteY6" fmla="*/ 267446 h 303378"/>
                  <a:gd name="connsiteX7" fmla="*/ 334269 w 799402"/>
                  <a:gd name="connsiteY7" fmla="*/ 303165 h 303378"/>
                  <a:gd name="connsiteX8" fmla="*/ 36612 w 799402"/>
                  <a:gd name="connsiteY8" fmla="*/ 276972 h 303378"/>
                  <a:gd name="connsiteX9" fmla="*/ 17562 w 799402"/>
                  <a:gd name="connsiteY9" fmla="*/ 174577 h 303378"/>
                  <a:gd name="connsiteX10" fmla="*/ 93762 w 799402"/>
                  <a:gd name="connsiteY10" fmla="*/ 122190 h 303378"/>
                  <a:gd name="connsiteX0" fmla="*/ 91172 w 796812"/>
                  <a:gd name="connsiteY0" fmla="*/ 122190 h 303378"/>
                  <a:gd name="connsiteX1" fmla="*/ 753159 w 796812"/>
                  <a:gd name="connsiteY1" fmla="*/ 746 h 303378"/>
                  <a:gd name="connsiteX2" fmla="*/ 731729 w 796812"/>
                  <a:gd name="connsiteY2" fmla="*/ 74565 h 303378"/>
                  <a:gd name="connsiteX3" fmla="*/ 703155 w 796812"/>
                  <a:gd name="connsiteY3" fmla="*/ 124571 h 303378"/>
                  <a:gd name="connsiteX4" fmla="*/ 676961 w 796812"/>
                  <a:gd name="connsiteY4" fmla="*/ 181719 h 303378"/>
                  <a:gd name="connsiteX5" fmla="*/ 626953 w 796812"/>
                  <a:gd name="connsiteY5" fmla="*/ 229346 h 303378"/>
                  <a:gd name="connsiteX6" fmla="*/ 541228 w 796812"/>
                  <a:gd name="connsiteY6" fmla="*/ 267446 h 303378"/>
                  <a:gd name="connsiteX7" fmla="*/ 331679 w 796812"/>
                  <a:gd name="connsiteY7" fmla="*/ 303165 h 303378"/>
                  <a:gd name="connsiteX8" fmla="*/ 34022 w 796812"/>
                  <a:gd name="connsiteY8" fmla="*/ 276972 h 303378"/>
                  <a:gd name="connsiteX9" fmla="*/ 14972 w 796812"/>
                  <a:gd name="connsiteY9" fmla="*/ 174577 h 303378"/>
                  <a:gd name="connsiteX10" fmla="*/ 91172 w 796812"/>
                  <a:gd name="connsiteY10" fmla="*/ 122190 h 303378"/>
                  <a:gd name="connsiteX0" fmla="*/ 91172 w 796812"/>
                  <a:gd name="connsiteY0" fmla="*/ 122190 h 303378"/>
                  <a:gd name="connsiteX1" fmla="*/ 753159 w 796812"/>
                  <a:gd name="connsiteY1" fmla="*/ 746 h 303378"/>
                  <a:gd name="connsiteX2" fmla="*/ 731729 w 796812"/>
                  <a:gd name="connsiteY2" fmla="*/ 74565 h 303378"/>
                  <a:gd name="connsiteX3" fmla="*/ 703155 w 796812"/>
                  <a:gd name="connsiteY3" fmla="*/ 124571 h 303378"/>
                  <a:gd name="connsiteX4" fmla="*/ 676961 w 796812"/>
                  <a:gd name="connsiteY4" fmla="*/ 181719 h 303378"/>
                  <a:gd name="connsiteX5" fmla="*/ 626953 w 796812"/>
                  <a:gd name="connsiteY5" fmla="*/ 229346 h 303378"/>
                  <a:gd name="connsiteX6" fmla="*/ 541228 w 796812"/>
                  <a:gd name="connsiteY6" fmla="*/ 267446 h 303378"/>
                  <a:gd name="connsiteX7" fmla="*/ 331679 w 796812"/>
                  <a:gd name="connsiteY7" fmla="*/ 303165 h 303378"/>
                  <a:gd name="connsiteX8" fmla="*/ 34022 w 796812"/>
                  <a:gd name="connsiteY8" fmla="*/ 276972 h 303378"/>
                  <a:gd name="connsiteX9" fmla="*/ 14972 w 796812"/>
                  <a:gd name="connsiteY9" fmla="*/ 174577 h 303378"/>
                  <a:gd name="connsiteX10" fmla="*/ 91172 w 796812"/>
                  <a:gd name="connsiteY10" fmla="*/ 122190 h 303378"/>
                  <a:gd name="connsiteX0" fmla="*/ 91172 w 796812"/>
                  <a:gd name="connsiteY0" fmla="*/ 122190 h 287808"/>
                  <a:gd name="connsiteX1" fmla="*/ 753159 w 796812"/>
                  <a:gd name="connsiteY1" fmla="*/ 746 h 287808"/>
                  <a:gd name="connsiteX2" fmla="*/ 731729 w 796812"/>
                  <a:gd name="connsiteY2" fmla="*/ 74565 h 287808"/>
                  <a:gd name="connsiteX3" fmla="*/ 703155 w 796812"/>
                  <a:gd name="connsiteY3" fmla="*/ 124571 h 287808"/>
                  <a:gd name="connsiteX4" fmla="*/ 676961 w 796812"/>
                  <a:gd name="connsiteY4" fmla="*/ 181719 h 287808"/>
                  <a:gd name="connsiteX5" fmla="*/ 626953 w 796812"/>
                  <a:gd name="connsiteY5" fmla="*/ 229346 h 287808"/>
                  <a:gd name="connsiteX6" fmla="*/ 541228 w 796812"/>
                  <a:gd name="connsiteY6" fmla="*/ 267446 h 287808"/>
                  <a:gd name="connsiteX7" fmla="*/ 317908 w 796812"/>
                  <a:gd name="connsiteY7" fmla="*/ 281131 h 287808"/>
                  <a:gd name="connsiteX8" fmla="*/ 34022 w 796812"/>
                  <a:gd name="connsiteY8" fmla="*/ 276972 h 287808"/>
                  <a:gd name="connsiteX9" fmla="*/ 14972 w 796812"/>
                  <a:gd name="connsiteY9" fmla="*/ 174577 h 287808"/>
                  <a:gd name="connsiteX10" fmla="*/ 91172 w 796812"/>
                  <a:gd name="connsiteY10" fmla="*/ 122190 h 287808"/>
                  <a:gd name="connsiteX0" fmla="*/ 91172 w 796812"/>
                  <a:gd name="connsiteY0" fmla="*/ 122190 h 287808"/>
                  <a:gd name="connsiteX1" fmla="*/ 753159 w 796812"/>
                  <a:gd name="connsiteY1" fmla="*/ 746 h 287808"/>
                  <a:gd name="connsiteX2" fmla="*/ 731729 w 796812"/>
                  <a:gd name="connsiteY2" fmla="*/ 74565 h 287808"/>
                  <a:gd name="connsiteX3" fmla="*/ 703155 w 796812"/>
                  <a:gd name="connsiteY3" fmla="*/ 124571 h 287808"/>
                  <a:gd name="connsiteX4" fmla="*/ 676961 w 796812"/>
                  <a:gd name="connsiteY4" fmla="*/ 181719 h 287808"/>
                  <a:gd name="connsiteX5" fmla="*/ 626953 w 796812"/>
                  <a:gd name="connsiteY5" fmla="*/ 229346 h 287808"/>
                  <a:gd name="connsiteX6" fmla="*/ 541228 w 796812"/>
                  <a:gd name="connsiteY6" fmla="*/ 267446 h 287808"/>
                  <a:gd name="connsiteX7" fmla="*/ 317908 w 796812"/>
                  <a:gd name="connsiteY7" fmla="*/ 281131 h 287808"/>
                  <a:gd name="connsiteX8" fmla="*/ 34022 w 796812"/>
                  <a:gd name="connsiteY8" fmla="*/ 276972 h 287808"/>
                  <a:gd name="connsiteX9" fmla="*/ 14972 w 796812"/>
                  <a:gd name="connsiteY9" fmla="*/ 174577 h 287808"/>
                  <a:gd name="connsiteX10" fmla="*/ 91172 w 796812"/>
                  <a:gd name="connsiteY10" fmla="*/ 122190 h 287808"/>
                  <a:gd name="connsiteX0" fmla="*/ 91172 w 796812"/>
                  <a:gd name="connsiteY0" fmla="*/ 122190 h 288355"/>
                  <a:gd name="connsiteX1" fmla="*/ 753159 w 796812"/>
                  <a:gd name="connsiteY1" fmla="*/ 746 h 288355"/>
                  <a:gd name="connsiteX2" fmla="*/ 731729 w 796812"/>
                  <a:gd name="connsiteY2" fmla="*/ 74565 h 288355"/>
                  <a:gd name="connsiteX3" fmla="*/ 703155 w 796812"/>
                  <a:gd name="connsiteY3" fmla="*/ 124571 h 288355"/>
                  <a:gd name="connsiteX4" fmla="*/ 676961 w 796812"/>
                  <a:gd name="connsiteY4" fmla="*/ 181719 h 288355"/>
                  <a:gd name="connsiteX5" fmla="*/ 626953 w 796812"/>
                  <a:gd name="connsiteY5" fmla="*/ 229346 h 288355"/>
                  <a:gd name="connsiteX6" fmla="*/ 543982 w 796812"/>
                  <a:gd name="connsiteY6" fmla="*/ 256429 h 288355"/>
                  <a:gd name="connsiteX7" fmla="*/ 317908 w 796812"/>
                  <a:gd name="connsiteY7" fmla="*/ 281131 h 288355"/>
                  <a:gd name="connsiteX8" fmla="*/ 34022 w 796812"/>
                  <a:gd name="connsiteY8" fmla="*/ 276972 h 288355"/>
                  <a:gd name="connsiteX9" fmla="*/ 14972 w 796812"/>
                  <a:gd name="connsiteY9" fmla="*/ 174577 h 288355"/>
                  <a:gd name="connsiteX10" fmla="*/ 91172 w 796812"/>
                  <a:gd name="connsiteY10" fmla="*/ 122190 h 288355"/>
                  <a:gd name="connsiteX0" fmla="*/ 91172 w 796812"/>
                  <a:gd name="connsiteY0" fmla="*/ 122190 h 286565"/>
                  <a:gd name="connsiteX1" fmla="*/ 753159 w 796812"/>
                  <a:gd name="connsiteY1" fmla="*/ 746 h 286565"/>
                  <a:gd name="connsiteX2" fmla="*/ 731729 w 796812"/>
                  <a:gd name="connsiteY2" fmla="*/ 74565 h 286565"/>
                  <a:gd name="connsiteX3" fmla="*/ 703155 w 796812"/>
                  <a:gd name="connsiteY3" fmla="*/ 124571 h 286565"/>
                  <a:gd name="connsiteX4" fmla="*/ 676961 w 796812"/>
                  <a:gd name="connsiteY4" fmla="*/ 181719 h 286565"/>
                  <a:gd name="connsiteX5" fmla="*/ 626953 w 796812"/>
                  <a:gd name="connsiteY5" fmla="*/ 229346 h 286565"/>
                  <a:gd name="connsiteX6" fmla="*/ 543982 w 796812"/>
                  <a:gd name="connsiteY6" fmla="*/ 256429 h 286565"/>
                  <a:gd name="connsiteX7" fmla="*/ 309645 w 796812"/>
                  <a:gd name="connsiteY7" fmla="*/ 275622 h 286565"/>
                  <a:gd name="connsiteX8" fmla="*/ 34022 w 796812"/>
                  <a:gd name="connsiteY8" fmla="*/ 276972 h 286565"/>
                  <a:gd name="connsiteX9" fmla="*/ 14972 w 796812"/>
                  <a:gd name="connsiteY9" fmla="*/ 174577 h 286565"/>
                  <a:gd name="connsiteX10" fmla="*/ 91172 w 796812"/>
                  <a:gd name="connsiteY10" fmla="*/ 122190 h 28656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76961 w 796812"/>
                  <a:gd name="connsiteY4" fmla="*/ 181719 h 286785"/>
                  <a:gd name="connsiteX5" fmla="*/ 626953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76961 w 796812"/>
                  <a:gd name="connsiteY4" fmla="*/ 181719 h 286785"/>
                  <a:gd name="connsiteX5" fmla="*/ 607673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54927 w 796812"/>
                  <a:gd name="connsiteY4" fmla="*/ 187228 h 286785"/>
                  <a:gd name="connsiteX5" fmla="*/ 607673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54927 w 796812"/>
                  <a:gd name="connsiteY4" fmla="*/ 187228 h 286785"/>
                  <a:gd name="connsiteX5" fmla="*/ 563606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38401 w 796812"/>
                  <a:gd name="connsiteY4" fmla="*/ 178965 h 286785"/>
                  <a:gd name="connsiteX5" fmla="*/ 563606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683875 w 796812"/>
                  <a:gd name="connsiteY3" fmla="*/ 113554 h 286785"/>
                  <a:gd name="connsiteX4" fmla="*/ 638401 w 796812"/>
                  <a:gd name="connsiteY4" fmla="*/ 178965 h 286785"/>
                  <a:gd name="connsiteX5" fmla="*/ 563606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2271"/>
                  <a:gd name="connsiteY0" fmla="*/ 122573 h 287168"/>
                  <a:gd name="connsiteX1" fmla="*/ 753159 w 792271"/>
                  <a:gd name="connsiteY1" fmla="*/ 1129 h 287168"/>
                  <a:gd name="connsiteX2" fmla="*/ 715204 w 792271"/>
                  <a:gd name="connsiteY2" fmla="*/ 66686 h 287168"/>
                  <a:gd name="connsiteX3" fmla="*/ 683875 w 792271"/>
                  <a:gd name="connsiteY3" fmla="*/ 113937 h 287168"/>
                  <a:gd name="connsiteX4" fmla="*/ 638401 w 792271"/>
                  <a:gd name="connsiteY4" fmla="*/ 179348 h 287168"/>
                  <a:gd name="connsiteX5" fmla="*/ 563606 w 792271"/>
                  <a:gd name="connsiteY5" fmla="*/ 229729 h 287168"/>
                  <a:gd name="connsiteX6" fmla="*/ 516440 w 792271"/>
                  <a:gd name="connsiteY6" fmla="*/ 251304 h 287168"/>
                  <a:gd name="connsiteX7" fmla="*/ 309645 w 792271"/>
                  <a:gd name="connsiteY7" fmla="*/ 276005 h 287168"/>
                  <a:gd name="connsiteX8" fmla="*/ 34022 w 792271"/>
                  <a:gd name="connsiteY8" fmla="*/ 277355 h 287168"/>
                  <a:gd name="connsiteX9" fmla="*/ 14972 w 792271"/>
                  <a:gd name="connsiteY9" fmla="*/ 174960 h 287168"/>
                  <a:gd name="connsiteX10" fmla="*/ 91172 w 792271"/>
                  <a:gd name="connsiteY10" fmla="*/ 122573 h 287168"/>
                  <a:gd name="connsiteX0" fmla="*/ 91172 w 817379"/>
                  <a:gd name="connsiteY0" fmla="*/ 124976 h 289571"/>
                  <a:gd name="connsiteX1" fmla="*/ 753159 w 817379"/>
                  <a:gd name="connsiteY1" fmla="*/ 3532 h 289571"/>
                  <a:gd name="connsiteX2" fmla="*/ 787478 w 817379"/>
                  <a:gd name="connsiteY2" fmla="*/ 35776 h 289571"/>
                  <a:gd name="connsiteX3" fmla="*/ 715204 w 817379"/>
                  <a:gd name="connsiteY3" fmla="*/ 69089 h 289571"/>
                  <a:gd name="connsiteX4" fmla="*/ 683875 w 817379"/>
                  <a:gd name="connsiteY4" fmla="*/ 116340 h 289571"/>
                  <a:gd name="connsiteX5" fmla="*/ 638401 w 817379"/>
                  <a:gd name="connsiteY5" fmla="*/ 181751 h 289571"/>
                  <a:gd name="connsiteX6" fmla="*/ 563606 w 817379"/>
                  <a:gd name="connsiteY6" fmla="*/ 232132 h 289571"/>
                  <a:gd name="connsiteX7" fmla="*/ 516440 w 817379"/>
                  <a:gd name="connsiteY7" fmla="*/ 253707 h 289571"/>
                  <a:gd name="connsiteX8" fmla="*/ 309645 w 817379"/>
                  <a:gd name="connsiteY8" fmla="*/ 278408 h 289571"/>
                  <a:gd name="connsiteX9" fmla="*/ 34022 w 817379"/>
                  <a:gd name="connsiteY9" fmla="*/ 279758 h 289571"/>
                  <a:gd name="connsiteX10" fmla="*/ 14972 w 817379"/>
                  <a:gd name="connsiteY10" fmla="*/ 177363 h 289571"/>
                  <a:gd name="connsiteX11" fmla="*/ 91172 w 817379"/>
                  <a:gd name="connsiteY11" fmla="*/ 124976 h 289571"/>
                  <a:gd name="connsiteX0" fmla="*/ 91172 w 817379"/>
                  <a:gd name="connsiteY0" fmla="*/ 124976 h 289571"/>
                  <a:gd name="connsiteX1" fmla="*/ 753159 w 817379"/>
                  <a:gd name="connsiteY1" fmla="*/ 3532 h 289571"/>
                  <a:gd name="connsiteX2" fmla="*/ 787478 w 817379"/>
                  <a:gd name="connsiteY2" fmla="*/ 35776 h 289571"/>
                  <a:gd name="connsiteX3" fmla="*/ 715204 w 817379"/>
                  <a:gd name="connsiteY3" fmla="*/ 69089 h 289571"/>
                  <a:gd name="connsiteX4" fmla="*/ 683875 w 817379"/>
                  <a:gd name="connsiteY4" fmla="*/ 116340 h 289571"/>
                  <a:gd name="connsiteX5" fmla="*/ 638401 w 817379"/>
                  <a:gd name="connsiteY5" fmla="*/ 181751 h 289571"/>
                  <a:gd name="connsiteX6" fmla="*/ 563606 w 817379"/>
                  <a:gd name="connsiteY6" fmla="*/ 232132 h 289571"/>
                  <a:gd name="connsiteX7" fmla="*/ 516440 w 817379"/>
                  <a:gd name="connsiteY7" fmla="*/ 253707 h 289571"/>
                  <a:gd name="connsiteX8" fmla="*/ 309645 w 817379"/>
                  <a:gd name="connsiteY8" fmla="*/ 278408 h 289571"/>
                  <a:gd name="connsiteX9" fmla="*/ 34022 w 817379"/>
                  <a:gd name="connsiteY9" fmla="*/ 279758 h 289571"/>
                  <a:gd name="connsiteX10" fmla="*/ 14972 w 817379"/>
                  <a:gd name="connsiteY10" fmla="*/ 177363 h 289571"/>
                  <a:gd name="connsiteX11" fmla="*/ 91172 w 817379"/>
                  <a:gd name="connsiteY11" fmla="*/ 124976 h 289571"/>
                  <a:gd name="connsiteX0" fmla="*/ 91172 w 816123"/>
                  <a:gd name="connsiteY0" fmla="*/ 124319 h 288914"/>
                  <a:gd name="connsiteX1" fmla="*/ 753159 w 816123"/>
                  <a:gd name="connsiteY1" fmla="*/ 2875 h 288914"/>
                  <a:gd name="connsiteX2" fmla="*/ 784724 w 816123"/>
                  <a:gd name="connsiteY2" fmla="*/ 40627 h 288914"/>
                  <a:gd name="connsiteX3" fmla="*/ 715204 w 816123"/>
                  <a:gd name="connsiteY3" fmla="*/ 68432 h 288914"/>
                  <a:gd name="connsiteX4" fmla="*/ 683875 w 816123"/>
                  <a:gd name="connsiteY4" fmla="*/ 115683 h 288914"/>
                  <a:gd name="connsiteX5" fmla="*/ 638401 w 816123"/>
                  <a:gd name="connsiteY5" fmla="*/ 181094 h 288914"/>
                  <a:gd name="connsiteX6" fmla="*/ 563606 w 816123"/>
                  <a:gd name="connsiteY6" fmla="*/ 231475 h 288914"/>
                  <a:gd name="connsiteX7" fmla="*/ 516440 w 816123"/>
                  <a:gd name="connsiteY7" fmla="*/ 253050 h 288914"/>
                  <a:gd name="connsiteX8" fmla="*/ 309645 w 816123"/>
                  <a:gd name="connsiteY8" fmla="*/ 277751 h 288914"/>
                  <a:gd name="connsiteX9" fmla="*/ 34022 w 816123"/>
                  <a:gd name="connsiteY9" fmla="*/ 279101 h 288914"/>
                  <a:gd name="connsiteX10" fmla="*/ 14972 w 816123"/>
                  <a:gd name="connsiteY10" fmla="*/ 176706 h 288914"/>
                  <a:gd name="connsiteX11" fmla="*/ 91172 w 816123"/>
                  <a:gd name="connsiteY11" fmla="*/ 124319 h 288914"/>
                  <a:gd name="connsiteX0" fmla="*/ 91172 w 809173"/>
                  <a:gd name="connsiteY0" fmla="*/ 123540 h 288135"/>
                  <a:gd name="connsiteX1" fmla="*/ 753159 w 809173"/>
                  <a:gd name="connsiteY1" fmla="*/ 2096 h 288135"/>
                  <a:gd name="connsiteX2" fmla="*/ 768199 w 809173"/>
                  <a:gd name="connsiteY2" fmla="*/ 48111 h 288135"/>
                  <a:gd name="connsiteX3" fmla="*/ 715204 w 809173"/>
                  <a:gd name="connsiteY3" fmla="*/ 67653 h 288135"/>
                  <a:gd name="connsiteX4" fmla="*/ 683875 w 809173"/>
                  <a:gd name="connsiteY4" fmla="*/ 114904 h 288135"/>
                  <a:gd name="connsiteX5" fmla="*/ 638401 w 809173"/>
                  <a:gd name="connsiteY5" fmla="*/ 180315 h 288135"/>
                  <a:gd name="connsiteX6" fmla="*/ 563606 w 809173"/>
                  <a:gd name="connsiteY6" fmla="*/ 230696 h 288135"/>
                  <a:gd name="connsiteX7" fmla="*/ 516440 w 809173"/>
                  <a:gd name="connsiteY7" fmla="*/ 252271 h 288135"/>
                  <a:gd name="connsiteX8" fmla="*/ 309645 w 809173"/>
                  <a:gd name="connsiteY8" fmla="*/ 276972 h 288135"/>
                  <a:gd name="connsiteX9" fmla="*/ 34022 w 809173"/>
                  <a:gd name="connsiteY9" fmla="*/ 278322 h 288135"/>
                  <a:gd name="connsiteX10" fmla="*/ 14972 w 809173"/>
                  <a:gd name="connsiteY10" fmla="*/ 175927 h 288135"/>
                  <a:gd name="connsiteX11" fmla="*/ 91172 w 809173"/>
                  <a:gd name="connsiteY11" fmla="*/ 123540 h 288135"/>
                  <a:gd name="connsiteX0" fmla="*/ 72789 w 790790"/>
                  <a:gd name="connsiteY0" fmla="*/ 123540 h 288135"/>
                  <a:gd name="connsiteX1" fmla="*/ 734776 w 790790"/>
                  <a:gd name="connsiteY1" fmla="*/ 2096 h 288135"/>
                  <a:gd name="connsiteX2" fmla="*/ 749816 w 790790"/>
                  <a:gd name="connsiteY2" fmla="*/ 48111 h 288135"/>
                  <a:gd name="connsiteX3" fmla="*/ 696821 w 790790"/>
                  <a:gd name="connsiteY3" fmla="*/ 67653 h 288135"/>
                  <a:gd name="connsiteX4" fmla="*/ 665492 w 790790"/>
                  <a:gd name="connsiteY4" fmla="*/ 114904 h 288135"/>
                  <a:gd name="connsiteX5" fmla="*/ 620018 w 790790"/>
                  <a:gd name="connsiteY5" fmla="*/ 180315 h 288135"/>
                  <a:gd name="connsiteX6" fmla="*/ 545223 w 790790"/>
                  <a:gd name="connsiteY6" fmla="*/ 230696 h 288135"/>
                  <a:gd name="connsiteX7" fmla="*/ 498057 w 790790"/>
                  <a:gd name="connsiteY7" fmla="*/ 252271 h 288135"/>
                  <a:gd name="connsiteX8" fmla="*/ 291262 w 790790"/>
                  <a:gd name="connsiteY8" fmla="*/ 276972 h 288135"/>
                  <a:gd name="connsiteX9" fmla="*/ 15639 w 790790"/>
                  <a:gd name="connsiteY9" fmla="*/ 278322 h 288135"/>
                  <a:gd name="connsiteX10" fmla="*/ 79215 w 790790"/>
                  <a:gd name="connsiteY10" fmla="*/ 178681 h 288135"/>
                  <a:gd name="connsiteX11" fmla="*/ 72789 w 790790"/>
                  <a:gd name="connsiteY11" fmla="*/ 123540 h 288135"/>
                  <a:gd name="connsiteX0" fmla="*/ 193347 w 784274"/>
                  <a:gd name="connsiteY0" fmla="*/ 100591 h 287220"/>
                  <a:gd name="connsiteX1" fmla="*/ 736902 w 784274"/>
                  <a:gd name="connsiteY1" fmla="*/ 1181 h 287220"/>
                  <a:gd name="connsiteX2" fmla="*/ 751942 w 784274"/>
                  <a:gd name="connsiteY2" fmla="*/ 47196 h 287220"/>
                  <a:gd name="connsiteX3" fmla="*/ 698947 w 784274"/>
                  <a:gd name="connsiteY3" fmla="*/ 66738 h 287220"/>
                  <a:gd name="connsiteX4" fmla="*/ 667618 w 784274"/>
                  <a:gd name="connsiteY4" fmla="*/ 113989 h 287220"/>
                  <a:gd name="connsiteX5" fmla="*/ 622144 w 784274"/>
                  <a:gd name="connsiteY5" fmla="*/ 179400 h 287220"/>
                  <a:gd name="connsiteX6" fmla="*/ 547349 w 784274"/>
                  <a:gd name="connsiteY6" fmla="*/ 229781 h 287220"/>
                  <a:gd name="connsiteX7" fmla="*/ 500183 w 784274"/>
                  <a:gd name="connsiteY7" fmla="*/ 251356 h 287220"/>
                  <a:gd name="connsiteX8" fmla="*/ 293388 w 784274"/>
                  <a:gd name="connsiteY8" fmla="*/ 276057 h 287220"/>
                  <a:gd name="connsiteX9" fmla="*/ 17765 w 784274"/>
                  <a:gd name="connsiteY9" fmla="*/ 277407 h 287220"/>
                  <a:gd name="connsiteX10" fmla="*/ 81341 w 784274"/>
                  <a:gd name="connsiteY10" fmla="*/ 177766 h 287220"/>
                  <a:gd name="connsiteX11" fmla="*/ 193347 w 784274"/>
                  <a:gd name="connsiteY11" fmla="*/ 100591 h 287220"/>
                  <a:gd name="connsiteX0" fmla="*/ 113695 w 704622"/>
                  <a:gd name="connsiteY0" fmla="*/ 100591 h 283281"/>
                  <a:gd name="connsiteX1" fmla="*/ 657250 w 704622"/>
                  <a:gd name="connsiteY1" fmla="*/ 1181 h 283281"/>
                  <a:gd name="connsiteX2" fmla="*/ 672290 w 704622"/>
                  <a:gd name="connsiteY2" fmla="*/ 47196 h 283281"/>
                  <a:gd name="connsiteX3" fmla="*/ 619295 w 704622"/>
                  <a:gd name="connsiteY3" fmla="*/ 66738 h 283281"/>
                  <a:gd name="connsiteX4" fmla="*/ 587966 w 704622"/>
                  <a:gd name="connsiteY4" fmla="*/ 113989 h 283281"/>
                  <a:gd name="connsiteX5" fmla="*/ 542492 w 704622"/>
                  <a:gd name="connsiteY5" fmla="*/ 179400 h 283281"/>
                  <a:gd name="connsiteX6" fmla="*/ 467697 w 704622"/>
                  <a:gd name="connsiteY6" fmla="*/ 229781 h 283281"/>
                  <a:gd name="connsiteX7" fmla="*/ 420531 w 704622"/>
                  <a:gd name="connsiteY7" fmla="*/ 251356 h 283281"/>
                  <a:gd name="connsiteX8" fmla="*/ 213736 w 704622"/>
                  <a:gd name="connsiteY8" fmla="*/ 276057 h 283281"/>
                  <a:gd name="connsiteX9" fmla="*/ 67561 w 704622"/>
                  <a:gd name="connsiteY9" fmla="*/ 271898 h 283281"/>
                  <a:gd name="connsiteX10" fmla="*/ 1689 w 704622"/>
                  <a:gd name="connsiteY10" fmla="*/ 177766 h 283281"/>
                  <a:gd name="connsiteX11" fmla="*/ 113695 w 704622"/>
                  <a:gd name="connsiteY11" fmla="*/ 100591 h 28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4622" h="283281">
                    <a:moveTo>
                      <a:pt x="113695" y="100591"/>
                    </a:moveTo>
                    <a:cubicBezTo>
                      <a:pt x="222955" y="71160"/>
                      <a:pt x="564151" y="10080"/>
                      <a:pt x="657250" y="1181"/>
                    </a:cubicBezTo>
                    <a:cubicBezTo>
                      <a:pt x="750349" y="-7718"/>
                      <a:pt x="678616" y="36270"/>
                      <a:pt x="672290" y="47196"/>
                    </a:cubicBezTo>
                    <a:cubicBezTo>
                      <a:pt x="665964" y="58122"/>
                      <a:pt x="635644" y="51016"/>
                      <a:pt x="619295" y="66738"/>
                    </a:cubicBezTo>
                    <a:cubicBezTo>
                      <a:pt x="624851" y="93328"/>
                      <a:pt x="614556" y="104068"/>
                      <a:pt x="587966" y="113989"/>
                    </a:cubicBezTo>
                    <a:cubicBezTo>
                      <a:pt x="601858" y="147723"/>
                      <a:pt x="555986" y="165906"/>
                      <a:pt x="542492" y="179400"/>
                    </a:cubicBezTo>
                    <a:cubicBezTo>
                      <a:pt x="548048" y="211944"/>
                      <a:pt x="488024" y="217788"/>
                      <a:pt x="467697" y="229781"/>
                    </a:cubicBezTo>
                    <a:cubicBezTo>
                      <a:pt x="447370" y="241774"/>
                      <a:pt x="462858" y="243643"/>
                      <a:pt x="420531" y="251356"/>
                    </a:cubicBezTo>
                    <a:cubicBezTo>
                      <a:pt x="378204" y="259069"/>
                      <a:pt x="272564" y="272633"/>
                      <a:pt x="213736" y="276057"/>
                    </a:cubicBezTo>
                    <a:cubicBezTo>
                      <a:pt x="154908" y="279481"/>
                      <a:pt x="123124" y="292536"/>
                      <a:pt x="67561" y="271898"/>
                    </a:cubicBezTo>
                    <a:cubicBezTo>
                      <a:pt x="11998" y="251261"/>
                      <a:pt x="-6000" y="206317"/>
                      <a:pt x="1689" y="177766"/>
                    </a:cubicBezTo>
                    <a:cubicBezTo>
                      <a:pt x="9378" y="149215"/>
                      <a:pt x="4435" y="130022"/>
                      <a:pt x="113695" y="100591"/>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52057C60-25C9-4223-BE5C-984EFFCEEF37}"/>
                  </a:ext>
                </a:extLst>
              </p:cNvPr>
              <p:cNvGrpSpPr/>
              <p:nvPr/>
            </p:nvGrpSpPr>
            <p:grpSpPr>
              <a:xfrm>
                <a:off x="3870845" y="2741360"/>
                <a:ext cx="200412" cy="46251"/>
                <a:chOff x="3739675" y="2714693"/>
                <a:chExt cx="200412" cy="70335"/>
              </a:xfrm>
            </p:grpSpPr>
            <p:sp>
              <p:nvSpPr>
                <p:cNvPr id="139" name="Oval 138">
                  <a:extLst>
                    <a:ext uri="{FF2B5EF4-FFF2-40B4-BE49-F238E27FC236}">
                      <a16:creationId xmlns:a16="http://schemas.microsoft.com/office/drawing/2014/main" id="{E635287B-D5EF-405E-A4AA-86FC4710BB81}"/>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139">
                  <a:extLst>
                    <a:ext uri="{FF2B5EF4-FFF2-40B4-BE49-F238E27FC236}">
                      <a16:creationId xmlns:a16="http://schemas.microsoft.com/office/drawing/2014/main" id="{34397BE8-4903-4B5C-A997-AFF124382F67}"/>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C55E20C9-6064-4290-AAFD-033E16A09B70}"/>
                  </a:ext>
                </a:extLst>
              </p:cNvPr>
              <p:cNvGrpSpPr/>
              <p:nvPr/>
            </p:nvGrpSpPr>
            <p:grpSpPr>
              <a:xfrm>
                <a:off x="3894466" y="2661694"/>
                <a:ext cx="200412" cy="46251"/>
                <a:chOff x="3739675" y="2714693"/>
                <a:chExt cx="200412" cy="70335"/>
              </a:xfrm>
            </p:grpSpPr>
            <p:sp>
              <p:nvSpPr>
                <p:cNvPr id="137" name="Oval 136">
                  <a:extLst>
                    <a:ext uri="{FF2B5EF4-FFF2-40B4-BE49-F238E27FC236}">
                      <a16:creationId xmlns:a16="http://schemas.microsoft.com/office/drawing/2014/main" id="{94381206-3B41-4360-A09B-712CB3C767FA}"/>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Oval 137">
                  <a:extLst>
                    <a:ext uri="{FF2B5EF4-FFF2-40B4-BE49-F238E27FC236}">
                      <a16:creationId xmlns:a16="http://schemas.microsoft.com/office/drawing/2014/main" id="{142CEA26-4EE7-4716-9228-DEFD6154102E}"/>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4" name="Group 103">
                <a:extLst>
                  <a:ext uri="{FF2B5EF4-FFF2-40B4-BE49-F238E27FC236}">
                    <a16:creationId xmlns:a16="http://schemas.microsoft.com/office/drawing/2014/main" id="{961829AB-F3EC-4149-9D38-510EBCF84E90}"/>
                  </a:ext>
                </a:extLst>
              </p:cNvPr>
              <p:cNvGrpSpPr/>
              <p:nvPr/>
            </p:nvGrpSpPr>
            <p:grpSpPr>
              <a:xfrm>
                <a:off x="3840049" y="2787811"/>
                <a:ext cx="200412" cy="46251"/>
                <a:chOff x="3739675" y="2714693"/>
                <a:chExt cx="200412" cy="70335"/>
              </a:xfrm>
            </p:grpSpPr>
            <p:sp>
              <p:nvSpPr>
                <p:cNvPr id="135" name="Oval 134">
                  <a:extLst>
                    <a:ext uri="{FF2B5EF4-FFF2-40B4-BE49-F238E27FC236}">
                      <a16:creationId xmlns:a16="http://schemas.microsoft.com/office/drawing/2014/main" id="{7EBAA7E6-A593-4E6D-822E-B9F1E43D0959}"/>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Oval 135">
                  <a:extLst>
                    <a:ext uri="{FF2B5EF4-FFF2-40B4-BE49-F238E27FC236}">
                      <a16:creationId xmlns:a16="http://schemas.microsoft.com/office/drawing/2014/main" id="{FB5FA78F-18DE-44C3-B727-DC9D28656AD7}"/>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5" name="Group 104">
                <a:extLst>
                  <a:ext uri="{FF2B5EF4-FFF2-40B4-BE49-F238E27FC236}">
                    <a16:creationId xmlns:a16="http://schemas.microsoft.com/office/drawing/2014/main" id="{D7C21E44-B33B-4140-BA9C-5EC98A46CA5A}"/>
                  </a:ext>
                </a:extLst>
              </p:cNvPr>
              <p:cNvGrpSpPr/>
              <p:nvPr/>
            </p:nvGrpSpPr>
            <p:grpSpPr>
              <a:xfrm>
                <a:off x="3770943" y="2828260"/>
                <a:ext cx="200412" cy="46251"/>
                <a:chOff x="3739675" y="2714693"/>
                <a:chExt cx="200412" cy="70335"/>
              </a:xfrm>
            </p:grpSpPr>
            <p:sp>
              <p:nvSpPr>
                <p:cNvPr id="133" name="Oval 132">
                  <a:extLst>
                    <a:ext uri="{FF2B5EF4-FFF2-40B4-BE49-F238E27FC236}">
                      <a16:creationId xmlns:a16="http://schemas.microsoft.com/office/drawing/2014/main" id="{1E50831A-386D-430D-8F58-B46B4A909DCE}"/>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Oval 133">
                  <a:extLst>
                    <a:ext uri="{FF2B5EF4-FFF2-40B4-BE49-F238E27FC236}">
                      <a16:creationId xmlns:a16="http://schemas.microsoft.com/office/drawing/2014/main" id="{BB7E76F2-3F60-4EE7-8564-EFF9A5A8FE18}"/>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6" name="Group 105">
                <a:extLst>
                  <a:ext uri="{FF2B5EF4-FFF2-40B4-BE49-F238E27FC236}">
                    <a16:creationId xmlns:a16="http://schemas.microsoft.com/office/drawing/2014/main" id="{A2D2E2CB-7419-45EF-8145-C1CDFDD0039E}"/>
                  </a:ext>
                </a:extLst>
              </p:cNvPr>
              <p:cNvGrpSpPr/>
              <p:nvPr/>
            </p:nvGrpSpPr>
            <p:grpSpPr>
              <a:xfrm>
                <a:off x="3702366" y="2790008"/>
                <a:ext cx="200412" cy="45719"/>
                <a:chOff x="3739675" y="2714693"/>
                <a:chExt cx="200412" cy="70335"/>
              </a:xfrm>
            </p:grpSpPr>
            <p:sp>
              <p:nvSpPr>
                <p:cNvPr id="131" name="Oval 130">
                  <a:extLst>
                    <a:ext uri="{FF2B5EF4-FFF2-40B4-BE49-F238E27FC236}">
                      <a16:creationId xmlns:a16="http://schemas.microsoft.com/office/drawing/2014/main" id="{6A7CC939-9FCD-4B70-B091-17E0E4C999E6}"/>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Oval 131">
                  <a:extLst>
                    <a:ext uri="{FF2B5EF4-FFF2-40B4-BE49-F238E27FC236}">
                      <a16:creationId xmlns:a16="http://schemas.microsoft.com/office/drawing/2014/main" id="{17D37ED3-63A1-4FED-94B3-39A3E79660E3}"/>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7" name="Group 106">
                <a:extLst>
                  <a:ext uri="{FF2B5EF4-FFF2-40B4-BE49-F238E27FC236}">
                    <a16:creationId xmlns:a16="http://schemas.microsoft.com/office/drawing/2014/main" id="{9B45F5EC-5BCB-4B38-828B-D6219F2EB484}"/>
                  </a:ext>
                </a:extLst>
              </p:cNvPr>
              <p:cNvGrpSpPr/>
              <p:nvPr/>
            </p:nvGrpSpPr>
            <p:grpSpPr>
              <a:xfrm>
                <a:off x="3660290" y="2835696"/>
                <a:ext cx="200412" cy="58765"/>
                <a:chOff x="3739675" y="2714693"/>
                <a:chExt cx="200412" cy="70335"/>
              </a:xfrm>
            </p:grpSpPr>
            <p:sp>
              <p:nvSpPr>
                <p:cNvPr id="129" name="Oval 128">
                  <a:extLst>
                    <a:ext uri="{FF2B5EF4-FFF2-40B4-BE49-F238E27FC236}">
                      <a16:creationId xmlns:a16="http://schemas.microsoft.com/office/drawing/2014/main" id="{F175B483-4869-43E4-9C1A-7A91C0412E74}"/>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Oval 129">
                  <a:extLst>
                    <a:ext uri="{FF2B5EF4-FFF2-40B4-BE49-F238E27FC236}">
                      <a16:creationId xmlns:a16="http://schemas.microsoft.com/office/drawing/2014/main" id="{841AC6DF-2238-4478-9652-E565C408BE04}"/>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463F3A25-6B18-4EB7-8EF7-4E337547A7B1}"/>
                  </a:ext>
                </a:extLst>
              </p:cNvPr>
              <p:cNvGrpSpPr/>
              <p:nvPr/>
            </p:nvGrpSpPr>
            <p:grpSpPr>
              <a:xfrm>
                <a:off x="3537824" y="2854536"/>
                <a:ext cx="200412" cy="46251"/>
                <a:chOff x="3739675" y="2714693"/>
                <a:chExt cx="200412" cy="70335"/>
              </a:xfrm>
            </p:grpSpPr>
            <p:sp>
              <p:nvSpPr>
                <p:cNvPr id="127" name="Oval 126">
                  <a:extLst>
                    <a:ext uri="{FF2B5EF4-FFF2-40B4-BE49-F238E27FC236}">
                      <a16:creationId xmlns:a16="http://schemas.microsoft.com/office/drawing/2014/main" id="{2F18688D-4637-4070-8A46-2DE92CA5BE3E}"/>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Oval 127">
                  <a:extLst>
                    <a:ext uri="{FF2B5EF4-FFF2-40B4-BE49-F238E27FC236}">
                      <a16:creationId xmlns:a16="http://schemas.microsoft.com/office/drawing/2014/main" id="{12D9842E-CA3A-45E3-BE2F-1A893498F890}"/>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9" name="Group 108">
                <a:extLst>
                  <a:ext uri="{FF2B5EF4-FFF2-40B4-BE49-F238E27FC236}">
                    <a16:creationId xmlns:a16="http://schemas.microsoft.com/office/drawing/2014/main" id="{AC866FE4-06A6-4DDB-A0C0-50AB897F33CC}"/>
                  </a:ext>
                </a:extLst>
              </p:cNvPr>
              <p:cNvGrpSpPr/>
              <p:nvPr/>
            </p:nvGrpSpPr>
            <p:grpSpPr>
              <a:xfrm>
                <a:off x="3571637" y="2809505"/>
                <a:ext cx="200412" cy="46251"/>
                <a:chOff x="3739675" y="2714693"/>
                <a:chExt cx="200412" cy="70335"/>
              </a:xfrm>
            </p:grpSpPr>
            <p:sp>
              <p:nvSpPr>
                <p:cNvPr id="125" name="Oval 124">
                  <a:extLst>
                    <a:ext uri="{FF2B5EF4-FFF2-40B4-BE49-F238E27FC236}">
                      <a16:creationId xmlns:a16="http://schemas.microsoft.com/office/drawing/2014/main" id="{5759FF31-5EAA-4A49-8FC2-F67C61037824}"/>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Oval 125">
                  <a:extLst>
                    <a:ext uri="{FF2B5EF4-FFF2-40B4-BE49-F238E27FC236}">
                      <a16:creationId xmlns:a16="http://schemas.microsoft.com/office/drawing/2014/main" id="{17008596-1668-4793-95CB-AA31507736D0}"/>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0" name="Group 109">
                <a:extLst>
                  <a:ext uri="{FF2B5EF4-FFF2-40B4-BE49-F238E27FC236}">
                    <a16:creationId xmlns:a16="http://schemas.microsoft.com/office/drawing/2014/main" id="{54831E24-23EE-4262-AFCE-D54729572F2D}"/>
                  </a:ext>
                </a:extLst>
              </p:cNvPr>
              <p:cNvGrpSpPr/>
              <p:nvPr/>
            </p:nvGrpSpPr>
            <p:grpSpPr>
              <a:xfrm>
                <a:off x="3886556" y="2704368"/>
                <a:ext cx="200412" cy="46251"/>
                <a:chOff x="3739675" y="2714693"/>
                <a:chExt cx="200412" cy="70335"/>
              </a:xfrm>
            </p:grpSpPr>
            <p:sp>
              <p:nvSpPr>
                <p:cNvPr id="123" name="Oval 122">
                  <a:extLst>
                    <a:ext uri="{FF2B5EF4-FFF2-40B4-BE49-F238E27FC236}">
                      <a16:creationId xmlns:a16="http://schemas.microsoft.com/office/drawing/2014/main" id="{8868B777-1346-4E66-A79A-25E181B60EBB}"/>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Oval 123">
                  <a:extLst>
                    <a:ext uri="{FF2B5EF4-FFF2-40B4-BE49-F238E27FC236}">
                      <a16:creationId xmlns:a16="http://schemas.microsoft.com/office/drawing/2014/main" id="{9B6DFAEA-16E4-4EF3-9DA6-6B5D90853D91}"/>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E0D7A2D3-F70D-49BC-B030-9A6CF69FF63C}"/>
                  </a:ext>
                </a:extLst>
              </p:cNvPr>
              <p:cNvGrpSpPr/>
              <p:nvPr/>
            </p:nvGrpSpPr>
            <p:grpSpPr>
              <a:xfrm>
                <a:off x="3726645" y="2745098"/>
                <a:ext cx="200412" cy="46251"/>
                <a:chOff x="3739675" y="2714693"/>
                <a:chExt cx="200412" cy="70335"/>
              </a:xfrm>
            </p:grpSpPr>
            <p:sp>
              <p:nvSpPr>
                <p:cNvPr id="121" name="Oval 120">
                  <a:extLst>
                    <a:ext uri="{FF2B5EF4-FFF2-40B4-BE49-F238E27FC236}">
                      <a16:creationId xmlns:a16="http://schemas.microsoft.com/office/drawing/2014/main" id="{7704046A-C9DD-4AB1-B32E-73AE9E508BF4}"/>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Oval 121">
                  <a:extLst>
                    <a:ext uri="{FF2B5EF4-FFF2-40B4-BE49-F238E27FC236}">
                      <a16:creationId xmlns:a16="http://schemas.microsoft.com/office/drawing/2014/main" id="{338AC8F5-2A27-49DD-9C12-FE561D0E0E2D}"/>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6F44FC54-A8C1-4199-A4BE-70CA082C2BF1}"/>
                  </a:ext>
                </a:extLst>
              </p:cNvPr>
              <p:cNvGrpSpPr/>
              <p:nvPr/>
            </p:nvGrpSpPr>
            <p:grpSpPr>
              <a:xfrm>
                <a:off x="3769057" y="2696995"/>
                <a:ext cx="200412" cy="46251"/>
                <a:chOff x="3739675" y="2714693"/>
                <a:chExt cx="200412" cy="70335"/>
              </a:xfrm>
            </p:grpSpPr>
            <p:sp>
              <p:nvSpPr>
                <p:cNvPr id="119" name="Oval 118">
                  <a:extLst>
                    <a:ext uri="{FF2B5EF4-FFF2-40B4-BE49-F238E27FC236}">
                      <a16:creationId xmlns:a16="http://schemas.microsoft.com/office/drawing/2014/main" id="{9896C733-FC77-4D73-8111-F7EA0074C914}"/>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Oval 119">
                  <a:extLst>
                    <a:ext uri="{FF2B5EF4-FFF2-40B4-BE49-F238E27FC236}">
                      <a16:creationId xmlns:a16="http://schemas.microsoft.com/office/drawing/2014/main" id="{064577EE-A108-46B9-94A9-529C9625A975}"/>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3" name="Group 112">
                <a:extLst>
                  <a:ext uri="{FF2B5EF4-FFF2-40B4-BE49-F238E27FC236}">
                    <a16:creationId xmlns:a16="http://schemas.microsoft.com/office/drawing/2014/main" id="{E6E807CE-2D22-4075-88FA-4A19E7665176}"/>
                  </a:ext>
                </a:extLst>
              </p:cNvPr>
              <p:cNvGrpSpPr/>
              <p:nvPr/>
            </p:nvGrpSpPr>
            <p:grpSpPr>
              <a:xfrm>
                <a:off x="3630410" y="2719623"/>
                <a:ext cx="200412" cy="46251"/>
                <a:chOff x="3739675" y="2714693"/>
                <a:chExt cx="200412" cy="70335"/>
              </a:xfrm>
            </p:grpSpPr>
            <p:sp>
              <p:nvSpPr>
                <p:cNvPr id="117" name="Oval 116">
                  <a:extLst>
                    <a:ext uri="{FF2B5EF4-FFF2-40B4-BE49-F238E27FC236}">
                      <a16:creationId xmlns:a16="http://schemas.microsoft.com/office/drawing/2014/main" id="{2CF28F8E-744F-40F9-A614-E2870D945647}"/>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Oval 117">
                  <a:extLst>
                    <a:ext uri="{FF2B5EF4-FFF2-40B4-BE49-F238E27FC236}">
                      <a16:creationId xmlns:a16="http://schemas.microsoft.com/office/drawing/2014/main" id="{6372A1AD-D212-404E-BDC2-F7017FEC9CEC}"/>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A6CC1B44-C462-4D49-A3F2-2B00F29653CE}"/>
                  </a:ext>
                </a:extLst>
              </p:cNvPr>
              <p:cNvGrpSpPr/>
              <p:nvPr/>
            </p:nvGrpSpPr>
            <p:grpSpPr>
              <a:xfrm>
                <a:off x="3593942" y="2762460"/>
                <a:ext cx="200412" cy="46251"/>
                <a:chOff x="3739675" y="2714693"/>
                <a:chExt cx="200412" cy="70335"/>
              </a:xfrm>
            </p:grpSpPr>
            <p:sp>
              <p:nvSpPr>
                <p:cNvPr id="115" name="Oval 114">
                  <a:extLst>
                    <a:ext uri="{FF2B5EF4-FFF2-40B4-BE49-F238E27FC236}">
                      <a16:creationId xmlns:a16="http://schemas.microsoft.com/office/drawing/2014/main" id="{AB5B04EA-D3CF-47B0-9430-E193463C9698}"/>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Oval 115">
                  <a:extLst>
                    <a:ext uri="{FF2B5EF4-FFF2-40B4-BE49-F238E27FC236}">
                      <a16:creationId xmlns:a16="http://schemas.microsoft.com/office/drawing/2014/main" id="{15EAA31B-D36F-4429-B64A-E13C9536E61E}"/>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39" name="Group 38">
              <a:extLst>
                <a:ext uri="{FF2B5EF4-FFF2-40B4-BE49-F238E27FC236}">
                  <a16:creationId xmlns:a16="http://schemas.microsoft.com/office/drawing/2014/main" id="{FD83247B-8C78-4F9E-BA67-20D349A015AF}"/>
                </a:ext>
              </a:extLst>
            </p:cNvPr>
            <p:cNvGrpSpPr/>
            <p:nvPr/>
          </p:nvGrpSpPr>
          <p:grpSpPr>
            <a:xfrm>
              <a:off x="7161212" y="5548474"/>
              <a:ext cx="176132" cy="70820"/>
              <a:chOff x="4084304" y="2633045"/>
              <a:chExt cx="704622" cy="283281"/>
            </a:xfrm>
          </p:grpSpPr>
          <p:sp>
            <p:nvSpPr>
              <p:cNvPr id="61" name="Freeform 895">
                <a:extLst>
                  <a:ext uri="{FF2B5EF4-FFF2-40B4-BE49-F238E27FC236}">
                    <a16:creationId xmlns:a16="http://schemas.microsoft.com/office/drawing/2014/main" id="{4095713E-4600-4585-8068-C6A41AB5932C}"/>
                  </a:ext>
                </a:extLst>
              </p:cNvPr>
              <p:cNvSpPr/>
              <p:nvPr/>
            </p:nvSpPr>
            <p:spPr>
              <a:xfrm flipH="1">
                <a:off x="4084304" y="2633045"/>
                <a:ext cx="704622" cy="283281"/>
              </a:xfrm>
              <a:custGeom>
                <a:avLst/>
                <a:gdLst>
                  <a:gd name="connsiteX0" fmla="*/ 78613 w 784488"/>
                  <a:gd name="connsiteY0" fmla="*/ 123901 h 306365"/>
                  <a:gd name="connsiteX1" fmla="*/ 754888 w 784488"/>
                  <a:gd name="connsiteY1" fmla="*/ 76 h 306365"/>
                  <a:gd name="connsiteX2" fmla="*/ 659638 w 784488"/>
                  <a:gd name="connsiteY2" fmla="*/ 142951 h 306365"/>
                  <a:gd name="connsiteX3" fmla="*/ 621538 w 784488"/>
                  <a:gd name="connsiteY3" fmla="*/ 228676 h 306365"/>
                  <a:gd name="connsiteX4" fmla="*/ 450088 w 784488"/>
                  <a:gd name="connsiteY4" fmla="*/ 219151 h 306365"/>
                  <a:gd name="connsiteX5" fmla="*/ 345313 w 784488"/>
                  <a:gd name="connsiteY5" fmla="*/ 304876 h 306365"/>
                  <a:gd name="connsiteX6" fmla="*/ 88138 w 784488"/>
                  <a:gd name="connsiteY6" fmla="*/ 266776 h 306365"/>
                  <a:gd name="connsiteX7" fmla="*/ 11938 w 784488"/>
                  <a:gd name="connsiteY7" fmla="*/ 181051 h 306365"/>
                  <a:gd name="connsiteX8" fmla="*/ 78613 w 784488"/>
                  <a:gd name="connsiteY8" fmla="*/ 123901 h 306365"/>
                  <a:gd name="connsiteX0" fmla="*/ 77751 w 770901"/>
                  <a:gd name="connsiteY0" fmla="*/ 121522 h 303986"/>
                  <a:gd name="connsiteX1" fmla="*/ 739738 w 770901"/>
                  <a:gd name="connsiteY1" fmla="*/ 78 h 303986"/>
                  <a:gd name="connsiteX2" fmla="*/ 658776 w 770901"/>
                  <a:gd name="connsiteY2" fmla="*/ 140572 h 303986"/>
                  <a:gd name="connsiteX3" fmla="*/ 620676 w 770901"/>
                  <a:gd name="connsiteY3" fmla="*/ 226297 h 303986"/>
                  <a:gd name="connsiteX4" fmla="*/ 449226 w 770901"/>
                  <a:gd name="connsiteY4" fmla="*/ 216772 h 303986"/>
                  <a:gd name="connsiteX5" fmla="*/ 344451 w 770901"/>
                  <a:gd name="connsiteY5" fmla="*/ 302497 h 303986"/>
                  <a:gd name="connsiteX6" fmla="*/ 87276 w 770901"/>
                  <a:gd name="connsiteY6" fmla="*/ 264397 h 303986"/>
                  <a:gd name="connsiteX7" fmla="*/ 11076 w 770901"/>
                  <a:gd name="connsiteY7" fmla="*/ 178672 h 303986"/>
                  <a:gd name="connsiteX8" fmla="*/ 77751 w 770901"/>
                  <a:gd name="connsiteY8" fmla="*/ 121522 h 303986"/>
                  <a:gd name="connsiteX0" fmla="*/ 77751 w 786095"/>
                  <a:gd name="connsiteY0" fmla="*/ 122380 h 304844"/>
                  <a:gd name="connsiteX1" fmla="*/ 739738 w 786095"/>
                  <a:gd name="connsiteY1" fmla="*/ 936 h 304844"/>
                  <a:gd name="connsiteX2" fmla="*/ 718308 w 786095"/>
                  <a:gd name="connsiteY2" fmla="*/ 74755 h 304844"/>
                  <a:gd name="connsiteX3" fmla="*/ 620676 w 786095"/>
                  <a:gd name="connsiteY3" fmla="*/ 227155 h 304844"/>
                  <a:gd name="connsiteX4" fmla="*/ 449226 w 786095"/>
                  <a:gd name="connsiteY4" fmla="*/ 217630 h 304844"/>
                  <a:gd name="connsiteX5" fmla="*/ 344451 w 786095"/>
                  <a:gd name="connsiteY5" fmla="*/ 303355 h 304844"/>
                  <a:gd name="connsiteX6" fmla="*/ 87276 w 786095"/>
                  <a:gd name="connsiteY6" fmla="*/ 265255 h 304844"/>
                  <a:gd name="connsiteX7" fmla="*/ 11076 w 786095"/>
                  <a:gd name="connsiteY7" fmla="*/ 179530 h 304844"/>
                  <a:gd name="connsiteX8" fmla="*/ 77751 w 786095"/>
                  <a:gd name="connsiteY8" fmla="*/ 122380 h 304844"/>
                  <a:gd name="connsiteX0" fmla="*/ 77751 w 783240"/>
                  <a:gd name="connsiteY0" fmla="*/ 122341 h 304805"/>
                  <a:gd name="connsiteX1" fmla="*/ 739738 w 783240"/>
                  <a:gd name="connsiteY1" fmla="*/ 897 h 304805"/>
                  <a:gd name="connsiteX2" fmla="*/ 718308 w 783240"/>
                  <a:gd name="connsiteY2" fmla="*/ 74716 h 304805"/>
                  <a:gd name="connsiteX3" fmla="*/ 620676 w 783240"/>
                  <a:gd name="connsiteY3" fmla="*/ 227116 h 304805"/>
                  <a:gd name="connsiteX4" fmla="*/ 449226 w 783240"/>
                  <a:gd name="connsiteY4" fmla="*/ 217591 h 304805"/>
                  <a:gd name="connsiteX5" fmla="*/ 344451 w 783240"/>
                  <a:gd name="connsiteY5" fmla="*/ 303316 h 304805"/>
                  <a:gd name="connsiteX6" fmla="*/ 87276 w 783240"/>
                  <a:gd name="connsiteY6" fmla="*/ 265216 h 304805"/>
                  <a:gd name="connsiteX7" fmla="*/ 11076 w 783240"/>
                  <a:gd name="connsiteY7" fmla="*/ 179491 h 304805"/>
                  <a:gd name="connsiteX8" fmla="*/ 77751 w 783240"/>
                  <a:gd name="connsiteY8" fmla="*/ 122341 h 304805"/>
                  <a:gd name="connsiteX0" fmla="*/ 77751 w 783391"/>
                  <a:gd name="connsiteY0" fmla="*/ 122190 h 304654"/>
                  <a:gd name="connsiteX1" fmla="*/ 739738 w 783391"/>
                  <a:gd name="connsiteY1" fmla="*/ 746 h 304654"/>
                  <a:gd name="connsiteX2" fmla="*/ 718308 w 783391"/>
                  <a:gd name="connsiteY2" fmla="*/ 74565 h 304654"/>
                  <a:gd name="connsiteX3" fmla="*/ 701640 w 783391"/>
                  <a:gd name="connsiteY3" fmla="*/ 146002 h 304654"/>
                  <a:gd name="connsiteX4" fmla="*/ 620676 w 783391"/>
                  <a:gd name="connsiteY4" fmla="*/ 226965 h 304654"/>
                  <a:gd name="connsiteX5" fmla="*/ 449226 w 783391"/>
                  <a:gd name="connsiteY5" fmla="*/ 217440 h 304654"/>
                  <a:gd name="connsiteX6" fmla="*/ 344451 w 783391"/>
                  <a:gd name="connsiteY6" fmla="*/ 303165 h 304654"/>
                  <a:gd name="connsiteX7" fmla="*/ 87276 w 783391"/>
                  <a:gd name="connsiteY7" fmla="*/ 265065 h 304654"/>
                  <a:gd name="connsiteX8" fmla="*/ 11076 w 783391"/>
                  <a:gd name="connsiteY8" fmla="*/ 179340 h 304654"/>
                  <a:gd name="connsiteX9" fmla="*/ 77751 w 783391"/>
                  <a:gd name="connsiteY9" fmla="*/ 122190 h 304654"/>
                  <a:gd name="connsiteX0" fmla="*/ 77751 w 783391"/>
                  <a:gd name="connsiteY0" fmla="*/ 122190 h 304654"/>
                  <a:gd name="connsiteX1" fmla="*/ 739738 w 783391"/>
                  <a:gd name="connsiteY1" fmla="*/ 746 h 304654"/>
                  <a:gd name="connsiteX2" fmla="*/ 718308 w 783391"/>
                  <a:gd name="connsiteY2" fmla="*/ 74565 h 304654"/>
                  <a:gd name="connsiteX3" fmla="*/ 701640 w 783391"/>
                  <a:gd name="connsiteY3" fmla="*/ 146002 h 304654"/>
                  <a:gd name="connsiteX4" fmla="*/ 663540 w 783391"/>
                  <a:gd name="connsiteY4" fmla="*/ 181719 h 304654"/>
                  <a:gd name="connsiteX5" fmla="*/ 620676 w 783391"/>
                  <a:gd name="connsiteY5" fmla="*/ 226965 h 304654"/>
                  <a:gd name="connsiteX6" fmla="*/ 449226 w 783391"/>
                  <a:gd name="connsiteY6" fmla="*/ 217440 h 304654"/>
                  <a:gd name="connsiteX7" fmla="*/ 344451 w 783391"/>
                  <a:gd name="connsiteY7" fmla="*/ 303165 h 304654"/>
                  <a:gd name="connsiteX8" fmla="*/ 87276 w 783391"/>
                  <a:gd name="connsiteY8" fmla="*/ 265065 h 304654"/>
                  <a:gd name="connsiteX9" fmla="*/ 11076 w 783391"/>
                  <a:gd name="connsiteY9" fmla="*/ 179340 h 304654"/>
                  <a:gd name="connsiteX10" fmla="*/ 77751 w 783391"/>
                  <a:gd name="connsiteY10" fmla="*/ 122190 h 304654"/>
                  <a:gd name="connsiteX0" fmla="*/ 77751 w 783391"/>
                  <a:gd name="connsiteY0" fmla="*/ 122190 h 304654"/>
                  <a:gd name="connsiteX1" fmla="*/ 739738 w 783391"/>
                  <a:gd name="connsiteY1" fmla="*/ 746 h 304654"/>
                  <a:gd name="connsiteX2" fmla="*/ 718308 w 783391"/>
                  <a:gd name="connsiteY2" fmla="*/ 74565 h 304654"/>
                  <a:gd name="connsiteX3" fmla="*/ 701640 w 783391"/>
                  <a:gd name="connsiteY3" fmla="*/ 146002 h 304654"/>
                  <a:gd name="connsiteX4" fmla="*/ 663540 w 783391"/>
                  <a:gd name="connsiteY4" fmla="*/ 181719 h 304654"/>
                  <a:gd name="connsiteX5" fmla="*/ 632582 w 783391"/>
                  <a:gd name="connsiteY5" fmla="*/ 222202 h 304654"/>
                  <a:gd name="connsiteX6" fmla="*/ 449226 w 783391"/>
                  <a:gd name="connsiteY6" fmla="*/ 217440 h 304654"/>
                  <a:gd name="connsiteX7" fmla="*/ 344451 w 783391"/>
                  <a:gd name="connsiteY7" fmla="*/ 303165 h 304654"/>
                  <a:gd name="connsiteX8" fmla="*/ 87276 w 783391"/>
                  <a:gd name="connsiteY8" fmla="*/ 265065 h 304654"/>
                  <a:gd name="connsiteX9" fmla="*/ 11076 w 783391"/>
                  <a:gd name="connsiteY9" fmla="*/ 179340 h 304654"/>
                  <a:gd name="connsiteX10" fmla="*/ 77751 w 783391"/>
                  <a:gd name="connsiteY10" fmla="*/ 122190 h 304654"/>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22202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22202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22202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12677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4963 w 783391"/>
                  <a:gd name="connsiteY5" fmla="*/ 215059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15913 w 783391"/>
                  <a:gd name="connsiteY5" fmla="*/ 234109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15913 w 783391"/>
                  <a:gd name="connsiteY5" fmla="*/ 234109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13532 w 783391"/>
                  <a:gd name="connsiteY5" fmla="*/ 229346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169"/>
                  <a:gd name="connsiteX1" fmla="*/ 739738 w 783391"/>
                  <a:gd name="connsiteY1" fmla="*/ 746 h 303169"/>
                  <a:gd name="connsiteX2" fmla="*/ 718308 w 783391"/>
                  <a:gd name="connsiteY2" fmla="*/ 74565 h 303169"/>
                  <a:gd name="connsiteX3" fmla="*/ 689734 w 783391"/>
                  <a:gd name="connsiteY3" fmla="*/ 124571 h 303169"/>
                  <a:gd name="connsiteX4" fmla="*/ 663540 w 783391"/>
                  <a:gd name="connsiteY4" fmla="*/ 181719 h 303169"/>
                  <a:gd name="connsiteX5" fmla="*/ 613532 w 783391"/>
                  <a:gd name="connsiteY5" fmla="*/ 229346 h 303169"/>
                  <a:gd name="connsiteX6" fmla="*/ 527807 w 783391"/>
                  <a:gd name="connsiteY6" fmla="*/ 267446 h 303169"/>
                  <a:gd name="connsiteX7" fmla="*/ 344451 w 783391"/>
                  <a:gd name="connsiteY7" fmla="*/ 303165 h 303169"/>
                  <a:gd name="connsiteX8" fmla="*/ 87276 w 783391"/>
                  <a:gd name="connsiteY8" fmla="*/ 265065 h 303169"/>
                  <a:gd name="connsiteX9" fmla="*/ 11076 w 783391"/>
                  <a:gd name="connsiteY9" fmla="*/ 179340 h 303169"/>
                  <a:gd name="connsiteX10" fmla="*/ 77751 w 783391"/>
                  <a:gd name="connsiteY10" fmla="*/ 122190 h 303169"/>
                  <a:gd name="connsiteX0" fmla="*/ 77751 w 783391"/>
                  <a:gd name="connsiteY0" fmla="*/ 122190 h 303169"/>
                  <a:gd name="connsiteX1" fmla="*/ 739738 w 783391"/>
                  <a:gd name="connsiteY1" fmla="*/ 746 h 303169"/>
                  <a:gd name="connsiteX2" fmla="*/ 718308 w 783391"/>
                  <a:gd name="connsiteY2" fmla="*/ 74565 h 303169"/>
                  <a:gd name="connsiteX3" fmla="*/ 689734 w 783391"/>
                  <a:gd name="connsiteY3" fmla="*/ 124571 h 303169"/>
                  <a:gd name="connsiteX4" fmla="*/ 663540 w 783391"/>
                  <a:gd name="connsiteY4" fmla="*/ 181719 h 303169"/>
                  <a:gd name="connsiteX5" fmla="*/ 613532 w 783391"/>
                  <a:gd name="connsiteY5" fmla="*/ 229346 h 303169"/>
                  <a:gd name="connsiteX6" fmla="*/ 527807 w 783391"/>
                  <a:gd name="connsiteY6" fmla="*/ 267446 h 303169"/>
                  <a:gd name="connsiteX7" fmla="*/ 318258 w 783391"/>
                  <a:gd name="connsiteY7" fmla="*/ 303165 h 303169"/>
                  <a:gd name="connsiteX8" fmla="*/ 87276 w 783391"/>
                  <a:gd name="connsiteY8" fmla="*/ 265065 h 303169"/>
                  <a:gd name="connsiteX9" fmla="*/ 11076 w 783391"/>
                  <a:gd name="connsiteY9" fmla="*/ 179340 h 303169"/>
                  <a:gd name="connsiteX10" fmla="*/ 77751 w 783391"/>
                  <a:gd name="connsiteY10" fmla="*/ 122190 h 303169"/>
                  <a:gd name="connsiteX0" fmla="*/ 76829 w 782469"/>
                  <a:gd name="connsiteY0" fmla="*/ 122190 h 303267"/>
                  <a:gd name="connsiteX1" fmla="*/ 738816 w 782469"/>
                  <a:gd name="connsiteY1" fmla="*/ 746 h 303267"/>
                  <a:gd name="connsiteX2" fmla="*/ 717386 w 782469"/>
                  <a:gd name="connsiteY2" fmla="*/ 74565 h 303267"/>
                  <a:gd name="connsiteX3" fmla="*/ 688812 w 782469"/>
                  <a:gd name="connsiteY3" fmla="*/ 124571 h 303267"/>
                  <a:gd name="connsiteX4" fmla="*/ 662618 w 782469"/>
                  <a:gd name="connsiteY4" fmla="*/ 181719 h 303267"/>
                  <a:gd name="connsiteX5" fmla="*/ 612610 w 782469"/>
                  <a:gd name="connsiteY5" fmla="*/ 229346 h 303267"/>
                  <a:gd name="connsiteX6" fmla="*/ 526885 w 782469"/>
                  <a:gd name="connsiteY6" fmla="*/ 267446 h 303267"/>
                  <a:gd name="connsiteX7" fmla="*/ 317336 w 782469"/>
                  <a:gd name="connsiteY7" fmla="*/ 303165 h 303267"/>
                  <a:gd name="connsiteX8" fmla="*/ 43491 w 782469"/>
                  <a:gd name="connsiteY8" fmla="*/ 274590 h 303267"/>
                  <a:gd name="connsiteX9" fmla="*/ 10154 w 782469"/>
                  <a:gd name="connsiteY9" fmla="*/ 179340 h 303267"/>
                  <a:gd name="connsiteX10" fmla="*/ 76829 w 782469"/>
                  <a:gd name="connsiteY10" fmla="*/ 122190 h 303267"/>
                  <a:gd name="connsiteX0" fmla="*/ 87264 w 792904"/>
                  <a:gd name="connsiteY0" fmla="*/ 122190 h 303378"/>
                  <a:gd name="connsiteX1" fmla="*/ 749251 w 792904"/>
                  <a:gd name="connsiteY1" fmla="*/ 746 h 303378"/>
                  <a:gd name="connsiteX2" fmla="*/ 727821 w 792904"/>
                  <a:gd name="connsiteY2" fmla="*/ 74565 h 303378"/>
                  <a:gd name="connsiteX3" fmla="*/ 699247 w 792904"/>
                  <a:gd name="connsiteY3" fmla="*/ 124571 h 303378"/>
                  <a:gd name="connsiteX4" fmla="*/ 673053 w 792904"/>
                  <a:gd name="connsiteY4" fmla="*/ 181719 h 303378"/>
                  <a:gd name="connsiteX5" fmla="*/ 623045 w 792904"/>
                  <a:gd name="connsiteY5" fmla="*/ 229346 h 303378"/>
                  <a:gd name="connsiteX6" fmla="*/ 537320 w 792904"/>
                  <a:gd name="connsiteY6" fmla="*/ 267446 h 303378"/>
                  <a:gd name="connsiteX7" fmla="*/ 327771 w 792904"/>
                  <a:gd name="connsiteY7" fmla="*/ 303165 h 303378"/>
                  <a:gd name="connsiteX8" fmla="*/ 30114 w 792904"/>
                  <a:gd name="connsiteY8" fmla="*/ 276972 h 303378"/>
                  <a:gd name="connsiteX9" fmla="*/ 20589 w 792904"/>
                  <a:gd name="connsiteY9" fmla="*/ 179340 h 303378"/>
                  <a:gd name="connsiteX10" fmla="*/ 87264 w 792904"/>
                  <a:gd name="connsiteY10" fmla="*/ 122190 h 303378"/>
                  <a:gd name="connsiteX0" fmla="*/ 89482 w 795122"/>
                  <a:gd name="connsiteY0" fmla="*/ 122190 h 303378"/>
                  <a:gd name="connsiteX1" fmla="*/ 751469 w 795122"/>
                  <a:gd name="connsiteY1" fmla="*/ 746 h 303378"/>
                  <a:gd name="connsiteX2" fmla="*/ 730039 w 795122"/>
                  <a:gd name="connsiteY2" fmla="*/ 74565 h 303378"/>
                  <a:gd name="connsiteX3" fmla="*/ 701465 w 795122"/>
                  <a:gd name="connsiteY3" fmla="*/ 124571 h 303378"/>
                  <a:gd name="connsiteX4" fmla="*/ 675271 w 795122"/>
                  <a:gd name="connsiteY4" fmla="*/ 181719 h 303378"/>
                  <a:gd name="connsiteX5" fmla="*/ 625263 w 795122"/>
                  <a:gd name="connsiteY5" fmla="*/ 229346 h 303378"/>
                  <a:gd name="connsiteX6" fmla="*/ 539538 w 795122"/>
                  <a:gd name="connsiteY6" fmla="*/ 267446 h 303378"/>
                  <a:gd name="connsiteX7" fmla="*/ 329989 w 795122"/>
                  <a:gd name="connsiteY7" fmla="*/ 303165 h 303378"/>
                  <a:gd name="connsiteX8" fmla="*/ 32332 w 795122"/>
                  <a:gd name="connsiteY8" fmla="*/ 276972 h 303378"/>
                  <a:gd name="connsiteX9" fmla="*/ 22807 w 795122"/>
                  <a:gd name="connsiteY9" fmla="*/ 179340 h 303378"/>
                  <a:gd name="connsiteX10" fmla="*/ 89482 w 795122"/>
                  <a:gd name="connsiteY10" fmla="*/ 122190 h 303378"/>
                  <a:gd name="connsiteX0" fmla="*/ 89482 w 795122"/>
                  <a:gd name="connsiteY0" fmla="*/ 122190 h 303378"/>
                  <a:gd name="connsiteX1" fmla="*/ 751469 w 795122"/>
                  <a:gd name="connsiteY1" fmla="*/ 746 h 303378"/>
                  <a:gd name="connsiteX2" fmla="*/ 730039 w 795122"/>
                  <a:gd name="connsiteY2" fmla="*/ 74565 h 303378"/>
                  <a:gd name="connsiteX3" fmla="*/ 701465 w 795122"/>
                  <a:gd name="connsiteY3" fmla="*/ 124571 h 303378"/>
                  <a:gd name="connsiteX4" fmla="*/ 675271 w 795122"/>
                  <a:gd name="connsiteY4" fmla="*/ 181719 h 303378"/>
                  <a:gd name="connsiteX5" fmla="*/ 625263 w 795122"/>
                  <a:gd name="connsiteY5" fmla="*/ 229346 h 303378"/>
                  <a:gd name="connsiteX6" fmla="*/ 539538 w 795122"/>
                  <a:gd name="connsiteY6" fmla="*/ 267446 h 303378"/>
                  <a:gd name="connsiteX7" fmla="*/ 329989 w 795122"/>
                  <a:gd name="connsiteY7" fmla="*/ 303165 h 303378"/>
                  <a:gd name="connsiteX8" fmla="*/ 32332 w 795122"/>
                  <a:gd name="connsiteY8" fmla="*/ 276972 h 303378"/>
                  <a:gd name="connsiteX9" fmla="*/ 22807 w 795122"/>
                  <a:gd name="connsiteY9" fmla="*/ 179340 h 303378"/>
                  <a:gd name="connsiteX10" fmla="*/ 89482 w 795122"/>
                  <a:gd name="connsiteY10" fmla="*/ 122190 h 303378"/>
                  <a:gd name="connsiteX0" fmla="*/ 93762 w 799402"/>
                  <a:gd name="connsiteY0" fmla="*/ 122190 h 303378"/>
                  <a:gd name="connsiteX1" fmla="*/ 755749 w 799402"/>
                  <a:gd name="connsiteY1" fmla="*/ 746 h 303378"/>
                  <a:gd name="connsiteX2" fmla="*/ 734319 w 799402"/>
                  <a:gd name="connsiteY2" fmla="*/ 74565 h 303378"/>
                  <a:gd name="connsiteX3" fmla="*/ 705745 w 799402"/>
                  <a:gd name="connsiteY3" fmla="*/ 124571 h 303378"/>
                  <a:gd name="connsiteX4" fmla="*/ 679551 w 799402"/>
                  <a:gd name="connsiteY4" fmla="*/ 181719 h 303378"/>
                  <a:gd name="connsiteX5" fmla="*/ 629543 w 799402"/>
                  <a:gd name="connsiteY5" fmla="*/ 229346 h 303378"/>
                  <a:gd name="connsiteX6" fmla="*/ 543818 w 799402"/>
                  <a:gd name="connsiteY6" fmla="*/ 267446 h 303378"/>
                  <a:gd name="connsiteX7" fmla="*/ 334269 w 799402"/>
                  <a:gd name="connsiteY7" fmla="*/ 303165 h 303378"/>
                  <a:gd name="connsiteX8" fmla="*/ 36612 w 799402"/>
                  <a:gd name="connsiteY8" fmla="*/ 276972 h 303378"/>
                  <a:gd name="connsiteX9" fmla="*/ 17562 w 799402"/>
                  <a:gd name="connsiteY9" fmla="*/ 174577 h 303378"/>
                  <a:gd name="connsiteX10" fmla="*/ 93762 w 799402"/>
                  <a:gd name="connsiteY10" fmla="*/ 122190 h 303378"/>
                  <a:gd name="connsiteX0" fmla="*/ 91172 w 796812"/>
                  <a:gd name="connsiteY0" fmla="*/ 122190 h 303378"/>
                  <a:gd name="connsiteX1" fmla="*/ 753159 w 796812"/>
                  <a:gd name="connsiteY1" fmla="*/ 746 h 303378"/>
                  <a:gd name="connsiteX2" fmla="*/ 731729 w 796812"/>
                  <a:gd name="connsiteY2" fmla="*/ 74565 h 303378"/>
                  <a:gd name="connsiteX3" fmla="*/ 703155 w 796812"/>
                  <a:gd name="connsiteY3" fmla="*/ 124571 h 303378"/>
                  <a:gd name="connsiteX4" fmla="*/ 676961 w 796812"/>
                  <a:gd name="connsiteY4" fmla="*/ 181719 h 303378"/>
                  <a:gd name="connsiteX5" fmla="*/ 626953 w 796812"/>
                  <a:gd name="connsiteY5" fmla="*/ 229346 h 303378"/>
                  <a:gd name="connsiteX6" fmla="*/ 541228 w 796812"/>
                  <a:gd name="connsiteY6" fmla="*/ 267446 h 303378"/>
                  <a:gd name="connsiteX7" fmla="*/ 331679 w 796812"/>
                  <a:gd name="connsiteY7" fmla="*/ 303165 h 303378"/>
                  <a:gd name="connsiteX8" fmla="*/ 34022 w 796812"/>
                  <a:gd name="connsiteY8" fmla="*/ 276972 h 303378"/>
                  <a:gd name="connsiteX9" fmla="*/ 14972 w 796812"/>
                  <a:gd name="connsiteY9" fmla="*/ 174577 h 303378"/>
                  <a:gd name="connsiteX10" fmla="*/ 91172 w 796812"/>
                  <a:gd name="connsiteY10" fmla="*/ 122190 h 303378"/>
                  <a:gd name="connsiteX0" fmla="*/ 91172 w 796812"/>
                  <a:gd name="connsiteY0" fmla="*/ 122190 h 303378"/>
                  <a:gd name="connsiteX1" fmla="*/ 753159 w 796812"/>
                  <a:gd name="connsiteY1" fmla="*/ 746 h 303378"/>
                  <a:gd name="connsiteX2" fmla="*/ 731729 w 796812"/>
                  <a:gd name="connsiteY2" fmla="*/ 74565 h 303378"/>
                  <a:gd name="connsiteX3" fmla="*/ 703155 w 796812"/>
                  <a:gd name="connsiteY3" fmla="*/ 124571 h 303378"/>
                  <a:gd name="connsiteX4" fmla="*/ 676961 w 796812"/>
                  <a:gd name="connsiteY4" fmla="*/ 181719 h 303378"/>
                  <a:gd name="connsiteX5" fmla="*/ 626953 w 796812"/>
                  <a:gd name="connsiteY5" fmla="*/ 229346 h 303378"/>
                  <a:gd name="connsiteX6" fmla="*/ 541228 w 796812"/>
                  <a:gd name="connsiteY6" fmla="*/ 267446 h 303378"/>
                  <a:gd name="connsiteX7" fmla="*/ 331679 w 796812"/>
                  <a:gd name="connsiteY7" fmla="*/ 303165 h 303378"/>
                  <a:gd name="connsiteX8" fmla="*/ 34022 w 796812"/>
                  <a:gd name="connsiteY8" fmla="*/ 276972 h 303378"/>
                  <a:gd name="connsiteX9" fmla="*/ 14972 w 796812"/>
                  <a:gd name="connsiteY9" fmla="*/ 174577 h 303378"/>
                  <a:gd name="connsiteX10" fmla="*/ 91172 w 796812"/>
                  <a:gd name="connsiteY10" fmla="*/ 122190 h 303378"/>
                  <a:gd name="connsiteX0" fmla="*/ 91172 w 796812"/>
                  <a:gd name="connsiteY0" fmla="*/ 122190 h 287808"/>
                  <a:gd name="connsiteX1" fmla="*/ 753159 w 796812"/>
                  <a:gd name="connsiteY1" fmla="*/ 746 h 287808"/>
                  <a:gd name="connsiteX2" fmla="*/ 731729 w 796812"/>
                  <a:gd name="connsiteY2" fmla="*/ 74565 h 287808"/>
                  <a:gd name="connsiteX3" fmla="*/ 703155 w 796812"/>
                  <a:gd name="connsiteY3" fmla="*/ 124571 h 287808"/>
                  <a:gd name="connsiteX4" fmla="*/ 676961 w 796812"/>
                  <a:gd name="connsiteY4" fmla="*/ 181719 h 287808"/>
                  <a:gd name="connsiteX5" fmla="*/ 626953 w 796812"/>
                  <a:gd name="connsiteY5" fmla="*/ 229346 h 287808"/>
                  <a:gd name="connsiteX6" fmla="*/ 541228 w 796812"/>
                  <a:gd name="connsiteY6" fmla="*/ 267446 h 287808"/>
                  <a:gd name="connsiteX7" fmla="*/ 317908 w 796812"/>
                  <a:gd name="connsiteY7" fmla="*/ 281131 h 287808"/>
                  <a:gd name="connsiteX8" fmla="*/ 34022 w 796812"/>
                  <a:gd name="connsiteY8" fmla="*/ 276972 h 287808"/>
                  <a:gd name="connsiteX9" fmla="*/ 14972 w 796812"/>
                  <a:gd name="connsiteY9" fmla="*/ 174577 h 287808"/>
                  <a:gd name="connsiteX10" fmla="*/ 91172 w 796812"/>
                  <a:gd name="connsiteY10" fmla="*/ 122190 h 287808"/>
                  <a:gd name="connsiteX0" fmla="*/ 91172 w 796812"/>
                  <a:gd name="connsiteY0" fmla="*/ 122190 h 287808"/>
                  <a:gd name="connsiteX1" fmla="*/ 753159 w 796812"/>
                  <a:gd name="connsiteY1" fmla="*/ 746 h 287808"/>
                  <a:gd name="connsiteX2" fmla="*/ 731729 w 796812"/>
                  <a:gd name="connsiteY2" fmla="*/ 74565 h 287808"/>
                  <a:gd name="connsiteX3" fmla="*/ 703155 w 796812"/>
                  <a:gd name="connsiteY3" fmla="*/ 124571 h 287808"/>
                  <a:gd name="connsiteX4" fmla="*/ 676961 w 796812"/>
                  <a:gd name="connsiteY4" fmla="*/ 181719 h 287808"/>
                  <a:gd name="connsiteX5" fmla="*/ 626953 w 796812"/>
                  <a:gd name="connsiteY5" fmla="*/ 229346 h 287808"/>
                  <a:gd name="connsiteX6" fmla="*/ 541228 w 796812"/>
                  <a:gd name="connsiteY6" fmla="*/ 267446 h 287808"/>
                  <a:gd name="connsiteX7" fmla="*/ 317908 w 796812"/>
                  <a:gd name="connsiteY7" fmla="*/ 281131 h 287808"/>
                  <a:gd name="connsiteX8" fmla="*/ 34022 w 796812"/>
                  <a:gd name="connsiteY8" fmla="*/ 276972 h 287808"/>
                  <a:gd name="connsiteX9" fmla="*/ 14972 w 796812"/>
                  <a:gd name="connsiteY9" fmla="*/ 174577 h 287808"/>
                  <a:gd name="connsiteX10" fmla="*/ 91172 w 796812"/>
                  <a:gd name="connsiteY10" fmla="*/ 122190 h 287808"/>
                  <a:gd name="connsiteX0" fmla="*/ 91172 w 796812"/>
                  <a:gd name="connsiteY0" fmla="*/ 122190 h 288355"/>
                  <a:gd name="connsiteX1" fmla="*/ 753159 w 796812"/>
                  <a:gd name="connsiteY1" fmla="*/ 746 h 288355"/>
                  <a:gd name="connsiteX2" fmla="*/ 731729 w 796812"/>
                  <a:gd name="connsiteY2" fmla="*/ 74565 h 288355"/>
                  <a:gd name="connsiteX3" fmla="*/ 703155 w 796812"/>
                  <a:gd name="connsiteY3" fmla="*/ 124571 h 288355"/>
                  <a:gd name="connsiteX4" fmla="*/ 676961 w 796812"/>
                  <a:gd name="connsiteY4" fmla="*/ 181719 h 288355"/>
                  <a:gd name="connsiteX5" fmla="*/ 626953 w 796812"/>
                  <a:gd name="connsiteY5" fmla="*/ 229346 h 288355"/>
                  <a:gd name="connsiteX6" fmla="*/ 543982 w 796812"/>
                  <a:gd name="connsiteY6" fmla="*/ 256429 h 288355"/>
                  <a:gd name="connsiteX7" fmla="*/ 317908 w 796812"/>
                  <a:gd name="connsiteY7" fmla="*/ 281131 h 288355"/>
                  <a:gd name="connsiteX8" fmla="*/ 34022 w 796812"/>
                  <a:gd name="connsiteY8" fmla="*/ 276972 h 288355"/>
                  <a:gd name="connsiteX9" fmla="*/ 14972 w 796812"/>
                  <a:gd name="connsiteY9" fmla="*/ 174577 h 288355"/>
                  <a:gd name="connsiteX10" fmla="*/ 91172 w 796812"/>
                  <a:gd name="connsiteY10" fmla="*/ 122190 h 288355"/>
                  <a:gd name="connsiteX0" fmla="*/ 91172 w 796812"/>
                  <a:gd name="connsiteY0" fmla="*/ 122190 h 286565"/>
                  <a:gd name="connsiteX1" fmla="*/ 753159 w 796812"/>
                  <a:gd name="connsiteY1" fmla="*/ 746 h 286565"/>
                  <a:gd name="connsiteX2" fmla="*/ 731729 w 796812"/>
                  <a:gd name="connsiteY2" fmla="*/ 74565 h 286565"/>
                  <a:gd name="connsiteX3" fmla="*/ 703155 w 796812"/>
                  <a:gd name="connsiteY3" fmla="*/ 124571 h 286565"/>
                  <a:gd name="connsiteX4" fmla="*/ 676961 w 796812"/>
                  <a:gd name="connsiteY4" fmla="*/ 181719 h 286565"/>
                  <a:gd name="connsiteX5" fmla="*/ 626953 w 796812"/>
                  <a:gd name="connsiteY5" fmla="*/ 229346 h 286565"/>
                  <a:gd name="connsiteX6" fmla="*/ 543982 w 796812"/>
                  <a:gd name="connsiteY6" fmla="*/ 256429 h 286565"/>
                  <a:gd name="connsiteX7" fmla="*/ 309645 w 796812"/>
                  <a:gd name="connsiteY7" fmla="*/ 275622 h 286565"/>
                  <a:gd name="connsiteX8" fmla="*/ 34022 w 796812"/>
                  <a:gd name="connsiteY8" fmla="*/ 276972 h 286565"/>
                  <a:gd name="connsiteX9" fmla="*/ 14972 w 796812"/>
                  <a:gd name="connsiteY9" fmla="*/ 174577 h 286565"/>
                  <a:gd name="connsiteX10" fmla="*/ 91172 w 796812"/>
                  <a:gd name="connsiteY10" fmla="*/ 122190 h 28656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76961 w 796812"/>
                  <a:gd name="connsiteY4" fmla="*/ 181719 h 286785"/>
                  <a:gd name="connsiteX5" fmla="*/ 626953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76961 w 796812"/>
                  <a:gd name="connsiteY4" fmla="*/ 181719 h 286785"/>
                  <a:gd name="connsiteX5" fmla="*/ 607673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54927 w 796812"/>
                  <a:gd name="connsiteY4" fmla="*/ 187228 h 286785"/>
                  <a:gd name="connsiteX5" fmla="*/ 607673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54927 w 796812"/>
                  <a:gd name="connsiteY4" fmla="*/ 187228 h 286785"/>
                  <a:gd name="connsiteX5" fmla="*/ 563606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38401 w 796812"/>
                  <a:gd name="connsiteY4" fmla="*/ 178965 h 286785"/>
                  <a:gd name="connsiteX5" fmla="*/ 563606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683875 w 796812"/>
                  <a:gd name="connsiteY3" fmla="*/ 113554 h 286785"/>
                  <a:gd name="connsiteX4" fmla="*/ 638401 w 796812"/>
                  <a:gd name="connsiteY4" fmla="*/ 178965 h 286785"/>
                  <a:gd name="connsiteX5" fmla="*/ 563606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2271"/>
                  <a:gd name="connsiteY0" fmla="*/ 122573 h 287168"/>
                  <a:gd name="connsiteX1" fmla="*/ 753159 w 792271"/>
                  <a:gd name="connsiteY1" fmla="*/ 1129 h 287168"/>
                  <a:gd name="connsiteX2" fmla="*/ 715204 w 792271"/>
                  <a:gd name="connsiteY2" fmla="*/ 66686 h 287168"/>
                  <a:gd name="connsiteX3" fmla="*/ 683875 w 792271"/>
                  <a:gd name="connsiteY3" fmla="*/ 113937 h 287168"/>
                  <a:gd name="connsiteX4" fmla="*/ 638401 w 792271"/>
                  <a:gd name="connsiteY4" fmla="*/ 179348 h 287168"/>
                  <a:gd name="connsiteX5" fmla="*/ 563606 w 792271"/>
                  <a:gd name="connsiteY5" fmla="*/ 229729 h 287168"/>
                  <a:gd name="connsiteX6" fmla="*/ 516440 w 792271"/>
                  <a:gd name="connsiteY6" fmla="*/ 251304 h 287168"/>
                  <a:gd name="connsiteX7" fmla="*/ 309645 w 792271"/>
                  <a:gd name="connsiteY7" fmla="*/ 276005 h 287168"/>
                  <a:gd name="connsiteX8" fmla="*/ 34022 w 792271"/>
                  <a:gd name="connsiteY8" fmla="*/ 277355 h 287168"/>
                  <a:gd name="connsiteX9" fmla="*/ 14972 w 792271"/>
                  <a:gd name="connsiteY9" fmla="*/ 174960 h 287168"/>
                  <a:gd name="connsiteX10" fmla="*/ 91172 w 792271"/>
                  <a:gd name="connsiteY10" fmla="*/ 122573 h 287168"/>
                  <a:gd name="connsiteX0" fmla="*/ 91172 w 817379"/>
                  <a:gd name="connsiteY0" fmla="*/ 124976 h 289571"/>
                  <a:gd name="connsiteX1" fmla="*/ 753159 w 817379"/>
                  <a:gd name="connsiteY1" fmla="*/ 3532 h 289571"/>
                  <a:gd name="connsiteX2" fmla="*/ 787478 w 817379"/>
                  <a:gd name="connsiteY2" fmla="*/ 35776 h 289571"/>
                  <a:gd name="connsiteX3" fmla="*/ 715204 w 817379"/>
                  <a:gd name="connsiteY3" fmla="*/ 69089 h 289571"/>
                  <a:gd name="connsiteX4" fmla="*/ 683875 w 817379"/>
                  <a:gd name="connsiteY4" fmla="*/ 116340 h 289571"/>
                  <a:gd name="connsiteX5" fmla="*/ 638401 w 817379"/>
                  <a:gd name="connsiteY5" fmla="*/ 181751 h 289571"/>
                  <a:gd name="connsiteX6" fmla="*/ 563606 w 817379"/>
                  <a:gd name="connsiteY6" fmla="*/ 232132 h 289571"/>
                  <a:gd name="connsiteX7" fmla="*/ 516440 w 817379"/>
                  <a:gd name="connsiteY7" fmla="*/ 253707 h 289571"/>
                  <a:gd name="connsiteX8" fmla="*/ 309645 w 817379"/>
                  <a:gd name="connsiteY8" fmla="*/ 278408 h 289571"/>
                  <a:gd name="connsiteX9" fmla="*/ 34022 w 817379"/>
                  <a:gd name="connsiteY9" fmla="*/ 279758 h 289571"/>
                  <a:gd name="connsiteX10" fmla="*/ 14972 w 817379"/>
                  <a:gd name="connsiteY10" fmla="*/ 177363 h 289571"/>
                  <a:gd name="connsiteX11" fmla="*/ 91172 w 817379"/>
                  <a:gd name="connsiteY11" fmla="*/ 124976 h 289571"/>
                  <a:gd name="connsiteX0" fmla="*/ 91172 w 817379"/>
                  <a:gd name="connsiteY0" fmla="*/ 124976 h 289571"/>
                  <a:gd name="connsiteX1" fmla="*/ 753159 w 817379"/>
                  <a:gd name="connsiteY1" fmla="*/ 3532 h 289571"/>
                  <a:gd name="connsiteX2" fmla="*/ 787478 w 817379"/>
                  <a:gd name="connsiteY2" fmla="*/ 35776 h 289571"/>
                  <a:gd name="connsiteX3" fmla="*/ 715204 w 817379"/>
                  <a:gd name="connsiteY3" fmla="*/ 69089 h 289571"/>
                  <a:gd name="connsiteX4" fmla="*/ 683875 w 817379"/>
                  <a:gd name="connsiteY4" fmla="*/ 116340 h 289571"/>
                  <a:gd name="connsiteX5" fmla="*/ 638401 w 817379"/>
                  <a:gd name="connsiteY5" fmla="*/ 181751 h 289571"/>
                  <a:gd name="connsiteX6" fmla="*/ 563606 w 817379"/>
                  <a:gd name="connsiteY6" fmla="*/ 232132 h 289571"/>
                  <a:gd name="connsiteX7" fmla="*/ 516440 w 817379"/>
                  <a:gd name="connsiteY7" fmla="*/ 253707 h 289571"/>
                  <a:gd name="connsiteX8" fmla="*/ 309645 w 817379"/>
                  <a:gd name="connsiteY8" fmla="*/ 278408 h 289571"/>
                  <a:gd name="connsiteX9" fmla="*/ 34022 w 817379"/>
                  <a:gd name="connsiteY9" fmla="*/ 279758 h 289571"/>
                  <a:gd name="connsiteX10" fmla="*/ 14972 w 817379"/>
                  <a:gd name="connsiteY10" fmla="*/ 177363 h 289571"/>
                  <a:gd name="connsiteX11" fmla="*/ 91172 w 817379"/>
                  <a:gd name="connsiteY11" fmla="*/ 124976 h 289571"/>
                  <a:gd name="connsiteX0" fmla="*/ 91172 w 816123"/>
                  <a:gd name="connsiteY0" fmla="*/ 124319 h 288914"/>
                  <a:gd name="connsiteX1" fmla="*/ 753159 w 816123"/>
                  <a:gd name="connsiteY1" fmla="*/ 2875 h 288914"/>
                  <a:gd name="connsiteX2" fmla="*/ 784724 w 816123"/>
                  <a:gd name="connsiteY2" fmla="*/ 40627 h 288914"/>
                  <a:gd name="connsiteX3" fmla="*/ 715204 w 816123"/>
                  <a:gd name="connsiteY3" fmla="*/ 68432 h 288914"/>
                  <a:gd name="connsiteX4" fmla="*/ 683875 w 816123"/>
                  <a:gd name="connsiteY4" fmla="*/ 115683 h 288914"/>
                  <a:gd name="connsiteX5" fmla="*/ 638401 w 816123"/>
                  <a:gd name="connsiteY5" fmla="*/ 181094 h 288914"/>
                  <a:gd name="connsiteX6" fmla="*/ 563606 w 816123"/>
                  <a:gd name="connsiteY6" fmla="*/ 231475 h 288914"/>
                  <a:gd name="connsiteX7" fmla="*/ 516440 w 816123"/>
                  <a:gd name="connsiteY7" fmla="*/ 253050 h 288914"/>
                  <a:gd name="connsiteX8" fmla="*/ 309645 w 816123"/>
                  <a:gd name="connsiteY8" fmla="*/ 277751 h 288914"/>
                  <a:gd name="connsiteX9" fmla="*/ 34022 w 816123"/>
                  <a:gd name="connsiteY9" fmla="*/ 279101 h 288914"/>
                  <a:gd name="connsiteX10" fmla="*/ 14972 w 816123"/>
                  <a:gd name="connsiteY10" fmla="*/ 176706 h 288914"/>
                  <a:gd name="connsiteX11" fmla="*/ 91172 w 816123"/>
                  <a:gd name="connsiteY11" fmla="*/ 124319 h 288914"/>
                  <a:gd name="connsiteX0" fmla="*/ 91172 w 809173"/>
                  <a:gd name="connsiteY0" fmla="*/ 123540 h 288135"/>
                  <a:gd name="connsiteX1" fmla="*/ 753159 w 809173"/>
                  <a:gd name="connsiteY1" fmla="*/ 2096 h 288135"/>
                  <a:gd name="connsiteX2" fmla="*/ 768199 w 809173"/>
                  <a:gd name="connsiteY2" fmla="*/ 48111 h 288135"/>
                  <a:gd name="connsiteX3" fmla="*/ 715204 w 809173"/>
                  <a:gd name="connsiteY3" fmla="*/ 67653 h 288135"/>
                  <a:gd name="connsiteX4" fmla="*/ 683875 w 809173"/>
                  <a:gd name="connsiteY4" fmla="*/ 114904 h 288135"/>
                  <a:gd name="connsiteX5" fmla="*/ 638401 w 809173"/>
                  <a:gd name="connsiteY5" fmla="*/ 180315 h 288135"/>
                  <a:gd name="connsiteX6" fmla="*/ 563606 w 809173"/>
                  <a:gd name="connsiteY6" fmla="*/ 230696 h 288135"/>
                  <a:gd name="connsiteX7" fmla="*/ 516440 w 809173"/>
                  <a:gd name="connsiteY7" fmla="*/ 252271 h 288135"/>
                  <a:gd name="connsiteX8" fmla="*/ 309645 w 809173"/>
                  <a:gd name="connsiteY8" fmla="*/ 276972 h 288135"/>
                  <a:gd name="connsiteX9" fmla="*/ 34022 w 809173"/>
                  <a:gd name="connsiteY9" fmla="*/ 278322 h 288135"/>
                  <a:gd name="connsiteX10" fmla="*/ 14972 w 809173"/>
                  <a:gd name="connsiteY10" fmla="*/ 175927 h 288135"/>
                  <a:gd name="connsiteX11" fmla="*/ 91172 w 809173"/>
                  <a:gd name="connsiteY11" fmla="*/ 123540 h 288135"/>
                  <a:gd name="connsiteX0" fmla="*/ 72789 w 790790"/>
                  <a:gd name="connsiteY0" fmla="*/ 123540 h 288135"/>
                  <a:gd name="connsiteX1" fmla="*/ 734776 w 790790"/>
                  <a:gd name="connsiteY1" fmla="*/ 2096 h 288135"/>
                  <a:gd name="connsiteX2" fmla="*/ 749816 w 790790"/>
                  <a:gd name="connsiteY2" fmla="*/ 48111 h 288135"/>
                  <a:gd name="connsiteX3" fmla="*/ 696821 w 790790"/>
                  <a:gd name="connsiteY3" fmla="*/ 67653 h 288135"/>
                  <a:gd name="connsiteX4" fmla="*/ 665492 w 790790"/>
                  <a:gd name="connsiteY4" fmla="*/ 114904 h 288135"/>
                  <a:gd name="connsiteX5" fmla="*/ 620018 w 790790"/>
                  <a:gd name="connsiteY5" fmla="*/ 180315 h 288135"/>
                  <a:gd name="connsiteX6" fmla="*/ 545223 w 790790"/>
                  <a:gd name="connsiteY6" fmla="*/ 230696 h 288135"/>
                  <a:gd name="connsiteX7" fmla="*/ 498057 w 790790"/>
                  <a:gd name="connsiteY7" fmla="*/ 252271 h 288135"/>
                  <a:gd name="connsiteX8" fmla="*/ 291262 w 790790"/>
                  <a:gd name="connsiteY8" fmla="*/ 276972 h 288135"/>
                  <a:gd name="connsiteX9" fmla="*/ 15639 w 790790"/>
                  <a:gd name="connsiteY9" fmla="*/ 278322 h 288135"/>
                  <a:gd name="connsiteX10" fmla="*/ 79215 w 790790"/>
                  <a:gd name="connsiteY10" fmla="*/ 178681 h 288135"/>
                  <a:gd name="connsiteX11" fmla="*/ 72789 w 790790"/>
                  <a:gd name="connsiteY11" fmla="*/ 123540 h 288135"/>
                  <a:gd name="connsiteX0" fmla="*/ 193347 w 784274"/>
                  <a:gd name="connsiteY0" fmla="*/ 100591 h 287220"/>
                  <a:gd name="connsiteX1" fmla="*/ 736902 w 784274"/>
                  <a:gd name="connsiteY1" fmla="*/ 1181 h 287220"/>
                  <a:gd name="connsiteX2" fmla="*/ 751942 w 784274"/>
                  <a:gd name="connsiteY2" fmla="*/ 47196 h 287220"/>
                  <a:gd name="connsiteX3" fmla="*/ 698947 w 784274"/>
                  <a:gd name="connsiteY3" fmla="*/ 66738 h 287220"/>
                  <a:gd name="connsiteX4" fmla="*/ 667618 w 784274"/>
                  <a:gd name="connsiteY4" fmla="*/ 113989 h 287220"/>
                  <a:gd name="connsiteX5" fmla="*/ 622144 w 784274"/>
                  <a:gd name="connsiteY5" fmla="*/ 179400 h 287220"/>
                  <a:gd name="connsiteX6" fmla="*/ 547349 w 784274"/>
                  <a:gd name="connsiteY6" fmla="*/ 229781 h 287220"/>
                  <a:gd name="connsiteX7" fmla="*/ 500183 w 784274"/>
                  <a:gd name="connsiteY7" fmla="*/ 251356 h 287220"/>
                  <a:gd name="connsiteX8" fmla="*/ 293388 w 784274"/>
                  <a:gd name="connsiteY8" fmla="*/ 276057 h 287220"/>
                  <a:gd name="connsiteX9" fmla="*/ 17765 w 784274"/>
                  <a:gd name="connsiteY9" fmla="*/ 277407 h 287220"/>
                  <a:gd name="connsiteX10" fmla="*/ 81341 w 784274"/>
                  <a:gd name="connsiteY10" fmla="*/ 177766 h 287220"/>
                  <a:gd name="connsiteX11" fmla="*/ 193347 w 784274"/>
                  <a:gd name="connsiteY11" fmla="*/ 100591 h 287220"/>
                  <a:gd name="connsiteX0" fmla="*/ 113695 w 704622"/>
                  <a:gd name="connsiteY0" fmla="*/ 100591 h 283281"/>
                  <a:gd name="connsiteX1" fmla="*/ 657250 w 704622"/>
                  <a:gd name="connsiteY1" fmla="*/ 1181 h 283281"/>
                  <a:gd name="connsiteX2" fmla="*/ 672290 w 704622"/>
                  <a:gd name="connsiteY2" fmla="*/ 47196 h 283281"/>
                  <a:gd name="connsiteX3" fmla="*/ 619295 w 704622"/>
                  <a:gd name="connsiteY3" fmla="*/ 66738 h 283281"/>
                  <a:gd name="connsiteX4" fmla="*/ 587966 w 704622"/>
                  <a:gd name="connsiteY4" fmla="*/ 113989 h 283281"/>
                  <a:gd name="connsiteX5" fmla="*/ 542492 w 704622"/>
                  <a:gd name="connsiteY5" fmla="*/ 179400 h 283281"/>
                  <a:gd name="connsiteX6" fmla="*/ 467697 w 704622"/>
                  <a:gd name="connsiteY6" fmla="*/ 229781 h 283281"/>
                  <a:gd name="connsiteX7" fmla="*/ 420531 w 704622"/>
                  <a:gd name="connsiteY7" fmla="*/ 251356 h 283281"/>
                  <a:gd name="connsiteX8" fmla="*/ 213736 w 704622"/>
                  <a:gd name="connsiteY8" fmla="*/ 276057 h 283281"/>
                  <a:gd name="connsiteX9" fmla="*/ 67561 w 704622"/>
                  <a:gd name="connsiteY9" fmla="*/ 271898 h 283281"/>
                  <a:gd name="connsiteX10" fmla="*/ 1689 w 704622"/>
                  <a:gd name="connsiteY10" fmla="*/ 177766 h 283281"/>
                  <a:gd name="connsiteX11" fmla="*/ 113695 w 704622"/>
                  <a:gd name="connsiteY11" fmla="*/ 100591 h 28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4622" h="283281">
                    <a:moveTo>
                      <a:pt x="113695" y="100591"/>
                    </a:moveTo>
                    <a:cubicBezTo>
                      <a:pt x="222955" y="71160"/>
                      <a:pt x="564151" y="10080"/>
                      <a:pt x="657250" y="1181"/>
                    </a:cubicBezTo>
                    <a:cubicBezTo>
                      <a:pt x="750349" y="-7718"/>
                      <a:pt x="678616" y="36270"/>
                      <a:pt x="672290" y="47196"/>
                    </a:cubicBezTo>
                    <a:cubicBezTo>
                      <a:pt x="665964" y="58122"/>
                      <a:pt x="635644" y="51016"/>
                      <a:pt x="619295" y="66738"/>
                    </a:cubicBezTo>
                    <a:cubicBezTo>
                      <a:pt x="624851" y="93328"/>
                      <a:pt x="614556" y="104068"/>
                      <a:pt x="587966" y="113989"/>
                    </a:cubicBezTo>
                    <a:cubicBezTo>
                      <a:pt x="601858" y="147723"/>
                      <a:pt x="555986" y="165906"/>
                      <a:pt x="542492" y="179400"/>
                    </a:cubicBezTo>
                    <a:cubicBezTo>
                      <a:pt x="548048" y="211944"/>
                      <a:pt x="488024" y="217788"/>
                      <a:pt x="467697" y="229781"/>
                    </a:cubicBezTo>
                    <a:cubicBezTo>
                      <a:pt x="447370" y="241774"/>
                      <a:pt x="462858" y="243643"/>
                      <a:pt x="420531" y="251356"/>
                    </a:cubicBezTo>
                    <a:cubicBezTo>
                      <a:pt x="378204" y="259069"/>
                      <a:pt x="272564" y="272633"/>
                      <a:pt x="213736" y="276057"/>
                    </a:cubicBezTo>
                    <a:cubicBezTo>
                      <a:pt x="154908" y="279481"/>
                      <a:pt x="123124" y="292536"/>
                      <a:pt x="67561" y="271898"/>
                    </a:cubicBezTo>
                    <a:cubicBezTo>
                      <a:pt x="11998" y="251261"/>
                      <a:pt x="-6000" y="206317"/>
                      <a:pt x="1689" y="177766"/>
                    </a:cubicBezTo>
                    <a:cubicBezTo>
                      <a:pt x="9378" y="149215"/>
                      <a:pt x="4435" y="130022"/>
                      <a:pt x="113695" y="100591"/>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a16="http://schemas.microsoft.com/office/drawing/2014/main" id="{3135FDDE-40F8-45A1-8633-479390FC8E76}"/>
                  </a:ext>
                </a:extLst>
              </p:cNvPr>
              <p:cNvGrpSpPr/>
              <p:nvPr/>
            </p:nvGrpSpPr>
            <p:grpSpPr>
              <a:xfrm flipH="1">
                <a:off x="4192614" y="2741875"/>
                <a:ext cx="200412" cy="46251"/>
                <a:chOff x="3739675" y="2714693"/>
                <a:chExt cx="200412" cy="70335"/>
              </a:xfrm>
            </p:grpSpPr>
            <p:sp>
              <p:nvSpPr>
                <p:cNvPr id="99" name="Oval 98">
                  <a:extLst>
                    <a:ext uri="{FF2B5EF4-FFF2-40B4-BE49-F238E27FC236}">
                      <a16:creationId xmlns:a16="http://schemas.microsoft.com/office/drawing/2014/main" id="{678D8E76-12C1-446B-8983-8915B8CD9A95}"/>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Oval 99">
                  <a:extLst>
                    <a:ext uri="{FF2B5EF4-FFF2-40B4-BE49-F238E27FC236}">
                      <a16:creationId xmlns:a16="http://schemas.microsoft.com/office/drawing/2014/main" id="{2419C6AE-CAE5-4D2A-8002-ACAFC83B382B}"/>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75ECA26E-AE59-400B-BA1A-47BCB20F54EB}"/>
                  </a:ext>
                </a:extLst>
              </p:cNvPr>
              <p:cNvGrpSpPr/>
              <p:nvPr/>
            </p:nvGrpSpPr>
            <p:grpSpPr>
              <a:xfrm flipH="1">
                <a:off x="4168993" y="2662209"/>
                <a:ext cx="200412" cy="46251"/>
                <a:chOff x="3739675" y="2714693"/>
                <a:chExt cx="200412" cy="70335"/>
              </a:xfrm>
            </p:grpSpPr>
            <p:sp>
              <p:nvSpPr>
                <p:cNvPr id="97" name="Oval 96">
                  <a:extLst>
                    <a:ext uri="{FF2B5EF4-FFF2-40B4-BE49-F238E27FC236}">
                      <a16:creationId xmlns:a16="http://schemas.microsoft.com/office/drawing/2014/main" id="{717BB440-CE73-4343-AA6F-E937B3B7AFAB}"/>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Oval 97">
                  <a:extLst>
                    <a:ext uri="{FF2B5EF4-FFF2-40B4-BE49-F238E27FC236}">
                      <a16:creationId xmlns:a16="http://schemas.microsoft.com/office/drawing/2014/main" id="{DDE29C7A-87A4-4926-BA23-CE1D140BA9C1}"/>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a:extLst>
                  <a:ext uri="{FF2B5EF4-FFF2-40B4-BE49-F238E27FC236}">
                    <a16:creationId xmlns:a16="http://schemas.microsoft.com/office/drawing/2014/main" id="{DF2754F3-0516-4CF3-B880-593DF0F74425}"/>
                  </a:ext>
                </a:extLst>
              </p:cNvPr>
              <p:cNvGrpSpPr/>
              <p:nvPr/>
            </p:nvGrpSpPr>
            <p:grpSpPr>
              <a:xfrm flipH="1">
                <a:off x="4223410" y="2788326"/>
                <a:ext cx="200412" cy="46251"/>
                <a:chOff x="3739675" y="2714693"/>
                <a:chExt cx="200412" cy="70335"/>
              </a:xfrm>
            </p:grpSpPr>
            <p:sp>
              <p:nvSpPr>
                <p:cNvPr id="95" name="Oval 94">
                  <a:extLst>
                    <a:ext uri="{FF2B5EF4-FFF2-40B4-BE49-F238E27FC236}">
                      <a16:creationId xmlns:a16="http://schemas.microsoft.com/office/drawing/2014/main" id="{9D26302E-33DB-4D97-A1F4-A0A0F321C424}"/>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10225D9B-8D55-4D65-8657-6C5BC57B2FE7}"/>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D11CED2A-AB9A-4C82-93F4-52492AB71FFF}"/>
                  </a:ext>
                </a:extLst>
              </p:cNvPr>
              <p:cNvGrpSpPr/>
              <p:nvPr/>
            </p:nvGrpSpPr>
            <p:grpSpPr>
              <a:xfrm flipH="1">
                <a:off x="4292516" y="2828775"/>
                <a:ext cx="200412" cy="46251"/>
                <a:chOff x="3739675" y="2714693"/>
                <a:chExt cx="200412" cy="70335"/>
              </a:xfrm>
            </p:grpSpPr>
            <p:sp>
              <p:nvSpPr>
                <p:cNvPr id="93" name="Oval 92">
                  <a:extLst>
                    <a:ext uri="{FF2B5EF4-FFF2-40B4-BE49-F238E27FC236}">
                      <a16:creationId xmlns:a16="http://schemas.microsoft.com/office/drawing/2014/main" id="{2D77A479-EB38-4F89-B548-A083A036665C}"/>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Oval 93">
                  <a:extLst>
                    <a:ext uri="{FF2B5EF4-FFF2-40B4-BE49-F238E27FC236}">
                      <a16:creationId xmlns:a16="http://schemas.microsoft.com/office/drawing/2014/main" id="{775365ED-62CA-434A-802F-D867B69163E8}"/>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6" name="Group 65">
                <a:extLst>
                  <a:ext uri="{FF2B5EF4-FFF2-40B4-BE49-F238E27FC236}">
                    <a16:creationId xmlns:a16="http://schemas.microsoft.com/office/drawing/2014/main" id="{4FD50067-DC6D-4041-AB4B-A5C2C8E38BED}"/>
                  </a:ext>
                </a:extLst>
              </p:cNvPr>
              <p:cNvGrpSpPr/>
              <p:nvPr/>
            </p:nvGrpSpPr>
            <p:grpSpPr>
              <a:xfrm flipH="1">
                <a:off x="4361093" y="2790523"/>
                <a:ext cx="200412" cy="45719"/>
                <a:chOff x="3739675" y="2714693"/>
                <a:chExt cx="200412" cy="70335"/>
              </a:xfrm>
            </p:grpSpPr>
            <p:sp>
              <p:nvSpPr>
                <p:cNvPr id="91" name="Oval 90">
                  <a:extLst>
                    <a:ext uri="{FF2B5EF4-FFF2-40B4-BE49-F238E27FC236}">
                      <a16:creationId xmlns:a16="http://schemas.microsoft.com/office/drawing/2014/main" id="{A2B19505-EC51-4462-9F34-A72747AEDC68}"/>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Oval 91">
                  <a:extLst>
                    <a:ext uri="{FF2B5EF4-FFF2-40B4-BE49-F238E27FC236}">
                      <a16:creationId xmlns:a16="http://schemas.microsoft.com/office/drawing/2014/main" id="{F4D9ECBF-F3D3-412E-8060-29772B280DE0}"/>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0716FCFA-447E-4554-9FDB-1FE299CF4B0E}"/>
                  </a:ext>
                </a:extLst>
              </p:cNvPr>
              <p:cNvGrpSpPr/>
              <p:nvPr/>
            </p:nvGrpSpPr>
            <p:grpSpPr>
              <a:xfrm flipH="1">
                <a:off x="4403169" y="2836211"/>
                <a:ext cx="200412" cy="58765"/>
                <a:chOff x="3739675" y="2714693"/>
                <a:chExt cx="200412" cy="70335"/>
              </a:xfrm>
            </p:grpSpPr>
            <p:sp>
              <p:nvSpPr>
                <p:cNvPr id="89" name="Oval 88">
                  <a:extLst>
                    <a:ext uri="{FF2B5EF4-FFF2-40B4-BE49-F238E27FC236}">
                      <a16:creationId xmlns:a16="http://schemas.microsoft.com/office/drawing/2014/main" id="{A1B5BCF5-3010-4356-8900-141C11213BCD}"/>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Oval 89">
                  <a:extLst>
                    <a:ext uri="{FF2B5EF4-FFF2-40B4-BE49-F238E27FC236}">
                      <a16:creationId xmlns:a16="http://schemas.microsoft.com/office/drawing/2014/main" id="{9BB757D4-7E87-491D-9614-26A792665AC4}"/>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8" name="Group 67">
                <a:extLst>
                  <a:ext uri="{FF2B5EF4-FFF2-40B4-BE49-F238E27FC236}">
                    <a16:creationId xmlns:a16="http://schemas.microsoft.com/office/drawing/2014/main" id="{979B7175-38ED-419D-B9DC-91C4F720571F}"/>
                  </a:ext>
                </a:extLst>
              </p:cNvPr>
              <p:cNvGrpSpPr/>
              <p:nvPr/>
            </p:nvGrpSpPr>
            <p:grpSpPr>
              <a:xfrm flipH="1">
                <a:off x="4525635" y="2855051"/>
                <a:ext cx="200412" cy="46251"/>
                <a:chOff x="3739675" y="2714693"/>
                <a:chExt cx="200412" cy="70335"/>
              </a:xfrm>
            </p:grpSpPr>
            <p:sp>
              <p:nvSpPr>
                <p:cNvPr id="87" name="Oval 86">
                  <a:extLst>
                    <a:ext uri="{FF2B5EF4-FFF2-40B4-BE49-F238E27FC236}">
                      <a16:creationId xmlns:a16="http://schemas.microsoft.com/office/drawing/2014/main" id="{DD1F0E06-DA57-4881-950E-4C861EB596D8}"/>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Oval 87">
                  <a:extLst>
                    <a:ext uri="{FF2B5EF4-FFF2-40B4-BE49-F238E27FC236}">
                      <a16:creationId xmlns:a16="http://schemas.microsoft.com/office/drawing/2014/main" id="{89EEC802-793E-4905-9084-D6DABF1351DA}"/>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9" name="Group 68">
                <a:extLst>
                  <a:ext uri="{FF2B5EF4-FFF2-40B4-BE49-F238E27FC236}">
                    <a16:creationId xmlns:a16="http://schemas.microsoft.com/office/drawing/2014/main" id="{9EC498B1-EF75-4ADD-837D-5844F619850B}"/>
                  </a:ext>
                </a:extLst>
              </p:cNvPr>
              <p:cNvGrpSpPr/>
              <p:nvPr/>
            </p:nvGrpSpPr>
            <p:grpSpPr>
              <a:xfrm flipH="1">
                <a:off x="4491822" y="2810020"/>
                <a:ext cx="200412" cy="46251"/>
                <a:chOff x="3739675" y="2714693"/>
                <a:chExt cx="200412" cy="70335"/>
              </a:xfrm>
            </p:grpSpPr>
            <p:sp>
              <p:nvSpPr>
                <p:cNvPr id="85" name="Oval 84">
                  <a:extLst>
                    <a:ext uri="{FF2B5EF4-FFF2-40B4-BE49-F238E27FC236}">
                      <a16:creationId xmlns:a16="http://schemas.microsoft.com/office/drawing/2014/main" id="{6ECA51CF-0F80-4AC9-BD15-0BFA3EB4BDAC}"/>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a:extLst>
                    <a:ext uri="{FF2B5EF4-FFF2-40B4-BE49-F238E27FC236}">
                      <a16:creationId xmlns:a16="http://schemas.microsoft.com/office/drawing/2014/main" id="{242966CA-2B80-4626-8704-340A9CF82C48}"/>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EAA0575D-9B2A-4B24-B364-DEC35F5442B1}"/>
                  </a:ext>
                </a:extLst>
              </p:cNvPr>
              <p:cNvGrpSpPr/>
              <p:nvPr/>
            </p:nvGrpSpPr>
            <p:grpSpPr>
              <a:xfrm flipH="1">
                <a:off x="4176903" y="2704883"/>
                <a:ext cx="200412" cy="46251"/>
                <a:chOff x="3739675" y="2714693"/>
                <a:chExt cx="200412" cy="70335"/>
              </a:xfrm>
            </p:grpSpPr>
            <p:sp>
              <p:nvSpPr>
                <p:cNvPr id="83" name="Oval 82">
                  <a:extLst>
                    <a:ext uri="{FF2B5EF4-FFF2-40B4-BE49-F238E27FC236}">
                      <a16:creationId xmlns:a16="http://schemas.microsoft.com/office/drawing/2014/main" id="{C4EC6996-03F9-492D-A38E-B43DBC78CE7B}"/>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Oval 83">
                  <a:extLst>
                    <a:ext uri="{FF2B5EF4-FFF2-40B4-BE49-F238E27FC236}">
                      <a16:creationId xmlns:a16="http://schemas.microsoft.com/office/drawing/2014/main" id="{6FCD6CAC-F737-4288-9E2F-AA26F14D0D66}"/>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29AD1CFC-5034-4BAF-AB41-20A7BF4D1D46}"/>
                  </a:ext>
                </a:extLst>
              </p:cNvPr>
              <p:cNvGrpSpPr/>
              <p:nvPr/>
            </p:nvGrpSpPr>
            <p:grpSpPr>
              <a:xfrm flipH="1">
                <a:off x="4336814" y="2745613"/>
                <a:ext cx="200412" cy="46251"/>
                <a:chOff x="3739675" y="2714693"/>
                <a:chExt cx="200412" cy="70335"/>
              </a:xfrm>
            </p:grpSpPr>
            <p:sp>
              <p:nvSpPr>
                <p:cNvPr id="81" name="Oval 80">
                  <a:extLst>
                    <a:ext uri="{FF2B5EF4-FFF2-40B4-BE49-F238E27FC236}">
                      <a16:creationId xmlns:a16="http://schemas.microsoft.com/office/drawing/2014/main" id="{986D18FB-D78C-4C68-8ED4-EF94D67BE86F}"/>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a:extLst>
                    <a:ext uri="{FF2B5EF4-FFF2-40B4-BE49-F238E27FC236}">
                      <a16:creationId xmlns:a16="http://schemas.microsoft.com/office/drawing/2014/main" id="{84FF084B-1254-4D37-A572-48FEA7F77D19}"/>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2" name="Group 71">
                <a:extLst>
                  <a:ext uri="{FF2B5EF4-FFF2-40B4-BE49-F238E27FC236}">
                    <a16:creationId xmlns:a16="http://schemas.microsoft.com/office/drawing/2014/main" id="{FAFA58E8-F71C-48A2-8882-0271301F2CE1}"/>
                  </a:ext>
                </a:extLst>
              </p:cNvPr>
              <p:cNvGrpSpPr/>
              <p:nvPr/>
            </p:nvGrpSpPr>
            <p:grpSpPr>
              <a:xfrm flipH="1">
                <a:off x="4294402" y="2697510"/>
                <a:ext cx="200412" cy="46251"/>
                <a:chOff x="3739675" y="2714693"/>
                <a:chExt cx="200412" cy="70335"/>
              </a:xfrm>
            </p:grpSpPr>
            <p:sp>
              <p:nvSpPr>
                <p:cNvPr id="79" name="Oval 78">
                  <a:extLst>
                    <a:ext uri="{FF2B5EF4-FFF2-40B4-BE49-F238E27FC236}">
                      <a16:creationId xmlns:a16="http://schemas.microsoft.com/office/drawing/2014/main" id="{26C60D11-5D3E-491E-B7EF-2A5C16147AF4}"/>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Oval 79">
                  <a:extLst>
                    <a:ext uri="{FF2B5EF4-FFF2-40B4-BE49-F238E27FC236}">
                      <a16:creationId xmlns:a16="http://schemas.microsoft.com/office/drawing/2014/main" id="{4813D154-7BE5-4B90-99BB-498E2803E5C3}"/>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72">
                <a:extLst>
                  <a:ext uri="{FF2B5EF4-FFF2-40B4-BE49-F238E27FC236}">
                    <a16:creationId xmlns:a16="http://schemas.microsoft.com/office/drawing/2014/main" id="{44741E56-AE21-43C6-BD3B-AC9DA8C61199}"/>
                  </a:ext>
                </a:extLst>
              </p:cNvPr>
              <p:cNvGrpSpPr/>
              <p:nvPr/>
            </p:nvGrpSpPr>
            <p:grpSpPr>
              <a:xfrm flipH="1">
                <a:off x="4433049" y="2720138"/>
                <a:ext cx="200412" cy="46251"/>
                <a:chOff x="3739675" y="2714693"/>
                <a:chExt cx="200412" cy="70335"/>
              </a:xfrm>
            </p:grpSpPr>
            <p:sp>
              <p:nvSpPr>
                <p:cNvPr id="77" name="Oval 76">
                  <a:extLst>
                    <a:ext uri="{FF2B5EF4-FFF2-40B4-BE49-F238E27FC236}">
                      <a16:creationId xmlns:a16="http://schemas.microsoft.com/office/drawing/2014/main" id="{9906DC13-9704-468D-810D-D6AB75490FAA}"/>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903DFEC1-EDBC-4D10-859C-F08C796F95E9}"/>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425C6635-A4AF-4503-A13C-3C1D1E6045BC}"/>
                  </a:ext>
                </a:extLst>
              </p:cNvPr>
              <p:cNvGrpSpPr/>
              <p:nvPr/>
            </p:nvGrpSpPr>
            <p:grpSpPr>
              <a:xfrm flipH="1">
                <a:off x="4469517" y="2762975"/>
                <a:ext cx="200412" cy="46251"/>
                <a:chOff x="3739675" y="2714693"/>
                <a:chExt cx="200412" cy="70335"/>
              </a:xfrm>
            </p:grpSpPr>
            <p:sp>
              <p:nvSpPr>
                <p:cNvPr id="75" name="Oval 74">
                  <a:extLst>
                    <a:ext uri="{FF2B5EF4-FFF2-40B4-BE49-F238E27FC236}">
                      <a16:creationId xmlns:a16="http://schemas.microsoft.com/office/drawing/2014/main" id="{57DEF41B-00E8-4867-AC07-E8D24FEEB1FD}"/>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C2B9C1AE-8A9C-424B-9A48-B2127ED8D4BA}"/>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0" name="Group 39">
              <a:extLst>
                <a:ext uri="{FF2B5EF4-FFF2-40B4-BE49-F238E27FC236}">
                  <a16:creationId xmlns:a16="http://schemas.microsoft.com/office/drawing/2014/main" id="{A0972FA8-AC54-4549-93D5-1287B0DF5FAD}"/>
                </a:ext>
              </a:extLst>
            </p:cNvPr>
            <p:cNvGrpSpPr>
              <a:grpSpLocks noChangeAspect="1"/>
            </p:cNvGrpSpPr>
            <p:nvPr/>
          </p:nvGrpSpPr>
          <p:grpSpPr>
            <a:xfrm>
              <a:off x="7295654" y="5737049"/>
              <a:ext cx="367490" cy="300645"/>
              <a:chOff x="3239896" y="3360550"/>
              <a:chExt cx="2601374" cy="2127909"/>
            </a:xfrm>
          </p:grpSpPr>
          <p:grpSp>
            <p:nvGrpSpPr>
              <p:cNvPr id="41" name="Group 40">
                <a:extLst>
                  <a:ext uri="{FF2B5EF4-FFF2-40B4-BE49-F238E27FC236}">
                    <a16:creationId xmlns:a16="http://schemas.microsoft.com/office/drawing/2014/main" id="{23E7010F-15EE-427F-AD3C-8D170EEE3B1F}"/>
                  </a:ext>
                </a:extLst>
              </p:cNvPr>
              <p:cNvGrpSpPr>
                <a:grpSpLocks noChangeAspect="1"/>
              </p:cNvGrpSpPr>
              <p:nvPr/>
            </p:nvGrpSpPr>
            <p:grpSpPr>
              <a:xfrm>
                <a:off x="3239896" y="3360550"/>
                <a:ext cx="2601374" cy="2044182"/>
                <a:chOff x="4031138" y="4120109"/>
                <a:chExt cx="2575023" cy="2023472"/>
              </a:xfrm>
            </p:grpSpPr>
            <p:sp>
              <p:nvSpPr>
                <p:cNvPr id="47" name="Freeform 881">
                  <a:extLst>
                    <a:ext uri="{FF2B5EF4-FFF2-40B4-BE49-F238E27FC236}">
                      <a16:creationId xmlns:a16="http://schemas.microsoft.com/office/drawing/2014/main" id="{80F27B28-3F07-4717-9591-AE74EDE2B365}"/>
                    </a:ext>
                  </a:extLst>
                </p:cNvPr>
                <p:cNvSpPr/>
                <p:nvPr/>
              </p:nvSpPr>
              <p:spPr>
                <a:xfrm rot="-900000">
                  <a:off x="4364676" y="4120109"/>
                  <a:ext cx="584594" cy="177411"/>
                </a:xfrm>
                <a:custGeom>
                  <a:avLst/>
                  <a:gdLst>
                    <a:gd name="connsiteX0" fmla="*/ 0 w 584594"/>
                    <a:gd name="connsiteY0" fmla="*/ 136541 h 177411"/>
                    <a:gd name="connsiteX1" fmla="*/ 97277 w 584594"/>
                    <a:gd name="connsiteY1" fmla="*/ 354 h 177411"/>
                    <a:gd name="connsiteX2" fmla="*/ 408562 w 584594"/>
                    <a:gd name="connsiteY2" fmla="*/ 97630 h 177411"/>
                    <a:gd name="connsiteX3" fmla="*/ 583660 w 584594"/>
                    <a:gd name="connsiteY3" fmla="*/ 117086 h 177411"/>
                    <a:gd name="connsiteX4" fmla="*/ 466928 w 584594"/>
                    <a:gd name="connsiteY4" fmla="*/ 165724 h 177411"/>
                    <a:gd name="connsiteX5" fmla="*/ 233464 w 584594"/>
                    <a:gd name="connsiteY5" fmla="*/ 117086 h 177411"/>
                    <a:gd name="connsiteX6" fmla="*/ 136187 w 584594"/>
                    <a:gd name="connsiteY6" fmla="*/ 107358 h 177411"/>
                    <a:gd name="connsiteX7" fmla="*/ 97277 w 584594"/>
                    <a:gd name="connsiteY7" fmla="*/ 175452 h 177411"/>
                    <a:gd name="connsiteX8" fmla="*/ 0 w 584594"/>
                    <a:gd name="connsiteY8" fmla="*/ 136541 h 17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594" h="177411">
                      <a:moveTo>
                        <a:pt x="0" y="136541"/>
                      </a:moveTo>
                      <a:cubicBezTo>
                        <a:pt x="0" y="107358"/>
                        <a:pt x="29184" y="6839"/>
                        <a:pt x="97277" y="354"/>
                      </a:cubicBezTo>
                      <a:cubicBezTo>
                        <a:pt x="165370" y="-6131"/>
                        <a:pt x="327498" y="78175"/>
                        <a:pt x="408562" y="97630"/>
                      </a:cubicBezTo>
                      <a:cubicBezTo>
                        <a:pt x="489626" y="117085"/>
                        <a:pt x="573932" y="105737"/>
                        <a:pt x="583660" y="117086"/>
                      </a:cubicBezTo>
                      <a:cubicBezTo>
                        <a:pt x="593388" y="128435"/>
                        <a:pt x="525294" y="165724"/>
                        <a:pt x="466928" y="165724"/>
                      </a:cubicBezTo>
                      <a:cubicBezTo>
                        <a:pt x="408562" y="165724"/>
                        <a:pt x="288587" y="126814"/>
                        <a:pt x="233464" y="117086"/>
                      </a:cubicBezTo>
                      <a:cubicBezTo>
                        <a:pt x="178341" y="107358"/>
                        <a:pt x="158885" y="97630"/>
                        <a:pt x="136187" y="107358"/>
                      </a:cubicBezTo>
                      <a:cubicBezTo>
                        <a:pt x="113489" y="117086"/>
                        <a:pt x="119975" y="167346"/>
                        <a:pt x="97277" y="175452"/>
                      </a:cubicBezTo>
                      <a:cubicBezTo>
                        <a:pt x="74579" y="183558"/>
                        <a:pt x="0" y="165724"/>
                        <a:pt x="0" y="136541"/>
                      </a:cubicBezTo>
                      <a:close/>
                    </a:path>
                  </a:pathLst>
                </a:custGeom>
                <a:solidFill>
                  <a:srgbClr val="B48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882">
                  <a:extLst>
                    <a:ext uri="{FF2B5EF4-FFF2-40B4-BE49-F238E27FC236}">
                      <a16:creationId xmlns:a16="http://schemas.microsoft.com/office/drawing/2014/main" id="{86E879A3-81A9-4A34-93AD-653E5D1646C1}"/>
                    </a:ext>
                  </a:extLst>
                </p:cNvPr>
                <p:cNvSpPr/>
                <p:nvPr/>
              </p:nvSpPr>
              <p:spPr>
                <a:xfrm rot="2837780" flipH="1">
                  <a:off x="4049528" y="4260664"/>
                  <a:ext cx="368192" cy="359897"/>
                </a:xfrm>
                <a:custGeom>
                  <a:avLst/>
                  <a:gdLst>
                    <a:gd name="connsiteX0" fmla="*/ 93111 w 368192"/>
                    <a:gd name="connsiteY0" fmla="*/ 2822 h 359897"/>
                    <a:gd name="connsiteX1" fmla="*/ 365485 w 368192"/>
                    <a:gd name="connsiteY1" fmla="*/ 314108 h 359897"/>
                    <a:gd name="connsiteX2" fmla="*/ 219570 w 368192"/>
                    <a:gd name="connsiteY2" fmla="*/ 343291 h 359897"/>
                    <a:gd name="connsiteX3" fmla="*/ 5562 w 368192"/>
                    <a:gd name="connsiteY3" fmla="*/ 168193 h 359897"/>
                    <a:gd name="connsiteX4" fmla="*/ 93111 w 368192"/>
                    <a:gd name="connsiteY4" fmla="*/ 2822 h 35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192" h="359897">
                      <a:moveTo>
                        <a:pt x="93111" y="2822"/>
                      </a:moveTo>
                      <a:cubicBezTo>
                        <a:pt x="153098" y="27141"/>
                        <a:pt x="344409" y="257363"/>
                        <a:pt x="365485" y="314108"/>
                      </a:cubicBezTo>
                      <a:cubicBezTo>
                        <a:pt x="386561" y="370853"/>
                        <a:pt x="279557" y="367610"/>
                        <a:pt x="219570" y="343291"/>
                      </a:cubicBezTo>
                      <a:cubicBezTo>
                        <a:pt x="159583" y="318972"/>
                        <a:pt x="28260" y="218453"/>
                        <a:pt x="5562" y="168193"/>
                      </a:cubicBezTo>
                      <a:cubicBezTo>
                        <a:pt x="-17136" y="117933"/>
                        <a:pt x="33124" y="-21497"/>
                        <a:pt x="93111" y="2822"/>
                      </a:cubicBezTo>
                      <a:close/>
                    </a:path>
                  </a:pathLst>
                </a:custGeom>
                <a:solidFill>
                  <a:srgbClr val="C2C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883">
                  <a:extLst>
                    <a:ext uri="{FF2B5EF4-FFF2-40B4-BE49-F238E27FC236}">
                      <a16:creationId xmlns:a16="http://schemas.microsoft.com/office/drawing/2014/main" id="{AF821D9E-3B56-403B-9C2F-02F2F257EE41}"/>
                    </a:ext>
                  </a:extLst>
                </p:cNvPr>
                <p:cNvSpPr/>
                <p:nvPr/>
              </p:nvSpPr>
              <p:spPr>
                <a:xfrm>
                  <a:off x="4330914" y="4551901"/>
                  <a:ext cx="2039746" cy="912453"/>
                </a:xfrm>
                <a:custGeom>
                  <a:avLst/>
                  <a:gdLst>
                    <a:gd name="connsiteX0" fmla="*/ 72570 w 2408373"/>
                    <a:gd name="connsiteY0" fmla="*/ 1811 h 1315726"/>
                    <a:gd name="connsiteX1" fmla="*/ 850782 w 2408373"/>
                    <a:gd name="connsiteY1" fmla="*/ 264458 h 1315726"/>
                    <a:gd name="connsiteX2" fmla="*/ 1920825 w 2408373"/>
                    <a:gd name="connsiteY2" fmla="*/ 137998 h 1315726"/>
                    <a:gd name="connsiteX3" fmla="*/ 2300204 w 2408373"/>
                    <a:gd name="connsiteY3" fmla="*/ 342279 h 1315726"/>
                    <a:gd name="connsiteX4" fmla="*/ 2407208 w 2408373"/>
                    <a:gd name="connsiteY4" fmla="*/ 896755 h 1315726"/>
                    <a:gd name="connsiteX5" fmla="*/ 2251565 w 2408373"/>
                    <a:gd name="connsiteY5" fmla="*/ 1227496 h 1315726"/>
                    <a:gd name="connsiteX6" fmla="*/ 1609540 w 2408373"/>
                    <a:gd name="connsiteY6" fmla="*/ 1305317 h 1315726"/>
                    <a:gd name="connsiteX7" fmla="*/ 169846 w 2408373"/>
                    <a:gd name="connsiteY7" fmla="*/ 1208040 h 1315726"/>
                    <a:gd name="connsiteX8" fmla="*/ 92025 w 2408373"/>
                    <a:gd name="connsiteY8" fmla="*/ 352006 h 1315726"/>
                    <a:gd name="connsiteX9" fmla="*/ 33659 w 2408373"/>
                    <a:gd name="connsiteY9" fmla="*/ 157453 h 1315726"/>
                    <a:gd name="connsiteX10" fmla="*/ 72570 w 2408373"/>
                    <a:gd name="connsiteY10" fmla="*/ 1811 h 1315726"/>
                    <a:gd name="connsiteX0" fmla="*/ 77380 w 2413183"/>
                    <a:gd name="connsiteY0" fmla="*/ 1921 h 1314391"/>
                    <a:gd name="connsiteX1" fmla="*/ 855592 w 2413183"/>
                    <a:gd name="connsiteY1" fmla="*/ 264568 h 1314391"/>
                    <a:gd name="connsiteX2" fmla="*/ 1925635 w 2413183"/>
                    <a:gd name="connsiteY2" fmla="*/ 138108 h 1314391"/>
                    <a:gd name="connsiteX3" fmla="*/ 2305014 w 2413183"/>
                    <a:gd name="connsiteY3" fmla="*/ 342389 h 1314391"/>
                    <a:gd name="connsiteX4" fmla="*/ 2412018 w 2413183"/>
                    <a:gd name="connsiteY4" fmla="*/ 896865 h 1314391"/>
                    <a:gd name="connsiteX5" fmla="*/ 2256375 w 2413183"/>
                    <a:gd name="connsiteY5" fmla="*/ 1227606 h 1314391"/>
                    <a:gd name="connsiteX6" fmla="*/ 1614350 w 2413183"/>
                    <a:gd name="connsiteY6" fmla="*/ 1305427 h 1314391"/>
                    <a:gd name="connsiteX7" fmla="*/ 174656 w 2413183"/>
                    <a:gd name="connsiteY7" fmla="*/ 1208150 h 1314391"/>
                    <a:gd name="connsiteX8" fmla="*/ 10098 w 2413183"/>
                    <a:gd name="connsiteY8" fmla="*/ 379086 h 1314391"/>
                    <a:gd name="connsiteX9" fmla="*/ 38469 w 2413183"/>
                    <a:gd name="connsiteY9" fmla="*/ 157563 h 1314391"/>
                    <a:gd name="connsiteX10" fmla="*/ 77380 w 2413183"/>
                    <a:gd name="connsiteY10" fmla="*/ 1921 h 1314391"/>
                    <a:gd name="connsiteX0" fmla="*/ 262445 w 2598248"/>
                    <a:gd name="connsiteY0" fmla="*/ 79 h 1312549"/>
                    <a:gd name="connsiteX1" fmla="*/ 1040657 w 2598248"/>
                    <a:gd name="connsiteY1" fmla="*/ 262726 h 1312549"/>
                    <a:gd name="connsiteX2" fmla="*/ 2110700 w 2598248"/>
                    <a:gd name="connsiteY2" fmla="*/ 136266 h 1312549"/>
                    <a:gd name="connsiteX3" fmla="*/ 2490079 w 2598248"/>
                    <a:gd name="connsiteY3" fmla="*/ 340547 h 1312549"/>
                    <a:gd name="connsiteX4" fmla="*/ 2597083 w 2598248"/>
                    <a:gd name="connsiteY4" fmla="*/ 895023 h 1312549"/>
                    <a:gd name="connsiteX5" fmla="*/ 2441440 w 2598248"/>
                    <a:gd name="connsiteY5" fmla="*/ 1225764 h 1312549"/>
                    <a:gd name="connsiteX6" fmla="*/ 1799415 w 2598248"/>
                    <a:gd name="connsiteY6" fmla="*/ 1303585 h 1312549"/>
                    <a:gd name="connsiteX7" fmla="*/ 359721 w 2598248"/>
                    <a:gd name="connsiteY7" fmla="*/ 1206308 h 1312549"/>
                    <a:gd name="connsiteX8" fmla="*/ 195163 w 2598248"/>
                    <a:gd name="connsiteY8" fmla="*/ 377244 h 1312549"/>
                    <a:gd name="connsiteX9" fmla="*/ 493 w 2598248"/>
                    <a:gd name="connsiteY9" fmla="*/ 236632 h 1312549"/>
                    <a:gd name="connsiteX10" fmla="*/ 262445 w 2598248"/>
                    <a:gd name="connsiteY10" fmla="*/ 79 h 1312549"/>
                    <a:gd name="connsiteX0" fmla="*/ 261963 w 2597766"/>
                    <a:gd name="connsiteY0" fmla="*/ 91 h 1305267"/>
                    <a:gd name="connsiteX1" fmla="*/ 1040175 w 2597766"/>
                    <a:gd name="connsiteY1" fmla="*/ 262738 h 1305267"/>
                    <a:gd name="connsiteX2" fmla="*/ 2110218 w 2597766"/>
                    <a:gd name="connsiteY2" fmla="*/ 136278 h 1305267"/>
                    <a:gd name="connsiteX3" fmla="*/ 2489597 w 2597766"/>
                    <a:gd name="connsiteY3" fmla="*/ 340559 h 1305267"/>
                    <a:gd name="connsiteX4" fmla="*/ 2596601 w 2597766"/>
                    <a:gd name="connsiteY4" fmla="*/ 895035 h 1305267"/>
                    <a:gd name="connsiteX5" fmla="*/ 2440958 w 2597766"/>
                    <a:gd name="connsiteY5" fmla="*/ 1225776 h 1305267"/>
                    <a:gd name="connsiteX6" fmla="*/ 1798933 w 2597766"/>
                    <a:gd name="connsiteY6" fmla="*/ 1303597 h 1305267"/>
                    <a:gd name="connsiteX7" fmla="*/ 359239 w 2597766"/>
                    <a:gd name="connsiteY7" fmla="*/ 1206320 h 1305267"/>
                    <a:gd name="connsiteX8" fmla="*/ 269028 w 2597766"/>
                    <a:gd name="connsiteY8" fmla="*/ 539078 h 1305267"/>
                    <a:gd name="connsiteX9" fmla="*/ 11 w 2597766"/>
                    <a:gd name="connsiteY9" fmla="*/ 236644 h 1305267"/>
                    <a:gd name="connsiteX10" fmla="*/ 261963 w 2597766"/>
                    <a:gd name="connsiteY10" fmla="*/ 91 h 1305267"/>
                    <a:gd name="connsiteX0" fmla="*/ 349182 w 2598247"/>
                    <a:gd name="connsiteY0" fmla="*/ 118 h 1264836"/>
                    <a:gd name="connsiteX1" fmla="*/ 1040656 w 2598247"/>
                    <a:gd name="connsiteY1" fmla="*/ 222309 h 1264836"/>
                    <a:gd name="connsiteX2" fmla="*/ 2110699 w 2598247"/>
                    <a:gd name="connsiteY2" fmla="*/ 95849 h 1264836"/>
                    <a:gd name="connsiteX3" fmla="*/ 2490078 w 2598247"/>
                    <a:gd name="connsiteY3" fmla="*/ 300130 h 1264836"/>
                    <a:gd name="connsiteX4" fmla="*/ 2597082 w 2598247"/>
                    <a:gd name="connsiteY4" fmla="*/ 854606 h 1264836"/>
                    <a:gd name="connsiteX5" fmla="*/ 2441439 w 2598247"/>
                    <a:gd name="connsiteY5" fmla="*/ 1185347 h 1264836"/>
                    <a:gd name="connsiteX6" fmla="*/ 1799414 w 2598247"/>
                    <a:gd name="connsiteY6" fmla="*/ 1263168 h 1264836"/>
                    <a:gd name="connsiteX7" fmla="*/ 359720 w 2598247"/>
                    <a:gd name="connsiteY7" fmla="*/ 1165891 h 1264836"/>
                    <a:gd name="connsiteX8" fmla="*/ 269509 w 2598247"/>
                    <a:gd name="connsiteY8" fmla="*/ 498649 h 1264836"/>
                    <a:gd name="connsiteX9" fmla="*/ 492 w 2598247"/>
                    <a:gd name="connsiteY9" fmla="*/ 196215 h 1264836"/>
                    <a:gd name="connsiteX10" fmla="*/ 349182 w 2598247"/>
                    <a:gd name="connsiteY10" fmla="*/ 118 h 1264836"/>
                    <a:gd name="connsiteX0" fmla="*/ 349182 w 2598247"/>
                    <a:gd name="connsiteY0" fmla="*/ 193 h 1264912"/>
                    <a:gd name="connsiteX1" fmla="*/ 728397 w 2598247"/>
                    <a:gd name="connsiteY1" fmla="*/ 230141 h 1264912"/>
                    <a:gd name="connsiteX2" fmla="*/ 1040656 w 2598247"/>
                    <a:gd name="connsiteY2" fmla="*/ 222384 h 1264912"/>
                    <a:gd name="connsiteX3" fmla="*/ 2110699 w 2598247"/>
                    <a:gd name="connsiteY3" fmla="*/ 95924 h 1264912"/>
                    <a:gd name="connsiteX4" fmla="*/ 2490078 w 2598247"/>
                    <a:gd name="connsiteY4" fmla="*/ 300205 h 1264912"/>
                    <a:gd name="connsiteX5" fmla="*/ 2597082 w 2598247"/>
                    <a:gd name="connsiteY5" fmla="*/ 854681 h 1264912"/>
                    <a:gd name="connsiteX6" fmla="*/ 2441439 w 2598247"/>
                    <a:gd name="connsiteY6" fmla="*/ 1185422 h 1264912"/>
                    <a:gd name="connsiteX7" fmla="*/ 1799414 w 2598247"/>
                    <a:gd name="connsiteY7" fmla="*/ 1263243 h 1264912"/>
                    <a:gd name="connsiteX8" fmla="*/ 359720 w 2598247"/>
                    <a:gd name="connsiteY8" fmla="*/ 1165966 h 1264912"/>
                    <a:gd name="connsiteX9" fmla="*/ 269509 w 2598247"/>
                    <a:gd name="connsiteY9" fmla="*/ 498724 h 1264912"/>
                    <a:gd name="connsiteX10" fmla="*/ 492 w 2598247"/>
                    <a:gd name="connsiteY10" fmla="*/ 196290 h 1264912"/>
                    <a:gd name="connsiteX11" fmla="*/ 349182 w 2598247"/>
                    <a:gd name="connsiteY11" fmla="*/ 193 h 1264912"/>
                    <a:gd name="connsiteX0" fmla="*/ 349182 w 2598247"/>
                    <a:gd name="connsiteY0" fmla="*/ 193 h 1264912"/>
                    <a:gd name="connsiteX1" fmla="*/ 728397 w 2598247"/>
                    <a:gd name="connsiteY1" fmla="*/ 230141 h 1264912"/>
                    <a:gd name="connsiteX2" fmla="*/ 1325653 w 2598247"/>
                    <a:gd name="connsiteY2" fmla="*/ 276325 h 1264912"/>
                    <a:gd name="connsiteX3" fmla="*/ 2110699 w 2598247"/>
                    <a:gd name="connsiteY3" fmla="*/ 95924 h 1264912"/>
                    <a:gd name="connsiteX4" fmla="*/ 2490078 w 2598247"/>
                    <a:gd name="connsiteY4" fmla="*/ 300205 h 1264912"/>
                    <a:gd name="connsiteX5" fmla="*/ 2597082 w 2598247"/>
                    <a:gd name="connsiteY5" fmla="*/ 854681 h 1264912"/>
                    <a:gd name="connsiteX6" fmla="*/ 2441439 w 2598247"/>
                    <a:gd name="connsiteY6" fmla="*/ 1185422 h 1264912"/>
                    <a:gd name="connsiteX7" fmla="*/ 1799414 w 2598247"/>
                    <a:gd name="connsiteY7" fmla="*/ 1263243 h 1264912"/>
                    <a:gd name="connsiteX8" fmla="*/ 359720 w 2598247"/>
                    <a:gd name="connsiteY8" fmla="*/ 1165966 h 1264912"/>
                    <a:gd name="connsiteX9" fmla="*/ 269509 w 2598247"/>
                    <a:gd name="connsiteY9" fmla="*/ 498724 h 1264912"/>
                    <a:gd name="connsiteX10" fmla="*/ 492 w 2598247"/>
                    <a:gd name="connsiteY10" fmla="*/ 196290 h 1264912"/>
                    <a:gd name="connsiteX11" fmla="*/ 349182 w 2598247"/>
                    <a:gd name="connsiteY11" fmla="*/ 193 h 126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98247" h="1264912">
                      <a:moveTo>
                        <a:pt x="349182" y="193"/>
                      </a:moveTo>
                      <a:cubicBezTo>
                        <a:pt x="470499" y="5835"/>
                        <a:pt x="613151" y="193109"/>
                        <a:pt x="728397" y="230141"/>
                      </a:cubicBezTo>
                      <a:cubicBezTo>
                        <a:pt x="843643" y="267173"/>
                        <a:pt x="1095269" y="298694"/>
                        <a:pt x="1325653" y="276325"/>
                      </a:cubicBezTo>
                      <a:cubicBezTo>
                        <a:pt x="1556037" y="253956"/>
                        <a:pt x="1916628" y="91944"/>
                        <a:pt x="2110699" y="95924"/>
                      </a:cubicBezTo>
                      <a:cubicBezTo>
                        <a:pt x="2304770" y="99904"/>
                        <a:pt x="2409014" y="173746"/>
                        <a:pt x="2490078" y="300205"/>
                      </a:cubicBezTo>
                      <a:cubicBezTo>
                        <a:pt x="2571142" y="426665"/>
                        <a:pt x="2605189" y="707145"/>
                        <a:pt x="2597082" y="854681"/>
                      </a:cubicBezTo>
                      <a:cubicBezTo>
                        <a:pt x="2588976" y="1002217"/>
                        <a:pt x="2574384" y="1117328"/>
                        <a:pt x="2441439" y="1185422"/>
                      </a:cubicBezTo>
                      <a:cubicBezTo>
                        <a:pt x="2308494" y="1253516"/>
                        <a:pt x="2146367" y="1266486"/>
                        <a:pt x="1799414" y="1263243"/>
                      </a:cubicBezTo>
                      <a:cubicBezTo>
                        <a:pt x="1452461" y="1260000"/>
                        <a:pt x="614704" y="1293386"/>
                        <a:pt x="359720" y="1165966"/>
                      </a:cubicBezTo>
                      <a:cubicBezTo>
                        <a:pt x="104736" y="1038546"/>
                        <a:pt x="292207" y="673822"/>
                        <a:pt x="269509" y="498724"/>
                      </a:cubicBezTo>
                      <a:cubicBezTo>
                        <a:pt x="246811" y="323626"/>
                        <a:pt x="-12787" y="279379"/>
                        <a:pt x="492" y="196290"/>
                      </a:cubicBezTo>
                      <a:cubicBezTo>
                        <a:pt x="13771" y="113202"/>
                        <a:pt x="227865" y="-5449"/>
                        <a:pt x="349182" y="19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884">
                  <a:extLst>
                    <a:ext uri="{FF2B5EF4-FFF2-40B4-BE49-F238E27FC236}">
                      <a16:creationId xmlns:a16="http://schemas.microsoft.com/office/drawing/2014/main" id="{0354C73E-98E0-4FE8-88FC-4CC017A6AFC9}"/>
                    </a:ext>
                  </a:extLst>
                </p:cNvPr>
                <p:cNvSpPr/>
                <p:nvPr/>
              </p:nvSpPr>
              <p:spPr>
                <a:xfrm>
                  <a:off x="6202425" y="4691806"/>
                  <a:ext cx="403736" cy="454771"/>
                </a:xfrm>
                <a:custGeom>
                  <a:avLst/>
                  <a:gdLst>
                    <a:gd name="connsiteX0" fmla="*/ 3822 w 403736"/>
                    <a:gd name="connsiteY0" fmla="*/ 6654 h 454771"/>
                    <a:gd name="connsiteX1" fmla="*/ 237286 w 403736"/>
                    <a:gd name="connsiteY1" fmla="*/ 65020 h 454771"/>
                    <a:gd name="connsiteX2" fmla="*/ 392928 w 403736"/>
                    <a:gd name="connsiteY2" fmla="*/ 327666 h 454771"/>
                    <a:gd name="connsiteX3" fmla="*/ 373473 w 403736"/>
                    <a:gd name="connsiteY3" fmla="*/ 454126 h 454771"/>
                    <a:gd name="connsiteX4" fmla="*/ 237286 w 403736"/>
                    <a:gd name="connsiteY4" fmla="*/ 279028 h 454771"/>
                    <a:gd name="connsiteX5" fmla="*/ 101098 w 403736"/>
                    <a:gd name="connsiteY5" fmla="*/ 181751 h 454771"/>
                    <a:gd name="connsiteX6" fmla="*/ 3822 w 403736"/>
                    <a:gd name="connsiteY6" fmla="*/ 6654 h 45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736" h="454771">
                      <a:moveTo>
                        <a:pt x="3822" y="6654"/>
                      </a:moveTo>
                      <a:cubicBezTo>
                        <a:pt x="26520" y="-12801"/>
                        <a:pt x="172435" y="11518"/>
                        <a:pt x="237286" y="65020"/>
                      </a:cubicBezTo>
                      <a:cubicBezTo>
                        <a:pt x="302137" y="118522"/>
                        <a:pt x="370230" y="262815"/>
                        <a:pt x="392928" y="327666"/>
                      </a:cubicBezTo>
                      <a:cubicBezTo>
                        <a:pt x="415626" y="392517"/>
                        <a:pt x="399413" y="462232"/>
                        <a:pt x="373473" y="454126"/>
                      </a:cubicBezTo>
                      <a:cubicBezTo>
                        <a:pt x="347533" y="446020"/>
                        <a:pt x="282682" y="324424"/>
                        <a:pt x="237286" y="279028"/>
                      </a:cubicBezTo>
                      <a:cubicBezTo>
                        <a:pt x="191890" y="233632"/>
                        <a:pt x="136766" y="223904"/>
                        <a:pt x="101098" y="181751"/>
                      </a:cubicBezTo>
                      <a:cubicBezTo>
                        <a:pt x="65430" y="139598"/>
                        <a:pt x="-18876" y="26109"/>
                        <a:pt x="3822" y="665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885">
                  <a:extLst>
                    <a:ext uri="{FF2B5EF4-FFF2-40B4-BE49-F238E27FC236}">
                      <a16:creationId xmlns:a16="http://schemas.microsoft.com/office/drawing/2014/main" id="{0E493EB3-0F58-436C-82B9-54809CC33D3B}"/>
                    </a:ext>
                  </a:extLst>
                </p:cNvPr>
                <p:cNvSpPr/>
                <p:nvPr/>
              </p:nvSpPr>
              <p:spPr>
                <a:xfrm>
                  <a:off x="4031138" y="4272727"/>
                  <a:ext cx="667396" cy="563768"/>
                </a:xfrm>
                <a:custGeom>
                  <a:avLst/>
                  <a:gdLst>
                    <a:gd name="connsiteX0" fmla="*/ 659752 w 778187"/>
                    <a:gd name="connsiteY0" fmla="*/ 16968 h 553265"/>
                    <a:gd name="connsiteX1" fmla="*/ 377650 w 778187"/>
                    <a:gd name="connsiteY1" fmla="*/ 36424 h 553265"/>
                    <a:gd name="connsiteX2" fmla="*/ 280373 w 778187"/>
                    <a:gd name="connsiteY2" fmla="*/ 250432 h 553265"/>
                    <a:gd name="connsiteX3" fmla="*/ 37182 w 778187"/>
                    <a:gd name="connsiteY3" fmla="*/ 357436 h 553265"/>
                    <a:gd name="connsiteX4" fmla="*/ 56637 w 778187"/>
                    <a:gd name="connsiteY4" fmla="*/ 522806 h 553265"/>
                    <a:gd name="connsiteX5" fmla="*/ 562475 w 778187"/>
                    <a:gd name="connsiteY5" fmla="*/ 522806 h 553265"/>
                    <a:gd name="connsiteX6" fmla="*/ 776484 w 778187"/>
                    <a:gd name="connsiteY6" fmla="*/ 211521 h 553265"/>
                    <a:gd name="connsiteX7" fmla="*/ 659752 w 778187"/>
                    <a:gd name="connsiteY7" fmla="*/ 16968 h 553265"/>
                    <a:gd name="connsiteX0" fmla="*/ 659752 w 778187"/>
                    <a:gd name="connsiteY0" fmla="*/ 15231 h 551528"/>
                    <a:gd name="connsiteX1" fmla="*/ 377650 w 778187"/>
                    <a:gd name="connsiteY1" fmla="*/ 34687 h 551528"/>
                    <a:gd name="connsiteX2" fmla="*/ 280373 w 778187"/>
                    <a:gd name="connsiteY2" fmla="*/ 209784 h 551528"/>
                    <a:gd name="connsiteX3" fmla="*/ 37182 w 778187"/>
                    <a:gd name="connsiteY3" fmla="*/ 355699 h 551528"/>
                    <a:gd name="connsiteX4" fmla="*/ 56637 w 778187"/>
                    <a:gd name="connsiteY4" fmla="*/ 521069 h 551528"/>
                    <a:gd name="connsiteX5" fmla="*/ 562475 w 778187"/>
                    <a:gd name="connsiteY5" fmla="*/ 521069 h 551528"/>
                    <a:gd name="connsiteX6" fmla="*/ 776484 w 778187"/>
                    <a:gd name="connsiteY6" fmla="*/ 209784 h 551528"/>
                    <a:gd name="connsiteX7" fmla="*/ 659752 w 778187"/>
                    <a:gd name="connsiteY7" fmla="*/ 15231 h 551528"/>
                    <a:gd name="connsiteX0" fmla="*/ 636093 w 754528"/>
                    <a:gd name="connsiteY0" fmla="*/ 15231 h 552042"/>
                    <a:gd name="connsiteX1" fmla="*/ 353991 w 754528"/>
                    <a:gd name="connsiteY1" fmla="*/ 34687 h 552042"/>
                    <a:gd name="connsiteX2" fmla="*/ 256714 w 754528"/>
                    <a:gd name="connsiteY2" fmla="*/ 209784 h 552042"/>
                    <a:gd name="connsiteX3" fmla="*/ 71889 w 754528"/>
                    <a:gd name="connsiteY3" fmla="*/ 345972 h 552042"/>
                    <a:gd name="connsiteX4" fmla="*/ 32978 w 754528"/>
                    <a:gd name="connsiteY4" fmla="*/ 521069 h 552042"/>
                    <a:gd name="connsiteX5" fmla="*/ 538816 w 754528"/>
                    <a:gd name="connsiteY5" fmla="*/ 521069 h 552042"/>
                    <a:gd name="connsiteX6" fmla="*/ 752825 w 754528"/>
                    <a:gd name="connsiteY6" fmla="*/ 209784 h 552042"/>
                    <a:gd name="connsiteX7" fmla="*/ 636093 w 754528"/>
                    <a:gd name="connsiteY7" fmla="*/ 15231 h 552042"/>
                    <a:gd name="connsiteX0" fmla="*/ 579326 w 697761"/>
                    <a:gd name="connsiteY0" fmla="*/ 15231 h 556343"/>
                    <a:gd name="connsiteX1" fmla="*/ 297224 w 697761"/>
                    <a:gd name="connsiteY1" fmla="*/ 34687 h 556343"/>
                    <a:gd name="connsiteX2" fmla="*/ 199947 w 697761"/>
                    <a:gd name="connsiteY2" fmla="*/ 209784 h 556343"/>
                    <a:gd name="connsiteX3" fmla="*/ 15122 w 697761"/>
                    <a:gd name="connsiteY3" fmla="*/ 345972 h 556343"/>
                    <a:gd name="connsiteX4" fmla="*/ 63760 w 697761"/>
                    <a:gd name="connsiteY4" fmla="*/ 530796 h 556343"/>
                    <a:gd name="connsiteX5" fmla="*/ 482049 w 697761"/>
                    <a:gd name="connsiteY5" fmla="*/ 521069 h 556343"/>
                    <a:gd name="connsiteX6" fmla="*/ 696058 w 697761"/>
                    <a:gd name="connsiteY6" fmla="*/ 209784 h 556343"/>
                    <a:gd name="connsiteX7" fmla="*/ 579326 w 697761"/>
                    <a:gd name="connsiteY7" fmla="*/ 15231 h 556343"/>
                    <a:gd name="connsiteX0" fmla="*/ 566526 w 684961"/>
                    <a:gd name="connsiteY0" fmla="*/ 15231 h 556343"/>
                    <a:gd name="connsiteX1" fmla="*/ 284424 w 684961"/>
                    <a:gd name="connsiteY1" fmla="*/ 34687 h 556343"/>
                    <a:gd name="connsiteX2" fmla="*/ 187147 w 684961"/>
                    <a:gd name="connsiteY2" fmla="*/ 209784 h 556343"/>
                    <a:gd name="connsiteX3" fmla="*/ 2322 w 684961"/>
                    <a:gd name="connsiteY3" fmla="*/ 345972 h 556343"/>
                    <a:gd name="connsiteX4" fmla="*/ 109326 w 684961"/>
                    <a:gd name="connsiteY4" fmla="*/ 530796 h 556343"/>
                    <a:gd name="connsiteX5" fmla="*/ 469249 w 684961"/>
                    <a:gd name="connsiteY5" fmla="*/ 521069 h 556343"/>
                    <a:gd name="connsiteX6" fmla="*/ 683258 w 684961"/>
                    <a:gd name="connsiteY6" fmla="*/ 209784 h 556343"/>
                    <a:gd name="connsiteX7" fmla="*/ 566526 w 684961"/>
                    <a:gd name="connsiteY7" fmla="*/ 15231 h 556343"/>
                    <a:gd name="connsiteX0" fmla="*/ 566526 w 684831"/>
                    <a:gd name="connsiteY0" fmla="*/ 19313 h 560425"/>
                    <a:gd name="connsiteX1" fmla="*/ 323334 w 684831"/>
                    <a:gd name="connsiteY1" fmla="*/ 29042 h 560425"/>
                    <a:gd name="connsiteX2" fmla="*/ 187147 w 684831"/>
                    <a:gd name="connsiteY2" fmla="*/ 213866 h 560425"/>
                    <a:gd name="connsiteX3" fmla="*/ 2322 w 684831"/>
                    <a:gd name="connsiteY3" fmla="*/ 350054 h 560425"/>
                    <a:gd name="connsiteX4" fmla="*/ 109326 w 684831"/>
                    <a:gd name="connsiteY4" fmla="*/ 534878 h 560425"/>
                    <a:gd name="connsiteX5" fmla="*/ 469249 w 684831"/>
                    <a:gd name="connsiteY5" fmla="*/ 525151 h 560425"/>
                    <a:gd name="connsiteX6" fmla="*/ 683258 w 684831"/>
                    <a:gd name="connsiteY6" fmla="*/ 213866 h 560425"/>
                    <a:gd name="connsiteX7" fmla="*/ 566526 w 684831"/>
                    <a:gd name="connsiteY7" fmla="*/ 19313 h 560425"/>
                    <a:gd name="connsiteX0" fmla="*/ 521864 w 640169"/>
                    <a:gd name="connsiteY0" fmla="*/ 19313 h 561629"/>
                    <a:gd name="connsiteX1" fmla="*/ 278672 w 640169"/>
                    <a:gd name="connsiteY1" fmla="*/ 29042 h 561629"/>
                    <a:gd name="connsiteX2" fmla="*/ 142485 w 640169"/>
                    <a:gd name="connsiteY2" fmla="*/ 213866 h 561629"/>
                    <a:gd name="connsiteX3" fmla="*/ 6298 w 640169"/>
                    <a:gd name="connsiteY3" fmla="*/ 330598 h 561629"/>
                    <a:gd name="connsiteX4" fmla="*/ 64664 w 640169"/>
                    <a:gd name="connsiteY4" fmla="*/ 534878 h 561629"/>
                    <a:gd name="connsiteX5" fmla="*/ 424587 w 640169"/>
                    <a:gd name="connsiteY5" fmla="*/ 525151 h 561629"/>
                    <a:gd name="connsiteX6" fmla="*/ 638596 w 640169"/>
                    <a:gd name="connsiteY6" fmla="*/ 213866 h 561629"/>
                    <a:gd name="connsiteX7" fmla="*/ 521864 w 640169"/>
                    <a:gd name="connsiteY7" fmla="*/ 19313 h 561629"/>
                    <a:gd name="connsiteX0" fmla="*/ 523288 w 641593"/>
                    <a:gd name="connsiteY0" fmla="*/ 21452 h 563768"/>
                    <a:gd name="connsiteX1" fmla="*/ 280096 w 641593"/>
                    <a:gd name="connsiteY1" fmla="*/ 31181 h 563768"/>
                    <a:gd name="connsiteX2" fmla="*/ 163365 w 641593"/>
                    <a:gd name="connsiteY2" fmla="*/ 254916 h 563768"/>
                    <a:gd name="connsiteX3" fmla="*/ 7722 w 641593"/>
                    <a:gd name="connsiteY3" fmla="*/ 332737 h 563768"/>
                    <a:gd name="connsiteX4" fmla="*/ 66088 w 641593"/>
                    <a:gd name="connsiteY4" fmla="*/ 537017 h 563768"/>
                    <a:gd name="connsiteX5" fmla="*/ 426011 w 641593"/>
                    <a:gd name="connsiteY5" fmla="*/ 527290 h 563768"/>
                    <a:gd name="connsiteX6" fmla="*/ 640020 w 641593"/>
                    <a:gd name="connsiteY6" fmla="*/ 216005 h 563768"/>
                    <a:gd name="connsiteX7" fmla="*/ 523288 w 641593"/>
                    <a:gd name="connsiteY7" fmla="*/ 21452 h 563768"/>
                    <a:gd name="connsiteX0" fmla="*/ 549091 w 667396"/>
                    <a:gd name="connsiteY0" fmla="*/ 21452 h 563768"/>
                    <a:gd name="connsiteX1" fmla="*/ 305899 w 667396"/>
                    <a:gd name="connsiteY1" fmla="*/ 31181 h 563768"/>
                    <a:gd name="connsiteX2" fmla="*/ 189168 w 667396"/>
                    <a:gd name="connsiteY2" fmla="*/ 254916 h 563768"/>
                    <a:gd name="connsiteX3" fmla="*/ 4342 w 667396"/>
                    <a:gd name="connsiteY3" fmla="*/ 332737 h 563768"/>
                    <a:gd name="connsiteX4" fmla="*/ 91891 w 667396"/>
                    <a:gd name="connsiteY4" fmla="*/ 537017 h 563768"/>
                    <a:gd name="connsiteX5" fmla="*/ 451814 w 667396"/>
                    <a:gd name="connsiteY5" fmla="*/ 527290 h 563768"/>
                    <a:gd name="connsiteX6" fmla="*/ 665823 w 667396"/>
                    <a:gd name="connsiteY6" fmla="*/ 216005 h 563768"/>
                    <a:gd name="connsiteX7" fmla="*/ 549091 w 667396"/>
                    <a:gd name="connsiteY7" fmla="*/ 21452 h 563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7396" h="563768">
                      <a:moveTo>
                        <a:pt x="549091" y="21452"/>
                      </a:moveTo>
                      <a:cubicBezTo>
                        <a:pt x="489104" y="-9352"/>
                        <a:pt x="365886" y="-7730"/>
                        <a:pt x="305899" y="31181"/>
                      </a:cubicBezTo>
                      <a:cubicBezTo>
                        <a:pt x="245912" y="70092"/>
                        <a:pt x="239427" y="204657"/>
                        <a:pt x="189168" y="254916"/>
                      </a:cubicBezTo>
                      <a:cubicBezTo>
                        <a:pt x="138909" y="305175"/>
                        <a:pt x="20555" y="285720"/>
                        <a:pt x="4342" y="332737"/>
                      </a:cubicBezTo>
                      <a:cubicBezTo>
                        <a:pt x="-11871" y="379754"/>
                        <a:pt x="17312" y="504591"/>
                        <a:pt x="91891" y="537017"/>
                      </a:cubicBezTo>
                      <a:cubicBezTo>
                        <a:pt x="166470" y="569443"/>
                        <a:pt x="331839" y="579171"/>
                        <a:pt x="451814" y="527290"/>
                      </a:cubicBezTo>
                      <a:cubicBezTo>
                        <a:pt x="571789" y="475409"/>
                        <a:pt x="652853" y="297069"/>
                        <a:pt x="665823" y="216005"/>
                      </a:cubicBezTo>
                      <a:cubicBezTo>
                        <a:pt x="678793" y="134941"/>
                        <a:pt x="609078" y="52256"/>
                        <a:pt x="549091" y="214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886">
                  <a:extLst>
                    <a:ext uri="{FF2B5EF4-FFF2-40B4-BE49-F238E27FC236}">
                      <a16:creationId xmlns:a16="http://schemas.microsoft.com/office/drawing/2014/main" id="{19D65A2B-B0C8-4545-8496-147618720945}"/>
                    </a:ext>
                  </a:extLst>
                </p:cNvPr>
                <p:cNvSpPr/>
                <p:nvPr/>
              </p:nvSpPr>
              <p:spPr>
                <a:xfrm>
                  <a:off x="4571580" y="4263202"/>
                  <a:ext cx="584594" cy="177411"/>
                </a:xfrm>
                <a:custGeom>
                  <a:avLst/>
                  <a:gdLst>
                    <a:gd name="connsiteX0" fmla="*/ 0 w 584594"/>
                    <a:gd name="connsiteY0" fmla="*/ 136541 h 177411"/>
                    <a:gd name="connsiteX1" fmla="*/ 97277 w 584594"/>
                    <a:gd name="connsiteY1" fmla="*/ 354 h 177411"/>
                    <a:gd name="connsiteX2" fmla="*/ 408562 w 584594"/>
                    <a:gd name="connsiteY2" fmla="*/ 97630 h 177411"/>
                    <a:gd name="connsiteX3" fmla="*/ 583660 w 584594"/>
                    <a:gd name="connsiteY3" fmla="*/ 117086 h 177411"/>
                    <a:gd name="connsiteX4" fmla="*/ 466928 w 584594"/>
                    <a:gd name="connsiteY4" fmla="*/ 165724 h 177411"/>
                    <a:gd name="connsiteX5" fmla="*/ 233464 w 584594"/>
                    <a:gd name="connsiteY5" fmla="*/ 117086 h 177411"/>
                    <a:gd name="connsiteX6" fmla="*/ 136187 w 584594"/>
                    <a:gd name="connsiteY6" fmla="*/ 107358 h 177411"/>
                    <a:gd name="connsiteX7" fmla="*/ 97277 w 584594"/>
                    <a:gd name="connsiteY7" fmla="*/ 175452 h 177411"/>
                    <a:gd name="connsiteX8" fmla="*/ 0 w 584594"/>
                    <a:gd name="connsiteY8" fmla="*/ 136541 h 17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594" h="177411">
                      <a:moveTo>
                        <a:pt x="0" y="136541"/>
                      </a:moveTo>
                      <a:cubicBezTo>
                        <a:pt x="0" y="107358"/>
                        <a:pt x="29184" y="6839"/>
                        <a:pt x="97277" y="354"/>
                      </a:cubicBezTo>
                      <a:cubicBezTo>
                        <a:pt x="165370" y="-6131"/>
                        <a:pt x="327498" y="78175"/>
                        <a:pt x="408562" y="97630"/>
                      </a:cubicBezTo>
                      <a:cubicBezTo>
                        <a:pt x="489626" y="117085"/>
                        <a:pt x="573932" y="105737"/>
                        <a:pt x="583660" y="117086"/>
                      </a:cubicBezTo>
                      <a:cubicBezTo>
                        <a:pt x="593388" y="128435"/>
                        <a:pt x="525294" y="165724"/>
                        <a:pt x="466928" y="165724"/>
                      </a:cubicBezTo>
                      <a:cubicBezTo>
                        <a:pt x="408562" y="165724"/>
                        <a:pt x="288587" y="126814"/>
                        <a:pt x="233464" y="117086"/>
                      </a:cubicBezTo>
                      <a:cubicBezTo>
                        <a:pt x="178341" y="107358"/>
                        <a:pt x="158885" y="97630"/>
                        <a:pt x="136187" y="107358"/>
                      </a:cubicBezTo>
                      <a:cubicBezTo>
                        <a:pt x="113489" y="117086"/>
                        <a:pt x="119975" y="167346"/>
                        <a:pt x="97277" y="175452"/>
                      </a:cubicBezTo>
                      <a:cubicBezTo>
                        <a:pt x="74579" y="183558"/>
                        <a:pt x="0" y="165724"/>
                        <a:pt x="0" y="136541"/>
                      </a:cubicBezTo>
                      <a:close/>
                    </a:path>
                  </a:pathLst>
                </a:custGeom>
                <a:solidFill>
                  <a:srgbClr val="B48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873A183-9E7A-4F5F-897D-2AE1FA65EFA1}"/>
                    </a:ext>
                  </a:extLst>
                </p:cNvPr>
                <p:cNvSpPr/>
                <p:nvPr/>
              </p:nvSpPr>
              <p:spPr>
                <a:xfrm>
                  <a:off x="4468904" y="4460901"/>
                  <a:ext cx="128145" cy="1281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7">
                  <a:extLst>
                    <a:ext uri="{FF2B5EF4-FFF2-40B4-BE49-F238E27FC236}">
                      <a16:creationId xmlns:a16="http://schemas.microsoft.com/office/drawing/2014/main" id="{B0C65E7A-10EE-4B15-B9DE-7E15F8131D1D}"/>
                    </a:ext>
                  </a:extLst>
                </p:cNvPr>
                <p:cNvSpPr/>
                <p:nvPr/>
              </p:nvSpPr>
              <p:spPr>
                <a:xfrm>
                  <a:off x="4537508" y="5320179"/>
                  <a:ext cx="195526" cy="789431"/>
                </a:xfrm>
                <a:custGeom>
                  <a:avLst/>
                  <a:gdLst>
                    <a:gd name="connsiteX0" fmla="*/ 0 w 119743"/>
                    <a:gd name="connsiteY0" fmla="*/ 0 h 914400"/>
                    <a:gd name="connsiteX1" fmla="*/ 119743 w 119743"/>
                    <a:gd name="connsiteY1" fmla="*/ 0 h 914400"/>
                    <a:gd name="connsiteX2" fmla="*/ 119743 w 119743"/>
                    <a:gd name="connsiteY2" fmla="*/ 914400 h 914400"/>
                    <a:gd name="connsiteX3" fmla="*/ 0 w 119743"/>
                    <a:gd name="connsiteY3" fmla="*/ 914400 h 914400"/>
                    <a:gd name="connsiteX4" fmla="*/ 0 w 119743"/>
                    <a:gd name="connsiteY4" fmla="*/ 0 h 914400"/>
                    <a:gd name="connsiteX0" fmla="*/ 0 w 158653"/>
                    <a:gd name="connsiteY0" fmla="*/ 0 h 914400"/>
                    <a:gd name="connsiteX1" fmla="*/ 158653 w 158653"/>
                    <a:gd name="connsiteY1" fmla="*/ 0 h 914400"/>
                    <a:gd name="connsiteX2" fmla="*/ 119743 w 158653"/>
                    <a:gd name="connsiteY2" fmla="*/ 914400 h 914400"/>
                    <a:gd name="connsiteX3" fmla="*/ 0 w 158653"/>
                    <a:gd name="connsiteY3" fmla="*/ 914400 h 914400"/>
                    <a:gd name="connsiteX4" fmla="*/ 0 w 158653"/>
                    <a:gd name="connsiteY4" fmla="*/ 0 h 914400"/>
                    <a:gd name="connsiteX0" fmla="*/ 29183 w 158653"/>
                    <a:gd name="connsiteY0" fmla="*/ 0 h 933855"/>
                    <a:gd name="connsiteX1" fmla="*/ 158653 w 158653"/>
                    <a:gd name="connsiteY1" fmla="*/ 19455 h 933855"/>
                    <a:gd name="connsiteX2" fmla="*/ 119743 w 158653"/>
                    <a:gd name="connsiteY2" fmla="*/ 933855 h 933855"/>
                    <a:gd name="connsiteX3" fmla="*/ 0 w 158653"/>
                    <a:gd name="connsiteY3" fmla="*/ 933855 h 933855"/>
                    <a:gd name="connsiteX4" fmla="*/ 29183 w 158653"/>
                    <a:gd name="connsiteY4" fmla="*/ 0 h 933855"/>
                    <a:gd name="connsiteX0" fmla="*/ 29183 w 226165"/>
                    <a:gd name="connsiteY0" fmla="*/ 3649 h 937504"/>
                    <a:gd name="connsiteX1" fmla="*/ 226165 w 226165"/>
                    <a:gd name="connsiteY1" fmla="*/ 0 h 937504"/>
                    <a:gd name="connsiteX2" fmla="*/ 119743 w 226165"/>
                    <a:gd name="connsiteY2" fmla="*/ 937504 h 937504"/>
                    <a:gd name="connsiteX3" fmla="*/ 0 w 226165"/>
                    <a:gd name="connsiteY3" fmla="*/ 937504 h 937504"/>
                    <a:gd name="connsiteX4" fmla="*/ 29183 w 226165"/>
                    <a:gd name="connsiteY4" fmla="*/ 3649 h 937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5" h="937504">
                      <a:moveTo>
                        <a:pt x="29183" y="3649"/>
                      </a:moveTo>
                      <a:lnTo>
                        <a:pt x="226165" y="0"/>
                      </a:lnTo>
                      <a:lnTo>
                        <a:pt x="119743" y="937504"/>
                      </a:lnTo>
                      <a:lnTo>
                        <a:pt x="0" y="937504"/>
                      </a:lnTo>
                      <a:lnTo>
                        <a:pt x="29183" y="364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889">
                  <a:extLst>
                    <a:ext uri="{FF2B5EF4-FFF2-40B4-BE49-F238E27FC236}">
                      <a16:creationId xmlns:a16="http://schemas.microsoft.com/office/drawing/2014/main" id="{86980F37-5427-482C-8B81-465C0AF7487C}"/>
                    </a:ext>
                  </a:extLst>
                </p:cNvPr>
                <p:cNvSpPr/>
                <p:nvPr/>
              </p:nvSpPr>
              <p:spPr>
                <a:xfrm>
                  <a:off x="4627464" y="4445960"/>
                  <a:ext cx="368192" cy="359897"/>
                </a:xfrm>
                <a:custGeom>
                  <a:avLst/>
                  <a:gdLst>
                    <a:gd name="connsiteX0" fmla="*/ 93111 w 368192"/>
                    <a:gd name="connsiteY0" fmla="*/ 2822 h 359897"/>
                    <a:gd name="connsiteX1" fmla="*/ 365485 w 368192"/>
                    <a:gd name="connsiteY1" fmla="*/ 314108 h 359897"/>
                    <a:gd name="connsiteX2" fmla="*/ 219570 w 368192"/>
                    <a:gd name="connsiteY2" fmla="*/ 343291 h 359897"/>
                    <a:gd name="connsiteX3" fmla="*/ 5562 w 368192"/>
                    <a:gd name="connsiteY3" fmla="*/ 168193 h 359897"/>
                    <a:gd name="connsiteX4" fmla="*/ 93111 w 368192"/>
                    <a:gd name="connsiteY4" fmla="*/ 2822 h 35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192" h="359897">
                      <a:moveTo>
                        <a:pt x="93111" y="2822"/>
                      </a:moveTo>
                      <a:cubicBezTo>
                        <a:pt x="153098" y="27141"/>
                        <a:pt x="344409" y="257363"/>
                        <a:pt x="365485" y="314108"/>
                      </a:cubicBezTo>
                      <a:cubicBezTo>
                        <a:pt x="386561" y="370853"/>
                        <a:pt x="279557" y="367610"/>
                        <a:pt x="219570" y="343291"/>
                      </a:cubicBezTo>
                      <a:cubicBezTo>
                        <a:pt x="159583" y="318972"/>
                        <a:pt x="28260" y="218453"/>
                        <a:pt x="5562" y="168193"/>
                      </a:cubicBezTo>
                      <a:cubicBezTo>
                        <a:pt x="-17136" y="117933"/>
                        <a:pt x="33124" y="-21497"/>
                        <a:pt x="93111" y="2822"/>
                      </a:cubicBezTo>
                      <a:close/>
                    </a:path>
                  </a:pathLst>
                </a:custGeom>
                <a:solidFill>
                  <a:srgbClr val="C2C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7">
                  <a:extLst>
                    <a:ext uri="{FF2B5EF4-FFF2-40B4-BE49-F238E27FC236}">
                      <a16:creationId xmlns:a16="http://schemas.microsoft.com/office/drawing/2014/main" id="{E7857112-A23C-4660-A485-9DC665119311}"/>
                    </a:ext>
                  </a:extLst>
                </p:cNvPr>
                <p:cNvSpPr/>
                <p:nvPr/>
              </p:nvSpPr>
              <p:spPr>
                <a:xfrm>
                  <a:off x="4795296" y="5337767"/>
                  <a:ext cx="170295" cy="805814"/>
                </a:xfrm>
                <a:custGeom>
                  <a:avLst/>
                  <a:gdLst>
                    <a:gd name="connsiteX0" fmla="*/ 0 w 119743"/>
                    <a:gd name="connsiteY0" fmla="*/ 0 h 914400"/>
                    <a:gd name="connsiteX1" fmla="*/ 119743 w 119743"/>
                    <a:gd name="connsiteY1" fmla="*/ 0 h 914400"/>
                    <a:gd name="connsiteX2" fmla="*/ 119743 w 119743"/>
                    <a:gd name="connsiteY2" fmla="*/ 914400 h 914400"/>
                    <a:gd name="connsiteX3" fmla="*/ 0 w 119743"/>
                    <a:gd name="connsiteY3" fmla="*/ 914400 h 914400"/>
                    <a:gd name="connsiteX4" fmla="*/ 0 w 119743"/>
                    <a:gd name="connsiteY4" fmla="*/ 0 h 914400"/>
                    <a:gd name="connsiteX0" fmla="*/ 0 w 158653"/>
                    <a:gd name="connsiteY0" fmla="*/ 0 h 914400"/>
                    <a:gd name="connsiteX1" fmla="*/ 158653 w 158653"/>
                    <a:gd name="connsiteY1" fmla="*/ 0 h 914400"/>
                    <a:gd name="connsiteX2" fmla="*/ 119743 w 158653"/>
                    <a:gd name="connsiteY2" fmla="*/ 914400 h 914400"/>
                    <a:gd name="connsiteX3" fmla="*/ 0 w 158653"/>
                    <a:gd name="connsiteY3" fmla="*/ 914400 h 914400"/>
                    <a:gd name="connsiteX4" fmla="*/ 0 w 158653"/>
                    <a:gd name="connsiteY4" fmla="*/ 0 h 914400"/>
                    <a:gd name="connsiteX0" fmla="*/ 29183 w 158653"/>
                    <a:gd name="connsiteY0" fmla="*/ 0 h 933855"/>
                    <a:gd name="connsiteX1" fmla="*/ 158653 w 158653"/>
                    <a:gd name="connsiteY1" fmla="*/ 19455 h 933855"/>
                    <a:gd name="connsiteX2" fmla="*/ 119743 w 158653"/>
                    <a:gd name="connsiteY2" fmla="*/ 933855 h 933855"/>
                    <a:gd name="connsiteX3" fmla="*/ 0 w 158653"/>
                    <a:gd name="connsiteY3" fmla="*/ 933855 h 933855"/>
                    <a:gd name="connsiteX4" fmla="*/ 29183 w 158653"/>
                    <a:gd name="connsiteY4" fmla="*/ 0 h 933855"/>
                    <a:gd name="connsiteX0" fmla="*/ 0 w 196980"/>
                    <a:gd name="connsiteY0" fmla="*/ 0 h 956960"/>
                    <a:gd name="connsiteX1" fmla="*/ 196980 w 196980"/>
                    <a:gd name="connsiteY1" fmla="*/ 42560 h 956960"/>
                    <a:gd name="connsiteX2" fmla="*/ 158070 w 196980"/>
                    <a:gd name="connsiteY2" fmla="*/ 956960 h 956960"/>
                    <a:gd name="connsiteX3" fmla="*/ 38327 w 196980"/>
                    <a:gd name="connsiteY3" fmla="*/ 956960 h 956960"/>
                    <a:gd name="connsiteX4" fmla="*/ 0 w 196980"/>
                    <a:gd name="connsiteY4" fmla="*/ 0 h 956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980" h="956960">
                      <a:moveTo>
                        <a:pt x="0" y="0"/>
                      </a:moveTo>
                      <a:lnTo>
                        <a:pt x="196980" y="42560"/>
                      </a:lnTo>
                      <a:lnTo>
                        <a:pt x="158070" y="956960"/>
                      </a:lnTo>
                      <a:lnTo>
                        <a:pt x="38327" y="95696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7">
                  <a:extLst>
                    <a:ext uri="{FF2B5EF4-FFF2-40B4-BE49-F238E27FC236}">
                      <a16:creationId xmlns:a16="http://schemas.microsoft.com/office/drawing/2014/main" id="{6336AF95-10FD-466A-B413-2C10422BBA98}"/>
                    </a:ext>
                  </a:extLst>
                </p:cNvPr>
                <p:cNvSpPr/>
                <p:nvPr/>
              </p:nvSpPr>
              <p:spPr>
                <a:xfrm>
                  <a:off x="5834165" y="5302591"/>
                  <a:ext cx="195526" cy="789431"/>
                </a:xfrm>
                <a:custGeom>
                  <a:avLst/>
                  <a:gdLst>
                    <a:gd name="connsiteX0" fmla="*/ 0 w 119743"/>
                    <a:gd name="connsiteY0" fmla="*/ 0 h 914400"/>
                    <a:gd name="connsiteX1" fmla="*/ 119743 w 119743"/>
                    <a:gd name="connsiteY1" fmla="*/ 0 h 914400"/>
                    <a:gd name="connsiteX2" fmla="*/ 119743 w 119743"/>
                    <a:gd name="connsiteY2" fmla="*/ 914400 h 914400"/>
                    <a:gd name="connsiteX3" fmla="*/ 0 w 119743"/>
                    <a:gd name="connsiteY3" fmla="*/ 914400 h 914400"/>
                    <a:gd name="connsiteX4" fmla="*/ 0 w 119743"/>
                    <a:gd name="connsiteY4" fmla="*/ 0 h 914400"/>
                    <a:gd name="connsiteX0" fmla="*/ 0 w 158653"/>
                    <a:gd name="connsiteY0" fmla="*/ 0 h 914400"/>
                    <a:gd name="connsiteX1" fmla="*/ 158653 w 158653"/>
                    <a:gd name="connsiteY1" fmla="*/ 0 h 914400"/>
                    <a:gd name="connsiteX2" fmla="*/ 119743 w 158653"/>
                    <a:gd name="connsiteY2" fmla="*/ 914400 h 914400"/>
                    <a:gd name="connsiteX3" fmla="*/ 0 w 158653"/>
                    <a:gd name="connsiteY3" fmla="*/ 914400 h 914400"/>
                    <a:gd name="connsiteX4" fmla="*/ 0 w 158653"/>
                    <a:gd name="connsiteY4" fmla="*/ 0 h 914400"/>
                    <a:gd name="connsiteX0" fmla="*/ 29183 w 158653"/>
                    <a:gd name="connsiteY0" fmla="*/ 0 h 933855"/>
                    <a:gd name="connsiteX1" fmla="*/ 158653 w 158653"/>
                    <a:gd name="connsiteY1" fmla="*/ 19455 h 933855"/>
                    <a:gd name="connsiteX2" fmla="*/ 119743 w 158653"/>
                    <a:gd name="connsiteY2" fmla="*/ 933855 h 933855"/>
                    <a:gd name="connsiteX3" fmla="*/ 0 w 158653"/>
                    <a:gd name="connsiteY3" fmla="*/ 933855 h 933855"/>
                    <a:gd name="connsiteX4" fmla="*/ 29183 w 158653"/>
                    <a:gd name="connsiteY4" fmla="*/ 0 h 933855"/>
                    <a:gd name="connsiteX0" fmla="*/ 29183 w 226165"/>
                    <a:gd name="connsiteY0" fmla="*/ 3649 h 937504"/>
                    <a:gd name="connsiteX1" fmla="*/ 226165 w 226165"/>
                    <a:gd name="connsiteY1" fmla="*/ 0 h 937504"/>
                    <a:gd name="connsiteX2" fmla="*/ 119743 w 226165"/>
                    <a:gd name="connsiteY2" fmla="*/ 937504 h 937504"/>
                    <a:gd name="connsiteX3" fmla="*/ 0 w 226165"/>
                    <a:gd name="connsiteY3" fmla="*/ 937504 h 937504"/>
                    <a:gd name="connsiteX4" fmla="*/ 29183 w 226165"/>
                    <a:gd name="connsiteY4" fmla="*/ 3649 h 937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5" h="937504">
                      <a:moveTo>
                        <a:pt x="29183" y="3649"/>
                      </a:moveTo>
                      <a:lnTo>
                        <a:pt x="226165" y="0"/>
                      </a:lnTo>
                      <a:lnTo>
                        <a:pt x="119743" y="937504"/>
                      </a:lnTo>
                      <a:lnTo>
                        <a:pt x="0" y="937504"/>
                      </a:lnTo>
                      <a:lnTo>
                        <a:pt x="29183" y="364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45A9DAE7-D5B0-46EB-BE80-A00365076F82}"/>
                    </a:ext>
                  </a:extLst>
                </p:cNvPr>
                <p:cNvSpPr/>
                <p:nvPr/>
              </p:nvSpPr>
              <p:spPr>
                <a:xfrm>
                  <a:off x="6091953" y="5320179"/>
                  <a:ext cx="170295" cy="805814"/>
                </a:xfrm>
                <a:custGeom>
                  <a:avLst/>
                  <a:gdLst>
                    <a:gd name="connsiteX0" fmla="*/ 0 w 119743"/>
                    <a:gd name="connsiteY0" fmla="*/ 0 h 914400"/>
                    <a:gd name="connsiteX1" fmla="*/ 119743 w 119743"/>
                    <a:gd name="connsiteY1" fmla="*/ 0 h 914400"/>
                    <a:gd name="connsiteX2" fmla="*/ 119743 w 119743"/>
                    <a:gd name="connsiteY2" fmla="*/ 914400 h 914400"/>
                    <a:gd name="connsiteX3" fmla="*/ 0 w 119743"/>
                    <a:gd name="connsiteY3" fmla="*/ 914400 h 914400"/>
                    <a:gd name="connsiteX4" fmla="*/ 0 w 119743"/>
                    <a:gd name="connsiteY4" fmla="*/ 0 h 914400"/>
                    <a:gd name="connsiteX0" fmla="*/ 0 w 158653"/>
                    <a:gd name="connsiteY0" fmla="*/ 0 h 914400"/>
                    <a:gd name="connsiteX1" fmla="*/ 158653 w 158653"/>
                    <a:gd name="connsiteY1" fmla="*/ 0 h 914400"/>
                    <a:gd name="connsiteX2" fmla="*/ 119743 w 158653"/>
                    <a:gd name="connsiteY2" fmla="*/ 914400 h 914400"/>
                    <a:gd name="connsiteX3" fmla="*/ 0 w 158653"/>
                    <a:gd name="connsiteY3" fmla="*/ 914400 h 914400"/>
                    <a:gd name="connsiteX4" fmla="*/ 0 w 158653"/>
                    <a:gd name="connsiteY4" fmla="*/ 0 h 914400"/>
                    <a:gd name="connsiteX0" fmla="*/ 29183 w 158653"/>
                    <a:gd name="connsiteY0" fmla="*/ 0 h 933855"/>
                    <a:gd name="connsiteX1" fmla="*/ 158653 w 158653"/>
                    <a:gd name="connsiteY1" fmla="*/ 19455 h 933855"/>
                    <a:gd name="connsiteX2" fmla="*/ 119743 w 158653"/>
                    <a:gd name="connsiteY2" fmla="*/ 933855 h 933855"/>
                    <a:gd name="connsiteX3" fmla="*/ 0 w 158653"/>
                    <a:gd name="connsiteY3" fmla="*/ 933855 h 933855"/>
                    <a:gd name="connsiteX4" fmla="*/ 29183 w 158653"/>
                    <a:gd name="connsiteY4" fmla="*/ 0 h 933855"/>
                    <a:gd name="connsiteX0" fmla="*/ 0 w 196980"/>
                    <a:gd name="connsiteY0" fmla="*/ 0 h 956960"/>
                    <a:gd name="connsiteX1" fmla="*/ 196980 w 196980"/>
                    <a:gd name="connsiteY1" fmla="*/ 42560 h 956960"/>
                    <a:gd name="connsiteX2" fmla="*/ 158070 w 196980"/>
                    <a:gd name="connsiteY2" fmla="*/ 956960 h 956960"/>
                    <a:gd name="connsiteX3" fmla="*/ 38327 w 196980"/>
                    <a:gd name="connsiteY3" fmla="*/ 956960 h 956960"/>
                    <a:gd name="connsiteX4" fmla="*/ 0 w 196980"/>
                    <a:gd name="connsiteY4" fmla="*/ 0 h 956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980" h="956960">
                      <a:moveTo>
                        <a:pt x="0" y="0"/>
                      </a:moveTo>
                      <a:lnTo>
                        <a:pt x="196980" y="42560"/>
                      </a:lnTo>
                      <a:lnTo>
                        <a:pt x="158070" y="956960"/>
                      </a:lnTo>
                      <a:lnTo>
                        <a:pt x="38327" y="95696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893">
                  <a:extLst>
                    <a:ext uri="{FF2B5EF4-FFF2-40B4-BE49-F238E27FC236}">
                      <a16:creationId xmlns:a16="http://schemas.microsoft.com/office/drawing/2014/main" id="{80250A69-607F-40F3-9DA1-2577FAA87498}"/>
                    </a:ext>
                  </a:extLst>
                </p:cNvPr>
                <p:cNvSpPr/>
                <p:nvPr/>
              </p:nvSpPr>
              <p:spPr>
                <a:xfrm>
                  <a:off x="5792210" y="5212189"/>
                  <a:ext cx="575289" cy="570910"/>
                </a:xfrm>
                <a:custGeom>
                  <a:avLst/>
                  <a:gdLst>
                    <a:gd name="connsiteX0" fmla="*/ 550224 w 575289"/>
                    <a:gd name="connsiteY0" fmla="*/ 21292 h 570910"/>
                    <a:gd name="connsiteX1" fmla="*/ 482130 w 575289"/>
                    <a:gd name="connsiteY1" fmla="*/ 313122 h 570910"/>
                    <a:gd name="connsiteX2" fmla="*/ 433492 w 575289"/>
                    <a:gd name="connsiteY2" fmla="*/ 566041 h 570910"/>
                    <a:gd name="connsiteX3" fmla="*/ 316760 w 575289"/>
                    <a:gd name="connsiteY3" fmla="*/ 468764 h 570910"/>
                    <a:gd name="connsiteX4" fmla="*/ 161118 w 575289"/>
                    <a:gd name="connsiteY4" fmla="*/ 332577 h 570910"/>
                    <a:gd name="connsiteX5" fmla="*/ 15203 w 575289"/>
                    <a:gd name="connsiteY5" fmla="*/ 60202 h 570910"/>
                    <a:gd name="connsiteX6" fmla="*/ 550224 w 575289"/>
                    <a:gd name="connsiteY6" fmla="*/ 21292 h 570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5289" h="570910">
                      <a:moveTo>
                        <a:pt x="550224" y="21292"/>
                      </a:moveTo>
                      <a:cubicBezTo>
                        <a:pt x="628045" y="63445"/>
                        <a:pt x="501585" y="222331"/>
                        <a:pt x="482130" y="313122"/>
                      </a:cubicBezTo>
                      <a:cubicBezTo>
                        <a:pt x="462675" y="403914"/>
                        <a:pt x="461054" y="540101"/>
                        <a:pt x="433492" y="566041"/>
                      </a:cubicBezTo>
                      <a:cubicBezTo>
                        <a:pt x="405930" y="591981"/>
                        <a:pt x="362156" y="507675"/>
                        <a:pt x="316760" y="468764"/>
                      </a:cubicBezTo>
                      <a:cubicBezTo>
                        <a:pt x="271364" y="429853"/>
                        <a:pt x="211377" y="400671"/>
                        <a:pt x="161118" y="332577"/>
                      </a:cubicBezTo>
                      <a:cubicBezTo>
                        <a:pt x="110858" y="264483"/>
                        <a:pt x="-49648" y="116947"/>
                        <a:pt x="15203" y="60202"/>
                      </a:cubicBezTo>
                      <a:cubicBezTo>
                        <a:pt x="80054" y="3457"/>
                        <a:pt x="472403" y="-20861"/>
                        <a:pt x="550224" y="2129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894">
                  <a:extLst>
                    <a:ext uri="{FF2B5EF4-FFF2-40B4-BE49-F238E27FC236}">
                      <a16:creationId xmlns:a16="http://schemas.microsoft.com/office/drawing/2014/main" id="{32A7E325-B760-4BFC-8A48-BD081BB4F235}"/>
                    </a:ext>
                  </a:extLst>
                </p:cNvPr>
                <p:cNvSpPr/>
                <p:nvPr/>
              </p:nvSpPr>
              <p:spPr>
                <a:xfrm>
                  <a:off x="5534727" y="5171236"/>
                  <a:ext cx="570907" cy="645959"/>
                </a:xfrm>
                <a:custGeom>
                  <a:avLst/>
                  <a:gdLst>
                    <a:gd name="connsiteX0" fmla="*/ 550224 w 575289"/>
                    <a:gd name="connsiteY0" fmla="*/ 21292 h 570910"/>
                    <a:gd name="connsiteX1" fmla="*/ 482130 w 575289"/>
                    <a:gd name="connsiteY1" fmla="*/ 313122 h 570910"/>
                    <a:gd name="connsiteX2" fmla="*/ 433492 w 575289"/>
                    <a:gd name="connsiteY2" fmla="*/ 566041 h 570910"/>
                    <a:gd name="connsiteX3" fmla="*/ 316760 w 575289"/>
                    <a:gd name="connsiteY3" fmla="*/ 468764 h 570910"/>
                    <a:gd name="connsiteX4" fmla="*/ 161118 w 575289"/>
                    <a:gd name="connsiteY4" fmla="*/ 332577 h 570910"/>
                    <a:gd name="connsiteX5" fmla="*/ 15203 w 575289"/>
                    <a:gd name="connsiteY5" fmla="*/ 60202 h 570910"/>
                    <a:gd name="connsiteX6" fmla="*/ 550224 w 575289"/>
                    <a:gd name="connsiteY6" fmla="*/ 21292 h 570910"/>
                    <a:gd name="connsiteX0" fmla="*/ 545021 w 570086"/>
                    <a:gd name="connsiteY0" fmla="*/ 19820 h 569510"/>
                    <a:gd name="connsiteX1" fmla="*/ 476927 w 570086"/>
                    <a:gd name="connsiteY1" fmla="*/ 311650 h 569510"/>
                    <a:gd name="connsiteX2" fmla="*/ 428289 w 570086"/>
                    <a:gd name="connsiteY2" fmla="*/ 564569 h 569510"/>
                    <a:gd name="connsiteX3" fmla="*/ 311557 w 570086"/>
                    <a:gd name="connsiteY3" fmla="*/ 467292 h 569510"/>
                    <a:gd name="connsiteX4" fmla="*/ 204554 w 570086"/>
                    <a:gd name="connsiteY4" fmla="*/ 321377 h 569510"/>
                    <a:gd name="connsiteX5" fmla="*/ 10000 w 570086"/>
                    <a:gd name="connsiteY5" fmla="*/ 58730 h 569510"/>
                    <a:gd name="connsiteX6" fmla="*/ 545021 w 570086"/>
                    <a:gd name="connsiteY6" fmla="*/ 19820 h 569510"/>
                    <a:gd name="connsiteX0" fmla="*/ 545021 w 570086"/>
                    <a:gd name="connsiteY0" fmla="*/ 19820 h 564984"/>
                    <a:gd name="connsiteX1" fmla="*/ 476927 w 570086"/>
                    <a:gd name="connsiteY1" fmla="*/ 311650 h 564984"/>
                    <a:gd name="connsiteX2" fmla="*/ 428289 w 570086"/>
                    <a:gd name="connsiteY2" fmla="*/ 564569 h 564984"/>
                    <a:gd name="connsiteX3" fmla="*/ 331012 w 570086"/>
                    <a:gd name="connsiteY3" fmla="*/ 370016 h 564984"/>
                    <a:gd name="connsiteX4" fmla="*/ 204554 w 570086"/>
                    <a:gd name="connsiteY4" fmla="*/ 321377 h 564984"/>
                    <a:gd name="connsiteX5" fmla="*/ 10000 w 570086"/>
                    <a:gd name="connsiteY5" fmla="*/ 58730 h 564984"/>
                    <a:gd name="connsiteX6" fmla="*/ 545021 w 570086"/>
                    <a:gd name="connsiteY6" fmla="*/ 19820 h 564984"/>
                    <a:gd name="connsiteX0" fmla="*/ 545021 w 570907"/>
                    <a:gd name="connsiteY0" fmla="*/ 19820 h 642691"/>
                    <a:gd name="connsiteX1" fmla="*/ 476927 w 570907"/>
                    <a:gd name="connsiteY1" fmla="*/ 311650 h 642691"/>
                    <a:gd name="connsiteX2" fmla="*/ 389378 w 570907"/>
                    <a:gd name="connsiteY2" fmla="*/ 642390 h 642691"/>
                    <a:gd name="connsiteX3" fmla="*/ 331012 w 570907"/>
                    <a:gd name="connsiteY3" fmla="*/ 370016 h 642691"/>
                    <a:gd name="connsiteX4" fmla="*/ 204554 w 570907"/>
                    <a:gd name="connsiteY4" fmla="*/ 321377 h 642691"/>
                    <a:gd name="connsiteX5" fmla="*/ 10000 w 570907"/>
                    <a:gd name="connsiteY5" fmla="*/ 58730 h 642691"/>
                    <a:gd name="connsiteX6" fmla="*/ 545021 w 570907"/>
                    <a:gd name="connsiteY6" fmla="*/ 19820 h 642691"/>
                    <a:gd name="connsiteX0" fmla="*/ 545021 w 570907"/>
                    <a:gd name="connsiteY0" fmla="*/ 19820 h 645959"/>
                    <a:gd name="connsiteX1" fmla="*/ 476927 w 570907"/>
                    <a:gd name="connsiteY1" fmla="*/ 311650 h 645959"/>
                    <a:gd name="connsiteX2" fmla="*/ 389378 w 570907"/>
                    <a:gd name="connsiteY2" fmla="*/ 642390 h 645959"/>
                    <a:gd name="connsiteX3" fmla="*/ 350467 w 570907"/>
                    <a:gd name="connsiteY3" fmla="*/ 477020 h 645959"/>
                    <a:gd name="connsiteX4" fmla="*/ 204554 w 570907"/>
                    <a:gd name="connsiteY4" fmla="*/ 321377 h 645959"/>
                    <a:gd name="connsiteX5" fmla="*/ 10000 w 570907"/>
                    <a:gd name="connsiteY5" fmla="*/ 58730 h 645959"/>
                    <a:gd name="connsiteX6" fmla="*/ 545021 w 570907"/>
                    <a:gd name="connsiteY6" fmla="*/ 19820 h 645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907" h="645959">
                      <a:moveTo>
                        <a:pt x="545021" y="19820"/>
                      </a:moveTo>
                      <a:cubicBezTo>
                        <a:pt x="622842" y="61973"/>
                        <a:pt x="502868" y="207888"/>
                        <a:pt x="476927" y="311650"/>
                      </a:cubicBezTo>
                      <a:cubicBezTo>
                        <a:pt x="450987" y="415412"/>
                        <a:pt x="410455" y="614828"/>
                        <a:pt x="389378" y="642390"/>
                      </a:cubicBezTo>
                      <a:cubicBezTo>
                        <a:pt x="368301" y="669952"/>
                        <a:pt x="381271" y="530522"/>
                        <a:pt x="350467" y="477020"/>
                      </a:cubicBezTo>
                      <a:cubicBezTo>
                        <a:pt x="319663" y="423518"/>
                        <a:pt x="254813" y="389471"/>
                        <a:pt x="204554" y="321377"/>
                      </a:cubicBezTo>
                      <a:cubicBezTo>
                        <a:pt x="154294" y="253283"/>
                        <a:pt x="-46744" y="108989"/>
                        <a:pt x="10000" y="58730"/>
                      </a:cubicBezTo>
                      <a:cubicBezTo>
                        <a:pt x="66744" y="8471"/>
                        <a:pt x="467200" y="-22333"/>
                        <a:pt x="545021" y="198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ectangle 61">
                <a:extLst>
                  <a:ext uri="{FF2B5EF4-FFF2-40B4-BE49-F238E27FC236}">
                    <a16:creationId xmlns:a16="http://schemas.microsoft.com/office/drawing/2014/main" id="{5E27BAB6-7FE8-48C7-A9EE-AC325017AC2F}"/>
                  </a:ext>
                </a:extLst>
              </p:cNvPr>
              <p:cNvSpPr/>
              <p:nvPr/>
            </p:nvSpPr>
            <p:spPr>
              <a:xfrm>
                <a:off x="3716536" y="5354321"/>
                <a:ext cx="124698" cy="92600"/>
              </a:xfrm>
              <a:custGeom>
                <a:avLst/>
                <a:gdLst>
                  <a:gd name="connsiteX0" fmla="*/ 0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0 w 165179"/>
                  <a:gd name="connsiteY4" fmla="*/ 0 h 161656"/>
                  <a:gd name="connsiteX0" fmla="*/ 50006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50006 w 165179"/>
                  <a:gd name="connsiteY4" fmla="*/ 0 h 161656"/>
                  <a:gd name="connsiteX0" fmla="*/ 19050 w 134223"/>
                  <a:gd name="connsiteY0" fmla="*/ 0 h 161656"/>
                  <a:gd name="connsiteX1" fmla="*/ 134223 w 134223"/>
                  <a:gd name="connsiteY1" fmla="*/ 0 h 161656"/>
                  <a:gd name="connsiteX2" fmla="*/ 134223 w 134223"/>
                  <a:gd name="connsiteY2" fmla="*/ 161656 h 161656"/>
                  <a:gd name="connsiteX3" fmla="*/ 0 w 134223"/>
                  <a:gd name="connsiteY3" fmla="*/ 102124 h 161656"/>
                  <a:gd name="connsiteX4" fmla="*/ 19050 w 134223"/>
                  <a:gd name="connsiteY4" fmla="*/ 0 h 161656"/>
                  <a:gd name="connsiteX0" fmla="*/ 19050 w 134223"/>
                  <a:gd name="connsiteY0" fmla="*/ 0 h 109269"/>
                  <a:gd name="connsiteX1" fmla="*/ 134223 w 134223"/>
                  <a:gd name="connsiteY1" fmla="*/ 0 h 109269"/>
                  <a:gd name="connsiteX2" fmla="*/ 134223 w 134223"/>
                  <a:gd name="connsiteY2" fmla="*/ 109269 h 109269"/>
                  <a:gd name="connsiteX3" fmla="*/ 0 w 134223"/>
                  <a:gd name="connsiteY3" fmla="*/ 102124 h 109269"/>
                  <a:gd name="connsiteX4" fmla="*/ 19050 w 134223"/>
                  <a:gd name="connsiteY4" fmla="*/ 0 h 109269"/>
                  <a:gd name="connsiteX0" fmla="*/ 42863 w 134223"/>
                  <a:gd name="connsiteY0" fmla="*/ 0 h 114031"/>
                  <a:gd name="connsiteX1" fmla="*/ 134223 w 134223"/>
                  <a:gd name="connsiteY1" fmla="*/ 4762 h 114031"/>
                  <a:gd name="connsiteX2" fmla="*/ 134223 w 134223"/>
                  <a:gd name="connsiteY2" fmla="*/ 114031 h 114031"/>
                  <a:gd name="connsiteX3" fmla="*/ 0 w 134223"/>
                  <a:gd name="connsiteY3" fmla="*/ 106886 h 114031"/>
                  <a:gd name="connsiteX4" fmla="*/ 42863 w 134223"/>
                  <a:gd name="connsiteY4" fmla="*/ 0 h 114031"/>
                  <a:gd name="connsiteX0" fmla="*/ 42863 w 136604"/>
                  <a:gd name="connsiteY0" fmla="*/ 0 h 106886"/>
                  <a:gd name="connsiteX1" fmla="*/ 134223 w 136604"/>
                  <a:gd name="connsiteY1" fmla="*/ 4762 h 106886"/>
                  <a:gd name="connsiteX2" fmla="*/ 136604 w 136604"/>
                  <a:gd name="connsiteY2" fmla="*/ 92600 h 106886"/>
                  <a:gd name="connsiteX3" fmla="*/ 0 w 136604"/>
                  <a:gd name="connsiteY3" fmla="*/ 106886 h 106886"/>
                  <a:gd name="connsiteX4" fmla="*/ 42863 w 136604"/>
                  <a:gd name="connsiteY4" fmla="*/ 0 h 106886"/>
                  <a:gd name="connsiteX0" fmla="*/ 30957 w 124698"/>
                  <a:gd name="connsiteY0" fmla="*/ 0 h 92600"/>
                  <a:gd name="connsiteX1" fmla="*/ 122317 w 124698"/>
                  <a:gd name="connsiteY1" fmla="*/ 4762 h 92600"/>
                  <a:gd name="connsiteX2" fmla="*/ 124698 w 124698"/>
                  <a:gd name="connsiteY2" fmla="*/ 92600 h 92600"/>
                  <a:gd name="connsiteX3" fmla="*/ 0 w 124698"/>
                  <a:gd name="connsiteY3" fmla="*/ 92599 h 92600"/>
                  <a:gd name="connsiteX4" fmla="*/ 30957 w 124698"/>
                  <a:gd name="connsiteY4" fmla="*/ 0 h 9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98" h="92600">
                    <a:moveTo>
                      <a:pt x="30957" y="0"/>
                    </a:moveTo>
                    <a:lnTo>
                      <a:pt x="122317" y="4762"/>
                    </a:lnTo>
                    <a:cubicBezTo>
                      <a:pt x="123111" y="34041"/>
                      <a:pt x="123904" y="63321"/>
                      <a:pt x="124698" y="92600"/>
                    </a:cubicBezTo>
                    <a:lnTo>
                      <a:pt x="0" y="92599"/>
                    </a:lnTo>
                    <a:lnTo>
                      <a:pt x="30957" y="0"/>
                    </a:lnTo>
                    <a:close/>
                  </a:path>
                </a:pathLst>
              </a:custGeom>
              <a:solidFill>
                <a:srgbClr val="94A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1">
                <a:extLst>
                  <a:ext uri="{FF2B5EF4-FFF2-40B4-BE49-F238E27FC236}">
                    <a16:creationId xmlns:a16="http://schemas.microsoft.com/office/drawing/2014/main" id="{0AF71D5E-95E6-4DA9-9991-6E97D4DA3F39}"/>
                  </a:ext>
                </a:extLst>
              </p:cNvPr>
              <p:cNvSpPr/>
              <p:nvPr/>
            </p:nvSpPr>
            <p:spPr>
              <a:xfrm>
                <a:off x="4009493" y="5395859"/>
                <a:ext cx="124698" cy="92600"/>
              </a:xfrm>
              <a:custGeom>
                <a:avLst/>
                <a:gdLst>
                  <a:gd name="connsiteX0" fmla="*/ 0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0 w 165179"/>
                  <a:gd name="connsiteY4" fmla="*/ 0 h 161656"/>
                  <a:gd name="connsiteX0" fmla="*/ 50006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50006 w 165179"/>
                  <a:gd name="connsiteY4" fmla="*/ 0 h 161656"/>
                  <a:gd name="connsiteX0" fmla="*/ 19050 w 134223"/>
                  <a:gd name="connsiteY0" fmla="*/ 0 h 161656"/>
                  <a:gd name="connsiteX1" fmla="*/ 134223 w 134223"/>
                  <a:gd name="connsiteY1" fmla="*/ 0 h 161656"/>
                  <a:gd name="connsiteX2" fmla="*/ 134223 w 134223"/>
                  <a:gd name="connsiteY2" fmla="*/ 161656 h 161656"/>
                  <a:gd name="connsiteX3" fmla="*/ 0 w 134223"/>
                  <a:gd name="connsiteY3" fmla="*/ 102124 h 161656"/>
                  <a:gd name="connsiteX4" fmla="*/ 19050 w 134223"/>
                  <a:gd name="connsiteY4" fmla="*/ 0 h 161656"/>
                  <a:gd name="connsiteX0" fmla="*/ 19050 w 134223"/>
                  <a:gd name="connsiteY0" fmla="*/ 0 h 109269"/>
                  <a:gd name="connsiteX1" fmla="*/ 134223 w 134223"/>
                  <a:gd name="connsiteY1" fmla="*/ 0 h 109269"/>
                  <a:gd name="connsiteX2" fmla="*/ 134223 w 134223"/>
                  <a:gd name="connsiteY2" fmla="*/ 109269 h 109269"/>
                  <a:gd name="connsiteX3" fmla="*/ 0 w 134223"/>
                  <a:gd name="connsiteY3" fmla="*/ 102124 h 109269"/>
                  <a:gd name="connsiteX4" fmla="*/ 19050 w 134223"/>
                  <a:gd name="connsiteY4" fmla="*/ 0 h 109269"/>
                  <a:gd name="connsiteX0" fmla="*/ 42863 w 134223"/>
                  <a:gd name="connsiteY0" fmla="*/ 0 h 114031"/>
                  <a:gd name="connsiteX1" fmla="*/ 134223 w 134223"/>
                  <a:gd name="connsiteY1" fmla="*/ 4762 h 114031"/>
                  <a:gd name="connsiteX2" fmla="*/ 134223 w 134223"/>
                  <a:gd name="connsiteY2" fmla="*/ 114031 h 114031"/>
                  <a:gd name="connsiteX3" fmla="*/ 0 w 134223"/>
                  <a:gd name="connsiteY3" fmla="*/ 106886 h 114031"/>
                  <a:gd name="connsiteX4" fmla="*/ 42863 w 134223"/>
                  <a:gd name="connsiteY4" fmla="*/ 0 h 114031"/>
                  <a:gd name="connsiteX0" fmla="*/ 42863 w 136604"/>
                  <a:gd name="connsiteY0" fmla="*/ 0 h 106886"/>
                  <a:gd name="connsiteX1" fmla="*/ 134223 w 136604"/>
                  <a:gd name="connsiteY1" fmla="*/ 4762 h 106886"/>
                  <a:gd name="connsiteX2" fmla="*/ 136604 w 136604"/>
                  <a:gd name="connsiteY2" fmla="*/ 92600 h 106886"/>
                  <a:gd name="connsiteX3" fmla="*/ 0 w 136604"/>
                  <a:gd name="connsiteY3" fmla="*/ 106886 h 106886"/>
                  <a:gd name="connsiteX4" fmla="*/ 42863 w 136604"/>
                  <a:gd name="connsiteY4" fmla="*/ 0 h 106886"/>
                  <a:gd name="connsiteX0" fmla="*/ 30957 w 124698"/>
                  <a:gd name="connsiteY0" fmla="*/ 0 h 92600"/>
                  <a:gd name="connsiteX1" fmla="*/ 122317 w 124698"/>
                  <a:gd name="connsiteY1" fmla="*/ 4762 h 92600"/>
                  <a:gd name="connsiteX2" fmla="*/ 124698 w 124698"/>
                  <a:gd name="connsiteY2" fmla="*/ 92600 h 92600"/>
                  <a:gd name="connsiteX3" fmla="*/ 0 w 124698"/>
                  <a:gd name="connsiteY3" fmla="*/ 92599 h 92600"/>
                  <a:gd name="connsiteX4" fmla="*/ 30957 w 124698"/>
                  <a:gd name="connsiteY4" fmla="*/ 0 h 9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98" h="92600">
                    <a:moveTo>
                      <a:pt x="30957" y="0"/>
                    </a:moveTo>
                    <a:lnTo>
                      <a:pt x="122317" y="4762"/>
                    </a:lnTo>
                    <a:cubicBezTo>
                      <a:pt x="123111" y="34041"/>
                      <a:pt x="123904" y="63321"/>
                      <a:pt x="124698" y="92600"/>
                    </a:cubicBezTo>
                    <a:lnTo>
                      <a:pt x="0" y="92599"/>
                    </a:lnTo>
                    <a:lnTo>
                      <a:pt x="30957" y="0"/>
                    </a:lnTo>
                    <a:close/>
                  </a:path>
                </a:pathLst>
              </a:custGeom>
              <a:solidFill>
                <a:srgbClr val="94A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1">
                <a:extLst>
                  <a:ext uri="{FF2B5EF4-FFF2-40B4-BE49-F238E27FC236}">
                    <a16:creationId xmlns:a16="http://schemas.microsoft.com/office/drawing/2014/main" id="{4C7073E7-B412-4B6A-B9AD-D93C114CF73B}"/>
                  </a:ext>
                </a:extLst>
              </p:cNvPr>
              <p:cNvSpPr/>
              <p:nvPr/>
            </p:nvSpPr>
            <p:spPr>
              <a:xfrm>
                <a:off x="5024514" y="5345309"/>
                <a:ext cx="124698" cy="92600"/>
              </a:xfrm>
              <a:custGeom>
                <a:avLst/>
                <a:gdLst>
                  <a:gd name="connsiteX0" fmla="*/ 0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0 w 165179"/>
                  <a:gd name="connsiteY4" fmla="*/ 0 h 161656"/>
                  <a:gd name="connsiteX0" fmla="*/ 50006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50006 w 165179"/>
                  <a:gd name="connsiteY4" fmla="*/ 0 h 161656"/>
                  <a:gd name="connsiteX0" fmla="*/ 19050 w 134223"/>
                  <a:gd name="connsiteY0" fmla="*/ 0 h 161656"/>
                  <a:gd name="connsiteX1" fmla="*/ 134223 w 134223"/>
                  <a:gd name="connsiteY1" fmla="*/ 0 h 161656"/>
                  <a:gd name="connsiteX2" fmla="*/ 134223 w 134223"/>
                  <a:gd name="connsiteY2" fmla="*/ 161656 h 161656"/>
                  <a:gd name="connsiteX3" fmla="*/ 0 w 134223"/>
                  <a:gd name="connsiteY3" fmla="*/ 102124 h 161656"/>
                  <a:gd name="connsiteX4" fmla="*/ 19050 w 134223"/>
                  <a:gd name="connsiteY4" fmla="*/ 0 h 161656"/>
                  <a:gd name="connsiteX0" fmla="*/ 19050 w 134223"/>
                  <a:gd name="connsiteY0" fmla="*/ 0 h 109269"/>
                  <a:gd name="connsiteX1" fmla="*/ 134223 w 134223"/>
                  <a:gd name="connsiteY1" fmla="*/ 0 h 109269"/>
                  <a:gd name="connsiteX2" fmla="*/ 134223 w 134223"/>
                  <a:gd name="connsiteY2" fmla="*/ 109269 h 109269"/>
                  <a:gd name="connsiteX3" fmla="*/ 0 w 134223"/>
                  <a:gd name="connsiteY3" fmla="*/ 102124 h 109269"/>
                  <a:gd name="connsiteX4" fmla="*/ 19050 w 134223"/>
                  <a:gd name="connsiteY4" fmla="*/ 0 h 109269"/>
                  <a:gd name="connsiteX0" fmla="*/ 42863 w 134223"/>
                  <a:gd name="connsiteY0" fmla="*/ 0 h 114031"/>
                  <a:gd name="connsiteX1" fmla="*/ 134223 w 134223"/>
                  <a:gd name="connsiteY1" fmla="*/ 4762 h 114031"/>
                  <a:gd name="connsiteX2" fmla="*/ 134223 w 134223"/>
                  <a:gd name="connsiteY2" fmla="*/ 114031 h 114031"/>
                  <a:gd name="connsiteX3" fmla="*/ 0 w 134223"/>
                  <a:gd name="connsiteY3" fmla="*/ 106886 h 114031"/>
                  <a:gd name="connsiteX4" fmla="*/ 42863 w 134223"/>
                  <a:gd name="connsiteY4" fmla="*/ 0 h 114031"/>
                  <a:gd name="connsiteX0" fmla="*/ 42863 w 136604"/>
                  <a:gd name="connsiteY0" fmla="*/ 0 h 106886"/>
                  <a:gd name="connsiteX1" fmla="*/ 134223 w 136604"/>
                  <a:gd name="connsiteY1" fmla="*/ 4762 h 106886"/>
                  <a:gd name="connsiteX2" fmla="*/ 136604 w 136604"/>
                  <a:gd name="connsiteY2" fmla="*/ 92600 h 106886"/>
                  <a:gd name="connsiteX3" fmla="*/ 0 w 136604"/>
                  <a:gd name="connsiteY3" fmla="*/ 106886 h 106886"/>
                  <a:gd name="connsiteX4" fmla="*/ 42863 w 136604"/>
                  <a:gd name="connsiteY4" fmla="*/ 0 h 106886"/>
                  <a:gd name="connsiteX0" fmla="*/ 30957 w 124698"/>
                  <a:gd name="connsiteY0" fmla="*/ 0 h 92600"/>
                  <a:gd name="connsiteX1" fmla="*/ 122317 w 124698"/>
                  <a:gd name="connsiteY1" fmla="*/ 4762 h 92600"/>
                  <a:gd name="connsiteX2" fmla="*/ 124698 w 124698"/>
                  <a:gd name="connsiteY2" fmla="*/ 92600 h 92600"/>
                  <a:gd name="connsiteX3" fmla="*/ 0 w 124698"/>
                  <a:gd name="connsiteY3" fmla="*/ 92599 h 92600"/>
                  <a:gd name="connsiteX4" fmla="*/ 30957 w 124698"/>
                  <a:gd name="connsiteY4" fmla="*/ 0 h 9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98" h="92600">
                    <a:moveTo>
                      <a:pt x="30957" y="0"/>
                    </a:moveTo>
                    <a:lnTo>
                      <a:pt x="122317" y="4762"/>
                    </a:lnTo>
                    <a:cubicBezTo>
                      <a:pt x="123111" y="34041"/>
                      <a:pt x="123904" y="63321"/>
                      <a:pt x="124698" y="92600"/>
                    </a:cubicBezTo>
                    <a:lnTo>
                      <a:pt x="0" y="92599"/>
                    </a:lnTo>
                    <a:lnTo>
                      <a:pt x="30957" y="0"/>
                    </a:lnTo>
                    <a:close/>
                  </a:path>
                </a:pathLst>
              </a:custGeom>
              <a:solidFill>
                <a:srgbClr val="94A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1">
                <a:extLst>
                  <a:ext uri="{FF2B5EF4-FFF2-40B4-BE49-F238E27FC236}">
                    <a16:creationId xmlns:a16="http://schemas.microsoft.com/office/drawing/2014/main" id="{066F7F40-3487-470D-BAA8-07646AE5551F}"/>
                  </a:ext>
                </a:extLst>
              </p:cNvPr>
              <p:cNvSpPr/>
              <p:nvPr/>
            </p:nvSpPr>
            <p:spPr>
              <a:xfrm>
                <a:off x="5321800" y="5362532"/>
                <a:ext cx="124698" cy="92600"/>
              </a:xfrm>
              <a:custGeom>
                <a:avLst/>
                <a:gdLst>
                  <a:gd name="connsiteX0" fmla="*/ 0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0 w 165179"/>
                  <a:gd name="connsiteY4" fmla="*/ 0 h 161656"/>
                  <a:gd name="connsiteX0" fmla="*/ 50006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50006 w 165179"/>
                  <a:gd name="connsiteY4" fmla="*/ 0 h 161656"/>
                  <a:gd name="connsiteX0" fmla="*/ 19050 w 134223"/>
                  <a:gd name="connsiteY0" fmla="*/ 0 h 161656"/>
                  <a:gd name="connsiteX1" fmla="*/ 134223 w 134223"/>
                  <a:gd name="connsiteY1" fmla="*/ 0 h 161656"/>
                  <a:gd name="connsiteX2" fmla="*/ 134223 w 134223"/>
                  <a:gd name="connsiteY2" fmla="*/ 161656 h 161656"/>
                  <a:gd name="connsiteX3" fmla="*/ 0 w 134223"/>
                  <a:gd name="connsiteY3" fmla="*/ 102124 h 161656"/>
                  <a:gd name="connsiteX4" fmla="*/ 19050 w 134223"/>
                  <a:gd name="connsiteY4" fmla="*/ 0 h 161656"/>
                  <a:gd name="connsiteX0" fmla="*/ 19050 w 134223"/>
                  <a:gd name="connsiteY0" fmla="*/ 0 h 109269"/>
                  <a:gd name="connsiteX1" fmla="*/ 134223 w 134223"/>
                  <a:gd name="connsiteY1" fmla="*/ 0 h 109269"/>
                  <a:gd name="connsiteX2" fmla="*/ 134223 w 134223"/>
                  <a:gd name="connsiteY2" fmla="*/ 109269 h 109269"/>
                  <a:gd name="connsiteX3" fmla="*/ 0 w 134223"/>
                  <a:gd name="connsiteY3" fmla="*/ 102124 h 109269"/>
                  <a:gd name="connsiteX4" fmla="*/ 19050 w 134223"/>
                  <a:gd name="connsiteY4" fmla="*/ 0 h 109269"/>
                  <a:gd name="connsiteX0" fmla="*/ 42863 w 134223"/>
                  <a:gd name="connsiteY0" fmla="*/ 0 h 114031"/>
                  <a:gd name="connsiteX1" fmla="*/ 134223 w 134223"/>
                  <a:gd name="connsiteY1" fmla="*/ 4762 h 114031"/>
                  <a:gd name="connsiteX2" fmla="*/ 134223 w 134223"/>
                  <a:gd name="connsiteY2" fmla="*/ 114031 h 114031"/>
                  <a:gd name="connsiteX3" fmla="*/ 0 w 134223"/>
                  <a:gd name="connsiteY3" fmla="*/ 106886 h 114031"/>
                  <a:gd name="connsiteX4" fmla="*/ 42863 w 134223"/>
                  <a:gd name="connsiteY4" fmla="*/ 0 h 114031"/>
                  <a:gd name="connsiteX0" fmla="*/ 42863 w 136604"/>
                  <a:gd name="connsiteY0" fmla="*/ 0 h 106886"/>
                  <a:gd name="connsiteX1" fmla="*/ 134223 w 136604"/>
                  <a:gd name="connsiteY1" fmla="*/ 4762 h 106886"/>
                  <a:gd name="connsiteX2" fmla="*/ 136604 w 136604"/>
                  <a:gd name="connsiteY2" fmla="*/ 92600 h 106886"/>
                  <a:gd name="connsiteX3" fmla="*/ 0 w 136604"/>
                  <a:gd name="connsiteY3" fmla="*/ 106886 h 106886"/>
                  <a:gd name="connsiteX4" fmla="*/ 42863 w 136604"/>
                  <a:gd name="connsiteY4" fmla="*/ 0 h 106886"/>
                  <a:gd name="connsiteX0" fmla="*/ 30957 w 124698"/>
                  <a:gd name="connsiteY0" fmla="*/ 0 h 92600"/>
                  <a:gd name="connsiteX1" fmla="*/ 122317 w 124698"/>
                  <a:gd name="connsiteY1" fmla="*/ 4762 h 92600"/>
                  <a:gd name="connsiteX2" fmla="*/ 124698 w 124698"/>
                  <a:gd name="connsiteY2" fmla="*/ 92600 h 92600"/>
                  <a:gd name="connsiteX3" fmla="*/ 0 w 124698"/>
                  <a:gd name="connsiteY3" fmla="*/ 92599 h 92600"/>
                  <a:gd name="connsiteX4" fmla="*/ 30957 w 124698"/>
                  <a:gd name="connsiteY4" fmla="*/ 0 h 9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98" h="92600">
                    <a:moveTo>
                      <a:pt x="30957" y="0"/>
                    </a:moveTo>
                    <a:lnTo>
                      <a:pt x="122317" y="4762"/>
                    </a:lnTo>
                    <a:cubicBezTo>
                      <a:pt x="123111" y="34041"/>
                      <a:pt x="123904" y="63321"/>
                      <a:pt x="124698" y="92600"/>
                    </a:cubicBezTo>
                    <a:lnTo>
                      <a:pt x="0" y="92599"/>
                    </a:lnTo>
                    <a:lnTo>
                      <a:pt x="30957" y="0"/>
                    </a:lnTo>
                    <a:close/>
                  </a:path>
                </a:pathLst>
              </a:custGeom>
              <a:solidFill>
                <a:srgbClr val="94A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880">
                <a:extLst>
                  <a:ext uri="{FF2B5EF4-FFF2-40B4-BE49-F238E27FC236}">
                    <a16:creationId xmlns:a16="http://schemas.microsoft.com/office/drawing/2014/main" id="{37771860-C4DE-4F2E-8888-012B1701468D}"/>
                  </a:ext>
                </a:extLst>
              </p:cNvPr>
              <p:cNvSpPr/>
              <p:nvPr/>
            </p:nvSpPr>
            <p:spPr>
              <a:xfrm>
                <a:off x="3260499" y="3862025"/>
                <a:ext cx="234087" cy="144496"/>
              </a:xfrm>
              <a:custGeom>
                <a:avLst/>
                <a:gdLst>
                  <a:gd name="connsiteX0" fmla="*/ 3615 w 226564"/>
                  <a:gd name="connsiteY0" fmla="*/ 16956 h 216984"/>
                  <a:gd name="connsiteX1" fmla="*/ 225071 w 226564"/>
                  <a:gd name="connsiteY1" fmla="*/ 33625 h 216984"/>
                  <a:gd name="connsiteX2" fmla="*/ 96483 w 226564"/>
                  <a:gd name="connsiteY2" fmla="*/ 216981 h 216984"/>
                  <a:gd name="connsiteX3" fmla="*/ 3615 w 226564"/>
                  <a:gd name="connsiteY3" fmla="*/ 16956 h 216984"/>
                  <a:gd name="connsiteX0" fmla="*/ 6895 w 229554"/>
                  <a:gd name="connsiteY0" fmla="*/ 16956 h 216984"/>
                  <a:gd name="connsiteX1" fmla="*/ 228351 w 229554"/>
                  <a:gd name="connsiteY1" fmla="*/ 33625 h 216984"/>
                  <a:gd name="connsiteX2" fmla="*/ 70515 w 229554"/>
                  <a:gd name="connsiteY2" fmla="*/ 216981 h 216984"/>
                  <a:gd name="connsiteX3" fmla="*/ 6895 w 229554"/>
                  <a:gd name="connsiteY3" fmla="*/ 16956 h 216984"/>
                  <a:gd name="connsiteX0" fmla="*/ 5861 w 230409"/>
                  <a:gd name="connsiteY0" fmla="*/ 16956 h 240210"/>
                  <a:gd name="connsiteX1" fmla="*/ 227317 w 230409"/>
                  <a:gd name="connsiteY1" fmla="*/ 33625 h 240210"/>
                  <a:gd name="connsiteX2" fmla="*/ 127717 w 230409"/>
                  <a:gd name="connsiteY2" fmla="*/ 215608 h 240210"/>
                  <a:gd name="connsiteX3" fmla="*/ 69481 w 230409"/>
                  <a:gd name="connsiteY3" fmla="*/ 216981 h 240210"/>
                  <a:gd name="connsiteX4" fmla="*/ 5861 w 230409"/>
                  <a:gd name="connsiteY4" fmla="*/ 16956 h 240210"/>
                  <a:gd name="connsiteX0" fmla="*/ 4598 w 229146"/>
                  <a:gd name="connsiteY0" fmla="*/ 30201 h 414750"/>
                  <a:gd name="connsiteX1" fmla="*/ 226054 w 229146"/>
                  <a:gd name="connsiteY1" fmla="*/ 46870 h 414750"/>
                  <a:gd name="connsiteX2" fmla="*/ 126454 w 229146"/>
                  <a:gd name="connsiteY2" fmla="*/ 228853 h 414750"/>
                  <a:gd name="connsiteX3" fmla="*/ 79919 w 229146"/>
                  <a:gd name="connsiteY3" fmla="*/ 410790 h 414750"/>
                  <a:gd name="connsiteX4" fmla="*/ 4598 w 229146"/>
                  <a:gd name="connsiteY4" fmla="*/ 30201 h 414750"/>
                  <a:gd name="connsiteX0" fmla="*/ 5446 w 229994"/>
                  <a:gd name="connsiteY0" fmla="*/ 16372 h 396967"/>
                  <a:gd name="connsiteX1" fmla="*/ 226902 w 229994"/>
                  <a:gd name="connsiteY1" fmla="*/ 33041 h 396967"/>
                  <a:gd name="connsiteX2" fmla="*/ 127302 w 229994"/>
                  <a:gd name="connsiteY2" fmla="*/ 215024 h 396967"/>
                  <a:gd name="connsiteX3" fmla="*/ 80767 w 229994"/>
                  <a:gd name="connsiteY3" fmla="*/ 396961 h 396967"/>
                  <a:gd name="connsiteX4" fmla="*/ 68801 w 229994"/>
                  <a:gd name="connsiteY4" fmla="*/ 208334 h 396967"/>
                  <a:gd name="connsiteX5" fmla="*/ 5446 w 229994"/>
                  <a:gd name="connsiteY5" fmla="*/ 16372 h 396967"/>
                  <a:gd name="connsiteX0" fmla="*/ 5446 w 229994"/>
                  <a:gd name="connsiteY0" fmla="*/ 16372 h 423223"/>
                  <a:gd name="connsiteX1" fmla="*/ 226902 w 229994"/>
                  <a:gd name="connsiteY1" fmla="*/ 33041 h 423223"/>
                  <a:gd name="connsiteX2" fmla="*/ 127302 w 229994"/>
                  <a:gd name="connsiteY2" fmla="*/ 215024 h 423223"/>
                  <a:gd name="connsiteX3" fmla="*/ 127300 w 229994"/>
                  <a:gd name="connsiteY3" fmla="*/ 402278 h 423223"/>
                  <a:gd name="connsiteX4" fmla="*/ 80767 w 229994"/>
                  <a:gd name="connsiteY4" fmla="*/ 396961 h 423223"/>
                  <a:gd name="connsiteX5" fmla="*/ 68801 w 229994"/>
                  <a:gd name="connsiteY5" fmla="*/ 208334 h 423223"/>
                  <a:gd name="connsiteX6" fmla="*/ 5446 w 229994"/>
                  <a:gd name="connsiteY6" fmla="*/ 16372 h 423223"/>
                  <a:gd name="connsiteX0" fmla="*/ 5446 w 229994"/>
                  <a:gd name="connsiteY0" fmla="*/ 16372 h 415862"/>
                  <a:gd name="connsiteX1" fmla="*/ 226902 w 229994"/>
                  <a:gd name="connsiteY1" fmla="*/ 33041 h 415862"/>
                  <a:gd name="connsiteX2" fmla="*/ 127302 w 229994"/>
                  <a:gd name="connsiteY2" fmla="*/ 215024 h 415862"/>
                  <a:gd name="connsiteX3" fmla="*/ 162398 w 229994"/>
                  <a:gd name="connsiteY3" fmla="*/ 335397 h 415862"/>
                  <a:gd name="connsiteX4" fmla="*/ 127300 w 229994"/>
                  <a:gd name="connsiteY4" fmla="*/ 402278 h 415862"/>
                  <a:gd name="connsiteX5" fmla="*/ 80767 w 229994"/>
                  <a:gd name="connsiteY5" fmla="*/ 396961 h 415862"/>
                  <a:gd name="connsiteX6" fmla="*/ 68801 w 229994"/>
                  <a:gd name="connsiteY6" fmla="*/ 208334 h 415862"/>
                  <a:gd name="connsiteX7" fmla="*/ 5446 w 229994"/>
                  <a:gd name="connsiteY7" fmla="*/ 16372 h 415862"/>
                  <a:gd name="connsiteX0" fmla="*/ 5446 w 525089"/>
                  <a:gd name="connsiteY0" fmla="*/ 16372 h 415862"/>
                  <a:gd name="connsiteX1" fmla="*/ 226902 w 525089"/>
                  <a:gd name="connsiteY1" fmla="*/ 33041 h 415862"/>
                  <a:gd name="connsiteX2" fmla="*/ 127302 w 525089"/>
                  <a:gd name="connsiteY2" fmla="*/ 215024 h 415862"/>
                  <a:gd name="connsiteX3" fmla="*/ 525089 w 525089"/>
                  <a:gd name="connsiteY3" fmla="*/ 342084 h 415862"/>
                  <a:gd name="connsiteX4" fmla="*/ 127300 w 525089"/>
                  <a:gd name="connsiteY4" fmla="*/ 402278 h 415862"/>
                  <a:gd name="connsiteX5" fmla="*/ 80767 w 525089"/>
                  <a:gd name="connsiteY5" fmla="*/ 396961 h 415862"/>
                  <a:gd name="connsiteX6" fmla="*/ 68801 w 525089"/>
                  <a:gd name="connsiteY6" fmla="*/ 208334 h 415862"/>
                  <a:gd name="connsiteX7" fmla="*/ 5446 w 525089"/>
                  <a:gd name="connsiteY7" fmla="*/ 16372 h 415862"/>
                  <a:gd name="connsiteX0" fmla="*/ 5446 w 525924"/>
                  <a:gd name="connsiteY0" fmla="*/ 16372 h 415862"/>
                  <a:gd name="connsiteX1" fmla="*/ 226902 w 525924"/>
                  <a:gd name="connsiteY1" fmla="*/ 33041 h 415862"/>
                  <a:gd name="connsiteX2" fmla="*/ 127302 w 525924"/>
                  <a:gd name="connsiteY2" fmla="*/ 215024 h 415862"/>
                  <a:gd name="connsiteX3" fmla="*/ 150699 w 525924"/>
                  <a:gd name="connsiteY3" fmla="*/ 348776 h 415862"/>
                  <a:gd name="connsiteX4" fmla="*/ 525089 w 525924"/>
                  <a:gd name="connsiteY4" fmla="*/ 342084 h 415862"/>
                  <a:gd name="connsiteX5" fmla="*/ 127300 w 525924"/>
                  <a:gd name="connsiteY5" fmla="*/ 402278 h 415862"/>
                  <a:gd name="connsiteX6" fmla="*/ 80767 w 525924"/>
                  <a:gd name="connsiteY6" fmla="*/ 396961 h 415862"/>
                  <a:gd name="connsiteX7" fmla="*/ 68801 w 525924"/>
                  <a:gd name="connsiteY7" fmla="*/ 208334 h 415862"/>
                  <a:gd name="connsiteX8" fmla="*/ 5446 w 525924"/>
                  <a:gd name="connsiteY8" fmla="*/ 16372 h 415862"/>
                  <a:gd name="connsiteX0" fmla="*/ 5446 w 525924"/>
                  <a:gd name="connsiteY0" fmla="*/ 16372 h 415862"/>
                  <a:gd name="connsiteX1" fmla="*/ 226902 w 525924"/>
                  <a:gd name="connsiteY1" fmla="*/ 33041 h 415862"/>
                  <a:gd name="connsiteX2" fmla="*/ 127302 w 525924"/>
                  <a:gd name="connsiteY2" fmla="*/ 215024 h 415862"/>
                  <a:gd name="connsiteX3" fmla="*/ 150699 w 525924"/>
                  <a:gd name="connsiteY3" fmla="*/ 348776 h 415862"/>
                  <a:gd name="connsiteX4" fmla="*/ 525089 w 525924"/>
                  <a:gd name="connsiteY4" fmla="*/ 342084 h 415862"/>
                  <a:gd name="connsiteX5" fmla="*/ 127300 w 525924"/>
                  <a:gd name="connsiteY5" fmla="*/ 402278 h 415862"/>
                  <a:gd name="connsiteX6" fmla="*/ 80767 w 525924"/>
                  <a:gd name="connsiteY6" fmla="*/ 396961 h 415862"/>
                  <a:gd name="connsiteX7" fmla="*/ 68801 w 525924"/>
                  <a:gd name="connsiteY7" fmla="*/ 208334 h 415862"/>
                  <a:gd name="connsiteX8" fmla="*/ 5446 w 525924"/>
                  <a:gd name="connsiteY8" fmla="*/ 16372 h 415862"/>
                  <a:gd name="connsiteX0" fmla="*/ 5446 w 543432"/>
                  <a:gd name="connsiteY0" fmla="*/ 16372 h 415862"/>
                  <a:gd name="connsiteX1" fmla="*/ 226902 w 543432"/>
                  <a:gd name="connsiteY1" fmla="*/ 33041 h 415862"/>
                  <a:gd name="connsiteX2" fmla="*/ 127302 w 543432"/>
                  <a:gd name="connsiteY2" fmla="*/ 215024 h 415862"/>
                  <a:gd name="connsiteX3" fmla="*/ 150699 w 543432"/>
                  <a:gd name="connsiteY3" fmla="*/ 348776 h 415862"/>
                  <a:gd name="connsiteX4" fmla="*/ 542639 w 543432"/>
                  <a:gd name="connsiteY4" fmla="*/ 322020 h 415862"/>
                  <a:gd name="connsiteX5" fmla="*/ 127300 w 543432"/>
                  <a:gd name="connsiteY5" fmla="*/ 402278 h 415862"/>
                  <a:gd name="connsiteX6" fmla="*/ 80767 w 543432"/>
                  <a:gd name="connsiteY6" fmla="*/ 396961 h 415862"/>
                  <a:gd name="connsiteX7" fmla="*/ 68801 w 543432"/>
                  <a:gd name="connsiteY7" fmla="*/ 208334 h 415862"/>
                  <a:gd name="connsiteX8" fmla="*/ 5446 w 543432"/>
                  <a:gd name="connsiteY8" fmla="*/ 16372 h 415862"/>
                  <a:gd name="connsiteX0" fmla="*/ 5446 w 575061"/>
                  <a:gd name="connsiteY0" fmla="*/ 16372 h 415505"/>
                  <a:gd name="connsiteX1" fmla="*/ 226902 w 575061"/>
                  <a:gd name="connsiteY1" fmla="*/ 33041 h 415505"/>
                  <a:gd name="connsiteX2" fmla="*/ 127302 w 575061"/>
                  <a:gd name="connsiteY2" fmla="*/ 215024 h 415505"/>
                  <a:gd name="connsiteX3" fmla="*/ 150699 w 575061"/>
                  <a:gd name="connsiteY3" fmla="*/ 348776 h 415505"/>
                  <a:gd name="connsiteX4" fmla="*/ 542639 w 575061"/>
                  <a:gd name="connsiteY4" fmla="*/ 322020 h 415505"/>
                  <a:gd name="connsiteX5" fmla="*/ 513388 w 575061"/>
                  <a:gd name="connsiteY5" fmla="*/ 368837 h 415505"/>
                  <a:gd name="connsiteX6" fmla="*/ 127300 w 575061"/>
                  <a:gd name="connsiteY6" fmla="*/ 402278 h 415505"/>
                  <a:gd name="connsiteX7" fmla="*/ 80767 w 575061"/>
                  <a:gd name="connsiteY7" fmla="*/ 396961 h 415505"/>
                  <a:gd name="connsiteX8" fmla="*/ 68801 w 575061"/>
                  <a:gd name="connsiteY8" fmla="*/ 208334 h 415505"/>
                  <a:gd name="connsiteX9" fmla="*/ 5446 w 575061"/>
                  <a:gd name="connsiteY9" fmla="*/ 16372 h 415505"/>
                  <a:gd name="connsiteX0" fmla="*/ 5446 w 575061"/>
                  <a:gd name="connsiteY0" fmla="*/ 16372 h 415505"/>
                  <a:gd name="connsiteX1" fmla="*/ 226902 w 575061"/>
                  <a:gd name="connsiteY1" fmla="*/ 33041 h 415505"/>
                  <a:gd name="connsiteX2" fmla="*/ 127302 w 575061"/>
                  <a:gd name="connsiteY2" fmla="*/ 215024 h 415505"/>
                  <a:gd name="connsiteX3" fmla="*/ 121451 w 575061"/>
                  <a:gd name="connsiteY3" fmla="*/ 348776 h 415505"/>
                  <a:gd name="connsiteX4" fmla="*/ 542639 w 575061"/>
                  <a:gd name="connsiteY4" fmla="*/ 322020 h 415505"/>
                  <a:gd name="connsiteX5" fmla="*/ 513388 w 575061"/>
                  <a:gd name="connsiteY5" fmla="*/ 368837 h 415505"/>
                  <a:gd name="connsiteX6" fmla="*/ 127300 w 575061"/>
                  <a:gd name="connsiteY6" fmla="*/ 402278 h 415505"/>
                  <a:gd name="connsiteX7" fmla="*/ 80767 w 575061"/>
                  <a:gd name="connsiteY7" fmla="*/ 396961 h 415505"/>
                  <a:gd name="connsiteX8" fmla="*/ 68801 w 575061"/>
                  <a:gd name="connsiteY8" fmla="*/ 208334 h 415505"/>
                  <a:gd name="connsiteX9" fmla="*/ 5446 w 575061"/>
                  <a:gd name="connsiteY9" fmla="*/ 16372 h 415505"/>
                  <a:gd name="connsiteX0" fmla="*/ 5446 w 575061"/>
                  <a:gd name="connsiteY0" fmla="*/ 16372 h 415505"/>
                  <a:gd name="connsiteX1" fmla="*/ 226902 w 575061"/>
                  <a:gd name="connsiteY1" fmla="*/ 33041 h 415505"/>
                  <a:gd name="connsiteX2" fmla="*/ 127302 w 575061"/>
                  <a:gd name="connsiteY2" fmla="*/ 215024 h 415505"/>
                  <a:gd name="connsiteX3" fmla="*/ 121451 w 575061"/>
                  <a:gd name="connsiteY3" fmla="*/ 348776 h 415505"/>
                  <a:gd name="connsiteX4" fmla="*/ 542639 w 575061"/>
                  <a:gd name="connsiteY4" fmla="*/ 322020 h 415505"/>
                  <a:gd name="connsiteX5" fmla="*/ 513388 w 575061"/>
                  <a:gd name="connsiteY5" fmla="*/ 368837 h 415505"/>
                  <a:gd name="connsiteX6" fmla="*/ 127300 w 575061"/>
                  <a:gd name="connsiteY6" fmla="*/ 402278 h 415505"/>
                  <a:gd name="connsiteX7" fmla="*/ 22267 w 575061"/>
                  <a:gd name="connsiteY7" fmla="*/ 396961 h 415505"/>
                  <a:gd name="connsiteX8" fmla="*/ 68801 w 575061"/>
                  <a:gd name="connsiteY8" fmla="*/ 208334 h 415505"/>
                  <a:gd name="connsiteX9" fmla="*/ 5446 w 575061"/>
                  <a:gd name="connsiteY9" fmla="*/ 16372 h 415505"/>
                  <a:gd name="connsiteX0" fmla="*/ 5446 w 575061"/>
                  <a:gd name="connsiteY0" fmla="*/ 16372 h 406970"/>
                  <a:gd name="connsiteX1" fmla="*/ 226902 w 575061"/>
                  <a:gd name="connsiteY1" fmla="*/ 33041 h 406970"/>
                  <a:gd name="connsiteX2" fmla="*/ 127302 w 575061"/>
                  <a:gd name="connsiteY2" fmla="*/ 215024 h 406970"/>
                  <a:gd name="connsiteX3" fmla="*/ 121451 w 575061"/>
                  <a:gd name="connsiteY3" fmla="*/ 348776 h 406970"/>
                  <a:gd name="connsiteX4" fmla="*/ 542639 w 575061"/>
                  <a:gd name="connsiteY4" fmla="*/ 322020 h 406970"/>
                  <a:gd name="connsiteX5" fmla="*/ 513388 w 575061"/>
                  <a:gd name="connsiteY5" fmla="*/ 368837 h 406970"/>
                  <a:gd name="connsiteX6" fmla="*/ 127300 w 575061"/>
                  <a:gd name="connsiteY6" fmla="*/ 402278 h 406970"/>
                  <a:gd name="connsiteX7" fmla="*/ 22267 w 575061"/>
                  <a:gd name="connsiteY7" fmla="*/ 396961 h 406970"/>
                  <a:gd name="connsiteX8" fmla="*/ 80499 w 575061"/>
                  <a:gd name="connsiteY8" fmla="*/ 348776 h 406970"/>
                  <a:gd name="connsiteX9" fmla="*/ 68801 w 575061"/>
                  <a:gd name="connsiteY9" fmla="*/ 208334 h 406970"/>
                  <a:gd name="connsiteX10" fmla="*/ 5446 w 575061"/>
                  <a:gd name="connsiteY10" fmla="*/ 16372 h 406970"/>
                  <a:gd name="connsiteX0" fmla="*/ 5446 w 575061"/>
                  <a:gd name="connsiteY0" fmla="*/ 16372 h 409354"/>
                  <a:gd name="connsiteX1" fmla="*/ 226902 w 575061"/>
                  <a:gd name="connsiteY1" fmla="*/ 33041 h 409354"/>
                  <a:gd name="connsiteX2" fmla="*/ 127302 w 575061"/>
                  <a:gd name="connsiteY2" fmla="*/ 215024 h 409354"/>
                  <a:gd name="connsiteX3" fmla="*/ 121451 w 575061"/>
                  <a:gd name="connsiteY3" fmla="*/ 348776 h 409354"/>
                  <a:gd name="connsiteX4" fmla="*/ 542639 w 575061"/>
                  <a:gd name="connsiteY4" fmla="*/ 322020 h 409354"/>
                  <a:gd name="connsiteX5" fmla="*/ 513388 w 575061"/>
                  <a:gd name="connsiteY5" fmla="*/ 368837 h 409354"/>
                  <a:gd name="connsiteX6" fmla="*/ 127300 w 575061"/>
                  <a:gd name="connsiteY6" fmla="*/ 402278 h 409354"/>
                  <a:gd name="connsiteX7" fmla="*/ 22267 w 575061"/>
                  <a:gd name="connsiteY7" fmla="*/ 396961 h 409354"/>
                  <a:gd name="connsiteX8" fmla="*/ 27851 w 575061"/>
                  <a:gd name="connsiteY8" fmla="*/ 301965 h 409354"/>
                  <a:gd name="connsiteX9" fmla="*/ 68801 w 575061"/>
                  <a:gd name="connsiteY9" fmla="*/ 208334 h 409354"/>
                  <a:gd name="connsiteX10" fmla="*/ 5446 w 575061"/>
                  <a:gd name="connsiteY10" fmla="*/ 16372 h 409354"/>
                  <a:gd name="connsiteX0" fmla="*/ 5446 w 575061"/>
                  <a:gd name="connsiteY0" fmla="*/ 16372 h 407894"/>
                  <a:gd name="connsiteX1" fmla="*/ 226902 w 575061"/>
                  <a:gd name="connsiteY1" fmla="*/ 33041 h 407894"/>
                  <a:gd name="connsiteX2" fmla="*/ 127302 w 575061"/>
                  <a:gd name="connsiteY2" fmla="*/ 215024 h 407894"/>
                  <a:gd name="connsiteX3" fmla="*/ 121451 w 575061"/>
                  <a:gd name="connsiteY3" fmla="*/ 348776 h 407894"/>
                  <a:gd name="connsiteX4" fmla="*/ 542639 w 575061"/>
                  <a:gd name="connsiteY4" fmla="*/ 322020 h 407894"/>
                  <a:gd name="connsiteX5" fmla="*/ 513388 w 575061"/>
                  <a:gd name="connsiteY5" fmla="*/ 368837 h 407894"/>
                  <a:gd name="connsiteX6" fmla="*/ 127300 w 575061"/>
                  <a:gd name="connsiteY6" fmla="*/ 402278 h 407894"/>
                  <a:gd name="connsiteX7" fmla="*/ 22267 w 575061"/>
                  <a:gd name="connsiteY7" fmla="*/ 396961 h 407894"/>
                  <a:gd name="connsiteX8" fmla="*/ 62949 w 575061"/>
                  <a:gd name="connsiteY8" fmla="*/ 328715 h 407894"/>
                  <a:gd name="connsiteX9" fmla="*/ 68801 w 575061"/>
                  <a:gd name="connsiteY9" fmla="*/ 208334 h 407894"/>
                  <a:gd name="connsiteX10" fmla="*/ 5446 w 575061"/>
                  <a:gd name="connsiteY10" fmla="*/ 16372 h 407894"/>
                  <a:gd name="connsiteX0" fmla="*/ 5446 w 575061"/>
                  <a:gd name="connsiteY0" fmla="*/ 16372 h 407894"/>
                  <a:gd name="connsiteX1" fmla="*/ 226902 w 575061"/>
                  <a:gd name="connsiteY1" fmla="*/ 33041 h 407894"/>
                  <a:gd name="connsiteX2" fmla="*/ 127302 w 575061"/>
                  <a:gd name="connsiteY2" fmla="*/ 215024 h 407894"/>
                  <a:gd name="connsiteX3" fmla="*/ 121451 w 575061"/>
                  <a:gd name="connsiteY3" fmla="*/ 348776 h 407894"/>
                  <a:gd name="connsiteX4" fmla="*/ 542639 w 575061"/>
                  <a:gd name="connsiteY4" fmla="*/ 322020 h 407894"/>
                  <a:gd name="connsiteX5" fmla="*/ 513388 w 575061"/>
                  <a:gd name="connsiteY5" fmla="*/ 368837 h 407894"/>
                  <a:gd name="connsiteX6" fmla="*/ 127300 w 575061"/>
                  <a:gd name="connsiteY6" fmla="*/ 402278 h 407894"/>
                  <a:gd name="connsiteX7" fmla="*/ 22267 w 575061"/>
                  <a:gd name="connsiteY7" fmla="*/ 396961 h 407894"/>
                  <a:gd name="connsiteX8" fmla="*/ 10301 w 575061"/>
                  <a:gd name="connsiteY8" fmla="*/ 328715 h 407894"/>
                  <a:gd name="connsiteX9" fmla="*/ 68801 w 575061"/>
                  <a:gd name="connsiteY9" fmla="*/ 208334 h 407894"/>
                  <a:gd name="connsiteX10" fmla="*/ 5446 w 575061"/>
                  <a:gd name="connsiteY10" fmla="*/ 16372 h 407894"/>
                  <a:gd name="connsiteX0" fmla="*/ 5446 w 575061"/>
                  <a:gd name="connsiteY0" fmla="*/ 16372 h 407894"/>
                  <a:gd name="connsiteX1" fmla="*/ 226902 w 575061"/>
                  <a:gd name="connsiteY1" fmla="*/ 33041 h 407894"/>
                  <a:gd name="connsiteX2" fmla="*/ 127302 w 575061"/>
                  <a:gd name="connsiteY2" fmla="*/ 215024 h 407894"/>
                  <a:gd name="connsiteX3" fmla="*/ 121451 w 575061"/>
                  <a:gd name="connsiteY3" fmla="*/ 348776 h 407894"/>
                  <a:gd name="connsiteX4" fmla="*/ 542639 w 575061"/>
                  <a:gd name="connsiteY4" fmla="*/ 322020 h 407894"/>
                  <a:gd name="connsiteX5" fmla="*/ 513388 w 575061"/>
                  <a:gd name="connsiteY5" fmla="*/ 368837 h 407894"/>
                  <a:gd name="connsiteX6" fmla="*/ 127300 w 575061"/>
                  <a:gd name="connsiteY6" fmla="*/ 402278 h 407894"/>
                  <a:gd name="connsiteX7" fmla="*/ 39814 w 575061"/>
                  <a:gd name="connsiteY7" fmla="*/ 396961 h 407894"/>
                  <a:gd name="connsiteX8" fmla="*/ 10301 w 575061"/>
                  <a:gd name="connsiteY8" fmla="*/ 328715 h 407894"/>
                  <a:gd name="connsiteX9" fmla="*/ 68801 w 575061"/>
                  <a:gd name="connsiteY9" fmla="*/ 208334 h 407894"/>
                  <a:gd name="connsiteX10" fmla="*/ 5446 w 575061"/>
                  <a:gd name="connsiteY10" fmla="*/ 16372 h 407894"/>
                  <a:gd name="connsiteX0" fmla="*/ 5446 w 575061"/>
                  <a:gd name="connsiteY0" fmla="*/ 16372 h 406220"/>
                  <a:gd name="connsiteX1" fmla="*/ 226902 w 575061"/>
                  <a:gd name="connsiteY1" fmla="*/ 33041 h 406220"/>
                  <a:gd name="connsiteX2" fmla="*/ 127302 w 575061"/>
                  <a:gd name="connsiteY2" fmla="*/ 215024 h 406220"/>
                  <a:gd name="connsiteX3" fmla="*/ 121451 w 575061"/>
                  <a:gd name="connsiteY3" fmla="*/ 348776 h 406220"/>
                  <a:gd name="connsiteX4" fmla="*/ 542639 w 575061"/>
                  <a:gd name="connsiteY4" fmla="*/ 322020 h 406220"/>
                  <a:gd name="connsiteX5" fmla="*/ 513388 w 575061"/>
                  <a:gd name="connsiteY5" fmla="*/ 368837 h 406220"/>
                  <a:gd name="connsiteX6" fmla="*/ 127300 w 575061"/>
                  <a:gd name="connsiteY6" fmla="*/ 402278 h 406220"/>
                  <a:gd name="connsiteX7" fmla="*/ 39814 w 575061"/>
                  <a:gd name="connsiteY7" fmla="*/ 396961 h 406220"/>
                  <a:gd name="connsiteX8" fmla="*/ 57099 w 575061"/>
                  <a:gd name="connsiteY8" fmla="*/ 368842 h 406220"/>
                  <a:gd name="connsiteX9" fmla="*/ 68801 w 575061"/>
                  <a:gd name="connsiteY9" fmla="*/ 208334 h 406220"/>
                  <a:gd name="connsiteX10" fmla="*/ 5446 w 575061"/>
                  <a:gd name="connsiteY10" fmla="*/ 16372 h 406220"/>
                  <a:gd name="connsiteX0" fmla="*/ 644556 w 1214171"/>
                  <a:gd name="connsiteY0" fmla="*/ 16372 h 553498"/>
                  <a:gd name="connsiteX1" fmla="*/ 866012 w 1214171"/>
                  <a:gd name="connsiteY1" fmla="*/ 33041 h 553498"/>
                  <a:gd name="connsiteX2" fmla="*/ 766412 w 1214171"/>
                  <a:gd name="connsiteY2" fmla="*/ 215024 h 553498"/>
                  <a:gd name="connsiteX3" fmla="*/ 760561 w 1214171"/>
                  <a:gd name="connsiteY3" fmla="*/ 348776 h 553498"/>
                  <a:gd name="connsiteX4" fmla="*/ 1181749 w 1214171"/>
                  <a:gd name="connsiteY4" fmla="*/ 322020 h 553498"/>
                  <a:gd name="connsiteX5" fmla="*/ 1152498 w 1214171"/>
                  <a:gd name="connsiteY5" fmla="*/ 368837 h 553498"/>
                  <a:gd name="connsiteX6" fmla="*/ 766410 w 1214171"/>
                  <a:gd name="connsiteY6" fmla="*/ 402278 h 553498"/>
                  <a:gd name="connsiteX7" fmla="*/ 678924 w 1214171"/>
                  <a:gd name="connsiteY7" fmla="*/ 396961 h 553498"/>
                  <a:gd name="connsiteX8" fmla="*/ 79 w 1214171"/>
                  <a:gd name="connsiteY8" fmla="*/ 549409 h 553498"/>
                  <a:gd name="connsiteX9" fmla="*/ 707911 w 1214171"/>
                  <a:gd name="connsiteY9" fmla="*/ 208334 h 553498"/>
                  <a:gd name="connsiteX10" fmla="*/ 644556 w 1214171"/>
                  <a:gd name="connsiteY10" fmla="*/ 16372 h 553498"/>
                  <a:gd name="connsiteX0" fmla="*/ 644647 w 1214262"/>
                  <a:gd name="connsiteY0" fmla="*/ 16372 h 551501"/>
                  <a:gd name="connsiteX1" fmla="*/ 866103 w 1214262"/>
                  <a:gd name="connsiteY1" fmla="*/ 33041 h 551501"/>
                  <a:gd name="connsiteX2" fmla="*/ 766503 w 1214262"/>
                  <a:gd name="connsiteY2" fmla="*/ 215024 h 551501"/>
                  <a:gd name="connsiteX3" fmla="*/ 760652 w 1214262"/>
                  <a:gd name="connsiteY3" fmla="*/ 348776 h 551501"/>
                  <a:gd name="connsiteX4" fmla="*/ 1181840 w 1214262"/>
                  <a:gd name="connsiteY4" fmla="*/ 322020 h 551501"/>
                  <a:gd name="connsiteX5" fmla="*/ 1152589 w 1214262"/>
                  <a:gd name="connsiteY5" fmla="*/ 368837 h 551501"/>
                  <a:gd name="connsiteX6" fmla="*/ 766501 w 1214262"/>
                  <a:gd name="connsiteY6" fmla="*/ 402278 h 551501"/>
                  <a:gd name="connsiteX7" fmla="*/ 679015 w 1214262"/>
                  <a:gd name="connsiteY7" fmla="*/ 396961 h 551501"/>
                  <a:gd name="connsiteX8" fmla="*/ 170 w 1214262"/>
                  <a:gd name="connsiteY8" fmla="*/ 549409 h 551501"/>
                  <a:gd name="connsiteX9" fmla="*/ 608552 w 1214262"/>
                  <a:gd name="connsiteY9" fmla="*/ 348776 h 551501"/>
                  <a:gd name="connsiteX10" fmla="*/ 708002 w 1214262"/>
                  <a:gd name="connsiteY10" fmla="*/ 208334 h 551501"/>
                  <a:gd name="connsiteX11" fmla="*/ 644647 w 1214262"/>
                  <a:gd name="connsiteY11" fmla="*/ 16372 h 551501"/>
                  <a:gd name="connsiteX0" fmla="*/ 644647 w 1214262"/>
                  <a:gd name="connsiteY0" fmla="*/ 16372 h 551501"/>
                  <a:gd name="connsiteX1" fmla="*/ 866103 w 1214262"/>
                  <a:gd name="connsiteY1" fmla="*/ 33041 h 551501"/>
                  <a:gd name="connsiteX2" fmla="*/ 766503 w 1214262"/>
                  <a:gd name="connsiteY2" fmla="*/ 215024 h 551501"/>
                  <a:gd name="connsiteX3" fmla="*/ 760652 w 1214262"/>
                  <a:gd name="connsiteY3" fmla="*/ 348776 h 551501"/>
                  <a:gd name="connsiteX4" fmla="*/ 1181840 w 1214262"/>
                  <a:gd name="connsiteY4" fmla="*/ 322020 h 551501"/>
                  <a:gd name="connsiteX5" fmla="*/ 1152589 w 1214262"/>
                  <a:gd name="connsiteY5" fmla="*/ 368837 h 551501"/>
                  <a:gd name="connsiteX6" fmla="*/ 766501 w 1214262"/>
                  <a:gd name="connsiteY6" fmla="*/ 402278 h 551501"/>
                  <a:gd name="connsiteX7" fmla="*/ 679015 w 1214262"/>
                  <a:gd name="connsiteY7" fmla="*/ 396961 h 551501"/>
                  <a:gd name="connsiteX8" fmla="*/ 170 w 1214262"/>
                  <a:gd name="connsiteY8" fmla="*/ 549409 h 551501"/>
                  <a:gd name="connsiteX9" fmla="*/ 608552 w 1214262"/>
                  <a:gd name="connsiteY9" fmla="*/ 348776 h 551501"/>
                  <a:gd name="connsiteX10" fmla="*/ 708002 w 1214262"/>
                  <a:gd name="connsiteY10" fmla="*/ 208334 h 551501"/>
                  <a:gd name="connsiteX11" fmla="*/ 644647 w 1214262"/>
                  <a:gd name="connsiteY11" fmla="*/ 16372 h 551501"/>
                  <a:gd name="connsiteX0" fmla="*/ 644647 w 1214262"/>
                  <a:gd name="connsiteY0" fmla="*/ 16372 h 551501"/>
                  <a:gd name="connsiteX1" fmla="*/ 866103 w 1214262"/>
                  <a:gd name="connsiteY1" fmla="*/ 33041 h 551501"/>
                  <a:gd name="connsiteX2" fmla="*/ 766503 w 1214262"/>
                  <a:gd name="connsiteY2" fmla="*/ 215024 h 551501"/>
                  <a:gd name="connsiteX3" fmla="*/ 760652 w 1214262"/>
                  <a:gd name="connsiteY3" fmla="*/ 348776 h 551501"/>
                  <a:gd name="connsiteX4" fmla="*/ 1181840 w 1214262"/>
                  <a:gd name="connsiteY4" fmla="*/ 322020 h 551501"/>
                  <a:gd name="connsiteX5" fmla="*/ 1152589 w 1214262"/>
                  <a:gd name="connsiteY5" fmla="*/ 368837 h 551501"/>
                  <a:gd name="connsiteX6" fmla="*/ 766501 w 1214262"/>
                  <a:gd name="connsiteY6" fmla="*/ 402278 h 551501"/>
                  <a:gd name="connsiteX7" fmla="*/ 679015 w 1214262"/>
                  <a:gd name="connsiteY7" fmla="*/ 396961 h 551501"/>
                  <a:gd name="connsiteX8" fmla="*/ 170 w 1214262"/>
                  <a:gd name="connsiteY8" fmla="*/ 549409 h 551501"/>
                  <a:gd name="connsiteX9" fmla="*/ 608552 w 1214262"/>
                  <a:gd name="connsiteY9" fmla="*/ 348776 h 551501"/>
                  <a:gd name="connsiteX10" fmla="*/ 708002 w 1214262"/>
                  <a:gd name="connsiteY10" fmla="*/ 208334 h 551501"/>
                  <a:gd name="connsiteX11" fmla="*/ 644647 w 1214262"/>
                  <a:gd name="connsiteY11" fmla="*/ 16372 h 551501"/>
                  <a:gd name="connsiteX0" fmla="*/ 644627 w 1214242"/>
                  <a:gd name="connsiteY0" fmla="*/ 16372 h 551501"/>
                  <a:gd name="connsiteX1" fmla="*/ 866083 w 1214242"/>
                  <a:gd name="connsiteY1" fmla="*/ 33041 h 551501"/>
                  <a:gd name="connsiteX2" fmla="*/ 766483 w 1214242"/>
                  <a:gd name="connsiteY2" fmla="*/ 215024 h 551501"/>
                  <a:gd name="connsiteX3" fmla="*/ 760632 w 1214242"/>
                  <a:gd name="connsiteY3" fmla="*/ 348776 h 551501"/>
                  <a:gd name="connsiteX4" fmla="*/ 1181820 w 1214242"/>
                  <a:gd name="connsiteY4" fmla="*/ 322020 h 551501"/>
                  <a:gd name="connsiteX5" fmla="*/ 1152569 w 1214242"/>
                  <a:gd name="connsiteY5" fmla="*/ 368837 h 551501"/>
                  <a:gd name="connsiteX6" fmla="*/ 766481 w 1214242"/>
                  <a:gd name="connsiteY6" fmla="*/ 402278 h 551501"/>
                  <a:gd name="connsiteX7" fmla="*/ 678995 w 1214242"/>
                  <a:gd name="connsiteY7" fmla="*/ 396961 h 551501"/>
                  <a:gd name="connsiteX8" fmla="*/ 150 w 1214242"/>
                  <a:gd name="connsiteY8" fmla="*/ 549409 h 551501"/>
                  <a:gd name="connsiteX9" fmla="*/ 678730 w 1214242"/>
                  <a:gd name="connsiteY9" fmla="*/ 335399 h 551501"/>
                  <a:gd name="connsiteX10" fmla="*/ 707982 w 1214242"/>
                  <a:gd name="connsiteY10" fmla="*/ 208334 h 551501"/>
                  <a:gd name="connsiteX11" fmla="*/ 644627 w 1214242"/>
                  <a:gd name="connsiteY11" fmla="*/ 16372 h 551501"/>
                  <a:gd name="connsiteX0" fmla="*/ 644612 w 1214227"/>
                  <a:gd name="connsiteY0" fmla="*/ 16372 h 551501"/>
                  <a:gd name="connsiteX1" fmla="*/ 866068 w 1214227"/>
                  <a:gd name="connsiteY1" fmla="*/ 33041 h 551501"/>
                  <a:gd name="connsiteX2" fmla="*/ 766468 w 1214227"/>
                  <a:gd name="connsiteY2" fmla="*/ 215024 h 551501"/>
                  <a:gd name="connsiteX3" fmla="*/ 760617 w 1214227"/>
                  <a:gd name="connsiteY3" fmla="*/ 348776 h 551501"/>
                  <a:gd name="connsiteX4" fmla="*/ 1181805 w 1214227"/>
                  <a:gd name="connsiteY4" fmla="*/ 322020 h 551501"/>
                  <a:gd name="connsiteX5" fmla="*/ 1152554 w 1214227"/>
                  <a:gd name="connsiteY5" fmla="*/ 368837 h 551501"/>
                  <a:gd name="connsiteX6" fmla="*/ 766466 w 1214227"/>
                  <a:gd name="connsiteY6" fmla="*/ 402278 h 551501"/>
                  <a:gd name="connsiteX7" fmla="*/ 678980 w 1214227"/>
                  <a:gd name="connsiteY7" fmla="*/ 396961 h 551501"/>
                  <a:gd name="connsiteX8" fmla="*/ 135 w 1214227"/>
                  <a:gd name="connsiteY8" fmla="*/ 549409 h 551501"/>
                  <a:gd name="connsiteX9" fmla="*/ 678715 w 1214227"/>
                  <a:gd name="connsiteY9" fmla="*/ 335399 h 551501"/>
                  <a:gd name="connsiteX10" fmla="*/ 707967 w 1214227"/>
                  <a:gd name="connsiteY10" fmla="*/ 208334 h 551501"/>
                  <a:gd name="connsiteX11" fmla="*/ 644612 w 1214227"/>
                  <a:gd name="connsiteY11" fmla="*/ 16372 h 551501"/>
                  <a:gd name="connsiteX0" fmla="*/ 5448 w 575063"/>
                  <a:gd name="connsiteY0" fmla="*/ 16372 h 405810"/>
                  <a:gd name="connsiteX1" fmla="*/ 226904 w 575063"/>
                  <a:gd name="connsiteY1" fmla="*/ 33041 h 405810"/>
                  <a:gd name="connsiteX2" fmla="*/ 127304 w 575063"/>
                  <a:gd name="connsiteY2" fmla="*/ 215024 h 405810"/>
                  <a:gd name="connsiteX3" fmla="*/ 121453 w 575063"/>
                  <a:gd name="connsiteY3" fmla="*/ 348776 h 405810"/>
                  <a:gd name="connsiteX4" fmla="*/ 542641 w 575063"/>
                  <a:gd name="connsiteY4" fmla="*/ 322020 h 405810"/>
                  <a:gd name="connsiteX5" fmla="*/ 513390 w 575063"/>
                  <a:gd name="connsiteY5" fmla="*/ 368837 h 405810"/>
                  <a:gd name="connsiteX6" fmla="*/ 127302 w 575063"/>
                  <a:gd name="connsiteY6" fmla="*/ 402278 h 405810"/>
                  <a:gd name="connsiteX7" fmla="*/ 39816 w 575063"/>
                  <a:gd name="connsiteY7" fmla="*/ 396961 h 405810"/>
                  <a:gd name="connsiteX8" fmla="*/ 22001 w 575063"/>
                  <a:gd name="connsiteY8" fmla="*/ 382216 h 405810"/>
                  <a:gd name="connsiteX9" fmla="*/ 39551 w 575063"/>
                  <a:gd name="connsiteY9" fmla="*/ 335399 h 405810"/>
                  <a:gd name="connsiteX10" fmla="*/ 68803 w 575063"/>
                  <a:gd name="connsiteY10" fmla="*/ 208334 h 405810"/>
                  <a:gd name="connsiteX11" fmla="*/ 5448 w 575063"/>
                  <a:gd name="connsiteY11" fmla="*/ 16372 h 40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5063" h="405810">
                    <a:moveTo>
                      <a:pt x="5448" y="16372"/>
                    </a:moveTo>
                    <a:cubicBezTo>
                      <a:pt x="31798" y="-12843"/>
                      <a:pt x="211426" y="-296"/>
                      <a:pt x="226904" y="33041"/>
                    </a:cubicBezTo>
                    <a:cubicBezTo>
                      <a:pt x="248188" y="57233"/>
                      <a:pt x="153610" y="184465"/>
                      <a:pt x="127304" y="215024"/>
                    </a:cubicBezTo>
                    <a:cubicBezTo>
                      <a:pt x="130203" y="255386"/>
                      <a:pt x="101952" y="294160"/>
                      <a:pt x="121453" y="348776"/>
                    </a:cubicBezTo>
                    <a:cubicBezTo>
                      <a:pt x="187751" y="369953"/>
                      <a:pt x="562141" y="300842"/>
                      <a:pt x="542641" y="322020"/>
                    </a:cubicBezTo>
                    <a:cubicBezTo>
                      <a:pt x="595289" y="320905"/>
                      <a:pt x="582613" y="355461"/>
                      <a:pt x="513390" y="368837"/>
                    </a:cubicBezTo>
                    <a:cubicBezTo>
                      <a:pt x="444167" y="382213"/>
                      <a:pt x="191606" y="393132"/>
                      <a:pt x="127302" y="402278"/>
                    </a:cubicBezTo>
                    <a:cubicBezTo>
                      <a:pt x="62998" y="411424"/>
                      <a:pt x="57366" y="400305"/>
                      <a:pt x="39816" y="396961"/>
                    </a:cubicBezTo>
                    <a:cubicBezTo>
                      <a:pt x="22266" y="393617"/>
                      <a:pt x="32770" y="403622"/>
                      <a:pt x="22001" y="382216"/>
                    </a:cubicBezTo>
                    <a:cubicBezTo>
                      <a:pt x="11232" y="360810"/>
                      <a:pt x="-14072" y="338744"/>
                      <a:pt x="39551" y="335399"/>
                    </a:cubicBezTo>
                    <a:cubicBezTo>
                      <a:pt x="52225" y="285240"/>
                      <a:pt x="63762" y="250359"/>
                      <a:pt x="68803" y="208334"/>
                    </a:cubicBezTo>
                    <a:cubicBezTo>
                      <a:pt x="56250" y="144903"/>
                      <a:pt x="-20902" y="45587"/>
                      <a:pt x="5448" y="16372"/>
                    </a:cubicBezTo>
                    <a:close/>
                  </a:path>
                </a:pathLst>
              </a:custGeom>
              <a:solidFill>
                <a:srgbClr val="EF4023">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7" name="Group 166">
            <a:extLst>
              <a:ext uri="{FF2B5EF4-FFF2-40B4-BE49-F238E27FC236}">
                <a16:creationId xmlns:a16="http://schemas.microsoft.com/office/drawing/2014/main" id="{5E9AD1B4-819B-49A4-9504-43F8BF1CB7F7}"/>
              </a:ext>
            </a:extLst>
          </p:cNvPr>
          <p:cNvGrpSpPr/>
          <p:nvPr userDrawn="1"/>
        </p:nvGrpSpPr>
        <p:grpSpPr>
          <a:xfrm>
            <a:off x="205350" y="4356976"/>
            <a:ext cx="914400" cy="914400"/>
            <a:chOff x="6773550" y="5489085"/>
            <a:chExt cx="914400" cy="914400"/>
          </a:xfrm>
        </p:grpSpPr>
        <p:sp>
          <p:nvSpPr>
            <p:cNvPr id="168" name="Oval 167">
              <a:extLst>
                <a:ext uri="{FF2B5EF4-FFF2-40B4-BE49-F238E27FC236}">
                  <a16:creationId xmlns:a16="http://schemas.microsoft.com/office/drawing/2014/main" id="{6BA7C997-31A6-4739-8D57-5AFBFE233C47}"/>
                </a:ext>
              </a:extLst>
            </p:cNvPr>
            <p:cNvSpPr>
              <a:spLocks noChangeAspect="1"/>
            </p:cNvSpPr>
            <p:nvPr/>
          </p:nvSpPr>
          <p:spPr>
            <a:xfrm>
              <a:off x="6773550" y="5489085"/>
              <a:ext cx="914400" cy="914400"/>
            </a:xfrm>
            <a:prstGeom prst="ellipse">
              <a:avLst/>
            </a:pr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a:extLst>
                <a:ext uri="{FF2B5EF4-FFF2-40B4-BE49-F238E27FC236}">
                  <a16:creationId xmlns:a16="http://schemas.microsoft.com/office/drawing/2014/main" id="{F26A64B9-1967-4FA2-B3B8-1A1BEB937CAC}"/>
                </a:ext>
              </a:extLst>
            </p:cNvPr>
            <p:cNvGrpSpPr/>
            <p:nvPr/>
          </p:nvGrpSpPr>
          <p:grpSpPr>
            <a:xfrm>
              <a:off x="6859558" y="5611680"/>
              <a:ext cx="742384" cy="742950"/>
              <a:chOff x="7596933" y="4494090"/>
              <a:chExt cx="742384" cy="742950"/>
            </a:xfrm>
          </p:grpSpPr>
          <p:sp>
            <p:nvSpPr>
              <p:cNvPr id="170" name="Heart 169">
                <a:extLst>
                  <a:ext uri="{FF2B5EF4-FFF2-40B4-BE49-F238E27FC236}">
                    <a16:creationId xmlns:a16="http://schemas.microsoft.com/office/drawing/2014/main" id="{F52CC439-29F3-4C6C-BE8F-1226F0A2CC2F}"/>
                  </a:ext>
                </a:extLst>
              </p:cNvPr>
              <p:cNvSpPr/>
              <p:nvPr/>
            </p:nvSpPr>
            <p:spPr>
              <a:xfrm>
                <a:off x="7596933" y="4494090"/>
                <a:ext cx="742384" cy="742950"/>
              </a:xfrm>
              <a:prstGeom prst="heart">
                <a:avLst/>
              </a:prstGeom>
              <a:solidFill>
                <a:srgbClr val="E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1005">
                <a:extLst>
                  <a:ext uri="{FF2B5EF4-FFF2-40B4-BE49-F238E27FC236}">
                    <a16:creationId xmlns:a16="http://schemas.microsoft.com/office/drawing/2014/main" id="{77A51B79-101A-4A8C-A3C2-1565C6529368}"/>
                  </a:ext>
                </a:extLst>
              </p:cNvPr>
              <p:cNvSpPr/>
              <p:nvPr/>
            </p:nvSpPr>
            <p:spPr>
              <a:xfrm>
                <a:off x="7825641" y="4518342"/>
                <a:ext cx="254794" cy="507847"/>
              </a:xfrm>
              <a:custGeom>
                <a:avLst/>
                <a:gdLst>
                  <a:gd name="connsiteX0" fmla="*/ 67000 w 1075925"/>
                  <a:gd name="connsiteY0" fmla="*/ 108662 h 2140051"/>
                  <a:gd name="connsiteX1" fmla="*/ 207493 w 1075925"/>
                  <a:gd name="connsiteY1" fmla="*/ 180100 h 2140051"/>
                  <a:gd name="connsiteX2" fmla="*/ 328937 w 1075925"/>
                  <a:gd name="connsiteY2" fmla="*/ 292019 h 2140051"/>
                  <a:gd name="connsiteX3" fmla="*/ 459906 w 1075925"/>
                  <a:gd name="connsiteY3" fmla="*/ 461087 h 2140051"/>
                  <a:gd name="connsiteX4" fmla="*/ 586112 w 1075925"/>
                  <a:gd name="connsiteY4" fmla="*/ 706356 h 2140051"/>
                  <a:gd name="connsiteX5" fmla="*/ 602781 w 1075925"/>
                  <a:gd name="connsiteY5" fmla="*/ 758744 h 2140051"/>
                  <a:gd name="connsiteX6" fmla="*/ 650406 w 1075925"/>
                  <a:gd name="connsiteY6" fmla="*/ 639681 h 2140051"/>
                  <a:gd name="connsiteX7" fmla="*/ 728987 w 1075925"/>
                  <a:gd name="connsiteY7" fmla="*/ 482519 h 2140051"/>
                  <a:gd name="connsiteX8" fmla="*/ 838525 w 1075925"/>
                  <a:gd name="connsiteY8" fmla="*/ 325356 h 2140051"/>
                  <a:gd name="connsiteX9" fmla="*/ 962350 w 1075925"/>
                  <a:gd name="connsiteY9" fmla="*/ 208675 h 2140051"/>
                  <a:gd name="connsiteX10" fmla="*/ 1033787 w 1075925"/>
                  <a:gd name="connsiteY10" fmla="*/ 165812 h 2140051"/>
                  <a:gd name="connsiteX11" fmla="*/ 1021881 w 1075925"/>
                  <a:gd name="connsiteY11" fmla="*/ 1920794 h 2140051"/>
                  <a:gd name="connsiteX12" fmla="*/ 1052837 w 1075925"/>
                  <a:gd name="connsiteY12" fmla="*/ 2049381 h 2140051"/>
                  <a:gd name="connsiteX13" fmla="*/ 631356 w 1075925"/>
                  <a:gd name="connsiteY13" fmla="*/ 2137487 h 2140051"/>
                  <a:gd name="connsiteX14" fmla="*/ 33662 w 1075925"/>
                  <a:gd name="connsiteY14" fmla="*/ 1949369 h 2140051"/>
                  <a:gd name="connsiteX15" fmla="*/ 74143 w 1075925"/>
                  <a:gd name="connsiteY15" fmla="*/ 1789825 h 2140051"/>
                  <a:gd name="connsiteX16" fmla="*/ 67000 w 1075925"/>
                  <a:gd name="connsiteY16" fmla="*/ 108662 h 2140051"/>
                  <a:gd name="connsiteX0" fmla="*/ 67000 w 1075925"/>
                  <a:gd name="connsiteY0" fmla="*/ 108662 h 2140051"/>
                  <a:gd name="connsiteX1" fmla="*/ 207493 w 1075925"/>
                  <a:gd name="connsiteY1" fmla="*/ 180100 h 2140051"/>
                  <a:gd name="connsiteX2" fmla="*/ 328937 w 1075925"/>
                  <a:gd name="connsiteY2" fmla="*/ 292019 h 2140051"/>
                  <a:gd name="connsiteX3" fmla="*/ 459906 w 1075925"/>
                  <a:gd name="connsiteY3" fmla="*/ 461087 h 2140051"/>
                  <a:gd name="connsiteX4" fmla="*/ 586112 w 1075925"/>
                  <a:gd name="connsiteY4" fmla="*/ 706356 h 2140051"/>
                  <a:gd name="connsiteX5" fmla="*/ 602781 w 1075925"/>
                  <a:gd name="connsiteY5" fmla="*/ 758744 h 2140051"/>
                  <a:gd name="connsiteX6" fmla="*/ 650406 w 1075925"/>
                  <a:gd name="connsiteY6" fmla="*/ 639681 h 2140051"/>
                  <a:gd name="connsiteX7" fmla="*/ 728987 w 1075925"/>
                  <a:gd name="connsiteY7" fmla="*/ 482519 h 2140051"/>
                  <a:gd name="connsiteX8" fmla="*/ 838525 w 1075925"/>
                  <a:gd name="connsiteY8" fmla="*/ 325356 h 2140051"/>
                  <a:gd name="connsiteX9" fmla="*/ 962350 w 1075925"/>
                  <a:gd name="connsiteY9" fmla="*/ 208675 h 2140051"/>
                  <a:gd name="connsiteX10" fmla="*/ 1033787 w 1075925"/>
                  <a:gd name="connsiteY10" fmla="*/ 165812 h 2140051"/>
                  <a:gd name="connsiteX11" fmla="*/ 1021881 w 1075925"/>
                  <a:gd name="connsiteY11" fmla="*/ 1920794 h 2140051"/>
                  <a:gd name="connsiteX12" fmla="*/ 1052837 w 1075925"/>
                  <a:gd name="connsiteY12" fmla="*/ 2049381 h 2140051"/>
                  <a:gd name="connsiteX13" fmla="*/ 631356 w 1075925"/>
                  <a:gd name="connsiteY13" fmla="*/ 2137487 h 2140051"/>
                  <a:gd name="connsiteX14" fmla="*/ 33662 w 1075925"/>
                  <a:gd name="connsiteY14" fmla="*/ 1949369 h 2140051"/>
                  <a:gd name="connsiteX15" fmla="*/ 74143 w 1075925"/>
                  <a:gd name="connsiteY15" fmla="*/ 1789825 h 2140051"/>
                  <a:gd name="connsiteX16" fmla="*/ 67000 w 1075925"/>
                  <a:gd name="connsiteY16" fmla="*/ 108662 h 2140051"/>
                  <a:gd name="connsiteX0" fmla="*/ 67000 w 1075925"/>
                  <a:gd name="connsiteY0" fmla="*/ 108662 h 2140051"/>
                  <a:gd name="connsiteX1" fmla="*/ 207493 w 1075925"/>
                  <a:gd name="connsiteY1" fmla="*/ 180100 h 2140051"/>
                  <a:gd name="connsiteX2" fmla="*/ 328937 w 1075925"/>
                  <a:gd name="connsiteY2" fmla="*/ 292019 h 2140051"/>
                  <a:gd name="connsiteX3" fmla="*/ 459906 w 1075925"/>
                  <a:gd name="connsiteY3" fmla="*/ 461087 h 2140051"/>
                  <a:gd name="connsiteX4" fmla="*/ 586112 w 1075925"/>
                  <a:gd name="connsiteY4" fmla="*/ 706356 h 2140051"/>
                  <a:gd name="connsiteX5" fmla="*/ 602781 w 1075925"/>
                  <a:gd name="connsiteY5" fmla="*/ 758744 h 2140051"/>
                  <a:gd name="connsiteX6" fmla="*/ 650406 w 1075925"/>
                  <a:gd name="connsiteY6" fmla="*/ 639681 h 2140051"/>
                  <a:gd name="connsiteX7" fmla="*/ 728987 w 1075925"/>
                  <a:gd name="connsiteY7" fmla="*/ 482519 h 2140051"/>
                  <a:gd name="connsiteX8" fmla="*/ 838525 w 1075925"/>
                  <a:gd name="connsiteY8" fmla="*/ 325356 h 2140051"/>
                  <a:gd name="connsiteX9" fmla="*/ 962350 w 1075925"/>
                  <a:gd name="connsiteY9" fmla="*/ 208675 h 2140051"/>
                  <a:gd name="connsiteX10" fmla="*/ 1033787 w 1075925"/>
                  <a:gd name="connsiteY10" fmla="*/ 165812 h 2140051"/>
                  <a:gd name="connsiteX11" fmla="*/ 1021881 w 1075925"/>
                  <a:gd name="connsiteY11" fmla="*/ 1920794 h 2140051"/>
                  <a:gd name="connsiteX12" fmla="*/ 1052837 w 1075925"/>
                  <a:gd name="connsiteY12" fmla="*/ 2049381 h 2140051"/>
                  <a:gd name="connsiteX13" fmla="*/ 631356 w 1075925"/>
                  <a:gd name="connsiteY13" fmla="*/ 2137487 h 2140051"/>
                  <a:gd name="connsiteX14" fmla="*/ 33662 w 1075925"/>
                  <a:gd name="connsiteY14" fmla="*/ 1949369 h 2140051"/>
                  <a:gd name="connsiteX15" fmla="*/ 74143 w 1075925"/>
                  <a:gd name="connsiteY15" fmla="*/ 1789825 h 2140051"/>
                  <a:gd name="connsiteX16" fmla="*/ 67000 w 1075925"/>
                  <a:gd name="connsiteY16" fmla="*/ 108662 h 2140051"/>
                  <a:gd name="connsiteX0" fmla="*/ 67000 w 1075866"/>
                  <a:gd name="connsiteY0" fmla="*/ 108662 h 2140051"/>
                  <a:gd name="connsiteX1" fmla="*/ 207493 w 1075866"/>
                  <a:gd name="connsiteY1" fmla="*/ 180100 h 2140051"/>
                  <a:gd name="connsiteX2" fmla="*/ 328937 w 1075866"/>
                  <a:gd name="connsiteY2" fmla="*/ 292019 h 2140051"/>
                  <a:gd name="connsiteX3" fmla="*/ 459906 w 1075866"/>
                  <a:gd name="connsiteY3" fmla="*/ 461087 h 2140051"/>
                  <a:gd name="connsiteX4" fmla="*/ 586112 w 1075866"/>
                  <a:gd name="connsiteY4" fmla="*/ 706356 h 2140051"/>
                  <a:gd name="connsiteX5" fmla="*/ 602781 w 1075866"/>
                  <a:gd name="connsiteY5" fmla="*/ 758744 h 2140051"/>
                  <a:gd name="connsiteX6" fmla="*/ 650406 w 1075866"/>
                  <a:gd name="connsiteY6" fmla="*/ 639681 h 2140051"/>
                  <a:gd name="connsiteX7" fmla="*/ 728987 w 1075866"/>
                  <a:gd name="connsiteY7" fmla="*/ 482519 h 2140051"/>
                  <a:gd name="connsiteX8" fmla="*/ 838525 w 1075866"/>
                  <a:gd name="connsiteY8" fmla="*/ 325356 h 2140051"/>
                  <a:gd name="connsiteX9" fmla="*/ 962350 w 1075866"/>
                  <a:gd name="connsiteY9" fmla="*/ 208675 h 2140051"/>
                  <a:gd name="connsiteX10" fmla="*/ 1036168 w 1075866"/>
                  <a:gd name="connsiteY10" fmla="*/ 156287 h 2140051"/>
                  <a:gd name="connsiteX11" fmla="*/ 1021881 w 1075866"/>
                  <a:gd name="connsiteY11" fmla="*/ 1920794 h 2140051"/>
                  <a:gd name="connsiteX12" fmla="*/ 1052837 w 1075866"/>
                  <a:gd name="connsiteY12" fmla="*/ 2049381 h 2140051"/>
                  <a:gd name="connsiteX13" fmla="*/ 631356 w 1075866"/>
                  <a:gd name="connsiteY13" fmla="*/ 2137487 h 2140051"/>
                  <a:gd name="connsiteX14" fmla="*/ 33662 w 1075866"/>
                  <a:gd name="connsiteY14" fmla="*/ 1949369 h 2140051"/>
                  <a:gd name="connsiteX15" fmla="*/ 74143 w 1075866"/>
                  <a:gd name="connsiteY15" fmla="*/ 1789825 h 2140051"/>
                  <a:gd name="connsiteX16" fmla="*/ 67000 w 1075866"/>
                  <a:gd name="connsiteY16" fmla="*/ 108662 h 2140051"/>
                  <a:gd name="connsiteX0" fmla="*/ 67000 w 1075866"/>
                  <a:gd name="connsiteY0" fmla="*/ 108662 h 2140051"/>
                  <a:gd name="connsiteX1" fmla="*/ 207493 w 1075866"/>
                  <a:gd name="connsiteY1" fmla="*/ 180100 h 2140051"/>
                  <a:gd name="connsiteX2" fmla="*/ 328937 w 1075866"/>
                  <a:gd name="connsiteY2" fmla="*/ 292019 h 2140051"/>
                  <a:gd name="connsiteX3" fmla="*/ 459906 w 1075866"/>
                  <a:gd name="connsiteY3" fmla="*/ 461087 h 2140051"/>
                  <a:gd name="connsiteX4" fmla="*/ 586112 w 1075866"/>
                  <a:gd name="connsiteY4" fmla="*/ 706356 h 2140051"/>
                  <a:gd name="connsiteX5" fmla="*/ 602781 w 1075866"/>
                  <a:gd name="connsiteY5" fmla="*/ 758744 h 2140051"/>
                  <a:gd name="connsiteX6" fmla="*/ 650406 w 1075866"/>
                  <a:gd name="connsiteY6" fmla="*/ 639681 h 2140051"/>
                  <a:gd name="connsiteX7" fmla="*/ 728987 w 1075866"/>
                  <a:gd name="connsiteY7" fmla="*/ 482519 h 2140051"/>
                  <a:gd name="connsiteX8" fmla="*/ 838525 w 1075866"/>
                  <a:gd name="connsiteY8" fmla="*/ 325356 h 2140051"/>
                  <a:gd name="connsiteX9" fmla="*/ 962350 w 1075866"/>
                  <a:gd name="connsiteY9" fmla="*/ 208675 h 2140051"/>
                  <a:gd name="connsiteX10" fmla="*/ 1036168 w 1075866"/>
                  <a:gd name="connsiteY10" fmla="*/ 156287 h 2140051"/>
                  <a:gd name="connsiteX11" fmla="*/ 1021881 w 1075866"/>
                  <a:gd name="connsiteY11" fmla="*/ 1920794 h 2140051"/>
                  <a:gd name="connsiteX12" fmla="*/ 1052837 w 1075866"/>
                  <a:gd name="connsiteY12" fmla="*/ 2049381 h 2140051"/>
                  <a:gd name="connsiteX13" fmla="*/ 631356 w 1075866"/>
                  <a:gd name="connsiteY13" fmla="*/ 2137487 h 2140051"/>
                  <a:gd name="connsiteX14" fmla="*/ 33662 w 1075866"/>
                  <a:gd name="connsiteY14" fmla="*/ 1949369 h 2140051"/>
                  <a:gd name="connsiteX15" fmla="*/ 74143 w 1075866"/>
                  <a:gd name="connsiteY15" fmla="*/ 1789825 h 2140051"/>
                  <a:gd name="connsiteX16" fmla="*/ 67000 w 1075866"/>
                  <a:gd name="connsiteY16" fmla="*/ 108662 h 2140051"/>
                  <a:gd name="connsiteX0" fmla="*/ 67000 w 1075866"/>
                  <a:gd name="connsiteY0" fmla="*/ 108662 h 2140051"/>
                  <a:gd name="connsiteX1" fmla="*/ 207493 w 1075866"/>
                  <a:gd name="connsiteY1" fmla="*/ 180100 h 2140051"/>
                  <a:gd name="connsiteX2" fmla="*/ 328937 w 1075866"/>
                  <a:gd name="connsiteY2" fmla="*/ 292019 h 2140051"/>
                  <a:gd name="connsiteX3" fmla="*/ 459906 w 1075866"/>
                  <a:gd name="connsiteY3" fmla="*/ 461087 h 2140051"/>
                  <a:gd name="connsiteX4" fmla="*/ 586112 w 1075866"/>
                  <a:gd name="connsiteY4" fmla="*/ 706356 h 2140051"/>
                  <a:gd name="connsiteX5" fmla="*/ 602781 w 1075866"/>
                  <a:gd name="connsiteY5" fmla="*/ 758744 h 2140051"/>
                  <a:gd name="connsiteX6" fmla="*/ 650406 w 1075866"/>
                  <a:gd name="connsiteY6" fmla="*/ 639681 h 2140051"/>
                  <a:gd name="connsiteX7" fmla="*/ 728987 w 1075866"/>
                  <a:gd name="connsiteY7" fmla="*/ 482519 h 2140051"/>
                  <a:gd name="connsiteX8" fmla="*/ 838525 w 1075866"/>
                  <a:gd name="connsiteY8" fmla="*/ 325356 h 2140051"/>
                  <a:gd name="connsiteX9" fmla="*/ 962350 w 1075866"/>
                  <a:gd name="connsiteY9" fmla="*/ 208675 h 2140051"/>
                  <a:gd name="connsiteX10" fmla="*/ 1036168 w 1075866"/>
                  <a:gd name="connsiteY10" fmla="*/ 156287 h 2140051"/>
                  <a:gd name="connsiteX11" fmla="*/ 1021881 w 1075866"/>
                  <a:gd name="connsiteY11" fmla="*/ 1920794 h 2140051"/>
                  <a:gd name="connsiteX12" fmla="*/ 1052837 w 1075866"/>
                  <a:gd name="connsiteY12" fmla="*/ 2049381 h 2140051"/>
                  <a:gd name="connsiteX13" fmla="*/ 631356 w 1075866"/>
                  <a:gd name="connsiteY13" fmla="*/ 2137487 h 2140051"/>
                  <a:gd name="connsiteX14" fmla="*/ 33662 w 1075866"/>
                  <a:gd name="connsiteY14" fmla="*/ 1949369 h 2140051"/>
                  <a:gd name="connsiteX15" fmla="*/ 74143 w 1075866"/>
                  <a:gd name="connsiteY15" fmla="*/ 1789825 h 2140051"/>
                  <a:gd name="connsiteX16" fmla="*/ 67000 w 1075866"/>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2781 w 1052837"/>
                  <a:gd name="connsiteY5" fmla="*/ 758744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2781 w 1052837"/>
                  <a:gd name="connsiteY5" fmla="*/ 758744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2781 w 1052837"/>
                  <a:gd name="connsiteY5" fmla="*/ 758744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2781 w 1052837"/>
                  <a:gd name="connsiteY5" fmla="*/ 758744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2781 w 1052837"/>
                  <a:gd name="connsiteY5" fmla="*/ 758744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2781 w 1052837"/>
                  <a:gd name="connsiteY5" fmla="*/ 758744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0400 w 1052837"/>
                  <a:gd name="connsiteY5" fmla="*/ 746838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0400 w 1052837"/>
                  <a:gd name="connsiteY5" fmla="*/ 746838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61125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61125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61125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56362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56362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56362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56362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56362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56362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0 h 2031389"/>
                  <a:gd name="connsiteX1" fmla="*/ 207493 w 1052837"/>
                  <a:gd name="connsiteY1" fmla="*/ 71438 h 2031389"/>
                  <a:gd name="connsiteX2" fmla="*/ 328937 w 1052837"/>
                  <a:gd name="connsiteY2" fmla="*/ 183357 h 2031389"/>
                  <a:gd name="connsiteX3" fmla="*/ 459906 w 1052837"/>
                  <a:gd name="connsiteY3" fmla="*/ 352425 h 2031389"/>
                  <a:gd name="connsiteX4" fmla="*/ 540869 w 1052837"/>
                  <a:gd name="connsiteY4" fmla="*/ 502444 h 2031389"/>
                  <a:gd name="connsiteX5" fmla="*/ 602782 w 1052837"/>
                  <a:gd name="connsiteY5" fmla="*/ 647700 h 2031389"/>
                  <a:gd name="connsiteX6" fmla="*/ 650406 w 1052837"/>
                  <a:gd name="connsiteY6" fmla="*/ 531019 h 2031389"/>
                  <a:gd name="connsiteX7" fmla="*/ 728987 w 1052837"/>
                  <a:gd name="connsiteY7" fmla="*/ 373857 h 2031389"/>
                  <a:gd name="connsiteX8" fmla="*/ 838525 w 1052837"/>
                  <a:gd name="connsiteY8" fmla="*/ 216694 h 2031389"/>
                  <a:gd name="connsiteX9" fmla="*/ 962350 w 1052837"/>
                  <a:gd name="connsiteY9" fmla="*/ 100013 h 2031389"/>
                  <a:gd name="connsiteX10" fmla="*/ 1036168 w 1052837"/>
                  <a:gd name="connsiteY10" fmla="*/ 47625 h 2031389"/>
                  <a:gd name="connsiteX11" fmla="*/ 1021881 w 1052837"/>
                  <a:gd name="connsiteY11" fmla="*/ 1812132 h 2031389"/>
                  <a:gd name="connsiteX12" fmla="*/ 1052837 w 1052837"/>
                  <a:gd name="connsiteY12" fmla="*/ 1940719 h 2031389"/>
                  <a:gd name="connsiteX13" fmla="*/ 631356 w 1052837"/>
                  <a:gd name="connsiteY13" fmla="*/ 2028825 h 2031389"/>
                  <a:gd name="connsiteX14" fmla="*/ 33662 w 1052837"/>
                  <a:gd name="connsiteY14" fmla="*/ 1840707 h 2031389"/>
                  <a:gd name="connsiteX15" fmla="*/ 74143 w 1052837"/>
                  <a:gd name="connsiteY15" fmla="*/ 1681163 h 2031389"/>
                  <a:gd name="connsiteX16" fmla="*/ 67000 w 1052837"/>
                  <a:gd name="connsiteY16" fmla="*/ 0 h 2031389"/>
                  <a:gd name="connsiteX0" fmla="*/ 67000 w 1052837"/>
                  <a:gd name="connsiteY0" fmla="*/ 0 h 2031389"/>
                  <a:gd name="connsiteX1" fmla="*/ 207493 w 1052837"/>
                  <a:gd name="connsiteY1" fmla="*/ 71438 h 2031389"/>
                  <a:gd name="connsiteX2" fmla="*/ 328937 w 1052837"/>
                  <a:gd name="connsiteY2" fmla="*/ 183357 h 2031389"/>
                  <a:gd name="connsiteX3" fmla="*/ 459906 w 1052837"/>
                  <a:gd name="connsiteY3" fmla="*/ 352425 h 2031389"/>
                  <a:gd name="connsiteX4" fmla="*/ 540869 w 1052837"/>
                  <a:gd name="connsiteY4" fmla="*/ 502444 h 2031389"/>
                  <a:gd name="connsiteX5" fmla="*/ 602782 w 1052837"/>
                  <a:gd name="connsiteY5" fmla="*/ 647700 h 2031389"/>
                  <a:gd name="connsiteX6" fmla="*/ 650406 w 1052837"/>
                  <a:gd name="connsiteY6" fmla="*/ 531019 h 2031389"/>
                  <a:gd name="connsiteX7" fmla="*/ 728987 w 1052837"/>
                  <a:gd name="connsiteY7" fmla="*/ 373857 h 2031389"/>
                  <a:gd name="connsiteX8" fmla="*/ 838525 w 1052837"/>
                  <a:gd name="connsiteY8" fmla="*/ 216694 h 2031389"/>
                  <a:gd name="connsiteX9" fmla="*/ 962350 w 1052837"/>
                  <a:gd name="connsiteY9" fmla="*/ 100013 h 2031389"/>
                  <a:gd name="connsiteX10" fmla="*/ 1036168 w 1052837"/>
                  <a:gd name="connsiteY10" fmla="*/ 47625 h 2031389"/>
                  <a:gd name="connsiteX11" fmla="*/ 1021881 w 1052837"/>
                  <a:gd name="connsiteY11" fmla="*/ 1812132 h 2031389"/>
                  <a:gd name="connsiteX12" fmla="*/ 1052837 w 1052837"/>
                  <a:gd name="connsiteY12" fmla="*/ 1940719 h 2031389"/>
                  <a:gd name="connsiteX13" fmla="*/ 631356 w 1052837"/>
                  <a:gd name="connsiteY13" fmla="*/ 2028825 h 2031389"/>
                  <a:gd name="connsiteX14" fmla="*/ 33662 w 1052837"/>
                  <a:gd name="connsiteY14" fmla="*/ 1840707 h 2031389"/>
                  <a:gd name="connsiteX15" fmla="*/ 74143 w 1052837"/>
                  <a:gd name="connsiteY15" fmla="*/ 1681163 h 2031389"/>
                  <a:gd name="connsiteX16" fmla="*/ 67000 w 1052837"/>
                  <a:gd name="connsiteY16" fmla="*/ 0 h 2031389"/>
                  <a:gd name="connsiteX0" fmla="*/ 67000 w 1052837"/>
                  <a:gd name="connsiteY0" fmla="*/ 0 h 2031389"/>
                  <a:gd name="connsiteX1" fmla="*/ 207493 w 1052837"/>
                  <a:gd name="connsiteY1" fmla="*/ 71438 h 2031389"/>
                  <a:gd name="connsiteX2" fmla="*/ 328937 w 1052837"/>
                  <a:gd name="connsiteY2" fmla="*/ 183357 h 2031389"/>
                  <a:gd name="connsiteX3" fmla="*/ 459906 w 1052837"/>
                  <a:gd name="connsiteY3" fmla="*/ 352425 h 2031389"/>
                  <a:gd name="connsiteX4" fmla="*/ 540869 w 1052837"/>
                  <a:gd name="connsiteY4" fmla="*/ 502444 h 2031389"/>
                  <a:gd name="connsiteX5" fmla="*/ 602782 w 1052837"/>
                  <a:gd name="connsiteY5" fmla="*/ 647700 h 2031389"/>
                  <a:gd name="connsiteX6" fmla="*/ 650406 w 1052837"/>
                  <a:gd name="connsiteY6" fmla="*/ 531019 h 2031389"/>
                  <a:gd name="connsiteX7" fmla="*/ 728987 w 1052837"/>
                  <a:gd name="connsiteY7" fmla="*/ 373857 h 2031389"/>
                  <a:gd name="connsiteX8" fmla="*/ 838525 w 1052837"/>
                  <a:gd name="connsiteY8" fmla="*/ 216694 h 2031389"/>
                  <a:gd name="connsiteX9" fmla="*/ 962350 w 1052837"/>
                  <a:gd name="connsiteY9" fmla="*/ 100013 h 2031389"/>
                  <a:gd name="connsiteX10" fmla="*/ 1036168 w 1052837"/>
                  <a:gd name="connsiteY10" fmla="*/ 47625 h 2031389"/>
                  <a:gd name="connsiteX11" fmla="*/ 1021881 w 1052837"/>
                  <a:gd name="connsiteY11" fmla="*/ 1812132 h 2031389"/>
                  <a:gd name="connsiteX12" fmla="*/ 1052837 w 1052837"/>
                  <a:gd name="connsiteY12" fmla="*/ 1940719 h 2031389"/>
                  <a:gd name="connsiteX13" fmla="*/ 631356 w 1052837"/>
                  <a:gd name="connsiteY13" fmla="*/ 2028825 h 2031389"/>
                  <a:gd name="connsiteX14" fmla="*/ 33662 w 1052837"/>
                  <a:gd name="connsiteY14" fmla="*/ 1840707 h 2031389"/>
                  <a:gd name="connsiteX15" fmla="*/ 74143 w 1052837"/>
                  <a:gd name="connsiteY15" fmla="*/ 1681163 h 2031389"/>
                  <a:gd name="connsiteX16" fmla="*/ 67000 w 1052837"/>
                  <a:gd name="connsiteY16"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426244 w 1019175"/>
                  <a:gd name="connsiteY3" fmla="*/ 352425 h 2031389"/>
                  <a:gd name="connsiteX4" fmla="*/ 507207 w 1019175"/>
                  <a:gd name="connsiteY4" fmla="*/ 502444 h 2031389"/>
                  <a:gd name="connsiteX5" fmla="*/ 569120 w 1019175"/>
                  <a:gd name="connsiteY5" fmla="*/ 647700 h 2031389"/>
                  <a:gd name="connsiteX6" fmla="*/ 616744 w 1019175"/>
                  <a:gd name="connsiteY6" fmla="*/ 531019 h 2031389"/>
                  <a:gd name="connsiteX7" fmla="*/ 695325 w 1019175"/>
                  <a:gd name="connsiteY7" fmla="*/ 373857 h 2031389"/>
                  <a:gd name="connsiteX8" fmla="*/ 804863 w 1019175"/>
                  <a:gd name="connsiteY8" fmla="*/ 216694 h 2031389"/>
                  <a:gd name="connsiteX9" fmla="*/ 928688 w 1019175"/>
                  <a:gd name="connsiteY9" fmla="*/ 100013 h 2031389"/>
                  <a:gd name="connsiteX10" fmla="*/ 1002506 w 1019175"/>
                  <a:gd name="connsiteY10" fmla="*/ 47625 h 2031389"/>
                  <a:gd name="connsiteX11" fmla="*/ 988219 w 1019175"/>
                  <a:gd name="connsiteY11" fmla="*/ 1812132 h 2031389"/>
                  <a:gd name="connsiteX12" fmla="*/ 1019175 w 1019175"/>
                  <a:gd name="connsiteY12" fmla="*/ 1940719 h 2031389"/>
                  <a:gd name="connsiteX13" fmla="*/ 597694 w 1019175"/>
                  <a:gd name="connsiteY13" fmla="*/ 2028825 h 2031389"/>
                  <a:gd name="connsiteX14" fmla="*/ 0 w 1019175"/>
                  <a:gd name="connsiteY14" fmla="*/ 1840707 h 2031389"/>
                  <a:gd name="connsiteX15" fmla="*/ 40481 w 1019175"/>
                  <a:gd name="connsiteY15" fmla="*/ 1681163 h 2031389"/>
                  <a:gd name="connsiteX16" fmla="*/ 33338 w 1019175"/>
                  <a:gd name="connsiteY16"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426244 w 1019175"/>
                  <a:gd name="connsiteY3" fmla="*/ 352425 h 2031389"/>
                  <a:gd name="connsiteX4" fmla="*/ 507207 w 1019175"/>
                  <a:gd name="connsiteY4" fmla="*/ 502444 h 2031389"/>
                  <a:gd name="connsiteX5" fmla="*/ 569120 w 1019175"/>
                  <a:gd name="connsiteY5" fmla="*/ 647700 h 2031389"/>
                  <a:gd name="connsiteX6" fmla="*/ 616744 w 1019175"/>
                  <a:gd name="connsiteY6" fmla="*/ 531019 h 2031389"/>
                  <a:gd name="connsiteX7" fmla="*/ 695325 w 1019175"/>
                  <a:gd name="connsiteY7" fmla="*/ 373857 h 2031389"/>
                  <a:gd name="connsiteX8" fmla="*/ 804863 w 1019175"/>
                  <a:gd name="connsiteY8" fmla="*/ 216694 h 2031389"/>
                  <a:gd name="connsiteX9" fmla="*/ 928688 w 1019175"/>
                  <a:gd name="connsiteY9" fmla="*/ 100013 h 2031389"/>
                  <a:gd name="connsiteX10" fmla="*/ 1002506 w 1019175"/>
                  <a:gd name="connsiteY10" fmla="*/ 47625 h 2031389"/>
                  <a:gd name="connsiteX11" fmla="*/ 988219 w 1019175"/>
                  <a:gd name="connsiteY11" fmla="*/ 1812132 h 2031389"/>
                  <a:gd name="connsiteX12" fmla="*/ 1019175 w 1019175"/>
                  <a:gd name="connsiteY12" fmla="*/ 1940719 h 2031389"/>
                  <a:gd name="connsiteX13" fmla="*/ 597694 w 1019175"/>
                  <a:gd name="connsiteY13" fmla="*/ 2028825 h 2031389"/>
                  <a:gd name="connsiteX14" fmla="*/ 0 w 1019175"/>
                  <a:gd name="connsiteY14" fmla="*/ 1840707 h 2031389"/>
                  <a:gd name="connsiteX15" fmla="*/ 40481 w 1019175"/>
                  <a:gd name="connsiteY15" fmla="*/ 1681163 h 2031389"/>
                  <a:gd name="connsiteX16" fmla="*/ 33338 w 1019175"/>
                  <a:gd name="connsiteY16"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426244 w 1019175"/>
                  <a:gd name="connsiteY3" fmla="*/ 352425 h 2031389"/>
                  <a:gd name="connsiteX4" fmla="*/ 507207 w 1019175"/>
                  <a:gd name="connsiteY4" fmla="*/ 502444 h 2031389"/>
                  <a:gd name="connsiteX5" fmla="*/ 569120 w 1019175"/>
                  <a:gd name="connsiteY5" fmla="*/ 647700 h 2031389"/>
                  <a:gd name="connsiteX6" fmla="*/ 616744 w 1019175"/>
                  <a:gd name="connsiteY6" fmla="*/ 531019 h 2031389"/>
                  <a:gd name="connsiteX7" fmla="*/ 695325 w 1019175"/>
                  <a:gd name="connsiteY7" fmla="*/ 373857 h 2031389"/>
                  <a:gd name="connsiteX8" fmla="*/ 804863 w 1019175"/>
                  <a:gd name="connsiteY8" fmla="*/ 216694 h 2031389"/>
                  <a:gd name="connsiteX9" fmla="*/ 928688 w 1019175"/>
                  <a:gd name="connsiteY9" fmla="*/ 100013 h 2031389"/>
                  <a:gd name="connsiteX10" fmla="*/ 1002506 w 1019175"/>
                  <a:gd name="connsiteY10" fmla="*/ 47625 h 2031389"/>
                  <a:gd name="connsiteX11" fmla="*/ 988219 w 1019175"/>
                  <a:gd name="connsiteY11" fmla="*/ 1812132 h 2031389"/>
                  <a:gd name="connsiteX12" fmla="*/ 1019175 w 1019175"/>
                  <a:gd name="connsiteY12" fmla="*/ 1940719 h 2031389"/>
                  <a:gd name="connsiteX13" fmla="*/ 597694 w 1019175"/>
                  <a:gd name="connsiteY13" fmla="*/ 2028825 h 2031389"/>
                  <a:gd name="connsiteX14" fmla="*/ 0 w 1019175"/>
                  <a:gd name="connsiteY14" fmla="*/ 1840707 h 2031389"/>
                  <a:gd name="connsiteX15" fmla="*/ 40481 w 1019175"/>
                  <a:gd name="connsiteY15" fmla="*/ 1681163 h 2031389"/>
                  <a:gd name="connsiteX16" fmla="*/ 33338 w 1019175"/>
                  <a:gd name="connsiteY16"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354807 w 1019175"/>
                  <a:gd name="connsiteY3" fmla="*/ 245269 h 2031389"/>
                  <a:gd name="connsiteX4" fmla="*/ 426244 w 1019175"/>
                  <a:gd name="connsiteY4" fmla="*/ 352425 h 2031389"/>
                  <a:gd name="connsiteX5" fmla="*/ 507207 w 1019175"/>
                  <a:gd name="connsiteY5" fmla="*/ 502444 h 2031389"/>
                  <a:gd name="connsiteX6" fmla="*/ 569120 w 1019175"/>
                  <a:gd name="connsiteY6" fmla="*/ 647700 h 2031389"/>
                  <a:gd name="connsiteX7" fmla="*/ 616744 w 1019175"/>
                  <a:gd name="connsiteY7" fmla="*/ 531019 h 2031389"/>
                  <a:gd name="connsiteX8" fmla="*/ 695325 w 1019175"/>
                  <a:gd name="connsiteY8" fmla="*/ 373857 h 2031389"/>
                  <a:gd name="connsiteX9" fmla="*/ 804863 w 1019175"/>
                  <a:gd name="connsiteY9" fmla="*/ 216694 h 2031389"/>
                  <a:gd name="connsiteX10" fmla="*/ 928688 w 1019175"/>
                  <a:gd name="connsiteY10" fmla="*/ 100013 h 2031389"/>
                  <a:gd name="connsiteX11" fmla="*/ 1002506 w 1019175"/>
                  <a:gd name="connsiteY11" fmla="*/ 47625 h 2031389"/>
                  <a:gd name="connsiteX12" fmla="*/ 988219 w 1019175"/>
                  <a:gd name="connsiteY12" fmla="*/ 1812132 h 2031389"/>
                  <a:gd name="connsiteX13" fmla="*/ 1019175 w 1019175"/>
                  <a:gd name="connsiteY13" fmla="*/ 1940719 h 2031389"/>
                  <a:gd name="connsiteX14" fmla="*/ 597694 w 1019175"/>
                  <a:gd name="connsiteY14" fmla="*/ 2028825 h 2031389"/>
                  <a:gd name="connsiteX15" fmla="*/ 0 w 1019175"/>
                  <a:gd name="connsiteY15" fmla="*/ 1840707 h 2031389"/>
                  <a:gd name="connsiteX16" fmla="*/ 40481 w 1019175"/>
                  <a:gd name="connsiteY16" fmla="*/ 1681163 h 2031389"/>
                  <a:gd name="connsiteX17" fmla="*/ 33338 w 1019175"/>
                  <a:gd name="connsiteY17"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354807 w 1019175"/>
                  <a:gd name="connsiteY3" fmla="*/ 245269 h 2031389"/>
                  <a:gd name="connsiteX4" fmla="*/ 426244 w 1019175"/>
                  <a:gd name="connsiteY4" fmla="*/ 352425 h 2031389"/>
                  <a:gd name="connsiteX5" fmla="*/ 473870 w 1019175"/>
                  <a:gd name="connsiteY5" fmla="*/ 426244 h 2031389"/>
                  <a:gd name="connsiteX6" fmla="*/ 507207 w 1019175"/>
                  <a:gd name="connsiteY6" fmla="*/ 502444 h 2031389"/>
                  <a:gd name="connsiteX7" fmla="*/ 569120 w 1019175"/>
                  <a:gd name="connsiteY7" fmla="*/ 647700 h 2031389"/>
                  <a:gd name="connsiteX8" fmla="*/ 616744 w 1019175"/>
                  <a:gd name="connsiteY8" fmla="*/ 531019 h 2031389"/>
                  <a:gd name="connsiteX9" fmla="*/ 695325 w 1019175"/>
                  <a:gd name="connsiteY9" fmla="*/ 373857 h 2031389"/>
                  <a:gd name="connsiteX10" fmla="*/ 804863 w 1019175"/>
                  <a:gd name="connsiteY10" fmla="*/ 216694 h 2031389"/>
                  <a:gd name="connsiteX11" fmla="*/ 928688 w 1019175"/>
                  <a:gd name="connsiteY11" fmla="*/ 100013 h 2031389"/>
                  <a:gd name="connsiteX12" fmla="*/ 1002506 w 1019175"/>
                  <a:gd name="connsiteY12" fmla="*/ 47625 h 2031389"/>
                  <a:gd name="connsiteX13" fmla="*/ 988219 w 1019175"/>
                  <a:gd name="connsiteY13" fmla="*/ 1812132 h 2031389"/>
                  <a:gd name="connsiteX14" fmla="*/ 1019175 w 1019175"/>
                  <a:gd name="connsiteY14" fmla="*/ 1940719 h 2031389"/>
                  <a:gd name="connsiteX15" fmla="*/ 597694 w 1019175"/>
                  <a:gd name="connsiteY15" fmla="*/ 2028825 h 2031389"/>
                  <a:gd name="connsiteX16" fmla="*/ 0 w 1019175"/>
                  <a:gd name="connsiteY16" fmla="*/ 1840707 h 2031389"/>
                  <a:gd name="connsiteX17" fmla="*/ 40481 w 1019175"/>
                  <a:gd name="connsiteY17" fmla="*/ 1681163 h 2031389"/>
                  <a:gd name="connsiteX18" fmla="*/ 33338 w 1019175"/>
                  <a:gd name="connsiteY18"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354807 w 1019175"/>
                  <a:gd name="connsiteY3" fmla="*/ 245269 h 2031389"/>
                  <a:gd name="connsiteX4" fmla="*/ 426244 w 1019175"/>
                  <a:gd name="connsiteY4" fmla="*/ 352425 h 2031389"/>
                  <a:gd name="connsiteX5" fmla="*/ 473870 w 1019175"/>
                  <a:gd name="connsiteY5" fmla="*/ 426244 h 2031389"/>
                  <a:gd name="connsiteX6" fmla="*/ 516732 w 1019175"/>
                  <a:gd name="connsiteY6" fmla="*/ 514350 h 2031389"/>
                  <a:gd name="connsiteX7" fmla="*/ 569120 w 1019175"/>
                  <a:gd name="connsiteY7" fmla="*/ 647700 h 2031389"/>
                  <a:gd name="connsiteX8" fmla="*/ 616744 w 1019175"/>
                  <a:gd name="connsiteY8" fmla="*/ 531019 h 2031389"/>
                  <a:gd name="connsiteX9" fmla="*/ 695325 w 1019175"/>
                  <a:gd name="connsiteY9" fmla="*/ 373857 h 2031389"/>
                  <a:gd name="connsiteX10" fmla="*/ 804863 w 1019175"/>
                  <a:gd name="connsiteY10" fmla="*/ 216694 h 2031389"/>
                  <a:gd name="connsiteX11" fmla="*/ 928688 w 1019175"/>
                  <a:gd name="connsiteY11" fmla="*/ 100013 h 2031389"/>
                  <a:gd name="connsiteX12" fmla="*/ 1002506 w 1019175"/>
                  <a:gd name="connsiteY12" fmla="*/ 47625 h 2031389"/>
                  <a:gd name="connsiteX13" fmla="*/ 988219 w 1019175"/>
                  <a:gd name="connsiteY13" fmla="*/ 1812132 h 2031389"/>
                  <a:gd name="connsiteX14" fmla="*/ 1019175 w 1019175"/>
                  <a:gd name="connsiteY14" fmla="*/ 1940719 h 2031389"/>
                  <a:gd name="connsiteX15" fmla="*/ 597694 w 1019175"/>
                  <a:gd name="connsiteY15" fmla="*/ 2028825 h 2031389"/>
                  <a:gd name="connsiteX16" fmla="*/ 0 w 1019175"/>
                  <a:gd name="connsiteY16" fmla="*/ 1840707 h 2031389"/>
                  <a:gd name="connsiteX17" fmla="*/ 40481 w 1019175"/>
                  <a:gd name="connsiteY17" fmla="*/ 1681163 h 2031389"/>
                  <a:gd name="connsiteX18" fmla="*/ 33338 w 1019175"/>
                  <a:gd name="connsiteY18"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354807 w 1019175"/>
                  <a:gd name="connsiteY3" fmla="*/ 245269 h 2031389"/>
                  <a:gd name="connsiteX4" fmla="*/ 426244 w 1019175"/>
                  <a:gd name="connsiteY4" fmla="*/ 352425 h 2031389"/>
                  <a:gd name="connsiteX5" fmla="*/ 473870 w 1019175"/>
                  <a:gd name="connsiteY5" fmla="*/ 426244 h 2031389"/>
                  <a:gd name="connsiteX6" fmla="*/ 516732 w 1019175"/>
                  <a:gd name="connsiteY6" fmla="*/ 514350 h 2031389"/>
                  <a:gd name="connsiteX7" fmla="*/ 569120 w 1019175"/>
                  <a:gd name="connsiteY7" fmla="*/ 647700 h 2031389"/>
                  <a:gd name="connsiteX8" fmla="*/ 614362 w 1019175"/>
                  <a:gd name="connsiteY8" fmla="*/ 533401 h 2031389"/>
                  <a:gd name="connsiteX9" fmla="*/ 695325 w 1019175"/>
                  <a:gd name="connsiteY9" fmla="*/ 373857 h 2031389"/>
                  <a:gd name="connsiteX10" fmla="*/ 804863 w 1019175"/>
                  <a:gd name="connsiteY10" fmla="*/ 216694 h 2031389"/>
                  <a:gd name="connsiteX11" fmla="*/ 928688 w 1019175"/>
                  <a:gd name="connsiteY11" fmla="*/ 100013 h 2031389"/>
                  <a:gd name="connsiteX12" fmla="*/ 1002506 w 1019175"/>
                  <a:gd name="connsiteY12" fmla="*/ 47625 h 2031389"/>
                  <a:gd name="connsiteX13" fmla="*/ 988219 w 1019175"/>
                  <a:gd name="connsiteY13" fmla="*/ 1812132 h 2031389"/>
                  <a:gd name="connsiteX14" fmla="*/ 1019175 w 1019175"/>
                  <a:gd name="connsiteY14" fmla="*/ 1940719 h 2031389"/>
                  <a:gd name="connsiteX15" fmla="*/ 597694 w 1019175"/>
                  <a:gd name="connsiteY15" fmla="*/ 2028825 h 2031389"/>
                  <a:gd name="connsiteX16" fmla="*/ 0 w 1019175"/>
                  <a:gd name="connsiteY16" fmla="*/ 1840707 h 2031389"/>
                  <a:gd name="connsiteX17" fmla="*/ 40481 w 1019175"/>
                  <a:gd name="connsiteY17" fmla="*/ 1681163 h 2031389"/>
                  <a:gd name="connsiteX18" fmla="*/ 33338 w 1019175"/>
                  <a:gd name="connsiteY18" fmla="*/ 0 h 203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19175" h="2031389">
                    <a:moveTo>
                      <a:pt x="33338" y="0"/>
                    </a:moveTo>
                    <a:cubicBezTo>
                      <a:pt x="81757" y="3175"/>
                      <a:pt x="130175" y="40879"/>
                      <a:pt x="173831" y="71438"/>
                    </a:cubicBezTo>
                    <a:cubicBezTo>
                      <a:pt x="217487" y="101997"/>
                      <a:pt x="265112" y="154385"/>
                      <a:pt x="295275" y="183357"/>
                    </a:cubicBezTo>
                    <a:cubicBezTo>
                      <a:pt x="325438" y="212329"/>
                      <a:pt x="332979" y="217091"/>
                      <a:pt x="354807" y="245269"/>
                    </a:cubicBezTo>
                    <a:cubicBezTo>
                      <a:pt x="376635" y="273447"/>
                      <a:pt x="406400" y="322263"/>
                      <a:pt x="426244" y="352425"/>
                    </a:cubicBezTo>
                    <a:cubicBezTo>
                      <a:pt x="446088" y="382588"/>
                      <a:pt x="460376" y="401241"/>
                      <a:pt x="473870" y="426244"/>
                    </a:cubicBezTo>
                    <a:cubicBezTo>
                      <a:pt x="487364" y="451247"/>
                      <a:pt x="500857" y="477441"/>
                      <a:pt x="516732" y="514350"/>
                    </a:cubicBezTo>
                    <a:cubicBezTo>
                      <a:pt x="532607" y="551259"/>
                      <a:pt x="541735" y="577850"/>
                      <a:pt x="569120" y="647700"/>
                    </a:cubicBezTo>
                    <a:cubicBezTo>
                      <a:pt x="598885" y="588963"/>
                      <a:pt x="593328" y="579042"/>
                      <a:pt x="614362" y="533401"/>
                    </a:cubicBezTo>
                    <a:cubicBezTo>
                      <a:pt x="635396" y="487760"/>
                      <a:pt x="663575" y="426641"/>
                      <a:pt x="695325" y="373857"/>
                    </a:cubicBezTo>
                    <a:cubicBezTo>
                      <a:pt x="727075" y="321073"/>
                      <a:pt x="765969" y="262335"/>
                      <a:pt x="804863" y="216694"/>
                    </a:cubicBezTo>
                    <a:cubicBezTo>
                      <a:pt x="843757" y="171053"/>
                      <a:pt x="895748" y="128191"/>
                      <a:pt x="928688" y="100013"/>
                    </a:cubicBezTo>
                    <a:cubicBezTo>
                      <a:pt x="961628" y="71835"/>
                      <a:pt x="961627" y="67072"/>
                      <a:pt x="1002506" y="47625"/>
                    </a:cubicBezTo>
                    <a:cubicBezTo>
                      <a:pt x="1012428" y="332978"/>
                      <a:pt x="992585" y="1498997"/>
                      <a:pt x="988219" y="1812132"/>
                    </a:cubicBezTo>
                    <a:cubicBezTo>
                      <a:pt x="1000522" y="1870473"/>
                      <a:pt x="1010443" y="1780779"/>
                      <a:pt x="1019175" y="1940719"/>
                    </a:cubicBezTo>
                    <a:cubicBezTo>
                      <a:pt x="930276" y="1976834"/>
                      <a:pt x="767556" y="2045494"/>
                      <a:pt x="597694" y="2028825"/>
                    </a:cubicBezTo>
                    <a:cubicBezTo>
                      <a:pt x="427832" y="2012156"/>
                      <a:pt x="92869" y="1898651"/>
                      <a:pt x="0" y="1840707"/>
                    </a:cubicBezTo>
                    <a:cubicBezTo>
                      <a:pt x="23813" y="1763713"/>
                      <a:pt x="30559" y="1754585"/>
                      <a:pt x="40481" y="1681163"/>
                    </a:cubicBezTo>
                    <a:cubicBezTo>
                      <a:pt x="50403" y="1607741"/>
                      <a:pt x="20638" y="263525"/>
                      <a:pt x="33338" y="0"/>
                    </a:cubicBezTo>
                    <a:close/>
                  </a:path>
                </a:pathLst>
              </a:custGeom>
              <a:gradFill>
                <a:gsLst>
                  <a:gs pos="0">
                    <a:srgbClr val="01A89E"/>
                  </a:gs>
                  <a:gs pos="28000">
                    <a:srgbClr val="01A89E">
                      <a:alpha val="76000"/>
                    </a:srgbClr>
                  </a:gs>
                  <a:gs pos="54000">
                    <a:srgbClr val="01A89E">
                      <a:alpha val="50000"/>
                    </a:srgbClr>
                  </a:gs>
                  <a:gs pos="99057">
                    <a:srgbClr val="01A89E">
                      <a:alpha val="0"/>
                    </a:srgbClr>
                  </a:gs>
                  <a:gs pos="77000">
                    <a:srgbClr val="01A89E">
                      <a:alpha val="2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2" name="Group 171">
                <a:extLst>
                  <a:ext uri="{FF2B5EF4-FFF2-40B4-BE49-F238E27FC236}">
                    <a16:creationId xmlns:a16="http://schemas.microsoft.com/office/drawing/2014/main" id="{883E7C03-D247-47B0-8D0D-05EC52CF44D3}"/>
                  </a:ext>
                </a:extLst>
              </p:cNvPr>
              <p:cNvGrpSpPr/>
              <p:nvPr/>
            </p:nvGrpSpPr>
            <p:grpSpPr>
              <a:xfrm>
                <a:off x="7696528" y="4515333"/>
                <a:ext cx="516896" cy="668114"/>
                <a:chOff x="3455472" y="2704971"/>
                <a:chExt cx="2067584" cy="2672457"/>
              </a:xfrm>
            </p:grpSpPr>
            <p:sp>
              <p:nvSpPr>
                <p:cNvPr id="173" name="Rectangle 19">
                  <a:extLst>
                    <a:ext uri="{FF2B5EF4-FFF2-40B4-BE49-F238E27FC236}">
                      <a16:creationId xmlns:a16="http://schemas.microsoft.com/office/drawing/2014/main" id="{B8FD95D5-5E17-4B25-98BA-25B8EEF6AB5F}"/>
                    </a:ext>
                  </a:extLst>
                </p:cNvPr>
                <p:cNvSpPr/>
                <p:nvPr/>
              </p:nvSpPr>
              <p:spPr>
                <a:xfrm>
                  <a:off x="4354717" y="3002999"/>
                  <a:ext cx="18288" cy="1898047"/>
                </a:xfrm>
                <a:custGeom>
                  <a:avLst/>
                  <a:gdLst>
                    <a:gd name="connsiteX0" fmla="*/ 0 w 18288"/>
                    <a:gd name="connsiteY0" fmla="*/ 0 h 1938528"/>
                    <a:gd name="connsiteX1" fmla="*/ 18288 w 18288"/>
                    <a:gd name="connsiteY1" fmla="*/ 0 h 1938528"/>
                    <a:gd name="connsiteX2" fmla="*/ 18288 w 18288"/>
                    <a:gd name="connsiteY2" fmla="*/ 1938528 h 1938528"/>
                    <a:gd name="connsiteX3" fmla="*/ 0 w 18288"/>
                    <a:gd name="connsiteY3" fmla="*/ 1938528 h 1938528"/>
                    <a:gd name="connsiteX4" fmla="*/ 0 w 18288"/>
                    <a:gd name="connsiteY4" fmla="*/ 0 h 1938528"/>
                    <a:gd name="connsiteX0" fmla="*/ 0 w 18288"/>
                    <a:gd name="connsiteY0" fmla="*/ 0 h 1938528"/>
                    <a:gd name="connsiteX1" fmla="*/ 15907 w 18288"/>
                    <a:gd name="connsiteY1" fmla="*/ 71438 h 1938528"/>
                    <a:gd name="connsiteX2" fmla="*/ 18288 w 18288"/>
                    <a:gd name="connsiteY2" fmla="*/ 1938528 h 1938528"/>
                    <a:gd name="connsiteX3" fmla="*/ 0 w 18288"/>
                    <a:gd name="connsiteY3" fmla="*/ 1938528 h 1938528"/>
                    <a:gd name="connsiteX4" fmla="*/ 0 w 18288"/>
                    <a:gd name="connsiteY4" fmla="*/ 0 h 1938528"/>
                    <a:gd name="connsiteX0" fmla="*/ 0 w 18288"/>
                    <a:gd name="connsiteY0" fmla="*/ 0 h 1898047"/>
                    <a:gd name="connsiteX1" fmla="*/ 15907 w 18288"/>
                    <a:gd name="connsiteY1" fmla="*/ 30957 h 1898047"/>
                    <a:gd name="connsiteX2" fmla="*/ 18288 w 18288"/>
                    <a:gd name="connsiteY2" fmla="*/ 1898047 h 1898047"/>
                    <a:gd name="connsiteX3" fmla="*/ 0 w 18288"/>
                    <a:gd name="connsiteY3" fmla="*/ 1898047 h 1898047"/>
                    <a:gd name="connsiteX4" fmla="*/ 0 w 18288"/>
                    <a:gd name="connsiteY4" fmla="*/ 0 h 1898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 h="1898047">
                      <a:moveTo>
                        <a:pt x="0" y="0"/>
                      </a:moveTo>
                      <a:lnTo>
                        <a:pt x="15907" y="30957"/>
                      </a:lnTo>
                      <a:cubicBezTo>
                        <a:pt x="16701" y="653320"/>
                        <a:pt x="17494" y="1275684"/>
                        <a:pt x="18288" y="1898047"/>
                      </a:cubicBezTo>
                      <a:lnTo>
                        <a:pt x="0" y="1898047"/>
                      </a:lnTo>
                      <a:lnTo>
                        <a:pt x="0" y="0"/>
                      </a:ln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17">
                  <a:extLst>
                    <a:ext uri="{FF2B5EF4-FFF2-40B4-BE49-F238E27FC236}">
                      <a16:creationId xmlns:a16="http://schemas.microsoft.com/office/drawing/2014/main" id="{BFF0A401-4476-4B7B-A3E0-1CECE18A40D8}"/>
                    </a:ext>
                  </a:extLst>
                </p:cNvPr>
                <p:cNvSpPr/>
                <p:nvPr/>
              </p:nvSpPr>
              <p:spPr>
                <a:xfrm>
                  <a:off x="4507117" y="3280391"/>
                  <a:ext cx="18288" cy="1779747"/>
                </a:xfrm>
                <a:custGeom>
                  <a:avLst/>
                  <a:gdLst>
                    <a:gd name="connsiteX0" fmla="*/ 0 w 18288"/>
                    <a:gd name="connsiteY0" fmla="*/ 0 h 1920240"/>
                    <a:gd name="connsiteX1" fmla="*/ 18288 w 18288"/>
                    <a:gd name="connsiteY1" fmla="*/ 0 h 1920240"/>
                    <a:gd name="connsiteX2" fmla="*/ 18288 w 18288"/>
                    <a:gd name="connsiteY2" fmla="*/ 1920240 h 1920240"/>
                    <a:gd name="connsiteX3" fmla="*/ 0 w 18288"/>
                    <a:gd name="connsiteY3" fmla="*/ 1920240 h 1920240"/>
                    <a:gd name="connsiteX4" fmla="*/ 0 w 18288"/>
                    <a:gd name="connsiteY4" fmla="*/ 0 h 1920240"/>
                    <a:gd name="connsiteX0" fmla="*/ 0 w 18288"/>
                    <a:gd name="connsiteY0" fmla="*/ 0 h 1920240"/>
                    <a:gd name="connsiteX1" fmla="*/ 15907 w 18288"/>
                    <a:gd name="connsiteY1" fmla="*/ 183356 h 1920240"/>
                    <a:gd name="connsiteX2" fmla="*/ 18288 w 18288"/>
                    <a:gd name="connsiteY2" fmla="*/ 1920240 h 1920240"/>
                    <a:gd name="connsiteX3" fmla="*/ 0 w 18288"/>
                    <a:gd name="connsiteY3" fmla="*/ 1920240 h 1920240"/>
                    <a:gd name="connsiteX4" fmla="*/ 0 w 18288"/>
                    <a:gd name="connsiteY4" fmla="*/ 0 h 1920240"/>
                    <a:gd name="connsiteX0" fmla="*/ 0 w 18288"/>
                    <a:gd name="connsiteY0" fmla="*/ 0 h 1779747"/>
                    <a:gd name="connsiteX1" fmla="*/ 15907 w 18288"/>
                    <a:gd name="connsiteY1" fmla="*/ 42863 h 1779747"/>
                    <a:gd name="connsiteX2" fmla="*/ 18288 w 18288"/>
                    <a:gd name="connsiteY2" fmla="*/ 1779747 h 1779747"/>
                    <a:gd name="connsiteX3" fmla="*/ 0 w 18288"/>
                    <a:gd name="connsiteY3" fmla="*/ 1779747 h 1779747"/>
                    <a:gd name="connsiteX4" fmla="*/ 0 w 18288"/>
                    <a:gd name="connsiteY4" fmla="*/ 0 h 1779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 h="1779747">
                      <a:moveTo>
                        <a:pt x="0" y="0"/>
                      </a:moveTo>
                      <a:lnTo>
                        <a:pt x="15907" y="42863"/>
                      </a:lnTo>
                      <a:cubicBezTo>
                        <a:pt x="16701" y="621824"/>
                        <a:pt x="17494" y="1200786"/>
                        <a:pt x="18288" y="1779747"/>
                      </a:cubicBezTo>
                      <a:lnTo>
                        <a:pt x="0" y="1779747"/>
                      </a:lnTo>
                      <a:lnTo>
                        <a:pt x="0" y="0"/>
                      </a:ln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18">
                  <a:extLst>
                    <a:ext uri="{FF2B5EF4-FFF2-40B4-BE49-F238E27FC236}">
                      <a16:creationId xmlns:a16="http://schemas.microsoft.com/office/drawing/2014/main" id="{47F47C75-1BC4-4BD8-A990-75D40EEB2369}"/>
                    </a:ext>
                  </a:extLst>
                </p:cNvPr>
                <p:cNvSpPr/>
                <p:nvPr/>
              </p:nvSpPr>
              <p:spPr>
                <a:xfrm>
                  <a:off x="4659516" y="3074473"/>
                  <a:ext cx="23051" cy="1860037"/>
                </a:xfrm>
                <a:custGeom>
                  <a:avLst/>
                  <a:gdLst>
                    <a:gd name="connsiteX0" fmla="*/ 0 w 18288"/>
                    <a:gd name="connsiteY0" fmla="*/ 0 h 1869562"/>
                    <a:gd name="connsiteX1" fmla="*/ 18288 w 18288"/>
                    <a:gd name="connsiteY1" fmla="*/ 0 h 1869562"/>
                    <a:gd name="connsiteX2" fmla="*/ 18288 w 18288"/>
                    <a:gd name="connsiteY2" fmla="*/ 1869562 h 1869562"/>
                    <a:gd name="connsiteX3" fmla="*/ 0 w 18288"/>
                    <a:gd name="connsiteY3" fmla="*/ 1869562 h 1869562"/>
                    <a:gd name="connsiteX4" fmla="*/ 0 w 18288"/>
                    <a:gd name="connsiteY4" fmla="*/ 0 h 1869562"/>
                    <a:gd name="connsiteX0" fmla="*/ 2381 w 18288"/>
                    <a:gd name="connsiteY0" fmla="*/ 45244 h 1869562"/>
                    <a:gd name="connsiteX1" fmla="*/ 18288 w 18288"/>
                    <a:gd name="connsiteY1" fmla="*/ 0 h 1869562"/>
                    <a:gd name="connsiteX2" fmla="*/ 18288 w 18288"/>
                    <a:gd name="connsiteY2" fmla="*/ 1869562 h 1869562"/>
                    <a:gd name="connsiteX3" fmla="*/ 0 w 18288"/>
                    <a:gd name="connsiteY3" fmla="*/ 1869562 h 1869562"/>
                    <a:gd name="connsiteX4" fmla="*/ 2381 w 18288"/>
                    <a:gd name="connsiteY4" fmla="*/ 45244 h 1869562"/>
                    <a:gd name="connsiteX0" fmla="*/ 2381 w 23051"/>
                    <a:gd name="connsiteY0" fmla="*/ 35719 h 1860037"/>
                    <a:gd name="connsiteX1" fmla="*/ 23051 w 23051"/>
                    <a:gd name="connsiteY1" fmla="*/ 0 h 1860037"/>
                    <a:gd name="connsiteX2" fmla="*/ 18288 w 23051"/>
                    <a:gd name="connsiteY2" fmla="*/ 1860037 h 1860037"/>
                    <a:gd name="connsiteX3" fmla="*/ 0 w 23051"/>
                    <a:gd name="connsiteY3" fmla="*/ 1860037 h 1860037"/>
                    <a:gd name="connsiteX4" fmla="*/ 2381 w 23051"/>
                    <a:gd name="connsiteY4" fmla="*/ 35719 h 186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1" h="1860037">
                      <a:moveTo>
                        <a:pt x="2381" y="35719"/>
                      </a:moveTo>
                      <a:lnTo>
                        <a:pt x="23051" y="0"/>
                      </a:lnTo>
                      <a:cubicBezTo>
                        <a:pt x="21463" y="620012"/>
                        <a:pt x="19876" y="1240025"/>
                        <a:pt x="18288" y="1860037"/>
                      </a:cubicBezTo>
                      <a:lnTo>
                        <a:pt x="0" y="1860037"/>
                      </a:lnTo>
                      <a:cubicBezTo>
                        <a:pt x="794" y="1251931"/>
                        <a:pt x="1587" y="643825"/>
                        <a:pt x="2381" y="35719"/>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19">
                  <a:extLst>
                    <a:ext uri="{FF2B5EF4-FFF2-40B4-BE49-F238E27FC236}">
                      <a16:creationId xmlns:a16="http://schemas.microsoft.com/office/drawing/2014/main" id="{DF3B8778-ECB5-494D-98CE-9E7D8BEDFBC1}"/>
                    </a:ext>
                  </a:extLst>
                </p:cNvPr>
                <p:cNvSpPr/>
                <p:nvPr/>
              </p:nvSpPr>
              <p:spPr>
                <a:xfrm>
                  <a:off x="4805343" y="2886480"/>
                  <a:ext cx="20669" cy="1930789"/>
                </a:xfrm>
                <a:custGeom>
                  <a:avLst/>
                  <a:gdLst>
                    <a:gd name="connsiteX0" fmla="*/ 0 w 18288"/>
                    <a:gd name="connsiteY0" fmla="*/ 0 h 2023658"/>
                    <a:gd name="connsiteX1" fmla="*/ 18288 w 18288"/>
                    <a:gd name="connsiteY1" fmla="*/ 0 h 2023658"/>
                    <a:gd name="connsiteX2" fmla="*/ 18288 w 18288"/>
                    <a:gd name="connsiteY2" fmla="*/ 2023658 h 2023658"/>
                    <a:gd name="connsiteX3" fmla="*/ 0 w 18288"/>
                    <a:gd name="connsiteY3" fmla="*/ 2023658 h 2023658"/>
                    <a:gd name="connsiteX4" fmla="*/ 0 w 18288"/>
                    <a:gd name="connsiteY4" fmla="*/ 0 h 2023658"/>
                    <a:gd name="connsiteX0" fmla="*/ 0 w 20669"/>
                    <a:gd name="connsiteY0" fmla="*/ 119062 h 2023658"/>
                    <a:gd name="connsiteX1" fmla="*/ 20669 w 20669"/>
                    <a:gd name="connsiteY1" fmla="*/ 0 h 2023658"/>
                    <a:gd name="connsiteX2" fmla="*/ 20669 w 20669"/>
                    <a:gd name="connsiteY2" fmla="*/ 2023658 h 2023658"/>
                    <a:gd name="connsiteX3" fmla="*/ 2381 w 20669"/>
                    <a:gd name="connsiteY3" fmla="*/ 2023658 h 2023658"/>
                    <a:gd name="connsiteX4" fmla="*/ 0 w 20669"/>
                    <a:gd name="connsiteY4" fmla="*/ 119062 h 2023658"/>
                    <a:gd name="connsiteX0" fmla="*/ 0 w 20669"/>
                    <a:gd name="connsiteY0" fmla="*/ 28574 h 1933170"/>
                    <a:gd name="connsiteX1" fmla="*/ 18288 w 20669"/>
                    <a:gd name="connsiteY1" fmla="*/ 0 h 1933170"/>
                    <a:gd name="connsiteX2" fmla="*/ 20669 w 20669"/>
                    <a:gd name="connsiteY2" fmla="*/ 1933170 h 1933170"/>
                    <a:gd name="connsiteX3" fmla="*/ 2381 w 20669"/>
                    <a:gd name="connsiteY3" fmla="*/ 1933170 h 1933170"/>
                    <a:gd name="connsiteX4" fmla="*/ 0 w 20669"/>
                    <a:gd name="connsiteY4" fmla="*/ 28574 h 1933170"/>
                    <a:gd name="connsiteX0" fmla="*/ 0 w 20669"/>
                    <a:gd name="connsiteY0" fmla="*/ 26193 h 1930789"/>
                    <a:gd name="connsiteX1" fmla="*/ 18288 w 20669"/>
                    <a:gd name="connsiteY1" fmla="*/ 0 h 1930789"/>
                    <a:gd name="connsiteX2" fmla="*/ 20669 w 20669"/>
                    <a:gd name="connsiteY2" fmla="*/ 1930789 h 1930789"/>
                    <a:gd name="connsiteX3" fmla="*/ 2381 w 20669"/>
                    <a:gd name="connsiteY3" fmla="*/ 1930789 h 1930789"/>
                    <a:gd name="connsiteX4" fmla="*/ 0 w 20669"/>
                    <a:gd name="connsiteY4" fmla="*/ 26193 h 1930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69" h="1930789">
                      <a:moveTo>
                        <a:pt x="0" y="26193"/>
                      </a:moveTo>
                      <a:lnTo>
                        <a:pt x="18288" y="0"/>
                      </a:lnTo>
                      <a:cubicBezTo>
                        <a:pt x="19082" y="644390"/>
                        <a:pt x="19875" y="1286399"/>
                        <a:pt x="20669" y="1930789"/>
                      </a:cubicBezTo>
                      <a:lnTo>
                        <a:pt x="2381" y="1930789"/>
                      </a:lnTo>
                      <a:cubicBezTo>
                        <a:pt x="1587" y="1295924"/>
                        <a:pt x="794" y="661058"/>
                        <a:pt x="0" y="26193"/>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20">
                  <a:extLst>
                    <a:ext uri="{FF2B5EF4-FFF2-40B4-BE49-F238E27FC236}">
                      <a16:creationId xmlns:a16="http://schemas.microsoft.com/office/drawing/2014/main" id="{A0E0A1D2-044D-44F1-A247-B8D3DC752E32}"/>
                    </a:ext>
                  </a:extLst>
                </p:cNvPr>
                <p:cNvSpPr/>
                <p:nvPr/>
              </p:nvSpPr>
              <p:spPr>
                <a:xfrm>
                  <a:off x="4959553" y="2764116"/>
                  <a:ext cx="23050" cy="1766430"/>
                </a:xfrm>
                <a:custGeom>
                  <a:avLst/>
                  <a:gdLst>
                    <a:gd name="connsiteX0" fmla="*/ 0 w 18288"/>
                    <a:gd name="connsiteY0" fmla="*/ 0 h 1837867"/>
                    <a:gd name="connsiteX1" fmla="*/ 18288 w 18288"/>
                    <a:gd name="connsiteY1" fmla="*/ 0 h 1837867"/>
                    <a:gd name="connsiteX2" fmla="*/ 18288 w 18288"/>
                    <a:gd name="connsiteY2" fmla="*/ 1837867 h 1837867"/>
                    <a:gd name="connsiteX3" fmla="*/ 0 w 18288"/>
                    <a:gd name="connsiteY3" fmla="*/ 1837867 h 1837867"/>
                    <a:gd name="connsiteX4" fmla="*/ 0 w 18288"/>
                    <a:gd name="connsiteY4" fmla="*/ 0 h 1837867"/>
                    <a:gd name="connsiteX0" fmla="*/ 0 w 18288"/>
                    <a:gd name="connsiteY0" fmla="*/ 92869 h 1837867"/>
                    <a:gd name="connsiteX1" fmla="*/ 18288 w 18288"/>
                    <a:gd name="connsiteY1" fmla="*/ 0 h 1837867"/>
                    <a:gd name="connsiteX2" fmla="*/ 18288 w 18288"/>
                    <a:gd name="connsiteY2" fmla="*/ 1837867 h 1837867"/>
                    <a:gd name="connsiteX3" fmla="*/ 0 w 18288"/>
                    <a:gd name="connsiteY3" fmla="*/ 1837867 h 1837867"/>
                    <a:gd name="connsiteX4" fmla="*/ 0 w 18288"/>
                    <a:gd name="connsiteY4" fmla="*/ 92869 h 1837867"/>
                    <a:gd name="connsiteX0" fmla="*/ 0 w 18288"/>
                    <a:gd name="connsiteY0" fmla="*/ 16669 h 1761667"/>
                    <a:gd name="connsiteX1" fmla="*/ 18288 w 18288"/>
                    <a:gd name="connsiteY1" fmla="*/ 0 h 1761667"/>
                    <a:gd name="connsiteX2" fmla="*/ 18288 w 18288"/>
                    <a:gd name="connsiteY2" fmla="*/ 1761667 h 1761667"/>
                    <a:gd name="connsiteX3" fmla="*/ 0 w 18288"/>
                    <a:gd name="connsiteY3" fmla="*/ 1761667 h 1761667"/>
                    <a:gd name="connsiteX4" fmla="*/ 0 w 18288"/>
                    <a:gd name="connsiteY4" fmla="*/ 16669 h 1761667"/>
                    <a:gd name="connsiteX0" fmla="*/ 0 w 23050"/>
                    <a:gd name="connsiteY0" fmla="*/ 2381 h 1761667"/>
                    <a:gd name="connsiteX1" fmla="*/ 23050 w 23050"/>
                    <a:gd name="connsiteY1" fmla="*/ 0 h 1761667"/>
                    <a:gd name="connsiteX2" fmla="*/ 23050 w 23050"/>
                    <a:gd name="connsiteY2" fmla="*/ 1761667 h 1761667"/>
                    <a:gd name="connsiteX3" fmla="*/ 4762 w 23050"/>
                    <a:gd name="connsiteY3" fmla="*/ 1761667 h 1761667"/>
                    <a:gd name="connsiteX4" fmla="*/ 0 w 23050"/>
                    <a:gd name="connsiteY4" fmla="*/ 2381 h 1761667"/>
                    <a:gd name="connsiteX0" fmla="*/ 0 w 23050"/>
                    <a:gd name="connsiteY0" fmla="*/ 7144 h 1766430"/>
                    <a:gd name="connsiteX1" fmla="*/ 20668 w 23050"/>
                    <a:gd name="connsiteY1" fmla="*/ 0 h 1766430"/>
                    <a:gd name="connsiteX2" fmla="*/ 23050 w 23050"/>
                    <a:gd name="connsiteY2" fmla="*/ 1766430 h 1766430"/>
                    <a:gd name="connsiteX3" fmla="*/ 4762 w 23050"/>
                    <a:gd name="connsiteY3" fmla="*/ 1766430 h 1766430"/>
                    <a:gd name="connsiteX4" fmla="*/ 0 w 23050"/>
                    <a:gd name="connsiteY4" fmla="*/ 7144 h 1766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0" h="1766430">
                      <a:moveTo>
                        <a:pt x="0" y="7144"/>
                      </a:moveTo>
                      <a:lnTo>
                        <a:pt x="20668" y="0"/>
                      </a:lnTo>
                      <a:lnTo>
                        <a:pt x="23050" y="1766430"/>
                      </a:lnTo>
                      <a:lnTo>
                        <a:pt x="4762" y="1766430"/>
                      </a:lnTo>
                      <a:cubicBezTo>
                        <a:pt x="3175" y="1180001"/>
                        <a:pt x="1587" y="593573"/>
                        <a:pt x="0" y="7144"/>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21">
                  <a:extLst>
                    <a:ext uri="{FF2B5EF4-FFF2-40B4-BE49-F238E27FC236}">
                      <a16:creationId xmlns:a16="http://schemas.microsoft.com/office/drawing/2014/main" id="{D29BE72F-0853-4A5C-BFB6-A2FAF5E29693}"/>
                    </a:ext>
                  </a:extLst>
                </p:cNvPr>
                <p:cNvSpPr/>
                <p:nvPr/>
              </p:nvSpPr>
              <p:spPr>
                <a:xfrm>
                  <a:off x="4170393" y="2813492"/>
                  <a:ext cx="23050" cy="1928336"/>
                </a:xfrm>
                <a:custGeom>
                  <a:avLst/>
                  <a:gdLst>
                    <a:gd name="connsiteX0" fmla="*/ 0 w 18288"/>
                    <a:gd name="connsiteY0" fmla="*/ 0 h 2011680"/>
                    <a:gd name="connsiteX1" fmla="*/ 18288 w 18288"/>
                    <a:gd name="connsiteY1" fmla="*/ 0 h 2011680"/>
                    <a:gd name="connsiteX2" fmla="*/ 18288 w 18288"/>
                    <a:gd name="connsiteY2" fmla="*/ 2011680 h 2011680"/>
                    <a:gd name="connsiteX3" fmla="*/ 0 w 18288"/>
                    <a:gd name="connsiteY3" fmla="*/ 2011680 h 2011680"/>
                    <a:gd name="connsiteX4" fmla="*/ 0 w 18288"/>
                    <a:gd name="connsiteY4" fmla="*/ 0 h 2011680"/>
                    <a:gd name="connsiteX0" fmla="*/ 0 w 18288"/>
                    <a:gd name="connsiteY0" fmla="*/ 0 h 2011680"/>
                    <a:gd name="connsiteX1" fmla="*/ 18288 w 18288"/>
                    <a:gd name="connsiteY1" fmla="*/ 97631 h 2011680"/>
                    <a:gd name="connsiteX2" fmla="*/ 18288 w 18288"/>
                    <a:gd name="connsiteY2" fmla="*/ 2011680 h 2011680"/>
                    <a:gd name="connsiteX3" fmla="*/ 0 w 18288"/>
                    <a:gd name="connsiteY3" fmla="*/ 2011680 h 2011680"/>
                    <a:gd name="connsiteX4" fmla="*/ 0 w 18288"/>
                    <a:gd name="connsiteY4" fmla="*/ 0 h 2011680"/>
                    <a:gd name="connsiteX0" fmla="*/ 0 w 23050"/>
                    <a:gd name="connsiteY0" fmla="*/ 0 h 1928336"/>
                    <a:gd name="connsiteX1" fmla="*/ 23050 w 23050"/>
                    <a:gd name="connsiteY1" fmla="*/ 14287 h 1928336"/>
                    <a:gd name="connsiteX2" fmla="*/ 23050 w 23050"/>
                    <a:gd name="connsiteY2" fmla="*/ 1928336 h 1928336"/>
                    <a:gd name="connsiteX3" fmla="*/ 4762 w 23050"/>
                    <a:gd name="connsiteY3" fmla="*/ 1928336 h 1928336"/>
                    <a:gd name="connsiteX4" fmla="*/ 0 w 23050"/>
                    <a:gd name="connsiteY4" fmla="*/ 0 h 1928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0" h="1928336">
                      <a:moveTo>
                        <a:pt x="0" y="0"/>
                      </a:moveTo>
                      <a:lnTo>
                        <a:pt x="23050" y="14287"/>
                      </a:lnTo>
                      <a:lnTo>
                        <a:pt x="23050" y="1928336"/>
                      </a:lnTo>
                      <a:lnTo>
                        <a:pt x="4762" y="1928336"/>
                      </a:lnTo>
                      <a:cubicBezTo>
                        <a:pt x="3175" y="1285557"/>
                        <a:pt x="1587" y="642779"/>
                        <a:pt x="0" y="0"/>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22">
                  <a:extLst>
                    <a:ext uri="{FF2B5EF4-FFF2-40B4-BE49-F238E27FC236}">
                      <a16:creationId xmlns:a16="http://schemas.microsoft.com/office/drawing/2014/main" id="{095D234A-A880-4C9E-9C0B-AE79D7DEA2D4}"/>
                    </a:ext>
                  </a:extLst>
                </p:cNvPr>
                <p:cNvSpPr/>
                <p:nvPr/>
              </p:nvSpPr>
              <p:spPr>
                <a:xfrm>
                  <a:off x="3987347" y="2704971"/>
                  <a:ext cx="34956" cy="1682591"/>
                </a:xfrm>
                <a:custGeom>
                  <a:avLst/>
                  <a:gdLst>
                    <a:gd name="connsiteX0" fmla="*/ 0 w 18288"/>
                    <a:gd name="connsiteY0" fmla="*/ 0 h 1737360"/>
                    <a:gd name="connsiteX1" fmla="*/ 18288 w 18288"/>
                    <a:gd name="connsiteY1" fmla="*/ 0 h 1737360"/>
                    <a:gd name="connsiteX2" fmla="*/ 18288 w 18288"/>
                    <a:gd name="connsiteY2" fmla="*/ 1737360 h 1737360"/>
                    <a:gd name="connsiteX3" fmla="*/ 0 w 18288"/>
                    <a:gd name="connsiteY3" fmla="*/ 1737360 h 1737360"/>
                    <a:gd name="connsiteX4" fmla="*/ 0 w 18288"/>
                    <a:gd name="connsiteY4" fmla="*/ 0 h 1737360"/>
                    <a:gd name="connsiteX0" fmla="*/ 0 w 20669"/>
                    <a:gd name="connsiteY0" fmla="*/ 0 h 1737360"/>
                    <a:gd name="connsiteX1" fmla="*/ 20669 w 20669"/>
                    <a:gd name="connsiteY1" fmla="*/ 71438 h 1737360"/>
                    <a:gd name="connsiteX2" fmla="*/ 18288 w 20669"/>
                    <a:gd name="connsiteY2" fmla="*/ 1737360 h 1737360"/>
                    <a:gd name="connsiteX3" fmla="*/ 0 w 20669"/>
                    <a:gd name="connsiteY3" fmla="*/ 1737360 h 1737360"/>
                    <a:gd name="connsiteX4" fmla="*/ 0 w 20669"/>
                    <a:gd name="connsiteY4" fmla="*/ 0 h 1737360"/>
                    <a:gd name="connsiteX0" fmla="*/ 0 w 34956"/>
                    <a:gd name="connsiteY0" fmla="*/ 0 h 1682591"/>
                    <a:gd name="connsiteX1" fmla="*/ 34956 w 34956"/>
                    <a:gd name="connsiteY1" fmla="*/ 16669 h 1682591"/>
                    <a:gd name="connsiteX2" fmla="*/ 32575 w 34956"/>
                    <a:gd name="connsiteY2" fmla="*/ 1682591 h 1682591"/>
                    <a:gd name="connsiteX3" fmla="*/ 14287 w 34956"/>
                    <a:gd name="connsiteY3" fmla="*/ 1682591 h 1682591"/>
                    <a:gd name="connsiteX4" fmla="*/ 0 w 34956"/>
                    <a:gd name="connsiteY4" fmla="*/ 0 h 1682591"/>
                    <a:gd name="connsiteX0" fmla="*/ 0 w 34956"/>
                    <a:gd name="connsiteY0" fmla="*/ 0 h 1682591"/>
                    <a:gd name="connsiteX1" fmla="*/ 34956 w 34956"/>
                    <a:gd name="connsiteY1" fmla="*/ 16669 h 1682591"/>
                    <a:gd name="connsiteX2" fmla="*/ 32575 w 34956"/>
                    <a:gd name="connsiteY2" fmla="*/ 1682591 h 1682591"/>
                    <a:gd name="connsiteX3" fmla="*/ 14287 w 34956"/>
                    <a:gd name="connsiteY3" fmla="*/ 1682591 h 1682591"/>
                    <a:gd name="connsiteX4" fmla="*/ 0 w 34956"/>
                    <a:gd name="connsiteY4" fmla="*/ 0 h 1682591"/>
                    <a:gd name="connsiteX0" fmla="*/ 0 w 34956"/>
                    <a:gd name="connsiteY0" fmla="*/ 0 h 1682591"/>
                    <a:gd name="connsiteX1" fmla="*/ 34956 w 34956"/>
                    <a:gd name="connsiteY1" fmla="*/ 14288 h 1682591"/>
                    <a:gd name="connsiteX2" fmla="*/ 32575 w 34956"/>
                    <a:gd name="connsiteY2" fmla="*/ 1682591 h 1682591"/>
                    <a:gd name="connsiteX3" fmla="*/ 14287 w 34956"/>
                    <a:gd name="connsiteY3" fmla="*/ 1682591 h 1682591"/>
                    <a:gd name="connsiteX4" fmla="*/ 0 w 34956"/>
                    <a:gd name="connsiteY4" fmla="*/ 0 h 1682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56" h="1682591">
                      <a:moveTo>
                        <a:pt x="0" y="0"/>
                      </a:moveTo>
                      <a:lnTo>
                        <a:pt x="34956" y="14288"/>
                      </a:lnTo>
                      <a:cubicBezTo>
                        <a:pt x="34162" y="569595"/>
                        <a:pt x="33369" y="1127284"/>
                        <a:pt x="32575" y="1682591"/>
                      </a:cubicBezTo>
                      <a:lnTo>
                        <a:pt x="14287" y="1682591"/>
                      </a:lnTo>
                      <a:lnTo>
                        <a:pt x="0" y="0"/>
                      </a:ln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Freeform 1014">
                  <a:extLst>
                    <a:ext uri="{FF2B5EF4-FFF2-40B4-BE49-F238E27FC236}">
                      <a16:creationId xmlns:a16="http://schemas.microsoft.com/office/drawing/2014/main" id="{847525B2-6110-40CA-90CD-7F2C60801091}"/>
                    </a:ext>
                  </a:extLst>
                </p:cNvPr>
                <p:cNvSpPr/>
                <p:nvPr/>
              </p:nvSpPr>
              <p:spPr>
                <a:xfrm>
                  <a:off x="4960125" y="4186175"/>
                  <a:ext cx="562931" cy="688741"/>
                </a:xfrm>
                <a:custGeom>
                  <a:avLst/>
                  <a:gdLst>
                    <a:gd name="connsiteX0" fmla="*/ 6036 w 457561"/>
                    <a:gd name="connsiteY0" fmla="*/ 74443 h 458384"/>
                    <a:gd name="connsiteX1" fmla="*/ 6036 w 457561"/>
                    <a:gd name="connsiteY1" fmla="*/ 276849 h 458384"/>
                    <a:gd name="connsiteX2" fmla="*/ 79855 w 457561"/>
                    <a:gd name="connsiteY2" fmla="*/ 405437 h 458384"/>
                    <a:gd name="connsiteX3" fmla="*/ 217967 w 457561"/>
                    <a:gd name="connsiteY3" fmla="*/ 457824 h 458384"/>
                    <a:gd name="connsiteX4" fmla="*/ 348936 w 457561"/>
                    <a:gd name="connsiteY4" fmla="*/ 426868 h 458384"/>
                    <a:gd name="connsiteX5" fmla="*/ 434661 w 457561"/>
                    <a:gd name="connsiteY5" fmla="*/ 333999 h 458384"/>
                    <a:gd name="connsiteX6" fmla="*/ 456092 w 457561"/>
                    <a:gd name="connsiteY6" fmla="*/ 195887 h 458384"/>
                    <a:gd name="connsiteX7" fmla="*/ 403705 w 457561"/>
                    <a:gd name="connsiteY7" fmla="*/ 79205 h 458384"/>
                    <a:gd name="connsiteX8" fmla="*/ 306073 w 457561"/>
                    <a:gd name="connsiteY8" fmla="*/ 7768 h 458384"/>
                    <a:gd name="connsiteX9" fmla="*/ 194155 w 457561"/>
                    <a:gd name="connsiteY9" fmla="*/ 5387 h 458384"/>
                    <a:gd name="connsiteX10" fmla="*/ 132242 w 457561"/>
                    <a:gd name="connsiteY10" fmla="*/ 38724 h 458384"/>
                    <a:gd name="connsiteX11" fmla="*/ 94142 w 457561"/>
                    <a:gd name="connsiteY11" fmla="*/ 117305 h 458384"/>
                    <a:gd name="connsiteX12" fmla="*/ 106048 w 457561"/>
                    <a:gd name="connsiteY12" fmla="*/ 195887 h 458384"/>
                    <a:gd name="connsiteX13" fmla="*/ 179867 w 457561"/>
                    <a:gd name="connsiteY13" fmla="*/ 267324 h 458384"/>
                    <a:gd name="connsiteX14" fmla="*/ 282261 w 457561"/>
                    <a:gd name="connsiteY14" fmla="*/ 262562 h 458384"/>
                    <a:gd name="connsiteX15" fmla="*/ 320361 w 457561"/>
                    <a:gd name="connsiteY15" fmla="*/ 172074 h 458384"/>
                    <a:gd name="connsiteX16" fmla="*/ 272736 w 457561"/>
                    <a:gd name="connsiteY16" fmla="*/ 100637 h 458384"/>
                    <a:gd name="connsiteX17" fmla="*/ 213205 w 457561"/>
                    <a:gd name="connsiteY17" fmla="*/ 93493 h 458384"/>
                    <a:gd name="connsiteX18" fmla="*/ 282261 w 457561"/>
                    <a:gd name="connsiteY18" fmla="*/ 131593 h 458384"/>
                    <a:gd name="connsiteX19" fmla="*/ 298930 w 457561"/>
                    <a:gd name="connsiteY19" fmla="*/ 195887 h 458384"/>
                    <a:gd name="connsiteX20" fmla="*/ 267973 w 457561"/>
                    <a:gd name="connsiteY20" fmla="*/ 238749 h 458384"/>
                    <a:gd name="connsiteX21" fmla="*/ 201298 w 457561"/>
                    <a:gd name="connsiteY21" fmla="*/ 260180 h 458384"/>
                    <a:gd name="connsiteX22" fmla="*/ 120336 w 457561"/>
                    <a:gd name="connsiteY22" fmla="*/ 203030 h 458384"/>
                    <a:gd name="connsiteX23" fmla="*/ 127480 w 457561"/>
                    <a:gd name="connsiteY23" fmla="*/ 100637 h 458384"/>
                    <a:gd name="connsiteX24" fmla="*/ 179867 w 457561"/>
                    <a:gd name="connsiteY24" fmla="*/ 19674 h 458384"/>
                    <a:gd name="connsiteX25" fmla="*/ 313217 w 457561"/>
                    <a:gd name="connsiteY25" fmla="*/ 33962 h 458384"/>
                    <a:gd name="connsiteX26" fmla="*/ 398942 w 457561"/>
                    <a:gd name="connsiteY26" fmla="*/ 105399 h 458384"/>
                    <a:gd name="connsiteX27" fmla="*/ 441805 w 457561"/>
                    <a:gd name="connsiteY27" fmla="*/ 231605 h 458384"/>
                    <a:gd name="connsiteX28" fmla="*/ 398942 w 457561"/>
                    <a:gd name="connsiteY28" fmla="*/ 353049 h 458384"/>
                    <a:gd name="connsiteX29" fmla="*/ 291786 w 457561"/>
                    <a:gd name="connsiteY29" fmla="*/ 438774 h 458384"/>
                    <a:gd name="connsiteX30" fmla="*/ 177486 w 457561"/>
                    <a:gd name="connsiteY30" fmla="*/ 431630 h 458384"/>
                    <a:gd name="connsiteX31" fmla="*/ 72711 w 457561"/>
                    <a:gd name="connsiteY31" fmla="*/ 384005 h 458384"/>
                    <a:gd name="connsiteX32" fmla="*/ 20323 w 457561"/>
                    <a:gd name="connsiteY32" fmla="*/ 248274 h 458384"/>
                    <a:gd name="connsiteX33" fmla="*/ 6036 w 457561"/>
                    <a:gd name="connsiteY33" fmla="*/ 74443 h 4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7561" h="458384">
                      <a:moveTo>
                        <a:pt x="6036" y="74443"/>
                      </a:moveTo>
                      <a:cubicBezTo>
                        <a:pt x="3655" y="79205"/>
                        <a:pt x="-6267" y="221683"/>
                        <a:pt x="6036" y="276849"/>
                      </a:cubicBezTo>
                      <a:cubicBezTo>
                        <a:pt x="18339" y="332015"/>
                        <a:pt x="44533" y="375275"/>
                        <a:pt x="79855" y="405437"/>
                      </a:cubicBezTo>
                      <a:cubicBezTo>
                        <a:pt x="115177" y="435599"/>
                        <a:pt x="173120" y="454252"/>
                        <a:pt x="217967" y="457824"/>
                      </a:cubicBezTo>
                      <a:cubicBezTo>
                        <a:pt x="262814" y="461396"/>
                        <a:pt x="312820" y="447505"/>
                        <a:pt x="348936" y="426868"/>
                      </a:cubicBezTo>
                      <a:cubicBezTo>
                        <a:pt x="385052" y="406231"/>
                        <a:pt x="416802" y="372496"/>
                        <a:pt x="434661" y="333999"/>
                      </a:cubicBezTo>
                      <a:cubicBezTo>
                        <a:pt x="452520" y="295502"/>
                        <a:pt x="461251" y="238353"/>
                        <a:pt x="456092" y="195887"/>
                      </a:cubicBezTo>
                      <a:cubicBezTo>
                        <a:pt x="450933" y="153421"/>
                        <a:pt x="428708" y="110558"/>
                        <a:pt x="403705" y="79205"/>
                      </a:cubicBezTo>
                      <a:cubicBezTo>
                        <a:pt x="378702" y="47852"/>
                        <a:pt x="340998" y="20071"/>
                        <a:pt x="306073" y="7768"/>
                      </a:cubicBezTo>
                      <a:cubicBezTo>
                        <a:pt x="271148" y="-4535"/>
                        <a:pt x="223127" y="228"/>
                        <a:pt x="194155" y="5387"/>
                      </a:cubicBezTo>
                      <a:cubicBezTo>
                        <a:pt x="165183" y="10546"/>
                        <a:pt x="148911" y="20071"/>
                        <a:pt x="132242" y="38724"/>
                      </a:cubicBezTo>
                      <a:cubicBezTo>
                        <a:pt x="115573" y="57377"/>
                        <a:pt x="98508" y="91111"/>
                        <a:pt x="94142" y="117305"/>
                      </a:cubicBezTo>
                      <a:cubicBezTo>
                        <a:pt x="89776" y="143499"/>
                        <a:pt x="91761" y="170884"/>
                        <a:pt x="106048" y="195887"/>
                      </a:cubicBezTo>
                      <a:cubicBezTo>
                        <a:pt x="120335" y="220890"/>
                        <a:pt x="150498" y="256212"/>
                        <a:pt x="179867" y="267324"/>
                      </a:cubicBezTo>
                      <a:cubicBezTo>
                        <a:pt x="209236" y="278436"/>
                        <a:pt x="258845" y="278437"/>
                        <a:pt x="282261" y="262562"/>
                      </a:cubicBezTo>
                      <a:cubicBezTo>
                        <a:pt x="305677" y="246687"/>
                        <a:pt x="321948" y="199061"/>
                        <a:pt x="320361" y="172074"/>
                      </a:cubicBezTo>
                      <a:cubicBezTo>
                        <a:pt x="318774" y="145087"/>
                        <a:pt x="290595" y="113734"/>
                        <a:pt x="272736" y="100637"/>
                      </a:cubicBezTo>
                      <a:cubicBezTo>
                        <a:pt x="254877" y="87540"/>
                        <a:pt x="211618" y="88334"/>
                        <a:pt x="213205" y="93493"/>
                      </a:cubicBezTo>
                      <a:cubicBezTo>
                        <a:pt x="214792" y="98652"/>
                        <a:pt x="267974" y="114527"/>
                        <a:pt x="282261" y="131593"/>
                      </a:cubicBezTo>
                      <a:cubicBezTo>
                        <a:pt x="296549" y="148659"/>
                        <a:pt x="301311" y="178028"/>
                        <a:pt x="298930" y="195887"/>
                      </a:cubicBezTo>
                      <a:cubicBezTo>
                        <a:pt x="296549" y="213746"/>
                        <a:pt x="284245" y="228034"/>
                        <a:pt x="267973" y="238749"/>
                      </a:cubicBezTo>
                      <a:cubicBezTo>
                        <a:pt x="251701" y="249464"/>
                        <a:pt x="225904" y="266133"/>
                        <a:pt x="201298" y="260180"/>
                      </a:cubicBezTo>
                      <a:cubicBezTo>
                        <a:pt x="176692" y="254227"/>
                        <a:pt x="132639" y="229620"/>
                        <a:pt x="120336" y="203030"/>
                      </a:cubicBezTo>
                      <a:cubicBezTo>
                        <a:pt x="108033" y="176440"/>
                        <a:pt x="117558" y="131196"/>
                        <a:pt x="127480" y="100637"/>
                      </a:cubicBezTo>
                      <a:cubicBezTo>
                        <a:pt x="137402" y="70078"/>
                        <a:pt x="148911" y="30786"/>
                        <a:pt x="179867" y="19674"/>
                      </a:cubicBezTo>
                      <a:cubicBezTo>
                        <a:pt x="210823" y="8562"/>
                        <a:pt x="276705" y="19675"/>
                        <a:pt x="313217" y="33962"/>
                      </a:cubicBezTo>
                      <a:cubicBezTo>
                        <a:pt x="349729" y="48249"/>
                        <a:pt x="377511" y="72459"/>
                        <a:pt x="398942" y="105399"/>
                      </a:cubicBezTo>
                      <a:cubicBezTo>
                        <a:pt x="420373" y="138339"/>
                        <a:pt x="441805" y="190330"/>
                        <a:pt x="441805" y="231605"/>
                      </a:cubicBezTo>
                      <a:cubicBezTo>
                        <a:pt x="441805" y="272880"/>
                        <a:pt x="423945" y="318521"/>
                        <a:pt x="398942" y="353049"/>
                      </a:cubicBezTo>
                      <a:cubicBezTo>
                        <a:pt x="373939" y="387577"/>
                        <a:pt x="328695" y="425677"/>
                        <a:pt x="291786" y="438774"/>
                      </a:cubicBezTo>
                      <a:cubicBezTo>
                        <a:pt x="254877" y="451871"/>
                        <a:pt x="213998" y="440758"/>
                        <a:pt x="177486" y="431630"/>
                      </a:cubicBezTo>
                      <a:cubicBezTo>
                        <a:pt x="140974" y="422502"/>
                        <a:pt x="98905" y="414564"/>
                        <a:pt x="72711" y="384005"/>
                      </a:cubicBezTo>
                      <a:cubicBezTo>
                        <a:pt x="46517" y="353446"/>
                        <a:pt x="30642" y="298280"/>
                        <a:pt x="20323" y="248274"/>
                      </a:cubicBezTo>
                      <a:cubicBezTo>
                        <a:pt x="10004" y="198268"/>
                        <a:pt x="8417" y="69681"/>
                        <a:pt x="6036" y="74443"/>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Freeform 1015">
                  <a:extLst>
                    <a:ext uri="{FF2B5EF4-FFF2-40B4-BE49-F238E27FC236}">
                      <a16:creationId xmlns:a16="http://schemas.microsoft.com/office/drawing/2014/main" id="{0D73617E-1202-4AF5-A64C-CEBFC346D5F3}"/>
                    </a:ext>
                  </a:extLst>
                </p:cNvPr>
                <p:cNvSpPr/>
                <p:nvPr/>
              </p:nvSpPr>
              <p:spPr>
                <a:xfrm>
                  <a:off x="4799389" y="4653251"/>
                  <a:ext cx="455120" cy="458384"/>
                </a:xfrm>
                <a:custGeom>
                  <a:avLst/>
                  <a:gdLst>
                    <a:gd name="connsiteX0" fmla="*/ 6036 w 457561"/>
                    <a:gd name="connsiteY0" fmla="*/ 74443 h 458384"/>
                    <a:gd name="connsiteX1" fmla="*/ 6036 w 457561"/>
                    <a:gd name="connsiteY1" fmla="*/ 276849 h 458384"/>
                    <a:gd name="connsiteX2" fmla="*/ 79855 w 457561"/>
                    <a:gd name="connsiteY2" fmla="*/ 405437 h 458384"/>
                    <a:gd name="connsiteX3" fmla="*/ 217967 w 457561"/>
                    <a:gd name="connsiteY3" fmla="*/ 457824 h 458384"/>
                    <a:gd name="connsiteX4" fmla="*/ 348936 w 457561"/>
                    <a:gd name="connsiteY4" fmla="*/ 426868 h 458384"/>
                    <a:gd name="connsiteX5" fmla="*/ 434661 w 457561"/>
                    <a:gd name="connsiteY5" fmla="*/ 333999 h 458384"/>
                    <a:gd name="connsiteX6" fmla="*/ 456092 w 457561"/>
                    <a:gd name="connsiteY6" fmla="*/ 195887 h 458384"/>
                    <a:gd name="connsiteX7" fmla="*/ 403705 w 457561"/>
                    <a:gd name="connsiteY7" fmla="*/ 79205 h 458384"/>
                    <a:gd name="connsiteX8" fmla="*/ 306073 w 457561"/>
                    <a:gd name="connsiteY8" fmla="*/ 7768 h 458384"/>
                    <a:gd name="connsiteX9" fmla="*/ 194155 w 457561"/>
                    <a:gd name="connsiteY9" fmla="*/ 5387 h 458384"/>
                    <a:gd name="connsiteX10" fmla="*/ 132242 w 457561"/>
                    <a:gd name="connsiteY10" fmla="*/ 38724 h 458384"/>
                    <a:gd name="connsiteX11" fmla="*/ 94142 w 457561"/>
                    <a:gd name="connsiteY11" fmla="*/ 117305 h 458384"/>
                    <a:gd name="connsiteX12" fmla="*/ 106048 w 457561"/>
                    <a:gd name="connsiteY12" fmla="*/ 195887 h 458384"/>
                    <a:gd name="connsiteX13" fmla="*/ 179867 w 457561"/>
                    <a:gd name="connsiteY13" fmla="*/ 267324 h 458384"/>
                    <a:gd name="connsiteX14" fmla="*/ 282261 w 457561"/>
                    <a:gd name="connsiteY14" fmla="*/ 262562 h 458384"/>
                    <a:gd name="connsiteX15" fmla="*/ 320361 w 457561"/>
                    <a:gd name="connsiteY15" fmla="*/ 172074 h 458384"/>
                    <a:gd name="connsiteX16" fmla="*/ 272736 w 457561"/>
                    <a:gd name="connsiteY16" fmla="*/ 100637 h 458384"/>
                    <a:gd name="connsiteX17" fmla="*/ 213205 w 457561"/>
                    <a:gd name="connsiteY17" fmla="*/ 93493 h 458384"/>
                    <a:gd name="connsiteX18" fmla="*/ 282261 w 457561"/>
                    <a:gd name="connsiteY18" fmla="*/ 131593 h 458384"/>
                    <a:gd name="connsiteX19" fmla="*/ 298930 w 457561"/>
                    <a:gd name="connsiteY19" fmla="*/ 195887 h 458384"/>
                    <a:gd name="connsiteX20" fmla="*/ 267973 w 457561"/>
                    <a:gd name="connsiteY20" fmla="*/ 238749 h 458384"/>
                    <a:gd name="connsiteX21" fmla="*/ 201298 w 457561"/>
                    <a:gd name="connsiteY21" fmla="*/ 260180 h 458384"/>
                    <a:gd name="connsiteX22" fmla="*/ 120336 w 457561"/>
                    <a:gd name="connsiteY22" fmla="*/ 203030 h 458384"/>
                    <a:gd name="connsiteX23" fmla="*/ 127480 w 457561"/>
                    <a:gd name="connsiteY23" fmla="*/ 100637 h 458384"/>
                    <a:gd name="connsiteX24" fmla="*/ 179867 w 457561"/>
                    <a:gd name="connsiteY24" fmla="*/ 19674 h 458384"/>
                    <a:gd name="connsiteX25" fmla="*/ 313217 w 457561"/>
                    <a:gd name="connsiteY25" fmla="*/ 33962 h 458384"/>
                    <a:gd name="connsiteX26" fmla="*/ 398942 w 457561"/>
                    <a:gd name="connsiteY26" fmla="*/ 105399 h 458384"/>
                    <a:gd name="connsiteX27" fmla="*/ 441805 w 457561"/>
                    <a:gd name="connsiteY27" fmla="*/ 231605 h 458384"/>
                    <a:gd name="connsiteX28" fmla="*/ 398942 w 457561"/>
                    <a:gd name="connsiteY28" fmla="*/ 353049 h 458384"/>
                    <a:gd name="connsiteX29" fmla="*/ 291786 w 457561"/>
                    <a:gd name="connsiteY29" fmla="*/ 438774 h 458384"/>
                    <a:gd name="connsiteX30" fmla="*/ 177486 w 457561"/>
                    <a:gd name="connsiteY30" fmla="*/ 431630 h 458384"/>
                    <a:gd name="connsiteX31" fmla="*/ 72711 w 457561"/>
                    <a:gd name="connsiteY31" fmla="*/ 384005 h 458384"/>
                    <a:gd name="connsiteX32" fmla="*/ 20323 w 457561"/>
                    <a:gd name="connsiteY32" fmla="*/ 248274 h 458384"/>
                    <a:gd name="connsiteX33" fmla="*/ 6036 w 457561"/>
                    <a:gd name="connsiteY33" fmla="*/ 74443 h 458384"/>
                    <a:gd name="connsiteX0" fmla="*/ 12921 w 454921"/>
                    <a:gd name="connsiteY0" fmla="*/ 53011 h 458384"/>
                    <a:gd name="connsiteX1" fmla="*/ 3396 w 454921"/>
                    <a:gd name="connsiteY1" fmla="*/ 276849 h 458384"/>
                    <a:gd name="connsiteX2" fmla="*/ 77215 w 454921"/>
                    <a:gd name="connsiteY2" fmla="*/ 405437 h 458384"/>
                    <a:gd name="connsiteX3" fmla="*/ 215327 w 454921"/>
                    <a:gd name="connsiteY3" fmla="*/ 457824 h 458384"/>
                    <a:gd name="connsiteX4" fmla="*/ 346296 w 454921"/>
                    <a:gd name="connsiteY4" fmla="*/ 426868 h 458384"/>
                    <a:gd name="connsiteX5" fmla="*/ 432021 w 454921"/>
                    <a:gd name="connsiteY5" fmla="*/ 333999 h 458384"/>
                    <a:gd name="connsiteX6" fmla="*/ 453452 w 454921"/>
                    <a:gd name="connsiteY6" fmla="*/ 195887 h 458384"/>
                    <a:gd name="connsiteX7" fmla="*/ 401065 w 454921"/>
                    <a:gd name="connsiteY7" fmla="*/ 79205 h 458384"/>
                    <a:gd name="connsiteX8" fmla="*/ 303433 w 454921"/>
                    <a:gd name="connsiteY8" fmla="*/ 7768 h 458384"/>
                    <a:gd name="connsiteX9" fmla="*/ 191515 w 454921"/>
                    <a:gd name="connsiteY9" fmla="*/ 5387 h 458384"/>
                    <a:gd name="connsiteX10" fmla="*/ 129602 w 454921"/>
                    <a:gd name="connsiteY10" fmla="*/ 38724 h 458384"/>
                    <a:gd name="connsiteX11" fmla="*/ 91502 w 454921"/>
                    <a:gd name="connsiteY11" fmla="*/ 117305 h 458384"/>
                    <a:gd name="connsiteX12" fmla="*/ 103408 w 454921"/>
                    <a:gd name="connsiteY12" fmla="*/ 195887 h 458384"/>
                    <a:gd name="connsiteX13" fmla="*/ 177227 w 454921"/>
                    <a:gd name="connsiteY13" fmla="*/ 267324 h 458384"/>
                    <a:gd name="connsiteX14" fmla="*/ 279621 w 454921"/>
                    <a:gd name="connsiteY14" fmla="*/ 262562 h 458384"/>
                    <a:gd name="connsiteX15" fmla="*/ 317721 w 454921"/>
                    <a:gd name="connsiteY15" fmla="*/ 172074 h 458384"/>
                    <a:gd name="connsiteX16" fmla="*/ 270096 w 454921"/>
                    <a:gd name="connsiteY16" fmla="*/ 100637 h 458384"/>
                    <a:gd name="connsiteX17" fmla="*/ 210565 w 454921"/>
                    <a:gd name="connsiteY17" fmla="*/ 93493 h 458384"/>
                    <a:gd name="connsiteX18" fmla="*/ 279621 w 454921"/>
                    <a:gd name="connsiteY18" fmla="*/ 131593 h 458384"/>
                    <a:gd name="connsiteX19" fmla="*/ 296290 w 454921"/>
                    <a:gd name="connsiteY19" fmla="*/ 195887 h 458384"/>
                    <a:gd name="connsiteX20" fmla="*/ 265333 w 454921"/>
                    <a:gd name="connsiteY20" fmla="*/ 238749 h 458384"/>
                    <a:gd name="connsiteX21" fmla="*/ 198658 w 454921"/>
                    <a:gd name="connsiteY21" fmla="*/ 260180 h 458384"/>
                    <a:gd name="connsiteX22" fmla="*/ 117696 w 454921"/>
                    <a:gd name="connsiteY22" fmla="*/ 203030 h 458384"/>
                    <a:gd name="connsiteX23" fmla="*/ 124840 w 454921"/>
                    <a:gd name="connsiteY23" fmla="*/ 100637 h 458384"/>
                    <a:gd name="connsiteX24" fmla="*/ 177227 w 454921"/>
                    <a:gd name="connsiteY24" fmla="*/ 19674 h 458384"/>
                    <a:gd name="connsiteX25" fmla="*/ 310577 w 454921"/>
                    <a:gd name="connsiteY25" fmla="*/ 33962 h 458384"/>
                    <a:gd name="connsiteX26" fmla="*/ 396302 w 454921"/>
                    <a:gd name="connsiteY26" fmla="*/ 105399 h 458384"/>
                    <a:gd name="connsiteX27" fmla="*/ 439165 w 454921"/>
                    <a:gd name="connsiteY27" fmla="*/ 231605 h 458384"/>
                    <a:gd name="connsiteX28" fmla="*/ 396302 w 454921"/>
                    <a:gd name="connsiteY28" fmla="*/ 353049 h 458384"/>
                    <a:gd name="connsiteX29" fmla="*/ 289146 w 454921"/>
                    <a:gd name="connsiteY29" fmla="*/ 438774 h 458384"/>
                    <a:gd name="connsiteX30" fmla="*/ 174846 w 454921"/>
                    <a:gd name="connsiteY30" fmla="*/ 431630 h 458384"/>
                    <a:gd name="connsiteX31" fmla="*/ 70071 w 454921"/>
                    <a:gd name="connsiteY31" fmla="*/ 384005 h 458384"/>
                    <a:gd name="connsiteX32" fmla="*/ 17683 w 454921"/>
                    <a:gd name="connsiteY32" fmla="*/ 248274 h 458384"/>
                    <a:gd name="connsiteX33" fmla="*/ 12921 w 454921"/>
                    <a:gd name="connsiteY33" fmla="*/ 53011 h 458384"/>
                    <a:gd name="connsiteX0" fmla="*/ 13120 w 455120"/>
                    <a:gd name="connsiteY0" fmla="*/ 53011 h 458384"/>
                    <a:gd name="connsiteX1" fmla="*/ 3595 w 455120"/>
                    <a:gd name="connsiteY1" fmla="*/ 276849 h 458384"/>
                    <a:gd name="connsiteX2" fmla="*/ 77414 w 455120"/>
                    <a:gd name="connsiteY2" fmla="*/ 405437 h 458384"/>
                    <a:gd name="connsiteX3" fmla="*/ 215526 w 455120"/>
                    <a:gd name="connsiteY3" fmla="*/ 457824 h 458384"/>
                    <a:gd name="connsiteX4" fmla="*/ 346495 w 455120"/>
                    <a:gd name="connsiteY4" fmla="*/ 426868 h 458384"/>
                    <a:gd name="connsiteX5" fmla="*/ 432220 w 455120"/>
                    <a:gd name="connsiteY5" fmla="*/ 333999 h 458384"/>
                    <a:gd name="connsiteX6" fmla="*/ 453651 w 455120"/>
                    <a:gd name="connsiteY6" fmla="*/ 195887 h 458384"/>
                    <a:gd name="connsiteX7" fmla="*/ 401264 w 455120"/>
                    <a:gd name="connsiteY7" fmla="*/ 79205 h 458384"/>
                    <a:gd name="connsiteX8" fmla="*/ 303632 w 455120"/>
                    <a:gd name="connsiteY8" fmla="*/ 7768 h 458384"/>
                    <a:gd name="connsiteX9" fmla="*/ 191714 w 455120"/>
                    <a:gd name="connsiteY9" fmla="*/ 5387 h 458384"/>
                    <a:gd name="connsiteX10" fmla="*/ 129801 w 455120"/>
                    <a:gd name="connsiteY10" fmla="*/ 38724 h 458384"/>
                    <a:gd name="connsiteX11" fmla="*/ 91701 w 455120"/>
                    <a:gd name="connsiteY11" fmla="*/ 117305 h 458384"/>
                    <a:gd name="connsiteX12" fmla="*/ 103607 w 455120"/>
                    <a:gd name="connsiteY12" fmla="*/ 195887 h 458384"/>
                    <a:gd name="connsiteX13" fmla="*/ 177426 w 455120"/>
                    <a:gd name="connsiteY13" fmla="*/ 267324 h 458384"/>
                    <a:gd name="connsiteX14" fmla="*/ 279820 w 455120"/>
                    <a:gd name="connsiteY14" fmla="*/ 262562 h 458384"/>
                    <a:gd name="connsiteX15" fmla="*/ 317920 w 455120"/>
                    <a:gd name="connsiteY15" fmla="*/ 172074 h 458384"/>
                    <a:gd name="connsiteX16" fmla="*/ 270295 w 455120"/>
                    <a:gd name="connsiteY16" fmla="*/ 100637 h 458384"/>
                    <a:gd name="connsiteX17" fmla="*/ 210764 w 455120"/>
                    <a:gd name="connsiteY17" fmla="*/ 93493 h 458384"/>
                    <a:gd name="connsiteX18" fmla="*/ 279820 w 455120"/>
                    <a:gd name="connsiteY18" fmla="*/ 131593 h 458384"/>
                    <a:gd name="connsiteX19" fmla="*/ 296489 w 455120"/>
                    <a:gd name="connsiteY19" fmla="*/ 195887 h 458384"/>
                    <a:gd name="connsiteX20" fmla="*/ 265532 w 455120"/>
                    <a:gd name="connsiteY20" fmla="*/ 238749 h 458384"/>
                    <a:gd name="connsiteX21" fmla="*/ 198857 w 455120"/>
                    <a:gd name="connsiteY21" fmla="*/ 260180 h 458384"/>
                    <a:gd name="connsiteX22" fmla="*/ 117895 w 455120"/>
                    <a:gd name="connsiteY22" fmla="*/ 203030 h 458384"/>
                    <a:gd name="connsiteX23" fmla="*/ 125039 w 455120"/>
                    <a:gd name="connsiteY23" fmla="*/ 100637 h 458384"/>
                    <a:gd name="connsiteX24" fmla="*/ 177426 w 455120"/>
                    <a:gd name="connsiteY24" fmla="*/ 19674 h 458384"/>
                    <a:gd name="connsiteX25" fmla="*/ 310776 w 455120"/>
                    <a:gd name="connsiteY25" fmla="*/ 33962 h 458384"/>
                    <a:gd name="connsiteX26" fmla="*/ 396501 w 455120"/>
                    <a:gd name="connsiteY26" fmla="*/ 105399 h 458384"/>
                    <a:gd name="connsiteX27" fmla="*/ 439364 w 455120"/>
                    <a:gd name="connsiteY27" fmla="*/ 231605 h 458384"/>
                    <a:gd name="connsiteX28" fmla="*/ 396501 w 455120"/>
                    <a:gd name="connsiteY28" fmla="*/ 353049 h 458384"/>
                    <a:gd name="connsiteX29" fmla="*/ 289345 w 455120"/>
                    <a:gd name="connsiteY29" fmla="*/ 438774 h 458384"/>
                    <a:gd name="connsiteX30" fmla="*/ 175045 w 455120"/>
                    <a:gd name="connsiteY30" fmla="*/ 431630 h 458384"/>
                    <a:gd name="connsiteX31" fmla="*/ 70270 w 455120"/>
                    <a:gd name="connsiteY31" fmla="*/ 384005 h 458384"/>
                    <a:gd name="connsiteX32" fmla="*/ 17882 w 455120"/>
                    <a:gd name="connsiteY32" fmla="*/ 248274 h 458384"/>
                    <a:gd name="connsiteX33" fmla="*/ 27405 w 455120"/>
                    <a:gd name="connsiteY33" fmla="*/ 161637 h 458384"/>
                    <a:gd name="connsiteX34" fmla="*/ 13120 w 455120"/>
                    <a:gd name="connsiteY34" fmla="*/ 53011 h 4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55120" h="458384">
                      <a:moveTo>
                        <a:pt x="13120" y="53011"/>
                      </a:moveTo>
                      <a:cubicBezTo>
                        <a:pt x="9152" y="72213"/>
                        <a:pt x="-7121" y="218111"/>
                        <a:pt x="3595" y="276849"/>
                      </a:cubicBezTo>
                      <a:cubicBezTo>
                        <a:pt x="14311" y="335587"/>
                        <a:pt x="42092" y="375275"/>
                        <a:pt x="77414" y="405437"/>
                      </a:cubicBezTo>
                      <a:cubicBezTo>
                        <a:pt x="112736" y="435599"/>
                        <a:pt x="170679" y="454252"/>
                        <a:pt x="215526" y="457824"/>
                      </a:cubicBezTo>
                      <a:cubicBezTo>
                        <a:pt x="260373" y="461396"/>
                        <a:pt x="310379" y="447505"/>
                        <a:pt x="346495" y="426868"/>
                      </a:cubicBezTo>
                      <a:cubicBezTo>
                        <a:pt x="382611" y="406231"/>
                        <a:pt x="414361" y="372496"/>
                        <a:pt x="432220" y="333999"/>
                      </a:cubicBezTo>
                      <a:cubicBezTo>
                        <a:pt x="450079" y="295502"/>
                        <a:pt x="458810" y="238353"/>
                        <a:pt x="453651" y="195887"/>
                      </a:cubicBezTo>
                      <a:cubicBezTo>
                        <a:pt x="448492" y="153421"/>
                        <a:pt x="426267" y="110558"/>
                        <a:pt x="401264" y="79205"/>
                      </a:cubicBezTo>
                      <a:cubicBezTo>
                        <a:pt x="376261" y="47852"/>
                        <a:pt x="338557" y="20071"/>
                        <a:pt x="303632" y="7768"/>
                      </a:cubicBezTo>
                      <a:cubicBezTo>
                        <a:pt x="268707" y="-4535"/>
                        <a:pt x="220686" y="228"/>
                        <a:pt x="191714" y="5387"/>
                      </a:cubicBezTo>
                      <a:cubicBezTo>
                        <a:pt x="162742" y="10546"/>
                        <a:pt x="146470" y="20071"/>
                        <a:pt x="129801" y="38724"/>
                      </a:cubicBezTo>
                      <a:cubicBezTo>
                        <a:pt x="113132" y="57377"/>
                        <a:pt x="96067" y="91111"/>
                        <a:pt x="91701" y="117305"/>
                      </a:cubicBezTo>
                      <a:cubicBezTo>
                        <a:pt x="87335" y="143499"/>
                        <a:pt x="89320" y="170884"/>
                        <a:pt x="103607" y="195887"/>
                      </a:cubicBezTo>
                      <a:cubicBezTo>
                        <a:pt x="117894" y="220890"/>
                        <a:pt x="148057" y="256212"/>
                        <a:pt x="177426" y="267324"/>
                      </a:cubicBezTo>
                      <a:cubicBezTo>
                        <a:pt x="206795" y="278436"/>
                        <a:pt x="256404" y="278437"/>
                        <a:pt x="279820" y="262562"/>
                      </a:cubicBezTo>
                      <a:cubicBezTo>
                        <a:pt x="303236" y="246687"/>
                        <a:pt x="319507" y="199061"/>
                        <a:pt x="317920" y="172074"/>
                      </a:cubicBezTo>
                      <a:cubicBezTo>
                        <a:pt x="316333" y="145087"/>
                        <a:pt x="288154" y="113734"/>
                        <a:pt x="270295" y="100637"/>
                      </a:cubicBezTo>
                      <a:cubicBezTo>
                        <a:pt x="252436" y="87540"/>
                        <a:pt x="209177" y="88334"/>
                        <a:pt x="210764" y="93493"/>
                      </a:cubicBezTo>
                      <a:cubicBezTo>
                        <a:pt x="212351" y="98652"/>
                        <a:pt x="265533" y="114527"/>
                        <a:pt x="279820" y="131593"/>
                      </a:cubicBezTo>
                      <a:cubicBezTo>
                        <a:pt x="294108" y="148659"/>
                        <a:pt x="298870" y="178028"/>
                        <a:pt x="296489" y="195887"/>
                      </a:cubicBezTo>
                      <a:cubicBezTo>
                        <a:pt x="294108" y="213746"/>
                        <a:pt x="281804" y="228034"/>
                        <a:pt x="265532" y="238749"/>
                      </a:cubicBezTo>
                      <a:cubicBezTo>
                        <a:pt x="249260" y="249464"/>
                        <a:pt x="223463" y="266133"/>
                        <a:pt x="198857" y="260180"/>
                      </a:cubicBezTo>
                      <a:cubicBezTo>
                        <a:pt x="174251" y="254227"/>
                        <a:pt x="130198" y="229620"/>
                        <a:pt x="117895" y="203030"/>
                      </a:cubicBezTo>
                      <a:cubicBezTo>
                        <a:pt x="105592" y="176440"/>
                        <a:pt x="115117" y="131196"/>
                        <a:pt x="125039" y="100637"/>
                      </a:cubicBezTo>
                      <a:cubicBezTo>
                        <a:pt x="134961" y="70078"/>
                        <a:pt x="146470" y="30786"/>
                        <a:pt x="177426" y="19674"/>
                      </a:cubicBezTo>
                      <a:cubicBezTo>
                        <a:pt x="208382" y="8562"/>
                        <a:pt x="274264" y="19675"/>
                        <a:pt x="310776" y="33962"/>
                      </a:cubicBezTo>
                      <a:cubicBezTo>
                        <a:pt x="347288" y="48249"/>
                        <a:pt x="375070" y="72459"/>
                        <a:pt x="396501" y="105399"/>
                      </a:cubicBezTo>
                      <a:cubicBezTo>
                        <a:pt x="417932" y="138339"/>
                        <a:pt x="439364" y="190330"/>
                        <a:pt x="439364" y="231605"/>
                      </a:cubicBezTo>
                      <a:cubicBezTo>
                        <a:pt x="439364" y="272880"/>
                        <a:pt x="421504" y="318521"/>
                        <a:pt x="396501" y="353049"/>
                      </a:cubicBezTo>
                      <a:cubicBezTo>
                        <a:pt x="371498" y="387577"/>
                        <a:pt x="326254" y="425677"/>
                        <a:pt x="289345" y="438774"/>
                      </a:cubicBezTo>
                      <a:cubicBezTo>
                        <a:pt x="252436" y="451871"/>
                        <a:pt x="211557" y="440758"/>
                        <a:pt x="175045" y="431630"/>
                      </a:cubicBezTo>
                      <a:cubicBezTo>
                        <a:pt x="138533" y="422502"/>
                        <a:pt x="96464" y="414564"/>
                        <a:pt x="70270" y="384005"/>
                      </a:cubicBezTo>
                      <a:cubicBezTo>
                        <a:pt x="44076" y="353446"/>
                        <a:pt x="25026" y="285335"/>
                        <a:pt x="17882" y="248274"/>
                      </a:cubicBezTo>
                      <a:cubicBezTo>
                        <a:pt x="10738" y="211213"/>
                        <a:pt x="28199" y="194181"/>
                        <a:pt x="27405" y="161637"/>
                      </a:cubicBezTo>
                      <a:cubicBezTo>
                        <a:pt x="26611" y="129093"/>
                        <a:pt x="17088" y="33809"/>
                        <a:pt x="13120" y="53011"/>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Freeform 1016">
                  <a:extLst>
                    <a:ext uri="{FF2B5EF4-FFF2-40B4-BE49-F238E27FC236}">
                      <a16:creationId xmlns:a16="http://schemas.microsoft.com/office/drawing/2014/main" id="{0E839A94-4CA5-4889-AB8C-C99627DF3AF7}"/>
                    </a:ext>
                  </a:extLst>
                </p:cNvPr>
                <p:cNvSpPr/>
                <p:nvPr/>
              </p:nvSpPr>
              <p:spPr>
                <a:xfrm>
                  <a:off x="4503881" y="4919044"/>
                  <a:ext cx="457561" cy="458384"/>
                </a:xfrm>
                <a:custGeom>
                  <a:avLst/>
                  <a:gdLst>
                    <a:gd name="connsiteX0" fmla="*/ 6036 w 457561"/>
                    <a:gd name="connsiteY0" fmla="*/ 74443 h 458384"/>
                    <a:gd name="connsiteX1" fmla="*/ 6036 w 457561"/>
                    <a:gd name="connsiteY1" fmla="*/ 276849 h 458384"/>
                    <a:gd name="connsiteX2" fmla="*/ 79855 w 457561"/>
                    <a:gd name="connsiteY2" fmla="*/ 405437 h 458384"/>
                    <a:gd name="connsiteX3" fmla="*/ 217967 w 457561"/>
                    <a:gd name="connsiteY3" fmla="*/ 457824 h 458384"/>
                    <a:gd name="connsiteX4" fmla="*/ 348936 w 457561"/>
                    <a:gd name="connsiteY4" fmla="*/ 426868 h 458384"/>
                    <a:gd name="connsiteX5" fmla="*/ 434661 w 457561"/>
                    <a:gd name="connsiteY5" fmla="*/ 333999 h 458384"/>
                    <a:gd name="connsiteX6" fmla="*/ 456092 w 457561"/>
                    <a:gd name="connsiteY6" fmla="*/ 195887 h 458384"/>
                    <a:gd name="connsiteX7" fmla="*/ 403705 w 457561"/>
                    <a:gd name="connsiteY7" fmla="*/ 79205 h 458384"/>
                    <a:gd name="connsiteX8" fmla="*/ 306073 w 457561"/>
                    <a:gd name="connsiteY8" fmla="*/ 7768 h 458384"/>
                    <a:gd name="connsiteX9" fmla="*/ 194155 w 457561"/>
                    <a:gd name="connsiteY9" fmla="*/ 5387 h 458384"/>
                    <a:gd name="connsiteX10" fmla="*/ 132242 w 457561"/>
                    <a:gd name="connsiteY10" fmla="*/ 38724 h 458384"/>
                    <a:gd name="connsiteX11" fmla="*/ 94142 w 457561"/>
                    <a:gd name="connsiteY11" fmla="*/ 117305 h 458384"/>
                    <a:gd name="connsiteX12" fmla="*/ 106048 w 457561"/>
                    <a:gd name="connsiteY12" fmla="*/ 195887 h 458384"/>
                    <a:gd name="connsiteX13" fmla="*/ 179867 w 457561"/>
                    <a:gd name="connsiteY13" fmla="*/ 267324 h 458384"/>
                    <a:gd name="connsiteX14" fmla="*/ 282261 w 457561"/>
                    <a:gd name="connsiteY14" fmla="*/ 262562 h 458384"/>
                    <a:gd name="connsiteX15" fmla="*/ 320361 w 457561"/>
                    <a:gd name="connsiteY15" fmla="*/ 172074 h 458384"/>
                    <a:gd name="connsiteX16" fmla="*/ 272736 w 457561"/>
                    <a:gd name="connsiteY16" fmla="*/ 100637 h 458384"/>
                    <a:gd name="connsiteX17" fmla="*/ 213205 w 457561"/>
                    <a:gd name="connsiteY17" fmla="*/ 93493 h 458384"/>
                    <a:gd name="connsiteX18" fmla="*/ 282261 w 457561"/>
                    <a:gd name="connsiteY18" fmla="*/ 131593 h 458384"/>
                    <a:gd name="connsiteX19" fmla="*/ 298930 w 457561"/>
                    <a:gd name="connsiteY19" fmla="*/ 195887 h 458384"/>
                    <a:gd name="connsiteX20" fmla="*/ 267973 w 457561"/>
                    <a:gd name="connsiteY20" fmla="*/ 238749 h 458384"/>
                    <a:gd name="connsiteX21" fmla="*/ 201298 w 457561"/>
                    <a:gd name="connsiteY21" fmla="*/ 260180 h 458384"/>
                    <a:gd name="connsiteX22" fmla="*/ 120336 w 457561"/>
                    <a:gd name="connsiteY22" fmla="*/ 203030 h 458384"/>
                    <a:gd name="connsiteX23" fmla="*/ 127480 w 457561"/>
                    <a:gd name="connsiteY23" fmla="*/ 100637 h 458384"/>
                    <a:gd name="connsiteX24" fmla="*/ 179867 w 457561"/>
                    <a:gd name="connsiteY24" fmla="*/ 19674 h 458384"/>
                    <a:gd name="connsiteX25" fmla="*/ 313217 w 457561"/>
                    <a:gd name="connsiteY25" fmla="*/ 33962 h 458384"/>
                    <a:gd name="connsiteX26" fmla="*/ 398942 w 457561"/>
                    <a:gd name="connsiteY26" fmla="*/ 105399 h 458384"/>
                    <a:gd name="connsiteX27" fmla="*/ 441805 w 457561"/>
                    <a:gd name="connsiteY27" fmla="*/ 231605 h 458384"/>
                    <a:gd name="connsiteX28" fmla="*/ 398942 w 457561"/>
                    <a:gd name="connsiteY28" fmla="*/ 353049 h 458384"/>
                    <a:gd name="connsiteX29" fmla="*/ 291786 w 457561"/>
                    <a:gd name="connsiteY29" fmla="*/ 438774 h 458384"/>
                    <a:gd name="connsiteX30" fmla="*/ 177486 w 457561"/>
                    <a:gd name="connsiteY30" fmla="*/ 431630 h 458384"/>
                    <a:gd name="connsiteX31" fmla="*/ 72711 w 457561"/>
                    <a:gd name="connsiteY31" fmla="*/ 384005 h 458384"/>
                    <a:gd name="connsiteX32" fmla="*/ 20323 w 457561"/>
                    <a:gd name="connsiteY32" fmla="*/ 248274 h 458384"/>
                    <a:gd name="connsiteX33" fmla="*/ 6036 w 457561"/>
                    <a:gd name="connsiteY33" fmla="*/ 74443 h 4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7561" h="458384">
                      <a:moveTo>
                        <a:pt x="6036" y="74443"/>
                      </a:moveTo>
                      <a:cubicBezTo>
                        <a:pt x="3655" y="79205"/>
                        <a:pt x="-6267" y="221683"/>
                        <a:pt x="6036" y="276849"/>
                      </a:cubicBezTo>
                      <a:cubicBezTo>
                        <a:pt x="18339" y="332015"/>
                        <a:pt x="44533" y="375275"/>
                        <a:pt x="79855" y="405437"/>
                      </a:cubicBezTo>
                      <a:cubicBezTo>
                        <a:pt x="115177" y="435599"/>
                        <a:pt x="173120" y="454252"/>
                        <a:pt x="217967" y="457824"/>
                      </a:cubicBezTo>
                      <a:cubicBezTo>
                        <a:pt x="262814" y="461396"/>
                        <a:pt x="312820" y="447505"/>
                        <a:pt x="348936" y="426868"/>
                      </a:cubicBezTo>
                      <a:cubicBezTo>
                        <a:pt x="385052" y="406231"/>
                        <a:pt x="416802" y="372496"/>
                        <a:pt x="434661" y="333999"/>
                      </a:cubicBezTo>
                      <a:cubicBezTo>
                        <a:pt x="452520" y="295502"/>
                        <a:pt x="461251" y="238353"/>
                        <a:pt x="456092" y="195887"/>
                      </a:cubicBezTo>
                      <a:cubicBezTo>
                        <a:pt x="450933" y="153421"/>
                        <a:pt x="428708" y="110558"/>
                        <a:pt x="403705" y="79205"/>
                      </a:cubicBezTo>
                      <a:cubicBezTo>
                        <a:pt x="378702" y="47852"/>
                        <a:pt x="340998" y="20071"/>
                        <a:pt x="306073" y="7768"/>
                      </a:cubicBezTo>
                      <a:cubicBezTo>
                        <a:pt x="271148" y="-4535"/>
                        <a:pt x="223127" y="228"/>
                        <a:pt x="194155" y="5387"/>
                      </a:cubicBezTo>
                      <a:cubicBezTo>
                        <a:pt x="165183" y="10546"/>
                        <a:pt x="148911" y="20071"/>
                        <a:pt x="132242" y="38724"/>
                      </a:cubicBezTo>
                      <a:cubicBezTo>
                        <a:pt x="115573" y="57377"/>
                        <a:pt x="98508" y="91111"/>
                        <a:pt x="94142" y="117305"/>
                      </a:cubicBezTo>
                      <a:cubicBezTo>
                        <a:pt x="89776" y="143499"/>
                        <a:pt x="91761" y="170884"/>
                        <a:pt x="106048" y="195887"/>
                      </a:cubicBezTo>
                      <a:cubicBezTo>
                        <a:pt x="120335" y="220890"/>
                        <a:pt x="150498" y="256212"/>
                        <a:pt x="179867" y="267324"/>
                      </a:cubicBezTo>
                      <a:cubicBezTo>
                        <a:pt x="209236" y="278436"/>
                        <a:pt x="258845" y="278437"/>
                        <a:pt x="282261" y="262562"/>
                      </a:cubicBezTo>
                      <a:cubicBezTo>
                        <a:pt x="305677" y="246687"/>
                        <a:pt x="321948" y="199061"/>
                        <a:pt x="320361" y="172074"/>
                      </a:cubicBezTo>
                      <a:cubicBezTo>
                        <a:pt x="318774" y="145087"/>
                        <a:pt x="290595" y="113734"/>
                        <a:pt x="272736" y="100637"/>
                      </a:cubicBezTo>
                      <a:cubicBezTo>
                        <a:pt x="254877" y="87540"/>
                        <a:pt x="211618" y="88334"/>
                        <a:pt x="213205" y="93493"/>
                      </a:cubicBezTo>
                      <a:cubicBezTo>
                        <a:pt x="214792" y="98652"/>
                        <a:pt x="267974" y="114527"/>
                        <a:pt x="282261" y="131593"/>
                      </a:cubicBezTo>
                      <a:cubicBezTo>
                        <a:pt x="296549" y="148659"/>
                        <a:pt x="301311" y="178028"/>
                        <a:pt x="298930" y="195887"/>
                      </a:cubicBezTo>
                      <a:cubicBezTo>
                        <a:pt x="296549" y="213746"/>
                        <a:pt x="284245" y="228034"/>
                        <a:pt x="267973" y="238749"/>
                      </a:cubicBezTo>
                      <a:cubicBezTo>
                        <a:pt x="251701" y="249464"/>
                        <a:pt x="225904" y="266133"/>
                        <a:pt x="201298" y="260180"/>
                      </a:cubicBezTo>
                      <a:cubicBezTo>
                        <a:pt x="176692" y="254227"/>
                        <a:pt x="132639" y="229620"/>
                        <a:pt x="120336" y="203030"/>
                      </a:cubicBezTo>
                      <a:cubicBezTo>
                        <a:pt x="108033" y="176440"/>
                        <a:pt x="117558" y="131196"/>
                        <a:pt x="127480" y="100637"/>
                      </a:cubicBezTo>
                      <a:cubicBezTo>
                        <a:pt x="137402" y="70078"/>
                        <a:pt x="148911" y="30786"/>
                        <a:pt x="179867" y="19674"/>
                      </a:cubicBezTo>
                      <a:cubicBezTo>
                        <a:pt x="210823" y="8562"/>
                        <a:pt x="276705" y="19675"/>
                        <a:pt x="313217" y="33962"/>
                      </a:cubicBezTo>
                      <a:cubicBezTo>
                        <a:pt x="349729" y="48249"/>
                        <a:pt x="377511" y="72459"/>
                        <a:pt x="398942" y="105399"/>
                      </a:cubicBezTo>
                      <a:cubicBezTo>
                        <a:pt x="420373" y="138339"/>
                        <a:pt x="441805" y="190330"/>
                        <a:pt x="441805" y="231605"/>
                      </a:cubicBezTo>
                      <a:cubicBezTo>
                        <a:pt x="441805" y="272880"/>
                        <a:pt x="423945" y="318521"/>
                        <a:pt x="398942" y="353049"/>
                      </a:cubicBezTo>
                      <a:cubicBezTo>
                        <a:pt x="373939" y="387577"/>
                        <a:pt x="328695" y="425677"/>
                        <a:pt x="291786" y="438774"/>
                      </a:cubicBezTo>
                      <a:cubicBezTo>
                        <a:pt x="254877" y="451871"/>
                        <a:pt x="213998" y="440758"/>
                        <a:pt x="177486" y="431630"/>
                      </a:cubicBezTo>
                      <a:cubicBezTo>
                        <a:pt x="140974" y="422502"/>
                        <a:pt x="98905" y="414564"/>
                        <a:pt x="72711" y="384005"/>
                      </a:cubicBezTo>
                      <a:cubicBezTo>
                        <a:pt x="46517" y="353446"/>
                        <a:pt x="30642" y="298280"/>
                        <a:pt x="20323" y="248274"/>
                      </a:cubicBezTo>
                      <a:cubicBezTo>
                        <a:pt x="10004" y="198268"/>
                        <a:pt x="8417" y="69681"/>
                        <a:pt x="6036" y="74443"/>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3" name="Group 182">
                  <a:extLst>
                    <a:ext uri="{FF2B5EF4-FFF2-40B4-BE49-F238E27FC236}">
                      <a16:creationId xmlns:a16="http://schemas.microsoft.com/office/drawing/2014/main" id="{3F71AE41-B379-4763-AADF-7D3E1865CA92}"/>
                    </a:ext>
                  </a:extLst>
                </p:cNvPr>
                <p:cNvGrpSpPr/>
                <p:nvPr/>
              </p:nvGrpSpPr>
              <p:grpSpPr>
                <a:xfrm flipH="1">
                  <a:off x="3455472" y="4060441"/>
                  <a:ext cx="1071563" cy="1272217"/>
                  <a:chOff x="4656281" y="4257611"/>
                  <a:chExt cx="1071563" cy="1272217"/>
                </a:xfrm>
              </p:grpSpPr>
              <p:sp>
                <p:nvSpPr>
                  <p:cNvPr id="184" name="Freeform 1018">
                    <a:extLst>
                      <a:ext uri="{FF2B5EF4-FFF2-40B4-BE49-F238E27FC236}">
                        <a16:creationId xmlns:a16="http://schemas.microsoft.com/office/drawing/2014/main" id="{2AE63AF3-CBC6-4210-B1C7-D12A4AE37F09}"/>
                      </a:ext>
                    </a:extLst>
                  </p:cNvPr>
                  <p:cNvSpPr/>
                  <p:nvPr/>
                </p:nvSpPr>
                <p:spPr>
                  <a:xfrm>
                    <a:off x="5164913" y="4257611"/>
                    <a:ext cx="562931" cy="688741"/>
                  </a:xfrm>
                  <a:custGeom>
                    <a:avLst/>
                    <a:gdLst>
                      <a:gd name="connsiteX0" fmla="*/ 6036 w 457561"/>
                      <a:gd name="connsiteY0" fmla="*/ 74443 h 458384"/>
                      <a:gd name="connsiteX1" fmla="*/ 6036 w 457561"/>
                      <a:gd name="connsiteY1" fmla="*/ 276849 h 458384"/>
                      <a:gd name="connsiteX2" fmla="*/ 79855 w 457561"/>
                      <a:gd name="connsiteY2" fmla="*/ 405437 h 458384"/>
                      <a:gd name="connsiteX3" fmla="*/ 217967 w 457561"/>
                      <a:gd name="connsiteY3" fmla="*/ 457824 h 458384"/>
                      <a:gd name="connsiteX4" fmla="*/ 348936 w 457561"/>
                      <a:gd name="connsiteY4" fmla="*/ 426868 h 458384"/>
                      <a:gd name="connsiteX5" fmla="*/ 434661 w 457561"/>
                      <a:gd name="connsiteY5" fmla="*/ 333999 h 458384"/>
                      <a:gd name="connsiteX6" fmla="*/ 456092 w 457561"/>
                      <a:gd name="connsiteY6" fmla="*/ 195887 h 458384"/>
                      <a:gd name="connsiteX7" fmla="*/ 403705 w 457561"/>
                      <a:gd name="connsiteY7" fmla="*/ 79205 h 458384"/>
                      <a:gd name="connsiteX8" fmla="*/ 306073 w 457561"/>
                      <a:gd name="connsiteY8" fmla="*/ 7768 h 458384"/>
                      <a:gd name="connsiteX9" fmla="*/ 194155 w 457561"/>
                      <a:gd name="connsiteY9" fmla="*/ 5387 h 458384"/>
                      <a:gd name="connsiteX10" fmla="*/ 132242 w 457561"/>
                      <a:gd name="connsiteY10" fmla="*/ 38724 h 458384"/>
                      <a:gd name="connsiteX11" fmla="*/ 94142 w 457561"/>
                      <a:gd name="connsiteY11" fmla="*/ 117305 h 458384"/>
                      <a:gd name="connsiteX12" fmla="*/ 106048 w 457561"/>
                      <a:gd name="connsiteY12" fmla="*/ 195887 h 458384"/>
                      <a:gd name="connsiteX13" fmla="*/ 179867 w 457561"/>
                      <a:gd name="connsiteY13" fmla="*/ 267324 h 458384"/>
                      <a:gd name="connsiteX14" fmla="*/ 282261 w 457561"/>
                      <a:gd name="connsiteY14" fmla="*/ 262562 h 458384"/>
                      <a:gd name="connsiteX15" fmla="*/ 320361 w 457561"/>
                      <a:gd name="connsiteY15" fmla="*/ 172074 h 458384"/>
                      <a:gd name="connsiteX16" fmla="*/ 272736 w 457561"/>
                      <a:gd name="connsiteY16" fmla="*/ 100637 h 458384"/>
                      <a:gd name="connsiteX17" fmla="*/ 213205 w 457561"/>
                      <a:gd name="connsiteY17" fmla="*/ 93493 h 458384"/>
                      <a:gd name="connsiteX18" fmla="*/ 282261 w 457561"/>
                      <a:gd name="connsiteY18" fmla="*/ 131593 h 458384"/>
                      <a:gd name="connsiteX19" fmla="*/ 298930 w 457561"/>
                      <a:gd name="connsiteY19" fmla="*/ 195887 h 458384"/>
                      <a:gd name="connsiteX20" fmla="*/ 267973 w 457561"/>
                      <a:gd name="connsiteY20" fmla="*/ 238749 h 458384"/>
                      <a:gd name="connsiteX21" fmla="*/ 201298 w 457561"/>
                      <a:gd name="connsiteY21" fmla="*/ 260180 h 458384"/>
                      <a:gd name="connsiteX22" fmla="*/ 120336 w 457561"/>
                      <a:gd name="connsiteY22" fmla="*/ 203030 h 458384"/>
                      <a:gd name="connsiteX23" fmla="*/ 127480 w 457561"/>
                      <a:gd name="connsiteY23" fmla="*/ 100637 h 458384"/>
                      <a:gd name="connsiteX24" fmla="*/ 179867 w 457561"/>
                      <a:gd name="connsiteY24" fmla="*/ 19674 h 458384"/>
                      <a:gd name="connsiteX25" fmla="*/ 313217 w 457561"/>
                      <a:gd name="connsiteY25" fmla="*/ 33962 h 458384"/>
                      <a:gd name="connsiteX26" fmla="*/ 398942 w 457561"/>
                      <a:gd name="connsiteY26" fmla="*/ 105399 h 458384"/>
                      <a:gd name="connsiteX27" fmla="*/ 441805 w 457561"/>
                      <a:gd name="connsiteY27" fmla="*/ 231605 h 458384"/>
                      <a:gd name="connsiteX28" fmla="*/ 398942 w 457561"/>
                      <a:gd name="connsiteY28" fmla="*/ 353049 h 458384"/>
                      <a:gd name="connsiteX29" fmla="*/ 291786 w 457561"/>
                      <a:gd name="connsiteY29" fmla="*/ 438774 h 458384"/>
                      <a:gd name="connsiteX30" fmla="*/ 177486 w 457561"/>
                      <a:gd name="connsiteY30" fmla="*/ 431630 h 458384"/>
                      <a:gd name="connsiteX31" fmla="*/ 72711 w 457561"/>
                      <a:gd name="connsiteY31" fmla="*/ 384005 h 458384"/>
                      <a:gd name="connsiteX32" fmla="*/ 20323 w 457561"/>
                      <a:gd name="connsiteY32" fmla="*/ 248274 h 458384"/>
                      <a:gd name="connsiteX33" fmla="*/ 6036 w 457561"/>
                      <a:gd name="connsiteY33" fmla="*/ 74443 h 4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7561" h="458384">
                        <a:moveTo>
                          <a:pt x="6036" y="74443"/>
                        </a:moveTo>
                        <a:cubicBezTo>
                          <a:pt x="3655" y="79205"/>
                          <a:pt x="-6267" y="221683"/>
                          <a:pt x="6036" y="276849"/>
                        </a:cubicBezTo>
                        <a:cubicBezTo>
                          <a:pt x="18339" y="332015"/>
                          <a:pt x="44533" y="375275"/>
                          <a:pt x="79855" y="405437"/>
                        </a:cubicBezTo>
                        <a:cubicBezTo>
                          <a:pt x="115177" y="435599"/>
                          <a:pt x="173120" y="454252"/>
                          <a:pt x="217967" y="457824"/>
                        </a:cubicBezTo>
                        <a:cubicBezTo>
                          <a:pt x="262814" y="461396"/>
                          <a:pt x="312820" y="447505"/>
                          <a:pt x="348936" y="426868"/>
                        </a:cubicBezTo>
                        <a:cubicBezTo>
                          <a:pt x="385052" y="406231"/>
                          <a:pt x="416802" y="372496"/>
                          <a:pt x="434661" y="333999"/>
                        </a:cubicBezTo>
                        <a:cubicBezTo>
                          <a:pt x="452520" y="295502"/>
                          <a:pt x="461251" y="238353"/>
                          <a:pt x="456092" y="195887"/>
                        </a:cubicBezTo>
                        <a:cubicBezTo>
                          <a:pt x="450933" y="153421"/>
                          <a:pt x="428708" y="110558"/>
                          <a:pt x="403705" y="79205"/>
                        </a:cubicBezTo>
                        <a:cubicBezTo>
                          <a:pt x="378702" y="47852"/>
                          <a:pt x="340998" y="20071"/>
                          <a:pt x="306073" y="7768"/>
                        </a:cubicBezTo>
                        <a:cubicBezTo>
                          <a:pt x="271148" y="-4535"/>
                          <a:pt x="223127" y="228"/>
                          <a:pt x="194155" y="5387"/>
                        </a:cubicBezTo>
                        <a:cubicBezTo>
                          <a:pt x="165183" y="10546"/>
                          <a:pt x="148911" y="20071"/>
                          <a:pt x="132242" y="38724"/>
                        </a:cubicBezTo>
                        <a:cubicBezTo>
                          <a:pt x="115573" y="57377"/>
                          <a:pt x="98508" y="91111"/>
                          <a:pt x="94142" y="117305"/>
                        </a:cubicBezTo>
                        <a:cubicBezTo>
                          <a:pt x="89776" y="143499"/>
                          <a:pt x="91761" y="170884"/>
                          <a:pt x="106048" y="195887"/>
                        </a:cubicBezTo>
                        <a:cubicBezTo>
                          <a:pt x="120335" y="220890"/>
                          <a:pt x="150498" y="256212"/>
                          <a:pt x="179867" y="267324"/>
                        </a:cubicBezTo>
                        <a:cubicBezTo>
                          <a:pt x="209236" y="278436"/>
                          <a:pt x="258845" y="278437"/>
                          <a:pt x="282261" y="262562"/>
                        </a:cubicBezTo>
                        <a:cubicBezTo>
                          <a:pt x="305677" y="246687"/>
                          <a:pt x="321948" y="199061"/>
                          <a:pt x="320361" y="172074"/>
                        </a:cubicBezTo>
                        <a:cubicBezTo>
                          <a:pt x="318774" y="145087"/>
                          <a:pt x="290595" y="113734"/>
                          <a:pt x="272736" y="100637"/>
                        </a:cubicBezTo>
                        <a:cubicBezTo>
                          <a:pt x="254877" y="87540"/>
                          <a:pt x="211618" y="88334"/>
                          <a:pt x="213205" y="93493"/>
                        </a:cubicBezTo>
                        <a:cubicBezTo>
                          <a:pt x="214792" y="98652"/>
                          <a:pt x="267974" y="114527"/>
                          <a:pt x="282261" y="131593"/>
                        </a:cubicBezTo>
                        <a:cubicBezTo>
                          <a:pt x="296549" y="148659"/>
                          <a:pt x="301311" y="178028"/>
                          <a:pt x="298930" y="195887"/>
                        </a:cubicBezTo>
                        <a:cubicBezTo>
                          <a:pt x="296549" y="213746"/>
                          <a:pt x="284245" y="228034"/>
                          <a:pt x="267973" y="238749"/>
                        </a:cubicBezTo>
                        <a:cubicBezTo>
                          <a:pt x="251701" y="249464"/>
                          <a:pt x="225904" y="266133"/>
                          <a:pt x="201298" y="260180"/>
                        </a:cubicBezTo>
                        <a:cubicBezTo>
                          <a:pt x="176692" y="254227"/>
                          <a:pt x="132639" y="229620"/>
                          <a:pt x="120336" y="203030"/>
                        </a:cubicBezTo>
                        <a:cubicBezTo>
                          <a:pt x="108033" y="176440"/>
                          <a:pt x="117558" y="131196"/>
                          <a:pt x="127480" y="100637"/>
                        </a:cubicBezTo>
                        <a:cubicBezTo>
                          <a:pt x="137402" y="70078"/>
                          <a:pt x="148911" y="30786"/>
                          <a:pt x="179867" y="19674"/>
                        </a:cubicBezTo>
                        <a:cubicBezTo>
                          <a:pt x="210823" y="8562"/>
                          <a:pt x="276705" y="19675"/>
                          <a:pt x="313217" y="33962"/>
                        </a:cubicBezTo>
                        <a:cubicBezTo>
                          <a:pt x="349729" y="48249"/>
                          <a:pt x="377511" y="72459"/>
                          <a:pt x="398942" y="105399"/>
                        </a:cubicBezTo>
                        <a:cubicBezTo>
                          <a:pt x="420373" y="138339"/>
                          <a:pt x="441805" y="190330"/>
                          <a:pt x="441805" y="231605"/>
                        </a:cubicBezTo>
                        <a:cubicBezTo>
                          <a:pt x="441805" y="272880"/>
                          <a:pt x="423945" y="318521"/>
                          <a:pt x="398942" y="353049"/>
                        </a:cubicBezTo>
                        <a:cubicBezTo>
                          <a:pt x="373939" y="387577"/>
                          <a:pt x="328695" y="425677"/>
                          <a:pt x="291786" y="438774"/>
                        </a:cubicBezTo>
                        <a:cubicBezTo>
                          <a:pt x="254877" y="451871"/>
                          <a:pt x="213998" y="440758"/>
                          <a:pt x="177486" y="431630"/>
                        </a:cubicBezTo>
                        <a:cubicBezTo>
                          <a:pt x="140974" y="422502"/>
                          <a:pt x="98905" y="414564"/>
                          <a:pt x="72711" y="384005"/>
                        </a:cubicBezTo>
                        <a:cubicBezTo>
                          <a:pt x="46517" y="353446"/>
                          <a:pt x="30642" y="298280"/>
                          <a:pt x="20323" y="248274"/>
                        </a:cubicBezTo>
                        <a:cubicBezTo>
                          <a:pt x="10004" y="198268"/>
                          <a:pt x="8417" y="69681"/>
                          <a:pt x="6036" y="74443"/>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1019">
                    <a:extLst>
                      <a:ext uri="{FF2B5EF4-FFF2-40B4-BE49-F238E27FC236}">
                        <a16:creationId xmlns:a16="http://schemas.microsoft.com/office/drawing/2014/main" id="{7A7E5B85-5F9B-4400-8959-7958368B1407}"/>
                      </a:ext>
                    </a:extLst>
                  </p:cNvPr>
                  <p:cNvSpPr/>
                  <p:nvPr/>
                </p:nvSpPr>
                <p:spPr>
                  <a:xfrm>
                    <a:off x="4985123" y="4765174"/>
                    <a:ext cx="455120" cy="458384"/>
                  </a:xfrm>
                  <a:custGeom>
                    <a:avLst/>
                    <a:gdLst>
                      <a:gd name="connsiteX0" fmla="*/ 6036 w 457561"/>
                      <a:gd name="connsiteY0" fmla="*/ 74443 h 458384"/>
                      <a:gd name="connsiteX1" fmla="*/ 6036 w 457561"/>
                      <a:gd name="connsiteY1" fmla="*/ 276849 h 458384"/>
                      <a:gd name="connsiteX2" fmla="*/ 79855 w 457561"/>
                      <a:gd name="connsiteY2" fmla="*/ 405437 h 458384"/>
                      <a:gd name="connsiteX3" fmla="*/ 217967 w 457561"/>
                      <a:gd name="connsiteY3" fmla="*/ 457824 h 458384"/>
                      <a:gd name="connsiteX4" fmla="*/ 348936 w 457561"/>
                      <a:gd name="connsiteY4" fmla="*/ 426868 h 458384"/>
                      <a:gd name="connsiteX5" fmla="*/ 434661 w 457561"/>
                      <a:gd name="connsiteY5" fmla="*/ 333999 h 458384"/>
                      <a:gd name="connsiteX6" fmla="*/ 456092 w 457561"/>
                      <a:gd name="connsiteY6" fmla="*/ 195887 h 458384"/>
                      <a:gd name="connsiteX7" fmla="*/ 403705 w 457561"/>
                      <a:gd name="connsiteY7" fmla="*/ 79205 h 458384"/>
                      <a:gd name="connsiteX8" fmla="*/ 306073 w 457561"/>
                      <a:gd name="connsiteY8" fmla="*/ 7768 h 458384"/>
                      <a:gd name="connsiteX9" fmla="*/ 194155 w 457561"/>
                      <a:gd name="connsiteY9" fmla="*/ 5387 h 458384"/>
                      <a:gd name="connsiteX10" fmla="*/ 132242 w 457561"/>
                      <a:gd name="connsiteY10" fmla="*/ 38724 h 458384"/>
                      <a:gd name="connsiteX11" fmla="*/ 94142 w 457561"/>
                      <a:gd name="connsiteY11" fmla="*/ 117305 h 458384"/>
                      <a:gd name="connsiteX12" fmla="*/ 106048 w 457561"/>
                      <a:gd name="connsiteY12" fmla="*/ 195887 h 458384"/>
                      <a:gd name="connsiteX13" fmla="*/ 179867 w 457561"/>
                      <a:gd name="connsiteY13" fmla="*/ 267324 h 458384"/>
                      <a:gd name="connsiteX14" fmla="*/ 282261 w 457561"/>
                      <a:gd name="connsiteY14" fmla="*/ 262562 h 458384"/>
                      <a:gd name="connsiteX15" fmla="*/ 320361 w 457561"/>
                      <a:gd name="connsiteY15" fmla="*/ 172074 h 458384"/>
                      <a:gd name="connsiteX16" fmla="*/ 272736 w 457561"/>
                      <a:gd name="connsiteY16" fmla="*/ 100637 h 458384"/>
                      <a:gd name="connsiteX17" fmla="*/ 213205 w 457561"/>
                      <a:gd name="connsiteY17" fmla="*/ 93493 h 458384"/>
                      <a:gd name="connsiteX18" fmla="*/ 282261 w 457561"/>
                      <a:gd name="connsiteY18" fmla="*/ 131593 h 458384"/>
                      <a:gd name="connsiteX19" fmla="*/ 298930 w 457561"/>
                      <a:gd name="connsiteY19" fmla="*/ 195887 h 458384"/>
                      <a:gd name="connsiteX20" fmla="*/ 267973 w 457561"/>
                      <a:gd name="connsiteY20" fmla="*/ 238749 h 458384"/>
                      <a:gd name="connsiteX21" fmla="*/ 201298 w 457561"/>
                      <a:gd name="connsiteY21" fmla="*/ 260180 h 458384"/>
                      <a:gd name="connsiteX22" fmla="*/ 120336 w 457561"/>
                      <a:gd name="connsiteY22" fmla="*/ 203030 h 458384"/>
                      <a:gd name="connsiteX23" fmla="*/ 127480 w 457561"/>
                      <a:gd name="connsiteY23" fmla="*/ 100637 h 458384"/>
                      <a:gd name="connsiteX24" fmla="*/ 179867 w 457561"/>
                      <a:gd name="connsiteY24" fmla="*/ 19674 h 458384"/>
                      <a:gd name="connsiteX25" fmla="*/ 313217 w 457561"/>
                      <a:gd name="connsiteY25" fmla="*/ 33962 h 458384"/>
                      <a:gd name="connsiteX26" fmla="*/ 398942 w 457561"/>
                      <a:gd name="connsiteY26" fmla="*/ 105399 h 458384"/>
                      <a:gd name="connsiteX27" fmla="*/ 441805 w 457561"/>
                      <a:gd name="connsiteY27" fmla="*/ 231605 h 458384"/>
                      <a:gd name="connsiteX28" fmla="*/ 398942 w 457561"/>
                      <a:gd name="connsiteY28" fmla="*/ 353049 h 458384"/>
                      <a:gd name="connsiteX29" fmla="*/ 291786 w 457561"/>
                      <a:gd name="connsiteY29" fmla="*/ 438774 h 458384"/>
                      <a:gd name="connsiteX30" fmla="*/ 177486 w 457561"/>
                      <a:gd name="connsiteY30" fmla="*/ 431630 h 458384"/>
                      <a:gd name="connsiteX31" fmla="*/ 72711 w 457561"/>
                      <a:gd name="connsiteY31" fmla="*/ 384005 h 458384"/>
                      <a:gd name="connsiteX32" fmla="*/ 20323 w 457561"/>
                      <a:gd name="connsiteY32" fmla="*/ 248274 h 458384"/>
                      <a:gd name="connsiteX33" fmla="*/ 6036 w 457561"/>
                      <a:gd name="connsiteY33" fmla="*/ 74443 h 458384"/>
                      <a:gd name="connsiteX0" fmla="*/ 12921 w 454921"/>
                      <a:gd name="connsiteY0" fmla="*/ 53011 h 458384"/>
                      <a:gd name="connsiteX1" fmla="*/ 3396 w 454921"/>
                      <a:gd name="connsiteY1" fmla="*/ 276849 h 458384"/>
                      <a:gd name="connsiteX2" fmla="*/ 77215 w 454921"/>
                      <a:gd name="connsiteY2" fmla="*/ 405437 h 458384"/>
                      <a:gd name="connsiteX3" fmla="*/ 215327 w 454921"/>
                      <a:gd name="connsiteY3" fmla="*/ 457824 h 458384"/>
                      <a:gd name="connsiteX4" fmla="*/ 346296 w 454921"/>
                      <a:gd name="connsiteY4" fmla="*/ 426868 h 458384"/>
                      <a:gd name="connsiteX5" fmla="*/ 432021 w 454921"/>
                      <a:gd name="connsiteY5" fmla="*/ 333999 h 458384"/>
                      <a:gd name="connsiteX6" fmla="*/ 453452 w 454921"/>
                      <a:gd name="connsiteY6" fmla="*/ 195887 h 458384"/>
                      <a:gd name="connsiteX7" fmla="*/ 401065 w 454921"/>
                      <a:gd name="connsiteY7" fmla="*/ 79205 h 458384"/>
                      <a:gd name="connsiteX8" fmla="*/ 303433 w 454921"/>
                      <a:gd name="connsiteY8" fmla="*/ 7768 h 458384"/>
                      <a:gd name="connsiteX9" fmla="*/ 191515 w 454921"/>
                      <a:gd name="connsiteY9" fmla="*/ 5387 h 458384"/>
                      <a:gd name="connsiteX10" fmla="*/ 129602 w 454921"/>
                      <a:gd name="connsiteY10" fmla="*/ 38724 h 458384"/>
                      <a:gd name="connsiteX11" fmla="*/ 91502 w 454921"/>
                      <a:gd name="connsiteY11" fmla="*/ 117305 h 458384"/>
                      <a:gd name="connsiteX12" fmla="*/ 103408 w 454921"/>
                      <a:gd name="connsiteY12" fmla="*/ 195887 h 458384"/>
                      <a:gd name="connsiteX13" fmla="*/ 177227 w 454921"/>
                      <a:gd name="connsiteY13" fmla="*/ 267324 h 458384"/>
                      <a:gd name="connsiteX14" fmla="*/ 279621 w 454921"/>
                      <a:gd name="connsiteY14" fmla="*/ 262562 h 458384"/>
                      <a:gd name="connsiteX15" fmla="*/ 317721 w 454921"/>
                      <a:gd name="connsiteY15" fmla="*/ 172074 h 458384"/>
                      <a:gd name="connsiteX16" fmla="*/ 270096 w 454921"/>
                      <a:gd name="connsiteY16" fmla="*/ 100637 h 458384"/>
                      <a:gd name="connsiteX17" fmla="*/ 210565 w 454921"/>
                      <a:gd name="connsiteY17" fmla="*/ 93493 h 458384"/>
                      <a:gd name="connsiteX18" fmla="*/ 279621 w 454921"/>
                      <a:gd name="connsiteY18" fmla="*/ 131593 h 458384"/>
                      <a:gd name="connsiteX19" fmla="*/ 296290 w 454921"/>
                      <a:gd name="connsiteY19" fmla="*/ 195887 h 458384"/>
                      <a:gd name="connsiteX20" fmla="*/ 265333 w 454921"/>
                      <a:gd name="connsiteY20" fmla="*/ 238749 h 458384"/>
                      <a:gd name="connsiteX21" fmla="*/ 198658 w 454921"/>
                      <a:gd name="connsiteY21" fmla="*/ 260180 h 458384"/>
                      <a:gd name="connsiteX22" fmla="*/ 117696 w 454921"/>
                      <a:gd name="connsiteY22" fmla="*/ 203030 h 458384"/>
                      <a:gd name="connsiteX23" fmla="*/ 124840 w 454921"/>
                      <a:gd name="connsiteY23" fmla="*/ 100637 h 458384"/>
                      <a:gd name="connsiteX24" fmla="*/ 177227 w 454921"/>
                      <a:gd name="connsiteY24" fmla="*/ 19674 h 458384"/>
                      <a:gd name="connsiteX25" fmla="*/ 310577 w 454921"/>
                      <a:gd name="connsiteY25" fmla="*/ 33962 h 458384"/>
                      <a:gd name="connsiteX26" fmla="*/ 396302 w 454921"/>
                      <a:gd name="connsiteY26" fmla="*/ 105399 h 458384"/>
                      <a:gd name="connsiteX27" fmla="*/ 439165 w 454921"/>
                      <a:gd name="connsiteY27" fmla="*/ 231605 h 458384"/>
                      <a:gd name="connsiteX28" fmla="*/ 396302 w 454921"/>
                      <a:gd name="connsiteY28" fmla="*/ 353049 h 458384"/>
                      <a:gd name="connsiteX29" fmla="*/ 289146 w 454921"/>
                      <a:gd name="connsiteY29" fmla="*/ 438774 h 458384"/>
                      <a:gd name="connsiteX30" fmla="*/ 174846 w 454921"/>
                      <a:gd name="connsiteY30" fmla="*/ 431630 h 458384"/>
                      <a:gd name="connsiteX31" fmla="*/ 70071 w 454921"/>
                      <a:gd name="connsiteY31" fmla="*/ 384005 h 458384"/>
                      <a:gd name="connsiteX32" fmla="*/ 17683 w 454921"/>
                      <a:gd name="connsiteY32" fmla="*/ 248274 h 458384"/>
                      <a:gd name="connsiteX33" fmla="*/ 12921 w 454921"/>
                      <a:gd name="connsiteY33" fmla="*/ 53011 h 458384"/>
                      <a:gd name="connsiteX0" fmla="*/ 13120 w 455120"/>
                      <a:gd name="connsiteY0" fmla="*/ 53011 h 458384"/>
                      <a:gd name="connsiteX1" fmla="*/ 3595 w 455120"/>
                      <a:gd name="connsiteY1" fmla="*/ 276849 h 458384"/>
                      <a:gd name="connsiteX2" fmla="*/ 77414 w 455120"/>
                      <a:gd name="connsiteY2" fmla="*/ 405437 h 458384"/>
                      <a:gd name="connsiteX3" fmla="*/ 215526 w 455120"/>
                      <a:gd name="connsiteY3" fmla="*/ 457824 h 458384"/>
                      <a:gd name="connsiteX4" fmla="*/ 346495 w 455120"/>
                      <a:gd name="connsiteY4" fmla="*/ 426868 h 458384"/>
                      <a:gd name="connsiteX5" fmla="*/ 432220 w 455120"/>
                      <a:gd name="connsiteY5" fmla="*/ 333999 h 458384"/>
                      <a:gd name="connsiteX6" fmla="*/ 453651 w 455120"/>
                      <a:gd name="connsiteY6" fmla="*/ 195887 h 458384"/>
                      <a:gd name="connsiteX7" fmla="*/ 401264 w 455120"/>
                      <a:gd name="connsiteY7" fmla="*/ 79205 h 458384"/>
                      <a:gd name="connsiteX8" fmla="*/ 303632 w 455120"/>
                      <a:gd name="connsiteY8" fmla="*/ 7768 h 458384"/>
                      <a:gd name="connsiteX9" fmla="*/ 191714 w 455120"/>
                      <a:gd name="connsiteY9" fmla="*/ 5387 h 458384"/>
                      <a:gd name="connsiteX10" fmla="*/ 129801 w 455120"/>
                      <a:gd name="connsiteY10" fmla="*/ 38724 h 458384"/>
                      <a:gd name="connsiteX11" fmla="*/ 91701 w 455120"/>
                      <a:gd name="connsiteY11" fmla="*/ 117305 h 458384"/>
                      <a:gd name="connsiteX12" fmla="*/ 103607 w 455120"/>
                      <a:gd name="connsiteY12" fmla="*/ 195887 h 458384"/>
                      <a:gd name="connsiteX13" fmla="*/ 177426 w 455120"/>
                      <a:gd name="connsiteY13" fmla="*/ 267324 h 458384"/>
                      <a:gd name="connsiteX14" fmla="*/ 279820 w 455120"/>
                      <a:gd name="connsiteY14" fmla="*/ 262562 h 458384"/>
                      <a:gd name="connsiteX15" fmla="*/ 317920 w 455120"/>
                      <a:gd name="connsiteY15" fmla="*/ 172074 h 458384"/>
                      <a:gd name="connsiteX16" fmla="*/ 270295 w 455120"/>
                      <a:gd name="connsiteY16" fmla="*/ 100637 h 458384"/>
                      <a:gd name="connsiteX17" fmla="*/ 210764 w 455120"/>
                      <a:gd name="connsiteY17" fmla="*/ 93493 h 458384"/>
                      <a:gd name="connsiteX18" fmla="*/ 279820 w 455120"/>
                      <a:gd name="connsiteY18" fmla="*/ 131593 h 458384"/>
                      <a:gd name="connsiteX19" fmla="*/ 296489 w 455120"/>
                      <a:gd name="connsiteY19" fmla="*/ 195887 h 458384"/>
                      <a:gd name="connsiteX20" fmla="*/ 265532 w 455120"/>
                      <a:gd name="connsiteY20" fmla="*/ 238749 h 458384"/>
                      <a:gd name="connsiteX21" fmla="*/ 198857 w 455120"/>
                      <a:gd name="connsiteY21" fmla="*/ 260180 h 458384"/>
                      <a:gd name="connsiteX22" fmla="*/ 117895 w 455120"/>
                      <a:gd name="connsiteY22" fmla="*/ 203030 h 458384"/>
                      <a:gd name="connsiteX23" fmla="*/ 125039 w 455120"/>
                      <a:gd name="connsiteY23" fmla="*/ 100637 h 458384"/>
                      <a:gd name="connsiteX24" fmla="*/ 177426 w 455120"/>
                      <a:gd name="connsiteY24" fmla="*/ 19674 h 458384"/>
                      <a:gd name="connsiteX25" fmla="*/ 310776 w 455120"/>
                      <a:gd name="connsiteY25" fmla="*/ 33962 h 458384"/>
                      <a:gd name="connsiteX26" fmla="*/ 396501 w 455120"/>
                      <a:gd name="connsiteY26" fmla="*/ 105399 h 458384"/>
                      <a:gd name="connsiteX27" fmla="*/ 439364 w 455120"/>
                      <a:gd name="connsiteY27" fmla="*/ 231605 h 458384"/>
                      <a:gd name="connsiteX28" fmla="*/ 396501 w 455120"/>
                      <a:gd name="connsiteY28" fmla="*/ 353049 h 458384"/>
                      <a:gd name="connsiteX29" fmla="*/ 289345 w 455120"/>
                      <a:gd name="connsiteY29" fmla="*/ 438774 h 458384"/>
                      <a:gd name="connsiteX30" fmla="*/ 175045 w 455120"/>
                      <a:gd name="connsiteY30" fmla="*/ 431630 h 458384"/>
                      <a:gd name="connsiteX31" fmla="*/ 70270 w 455120"/>
                      <a:gd name="connsiteY31" fmla="*/ 384005 h 458384"/>
                      <a:gd name="connsiteX32" fmla="*/ 17882 w 455120"/>
                      <a:gd name="connsiteY32" fmla="*/ 248274 h 458384"/>
                      <a:gd name="connsiteX33" fmla="*/ 27405 w 455120"/>
                      <a:gd name="connsiteY33" fmla="*/ 161637 h 458384"/>
                      <a:gd name="connsiteX34" fmla="*/ 13120 w 455120"/>
                      <a:gd name="connsiteY34" fmla="*/ 53011 h 4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55120" h="458384">
                        <a:moveTo>
                          <a:pt x="13120" y="53011"/>
                        </a:moveTo>
                        <a:cubicBezTo>
                          <a:pt x="9152" y="72213"/>
                          <a:pt x="-7121" y="218111"/>
                          <a:pt x="3595" y="276849"/>
                        </a:cubicBezTo>
                        <a:cubicBezTo>
                          <a:pt x="14311" y="335587"/>
                          <a:pt x="42092" y="375275"/>
                          <a:pt x="77414" y="405437"/>
                        </a:cubicBezTo>
                        <a:cubicBezTo>
                          <a:pt x="112736" y="435599"/>
                          <a:pt x="170679" y="454252"/>
                          <a:pt x="215526" y="457824"/>
                        </a:cubicBezTo>
                        <a:cubicBezTo>
                          <a:pt x="260373" y="461396"/>
                          <a:pt x="310379" y="447505"/>
                          <a:pt x="346495" y="426868"/>
                        </a:cubicBezTo>
                        <a:cubicBezTo>
                          <a:pt x="382611" y="406231"/>
                          <a:pt x="414361" y="372496"/>
                          <a:pt x="432220" y="333999"/>
                        </a:cubicBezTo>
                        <a:cubicBezTo>
                          <a:pt x="450079" y="295502"/>
                          <a:pt x="458810" y="238353"/>
                          <a:pt x="453651" y="195887"/>
                        </a:cubicBezTo>
                        <a:cubicBezTo>
                          <a:pt x="448492" y="153421"/>
                          <a:pt x="426267" y="110558"/>
                          <a:pt x="401264" y="79205"/>
                        </a:cubicBezTo>
                        <a:cubicBezTo>
                          <a:pt x="376261" y="47852"/>
                          <a:pt x="338557" y="20071"/>
                          <a:pt x="303632" y="7768"/>
                        </a:cubicBezTo>
                        <a:cubicBezTo>
                          <a:pt x="268707" y="-4535"/>
                          <a:pt x="220686" y="228"/>
                          <a:pt x="191714" y="5387"/>
                        </a:cubicBezTo>
                        <a:cubicBezTo>
                          <a:pt x="162742" y="10546"/>
                          <a:pt x="146470" y="20071"/>
                          <a:pt x="129801" y="38724"/>
                        </a:cubicBezTo>
                        <a:cubicBezTo>
                          <a:pt x="113132" y="57377"/>
                          <a:pt x="96067" y="91111"/>
                          <a:pt x="91701" y="117305"/>
                        </a:cubicBezTo>
                        <a:cubicBezTo>
                          <a:pt x="87335" y="143499"/>
                          <a:pt x="89320" y="170884"/>
                          <a:pt x="103607" y="195887"/>
                        </a:cubicBezTo>
                        <a:cubicBezTo>
                          <a:pt x="117894" y="220890"/>
                          <a:pt x="148057" y="256212"/>
                          <a:pt x="177426" y="267324"/>
                        </a:cubicBezTo>
                        <a:cubicBezTo>
                          <a:pt x="206795" y="278436"/>
                          <a:pt x="256404" y="278437"/>
                          <a:pt x="279820" y="262562"/>
                        </a:cubicBezTo>
                        <a:cubicBezTo>
                          <a:pt x="303236" y="246687"/>
                          <a:pt x="319507" y="199061"/>
                          <a:pt x="317920" y="172074"/>
                        </a:cubicBezTo>
                        <a:cubicBezTo>
                          <a:pt x="316333" y="145087"/>
                          <a:pt x="288154" y="113734"/>
                          <a:pt x="270295" y="100637"/>
                        </a:cubicBezTo>
                        <a:cubicBezTo>
                          <a:pt x="252436" y="87540"/>
                          <a:pt x="209177" y="88334"/>
                          <a:pt x="210764" y="93493"/>
                        </a:cubicBezTo>
                        <a:cubicBezTo>
                          <a:pt x="212351" y="98652"/>
                          <a:pt x="265533" y="114527"/>
                          <a:pt x="279820" y="131593"/>
                        </a:cubicBezTo>
                        <a:cubicBezTo>
                          <a:pt x="294108" y="148659"/>
                          <a:pt x="298870" y="178028"/>
                          <a:pt x="296489" y="195887"/>
                        </a:cubicBezTo>
                        <a:cubicBezTo>
                          <a:pt x="294108" y="213746"/>
                          <a:pt x="281804" y="228034"/>
                          <a:pt x="265532" y="238749"/>
                        </a:cubicBezTo>
                        <a:cubicBezTo>
                          <a:pt x="249260" y="249464"/>
                          <a:pt x="223463" y="266133"/>
                          <a:pt x="198857" y="260180"/>
                        </a:cubicBezTo>
                        <a:cubicBezTo>
                          <a:pt x="174251" y="254227"/>
                          <a:pt x="130198" y="229620"/>
                          <a:pt x="117895" y="203030"/>
                        </a:cubicBezTo>
                        <a:cubicBezTo>
                          <a:pt x="105592" y="176440"/>
                          <a:pt x="115117" y="131196"/>
                          <a:pt x="125039" y="100637"/>
                        </a:cubicBezTo>
                        <a:cubicBezTo>
                          <a:pt x="134961" y="70078"/>
                          <a:pt x="146470" y="30786"/>
                          <a:pt x="177426" y="19674"/>
                        </a:cubicBezTo>
                        <a:cubicBezTo>
                          <a:pt x="208382" y="8562"/>
                          <a:pt x="274264" y="19675"/>
                          <a:pt x="310776" y="33962"/>
                        </a:cubicBezTo>
                        <a:cubicBezTo>
                          <a:pt x="347288" y="48249"/>
                          <a:pt x="375070" y="72459"/>
                          <a:pt x="396501" y="105399"/>
                        </a:cubicBezTo>
                        <a:cubicBezTo>
                          <a:pt x="417932" y="138339"/>
                          <a:pt x="439364" y="190330"/>
                          <a:pt x="439364" y="231605"/>
                        </a:cubicBezTo>
                        <a:cubicBezTo>
                          <a:pt x="439364" y="272880"/>
                          <a:pt x="421504" y="318521"/>
                          <a:pt x="396501" y="353049"/>
                        </a:cubicBezTo>
                        <a:cubicBezTo>
                          <a:pt x="371498" y="387577"/>
                          <a:pt x="326254" y="425677"/>
                          <a:pt x="289345" y="438774"/>
                        </a:cubicBezTo>
                        <a:cubicBezTo>
                          <a:pt x="252436" y="451871"/>
                          <a:pt x="211557" y="440758"/>
                          <a:pt x="175045" y="431630"/>
                        </a:cubicBezTo>
                        <a:cubicBezTo>
                          <a:pt x="138533" y="422502"/>
                          <a:pt x="96464" y="414564"/>
                          <a:pt x="70270" y="384005"/>
                        </a:cubicBezTo>
                        <a:cubicBezTo>
                          <a:pt x="44076" y="353446"/>
                          <a:pt x="25026" y="285335"/>
                          <a:pt x="17882" y="248274"/>
                        </a:cubicBezTo>
                        <a:cubicBezTo>
                          <a:pt x="10738" y="211213"/>
                          <a:pt x="28199" y="194181"/>
                          <a:pt x="27405" y="161637"/>
                        </a:cubicBezTo>
                        <a:cubicBezTo>
                          <a:pt x="26611" y="129093"/>
                          <a:pt x="17088" y="33809"/>
                          <a:pt x="13120" y="53011"/>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1020">
                    <a:extLst>
                      <a:ext uri="{FF2B5EF4-FFF2-40B4-BE49-F238E27FC236}">
                        <a16:creationId xmlns:a16="http://schemas.microsoft.com/office/drawing/2014/main" id="{FC5F5DEA-8AC9-464F-ABB0-00D9B9DF1448}"/>
                      </a:ext>
                    </a:extLst>
                  </p:cNvPr>
                  <p:cNvSpPr/>
                  <p:nvPr/>
                </p:nvSpPr>
                <p:spPr>
                  <a:xfrm>
                    <a:off x="4656281" y="5071444"/>
                    <a:ext cx="457561" cy="458384"/>
                  </a:xfrm>
                  <a:custGeom>
                    <a:avLst/>
                    <a:gdLst>
                      <a:gd name="connsiteX0" fmla="*/ 6036 w 457561"/>
                      <a:gd name="connsiteY0" fmla="*/ 74443 h 458384"/>
                      <a:gd name="connsiteX1" fmla="*/ 6036 w 457561"/>
                      <a:gd name="connsiteY1" fmla="*/ 276849 h 458384"/>
                      <a:gd name="connsiteX2" fmla="*/ 79855 w 457561"/>
                      <a:gd name="connsiteY2" fmla="*/ 405437 h 458384"/>
                      <a:gd name="connsiteX3" fmla="*/ 217967 w 457561"/>
                      <a:gd name="connsiteY3" fmla="*/ 457824 h 458384"/>
                      <a:gd name="connsiteX4" fmla="*/ 348936 w 457561"/>
                      <a:gd name="connsiteY4" fmla="*/ 426868 h 458384"/>
                      <a:gd name="connsiteX5" fmla="*/ 434661 w 457561"/>
                      <a:gd name="connsiteY5" fmla="*/ 333999 h 458384"/>
                      <a:gd name="connsiteX6" fmla="*/ 456092 w 457561"/>
                      <a:gd name="connsiteY6" fmla="*/ 195887 h 458384"/>
                      <a:gd name="connsiteX7" fmla="*/ 403705 w 457561"/>
                      <a:gd name="connsiteY7" fmla="*/ 79205 h 458384"/>
                      <a:gd name="connsiteX8" fmla="*/ 306073 w 457561"/>
                      <a:gd name="connsiteY8" fmla="*/ 7768 h 458384"/>
                      <a:gd name="connsiteX9" fmla="*/ 194155 w 457561"/>
                      <a:gd name="connsiteY9" fmla="*/ 5387 h 458384"/>
                      <a:gd name="connsiteX10" fmla="*/ 132242 w 457561"/>
                      <a:gd name="connsiteY10" fmla="*/ 38724 h 458384"/>
                      <a:gd name="connsiteX11" fmla="*/ 94142 w 457561"/>
                      <a:gd name="connsiteY11" fmla="*/ 117305 h 458384"/>
                      <a:gd name="connsiteX12" fmla="*/ 106048 w 457561"/>
                      <a:gd name="connsiteY12" fmla="*/ 195887 h 458384"/>
                      <a:gd name="connsiteX13" fmla="*/ 179867 w 457561"/>
                      <a:gd name="connsiteY13" fmla="*/ 267324 h 458384"/>
                      <a:gd name="connsiteX14" fmla="*/ 282261 w 457561"/>
                      <a:gd name="connsiteY14" fmla="*/ 262562 h 458384"/>
                      <a:gd name="connsiteX15" fmla="*/ 320361 w 457561"/>
                      <a:gd name="connsiteY15" fmla="*/ 172074 h 458384"/>
                      <a:gd name="connsiteX16" fmla="*/ 272736 w 457561"/>
                      <a:gd name="connsiteY16" fmla="*/ 100637 h 458384"/>
                      <a:gd name="connsiteX17" fmla="*/ 213205 w 457561"/>
                      <a:gd name="connsiteY17" fmla="*/ 93493 h 458384"/>
                      <a:gd name="connsiteX18" fmla="*/ 282261 w 457561"/>
                      <a:gd name="connsiteY18" fmla="*/ 131593 h 458384"/>
                      <a:gd name="connsiteX19" fmla="*/ 298930 w 457561"/>
                      <a:gd name="connsiteY19" fmla="*/ 195887 h 458384"/>
                      <a:gd name="connsiteX20" fmla="*/ 267973 w 457561"/>
                      <a:gd name="connsiteY20" fmla="*/ 238749 h 458384"/>
                      <a:gd name="connsiteX21" fmla="*/ 201298 w 457561"/>
                      <a:gd name="connsiteY21" fmla="*/ 260180 h 458384"/>
                      <a:gd name="connsiteX22" fmla="*/ 120336 w 457561"/>
                      <a:gd name="connsiteY22" fmla="*/ 203030 h 458384"/>
                      <a:gd name="connsiteX23" fmla="*/ 127480 w 457561"/>
                      <a:gd name="connsiteY23" fmla="*/ 100637 h 458384"/>
                      <a:gd name="connsiteX24" fmla="*/ 179867 w 457561"/>
                      <a:gd name="connsiteY24" fmla="*/ 19674 h 458384"/>
                      <a:gd name="connsiteX25" fmla="*/ 313217 w 457561"/>
                      <a:gd name="connsiteY25" fmla="*/ 33962 h 458384"/>
                      <a:gd name="connsiteX26" fmla="*/ 398942 w 457561"/>
                      <a:gd name="connsiteY26" fmla="*/ 105399 h 458384"/>
                      <a:gd name="connsiteX27" fmla="*/ 441805 w 457561"/>
                      <a:gd name="connsiteY27" fmla="*/ 231605 h 458384"/>
                      <a:gd name="connsiteX28" fmla="*/ 398942 w 457561"/>
                      <a:gd name="connsiteY28" fmla="*/ 353049 h 458384"/>
                      <a:gd name="connsiteX29" fmla="*/ 291786 w 457561"/>
                      <a:gd name="connsiteY29" fmla="*/ 438774 h 458384"/>
                      <a:gd name="connsiteX30" fmla="*/ 177486 w 457561"/>
                      <a:gd name="connsiteY30" fmla="*/ 431630 h 458384"/>
                      <a:gd name="connsiteX31" fmla="*/ 72711 w 457561"/>
                      <a:gd name="connsiteY31" fmla="*/ 384005 h 458384"/>
                      <a:gd name="connsiteX32" fmla="*/ 20323 w 457561"/>
                      <a:gd name="connsiteY32" fmla="*/ 248274 h 458384"/>
                      <a:gd name="connsiteX33" fmla="*/ 6036 w 457561"/>
                      <a:gd name="connsiteY33" fmla="*/ 74443 h 4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7561" h="458384">
                        <a:moveTo>
                          <a:pt x="6036" y="74443"/>
                        </a:moveTo>
                        <a:cubicBezTo>
                          <a:pt x="3655" y="79205"/>
                          <a:pt x="-6267" y="221683"/>
                          <a:pt x="6036" y="276849"/>
                        </a:cubicBezTo>
                        <a:cubicBezTo>
                          <a:pt x="18339" y="332015"/>
                          <a:pt x="44533" y="375275"/>
                          <a:pt x="79855" y="405437"/>
                        </a:cubicBezTo>
                        <a:cubicBezTo>
                          <a:pt x="115177" y="435599"/>
                          <a:pt x="173120" y="454252"/>
                          <a:pt x="217967" y="457824"/>
                        </a:cubicBezTo>
                        <a:cubicBezTo>
                          <a:pt x="262814" y="461396"/>
                          <a:pt x="312820" y="447505"/>
                          <a:pt x="348936" y="426868"/>
                        </a:cubicBezTo>
                        <a:cubicBezTo>
                          <a:pt x="385052" y="406231"/>
                          <a:pt x="416802" y="372496"/>
                          <a:pt x="434661" y="333999"/>
                        </a:cubicBezTo>
                        <a:cubicBezTo>
                          <a:pt x="452520" y="295502"/>
                          <a:pt x="461251" y="238353"/>
                          <a:pt x="456092" y="195887"/>
                        </a:cubicBezTo>
                        <a:cubicBezTo>
                          <a:pt x="450933" y="153421"/>
                          <a:pt x="428708" y="110558"/>
                          <a:pt x="403705" y="79205"/>
                        </a:cubicBezTo>
                        <a:cubicBezTo>
                          <a:pt x="378702" y="47852"/>
                          <a:pt x="340998" y="20071"/>
                          <a:pt x="306073" y="7768"/>
                        </a:cubicBezTo>
                        <a:cubicBezTo>
                          <a:pt x="271148" y="-4535"/>
                          <a:pt x="223127" y="228"/>
                          <a:pt x="194155" y="5387"/>
                        </a:cubicBezTo>
                        <a:cubicBezTo>
                          <a:pt x="165183" y="10546"/>
                          <a:pt x="148911" y="20071"/>
                          <a:pt x="132242" y="38724"/>
                        </a:cubicBezTo>
                        <a:cubicBezTo>
                          <a:pt x="115573" y="57377"/>
                          <a:pt x="98508" y="91111"/>
                          <a:pt x="94142" y="117305"/>
                        </a:cubicBezTo>
                        <a:cubicBezTo>
                          <a:pt x="89776" y="143499"/>
                          <a:pt x="91761" y="170884"/>
                          <a:pt x="106048" y="195887"/>
                        </a:cubicBezTo>
                        <a:cubicBezTo>
                          <a:pt x="120335" y="220890"/>
                          <a:pt x="150498" y="256212"/>
                          <a:pt x="179867" y="267324"/>
                        </a:cubicBezTo>
                        <a:cubicBezTo>
                          <a:pt x="209236" y="278436"/>
                          <a:pt x="258845" y="278437"/>
                          <a:pt x="282261" y="262562"/>
                        </a:cubicBezTo>
                        <a:cubicBezTo>
                          <a:pt x="305677" y="246687"/>
                          <a:pt x="321948" y="199061"/>
                          <a:pt x="320361" y="172074"/>
                        </a:cubicBezTo>
                        <a:cubicBezTo>
                          <a:pt x="318774" y="145087"/>
                          <a:pt x="290595" y="113734"/>
                          <a:pt x="272736" y="100637"/>
                        </a:cubicBezTo>
                        <a:cubicBezTo>
                          <a:pt x="254877" y="87540"/>
                          <a:pt x="211618" y="88334"/>
                          <a:pt x="213205" y="93493"/>
                        </a:cubicBezTo>
                        <a:cubicBezTo>
                          <a:pt x="214792" y="98652"/>
                          <a:pt x="267974" y="114527"/>
                          <a:pt x="282261" y="131593"/>
                        </a:cubicBezTo>
                        <a:cubicBezTo>
                          <a:pt x="296549" y="148659"/>
                          <a:pt x="301311" y="178028"/>
                          <a:pt x="298930" y="195887"/>
                        </a:cubicBezTo>
                        <a:cubicBezTo>
                          <a:pt x="296549" y="213746"/>
                          <a:pt x="284245" y="228034"/>
                          <a:pt x="267973" y="238749"/>
                        </a:cubicBezTo>
                        <a:cubicBezTo>
                          <a:pt x="251701" y="249464"/>
                          <a:pt x="225904" y="266133"/>
                          <a:pt x="201298" y="260180"/>
                        </a:cubicBezTo>
                        <a:cubicBezTo>
                          <a:pt x="176692" y="254227"/>
                          <a:pt x="132639" y="229620"/>
                          <a:pt x="120336" y="203030"/>
                        </a:cubicBezTo>
                        <a:cubicBezTo>
                          <a:pt x="108033" y="176440"/>
                          <a:pt x="117558" y="131196"/>
                          <a:pt x="127480" y="100637"/>
                        </a:cubicBezTo>
                        <a:cubicBezTo>
                          <a:pt x="137402" y="70078"/>
                          <a:pt x="148911" y="30786"/>
                          <a:pt x="179867" y="19674"/>
                        </a:cubicBezTo>
                        <a:cubicBezTo>
                          <a:pt x="210823" y="8562"/>
                          <a:pt x="276705" y="19675"/>
                          <a:pt x="313217" y="33962"/>
                        </a:cubicBezTo>
                        <a:cubicBezTo>
                          <a:pt x="349729" y="48249"/>
                          <a:pt x="377511" y="72459"/>
                          <a:pt x="398942" y="105399"/>
                        </a:cubicBezTo>
                        <a:cubicBezTo>
                          <a:pt x="420373" y="138339"/>
                          <a:pt x="441805" y="190330"/>
                          <a:pt x="441805" y="231605"/>
                        </a:cubicBezTo>
                        <a:cubicBezTo>
                          <a:pt x="441805" y="272880"/>
                          <a:pt x="423945" y="318521"/>
                          <a:pt x="398942" y="353049"/>
                        </a:cubicBezTo>
                        <a:cubicBezTo>
                          <a:pt x="373939" y="387577"/>
                          <a:pt x="328695" y="425677"/>
                          <a:pt x="291786" y="438774"/>
                        </a:cubicBezTo>
                        <a:cubicBezTo>
                          <a:pt x="254877" y="451871"/>
                          <a:pt x="213998" y="440758"/>
                          <a:pt x="177486" y="431630"/>
                        </a:cubicBezTo>
                        <a:cubicBezTo>
                          <a:pt x="140974" y="422502"/>
                          <a:pt x="98905" y="414564"/>
                          <a:pt x="72711" y="384005"/>
                        </a:cubicBezTo>
                        <a:cubicBezTo>
                          <a:pt x="46517" y="353446"/>
                          <a:pt x="30642" y="298280"/>
                          <a:pt x="20323" y="248274"/>
                        </a:cubicBezTo>
                        <a:cubicBezTo>
                          <a:pt x="10004" y="198268"/>
                          <a:pt x="8417" y="69681"/>
                          <a:pt x="6036" y="74443"/>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87" name="Group 186">
            <a:extLst>
              <a:ext uri="{FF2B5EF4-FFF2-40B4-BE49-F238E27FC236}">
                <a16:creationId xmlns:a16="http://schemas.microsoft.com/office/drawing/2014/main" id="{82E5F33C-96A6-4F4E-A84A-CAA6111EE64F}"/>
              </a:ext>
            </a:extLst>
          </p:cNvPr>
          <p:cNvGrpSpPr/>
          <p:nvPr userDrawn="1"/>
        </p:nvGrpSpPr>
        <p:grpSpPr>
          <a:xfrm>
            <a:off x="205350" y="293320"/>
            <a:ext cx="914400" cy="914400"/>
            <a:chOff x="6964355" y="5274417"/>
            <a:chExt cx="914400" cy="914400"/>
          </a:xfrm>
        </p:grpSpPr>
        <p:sp>
          <p:nvSpPr>
            <p:cNvPr id="188" name="Oval 187">
              <a:extLst>
                <a:ext uri="{FF2B5EF4-FFF2-40B4-BE49-F238E27FC236}">
                  <a16:creationId xmlns:a16="http://schemas.microsoft.com/office/drawing/2014/main" id="{852B1F10-ACB9-4E03-AE5E-841BF2DAF7B9}"/>
                </a:ext>
              </a:extLst>
            </p:cNvPr>
            <p:cNvSpPr/>
            <p:nvPr/>
          </p:nvSpPr>
          <p:spPr>
            <a:xfrm>
              <a:off x="6964355" y="5274417"/>
              <a:ext cx="914400" cy="914400"/>
            </a:xfrm>
            <a:prstGeom prst="ellipse">
              <a:avLst/>
            </a:pr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9" name="Group 188">
              <a:extLst>
                <a:ext uri="{FF2B5EF4-FFF2-40B4-BE49-F238E27FC236}">
                  <a16:creationId xmlns:a16="http://schemas.microsoft.com/office/drawing/2014/main" id="{0F105DBF-36D9-43E4-9FD6-E1A4FD631221}"/>
                </a:ext>
              </a:extLst>
            </p:cNvPr>
            <p:cNvGrpSpPr/>
            <p:nvPr/>
          </p:nvGrpSpPr>
          <p:grpSpPr>
            <a:xfrm>
              <a:off x="7300703" y="5393665"/>
              <a:ext cx="468579" cy="741250"/>
              <a:chOff x="7344598" y="5349414"/>
              <a:chExt cx="468579" cy="741250"/>
            </a:xfrm>
          </p:grpSpPr>
          <p:grpSp>
            <p:nvGrpSpPr>
              <p:cNvPr id="199" name="Group 198">
                <a:extLst>
                  <a:ext uri="{FF2B5EF4-FFF2-40B4-BE49-F238E27FC236}">
                    <a16:creationId xmlns:a16="http://schemas.microsoft.com/office/drawing/2014/main" id="{5FA212EB-2CFF-408F-A48D-F7F98E1C4A2C}"/>
                  </a:ext>
                </a:extLst>
              </p:cNvPr>
              <p:cNvGrpSpPr>
                <a:grpSpLocks noChangeAspect="1"/>
              </p:cNvGrpSpPr>
              <p:nvPr/>
            </p:nvGrpSpPr>
            <p:grpSpPr>
              <a:xfrm rot="583919">
                <a:off x="7344598" y="5723175"/>
                <a:ext cx="385763" cy="367489"/>
                <a:chOff x="5396292" y="2252680"/>
                <a:chExt cx="2057400" cy="1959940"/>
              </a:xfrm>
            </p:grpSpPr>
            <p:sp>
              <p:nvSpPr>
                <p:cNvPr id="202" name="Trapezoid 201">
                  <a:extLst>
                    <a:ext uri="{FF2B5EF4-FFF2-40B4-BE49-F238E27FC236}">
                      <a16:creationId xmlns:a16="http://schemas.microsoft.com/office/drawing/2014/main" id="{8D9060C6-F717-4DC1-9356-F7E6124DB01B}"/>
                    </a:ext>
                  </a:extLst>
                </p:cNvPr>
                <p:cNvSpPr/>
                <p:nvPr/>
              </p:nvSpPr>
              <p:spPr>
                <a:xfrm rot="10800000">
                  <a:off x="5510593" y="2592570"/>
                  <a:ext cx="1828800" cy="1280160"/>
                </a:xfrm>
                <a:prstGeom prst="trapezoid">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lowchart: Direct Access Storage 202">
                  <a:extLst>
                    <a:ext uri="{FF2B5EF4-FFF2-40B4-BE49-F238E27FC236}">
                      <a16:creationId xmlns:a16="http://schemas.microsoft.com/office/drawing/2014/main" id="{BC432FF1-50C7-4A9A-93CC-5CD18A57F680}"/>
                    </a:ext>
                  </a:extLst>
                </p:cNvPr>
                <p:cNvSpPr/>
                <p:nvPr/>
              </p:nvSpPr>
              <p:spPr>
                <a:xfrm rot="16200000">
                  <a:off x="6196392" y="1452580"/>
                  <a:ext cx="457200" cy="2057400"/>
                </a:xfrm>
                <a:prstGeom prst="flowChartMagneticDrum">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77B7700F-E58E-40AF-931C-495E54D1C0D6}"/>
                    </a:ext>
                  </a:extLst>
                </p:cNvPr>
                <p:cNvSpPr/>
                <p:nvPr/>
              </p:nvSpPr>
              <p:spPr>
                <a:xfrm>
                  <a:off x="5491543" y="2592569"/>
                  <a:ext cx="1847850" cy="1475559"/>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lowchart: Direct Access Storage 204">
                  <a:extLst>
                    <a:ext uri="{FF2B5EF4-FFF2-40B4-BE49-F238E27FC236}">
                      <a16:creationId xmlns:a16="http://schemas.microsoft.com/office/drawing/2014/main" id="{69F01093-FD13-41D6-B3FA-C2FB765CE4AA}"/>
                    </a:ext>
                  </a:extLst>
                </p:cNvPr>
                <p:cNvSpPr/>
                <p:nvPr/>
              </p:nvSpPr>
              <p:spPr>
                <a:xfrm rot="16200000">
                  <a:off x="6186868" y="3526630"/>
                  <a:ext cx="457200" cy="914779"/>
                </a:xfrm>
                <a:prstGeom prst="flowChartMagneticDrum">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0" name="Freeform 1143">
                <a:extLst>
                  <a:ext uri="{FF2B5EF4-FFF2-40B4-BE49-F238E27FC236}">
                    <a16:creationId xmlns:a16="http://schemas.microsoft.com/office/drawing/2014/main" id="{D1ED5CD2-7C7A-4A5E-B939-A0339449D270}"/>
                  </a:ext>
                </a:extLst>
              </p:cNvPr>
              <p:cNvSpPr/>
              <p:nvPr/>
            </p:nvSpPr>
            <p:spPr>
              <a:xfrm>
                <a:off x="7408575" y="5349414"/>
                <a:ext cx="362312" cy="427148"/>
              </a:xfrm>
              <a:custGeom>
                <a:avLst/>
                <a:gdLst>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320945 w 1465222"/>
                  <a:gd name="connsiteY19"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320945 w 1465222"/>
                  <a:gd name="connsiteY19"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606695 w 1465222"/>
                  <a:gd name="connsiteY19" fmla="*/ 729158 h 1860940"/>
                  <a:gd name="connsiteX20" fmla="*/ 320945 w 1465222"/>
                  <a:gd name="connsiteY20"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759095 w 1465222"/>
                  <a:gd name="connsiteY19" fmla="*/ 610095 h 1860940"/>
                  <a:gd name="connsiteX20" fmla="*/ 606695 w 1465222"/>
                  <a:gd name="connsiteY20" fmla="*/ 729158 h 1860940"/>
                  <a:gd name="connsiteX21" fmla="*/ 320945 w 1465222"/>
                  <a:gd name="connsiteY21"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759095 w 1465222"/>
                  <a:gd name="connsiteY19" fmla="*/ 610095 h 1860940"/>
                  <a:gd name="connsiteX20" fmla="*/ 606695 w 1465222"/>
                  <a:gd name="connsiteY20" fmla="*/ 729158 h 1860940"/>
                  <a:gd name="connsiteX21" fmla="*/ 320945 w 1465222"/>
                  <a:gd name="connsiteY21"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24827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759095 w 1465222"/>
                  <a:gd name="connsiteY19" fmla="*/ 610095 h 1860940"/>
                  <a:gd name="connsiteX20" fmla="*/ 606695 w 1465222"/>
                  <a:gd name="connsiteY20" fmla="*/ 729158 h 1860940"/>
                  <a:gd name="connsiteX21" fmla="*/ 320945 w 1465222"/>
                  <a:gd name="connsiteY21" fmla="*/ 900608 h 1860940"/>
                  <a:gd name="connsiteX0" fmla="*/ 320945 w 1465222"/>
                  <a:gd name="connsiteY0" fmla="*/ 900608 h 1859412"/>
                  <a:gd name="connsiteX1" fmla="*/ 159020 w 1465222"/>
                  <a:gd name="connsiteY1" fmla="*/ 1091108 h 1859412"/>
                  <a:gd name="connsiteX2" fmla="*/ 59007 w 1465222"/>
                  <a:gd name="connsiteY2" fmla="*/ 1510208 h 1859412"/>
                  <a:gd name="connsiteX3" fmla="*/ 30432 w 1465222"/>
                  <a:gd name="connsiteY3" fmla="*/ 1643558 h 1859412"/>
                  <a:gd name="connsiteX4" fmla="*/ 501920 w 1465222"/>
                  <a:gd name="connsiteY4" fmla="*/ 1757858 h 1859412"/>
                  <a:gd name="connsiteX5" fmla="*/ 1101995 w 1465222"/>
                  <a:gd name="connsiteY5" fmla="*/ 1853108 h 1859412"/>
                  <a:gd name="connsiteX6" fmla="*/ 987695 w 1465222"/>
                  <a:gd name="connsiteY6" fmla="*/ 1572120 h 1859412"/>
                  <a:gd name="connsiteX7" fmla="*/ 1049607 w 1465222"/>
                  <a:gd name="connsiteY7" fmla="*/ 1400670 h 1859412"/>
                  <a:gd name="connsiteX8" fmla="*/ 1235345 w 1465222"/>
                  <a:gd name="connsiteY8" fmla="*/ 1248270 h 1859412"/>
                  <a:gd name="connsiteX9" fmla="*/ 1178195 w 1465222"/>
                  <a:gd name="connsiteY9" fmla="*/ 929183 h 1859412"/>
                  <a:gd name="connsiteX10" fmla="*/ 1078182 w 1465222"/>
                  <a:gd name="connsiteY10" fmla="*/ 914895 h 1859412"/>
                  <a:gd name="connsiteX11" fmla="*/ 1149620 w 1465222"/>
                  <a:gd name="connsiteY11" fmla="*/ 786308 h 1859412"/>
                  <a:gd name="connsiteX12" fmla="*/ 1163907 w 1465222"/>
                  <a:gd name="connsiteY12" fmla="*/ 400545 h 1859412"/>
                  <a:gd name="connsiteX13" fmla="*/ 1435370 w 1465222"/>
                  <a:gd name="connsiteY13" fmla="*/ 195758 h 1859412"/>
                  <a:gd name="connsiteX14" fmla="*/ 1444895 w 1465222"/>
                  <a:gd name="connsiteY14" fmla="*/ 43358 h 1859412"/>
                  <a:gd name="connsiteX15" fmla="*/ 1316307 w 1465222"/>
                  <a:gd name="connsiteY15" fmla="*/ 167183 h 1859412"/>
                  <a:gd name="connsiteX16" fmla="*/ 1306782 w 1465222"/>
                  <a:gd name="connsiteY16" fmla="*/ 495 h 1859412"/>
                  <a:gd name="connsiteX17" fmla="*/ 1197245 w 1465222"/>
                  <a:gd name="connsiteY17" fmla="*/ 124320 h 1859412"/>
                  <a:gd name="connsiteX18" fmla="*/ 1144857 w 1465222"/>
                  <a:gd name="connsiteY18" fmla="*/ 357683 h 1859412"/>
                  <a:gd name="connsiteX19" fmla="*/ 759095 w 1465222"/>
                  <a:gd name="connsiteY19" fmla="*/ 610095 h 1859412"/>
                  <a:gd name="connsiteX20" fmla="*/ 606695 w 1465222"/>
                  <a:gd name="connsiteY20" fmla="*/ 729158 h 1859412"/>
                  <a:gd name="connsiteX21" fmla="*/ 320945 w 1465222"/>
                  <a:gd name="connsiteY21" fmla="*/ 900608 h 1859412"/>
                  <a:gd name="connsiteX0" fmla="*/ 320945 w 1465222"/>
                  <a:gd name="connsiteY0" fmla="*/ 900608 h 1859412"/>
                  <a:gd name="connsiteX1" fmla="*/ 159020 w 1465222"/>
                  <a:gd name="connsiteY1" fmla="*/ 1091108 h 1859412"/>
                  <a:gd name="connsiteX2" fmla="*/ 59007 w 1465222"/>
                  <a:gd name="connsiteY2" fmla="*/ 1510208 h 1859412"/>
                  <a:gd name="connsiteX3" fmla="*/ 30432 w 1465222"/>
                  <a:gd name="connsiteY3" fmla="*/ 1643558 h 1859412"/>
                  <a:gd name="connsiteX4" fmla="*/ 501920 w 1465222"/>
                  <a:gd name="connsiteY4" fmla="*/ 1757858 h 1859412"/>
                  <a:gd name="connsiteX5" fmla="*/ 1101995 w 1465222"/>
                  <a:gd name="connsiteY5" fmla="*/ 1853108 h 1859412"/>
                  <a:gd name="connsiteX6" fmla="*/ 987695 w 1465222"/>
                  <a:gd name="connsiteY6" fmla="*/ 1572120 h 1859412"/>
                  <a:gd name="connsiteX7" fmla="*/ 1044845 w 1465222"/>
                  <a:gd name="connsiteY7" fmla="*/ 1424483 h 1859412"/>
                  <a:gd name="connsiteX8" fmla="*/ 1235345 w 1465222"/>
                  <a:gd name="connsiteY8" fmla="*/ 1248270 h 1859412"/>
                  <a:gd name="connsiteX9" fmla="*/ 1178195 w 1465222"/>
                  <a:gd name="connsiteY9" fmla="*/ 929183 h 1859412"/>
                  <a:gd name="connsiteX10" fmla="*/ 1078182 w 1465222"/>
                  <a:gd name="connsiteY10" fmla="*/ 914895 h 1859412"/>
                  <a:gd name="connsiteX11" fmla="*/ 1149620 w 1465222"/>
                  <a:gd name="connsiteY11" fmla="*/ 786308 h 1859412"/>
                  <a:gd name="connsiteX12" fmla="*/ 1163907 w 1465222"/>
                  <a:gd name="connsiteY12" fmla="*/ 400545 h 1859412"/>
                  <a:gd name="connsiteX13" fmla="*/ 1435370 w 1465222"/>
                  <a:gd name="connsiteY13" fmla="*/ 195758 h 1859412"/>
                  <a:gd name="connsiteX14" fmla="*/ 1444895 w 1465222"/>
                  <a:gd name="connsiteY14" fmla="*/ 43358 h 1859412"/>
                  <a:gd name="connsiteX15" fmla="*/ 1316307 w 1465222"/>
                  <a:gd name="connsiteY15" fmla="*/ 167183 h 1859412"/>
                  <a:gd name="connsiteX16" fmla="*/ 1306782 w 1465222"/>
                  <a:gd name="connsiteY16" fmla="*/ 495 h 1859412"/>
                  <a:gd name="connsiteX17" fmla="*/ 1197245 w 1465222"/>
                  <a:gd name="connsiteY17" fmla="*/ 124320 h 1859412"/>
                  <a:gd name="connsiteX18" fmla="*/ 1144857 w 1465222"/>
                  <a:gd name="connsiteY18" fmla="*/ 357683 h 1859412"/>
                  <a:gd name="connsiteX19" fmla="*/ 759095 w 1465222"/>
                  <a:gd name="connsiteY19" fmla="*/ 610095 h 1859412"/>
                  <a:gd name="connsiteX20" fmla="*/ 606695 w 1465222"/>
                  <a:gd name="connsiteY20" fmla="*/ 729158 h 1859412"/>
                  <a:gd name="connsiteX21" fmla="*/ 320945 w 1465222"/>
                  <a:gd name="connsiteY21" fmla="*/ 900608 h 1859412"/>
                  <a:gd name="connsiteX0" fmla="*/ 320945 w 1465222"/>
                  <a:gd name="connsiteY0" fmla="*/ 900608 h 1859412"/>
                  <a:gd name="connsiteX1" fmla="*/ 159020 w 1465222"/>
                  <a:gd name="connsiteY1" fmla="*/ 1091108 h 1859412"/>
                  <a:gd name="connsiteX2" fmla="*/ 59007 w 1465222"/>
                  <a:gd name="connsiteY2" fmla="*/ 1510208 h 1859412"/>
                  <a:gd name="connsiteX3" fmla="*/ 30432 w 1465222"/>
                  <a:gd name="connsiteY3" fmla="*/ 1643558 h 1859412"/>
                  <a:gd name="connsiteX4" fmla="*/ 501920 w 1465222"/>
                  <a:gd name="connsiteY4" fmla="*/ 1757858 h 1859412"/>
                  <a:gd name="connsiteX5" fmla="*/ 1101995 w 1465222"/>
                  <a:gd name="connsiteY5" fmla="*/ 1853108 h 1859412"/>
                  <a:gd name="connsiteX6" fmla="*/ 987695 w 1465222"/>
                  <a:gd name="connsiteY6" fmla="*/ 1572120 h 1859412"/>
                  <a:gd name="connsiteX7" fmla="*/ 1044845 w 1465222"/>
                  <a:gd name="connsiteY7" fmla="*/ 1424483 h 1859412"/>
                  <a:gd name="connsiteX8" fmla="*/ 1235345 w 1465222"/>
                  <a:gd name="connsiteY8" fmla="*/ 1248270 h 1859412"/>
                  <a:gd name="connsiteX9" fmla="*/ 1178195 w 1465222"/>
                  <a:gd name="connsiteY9" fmla="*/ 929183 h 1859412"/>
                  <a:gd name="connsiteX10" fmla="*/ 1078182 w 1465222"/>
                  <a:gd name="connsiteY10" fmla="*/ 914895 h 1859412"/>
                  <a:gd name="connsiteX11" fmla="*/ 1149620 w 1465222"/>
                  <a:gd name="connsiteY11" fmla="*/ 786308 h 1859412"/>
                  <a:gd name="connsiteX12" fmla="*/ 1163907 w 1465222"/>
                  <a:gd name="connsiteY12" fmla="*/ 400545 h 1859412"/>
                  <a:gd name="connsiteX13" fmla="*/ 1435370 w 1465222"/>
                  <a:gd name="connsiteY13" fmla="*/ 195758 h 1859412"/>
                  <a:gd name="connsiteX14" fmla="*/ 1444895 w 1465222"/>
                  <a:gd name="connsiteY14" fmla="*/ 43358 h 1859412"/>
                  <a:gd name="connsiteX15" fmla="*/ 1316307 w 1465222"/>
                  <a:gd name="connsiteY15" fmla="*/ 167183 h 1859412"/>
                  <a:gd name="connsiteX16" fmla="*/ 1306782 w 1465222"/>
                  <a:gd name="connsiteY16" fmla="*/ 495 h 1859412"/>
                  <a:gd name="connsiteX17" fmla="*/ 1197245 w 1465222"/>
                  <a:gd name="connsiteY17" fmla="*/ 124320 h 1859412"/>
                  <a:gd name="connsiteX18" fmla="*/ 1144857 w 1465222"/>
                  <a:gd name="connsiteY18" fmla="*/ 357683 h 1859412"/>
                  <a:gd name="connsiteX19" fmla="*/ 759095 w 1465222"/>
                  <a:gd name="connsiteY19" fmla="*/ 610095 h 1859412"/>
                  <a:gd name="connsiteX20" fmla="*/ 606695 w 1465222"/>
                  <a:gd name="connsiteY20" fmla="*/ 729158 h 1859412"/>
                  <a:gd name="connsiteX21" fmla="*/ 320945 w 1465222"/>
                  <a:gd name="connsiteY21" fmla="*/ 900608 h 1859412"/>
                  <a:gd name="connsiteX0" fmla="*/ 319352 w 1463629"/>
                  <a:gd name="connsiteY0" fmla="*/ 900608 h 1859412"/>
                  <a:gd name="connsiteX1" fmla="*/ 105039 w 1463629"/>
                  <a:gd name="connsiteY1" fmla="*/ 1143495 h 1859412"/>
                  <a:gd name="connsiteX2" fmla="*/ 57414 w 1463629"/>
                  <a:gd name="connsiteY2" fmla="*/ 1510208 h 1859412"/>
                  <a:gd name="connsiteX3" fmla="*/ 28839 w 1463629"/>
                  <a:gd name="connsiteY3" fmla="*/ 1643558 h 1859412"/>
                  <a:gd name="connsiteX4" fmla="*/ 500327 w 1463629"/>
                  <a:gd name="connsiteY4" fmla="*/ 1757858 h 1859412"/>
                  <a:gd name="connsiteX5" fmla="*/ 1100402 w 1463629"/>
                  <a:gd name="connsiteY5" fmla="*/ 1853108 h 1859412"/>
                  <a:gd name="connsiteX6" fmla="*/ 986102 w 1463629"/>
                  <a:gd name="connsiteY6" fmla="*/ 1572120 h 1859412"/>
                  <a:gd name="connsiteX7" fmla="*/ 1043252 w 1463629"/>
                  <a:gd name="connsiteY7" fmla="*/ 1424483 h 1859412"/>
                  <a:gd name="connsiteX8" fmla="*/ 1233752 w 1463629"/>
                  <a:gd name="connsiteY8" fmla="*/ 1248270 h 1859412"/>
                  <a:gd name="connsiteX9" fmla="*/ 1176602 w 1463629"/>
                  <a:gd name="connsiteY9" fmla="*/ 929183 h 1859412"/>
                  <a:gd name="connsiteX10" fmla="*/ 1076589 w 1463629"/>
                  <a:gd name="connsiteY10" fmla="*/ 914895 h 1859412"/>
                  <a:gd name="connsiteX11" fmla="*/ 1148027 w 1463629"/>
                  <a:gd name="connsiteY11" fmla="*/ 786308 h 1859412"/>
                  <a:gd name="connsiteX12" fmla="*/ 1162314 w 1463629"/>
                  <a:gd name="connsiteY12" fmla="*/ 400545 h 1859412"/>
                  <a:gd name="connsiteX13" fmla="*/ 1433777 w 1463629"/>
                  <a:gd name="connsiteY13" fmla="*/ 195758 h 1859412"/>
                  <a:gd name="connsiteX14" fmla="*/ 1443302 w 1463629"/>
                  <a:gd name="connsiteY14" fmla="*/ 43358 h 1859412"/>
                  <a:gd name="connsiteX15" fmla="*/ 1314714 w 1463629"/>
                  <a:gd name="connsiteY15" fmla="*/ 167183 h 1859412"/>
                  <a:gd name="connsiteX16" fmla="*/ 1305189 w 1463629"/>
                  <a:gd name="connsiteY16" fmla="*/ 495 h 1859412"/>
                  <a:gd name="connsiteX17" fmla="*/ 1195652 w 1463629"/>
                  <a:gd name="connsiteY17" fmla="*/ 124320 h 1859412"/>
                  <a:gd name="connsiteX18" fmla="*/ 1143264 w 1463629"/>
                  <a:gd name="connsiteY18" fmla="*/ 357683 h 1859412"/>
                  <a:gd name="connsiteX19" fmla="*/ 757502 w 1463629"/>
                  <a:gd name="connsiteY19" fmla="*/ 610095 h 1859412"/>
                  <a:gd name="connsiteX20" fmla="*/ 605102 w 1463629"/>
                  <a:gd name="connsiteY20" fmla="*/ 729158 h 1859412"/>
                  <a:gd name="connsiteX21" fmla="*/ 319352 w 1463629"/>
                  <a:gd name="connsiteY21" fmla="*/ 900608 h 1859412"/>
                  <a:gd name="connsiteX0" fmla="*/ 319352 w 1463629"/>
                  <a:gd name="connsiteY0" fmla="*/ 900608 h 1859412"/>
                  <a:gd name="connsiteX1" fmla="*/ 105039 w 1463629"/>
                  <a:gd name="connsiteY1" fmla="*/ 1119683 h 1859412"/>
                  <a:gd name="connsiteX2" fmla="*/ 57414 w 1463629"/>
                  <a:gd name="connsiteY2" fmla="*/ 1510208 h 1859412"/>
                  <a:gd name="connsiteX3" fmla="*/ 28839 w 1463629"/>
                  <a:gd name="connsiteY3" fmla="*/ 1643558 h 1859412"/>
                  <a:gd name="connsiteX4" fmla="*/ 500327 w 1463629"/>
                  <a:gd name="connsiteY4" fmla="*/ 1757858 h 1859412"/>
                  <a:gd name="connsiteX5" fmla="*/ 1100402 w 1463629"/>
                  <a:gd name="connsiteY5" fmla="*/ 1853108 h 1859412"/>
                  <a:gd name="connsiteX6" fmla="*/ 986102 w 1463629"/>
                  <a:gd name="connsiteY6" fmla="*/ 1572120 h 1859412"/>
                  <a:gd name="connsiteX7" fmla="*/ 1043252 w 1463629"/>
                  <a:gd name="connsiteY7" fmla="*/ 1424483 h 1859412"/>
                  <a:gd name="connsiteX8" fmla="*/ 1233752 w 1463629"/>
                  <a:gd name="connsiteY8" fmla="*/ 1248270 h 1859412"/>
                  <a:gd name="connsiteX9" fmla="*/ 1176602 w 1463629"/>
                  <a:gd name="connsiteY9" fmla="*/ 929183 h 1859412"/>
                  <a:gd name="connsiteX10" fmla="*/ 1076589 w 1463629"/>
                  <a:gd name="connsiteY10" fmla="*/ 914895 h 1859412"/>
                  <a:gd name="connsiteX11" fmla="*/ 1148027 w 1463629"/>
                  <a:gd name="connsiteY11" fmla="*/ 786308 h 1859412"/>
                  <a:gd name="connsiteX12" fmla="*/ 1162314 w 1463629"/>
                  <a:gd name="connsiteY12" fmla="*/ 400545 h 1859412"/>
                  <a:gd name="connsiteX13" fmla="*/ 1433777 w 1463629"/>
                  <a:gd name="connsiteY13" fmla="*/ 195758 h 1859412"/>
                  <a:gd name="connsiteX14" fmla="*/ 1443302 w 1463629"/>
                  <a:gd name="connsiteY14" fmla="*/ 43358 h 1859412"/>
                  <a:gd name="connsiteX15" fmla="*/ 1314714 w 1463629"/>
                  <a:gd name="connsiteY15" fmla="*/ 167183 h 1859412"/>
                  <a:gd name="connsiteX16" fmla="*/ 1305189 w 1463629"/>
                  <a:gd name="connsiteY16" fmla="*/ 495 h 1859412"/>
                  <a:gd name="connsiteX17" fmla="*/ 1195652 w 1463629"/>
                  <a:gd name="connsiteY17" fmla="*/ 124320 h 1859412"/>
                  <a:gd name="connsiteX18" fmla="*/ 1143264 w 1463629"/>
                  <a:gd name="connsiteY18" fmla="*/ 357683 h 1859412"/>
                  <a:gd name="connsiteX19" fmla="*/ 757502 w 1463629"/>
                  <a:gd name="connsiteY19" fmla="*/ 610095 h 1859412"/>
                  <a:gd name="connsiteX20" fmla="*/ 605102 w 1463629"/>
                  <a:gd name="connsiteY20" fmla="*/ 729158 h 1859412"/>
                  <a:gd name="connsiteX21" fmla="*/ 319352 w 1463629"/>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05189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05189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43289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52814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476 h 1859280"/>
                  <a:gd name="connsiteX1" fmla="*/ 105039 w 1457435"/>
                  <a:gd name="connsiteY1" fmla="*/ 1119551 h 1859280"/>
                  <a:gd name="connsiteX2" fmla="*/ 57414 w 1457435"/>
                  <a:gd name="connsiteY2" fmla="*/ 1510076 h 1859280"/>
                  <a:gd name="connsiteX3" fmla="*/ 28839 w 1457435"/>
                  <a:gd name="connsiteY3" fmla="*/ 1643426 h 1859280"/>
                  <a:gd name="connsiteX4" fmla="*/ 500327 w 1457435"/>
                  <a:gd name="connsiteY4" fmla="*/ 1757726 h 1859280"/>
                  <a:gd name="connsiteX5" fmla="*/ 1100402 w 1457435"/>
                  <a:gd name="connsiteY5" fmla="*/ 1852976 h 1859280"/>
                  <a:gd name="connsiteX6" fmla="*/ 986102 w 1457435"/>
                  <a:gd name="connsiteY6" fmla="*/ 1571988 h 1859280"/>
                  <a:gd name="connsiteX7" fmla="*/ 1043252 w 1457435"/>
                  <a:gd name="connsiteY7" fmla="*/ 1424351 h 1859280"/>
                  <a:gd name="connsiteX8" fmla="*/ 1233752 w 1457435"/>
                  <a:gd name="connsiteY8" fmla="*/ 1248138 h 1859280"/>
                  <a:gd name="connsiteX9" fmla="*/ 1176602 w 1457435"/>
                  <a:gd name="connsiteY9" fmla="*/ 929051 h 1859280"/>
                  <a:gd name="connsiteX10" fmla="*/ 1076589 w 1457435"/>
                  <a:gd name="connsiteY10" fmla="*/ 914763 h 1859280"/>
                  <a:gd name="connsiteX11" fmla="*/ 1148027 w 1457435"/>
                  <a:gd name="connsiteY11" fmla="*/ 786176 h 1859280"/>
                  <a:gd name="connsiteX12" fmla="*/ 1262327 w 1457435"/>
                  <a:gd name="connsiteY12" fmla="*/ 443275 h 1859280"/>
                  <a:gd name="connsiteX13" fmla="*/ 1433777 w 1457435"/>
                  <a:gd name="connsiteY13" fmla="*/ 195626 h 1859280"/>
                  <a:gd name="connsiteX14" fmla="*/ 1443302 w 1457435"/>
                  <a:gd name="connsiteY14" fmla="*/ 43226 h 1859280"/>
                  <a:gd name="connsiteX15" fmla="*/ 1314714 w 1457435"/>
                  <a:gd name="connsiteY15" fmla="*/ 167051 h 1859280"/>
                  <a:gd name="connsiteX16" fmla="*/ 1352814 w 1457435"/>
                  <a:gd name="connsiteY16" fmla="*/ 363 h 1859280"/>
                  <a:gd name="connsiteX17" fmla="*/ 1252802 w 1457435"/>
                  <a:gd name="connsiteY17" fmla="*/ 152763 h 1859280"/>
                  <a:gd name="connsiteX18" fmla="*/ 1143264 w 1457435"/>
                  <a:gd name="connsiteY18" fmla="*/ 357551 h 1859280"/>
                  <a:gd name="connsiteX19" fmla="*/ 757502 w 1457435"/>
                  <a:gd name="connsiteY19" fmla="*/ 609963 h 1859280"/>
                  <a:gd name="connsiteX20" fmla="*/ 605102 w 1457435"/>
                  <a:gd name="connsiteY20" fmla="*/ 729026 h 1859280"/>
                  <a:gd name="connsiteX21" fmla="*/ 319352 w 1457435"/>
                  <a:gd name="connsiteY21" fmla="*/ 900476 h 1859280"/>
                  <a:gd name="connsiteX0" fmla="*/ 319352 w 1443725"/>
                  <a:gd name="connsiteY0" fmla="*/ 900476 h 1859280"/>
                  <a:gd name="connsiteX1" fmla="*/ 105039 w 1443725"/>
                  <a:gd name="connsiteY1" fmla="*/ 1119551 h 1859280"/>
                  <a:gd name="connsiteX2" fmla="*/ 57414 w 1443725"/>
                  <a:gd name="connsiteY2" fmla="*/ 1510076 h 1859280"/>
                  <a:gd name="connsiteX3" fmla="*/ 28839 w 1443725"/>
                  <a:gd name="connsiteY3" fmla="*/ 1643426 h 1859280"/>
                  <a:gd name="connsiteX4" fmla="*/ 500327 w 1443725"/>
                  <a:gd name="connsiteY4" fmla="*/ 1757726 h 1859280"/>
                  <a:gd name="connsiteX5" fmla="*/ 1100402 w 1443725"/>
                  <a:gd name="connsiteY5" fmla="*/ 1852976 h 1859280"/>
                  <a:gd name="connsiteX6" fmla="*/ 986102 w 1443725"/>
                  <a:gd name="connsiteY6" fmla="*/ 1571988 h 1859280"/>
                  <a:gd name="connsiteX7" fmla="*/ 1043252 w 1443725"/>
                  <a:gd name="connsiteY7" fmla="*/ 1424351 h 1859280"/>
                  <a:gd name="connsiteX8" fmla="*/ 1233752 w 1443725"/>
                  <a:gd name="connsiteY8" fmla="*/ 1248138 h 1859280"/>
                  <a:gd name="connsiteX9" fmla="*/ 1176602 w 1443725"/>
                  <a:gd name="connsiteY9" fmla="*/ 929051 h 1859280"/>
                  <a:gd name="connsiteX10" fmla="*/ 1076589 w 1443725"/>
                  <a:gd name="connsiteY10" fmla="*/ 914763 h 1859280"/>
                  <a:gd name="connsiteX11" fmla="*/ 1148027 w 1443725"/>
                  <a:gd name="connsiteY11" fmla="*/ 786176 h 1859280"/>
                  <a:gd name="connsiteX12" fmla="*/ 1262327 w 1443725"/>
                  <a:gd name="connsiteY12" fmla="*/ 443275 h 1859280"/>
                  <a:gd name="connsiteX13" fmla="*/ 1352814 w 1443725"/>
                  <a:gd name="connsiteY13" fmla="*/ 228963 h 1859280"/>
                  <a:gd name="connsiteX14" fmla="*/ 1443302 w 1443725"/>
                  <a:gd name="connsiteY14" fmla="*/ 43226 h 1859280"/>
                  <a:gd name="connsiteX15" fmla="*/ 1314714 w 1443725"/>
                  <a:gd name="connsiteY15" fmla="*/ 167051 h 1859280"/>
                  <a:gd name="connsiteX16" fmla="*/ 1352814 w 1443725"/>
                  <a:gd name="connsiteY16" fmla="*/ 363 h 1859280"/>
                  <a:gd name="connsiteX17" fmla="*/ 1252802 w 1443725"/>
                  <a:gd name="connsiteY17" fmla="*/ 152763 h 1859280"/>
                  <a:gd name="connsiteX18" fmla="*/ 1143264 w 1443725"/>
                  <a:gd name="connsiteY18" fmla="*/ 357551 h 1859280"/>
                  <a:gd name="connsiteX19" fmla="*/ 757502 w 1443725"/>
                  <a:gd name="connsiteY19" fmla="*/ 609963 h 1859280"/>
                  <a:gd name="connsiteX20" fmla="*/ 605102 w 1443725"/>
                  <a:gd name="connsiteY20" fmla="*/ 729026 h 1859280"/>
                  <a:gd name="connsiteX21" fmla="*/ 319352 w 1443725"/>
                  <a:gd name="connsiteY21" fmla="*/ 900476 h 1859280"/>
                  <a:gd name="connsiteX0" fmla="*/ 319352 w 1443308"/>
                  <a:gd name="connsiteY0" fmla="*/ 900476 h 1859280"/>
                  <a:gd name="connsiteX1" fmla="*/ 105039 w 1443308"/>
                  <a:gd name="connsiteY1" fmla="*/ 1119551 h 1859280"/>
                  <a:gd name="connsiteX2" fmla="*/ 57414 w 1443308"/>
                  <a:gd name="connsiteY2" fmla="*/ 1510076 h 1859280"/>
                  <a:gd name="connsiteX3" fmla="*/ 28839 w 1443308"/>
                  <a:gd name="connsiteY3" fmla="*/ 1643426 h 1859280"/>
                  <a:gd name="connsiteX4" fmla="*/ 500327 w 1443308"/>
                  <a:gd name="connsiteY4" fmla="*/ 1757726 h 1859280"/>
                  <a:gd name="connsiteX5" fmla="*/ 1100402 w 1443308"/>
                  <a:gd name="connsiteY5" fmla="*/ 1852976 h 1859280"/>
                  <a:gd name="connsiteX6" fmla="*/ 986102 w 1443308"/>
                  <a:gd name="connsiteY6" fmla="*/ 1571988 h 1859280"/>
                  <a:gd name="connsiteX7" fmla="*/ 1043252 w 1443308"/>
                  <a:gd name="connsiteY7" fmla="*/ 1424351 h 1859280"/>
                  <a:gd name="connsiteX8" fmla="*/ 1233752 w 1443308"/>
                  <a:gd name="connsiteY8" fmla="*/ 1248138 h 1859280"/>
                  <a:gd name="connsiteX9" fmla="*/ 1176602 w 1443308"/>
                  <a:gd name="connsiteY9" fmla="*/ 929051 h 1859280"/>
                  <a:gd name="connsiteX10" fmla="*/ 1076589 w 1443308"/>
                  <a:gd name="connsiteY10" fmla="*/ 914763 h 1859280"/>
                  <a:gd name="connsiteX11" fmla="*/ 1148027 w 1443308"/>
                  <a:gd name="connsiteY11" fmla="*/ 786176 h 1859280"/>
                  <a:gd name="connsiteX12" fmla="*/ 1262327 w 1443308"/>
                  <a:gd name="connsiteY12" fmla="*/ 443275 h 1859280"/>
                  <a:gd name="connsiteX13" fmla="*/ 1352814 w 1443308"/>
                  <a:gd name="connsiteY13" fmla="*/ 228963 h 1859280"/>
                  <a:gd name="connsiteX14" fmla="*/ 1443302 w 1443308"/>
                  <a:gd name="connsiteY14" fmla="*/ 43226 h 1859280"/>
                  <a:gd name="connsiteX15" fmla="*/ 1357577 w 1443308"/>
                  <a:gd name="connsiteY15" fmla="*/ 76563 h 1859280"/>
                  <a:gd name="connsiteX16" fmla="*/ 1352814 w 1443308"/>
                  <a:gd name="connsiteY16" fmla="*/ 363 h 1859280"/>
                  <a:gd name="connsiteX17" fmla="*/ 1252802 w 1443308"/>
                  <a:gd name="connsiteY17" fmla="*/ 152763 h 1859280"/>
                  <a:gd name="connsiteX18" fmla="*/ 1143264 w 1443308"/>
                  <a:gd name="connsiteY18" fmla="*/ 357551 h 1859280"/>
                  <a:gd name="connsiteX19" fmla="*/ 757502 w 1443308"/>
                  <a:gd name="connsiteY19" fmla="*/ 609963 h 1859280"/>
                  <a:gd name="connsiteX20" fmla="*/ 605102 w 1443308"/>
                  <a:gd name="connsiteY20" fmla="*/ 729026 h 1859280"/>
                  <a:gd name="connsiteX21" fmla="*/ 319352 w 1443308"/>
                  <a:gd name="connsiteY21" fmla="*/ 900476 h 1859280"/>
                  <a:gd name="connsiteX0" fmla="*/ 319352 w 1443302"/>
                  <a:gd name="connsiteY0" fmla="*/ 906487 h 1865291"/>
                  <a:gd name="connsiteX1" fmla="*/ 105039 w 1443302"/>
                  <a:gd name="connsiteY1" fmla="*/ 1125562 h 1865291"/>
                  <a:gd name="connsiteX2" fmla="*/ 57414 w 1443302"/>
                  <a:gd name="connsiteY2" fmla="*/ 1516087 h 1865291"/>
                  <a:gd name="connsiteX3" fmla="*/ 28839 w 1443302"/>
                  <a:gd name="connsiteY3" fmla="*/ 1649437 h 1865291"/>
                  <a:gd name="connsiteX4" fmla="*/ 500327 w 1443302"/>
                  <a:gd name="connsiteY4" fmla="*/ 1763737 h 1865291"/>
                  <a:gd name="connsiteX5" fmla="*/ 1100402 w 1443302"/>
                  <a:gd name="connsiteY5" fmla="*/ 1858987 h 1865291"/>
                  <a:gd name="connsiteX6" fmla="*/ 986102 w 1443302"/>
                  <a:gd name="connsiteY6" fmla="*/ 1577999 h 1865291"/>
                  <a:gd name="connsiteX7" fmla="*/ 1043252 w 1443302"/>
                  <a:gd name="connsiteY7" fmla="*/ 1430362 h 1865291"/>
                  <a:gd name="connsiteX8" fmla="*/ 1233752 w 1443302"/>
                  <a:gd name="connsiteY8" fmla="*/ 1254149 h 1865291"/>
                  <a:gd name="connsiteX9" fmla="*/ 1176602 w 1443302"/>
                  <a:gd name="connsiteY9" fmla="*/ 935062 h 1865291"/>
                  <a:gd name="connsiteX10" fmla="*/ 1076589 w 1443302"/>
                  <a:gd name="connsiteY10" fmla="*/ 920774 h 1865291"/>
                  <a:gd name="connsiteX11" fmla="*/ 1148027 w 1443302"/>
                  <a:gd name="connsiteY11" fmla="*/ 792187 h 1865291"/>
                  <a:gd name="connsiteX12" fmla="*/ 1262327 w 1443302"/>
                  <a:gd name="connsiteY12" fmla="*/ 449286 h 1865291"/>
                  <a:gd name="connsiteX13" fmla="*/ 1352814 w 1443302"/>
                  <a:gd name="connsiteY13" fmla="*/ 234974 h 1865291"/>
                  <a:gd name="connsiteX14" fmla="*/ 1443302 w 1443302"/>
                  <a:gd name="connsiteY14" fmla="*/ 49237 h 1865291"/>
                  <a:gd name="connsiteX15" fmla="*/ 1352814 w 1443302"/>
                  <a:gd name="connsiteY15" fmla="*/ 6374 h 1865291"/>
                  <a:gd name="connsiteX16" fmla="*/ 1252802 w 1443302"/>
                  <a:gd name="connsiteY16" fmla="*/ 158774 h 1865291"/>
                  <a:gd name="connsiteX17" fmla="*/ 1143264 w 1443302"/>
                  <a:gd name="connsiteY17" fmla="*/ 363562 h 1865291"/>
                  <a:gd name="connsiteX18" fmla="*/ 757502 w 1443302"/>
                  <a:gd name="connsiteY18" fmla="*/ 615974 h 1865291"/>
                  <a:gd name="connsiteX19" fmla="*/ 605102 w 1443302"/>
                  <a:gd name="connsiteY19" fmla="*/ 735037 h 1865291"/>
                  <a:gd name="connsiteX20" fmla="*/ 319352 w 1443302"/>
                  <a:gd name="connsiteY20" fmla="*/ 906487 h 1865291"/>
                  <a:gd name="connsiteX0" fmla="*/ 319352 w 1364727"/>
                  <a:gd name="connsiteY0" fmla="*/ 901163 h 1859967"/>
                  <a:gd name="connsiteX1" fmla="*/ 105039 w 1364727"/>
                  <a:gd name="connsiteY1" fmla="*/ 1120238 h 1859967"/>
                  <a:gd name="connsiteX2" fmla="*/ 57414 w 1364727"/>
                  <a:gd name="connsiteY2" fmla="*/ 1510763 h 1859967"/>
                  <a:gd name="connsiteX3" fmla="*/ 28839 w 1364727"/>
                  <a:gd name="connsiteY3" fmla="*/ 1644113 h 1859967"/>
                  <a:gd name="connsiteX4" fmla="*/ 500327 w 1364727"/>
                  <a:gd name="connsiteY4" fmla="*/ 1758413 h 1859967"/>
                  <a:gd name="connsiteX5" fmla="*/ 1100402 w 1364727"/>
                  <a:gd name="connsiteY5" fmla="*/ 1853663 h 1859967"/>
                  <a:gd name="connsiteX6" fmla="*/ 986102 w 1364727"/>
                  <a:gd name="connsiteY6" fmla="*/ 1572675 h 1859967"/>
                  <a:gd name="connsiteX7" fmla="*/ 1043252 w 1364727"/>
                  <a:gd name="connsiteY7" fmla="*/ 1425038 h 1859967"/>
                  <a:gd name="connsiteX8" fmla="*/ 1233752 w 1364727"/>
                  <a:gd name="connsiteY8" fmla="*/ 1248825 h 1859967"/>
                  <a:gd name="connsiteX9" fmla="*/ 1176602 w 1364727"/>
                  <a:gd name="connsiteY9" fmla="*/ 929738 h 1859967"/>
                  <a:gd name="connsiteX10" fmla="*/ 1076589 w 1364727"/>
                  <a:gd name="connsiteY10" fmla="*/ 915450 h 1859967"/>
                  <a:gd name="connsiteX11" fmla="*/ 1148027 w 1364727"/>
                  <a:gd name="connsiteY11" fmla="*/ 786863 h 1859967"/>
                  <a:gd name="connsiteX12" fmla="*/ 1262327 w 1364727"/>
                  <a:gd name="connsiteY12" fmla="*/ 443962 h 1859967"/>
                  <a:gd name="connsiteX13" fmla="*/ 1352814 w 1364727"/>
                  <a:gd name="connsiteY13" fmla="*/ 229650 h 1859967"/>
                  <a:gd name="connsiteX14" fmla="*/ 1352814 w 1364727"/>
                  <a:gd name="connsiteY14" fmla="*/ 1050 h 1859967"/>
                  <a:gd name="connsiteX15" fmla="*/ 1252802 w 1364727"/>
                  <a:gd name="connsiteY15" fmla="*/ 153450 h 1859967"/>
                  <a:gd name="connsiteX16" fmla="*/ 1143264 w 1364727"/>
                  <a:gd name="connsiteY16" fmla="*/ 358238 h 1859967"/>
                  <a:gd name="connsiteX17" fmla="*/ 757502 w 1364727"/>
                  <a:gd name="connsiteY17" fmla="*/ 610650 h 1859967"/>
                  <a:gd name="connsiteX18" fmla="*/ 605102 w 1364727"/>
                  <a:gd name="connsiteY18" fmla="*/ 729713 h 1859967"/>
                  <a:gd name="connsiteX19" fmla="*/ 319352 w 1364727"/>
                  <a:gd name="connsiteY19" fmla="*/ 901163 h 1859967"/>
                  <a:gd name="connsiteX0" fmla="*/ 319352 w 1352845"/>
                  <a:gd name="connsiteY0" fmla="*/ 752873 h 1711677"/>
                  <a:gd name="connsiteX1" fmla="*/ 105039 w 1352845"/>
                  <a:gd name="connsiteY1" fmla="*/ 971948 h 1711677"/>
                  <a:gd name="connsiteX2" fmla="*/ 57414 w 1352845"/>
                  <a:gd name="connsiteY2" fmla="*/ 1362473 h 1711677"/>
                  <a:gd name="connsiteX3" fmla="*/ 28839 w 1352845"/>
                  <a:gd name="connsiteY3" fmla="*/ 1495823 h 1711677"/>
                  <a:gd name="connsiteX4" fmla="*/ 500327 w 1352845"/>
                  <a:gd name="connsiteY4" fmla="*/ 1610123 h 1711677"/>
                  <a:gd name="connsiteX5" fmla="*/ 1100402 w 1352845"/>
                  <a:gd name="connsiteY5" fmla="*/ 1705373 h 1711677"/>
                  <a:gd name="connsiteX6" fmla="*/ 986102 w 1352845"/>
                  <a:gd name="connsiteY6" fmla="*/ 1424385 h 1711677"/>
                  <a:gd name="connsiteX7" fmla="*/ 1043252 w 1352845"/>
                  <a:gd name="connsiteY7" fmla="*/ 1276748 h 1711677"/>
                  <a:gd name="connsiteX8" fmla="*/ 1233752 w 1352845"/>
                  <a:gd name="connsiteY8" fmla="*/ 1100535 h 1711677"/>
                  <a:gd name="connsiteX9" fmla="*/ 1176602 w 1352845"/>
                  <a:gd name="connsiteY9" fmla="*/ 781448 h 1711677"/>
                  <a:gd name="connsiteX10" fmla="*/ 1076589 w 1352845"/>
                  <a:gd name="connsiteY10" fmla="*/ 767160 h 1711677"/>
                  <a:gd name="connsiteX11" fmla="*/ 1148027 w 1352845"/>
                  <a:gd name="connsiteY11" fmla="*/ 638573 h 1711677"/>
                  <a:gd name="connsiteX12" fmla="*/ 1262327 w 1352845"/>
                  <a:gd name="connsiteY12" fmla="*/ 295672 h 1711677"/>
                  <a:gd name="connsiteX13" fmla="*/ 1352814 w 1352845"/>
                  <a:gd name="connsiteY13" fmla="*/ 81360 h 1711677"/>
                  <a:gd name="connsiteX14" fmla="*/ 1252802 w 1352845"/>
                  <a:gd name="connsiteY14" fmla="*/ 5160 h 1711677"/>
                  <a:gd name="connsiteX15" fmla="*/ 1143264 w 1352845"/>
                  <a:gd name="connsiteY15" fmla="*/ 209948 h 1711677"/>
                  <a:gd name="connsiteX16" fmla="*/ 757502 w 1352845"/>
                  <a:gd name="connsiteY16" fmla="*/ 462360 h 1711677"/>
                  <a:gd name="connsiteX17" fmla="*/ 605102 w 1352845"/>
                  <a:gd name="connsiteY17" fmla="*/ 581423 h 1711677"/>
                  <a:gd name="connsiteX18" fmla="*/ 319352 w 1352845"/>
                  <a:gd name="connsiteY18" fmla="*/ 752873 h 1711677"/>
                  <a:gd name="connsiteX0" fmla="*/ 319352 w 1324292"/>
                  <a:gd name="connsiteY0" fmla="*/ 749589 h 1708393"/>
                  <a:gd name="connsiteX1" fmla="*/ 105039 w 1324292"/>
                  <a:gd name="connsiteY1" fmla="*/ 968664 h 1708393"/>
                  <a:gd name="connsiteX2" fmla="*/ 57414 w 1324292"/>
                  <a:gd name="connsiteY2" fmla="*/ 1359189 h 1708393"/>
                  <a:gd name="connsiteX3" fmla="*/ 28839 w 1324292"/>
                  <a:gd name="connsiteY3" fmla="*/ 1492539 h 1708393"/>
                  <a:gd name="connsiteX4" fmla="*/ 500327 w 1324292"/>
                  <a:gd name="connsiteY4" fmla="*/ 1606839 h 1708393"/>
                  <a:gd name="connsiteX5" fmla="*/ 1100402 w 1324292"/>
                  <a:gd name="connsiteY5" fmla="*/ 1702089 h 1708393"/>
                  <a:gd name="connsiteX6" fmla="*/ 986102 w 1324292"/>
                  <a:gd name="connsiteY6" fmla="*/ 1421101 h 1708393"/>
                  <a:gd name="connsiteX7" fmla="*/ 1043252 w 1324292"/>
                  <a:gd name="connsiteY7" fmla="*/ 1273464 h 1708393"/>
                  <a:gd name="connsiteX8" fmla="*/ 1233752 w 1324292"/>
                  <a:gd name="connsiteY8" fmla="*/ 1097251 h 1708393"/>
                  <a:gd name="connsiteX9" fmla="*/ 1176602 w 1324292"/>
                  <a:gd name="connsiteY9" fmla="*/ 778164 h 1708393"/>
                  <a:gd name="connsiteX10" fmla="*/ 1076589 w 1324292"/>
                  <a:gd name="connsiteY10" fmla="*/ 763876 h 1708393"/>
                  <a:gd name="connsiteX11" fmla="*/ 1148027 w 1324292"/>
                  <a:gd name="connsiteY11" fmla="*/ 635289 h 1708393"/>
                  <a:gd name="connsiteX12" fmla="*/ 1262327 w 1324292"/>
                  <a:gd name="connsiteY12" fmla="*/ 292388 h 1708393"/>
                  <a:gd name="connsiteX13" fmla="*/ 1324239 w 1324292"/>
                  <a:gd name="connsiteY13" fmla="*/ 197139 h 1708393"/>
                  <a:gd name="connsiteX14" fmla="*/ 1252802 w 1324292"/>
                  <a:gd name="connsiteY14" fmla="*/ 1876 h 1708393"/>
                  <a:gd name="connsiteX15" fmla="*/ 1143264 w 1324292"/>
                  <a:gd name="connsiteY15" fmla="*/ 206664 h 1708393"/>
                  <a:gd name="connsiteX16" fmla="*/ 757502 w 1324292"/>
                  <a:gd name="connsiteY16" fmla="*/ 459076 h 1708393"/>
                  <a:gd name="connsiteX17" fmla="*/ 605102 w 1324292"/>
                  <a:gd name="connsiteY17" fmla="*/ 578139 h 1708393"/>
                  <a:gd name="connsiteX18" fmla="*/ 319352 w 1324292"/>
                  <a:gd name="connsiteY18" fmla="*/ 749589 h 1708393"/>
                  <a:gd name="connsiteX0" fmla="*/ 319352 w 1324292"/>
                  <a:gd name="connsiteY0" fmla="*/ 749789 h 1708593"/>
                  <a:gd name="connsiteX1" fmla="*/ 105039 w 1324292"/>
                  <a:gd name="connsiteY1" fmla="*/ 968864 h 1708593"/>
                  <a:gd name="connsiteX2" fmla="*/ 57414 w 1324292"/>
                  <a:gd name="connsiteY2" fmla="*/ 1359389 h 1708593"/>
                  <a:gd name="connsiteX3" fmla="*/ 28839 w 1324292"/>
                  <a:gd name="connsiteY3" fmla="*/ 1492739 h 1708593"/>
                  <a:gd name="connsiteX4" fmla="*/ 500327 w 1324292"/>
                  <a:gd name="connsiteY4" fmla="*/ 1607039 h 1708593"/>
                  <a:gd name="connsiteX5" fmla="*/ 1100402 w 1324292"/>
                  <a:gd name="connsiteY5" fmla="*/ 1702289 h 1708593"/>
                  <a:gd name="connsiteX6" fmla="*/ 986102 w 1324292"/>
                  <a:gd name="connsiteY6" fmla="*/ 1421301 h 1708593"/>
                  <a:gd name="connsiteX7" fmla="*/ 1043252 w 1324292"/>
                  <a:gd name="connsiteY7" fmla="*/ 1273664 h 1708593"/>
                  <a:gd name="connsiteX8" fmla="*/ 1233752 w 1324292"/>
                  <a:gd name="connsiteY8" fmla="*/ 1097451 h 1708593"/>
                  <a:gd name="connsiteX9" fmla="*/ 1176602 w 1324292"/>
                  <a:gd name="connsiteY9" fmla="*/ 778364 h 1708593"/>
                  <a:gd name="connsiteX10" fmla="*/ 1076589 w 1324292"/>
                  <a:gd name="connsiteY10" fmla="*/ 764076 h 1708593"/>
                  <a:gd name="connsiteX11" fmla="*/ 1148027 w 1324292"/>
                  <a:gd name="connsiteY11" fmla="*/ 635489 h 1708593"/>
                  <a:gd name="connsiteX12" fmla="*/ 1262327 w 1324292"/>
                  <a:gd name="connsiteY12" fmla="*/ 402126 h 1708593"/>
                  <a:gd name="connsiteX13" fmla="*/ 1324239 w 1324292"/>
                  <a:gd name="connsiteY13" fmla="*/ 197339 h 1708593"/>
                  <a:gd name="connsiteX14" fmla="*/ 1252802 w 1324292"/>
                  <a:gd name="connsiteY14" fmla="*/ 2076 h 1708593"/>
                  <a:gd name="connsiteX15" fmla="*/ 1143264 w 1324292"/>
                  <a:gd name="connsiteY15" fmla="*/ 206864 h 1708593"/>
                  <a:gd name="connsiteX16" fmla="*/ 757502 w 1324292"/>
                  <a:gd name="connsiteY16" fmla="*/ 459276 h 1708593"/>
                  <a:gd name="connsiteX17" fmla="*/ 605102 w 1324292"/>
                  <a:gd name="connsiteY17" fmla="*/ 578339 h 1708593"/>
                  <a:gd name="connsiteX18" fmla="*/ 319352 w 1324292"/>
                  <a:gd name="connsiteY18" fmla="*/ 749789 h 1708593"/>
                  <a:gd name="connsiteX0" fmla="*/ 319352 w 1353694"/>
                  <a:gd name="connsiteY0" fmla="*/ 749789 h 1708593"/>
                  <a:gd name="connsiteX1" fmla="*/ 105039 w 1353694"/>
                  <a:gd name="connsiteY1" fmla="*/ 968864 h 1708593"/>
                  <a:gd name="connsiteX2" fmla="*/ 57414 w 1353694"/>
                  <a:gd name="connsiteY2" fmla="*/ 1359389 h 1708593"/>
                  <a:gd name="connsiteX3" fmla="*/ 28839 w 1353694"/>
                  <a:gd name="connsiteY3" fmla="*/ 1492739 h 1708593"/>
                  <a:gd name="connsiteX4" fmla="*/ 500327 w 1353694"/>
                  <a:gd name="connsiteY4" fmla="*/ 1607039 h 1708593"/>
                  <a:gd name="connsiteX5" fmla="*/ 1100402 w 1353694"/>
                  <a:gd name="connsiteY5" fmla="*/ 1702289 h 1708593"/>
                  <a:gd name="connsiteX6" fmla="*/ 986102 w 1353694"/>
                  <a:gd name="connsiteY6" fmla="*/ 1421301 h 1708593"/>
                  <a:gd name="connsiteX7" fmla="*/ 1043252 w 1353694"/>
                  <a:gd name="connsiteY7" fmla="*/ 1273664 h 1708593"/>
                  <a:gd name="connsiteX8" fmla="*/ 1233752 w 1353694"/>
                  <a:gd name="connsiteY8" fmla="*/ 1097451 h 1708593"/>
                  <a:gd name="connsiteX9" fmla="*/ 1176602 w 1353694"/>
                  <a:gd name="connsiteY9" fmla="*/ 778364 h 1708593"/>
                  <a:gd name="connsiteX10" fmla="*/ 1076589 w 1353694"/>
                  <a:gd name="connsiteY10" fmla="*/ 764076 h 1708593"/>
                  <a:gd name="connsiteX11" fmla="*/ 1148027 w 1353694"/>
                  <a:gd name="connsiteY11" fmla="*/ 635489 h 1708593"/>
                  <a:gd name="connsiteX12" fmla="*/ 1262327 w 1353694"/>
                  <a:gd name="connsiteY12" fmla="*/ 402126 h 1708593"/>
                  <a:gd name="connsiteX13" fmla="*/ 1324239 w 1353694"/>
                  <a:gd name="connsiteY13" fmla="*/ 197339 h 1708593"/>
                  <a:gd name="connsiteX14" fmla="*/ 1252802 w 1353694"/>
                  <a:gd name="connsiteY14" fmla="*/ 2076 h 1708593"/>
                  <a:gd name="connsiteX15" fmla="*/ 1143264 w 1353694"/>
                  <a:gd name="connsiteY15" fmla="*/ 206864 h 1708593"/>
                  <a:gd name="connsiteX16" fmla="*/ 757502 w 1353694"/>
                  <a:gd name="connsiteY16" fmla="*/ 459276 h 1708593"/>
                  <a:gd name="connsiteX17" fmla="*/ 605102 w 1353694"/>
                  <a:gd name="connsiteY17" fmla="*/ 578339 h 1708593"/>
                  <a:gd name="connsiteX18" fmla="*/ 319352 w 1353694"/>
                  <a:gd name="connsiteY18" fmla="*/ 749789 h 1708593"/>
                  <a:gd name="connsiteX0" fmla="*/ 318151 w 1352493"/>
                  <a:gd name="connsiteY0" fmla="*/ 749789 h 1708593"/>
                  <a:gd name="connsiteX1" fmla="*/ 61218 w 1352493"/>
                  <a:gd name="connsiteY1" fmla="*/ 955303 h 1708593"/>
                  <a:gd name="connsiteX2" fmla="*/ 56213 w 1352493"/>
                  <a:gd name="connsiteY2" fmla="*/ 1359389 h 1708593"/>
                  <a:gd name="connsiteX3" fmla="*/ 27638 w 1352493"/>
                  <a:gd name="connsiteY3" fmla="*/ 1492739 h 1708593"/>
                  <a:gd name="connsiteX4" fmla="*/ 499126 w 1352493"/>
                  <a:gd name="connsiteY4" fmla="*/ 1607039 h 1708593"/>
                  <a:gd name="connsiteX5" fmla="*/ 1099201 w 1352493"/>
                  <a:gd name="connsiteY5" fmla="*/ 1702289 h 1708593"/>
                  <a:gd name="connsiteX6" fmla="*/ 984901 w 1352493"/>
                  <a:gd name="connsiteY6" fmla="*/ 1421301 h 1708593"/>
                  <a:gd name="connsiteX7" fmla="*/ 1042051 w 1352493"/>
                  <a:gd name="connsiteY7" fmla="*/ 1273664 h 1708593"/>
                  <a:gd name="connsiteX8" fmla="*/ 1232551 w 1352493"/>
                  <a:gd name="connsiteY8" fmla="*/ 1097451 h 1708593"/>
                  <a:gd name="connsiteX9" fmla="*/ 1175401 w 1352493"/>
                  <a:gd name="connsiteY9" fmla="*/ 778364 h 1708593"/>
                  <a:gd name="connsiteX10" fmla="*/ 1075388 w 1352493"/>
                  <a:gd name="connsiteY10" fmla="*/ 764076 h 1708593"/>
                  <a:gd name="connsiteX11" fmla="*/ 1146826 w 1352493"/>
                  <a:gd name="connsiteY11" fmla="*/ 635489 h 1708593"/>
                  <a:gd name="connsiteX12" fmla="*/ 1261126 w 1352493"/>
                  <a:gd name="connsiteY12" fmla="*/ 402126 h 1708593"/>
                  <a:gd name="connsiteX13" fmla="*/ 1323038 w 1352493"/>
                  <a:gd name="connsiteY13" fmla="*/ 197339 h 1708593"/>
                  <a:gd name="connsiteX14" fmla="*/ 1251601 w 1352493"/>
                  <a:gd name="connsiteY14" fmla="*/ 2076 h 1708593"/>
                  <a:gd name="connsiteX15" fmla="*/ 1142063 w 1352493"/>
                  <a:gd name="connsiteY15" fmla="*/ 206864 h 1708593"/>
                  <a:gd name="connsiteX16" fmla="*/ 756301 w 1352493"/>
                  <a:gd name="connsiteY16" fmla="*/ 459276 h 1708593"/>
                  <a:gd name="connsiteX17" fmla="*/ 603901 w 1352493"/>
                  <a:gd name="connsiteY17" fmla="*/ 578339 h 1708593"/>
                  <a:gd name="connsiteX18" fmla="*/ 318151 w 1352493"/>
                  <a:gd name="connsiteY18" fmla="*/ 749789 h 1708593"/>
                  <a:gd name="connsiteX0" fmla="*/ 397874 w 1432216"/>
                  <a:gd name="connsiteY0" fmla="*/ 749789 h 1708593"/>
                  <a:gd name="connsiteX1" fmla="*/ 140941 w 1432216"/>
                  <a:gd name="connsiteY1" fmla="*/ 955303 h 1708593"/>
                  <a:gd name="connsiteX2" fmla="*/ 4 w 1432216"/>
                  <a:gd name="connsiteY2" fmla="*/ 1100035 h 1708593"/>
                  <a:gd name="connsiteX3" fmla="*/ 135936 w 1432216"/>
                  <a:gd name="connsiteY3" fmla="*/ 1359389 h 1708593"/>
                  <a:gd name="connsiteX4" fmla="*/ 107361 w 1432216"/>
                  <a:gd name="connsiteY4" fmla="*/ 1492739 h 1708593"/>
                  <a:gd name="connsiteX5" fmla="*/ 578849 w 1432216"/>
                  <a:gd name="connsiteY5" fmla="*/ 1607039 h 1708593"/>
                  <a:gd name="connsiteX6" fmla="*/ 1178924 w 1432216"/>
                  <a:gd name="connsiteY6" fmla="*/ 1702289 h 1708593"/>
                  <a:gd name="connsiteX7" fmla="*/ 1064624 w 1432216"/>
                  <a:gd name="connsiteY7" fmla="*/ 1421301 h 1708593"/>
                  <a:gd name="connsiteX8" fmla="*/ 1121774 w 1432216"/>
                  <a:gd name="connsiteY8" fmla="*/ 1273664 h 1708593"/>
                  <a:gd name="connsiteX9" fmla="*/ 1312274 w 1432216"/>
                  <a:gd name="connsiteY9" fmla="*/ 1097451 h 1708593"/>
                  <a:gd name="connsiteX10" fmla="*/ 1255124 w 1432216"/>
                  <a:gd name="connsiteY10" fmla="*/ 778364 h 1708593"/>
                  <a:gd name="connsiteX11" fmla="*/ 1155111 w 1432216"/>
                  <a:gd name="connsiteY11" fmla="*/ 764076 h 1708593"/>
                  <a:gd name="connsiteX12" fmla="*/ 1226549 w 1432216"/>
                  <a:gd name="connsiteY12" fmla="*/ 635489 h 1708593"/>
                  <a:gd name="connsiteX13" fmla="*/ 1340849 w 1432216"/>
                  <a:gd name="connsiteY13" fmla="*/ 402126 h 1708593"/>
                  <a:gd name="connsiteX14" fmla="*/ 1402761 w 1432216"/>
                  <a:gd name="connsiteY14" fmla="*/ 197339 h 1708593"/>
                  <a:gd name="connsiteX15" fmla="*/ 1331324 w 1432216"/>
                  <a:gd name="connsiteY15" fmla="*/ 2076 h 1708593"/>
                  <a:gd name="connsiteX16" fmla="*/ 1221786 w 1432216"/>
                  <a:gd name="connsiteY16" fmla="*/ 206864 h 1708593"/>
                  <a:gd name="connsiteX17" fmla="*/ 836024 w 1432216"/>
                  <a:gd name="connsiteY17" fmla="*/ 459276 h 1708593"/>
                  <a:gd name="connsiteX18" fmla="*/ 683624 w 1432216"/>
                  <a:gd name="connsiteY18" fmla="*/ 578339 h 1708593"/>
                  <a:gd name="connsiteX19" fmla="*/ 397874 w 1432216"/>
                  <a:gd name="connsiteY19" fmla="*/ 749789 h 1708593"/>
                  <a:gd name="connsiteX0" fmla="*/ 403730 w 1438072"/>
                  <a:gd name="connsiteY0" fmla="*/ 749789 h 1708593"/>
                  <a:gd name="connsiteX1" fmla="*/ 146797 w 1438072"/>
                  <a:gd name="connsiteY1" fmla="*/ 955303 h 1708593"/>
                  <a:gd name="connsiteX2" fmla="*/ 5860 w 1438072"/>
                  <a:gd name="connsiteY2" fmla="*/ 1100035 h 1708593"/>
                  <a:gd name="connsiteX3" fmla="*/ 32982 w 1438072"/>
                  <a:gd name="connsiteY3" fmla="*/ 1272454 h 1708593"/>
                  <a:gd name="connsiteX4" fmla="*/ 141792 w 1438072"/>
                  <a:gd name="connsiteY4" fmla="*/ 1359389 h 1708593"/>
                  <a:gd name="connsiteX5" fmla="*/ 113217 w 1438072"/>
                  <a:gd name="connsiteY5" fmla="*/ 1492739 h 1708593"/>
                  <a:gd name="connsiteX6" fmla="*/ 584705 w 1438072"/>
                  <a:gd name="connsiteY6" fmla="*/ 1607039 h 1708593"/>
                  <a:gd name="connsiteX7" fmla="*/ 1184780 w 1438072"/>
                  <a:gd name="connsiteY7" fmla="*/ 1702289 h 1708593"/>
                  <a:gd name="connsiteX8" fmla="*/ 1070480 w 1438072"/>
                  <a:gd name="connsiteY8" fmla="*/ 1421301 h 1708593"/>
                  <a:gd name="connsiteX9" fmla="*/ 1127630 w 1438072"/>
                  <a:gd name="connsiteY9" fmla="*/ 1273664 h 1708593"/>
                  <a:gd name="connsiteX10" fmla="*/ 1318130 w 1438072"/>
                  <a:gd name="connsiteY10" fmla="*/ 1097451 h 1708593"/>
                  <a:gd name="connsiteX11" fmla="*/ 1260980 w 1438072"/>
                  <a:gd name="connsiteY11" fmla="*/ 778364 h 1708593"/>
                  <a:gd name="connsiteX12" fmla="*/ 1160967 w 1438072"/>
                  <a:gd name="connsiteY12" fmla="*/ 764076 h 1708593"/>
                  <a:gd name="connsiteX13" fmla="*/ 1232405 w 1438072"/>
                  <a:gd name="connsiteY13" fmla="*/ 635489 h 1708593"/>
                  <a:gd name="connsiteX14" fmla="*/ 1346705 w 1438072"/>
                  <a:gd name="connsiteY14" fmla="*/ 402126 h 1708593"/>
                  <a:gd name="connsiteX15" fmla="*/ 1408617 w 1438072"/>
                  <a:gd name="connsiteY15" fmla="*/ 197339 h 1708593"/>
                  <a:gd name="connsiteX16" fmla="*/ 1337180 w 1438072"/>
                  <a:gd name="connsiteY16" fmla="*/ 2076 h 1708593"/>
                  <a:gd name="connsiteX17" fmla="*/ 1227642 w 1438072"/>
                  <a:gd name="connsiteY17" fmla="*/ 206864 h 1708593"/>
                  <a:gd name="connsiteX18" fmla="*/ 841880 w 1438072"/>
                  <a:gd name="connsiteY18" fmla="*/ 459276 h 1708593"/>
                  <a:gd name="connsiteX19" fmla="*/ 689480 w 1438072"/>
                  <a:gd name="connsiteY19" fmla="*/ 578339 h 1708593"/>
                  <a:gd name="connsiteX20" fmla="*/ 403730 w 1438072"/>
                  <a:gd name="connsiteY20" fmla="*/ 749789 h 1708593"/>
                  <a:gd name="connsiteX0" fmla="*/ 400076 w 1434418"/>
                  <a:gd name="connsiteY0" fmla="*/ 749789 h 1708593"/>
                  <a:gd name="connsiteX1" fmla="*/ 143143 w 1434418"/>
                  <a:gd name="connsiteY1" fmla="*/ 955303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141206 w 1434418"/>
                  <a:gd name="connsiteY1" fmla="*/ 941742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76842 w 1434418"/>
                  <a:gd name="connsiteY21" fmla="*/ 575029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76842 w 1434418"/>
                  <a:gd name="connsiteY21" fmla="*/ 575029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742008 w 1434418"/>
                  <a:gd name="connsiteY20" fmla="*/ 533781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742008 w 1434418"/>
                  <a:gd name="connsiteY20" fmla="*/ 533781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332880 w 1434418"/>
                  <a:gd name="connsiteY12" fmla="*/ 795799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742008 w 1434418"/>
                  <a:gd name="connsiteY20" fmla="*/ 533781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332880 w 1434418"/>
                  <a:gd name="connsiteY12" fmla="*/ 795799 h 1708593"/>
                  <a:gd name="connsiteX13" fmla="*/ 1157313 w 1434418"/>
                  <a:gd name="connsiteY13" fmla="*/ 764076 h 1708593"/>
                  <a:gd name="connsiteX14" fmla="*/ 1152955 w 1434418"/>
                  <a:gd name="connsiteY14" fmla="*/ 685455 h 1708593"/>
                  <a:gd name="connsiteX15" fmla="*/ 1228751 w 1434418"/>
                  <a:gd name="connsiteY15" fmla="*/ 635489 h 1708593"/>
                  <a:gd name="connsiteX16" fmla="*/ 1343051 w 1434418"/>
                  <a:gd name="connsiteY16" fmla="*/ 402126 h 1708593"/>
                  <a:gd name="connsiteX17" fmla="*/ 1404963 w 1434418"/>
                  <a:gd name="connsiteY17" fmla="*/ 197339 h 1708593"/>
                  <a:gd name="connsiteX18" fmla="*/ 1333526 w 1434418"/>
                  <a:gd name="connsiteY18" fmla="*/ 2076 h 1708593"/>
                  <a:gd name="connsiteX19" fmla="*/ 1223988 w 1434418"/>
                  <a:gd name="connsiteY19" fmla="*/ 206864 h 1708593"/>
                  <a:gd name="connsiteX20" fmla="*/ 838226 w 1434418"/>
                  <a:gd name="connsiteY20" fmla="*/ 459276 h 1708593"/>
                  <a:gd name="connsiteX21" fmla="*/ 742008 w 1434418"/>
                  <a:gd name="connsiteY21" fmla="*/ 533781 h 1708593"/>
                  <a:gd name="connsiteX22" fmla="*/ 604703 w 1434418"/>
                  <a:gd name="connsiteY22" fmla="*/ 520786 h 1708593"/>
                  <a:gd name="connsiteX23" fmla="*/ 476842 w 1434418"/>
                  <a:gd name="connsiteY23" fmla="*/ 575029 h 1708593"/>
                  <a:gd name="connsiteX24" fmla="*/ 400076 w 1434418"/>
                  <a:gd name="connsiteY24" fmla="*/ 749789 h 1708593"/>
                  <a:gd name="connsiteX0" fmla="*/ 400076 w 1445586"/>
                  <a:gd name="connsiteY0" fmla="*/ 749789 h 1708593"/>
                  <a:gd name="connsiteX1" fmla="*/ 209011 w 1445586"/>
                  <a:gd name="connsiteY1" fmla="*/ 930119 h 1708593"/>
                  <a:gd name="connsiteX2" fmla="*/ 62262 w 1445586"/>
                  <a:gd name="connsiteY2" fmla="*/ 991547 h 1708593"/>
                  <a:gd name="connsiteX3" fmla="*/ 2206 w 1445586"/>
                  <a:gd name="connsiteY3" fmla="*/ 1100035 h 1708593"/>
                  <a:gd name="connsiteX4" fmla="*/ 29328 w 1445586"/>
                  <a:gd name="connsiteY4" fmla="*/ 1272454 h 1708593"/>
                  <a:gd name="connsiteX5" fmla="*/ 138138 w 1445586"/>
                  <a:gd name="connsiteY5" fmla="*/ 1359389 h 1708593"/>
                  <a:gd name="connsiteX6" fmla="*/ 109563 w 1445586"/>
                  <a:gd name="connsiteY6" fmla="*/ 1492739 h 1708593"/>
                  <a:gd name="connsiteX7" fmla="*/ 581051 w 1445586"/>
                  <a:gd name="connsiteY7" fmla="*/ 1607039 h 1708593"/>
                  <a:gd name="connsiteX8" fmla="*/ 1181126 w 1445586"/>
                  <a:gd name="connsiteY8" fmla="*/ 1702289 h 1708593"/>
                  <a:gd name="connsiteX9" fmla="*/ 1066826 w 1445586"/>
                  <a:gd name="connsiteY9" fmla="*/ 1421301 h 1708593"/>
                  <a:gd name="connsiteX10" fmla="*/ 1123976 w 1445586"/>
                  <a:gd name="connsiteY10" fmla="*/ 1273664 h 1708593"/>
                  <a:gd name="connsiteX11" fmla="*/ 1314476 w 1445586"/>
                  <a:gd name="connsiteY11" fmla="*/ 1097451 h 1708593"/>
                  <a:gd name="connsiteX12" fmla="*/ 1445486 w 1445586"/>
                  <a:gd name="connsiteY12" fmla="*/ 935366 h 1708593"/>
                  <a:gd name="connsiteX13" fmla="*/ 1332880 w 1445586"/>
                  <a:gd name="connsiteY13" fmla="*/ 795799 h 1708593"/>
                  <a:gd name="connsiteX14" fmla="*/ 1157313 w 1445586"/>
                  <a:gd name="connsiteY14" fmla="*/ 764076 h 1708593"/>
                  <a:gd name="connsiteX15" fmla="*/ 1152955 w 1445586"/>
                  <a:gd name="connsiteY15" fmla="*/ 685455 h 1708593"/>
                  <a:gd name="connsiteX16" fmla="*/ 1228751 w 1445586"/>
                  <a:gd name="connsiteY16" fmla="*/ 635489 h 1708593"/>
                  <a:gd name="connsiteX17" fmla="*/ 1343051 w 1445586"/>
                  <a:gd name="connsiteY17" fmla="*/ 402126 h 1708593"/>
                  <a:gd name="connsiteX18" fmla="*/ 1404963 w 1445586"/>
                  <a:gd name="connsiteY18" fmla="*/ 197339 h 1708593"/>
                  <a:gd name="connsiteX19" fmla="*/ 1333526 w 1445586"/>
                  <a:gd name="connsiteY19" fmla="*/ 2076 h 1708593"/>
                  <a:gd name="connsiteX20" fmla="*/ 1223988 w 1445586"/>
                  <a:gd name="connsiteY20" fmla="*/ 206864 h 1708593"/>
                  <a:gd name="connsiteX21" fmla="*/ 838226 w 1445586"/>
                  <a:gd name="connsiteY21" fmla="*/ 459276 h 1708593"/>
                  <a:gd name="connsiteX22" fmla="*/ 742008 w 1445586"/>
                  <a:gd name="connsiteY22" fmla="*/ 533781 h 1708593"/>
                  <a:gd name="connsiteX23" fmla="*/ 604703 w 1445586"/>
                  <a:gd name="connsiteY23" fmla="*/ 520786 h 1708593"/>
                  <a:gd name="connsiteX24" fmla="*/ 476842 w 1445586"/>
                  <a:gd name="connsiteY24" fmla="*/ 575029 h 1708593"/>
                  <a:gd name="connsiteX25" fmla="*/ 400076 w 1445586"/>
                  <a:gd name="connsiteY25" fmla="*/ 749789 h 1708593"/>
                  <a:gd name="connsiteX0" fmla="*/ 400076 w 1446894"/>
                  <a:gd name="connsiteY0" fmla="*/ 749789 h 1708593"/>
                  <a:gd name="connsiteX1" fmla="*/ 209011 w 1446894"/>
                  <a:gd name="connsiteY1" fmla="*/ 930119 h 1708593"/>
                  <a:gd name="connsiteX2" fmla="*/ 62262 w 1446894"/>
                  <a:gd name="connsiteY2" fmla="*/ 991547 h 1708593"/>
                  <a:gd name="connsiteX3" fmla="*/ 2206 w 1446894"/>
                  <a:gd name="connsiteY3" fmla="*/ 1100035 h 1708593"/>
                  <a:gd name="connsiteX4" fmla="*/ 29328 w 1446894"/>
                  <a:gd name="connsiteY4" fmla="*/ 1272454 h 1708593"/>
                  <a:gd name="connsiteX5" fmla="*/ 138138 w 1446894"/>
                  <a:gd name="connsiteY5" fmla="*/ 1359389 h 1708593"/>
                  <a:gd name="connsiteX6" fmla="*/ 109563 w 1446894"/>
                  <a:gd name="connsiteY6" fmla="*/ 1492739 h 1708593"/>
                  <a:gd name="connsiteX7" fmla="*/ 581051 w 1446894"/>
                  <a:gd name="connsiteY7" fmla="*/ 1607039 h 1708593"/>
                  <a:gd name="connsiteX8" fmla="*/ 1181126 w 1446894"/>
                  <a:gd name="connsiteY8" fmla="*/ 1702289 h 1708593"/>
                  <a:gd name="connsiteX9" fmla="*/ 1066826 w 1446894"/>
                  <a:gd name="connsiteY9" fmla="*/ 1421301 h 1708593"/>
                  <a:gd name="connsiteX10" fmla="*/ 1123976 w 1446894"/>
                  <a:gd name="connsiteY10" fmla="*/ 1273664 h 1708593"/>
                  <a:gd name="connsiteX11" fmla="*/ 1409403 w 1446894"/>
                  <a:gd name="connsiteY11" fmla="*/ 1134259 h 1708593"/>
                  <a:gd name="connsiteX12" fmla="*/ 1445486 w 1446894"/>
                  <a:gd name="connsiteY12" fmla="*/ 935366 h 1708593"/>
                  <a:gd name="connsiteX13" fmla="*/ 1332880 w 1446894"/>
                  <a:gd name="connsiteY13" fmla="*/ 795799 h 1708593"/>
                  <a:gd name="connsiteX14" fmla="*/ 1157313 w 1446894"/>
                  <a:gd name="connsiteY14" fmla="*/ 764076 h 1708593"/>
                  <a:gd name="connsiteX15" fmla="*/ 1152955 w 1446894"/>
                  <a:gd name="connsiteY15" fmla="*/ 685455 h 1708593"/>
                  <a:gd name="connsiteX16" fmla="*/ 1228751 w 1446894"/>
                  <a:gd name="connsiteY16" fmla="*/ 635489 h 1708593"/>
                  <a:gd name="connsiteX17" fmla="*/ 1343051 w 1446894"/>
                  <a:gd name="connsiteY17" fmla="*/ 402126 h 1708593"/>
                  <a:gd name="connsiteX18" fmla="*/ 1404963 w 1446894"/>
                  <a:gd name="connsiteY18" fmla="*/ 197339 h 1708593"/>
                  <a:gd name="connsiteX19" fmla="*/ 1333526 w 1446894"/>
                  <a:gd name="connsiteY19" fmla="*/ 2076 h 1708593"/>
                  <a:gd name="connsiteX20" fmla="*/ 1223988 w 1446894"/>
                  <a:gd name="connsiteY20" fmla="*/ 206864 h 1708593"/>
                  <a:gd name="connsiteX21" fmla="*/ 838226 w 1446894"/>
                  <a:gd name="connsiteY21" fmla="*/ 459276 h 1708593"/>
                  <a:gd name="connsiteX22" fmla="*/ 742008 w 1446894"/>
                  <a:gd name="connsiteY22" fmla="*/ 533781 h 1708593"/>
                  <a:gd name="connsiteX23" fmla="*/ 604703 w 1446894"/>
                  <a:gd name="connsiteY23" fmla="*/ 520786 h 1708593"/>
                  <a:gd name="connsiteX24" fmla="*/ 476842 w 1446894"/>
                  <a:gd name="connsiteY24" fmla="*/ 575029 h 1708593"/>
                  <a:gd name="connsiteX25" fmla="*/ 400076 w 1446894"/>
                  <a:gd name="connsiteY25" fmla="*/ 749789 h 1708593"/>
                  <a:gd name="connsiteX0" fmla="*/ 400076 w 1445586"/>
                  <a:gd name="connsiteY0" fmla="*/ 749789 h 1708593"/>
                  <a:gd name="connsiteX1" fmla="*/ 209011 w 1445586"/>
                  <a:gd name="connsiteY1" fmla="*/ 930119 h 1708593"/>
                  <a:gd name="connsiteX2" fmla="*/ 62262 w 1445586"/>
                  <a:gd name="connsiteY2" fmla="*/ 991547 h 1708593"/>
                  <a:gd name="connsiteX3" fmla="*/ 2206 w 1445586"/>
                  <a:gd name="connsiteY3" fmla="*/ 1100035 h 1708593"/>
                  <a:gd name="connsiteX4" fmla="*/ 29328 w 1445586"/>
                  <a:gd name="connsiteY4" fmla="*/ 1272454 h 1708593"/>
                  <a:gd name="connsiteX5" fmla="*/ 138138 w 1445586"/>
                  <a:gd name="connsiteY5" fmla="*/ 1359389 h 1708593"/>
                  <a:gd name="connsiteX6" fmla="*/ 109563 w 1445586"/>
                  <a:gd name="connsiteY6" fmla="*/ 1492739 h 1708593"/>
                  <a:gd name="connsiteX7" fmla="*/ 581051 w 1445586"/>
                  <a:gd name="connsiteY7" fmla="*/ 1607039 h 1708593"/>
                  <a:gd name="connsiteX8" fmla="*/ 1181126 w 1445586"/>
                  <a:gd name="connsiteY8" fmla="*/ 1702289 h 1708593"/>
                  <a:gd name="connsiteX9" fmla="*/ 1066826 w 1445586"/>
                  <a:gd name="connsiteY9" fmla="*/ 1421301 h 1708593"/>
                  <a:gd name="connsiteX10" fmla="*/ 1123976 w 1445586"/>
                  <a:gd name="connsiteY10" fmla="*/ 1273664 h 1708593"/>
                  <a:gd name="connsiteX11" fmla="*/ 1306001 w 1445586"/>
                  <a:gd name="connsiteY11" fmla="*/ 1206586 h 1708593"/>
                  <a:gd name="connsiteX12" fmla="*/ 1409403 w 1445586"/>
                  <a:gd name="connsiteY12" fmla="*/ 1134259 h 1708593"/>
                  <a:gd name="connsiteX13" fmla="*/ 1445486 w 1445586"/>
                  <a:gd name="connsiteY13" fmla="*/ 935366 h 1708593"/>
                  <a:gd name="connsiteX14" fmla="*/ 1332880 w 1445586"/>
                  <a:gd name="connsiteY14" fmla="*/ 795799 h 1708593"/>
                  <a:gd name="connsiteX15" fmla="*/ 1157313 w 1445586"/>
                  <a:gd name="connsiteY15" fmla="*/ 764076 h 1708593"/>
                  <a:gd name="connsiteX16" fmla="*/ 1152955 w 1445586"/>
                  <a:gd name="connsiteY16" fmla="*/ 685455 h 1708593"/>
                  <a:gd name="connsiteX17" fmla="*/ 1228751 w 1445586"/>
                  <a:gd name="connsiteY17" fmla="*/ 635489 h 1708593"/>
                  <a:gd name="connsiteX18" fmla="*/ 1343051 w 1445586"/>
                  <a:gd name="connsiteY18" fmla="*/ 402126 h 1708593"/>
                  <a:gd name="connsiteX19" fmla="*/ 1404963 w 1445586"/>
                  <a:gd name="connsiteY19" fmla="*/ 197339 h 1708593"/>
                  <a:gd name="connsiteX20" fmla="*/ 1333526 w 1445586"/>
                  <a:gd name="connsiteY20" fmla="*/ 2076 h 1708593"/>
                  <a:gd name="connsiteX21" fmla="*/ 1223988 w 1445586"/>
                  <a:gd name="connsiteY21" fmla="*/ 206864 h 1708593"/>
                  <a:gd name="connsiteX22" fmla="*/ 838226 w 1445586"/>
                  <a:gd name="connsiteY22" fmla="*/ 459276 h 1708593"/>
                  <a:gd name="connsiteX23" fmla="*/ 742008 w 1445586"/>
                  <a:gd name="connsiteY23" fmla="*/ 533781 h 1708593"/>
                  <a:gd name="connsiteX24" fmla="*/ 604703 w 1445586"/>
                  <a:gd name="connsiteY24" fmla="*/ 520786 h 1708593"/>
                  <a:gd name="connsiteX25" fmla="*/ 476842 w 1445586"/>
                  <a:gd name="connsiteY25" fmla="*/ 575029 h 1708593"/>
                  <a:gd name="connsiteX26" fmla="*/ 400076 w 1445586"/>
                  <a:gd name="connsiteY26" fmla="*/ 749789 h 1708593"/>
                  <a:gd name="connsiteX0" fmla="*/ 400076 w 1445586"/>
                  <a:gd name="connsiteY0" fmla="*/ 749789 h 1708593"/>
                  <a:gd name="connsiteX1" fmla="*/ 209011 w 1445586"/>
                  <a:gd name="connsiteY1" fmla="*/ 930119 h 1708593"/>
                  <a:gd name="connsiteX2" fmla="*/ 62262 w 1445586"/>
                  <a:gd name="connsiteY2" fmla="*/ 991547 h 1708593"/>
                  <a:gd name="connsiteX3" fmla="*/ 2206 w 1445586"/>
                  <a:gd name="connsiteY3" fmla="*/ 1100035 h 1708593"/>
                  <a:gd name="connsiteX4" fmla="*/ 29328 w 1445586"/>
                  <a:gd name="connsiteY4" fmla="*/ 1272454 h 1708593"/>
                  <a:gd name="connsiteX5" fmla="*/ 138138 w 1445586"/>
                  <a:gd name="connsiteY5" fmla="*/ 1359389 h 1708593"/>
                  <a:gd name="connsiteX6" fmla="*/ 109563 w 1445586"/>
                  <a:gd name="connsiteY6" fmla="*/ 1492739 h 1708593"/>
                  <a:gd name="connsiteX7" fmla="*/ 581051 w 1445586"/>
                  <a:gd name="connsiteY7" fmla="*/ 1607039 h 1708593"/>
                  <a:gd name="connsiteX8" fmla="*/ 1181126 w 1445586"/>
                  <a:gd name="connsiteY8" fmla="*/ 1702289 h 1708593"/>
                  <a:gd name="connsiteX9" fmla="*/ 1066826 w 1445586"/>
                  <a:gd name="connsiteY9" fmla="*/ 1421301 h 1708593"/>
                  <a:gd name="connsiteX10" fmla="*/ 1123976 w 1445586"/>
                  <a:gd name="connsiteY10" fmla="*/ 1273664 h 1708593"/>
                  <a:gd name="connsiteX11" fmla="*/ 1306001 w 1445586"/>
                  <a:gd name="connsiteY11" fmla="*/ 1206586 h 1708593"/>
                  <a:gd name="connsiteX12" fmla="*/ 1409403 w 1445586"/>
                  <a:gd name="connsiteY12" fmla="*/ 1134259 h 1708593"/>
                  <a:gd name="connsiteX13" fmla="*/ 1445486 w 1445586"/>
                  <a:gd name="connsiteY13" fmla="*/ 935366 h 1708593"/>
                  <a:gd name="connsiteX14" fmla="*/ 1332880 w 1445586"/>
                  <a:gd name="connsiteY14" fmla="*/ 795799 h 1708593"/>
                  <a:gd name="connsiteX15" fmla="*/ 1157313 w 1445586"/>
                  <a:gd name="connsiteY15" fmla="*/ 764076 h 1708593"/>
                  <a:gd name="connsiteX16" fmla="*/ 1152955 w 1445586"/>
                  <a:gd name="connsiteY16" fmla="*/ 685455 h 1708593"/>
                  <a:gd name="connsiteX17" fmla="*/ 1228751 w 1445586"/>
                  <a:gd name="connsiteY17" fmla="*/ 635489 h 1708593"/>
                  <a:gd name="connsiteX18" fmla="*/ 1343051 w 1445586"/>
                  <a:gd name="connsiteY18" fmla="*/ 402126 h 1708593"/>
                  <a:gd name="connsiteX19" fmla="*/ 1404963 w 1445586"/>
                  <a:gd name="connsiteY19" fmla="*/ 197339 h 1708593"/>
                  <a:gd name="connsiteX20" fmla="*/ 1333526 w 1445586"/>
                  <a:gd name="connsiteY20" fmla="*/ 2076 h 1708593"/>
                  <a:gd name="connsiteX21" fmla="*/ 1223988 w 1445586"/>
                  <a:gd name="connsiteY21" fmla="*/ 206864 h 1708593"/>
                  <a:gd name="connsiteX22" fmla="*/ 838226 w 1445586"/>
                  <a:gd name="connsiteY22" fmla="*/ 459276 h 1708593"/>
                  <a:gd name="connsiteX23" fmla="*/ 742008 w 1445586"/>
                  <a:gd name="connsiteY23" fmla="*/ 533781 h 1708593"/>
                  <a:gd name="connsiteX24" fmla="*/ 604703 w 1445586"/>
                  <a:gd name="connsiteY24" fmla="*/ 520786 h 1708593"/>
                  <a:gd name="connsiteX25" fmla="*/ 476842 w 1445586"/>
                  <a:gd name="connsiteY25" fmla="*/ 575029 h 1708593"/>
                  <a:gd name="connsiteX26" fmla="*/ 400076 w 1445586"/>
                  <a:gd name="connsiteY26" fmla="*/ 749789 h 1708593"/>
                  <a:gd name="connsiteX0" fmla="*/ 400076 w 1447521"/>
                  <a:gd name="connsiteY0" fmla="*/ 749789 h 1708593"/>
                  <a:gd name="connsiteX1" fmla="*/ 209011 w 1447521"/>
                  <a:gd name="connsiteY1" fmla="*/ 930119 h 1708593"/>
                  <a:gd name="connsiteX2" fmla="*/ 62262 w 1447521"/>
                  <a:gd name="connsiteY2" fmla="*/ 991547 h 1708593"/>
                  <a:gd name="connsiteX3" fmla="*/ 2206 w 1447521"/>
                  <a:gd name="connsiteY3" fmla="*/ 1100035 h 1708593"/>
                  <a:gd name="connsiteX4" fmla="*/ 29328 w 1447521"/>
                  <a:gd name="connsiteY4" fmla="*/ 1272454 h 1708593"/>
                  <a:gd name="connsiteX5" fmla="*/ 138138 w 1447521"/>
                  <a:gd name="connsiteY5" fmla="*/ 1359389 h 1708593"/>
                  <a:gd name="connsiteX6" fmla="*/ 109563 w 1447521"/>
                  <a:gd name="connsiteY6" fmla="*/ 1492739 h 1708593"/>
                  <a:gd name="connsiteX7" fmla="*/ 581051 w 1447521"/>
                  <a:gd name="connsiteY7" fmla="*/ 1607039 h 1708593"/>
                  <a:gd name="connsiteX8" fmla="*/ 1181126 w 1447521"/>
                  <a:gd name="connsiteY8" fmla="*/ 1702289 h 1708593"/>
                  <a:gd name="connsiteX9" fmla="*/ 1066826 w 1447521"/>
                  <a:gd name="connsiteY9" fmla="*/ 1421301 h 1708593"/>
                  <a:gd name="connsiteX10" fmla="*/ 1123976 w 1447521"/>
                  <a:gd name="connsiteY10" fmla="*/ 1273664 h 1708593"/>
                  <a:gd name="connsiteX11" fmla="*/ 1306001 w 1447521"/>
                  <a:gd name="connsiteY11" fmla="*/ 1206586 h 1708593"/>
                  <a:gd name="connsiteX12" fmla="*/ 1409403 w 1447521"/>
                  <a:gd name="connsiteY12" fmla="*/ 1134259 h 1708593"/>
                  <a:gd name="connsiteX13" fmla="*/ 1447423 w 1447521"/>
                  <a:gd name="connsiteY13" fmla="*/ 974112 h 1708593"/>
                  <a:gd name="connsiteX14" fmla="*/ 1332880 w 1447521"/>
                  <a:gd name="connsiteY14" fmla="*/ 795799 h 1708593"/>
                  <a:gd name="connsiteX15" fmla="*/ 1157313 w 1447521"/>
                  <a:gd name="connsiteY15" fmla="*/ 764076 h 1708593"/>
                  <a:gd name="connsiteX16" fmla="*/ 1152955 w 1447521"/>
                  <a:gd name="connsiteY16" fmla="*/ 685455 h 1708593"/>
                  <a:gd name="connsiteX17" fmla="*/ 1228751 w 1447521"/>
                  <a:gd name="connsiteY17" fmla="*/ 635489 h 1708593"/>
                  <a:gd name="connsiteX18" fmla="*/ 1343051 w 1447521"/>
                  <a:gd name="connsiteY18" fmla="*/ 402126 h 1708593"/>
                  <a:gd name="connsiteX19" fmla="*/ 1404963 w 1447521"/>
                  <a:gd name="connsiteY19" fmla="*/ 197339 h 1708593"/>
                  <a:gd name="connsiteX20" fmla="*/ 1333526 w 1447521"/>
                  <a:gd name="connsiteY20" fmla="*/ 2076 h 1708593"/>
                  <a:gd name="connsiteX21" fmla="*/ 1223988 w 1447521"/>
                  <a:gd name="connsiteY21" fmla="*/ 206864 h 1708593"/>
                  <a:gd name="connsiteX22" fmla="*/ 838226 w 1447521"/>
                  <a:gd name="connsiteY22" fmla="*/ 459276 h 1708593"/>
                  <a:gd name="connsiteX23" fmla="*/ 742008 w 1447521"/>
                  <a:gd name="connsiteY23" fmla="*/ 533781 h 1708593"/>
                  <a:gd name="connsiteX24" fmla="*/ 604703 w 1447521"/>
                  <a:gd name="connsiteY24" fmla="*/ 520786 h 1708593"/>
                  <a:gd name="connsiteX25" fmla="*/ 476842 w 1447521"/>
                  <a:gd name="connsiteY25" fmla="*/ 575029 h 1708593"/>
                  <a:gd name="connsiteX26" fmla="*/ 400076 w 1447521"/>
                  <a:gd name="connsiteY26" fmla="*/ 749789 h 1708593"/>
                  <a:gd name="connsiteX0" fmla="*/ 400076 w 1447423"/>
                  <a:gd name="connsiteY0" fmla="*/ 749789 h 1708593"/>
                  <a:gd name="connsiteX1" fmla="*/ 209011 w 1447423"/>
                  <a:gd name="connsiteY1" fmla="*/ 930119 h 1708593"/>
                  <a:gd name="connsiteX2" fmla="*/ 62262 w 1447423"/>
                  <a:gd name="connsiteY2" fmla="*/ 991547 h 1708593"/>
                  <a:gd name="connsiteX3" fmla="*/ 2206 w 1447423"/>
                  <a:gd name="connsiteY3" fmla="*/ 1100035 h 1708593"/>
                  <a:gd name="connsiteX4" fmla="*/ 29328 w 1447423"/>
                  <a:gd name="connsiteY4" fmla="*/ 1272454 h 1708593"/>
                  <a:gd name="connsiteX5" fmla="*/ 138138 w 1447423"/>
                  <a:gd name="connsiteY5" fmla="*/ 1359389 h 1708593"/>
                  <a:gd name="connsiteX6" fmla="*/ 109563 w 1447423"/>
                  <a:gd name="connsiteY6" fmla="*/ 1492739 h 1708593"/>
                  <a:gd name="connsiteX7" fmla="*/ 581051 w 1447423"/>
                  <a:gd name="connsiteY7" fmla="*/ 1607039 h 1708593"/>
                  <a:gd name="connsiteX8" fmla="*/ 1181126 w 1447423"/>
                  <a:gd name="connsiteY8" fmla="*/ 1702289 h 1708593"/>
                  <a:gd name="connsiteX9" fmla="*/ 1066826 w 1447423"/>
                  <a:gd name="connsiteY9" fmla="*/ 1421301 h 1708593"/>
                  <a:gd name="connsiteX10" fmla="*/ 1123976 w 1447423"/>
                  <a:gd name="connsiteY10" fmla="*/ 1273664 h 1708593"/>
                  <a:gd name="connsiteX11" fmla="*/ 1306001 w 1447423"/>
                  <a:gd name="connsiteY11" fmla="*/ 1206586 h 1708593"/>
                  <a:gd name="connsiteX12" fmla="*/ 1409403 w 1447423"/>
                  <a:gd name="connsiteY12" fmla="*/ 1134259 h 1708593"/>
                  <a:gd name="connsiteX13" fmla="*/ 1447423 w 1447423"/>
                  <a:gd name="connsiteY13" fmla="*/ 974112 h 1708593"/>
                  <a:gd name="connsiteX14" fmla="*/ 1332880 w 1447423"/>
                  <a:gd name="connsiteY14" fmla="*/ 795799 h 1708593"/>
                  <a:gd name="connsiteX15" fmla="*/ 1157313 w 1447423"/>
                  <a:gd name="connsiteY15" fmla="*/ 764076 h 1708593"/>
                  <a:gd name="connsiteX16" fmla="*/ 1152955 w 1447423"/>
                  <a:gd name="connsiteY16" fmla="*/ 685455 h 1708593"/>
                  <a:gd name="connsiteX17" fmla="*/ 1228751 w 1447423"/>
                  <a:gd name="connsiteY17" fmla="*/ 635489 h 1708593"/>
                  <a:gd name="connsiteX18" fmla="*/ 1343051 w 1447423"/>
                  <a:gd name="connsiteY18" fmla="*/ 402126 h 1708593"/>
                  <a:gd name="connsiteX19" fmla="*/ 1404963 w 1447423"/>
                  <a:gd name="connsiteY19" fmla="*/ 197339 h 1708593"/>
                  <a:gd name="connsiteX20" fmla="*/ 1333526 w 1447423"/>
                  <a:gd name="connsiteY20" fmla="*/ 2076 h 1708593"/>
                  <a:gd name="connsiteX21" fmla="*/ 1223988 w 1447423"/>
                  <a:gd name="connsiteY21" fmla="*/ 206864 h 1708593"/>
                  <a:gd name="connsiteX22" fmla="*/ 838226 w 1447423"/>
                  <a:gd name="connsiteY22" fmla="*/ 459276 h 1708593"/>
                  <a:gd name="connsiteX23" fmla="*/ 742008 w 1447423"/>
                  <a:gd name="connsiteY23" fmla="*/ 533781 h 1708593"/>
                  <a:gd name="connsiteX24" fmla="*/ 604703 w 1447423"/>
                  <a:gd name="connsiteY24" fmla="*/ 520786 h 1708593"/>
                  <a:gd name="connsiteX25" fmla="*/ 476842 w 1447423"/>
                  <a:gd name="connsiteY25" fmla="*/ 575029 h 1708593"/>
                  <a:gd name="connsiteX26" fmla="*/ 400076 w 1447423"/>
                  <a:gd name="connsiteY26" fmla="*/ 749789 h 1708593"/>
                  <a:gd name="connsiteX0" fmla="*/ 400076 w 1449248"/>
                  <a:gd name="connsiteY0" fmla="*/ 749789 h 1708593"/>
                  <a:gd name="connsiteX1" fmla="*/ 209011 w 1449248"/>
                  <a:gd name="connsiteY1" fmla="*/ 930119 h 1708593"/>
                  <a:gd name="connsiteX2" fmla="*/ 62262 w 1449248"/>
                  <a:gd name="connsiteY2" fmla="*/ 991547 h 1708593"/>
                  <a:gd name="connsiteX3" fmla="*/ 2206 w 1449248"/>
                  <a:gd name="connsiteY3" fmla="*/ 1100035 h 1708593"/>
                  <a:gd name="connsiteX4" fmla="*/ 29328 w 1449248"/>
                  <a:gd name="connsiteY4" fmla="*/ 1272454 h 1708593"/>
                  <a:gd name="connsiteX5" fmla="*/ 138138 w 1449248"/>
                  <a:gd name="connsiteY5" fmla="*/ 1359389 h 1708593"/>
                  <a:gd name="connsiteX6" fmla="*/ 109563 w 1449248"/>
                  <a:gd name="connsiteY6" fmla="*/ 1492739 h 1708593"/>
                  <a:gd name="connsiteX7" fmla="*/ 581051 w 1449248"/>
                  <a:gd name="connsiteY7" fmla="*/ 1607039 h 1708593"/>
                  <a:gd name="connsiteX8" fmla="*/ 1181126 w 1449248"/>
                  <a:gd name="connsiteY8" fmla="*/ 1702289 h 1708593"/>
                  <a:gd name="connsiteX9" fmla="*/ 1066826 w 1449248"/>
                  <a:gd name="connsiteY9" fmla="*/ 1421301 h 1708593"/>
                  <a:gd name="connsiteX10" fmla="*/ 1123976 w 1449248"/>
                  <a:gd name="connsiteY10" fmla="*/ 1273664 h 1708593"/>
                  <a:gd name="connsiteX11" fmla="*/ 1306001 w 1449248"/>
                  <a:gd name="connsiteY11" fmla="*/ 1206586 h 1708593"/>
                  <a:gd name="connsiteX12" fmla="*/ 1409403 w 1449248"/>
                  <a:gd name="connsiteY12" fmla="*/ 1134259 h 1708593"/>
                  <a:gd name="connsiteX13" fmla="*/ 1447423 w 1449248"/>
                  <a:gd name="connsiteY13" fmla="*/ 974112 h 1708593"/>
                  <a:gd name="connsiteX14" fmla="*/ 1332880 w 1449248"/>
                  <a:gd name="connsiteY14" fmla="*/ 795799 h 1708593"/>
                  <a:gd name="connsiteX15" fmla="*/ 1157313 w 1449248"/>
                  <a:gd name="connsiteY15" fmla="*/ 764076 h 1708593"/>
                  <a:gd name="connsiteX16" fmla="*/ 1152955 w 1449248"/>
                  <a:gd name="connsiteY16" fmla="*/ 685455 h 1708593"/>
                  <a:gd name="connsiteX17" fmla="*/ 1228751 w 1449248"/>
                  <a:gd name="connsiteY17" fmla="*/ 635489 h 1708593"/>
                  <a:gd name="connsiteX18" fmla="*/ 1343051 w 1449248"/>
                  <a:gd name="connsiteY18" fmla="*/ 402126 h 1708593"/>
                  <a:gd name="connsiteX19" fmla="*/ 1404963 w 1449248"/>
                  <a:gd name="connsiteY19" fmla="*/ 197339 h 1708593"/>
                  <a:gd name="connsiteX20" fmla="*/ 1333526 w 1449248"/>
                  <a:gd name="connsiteY20" fmla="*/ 2076 h 1708593"/>
                  <a:gd name="connsiteX21" fmla="*/ 1223988 w 1449248"/>
                  <a:gd name="connsiteY21" fmla="*/ 206864 h 1708593"/>
                  <a:gd name="connsiteX22" fmla="*/ 838226 w 1449248"/>
                  <a:gd name="connsiteY22" fmla="*/ 459276 h 1708593"/>
                  <a:gd name="connsiteX23" fmla="*/ 742008 w 1449248"/>
                  <a:gd name="connsiteY23" fmla="*/ 533781 h 1708593"/>
                  <a:gd name="connsiteX24" fmla="*/ 604703 w 1449248"/>
                  <a:gd name="connsiteY24" fmla="*/ 520786 h 1708593"/>
                  <a:gd name="connsiteX25" fmla="*/ 476842 w 1449248"/>
                  <a:gd name="connsiteY25" fmla="*/ 575029 h 1708593"/>
                  <a:gd name="connsiteX26" fmla="*/ 400076 w 1449248"/>
                  <a:gd name="connsiteY26" fmla="*/ 749789 h 1708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49248" h="1708593">
                    <a:moveTo>
                      <a:pt x="400076" y="749789"/>
                    </a:moveTo>
                    <a:cubicBezTo>
                      <a:pt x="478658" y="1086338"/>
                      <a:pt x="323432" y="940195"/>
                      <a:pt x="209011" y="930119"/>
                    </a:cubicBezTo>
                    <a:cubicBezTo>
                      <a:pt x="94590" y="920043"/>
                      <a:pt x="85752" y="967425"/>
                      <a:pt x="62262" y="991547"/>
                    </a:cubicBezTo>
                    <a:cubicBezTo>
                      <a:pt x="38773" y="1015669"/>
                      <a:pt x="9632" y="1055800"/>
                      <a:pt x="2206" y="1100035"/>
                    </a:cubicBezTo>
                    <a:cubicBezTo>
                      <a:pt x="-5220" y="1144270"/>
                      <a:pt x="6673" y="1229228"/>
                      <a:pt x="29328" y="1272454"/>
                    </a:cubicBezTo>
                    <a:cubicBezTo>
                      <a:pt x="51983" y="1315680"/>
                      <a:pt x="124766" y="1322675"/>
                      <a:pt x="138138" y="1359389"/>
                    </a:cubicBezTo>
                    <a:cubicBezTo>
                      <a:pt x="151510" y="1396103"/>
                      <a:pt x="35744" y="1451464"/>
                      <a:pt x="109563" y="1492739"/>
                    </a:cubicBezTo>
                    <a:cubicBezTo>
                      <a:pt x="183382" y="1534014"/>
                      <a:pt x="402457" y="1572114"/>
                      <a:pt x="581051" y="1607039"/>
                    </a:cubicBezTo>
                    <a:cubicBezTo>
                      <a:pt x="759645" y="1641964"/>
                      <a:pt x="1100164" y="1733245"/>
                      <a:pt x="1181126" y="1702289"/>
                    </a:cubicBezTo>
                    <a:cubicBezTo>
                      <a:pt x="1262089" y="1671333"/>
                      <a:pt x="1076351" y="1492739"/>
                      <a:pt x="1066826" y="1421301"/>
                    </a:cubicBezTo>
                    <a:cubicBezTo>
                      <a:pt x="1057301" y="1349864"/>
                      <a:pt x="1084114" y="1309450"/>
                      <a:pt x="1123976" y="1273664"/>
                    </a:cubicBezTo>
                    <a:cubicBezTo>
                      <a:pt x="1163838" y="1237878"/>
                      <a:pt x="1258430" y="1229820"/>
                      <a:pt x="1306001" y="1206586"/>
                    </a:cubicBezTo>
                    <a:cubicBezTo>
                      <a:pt x="1353572" y="1183352"/>
                      <a:pt x="1385833" y="1173005"/>
                      <a:pt x="1409403" y="1134259"/>
                    </a:cubicBezTo>
                    <a:cubicBezTo>
                      <a:pt x="1432973" y="1095513"/>
                      <a:pt x="1455980" y="1080568"/>
                      <a:pt x="1447423" y="974112"/>
                    </a:cubicBezTo>
                    <a:cubicBezTo>
                      <a:pt x="1419493" y="844409"/>
                      <a:pt x="1381232" y="830805"/>
                      <a:pt x="1332880" y="795799"/>
                    </a:cubicBezTo>
                    <a:cubicBezTo>
                      <a:pt x="1284528" y="760793"/>
                      <a:pt x="1187301" y="782467"/>
                      <a:pt x="1157313" y="764076"/>
                    </a:cubicBezTo>
                    <a:cubicBezTo>
                      <a:pt x="1127325" y="745685"/>
                      <a:pt x="1141049" y="706886"/>
                      <a:pt x="1152955" y="685455"/>
                    </a:cubicBezTo>
                    <a:cubicBezTo>
                      <a:pt x="1164861" y="664024"/>
                      <a:pt x="1197068" y="682710"/>
                      <a:pt x="1228751" y="635489"/>
                    </a:cubicBezTo>
                    <a:cubicBezTo>
                      <a:pt x="1260434" y="588268"/>
                      <a:pt x="1185094" y="470388"/>
                      <a:pt x="1343051" y="402126"/>
                    </a:cubicBezTo>
                    <a:cubicBezTo>
                      <a:pt x="1501008" y="333864"/>
                      <a:pt x="1406550" y="264014"/>
                      <a:pt x="1404963" y="197339"/>
                    </a:cubicBezTo>
                    <a:cubicBezTo>
                      <a:pt x="1403376" y="130664"/>
                      <a:pt x="1368451" y="-19355"/>
                      <a:pt x="1333526" y="2076"/>
                    </a:cubicBezTo>
                    <a:cubicBezTo>
                      <a:pt x="1298601" y="23507"/>
                      <a:pt x="1306538" y="130664"/>
                      <a:pt x="1223988" y="206864"/>
                    </a:cubicBezTo>
                    <a:cubicBezTo>
                      <a:pt x="1141438" y="283064"/>
                      <a:pt x="927920" y="397364"/>
                      <a:pt x="838226" y="459276"/>
                    </a:cubicBezTo>
                    <a:cubicBezTo>
                      <a:pt x="748532" y="521188"/>
                      <a:pt x="784480" y="512551"/>
                      <a:pt x="742008" y="533781"/>
                    </a:cubicBezTo>
                    <a:cubicBezTo>
                      <a:pt x="699536" y="555011"/>
                      <a:pt x="649220" y="501965"/>
                      <a:pt x="604703" y="520786"/>
                    </a:cubicBezTo>
                    <a:cubicBezTo>
                      <a:pt x="569872" y="520234"/>
                      <a:pt x="507395" y="547840"/>
                      <a:pt x="476842" y="575029"/>
                    </a:cubicBezTo>
                    <a:cubicBezTo>
                      <a:pt x="429217" y="603604"/>
                      <a:pt x="398865" y="684795"/>
                      <a:pt x="400076" y="749789"/>
                    </a:cubicBezTo>
                    <a:close/>
                  </a:path>
                </a:pathLst>
              </a:custGeom>
              <a:solidFill>
                <a:srgbClr val="69796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1144">
                <a:extLst>
                  <a:ext uri="{FF2B5EF4-FFF2-40B4-BE49-F238E27FC236}">
                    <a16:creationId xmlns:a16="http://schemas.microsoft.com/office/drawing/2014/main" id="{795ED3AB-5258-4EEF-B337-D975784D1361}"/>
                  </a:ext>
                </a:extLst>
              </p:cNvPr>
              <p:cNvSpPr/>
              <p:nvPr/>
            </p:nvSpPr>
            <p:spPr>
              <a:xfrm>
                <a:off x="7453097" y="5391452"/>
                <a:ext cx="360080" cy="385425"/>
              </a:xfrm>
              <a:custGeom>
                <a:avLst/>
                <a:gdLst>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320945 w 1465222"/>
                  <a:gd name="connsiteY19"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320945 w 1465222"/>
                  <a:gd name="connsiteY19"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606695 w 1465222"/>
                  <a:gd name="connsiteY19" fmla="*/ 729158 h 1860940"/>
                  <a:gd name="connsiteX20" fmla="*/ 320945 w 1465222"/>
                  <a:gd name="connsiteY20"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759095 w 1465222"/>
                  <a:gd name="connsiteY19" fmla="*/ 610095 h 1860940"/>
                  <a:gd name="connsiteX20" fmla="*/ 606695 w 1465222"/>
                  <a:gd name="connsiteY20" fmla="*/ 729158 h 1860940"/>
                  <a:gd name="connsiteX21" fmla="*/ 320945 w 1465222"/>
                  <a:gd name="connsiteY21"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759095 w 1465222"/>
                  <a:gd name="connsiteY19" fmla="*/ 610095 h 1860940"/>
                  <a:gd name="connsiteX20" fmla="*/ 606695 w 1465222"/>
                  <a:gd name="connsiteY20" fmla="*/ 729158 h 1860940"/>
                  <a:gd name="connsiteX21" fmla="*/ 320945 w 1465222"/>
                  <a:gd name="connsiteY21"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24827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759095 w 1465222"/>
                  <a:gd name="connsiteY19" fmla="*/ 610095 h 1860940"/>
                  <a:gd name="connsiteX20" fmla="*/ 606695 w 1465222"/>
                  <a:gd name="connsiteY20" fmla="*/ 729158 h 1860940"/>
                  <a:gd name="connsiteX21" fmla="*/ 320945 w 1465222"/>
                  <a:gd name="connsiteY21" fmla="*/ 900608 h 1860940"/>
                  <a:gd name="connsiteX0" fmla="*/ 320945 w 1465222"/>
                  <a:gd name="connsiteY0" fmla="*/ 900608 h 1859412"/>
                  <a:gd name="connsiteX1" fmla="*/ 159020 w 1465222"/>
                  <a:gd name="connsiteY1" fmla="*/ 1091108 h 1859412"/>
                  <a:gd name="connsiteX2" fmla="*/ 59007 w 1465222"/>
                  <a:gd name="connsiteY2" fmla="*/ 1510208 h 1859412"/>
                  <a:gd name="connsiteX3" fmla="*/ 30432 w 1465222"/>
                  <a:gd name="connsiteY3" fmla="*/ 1643558 h 1859412"/>
                  <a:gd name="connsiteX4" fmla="*/ 501920 w 1465222"/>
                  <a:gd name="connsiteY4" fmla="*/ 1757858 h 1859412"/>
                  <a:gd name="connsiteX5" fmla="*/ 1101995 w 1465222"/>
                  <a:gd name="connsiteY5" fmla="*/ 1853108 h 1859412"/>
                  <a:gd name="connsiteX6" fmla="*/ 987695 w 1465222"/>
                  <a:gd name="connsiteY6" fmla="*/ 1572120 h 1859412"/>
                  <a:gd name="connsiteX7" fmla="*/ 1049607 w 1465222"/>
                  <a:gd name="connsiteY7" fmla="*/ 1400670 h 1859412"/>
                  <a:gd name="connsiteX8" fmla="*/ 1235345 w 1465222"/>
                  <a:gd name="connsiteY8" fmla="*/ 1248270 h 1859412"/>
                  <a:gd name="connsiteX9" fmla="*/ 1178195 w 1465222"/>
                  <a:gd name="connsiteY9" fmla="*/ 929183 h 1859412"/>
                  <a:gd name="connsiteX10" fmla="*/ 1078182 w 1465222"/>
                  <a:gd name="connsiteY10" fmla="*/ 914895 h 1859412"/>
                  <a:gd name="connsiteX11" fmla="*/ 1149620 w 1465222"/>
                  <a:gd name="connsiteY11" fmla="*/ 786308 h 1859412"/>
                  <a:gd name="connsiteX12" fmla="*/ 1163907 w 1465222"/>
                  <a:gd name="connsiteY12" fmla="*/ 400545 h 1859412"/>
                  <a:gd name="connsiteX13" fmla="*/ 1435370 w 1465222"/>
                  <a:gd name="connsiteY13" fmla="*/ 195758 h 1859412"/>
                  <a:gd name="connsiteX14" fmla="*/ 1444895 w 1465222"/>
                  <a:gd name="connsiteY14" fmla="*/ 43358 h 1859412"/>
                  <a:gd name="connsiteX15" fmla="*/ 1316307 w 1465222"/>
                  <a:gd name="connsiteY15" fmla="*/ 167183 h 1859412"/>
                  <a:gd name="connsiteX16" fmla="*/ 1306782 w 1465222"/>
                  <a:gd name="connsiteY16" fmla="*/ 495 h 1859412"/>
                  <a:gd name="connsiteX17" fmla="*/ 1197245 w 1465222"/>
                  <a:gd name="connsiteY17" fmla="*/ 124320 h 1859412"/>
                  <a:gd name="connsiteX18" fmla="*/ 1144857 w 1465222"/>
                  <a:gd name="connsiteY18" fmla="*/ 357683 h 1859412"/>
                  <a:gd name="connsiteX19" fmla="*/ 759095 w 1465222"/>
                  <a:gd name="connsiteY19" fmla="*/ 610095 h 1859412"/>
                  <a:gd name="connsiteX20" fmla="*/ 606695 w 1465222"/>
                  <a:gd name="connsiteY20" fmla="*/ 729158 h 1859412"/>
                  <a:gd name="connsiteX21" fmla="*/ 320945 w 1465222"/>
                  <a:gd name="connsiteY21" fmla="*/ 900608 h 1859412"/>
                  <a:gd name="connsiteX0" fmla="*/ 320945 w 1465222"/>
                  <a:gd name="connsiteY0" fmla="*/ 900608 h 1859412"/>
                  <a:gd name="connsiteX1" fmla="*/ 159020 w 1465222"/>
                  <a:gd name="connsiteY1" fmla="*/ 1091108 h 1859412"/>
                  <a:gd name="connsiteX2" fmla="*/ 59007 w 1465222"/>
                  <a:gd name="connsiteY2" fmla="*/ 1510208 h 1859412"/>
                  <a:gd name="connsiteX3" fmla="*/ 30432 w 1465222"/>
                  <a:gd name="connsiteY3" fmla="*/ 1643558 h 1859412"/>
                  <a:gd name="connsiteX4" fmla="*/ 501920 w 1465222"/>
                  <a:gd name="connsiteY4" fmla="*/ 1757858 h 1859412"/>
                  <a:gd name="connsiteX5" fmla="*/ 1101995 w 1465222"/>
                  <a:gd name="connsiteY5" fmla="*/ 1853108 h 1859412"/>
                  <a:gd name="connsiteX6" fmla="*/ 987695 w 1465222"/>
                  <a:gd name="connsiteY6" fmla="*/ 1572120 h 1859412"/>
                  <a:gd name="connsiteX7" fmla="*/ 1044845 w 1465222"/>
                  <a:gd name="connsiteY7" fmla="*/ 1424483 h 1859412"/>
                  <a:gd name="connsiteX8" fmla="*/ 1235345 w 1465222"/>
                  <a:gd name="connsiteY8" fmla="*/ 1248270 h 1859412"/>
                  <a:gd name="connsiteX9" fmla="*/ 1178195 w 1465222"/>
                  <a:gd name="connsiteY9" fmla="*/ 929183 h 1859412"/>
                  <a:gd name="connsiteX10" fmla="*/ 1078182 w 1465222"/>
                  <a:gd name="connsiteY10" fmla="*/ 914895 h 1859412"/>
                  <a:gd name="connsiteX11" fmla="*/ 1149620 w 1465222"/>
                  <a:gd name="connsiteY11" fmla="*/ 786308 h 1859412"/>
                  <a:gd name="connsiteX12" fmla="*/ 1163907 w 1465222"/>
                  <a:gd name="connsiteY12" fmla="*/ 400545 h 1859412"/>
                  <a:gd name="connsiteX13" fmla="*/ 1435370 w 1465222"/>
                  <a:gd name="connsiteY13" fmla="*/ 195758 h 1859412"/>
                  <a:gd name="connsiteX14" fmla="*/ 1444895 w 1465222"/>
                  <a:gd name="connsiteY14" fmla="*/ 43358 h 1859412"/>
                  <a:gd name="connsiteX15" fmla="*/ 1316307 w 1465222"/>
                  <a:gd name="connsiteY15" fmla="*/ 167183 h 1859412"/>
                  <a:gd name="connsiteX16" fmla="*/ 1306782 w 1465222"/>
                  <a:gd name="connsiteY16" fmla="*/ 495 h 1859412"/>
                  <a:gd name="connsiteX17" fmla="*/ 1197245 w 1465222"/>
                  <a:gd name="connsiteY17" fmla="*/ 124320 h 1859412"/>
                  <a:gd name="connsiteX18" fmla="*/ 1144857 w 1465222"/>
                  <a:gd name="connsiteY18" fmla="*/ 357683 h 1859412"/>
                  <a:gd name="connsiteX19" fmla="*/ 759095 w 1465222"/>
                  <a:gd name="connsiteY19" fmla="*/ 610095 h 1859412"/>
                  <a:gd name="connsiteX20" fmla="*/ 606695 w 1465222"/>
                  <a:gd name="connsiteY20" fmla="*/ 729158 h 1859412"/>
                  <a:gd name="connsiteX21" fmla="*/ 320945 w 1465222"/>
                  <a:gd name="connsiteY21" fmla="*/ 900608 h 1859412"/>
                  <a:gd name="connsiteX0" fmla="*/ 320945 w 1465222"/>
                  <a:gd name="connsiteY0" fmla="*/ 900608 h 1859412"/>
                  <a:gd name="connsiteX1" fmla="*/ 159020 w 1465222"/>
                  <a:gd name="connsiteY1" fmla="*/ 1091108 h 1859412"/>
                  <a:gd name="connsiteX2" fmla="*/ 59007 w 1465222"/>
                  <a:gd name="connsiteY2" fmla="*/ 1510208 h 1859412"/>
                  <a:gd name="connsiteX3" fmla="*/ 30432 w 1465222"/>
                  <a:gd name="connsiteY3" fmla="*/ 1643558 h 1859412"/>
                  <a:gd name="connsiteX4" fmla="*/ 501920 w 1465222"/>
                  <a:gd name="connsiteY4" fmla="*/ 1757858 h 1859412"/>
                  <a:gd name="connsiteX5" fmla="*/ 1101995 w 1465222"/>
                  <a:gd name="connsiteY5" fmla="*/ 1853108 h 1859412"/>
                  <a:gd name="connsiteX6" fmla="*/ 987695 w 1465222"/>
                  <a:gd name="connsiteY6" fmla="*/ 1572120 h 1859412"/>
                  <a:gd name="connsiteX7" fmla="*/ 1044845 w 1465222"/>
                  <a:gd name="connsiteY7" fmla="*/ 1424483 h 1859412"/>
                  <a:gd name="connsiteX8" fmla="*/ 1235345 w 1465222"/>
                  <a:gd name="connsiteY8" fmla="*/ 1248270 h 1859412"/>
                  <a:gd name="connsiteX9" fmla="*/ 1178195 w 1465222"/>
                  <a:gd name="connsiteY9" fmla="*/ 929183 h 1859412"/>
                  <a:gd name="connsiteX10" fmla="*/ 1078182 w 1465222"/>
                  <a:gd name="connsiteY10" fmla="*/ 914895 h 1859412"/>
                  <a:gd name="connsiteX11" fmla="*/ 1149620 w 1465222"/>
                  <a:gd name="connsiteY11" fmla="*/ 786308 h 1859412"/>
                  <a:gd name="connsiteX12" fmla="*/ 1163907 w 1465222"/>
                  <a:gd name="connsiteY12" fmla="*/ 400545 h 1859412"/>
                  <a:gd name="connsiteX13" fmla="*/ 1435370 w 1465222"/>
                  <a:gd name="connsiteY13" fmla="*/ 195758 h 1859412"/>
                  <a:gd name="connsiteX14" fmla="*/ 1444895 w 1465222"/>
                  <a:gd name="connsiteY14" fmla="*/ 43358 h 1859412"/>
                  <a:gd name="connsiteX15" fmla="*/ 1316307 w 1465222"/>
                  <a:gd name="connsiteY15" fmla="*/ 167183 h 1859412"/>
                  <a:gd name="connsiteX16" fmla="*/ 1306782 w 1465222"/>
                  <a:gd name="connsiteY16" fmla="*/ 495 h 1859412"/>
                  <a:gd name="connsiteX17" fmla="*/ 1197245 w 1465222"/>
                  <a:gd name="connsiteY17" fmla="*/ 124320 h 1859412"/>
                  <a:gd name="connsiteX18" fmla="*/ 1144857 w 1465222"/>
                  <a:gd name="connsiteY18" fmla="*/ 357683 h 1859412"/>
                  <a:gd name="connsiteX19" fmla="*/ 759095 w 1465222"/>
                  <a:gd name="connsiteY19" fmla="*/ 610095 h 1859412"/>
                  <a:gd name="connsiteX20" fmla="*/ 606695 w 1465222"/>
                  <a:gd name="connsiteY20" fmla="*/ 729158 h 1859412"/>
                  <a:gd name="connsiteX21" fmla="*/ 320945 w 1465222"/>
                  <a:gd name="connsiteY21" fmla="*/ 900608 h 1859412"/>
                  <a:gd name="connsiteX0" fmla="*/ 319352 w 1463629"/>
                  <a:gd name="connsiteY0" fmla="*/ 900608 h 1859412"/>
                  <a:gd name="connsiteX1" fmla="*/ 105039 w 1463629"/>
                  <a:gd name="connsiteY1" fmla="*/ 1143495 h 1859412"/>
                  <a:gd name="connsiteX2" fmla="*/ 57414 w 1463629"/>
                  <a:gd name="connsiteY2" fmla="*/ 1510208 h 1859412"/>
                  <a:gd name="connsiteX3" fmla="*/ 28839 w 1463629"/>
                  <a:gd name="connsiteY3" fmla="*/ 1643558 h 1859412"/>
                  <a:gd name="connsiteX4" fmla="*/ 500327 w 1463629"/>
                  <a:gd name="connsiteY4" fmla="*/ 1757858 h 1859412"/>
                  <a:gd name="connsiteX5" fmla="*/ 1100402 w 1463629"/>
                  <a:gd name="connsiteY5" fmla="*/ 1853108 h 1859412"/>
                  <a:gd name="connsiteX6" fmla="*/ 986102 w 1463629"/>
                  <a:gd name="connsiteY6" fmla="*/ 1572120 h 1859412"/>
                  <a:gd name="connsiteX7" fmla="*/ 1043252 w 1463629"/>
                  <a:gd name="connsiteY7" fmla="*/ 1424483 h 1859412"/>
                  <a:gd name="connsiteX8" fmla="*/ 1233752 w 1463629"/>
                  <a:gd name="connsiteY8" fmla="*/ 1248270 h 1859412"/>
                  <a:gd name="connsiteX9" fmla="*/ 1176602 w 1463629"/>
                  <a:gd name="connsiteY9" fmla="*/ 929183 h 1859412"/>
                  <a:gd name="connsiteX10" fmla="*/ 1076589 w 1463629"/>
                  <a:gd name="connsiteY10" fmla="*/ 914895 h 1859412"/>
                  <a:gd name="connsiteX11" fmla="*/ 1148027 w 1463629"/>
                  <a:gd name="connsiteY11" fmla="*/ 786308 h 1859412"/>
                  <a:gd name="connsiteX12" fmla="*/ 1162314 w 1463629"/>
                  <a:gd name="connsiteY12" fmla="*/ 400545 h 1859412"/>
                  <a:gd name="connsiteX13" fmla="*/ 1433777 w 1463629"/>
                  <a:gd name="connsiteY13" fmla="*/ 195758 h 1859412"/>
                  <a:gd name="connsiteX14" fmla="*/ 1443302 w 1463629"/>
                  <a:gd name="connsiteY14" fmla="*/ 43358 h 1859412"/>
                  <a:gd name="connsiteX15" fmla="*/ 1314714 w 1463629"/>
                  <a:gd name="connsiteY15" fmla="*/ 167183 h 1859412"/>
                  <a:gd name="connsiteX16" fmla="*/ 1305189 w 1463629"/>
                  <a:gd name="connsiteY16" fmla="*/ 495 h 1859412"/>
                  <a:gd name="connsiteX17" fmla="*/ 1195652 w 1463629"/>
                  <a:gd name="connsiteY17" fmla="*/ 124320 h 1859412"/>
                  <a:gd name="connsiteX18" fmla="*/ 1143264 w 1463629"/>
                  <a:gd name="connsiteY18" fmla="*/ 357683 h 1859412"/>
                  <a:gd name="connsiteX19" fmla="*/ 757502 w 1463629"/>
                  <a:gd name="connsiteY19" fmla="*/ 610095 h 1859412"/>
                  <a:gd name="connsiteX20" fmla="*/ 605102 w 1463629"/>
                  <a:gd name="connsiteY20" fmla="*/ 729158 h 1859412"/>
                  <a:gd name="connsiteX21" fmla="*/ 319352 w 1463629"/>
                  <a:gd name="connsiteY21" fmla="*/ 900608 h 1859412"/>
                  <a:gd name="connsiteX0" fmla="*/ 319352 w 1463629"/>
                  <a:gd name="connsiteY0" fmla="*/ 900608 h 1859412"/>
                  <a:gd name="connsiteX1" fmla="*/ 105039 w 1463629"/>
                  <a:gd name="connsiteY1" fmla="*/ 1119683 h 1859412"/>
                  <a:gd name="connsiteX2" fmla="*/ 57414 w 1463629"/>
                  <a:gd name="connsiteY2" fmla="*/ 1510208 h 1859412"/>
                  <a:gd name="connsiteX3" fmla="*/ 28839 w 1463629"/>
                  <a:gd name="connsiteY3" fmla="*/ 1643558 h 1859412"/>
                  <a:gd name="connsiteX4" fmla="*/ 500327 w 1463629"/>
                  <a:gd name="connsiteY4" fmla="*/ 1757858 h 1859412"/>
                  <a:gd name="connsiteX5" fmla="*/ 1100402 w 1463629"/>
                  <a:gd name="connsiteY5" fmla="*/ 1853108 h 1859412"/>
                  <a:gd name="connsiteX6" fmla="*/ 986102 w 1463629"/>
                  <a:gd name="connsiteY6" fmla="*/ 1572120 h 1859412"/>
                  <a:gd name="connsiteX7" fmla="*/ 1043252 w 1463629"/>
                  <a:gd name="connsiteY7" fmla="*/ 1424483 h 1859412"/>
                  <a:gd name="connsiteX8" fmla="*/ 1233752 w 1463629"/>
                  <a:gd name="connsiteY8" fmla="*/ 1248270 h 1859412"/>
                  <a:gd name="connsiteX9" fmla="*/ 1176602 w 1463629"/>
                  <a:gd name="connsiteY9" fmla="*/ 929183 h 1859412"/>
                  <a:gd name="connsiteX10" fmla="*/ 1076589 w 1463629"/>
                  <a:gd name="connsiteY10" fmla="*/ 914895 h 1859412"/>
                  <a:gd name="connsiteX11" fmla="*/ 1148027 w 1463629"/>
                  <a:gd name="connsiteY11" fmla="*/ 786308 h 1859412"/>
                  <a:gd name="connsiteX12" fmla="*/ 1162314 w 1463629"/>
                  <a:gd name="connsiteY12" fmla="*/ 400545 h 1859412"/>
                  <a:gd name="connsiteX13" fmla="*/ 1433777 w 1463629"/>
                  <a:gd name="connsiteY13" fmla="*/ 195758 h 1859412"/>
                  <a:gd name="connsiteX14" fmla="*/ 1443302 w 1463629"/>
                  <a:gd name="connsiteY14" fmla="*/ 43358 h 1859412"/>
                  <a:gd name="connsiteX15" fmla="*/ 1314714 w 1463629"/>
                  <a:gd name="connsiteY15" fmla="*/ 167183 h 1859412"/>
                  <a:gd name="connsiteX16" fmla="*/ 1305189 w 1463629"/>
                  <a:gd name="connsiteY16" fmla="*/ 495 h 1859412"/>
                  <a:gd name="connsiteX17" fmla="*/ 1195652 w 1463629"/>
                  <a:gd name="connsiteY17" fmla="*/ 124320 h 1859412"/>
                  <a:gd name="connsiteX18" fmla="*/ 1143264 w 1463629"/>
                  <a:gd name="connsiteY18" fmla="*/ 357683 h 1859412"/>
                  <a:gd name="connsiteX19" fmla="*/ 757502 w 1463629"/>
                  <a:gd name="connsiteY19" fmla="*/ 610095 h 1859412"/>
                  <a:gd name="connsiteX20" fmla="*/ 605102 w 1463629"/>
                  <a:gd name="connsiteY20" fmla="*/ 729158 h 1859412"/>
                  <a:gd name="connsiteX21" fmla="*/ 319352 w 1463629"/>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05189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05189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43289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52814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476 h 1859280"/>
                  <a:gd name="connsiteX1" fmla="*/ 105039 w 1457435"/>
                  <a:gd name="connsiteY1" fmla="*/ 1119551 h 1859280"/>
                  <a:gd name="connsiteX2" fmla="*/ 57414 w 1457435"/>
                  <a:gd name="connsiteY2" fmla="*/ 1510076 h 1859280"/>
                  <a:gd name="connsiteX3" fmla="*/ 28839 w 1457435"/>
                  <a:gd name="connsiteY3" fmla="*/ 1643426 h 1859280"/>
                  <a:gd name="connsiteX4" fmla="*/ 500327 w 1457435"/>
                  <a:gd name="connsiteY4" fmla="*/ 1757726 h 1859280"/>
                  <a:gd name="connsiteX5" fmla="*/ 1100402 w 1457435"/>
                  <a:gd name="connsiteY5" fmla="*/ 1852976 h 1859280"/>
                  <a:gd name="connsiteX6" fmla="*/ 986102 w 1457435"/>
                  <a:gd name="connsiteY6" fmla="*/ 1571988 h 1859280"/>
                  <a:gd name="connsiteX7" fmla="*/ 1043252 w 1457435"/>
                  <a:gd name="connsiteY7" fmla="*/ 1424351 h 1859280"/>
                  <a:gd name="connsiteX8" fmla="*/ 1233752 w 1457435"/>
                  <a:gd name="connsiteY8" fmla="*/ 1248138 h 1859280"/>
                  <a:gd name="connsiteX9" fmla="*/ 1176602 w 1457435"/>
                  <a:gd name="connsiteY9" fmla="*/ 929051 h 1859280"/>
                  <a:gd name="connsiteX10" fmla="*/ 1076589 w 1457435"/>
                  <a:gd name="connsiteY10" fmla="*/ 914763 h 1859280"/>
                  <a:gd name="connsiteX11" fmla="*/ 1148027 w 1457435"/>
                  <a:gd name="connsiteY11" fmla="*/ 786176 h 1859280"/>
                  <a:gd name="connsiteX12" fmla="*/ 1262327 w 1457435"/>
                  <a:gd name="connsiteY12" fmla="*/ 443275 h 1859280"/>
                  <a:gd name="connsiteX13" fmla="*/ 1433777 w 1457435"/>
                  <a:gd name="connsiteY13" fmla="*/ 195626 h 1859280"/>
                  <a:gd name="connsiteX14" fmla="*/ 1443302 w 1457435"/>
                  <a:gd name="connsiteY14" fmla="*/ 43226 h 1859280"/>
                  <a:gd name="connsiteX15" fmla="*/ 1314714 w 1457435"/>
                  <a:gd name="connsiteY15" fmla="*/ 167051 h 1859280"/>
                  <a:gd name="connsiteX16" fmla="*/ 1352814 w 1457435"/>
                  <a:gd name="connsiteY16" fmla="*/ 363 h 1859280"/>
                  <a:gd name="connsiteX17" fmla="*/ 1252802 w 1457435"/>
                  <a:gd name="connsiteY17" fmla="*/ 152763 h 1859280"/>
                  <a:gd name="connsiteX18" fmla="*/ 1143264 w 1457435"/>
                  <a:gd name="connsiteY18" fmla="*/ 357551 h 1859280"/>
                  <a:gd name="connsiteX19" fmla="*/ 757502 w 1457435"/>
                  <a:gd name="connsiteY19" fmla="*/ 609963 h 1859280"/>
                  <a:gd name="connsiteX20" fmla="*/ 605102 w 1457435"/>
                  <a:gd name="connsiteY20" fmla="*/ 729026 h 1859280"/>
                  <a:gd name="connsiteX21" fmla="*/ 319352 w 1457435"/>
                  <a:gd name="connsiteY21" fmla="*/ 900476 h 1859280"/>
                  <a:gd name="connsiteX0" fmla="*/ 319352 w 1443725"/>
                  <a:gd name="connsiteY0" fmla="*/ 900476 h 1859280"/>
                  <a:gd name="connsiteX1" fmla="*/ 105039 w 1443725"/>
                  <a:gd name="connsiteY1" fmla="*/ 1119551 h 1859280"/>
                  <a:gd name="connsiteX2" fmla="*/ 57414 w 1443725"/>
                  <a:gd name="connsiteY2" fmla="*/ 1510076 h 1859280"/>
                  <a:gd name="connsiteX3" fmla="*/ 28839 w 1443725"/>
                  <a:gd name="connsiteY3" fmla="*/ 1643426 h 1859280"/>
                  <a:gd name="connsiteX4" fmla="*/ 500327 w 1443725"/>
                  <a:gd name="connsiteY4" fmla="*/ 1757726 h 1859280"/>
                  <a:gd name="connsiteX5" fmla="*/ 1100402 w 1443725"/>
                  <a:gd name="connsiteY5" fmla="*/ 1852976 h 1859280"/>
                  <a:gd name="connsiteX6" fmla="*/ 986102 w 1443725"/>
                  <a:gd name="connsiteY6" fmla="*/ 1571988 h 1859280"/>
                  <a:gd name="connsiteX7" fmla="*/ 1043252 w 1443725"/>
                  <a:gd name="connsiteY7" fmla="*/ 1424351 h 1859280"/>
                  <a:gd name="connsiteX8" fmla="*/ 1233752 w 1443725"/>
                  <a:gd name="connsiteY8" fmla="*/ 1248138 h 1859280"/>
                  <a:gd name="connsiteX9" fmla="*/ 1176602 w 1443725"/>
                  <a:gd name="connsiteY9" fmla="*/ 929051 h 1859280"/>
                  <a:gd name="connsiteX10" fmla="*/ 1076589 w 1443725"/>
                  <a:gd name="connsiteY10" fmla="*/ 914763 h 1859280"/>
                  <a:gd name="connsiteX11" fmla="*/ 1148027 w 1443725"/>
                  <a:gd name="connsiteY11" fmla="*/ 786176 h 1859280"/>
                  <a:gd name="connsiteX12" fmla="*/ 1262327 w 1443725"/>
                  <a:gd name="connsiteY12" fmla="*/ 443275 h 1859280"/>
                  <a:gd name="connsiteX13" fmla="*/ 1352814 w 1443725"/>
                  <a:gd name="connsiteY13" fmla="*/ 228963 h 1859280"/>
                  <a:gd name="connsiteX14" fmla="*/ 1443302 w 1443725"/>
                  <a:gd name="connsiteY14" fmla="*/ 43226 h 1859280"/>
                  <a:gd name="connsiteX15" fmla="*/ 1314714 w 1443725"/>
                  <a:gd name="connsiteY15" fmla="*/ 167051 h 1859280"/>
                  <a:gd name="connsiteX16" fmla="*/ 1352814 w 1443725"/>
                  <a:gd name="connsiteY16" fmla="*/ 363 h 1859280"/>
                  <a:gd name="connsiteX17" fmla="*/ 1252802 w 1443725"/>
                  <a:gd name="connsiteY17" fmla="*/ 152763 h 1859280"/>
                  <a:gd name="connsiteX18" fmla="*/ 1143264 w 1443725"/>
                  <a:gd name="connsiteY18" fmla="*/ 357551 h 1859280"/>
                  <a:gd name="connsiteX19" fmla="*/ 757502 w 1443725"/>
                  <a:gd name="connsiteY19" fmla="*/ 609963 h 1859280"/>
                  <a:gd name="connsiteX20" fmla="*/ 605102 w 1443725"/>
                  <a:gd name="connsiteY20" fmla="*/ 729026 h 1859280"/>
                  <a:gd name="connsiteX21" fmla="*/ 319352 w 1443725"/>
                  <a:gd name="connsiteY21" fmla="*/ 900476 h 1859280"/>
                  <a:gd name="connsiteX0" fmla="*/ 319352 w 1443308"/>
                  <a:gd name="connsiteY0" fmla="*/ 900476 h 1859280"/>
                  <a:gd name="connsiteX1" fmla="*/ 105039 w 1443308"/>
                  <a:gd name="connsiteY1" fmla="*/ 1119551 h 1859280"/>
                  <a:gd name="connsiteX2" fmla="*/ 57414 w 1443308"/>
                  <a:gd name="connsiteY2" fmla="*/ 1510076 h 1859280"/>
                  <a:gd name="connsiteX3" fmla="*/ 28839 w 1443308"/>
                  <a:gd name="connsiteY3" fmla="*/ 1643426 h 1859280"/>
                  <a:gd name="connsiteX4" fmla="*/ 500327 w 1443308"/>
                  <a:gd name="connsiteY4" fmla="*/ 1757726 h 1859280"/>
                  <a:gd name="connsiteX5" fmla="*/ 1100402 w 1443308"/>
                  <a:gd name="connsiteY5" fmla="*/ 1852976 h 1859280"/>
                  <a:gd name="connsiteX6" fmla="*/ 986102 w 1443308"/>
                  <a:gd name="connsiteY6" fmla="*/ 1571988 h 1859280"/>
                  <a:gd name="connsiteX7" fmla="*/ 1043252 w 1443308"/>
                  <a:gd name="connsiteY7" fmla="*/ 1424351 h 1859280"/>
                  <a:gd name="connsiteX8" fmla="*/ 1233752 w 1443308"/>
                  <a:gd name="connsiteY8" fmla="*/ 1248138 h 1859280"/>
                  <a:gd name="connsiteX9" fmla="*/ 1176602 w 1443308"/>
                  <a:gd name="connsiteY9" fmla="*/ 929051 h 1859280"/>
                  <a:gd name="connsiteX10" fmla="*/ 1076589 w 1443308"/>
                  <a:gd name="connsiteY10" fmla="*/ 914763 h 1859280"/>
                  <a:gd name="connsiteX11" fmla="*/ 1148027 w 1443308"/>
                  <a:gd name="connsiteY11" fmla="*/ 786176 h 1859280"/>
                  <a:gd name="connsiteX12" fmla="*/ 1262327 w 1443308"/>
                  <a:gd name="connsiteY12" fmla="*/ 443275 h 1859280"/>
                  <a:gd name="connsiteX13" fmla="*/ 1352814 w 1443308"/>
                  <a:gd name="connsiteY13" fmla="*/ 228963 h 1859280"/>
                  <a:gd name="connsiteX14" fmla="*/ 1443302 w 1443308"/>
                  <a:gd name="connsiteY14" fmla="*/ 43226 h 1859280"/>
                  <a:gd name="connsiteX15" fmla="*/ 1357577 w 1443308"/>
                  <a:gd name="connsiteY15" fmla="*/ 76563 h 1859280"/>
                  <a:gd name="connsiteX16" fmla="*/ 1352814 w 1443308"/>
                  <a:gd name="connsiteY16" fmla="*/ 363 h 1859280"/>
                  <a:gd name="connsiteX17" fmla="*/ 1252802 w 1443308"/>
                  <a:gd name="connsiteY17" fmla="*/ 152763 h 1859280"/>
                  <a:gd name="connsiteX18" fmla="*/ 1143264 w 1443308"/>
                  <a:gd name="connsiteY18" fmla="*/ 357551 h 1859280"/>
                  <a:gd name="connsiteX19" fmla="*/ 757502 w 1443308"/>
                  <a:gd name="connsiteY19" fmla="*/ 609963 h 1859280"/>
                  <a:gd name="connsiteX20" fmla="*/ 605102 w 1443308"/>
                  <a:gd name="connsiteY20" fmla="*/ 729026 h 1859280"/>
                  <a:gd name="connsiteX21" fmla="*/ 319352 w 1443308"/>
                  <a:gd name="connsiteY21" fmla="*/ 900476 h 1859280"/>
                  <a:gd name="connsiteX0" fmla="*/ 319352 w 1443302"/>
                  <a:gd name="connsiteY0" fmla="*/ 906487 h 1865291"/>
                  <a:gd name="connsiteX1" fmla="*/ 105039 w 1443302"/>
                  <a:gd name="connsiteY1" fmla="*/ 1125562 h 1865291"/>
                  <a:gd name="connsiteX2" fmla="*/ 57414 w 1443302"/>
                  <a:gd name="connsiteY2" fmla="*/ 1516087 h 1865291"/>
                  <a:gd name="connsiteX3" fmla="*/ 28839 w 1443302"/>
                  <a:gd name="connsiteY3" fmla="*/ 1649437 h 1865291"/>
                  <a:gd name="connsiteX4" fmla="*/ 500327 w 1443302"/>
                  <a:gd name="connsiteY4" fmla="*/ 1763737 h 1865291"/>
                  <a:gd name="connsiteX5" fmla="*/ 1100402 w 1443302"/>
                  <a:gd name="connsiteY5" fmla="*/ 1858987 h 1865291"/>
                  <a:gd name="connsiteX6" fmla="*/ 986102 w 1443302"/>
                  <a:gd name="connsiteY6" fmla="*/ 1577999 h 1865291"/>
                  <a:gd name="connsiteX7" fmla="*/ 1043252 w 1443302"/>
                  <a:gd name="connsiteY7" fmla="*/ 1430362 h 1865291"/>
                  <a:gd name="connsiteX8" fmla="*/ 1233752 w 1443302"/>
                  <a:gd name="connsiteY8" fmla="*/ 1254149 h 1865291"/>
                  <a:gd name="connsiteX9" fmla="*/ 1176602 w 1443302"/>
                  <a:gd name="connsiteY9" fmla="*/ 935062 h 1865291"/>
                  <a:gd name="connsiteX10" fmla="*/ 1076589 w 1443302"/>
                  <a:gd name="connsiteY10" fmla="*/ 920774 h 1865291"/>
                  <a:gd name="connsiteX11" fmla="*/ 1148027 w 1443302"/>
                  <a:gd name="connsiteY11" fmla="*/ 792187 h 1865291"/>
                  <a:gd name="connsiteX12" fmla="*/ 1262327 w 1443302"/>
                  <a:gd name="connsiteY12" fmla="*/ 449286 h 1865291"/>
                  <a:gd name="connsiteX13" fmla="*/ 1352814 w 1443302"/>
                  <a:gd name="connsiteY13" fmla="*/ 234974 h 1865291"/>
                  <a:gd name="connsiteX14" fmla="*/ 1443302 w 1443302"/>
                  <a:gd name="connsiteY14" fmla="*/ 49237 h 1865291"/>
                  <a:gd name="connsiteX15" fmla="*/ 1352814 w 1443302"/>
                  <a:gd name="connsiteY15" fmla="*/ 6374 h 1865291"/>
                  <a:gd name="connsiteX16" fmla="*/ 1252802 w 1443302"/>
                  <a:gd name="connsiteY16" fmla="*/ 158774 h 1865291"/>
                  <a:gd name="connsiteX17" fmla="*/ 1143264 w 1443302"/>
                  <a:gd name="connsiteY17" fmla="*/ 363562 h 1865291"/>
                  <a:gd name="connsiteX18" fmla="*/ 757502 w 1443302"/>
                  <a:gd name="connsiteY18" fmla="*/ 615974 h 1865291"/>
                  <a:gd name="connsiteX19" fmla="*/ 605102 w 1443302"/>
                  <a:gd name="connsiteY19" fmla="*/ 735037 h 1865291"/>
                  <a:gd name="connsiteX20" fmla="*/ 319352 w 1443302"/>
                  <a:gd name="connsiteY20" fmla="*/ 906487 h 1865291"/>
                  <a:gd name="connsiteX0" fmla="*/ 319352 w 1364727"/>
                  <a:gd name="connsiteY0" fmla="*/ 901163 h 1859967"/>
                  <a:gd name="connsiteX1" fmla="*/ 105039 w 1364727"/>
                  <a:gd name="connsiteY1" fmla="*/ 1120238 h 1859967"/>
                  <a:gd name="connsiteX2" fmla="*/ 57414 w 1364727"/>
                  <a:gd name="connsiteY2" fmla="*/ 1510763 h 1859967"/>
                  <a:gd name="connsiteX3" fmla="*/ 28839 w 1364727"/>
                  <a:gd name="connsiteY3" fmla="*/ 1644113 h 1859967"/>
                  <a:gd name="connsiteX4" fmla="*/ 500327 w 1364727"/>
                  <a:gd name="connsiteY4" fmla="*/ 1758413 h 1859967"/>
                  <a:gd name="connsiteX5" fmla="*/ 1100402 w 1364727"/>
                  <a:gd name="connsiteY5" fmla="*/ 1853663 h 1859967"/>
                  <a:gd name="connsiteX6" fmla="*/ 986102 w 1364727"/>
                  <a:gd name="connsiteY6" fmla="*/ 1572675 h 1859967"/>
                  <a:gd name="connsiteX7" fmla="*/ 1043252 w 1364727"/>
                  <a:gd name="connsiteY7" fmla="*/ 1425038 h 1859967"/>
                  <a:gd name="connsiteX8" fmla="*/ 1233752 w 1364727"/>
                  <a:gd name="connsiteY8" fmla="*/ 1248825 h 1859967"/>
                  <a:gd name="connsiteX9" fmla="*/ 1176602 w 1364727"/>
                  <a:gd name="connsiteY9" fmla="*/ 929738 h 1859967"/>
                  <a:gd name="connsiteX10" fmla="*/ 1076589 w 1364727"/>
                  <a:gd name="connsiteY10" fmla="*/ 915450 h 1859967"/>
                  <a:gd name="connsiteX11" fmla="*/ 1148027 w 1364727"/>
                  <a:gd name="connsiteY11" fmla="*/ 786863 h 1859967"/>
                  <a:gd name="connsiteX12" fmla="*/ 1262327 w 1364727"/>
                  <a:gd name="connsiteY12" fmla="*/ 443962 h 1859967"/>
                  <a:gd name="connsiteX13" fmla="*/ 1352814 w 1364727"/>
                  <a:gd name="connsiteY13" fmla="*/ 229650 h 1859967"/>
                  <a:gd name="connsiteX14" fmla="*/ 1352814 w 1364727"/>
                  <a:gd name="connsiteY14" fmla="*/ 1050 h 1859967"/>
                  <a:gd name="connsiteX15" fmla="*/ 1252802 w 1364727"/>
                  <a:gd name="connsiteY15" fmla="*/ 153450 h 1859967"/>
                  <a:gd name="connsiteX16" fmla="*/ 1143264 w 1364727"/>
                  <a:gd name="connsiteY16" fmla="*/ 358238 h 1859967"/>
                  <a:gd name="connsiteX17" fmla="*/ 757502 w 1364727"/>
                  <a:gd name="connsiteY17" fmla="*/ 610650 h 1859967"/>
                  <a:gd name="connsiteX18" fmla="*/ 605102 w 1364727"/>
                  <a:gd name="connsiteY18" fmla="*/ 729713 h 1859967"/>
                  <a:gd name="connsiteX19" fmla="*/ 319352 w 1364727"/>
                  <a:gd name="connsiteY19" fmla="*/ 901163 h 1859967"/>
                  <a:gd name="connsiteX0" fmla="*/ 319352 w 1352845"/>
                  <a:gd name="connsiteY0" fmla="*/ 752873 h 1711677"/>
                  <a:gd name="connsiteX1" fmla="*/ 105039 w 1352845"/>
                  <a:gd name="connsiteY1" fmla="*/ 971948 h 1711677"/>
                  <a:gd name="connsiteX2" fmla="*/ 57414 w 1352845"/>
                  <a:gd name="connsiteY2" fmla="*/ 1362473 h 1711677"/>
                  <a:gd name="connsiteX3" fmla="*/ 28839 w 1352845"/>
                  <a:gd name="connsiteY3" fmla="*/ 1495823 h 1711677"/>
                  <a:gd name="connsiteX4" fmla="*/ 500327 w 1352845"/>
                  <a:gd name="connsiteY4" fmla="*/ 1610123 h 1711677"/>
                  <a:gd name="connsiteX5" fmla="*/ 1100402 w 1352845"/>
                  <a:gd name="connsiteY5" fmla="*/ 1705373 h 1711677"/>
                  <a:gd name="connsiteX6" fmla="*/ 986102 w 1352845"/>
                  <a:gd name="connsiteY6" fmla="*/ 1424385 h 1711677"/>
                  <a:gd name="connsiteX7" fmla="*/ 1043252 w 1352845"/>
                  <a:gd name="connsiteY7" fmla="*/ 1276748 h 1711677"/>
                  <a:gd name="connsiteX8" fmla="*/ 1233752 w 1352845"/>
                  <a:gd name="connsiteY8" fmla="*/ 1100535 h 1711677"/>
                  <a:gd name="connsiteX9" fmla="*/ 1176602 w 1352845"/>
                  <a:gd name="connsiteY9" fmla="*/ 781448 h 1711677"/>
                  <a:gd name="connsiteX10" fmla="*/ 1076589 w 1352845"/>
                  <a:gd name="connsiteY10" fmla="*/ 767160 h 1711677"/>
                  <a:gd name="connsiteX11" fmla="*/ 1148027 w 1352845"/>
                  <a:gd name="connsiteY11" fmla="*/ 638573 h 1711677"/>
                  <a:gd name="connsiteX12" fmla="*/ 1262327 w 1352845"/>
                  <a:gd name="connsiteY12" fmla="*/ 295672 h 1711677"/>
                  <a:gd name="connsiteX13" fmla="*/ 1352814 w 1352845"/>
                  <a:gd name="connsiteY13" fmla="*/ 81360 h 1711677"/>
                  <a:gd name="connsiteX14" fmla="*/ 1252802 w 1352845"/>
                  <a:gd name="connsiteY14" fmla="*/ 5160 h 1711677"/>
                  <a:gd name="connsiteX15" fmla="*/ 1143264 w 1352845"/>
                  <a:gd name="connsiteY15" fmla="*/ 209948 h 1711677"/>
                  <a:gd name="connsiteX16" fmla="*/ 757502 w 1352845"/>
                  <a:gd name="connsiteY16" fmla="*/ 462360 h 1711677"/>
                  <a:gd name="connsiteX17" fmla="*/ 605102 w 1352845"/>
                  <a:gd name="connsiteY17" fmla="*/ 581423 h 1711677"/>
                  <a:gd name="connsiteX18" fmla="*/ 319352 w 1352845"/>
                  <a:gd name="connsiteY18" fmla="*/ 752873 h 1711677"/>
                  <a:gd name="connsiteX0" fmla="*/ 319352 w 1324292"/>
                  <a:gd name="connsiteY0" fmla="*/ 749589 h 1708393"/>
                  <a:gd name="connsiteX1" fmla="*/ 105039 w 1324292"/>
                  <a:gd name="connsiteY1" fmla="*/ 968664 h 1708393"/>
                  <a:gd name="connsiteX2" fmla="*/ 57414 w 1324292"/>
                  <a:gd name="connsiteY2" fmla="*/ 1359189 h 1708393"/>
                  <a:gd name="connsiteX3" fmla="*/ 28839 w 1324292"/>
                  <a:gd name="connsiteY3" fmla="*/ 1492539 h 1708393"/>
                  <a:gd name="connsiteX4" fmla="*/ 500327 w 1324292"/>
                  <a:gd name="connsiteY4" fmla="*/ 1606839 h 1708393"/>
                  <a:gd name="connsiteX5" fmla="*/ 1100402 w 1324292"/>
                  <a:gd name="connsiteY5" fmla="*/ 1702089 h 1708393"/>
                  <a:gd name="connsiteX6" fmla="*/ 986102 w 1324292"/>
                  <a:gd name="connsiteY6" fmla="*/ 1421101 h 1708393"/>
                  <a:gd name="connsiteX7" fmla="*/ 1043252 w 1324292"/>
                  <a:gd name="connsiteY7" fmla="*/ 1273464 h 1708393"/>
                  <a:gd name="connsiteX8" fmla="*/ 1233752 w 1324292"/>
                  <a:gd name="connsiteY8" fmla="*/ 1097251 h 1708393"/>
                  <a:gd name="connsiteX9" fmla="*/ 1176602 w 1324292"/>
                  <a:gd name="connsiteY9" fmla="*/ 778164 h 1708393"/>
                  <a:gd name="connsiteX10" fmla="*/ 1076589 w 1324292"/>
                  <a:gd name="connsiteY10" fmla="*/ 763876 h 1708393"/>
                  <a:gd name="connsiteX11" fmla="*/ 1148027 w 1324292"/>
                  <a:gd name="connsiteY11" fmla="*/ 635289 h 1708393"/>
                  <a:gd name="connsiteX12" fmla="*/ 1262327 w 1324292"/>
                  <a:gd name="connsiteY12" fmla="*/ 292388 h 1708393"/>
                  <a:gd name="connsiteX13" fmla="*/ 1324239 w 1324292"/>
                  <a:gd name="connsiteY13" fmla="*/ 197139 h 1708393"/>
                  <a:gd name="connsiteX14" fmla="*/ 1252802 w 1324292"/>
                  <a:gd name="connsiteY14" fmla="*/ 1876 h 1708393"/>
                  <a:gd name="connsiteX15" fmla="*/ 1143264 w 1324292"/>
                  <a:gd name="connsiteY15" fmla="*/ 206664 h 1708393"/>
                  <a:gd name="connsiteX16" fmla="*/ 757502 w 1324292"/>
                  <a:gd name="connsiteY16" fmla="*/ 459076 h 1708393"/>
                  <a:gd name="connsiteX17" fmla="*/ 605102 w 1324292"/>
                  <a:gd name="connsiteY17" fmla="*/ 578139 h 1708393"/>
                  <a:gd name="connsiteX18" fmla="*/ 319352 w 1324292"/>
                  <a:gd name="connsiteY18" fmla="*/ 749589 h 1708393"/>
                  <a:gd name="connsiteX0" fmla="*/ 319352 w 1324292"/>
                  <a:gd name="connsiteY0" fmla="*/ 749789 h 1708593"/>
                  <a:gd name="connsiteX1" fmla="*/ 105039 w 1324292"/>
                  <a:gd name="connsiteY1" fmla="*/ 968864 h 1708593"/>
                  <a:gd name="connsiteX2" fmla="*/ 57414 w 1324292"/>
                  <a:gd name="connsiteY2" fmla="*/ 1359389 h 1708593"/>
                  <a:gd name="connsiteX3" fmla="*/ 28839 w 1324292"/>
                  <a:gd name="connsiteY3" fmla="*/ 1492739 h 1708593"/>
                  <a:gd name="connsiteX4" fmla="*/ 500327 w 1324292"/>
                  <a:gd name="connsiteY4" fmla="*/ 1607039 h 1708593"/>
                  <a:gd name="connsiteX5" fmla="*/ 1100402 w 1324292"/>
                  <a:gd name="connsiteY5" fmla="*/ 1702289 h 1708593"/>
                  <a:gd name="connsiteX6" fmla="*/ 986102 w 1324292"/>
                  <a:gd name="connsiteY6" fmla="*/ 1421301 h 1708593"/>
                  <a:gd name="connsiteX7" fmla="*/ 1043252 w 1324292"/>
                  <a:gd name="connsiteY7" fmla="*/ 1273664 h 1708593"/>
                  <a:gd name="connsiteX8" fmla="*/ 1233752 w 1324292"/>
                  <a:gd name="connsiteY8" fmla="*/ 1097451 h 1708593"/>
                  <a:gd name="connsiteX9" fmla="*/ 1176602 w 1324292"/>
                  <a:gd name="connsiteY9" fmla="*/ 778364 h 1708593"/>
                  <a:gd name="connsiteX10" fmla="*/ 1076589 w 1324292"/>
                  <a:gd name="connsiteY10" fmla="*/ 764076 h 1708593"/>
                  <a:gd name="connsiteX11" fmla="*/ 1148027 w 1324292"/>
                  <a:gd name="connsiteY11" fmla="*/ 635489 h 1708593"/>
                  <a:gd name="connsiteX12" fmla="*/ 1262327 w 1324292"/>
                  <a:gd name="connsiteY12" fmla="*/ 402126 h 1708593"/>
                  <a:gd name="connsiteX13" fmla="*/ 1324239 w 1324292"/>
                  <a:gd name="connsiteY13" fmla="*/ 197339 h 1708593"/>
                  <a:gd name="connsiteX14" fmla="*/ 1252802 w 1324292"/>
                  <a:gd name="connsiteY14" fmla="*/ 2076 h 1708593"/>
                  <a:gd name="connsiteX15" fmla="*/ 1143264 w 1324292"/>
                  <a:gd name="connsiteY15" fmla="*/ 206864 h 1708593"/>
                  <a:gd name="connsiteX16" fmla="*/ 757502 w 1324292"/>
                  <a:gd name="connsiteY16" fmla="*/ 459276 h 1708593"/>
                  <a:gd name="connsiteX17" fmla="*/ 605102 w 1324292"/>
                  <a:gd name="connsiteY17" fmla="*/ 578339 h 1708593"/>
                  <a:gd name="connsiteX18" fmla="*/ 319352 w 1324292"/>
                  <a:gd name="connsiteY18" fmla="*/ 749789 h 1708593"/>
                  <a:gd name="connsiteX0" fmla="*/ 319352 w 1353694"/>
                  <a:gd name="connsiteY0" fmla="*/ 749789 h 1708593"/>
                  <a:gd name="connsiteX1" fmla="*/ 105039 w 1353694"/>
                  <a:gd name="connsiteY1" fmla="*/ 968864 h 1708593"/>
                  <a:gd name="connsiteX2" fmla="*/ 57414 w 1353694"/>
                  <a:gd name="connsiteY2" fmla="*/ 1359389 h 1708593"/>
                  <a:gd name="connsiteX3" fmla="*/ 28839 w 1353694"/>
                  <a:gd name="connsiteY3" fmla="*/ 1492739 h 1708593"/>
                  <a:gd name="connsiteX4" fmla="*/ 500327 w 1353694"/>
                  <a:gd name="connsiteY4" fmla="*/ 1607039 h 1708593"/>
                  <a:gd name="connsiteX5" fmla="*/ 1100402 w 1353694"/>
                  <a:gd name="connsiteY5" fmla="*/ 1702289 h 1708593"/>
                  <a:gd name="connsiteX6" fmla="*/ 986102 w 1353694"/>
                  <a:gd name="connsiteY6" fmla="*/ 1421301 h 1708593"/>
                  <a:gd name="connsiteX7" fmla="*/ 1043252 w 1353694"/>
                  <a:gd name="connsiteY7" fmla="*/ 1273664 h 1708593"/>
                  <a:gd name="connsiteX8" fmla="*/ 1233752 w 1353694"/>
                  <a:gd name="connsiteY8" fmla="*/ 1097451 h 1708593"/>
                  <a:gd name="connsiteX9" fmla="*/ 1176602 w 1353694"/>
                  <a:gd name="connsiteY9" fmla="*/ 778364 h 1708593"/>
                  <a:gd name="connsiteX10" fmla="*/ 1076589 w 1353694"/>
                  <a:gd name="connsiteY10" fmla="*/ 764076 h 1708593"/>
                  <a:gd name="connsiteX11" fmla="*/ 1148027 w 1353694"/>
                  <a:gd name="connsiteY11" fmla="*/ 635489 h 1708593"/>
                  <a:gd name="connsiteX12" fmla="*/ 1262327 w 1353694"/>
                  <a:gd name="connsiteY12" fmla="*/ 402126 h 1708593"/>
                  <a:gd name="connsiteX13" fmla="*/ 1324239 w 1353694"/>
                  <a:gd name="connsiteY13" fmla="*/ 197339 h 1708593"/>
                  <a:gd name="connsiteX14" fmla="*/ 1252802 w 1353694"/>
                  <a:gd name="connsiteY14" fmla="*/ 2076 h 1708593"/>
                  <a:gd name="connsiteX15" fmla="*/ 1143264 w 1353694"/>
                  <a:gd name="connsiteY15" fmla="*/ 206864 h 1708593"/>
                  <a:gd name="connsiteX16" fmla="*/ 757502 w 1353694"/>
                  <a:gd name="connsiteY16" fmla="*/ 459276 h 1708593"/>
                  <a:gd name="connsiteX17" fmla="*/ 605102 w 1353694"/>
                  <a:gd name="connsiteY17" fmla="*/ 578339 h 1708593"/>
                  <a:gd name="connsiteX18" fmla="*/ 319352 w 1353694"/>
                  <a:gd name="connsiteY18" fmla="*/ 749789 h 1708593"/>
                  <a:gd name="connsiteX0" fmla="*/ 318151 w 1352493"/>
                  <a:gd name="connsiteY0" fmla="*/ 749789 h 1708593"/>
                  <a:gd name="connsiteX1" fmla="*/ 61218 w 1352493"/>
                  <a:gd name="connsiteY1" fmla="*/ 955303 h 1708593"/>
                  <a:gd name="connsiteX2" fmla="*/ 56213 w 1352493"/>
                  <a:gd name="connsiteY2" fmla="*/ 1359389 h 1708593"/>
                  <a:gd name="connsiteX3" fmla="*/ 27638 w 1352493"/>
                  <a:gd name="connsiteY3" fmla="*/ 1492739 h 1708593"/>
                  <a:gd name="connsiteX4" fmla="*/ 499126 w 1352493"/>
                  <a:gd name="connsiteY4" fmla="*/ 1607039 h 1708593"/>
                  <a:gd name="connsiteX5" fmla="*/ 1099201 w 1352493"/>
                  <a:gd name="connsiteY5" fmla="*/ 1702289 h 1708593"/>
                  <a:gd name="connsiteX6" fmla="*/ 984901 w 1352493"/>
                  <a:gd name="connsiteY6" fmla="*/ 1421301 h 1708593"/>
                  <a:gd name="connsiteX7" fmla="*/ 1042051 w 1352493"/>
                  <a:gd name="connsiteY7" fmla="*/ 1273664 h 1708593"/>
                  <a:gd name="connsiteX8" fmla="*/ 1232551 w 1352493"/>
                  <a:gd name="connsiteY8" fmla="*/ 1097451 h 1708593"/>
                  <a:gd name="connsiteX9" fmla="*/ 1175401 w 1352493"/>
                  <a:gd name="connsiteY9" fmla="*/ 778364 h 1708593"/>
                  <a:gd name="connsiteX10" fmla="*/ 1075388 w 1352493"/>
                  <a:gd name="connsiteY10" fmla="*/ 764076 h 1708593"/>
                  <a:gd name="connsiteX11" fmla="*/ 1146826 w 1352493"/>
                  <a:gd name="connsiteY11" fmla="*/ 635489 h 1708593"/>
                  <a:gd name="connsiteX12" fmla="*/ 1261126 w 1352493"/>
                  <a:gd name="connsiteY12" fmla="*/ 402126 h 1708593"/>
                  <a:gd name="connsiteX13" fmla="*/ 1323038 w 1352493"/>
                  <a:gd name="connsiteY13" fmla="*/ 197339 h 1708593"/>
                  <a:gd name="connsiteX14" fmla="*/ 1251601 w 1352493"/>
                  <a:gd name="connsiteY14" fmla="*/ 2076 h 1708593"/>
                  <a:gd name="connsiteX15" fmla="*/ 1142063 w 1352493"/>
                  <a:gd name="connsiteY15" fmla="*/ 206864 h 1708593"/>
                  <a:gd name="connsiteX16" fmla="*/ 756301 w 1352493"/>
                  <a:gd name="connsiteY16" fmla="*/ 459276 h 1708593"/>
                  <a:gd name="connsiteX17" fmla="*/ 603901 w 1352493"/>
                  <a:gd name="connsiteY17" fmla="*/ 578339 h 1708593"/>
                  <a:gd name="connsiteX18" fmla="*/ 318151 w 1352493"/>
                  <a:gd name="connsiteY18" fmla="*/ 749789 h 1708593"/>
                  <a:gd name="connsiteX0" fmla="*/ 397874 w 1432216"/>
                  <a:gd name="connsiteY0" fmla="*/ 749789 h 1708593"/>
                  <a:gd name="connsiteX1" fmla="*/ 140941 w 1432216"/>
                  <a:gd name="connsiteY1" fmla="*/ 955303 h 1708593"/>
                  <a:gd name="connsiteX2" fmla="*/ 4 w 1432216"/>
                  <a:gd name="connsiteY2" fmla="*/ 1100035 h 1708593"/>
                  <a:gd name="connsiteX3" fmla="*/ 135936 w 1432216"/>
                  <a:gd name="connsiteY3" fmla="*/ 1359389 h 1708593"/>
                  <a:gd name="connsiteX4" fmla="*/ 107361 w 1432216"/>
                  <a:gd name="connsiteY4" fmla="*/ 1492739 h 1708593"/>
                  <a:gd name="connsiteX5" fmla="*/ 578849 w 1432216"/>
                  <a:gd name="connsiteY5" fmla="*/ 1607039 h 1708593"/>
                  <a:gd name="connsiteX6" fmla="*/ 1178924 w 1432216"/>
                  <a:gd name="connsiteY6" fmla="*/ 1702289 h 1708593"/>
                  <a:gd name="connsiteX7" fmla="*/ 1064624 w 1432216"/>
                  <a:gd name="connsiteY7" fmla="*/ 1421301 h 1708593"/>
                  <a:gd name="connsiteX8" fmla="*/ 1121774 w 1432216"/>
                  <a:gd name="connsiteY8" fmla="*/ 1273664 h 1708593"/>
                  <a:gd name="connsiteX9" fmla="*/ 1312274 w 1432216"/>
                  <a:gd name="connsiteY9" fmla="*/ 1097451 h 1708593"/>
                  <a:gd name="connsiteX10" fmla="*/ 1255124 w 1432216"/>
                  <a:gd name="connsiteY10" fmla="*/ 778364 h 1708593"/>
                  <a:gd name="connsiteX11" fmla="*/ 1155111 w 1432216"/>
                  <a:gd name="connsiteY11" fmla="*/ 764076 h 1708593"/>
                  <a:gd name="connsiteX12" fmla="*/ 1226549 w 1432216"/>
                  <a:gd name="connsiteY12" fmla="*/ 635489 h 1708593"/>
                  <a:gd name="connsiteX13" fmla="*/ 1340849 w 1432216"/>
                  <a:gd name="connsiteY13" fmla="*/ 402126 h 1708593"/>
                  <a:gd name="connsiteX14" fmla="*/ 1402761 w 1432216"/>
                  <a:gd name="connsiteY14" fmla="*/ 197339 h 1708593"/>
                  <a:gd name="connsiteX15" fmla="*/ 1331324 w 1432216"/>
                  <a:gd name="connsiteY15" fmla="*/ 2076 h 1708593"/>
                  <a:gd name="connsiteX16" fmla="*/ 1221786 w 1432216"/>
                  <a:gd name="connsiteY16" fmla="*/ 206864 h 1708593"/>
                  <a:gd name="connsiteX17" fmla="*/ 836024 w 1432216"/>
                  <a:gd name="connsiteY17" fmla="*/ 459276 h 1708593"/>
                  <a:gd name="connsiteX18" fmla="*/ 683624 w 1432216"/>
                  <a:gd name="connsiteY18" fmla="*/ 578339 h 1708593"/>
                  <a:gd name="connsiteX19" fmla="*/ 397874 w 1432216"/>
                  <a:gd name="connsiteY19" fmla="*/ 749789 h 1708593"/>
                  <a:gd name="connsiteX0" fmla="*/ 403730 w 1438072"/>
                  <a:gd name="connsiteY0" fmla="*/ 749789 h 1708593"/>
                  <a:gd name="connsiteX1" fmla="*/ 146797 w 1438072"/>
                  <a:gd name="connsiteY1" fmla="*/ 955303 h 1708593"/>
                  <a:gd name="connsiteX2" fmla="*/ 5860 w 1438072"/>
                  <a:gd name="connsiteY2" fmla="*/ 1100035 h 1708593"/>
                  <a:gd name="connsiteX3" fmla="*/ 32982 w 1438072"/>
                  <a:gd name="connsiteY3" fmla="*/ 1272454 h 1708593"/>
                  <a:gd name="connsiteX4" fmla="*/ 141792 w 1438072"/>
                  <a:gd name="connsiteY4" fmla="*/ 1359389 h 1708593"/>
                  <a:gd name="connsiteX5" fmla="*/ 113217 w 1438072"/>
                  <a:gd name="connsiteY5" fmla="*/ 1492739 h 1708593"/>
                  <a:gd name="connsiteX6" fmla="*/ 584705 w 1438072"/>
                  <a:gd name="connsiteY6" fmla="*/ 1607039 h 1708593"/>
                  <a:gd name="connsiteX7" fmla="*/ 1184780 w 1438072"/>
                  <a:gd name="connsiteY7" fmla="*/ 1702289 h 1708593"/>
                  <a:gd name="connsiteX8" fmla="*/ 1070480 w 1438072"/>
                  <a:gd name="connsiteY8" fmla="*/ 1421301 h 1708593"/>
                  <a:gd name="connsiteX9" fmla="*/ 1127630 w 1438072"/>
                  <a:gd name="connsiteY9" fmla="*/ 1273664 h 1708593"/>
                  <a:gd name="connsiteX10" fmla="*/ 1318130 w 1438072"/>
                  <a:gd name="connsiteY10" fmla="*/ 1097451 h 1708593"/>
                  <a:gd name="connsiteX11" fmla="*/ 1260980 w 1438072"/>
                  <a:gd name="connsiteY11" fmla="*/ 778364 h 1708593"/>
                  <a:gd name="connsiteX12" fmla="*/ 1160967 w 1438072"/>
                  <a:gd name="connsiteY12" fmla="*/ 764076 h 1708593"/>
                  <a:gd name="connsiteX13" fmla="*/ 1232405 w 1438072"/>
                  <a:gd name="connsiteY13" fmla="*/ 635489 h 1708593"/>
                  <a:gd name="connsiteX14" fmla="*/ 1346705 w 1438072"/>
                  <a:gd name="connsiteY14" fmla="*/ 402126 h 1708593"/>
                  <a:gd name="connsiteX15" fmla="*/ 1408617 w 1438072"/>
                  <a:gd name="connsiteY15" fmla="*/ 197339 h 1708593"/>
                  <a:gd name="connsiteX16" fmla="*/ 1337180 w 1438072"/>
                  <a:gd name="connsiteY16" fmla="*/ 2076 h 1708593"/>
                  <a:gd name="connsiteX17" fmla="*/ 1227642 w 1438072"/>
                  <a:gd name="connsiteY17" fmla="*/ 206864 h 1708593"/>
                  <a:gd name="connsiteX18" fmla="*/ 841880 w 1438072"/>
                  <a:gd name="connsiteY18" fmla="*/ 459276 h 1708593"/>
                  <a:gd name="connsiteX19" fmla="*/ 689480 w 1438072"/>
                  <a:gd name="connsiteY19" fmla="*/ 578339 h 1708593"/>
                  <a:gd name="connsiteX20" fmla="*/ 403730 w 1438072"/>
                  <a:gd name="connsiteY20" fmla="*/ 749789 h 1708593"/>
                  <a:gd name="connsiteX0" fmla="*/ 400076 w 1434418"/>
                  <a:gd name="connsiteY0" fmla="*/ 749789 h 1708593"/>
                  <a:gd name="connsiteX1" fmla="*/ 143143 w 1434418"/>
                  <a:gd name="connsiteY1" fmla="*/ 955303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141206 w 1434418"/>
                  <a:gd name="connsiteY1" fmla="*/ 941742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76842 w 1434418"/>
                  <a:gd name="connsiteY21" fmla="*/ 575029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76842 w 1434418"/>
                  <a:gd name="connsiteY21" fmla="*/ 575029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742008 w 1434418"/>
                  <a:gd name="connsiteY20" fmla="*/ 533781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742008 w 1434418"/>
                  <a:gd name="connsiteY20" fmla="*/ 533781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332880 w 1434418"/>
                  <a:gd name="connsiteY12" fmla="*/ 795799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742008 w 1434418"/>
                  <a:gd name="connsiteY20" fmla="*/ 533781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332880 w 1434418"/>
                  <a:gd name="connsiteY12" fmla="*/ 795799 h 1708593"/>
                  <a:gd name="connsiteX13" fmla="*/ 1157313 w 1434418"/>
                  <a:gd name="connsiteY13" fmla="*/ 764076 h 1708593"/>
                  <a:gd name="connsiteX14" fmla="*/ 1152955 w 1434418"/>
                  <a:gd name="connsiteY14" fmla="*/ 685455 h 1708593"/>
                  <a:gd name="connsiteX15" fmla="*/ 1228751 w 1434418"/>
                  <a:gd name="connsiteY15" fmla="*/ 635489 h 1708593"/>
                  <a:gd name="connsiteX16" fmla="*/ 1343051 w 1434418"/>
                  <a:gd name="connsiteY16" fmla="*/ 402126 h 1708593"/>
                  <a:gd name="connsiteX17" fmla="*/ 1404963 w 1434418"/>
                  <a:gd name="connsiteY17" fmla="*/ 197339 h 1708593"/>
                  <a:gd name="connsiteX18" fmla="*/ 1333526 w 1434418"/>
                  <a:gd name="connsiteY18" fmla="*/ 2076 h 1708593"/>
                  <a:gd name="connsiteX19" fmla="*/ 1223988 w 1434418"/>
                  <a:gd name="connsiteY19" fmla="*/ 206864 h 1708593"/>
                  <a:gd name="connsiteX20" fmla="*/ 838226 w 1434418"/>
                  <a:gd name="connsiteY20" fmla="*/ 459276 h 1708593"/>
                  <a:gd name="connsiteX21" fmla="*/ 742008 w 1434418"/>
                  <a:gd name="connsiteY21" fmla="*/ 533781 h 1708593"/>
                  <a:gd name="connsiteX22" fmla="*/ 604703 w 1434418"/>
                  <a:gd name="connsiteY22" fmla="*/ 520786 h 1708593"/>
                  <a:gd name="connsiteX23" fmla="*/ 476842 w 1434418"/>
                  <a:gd name="connsiteY23" fmla="*/ 575029 h 1708593"/>
                  <a:gd name="connsiteX24" fmla="*/ 400076 w 1434418"/>
                  <a:gd name="connsiteY24" fmla="*/ 749789 h 1708593"/>
                  <a:gd name="connsiteX0" fmla="*/ 400076 w 1445586"/>
                  <a:gd name="connsiteY0" fmla="*/ 749789 h 1708593"/>
                  <a:gd name="connsiteX1" fmla="*/ 209011 w 1445586"/>
                  <a:gd name="connsiteY1" fmla="*/ 930119 h 1708593"/>
                  <a:gd name="connsiteX2" fmla="*/ 62262 w 1445586"/>
                  <a:gd name="connsiteY2" fmla="*/ 991547 h 1708593"/>
                  <a:gd name="connsiteX3" fmla="*/ 2206 w 1445586"/>
                  <a:gd name="connsiteY3" fmla="*/ 1100035 h 1708593"/>
                  <a:gd name="connsiteX4" fmla="*/ 29328 w 1445586"/>
                  <a:gd name="connsiteY4" fmla="*/ 1272454 h 1708593"/>
                  <a:gd name="connsiteX5" fmla="*/ 138138 w 1445586"/>
                  <a:gd name="connsiteY5" fmla="*/ 1359389 h 1708593"/>
                  <a:gd name="connsiteX6" fmla="*/ 109563 w 1445586"/>
                  <a:gd name="connsiteY6" fmla="*/ 1492739 h 1708593"/>
                  <a:gd name="connsiteX7" fmla="*/ 581051 w 1445586"/>
                  <a:gd name="connsiteY7" fmla="*/ 1607039 h 1708593"/>
                  <a:gd name="connsiteX8" fmla="*/ 1181126 w 1445586"/>
                  <a:gd name="connsiteY8" fmla="*/ 1702289 h 1708593"/>
                  <a:gd name="connsiteX9" fmla="*/ 1066826 w 1445586"/>
                  <a:gd name="connsiteY9" fmla="*/ 1421301 h 1708593"/>
                  <a:gd name="connsiteX10" fmla="*/ 1123976 w 1445586"/>
                  <a:gd name="connsiteY10" fmla="*/ 1273664 h 1708593"/>
                  <a:gd name="connsiteX11" fmla="*/ 1314476 w 1445586"/>
                  <a:gd name="connsiteY11" fmla="*/ 1097451 h 1708593"/>
                  <a:gd name="connsiteX12" fmla="*/ 1445486 w 1445586"/>
                  <a:gd name="connsiteY12" fmla="*/ 935366 h 1708593"/>
                  <a:gd name="connsiteX13" fmla="*/ 1332880 w 1445586"/>
                  <a:gd name="connsiteY13" fmla="*/ 795799 h 1708593"/>
                  <a:gd name="connsiteX14" fmla="*/ 1157313 w 1445586"/>
                  <a:gd name="connsiteY14" fmla="*/ 764076 h 1708593"/>
                  <a:gd name="connsiteX15" fmla="*/ 1152955 w 1445586"/>
                  <a:gd name="connsiteY15" fmla="*/ 685455 h 1708593"/>
                  <a:gd name="connsiteX16" fmla="*/ 1228751 w 1445586"/>
                  <a:gd name="connsiteY16" fmla="*/ 635489 h 1708593"/>
                  <a:gd name="connsiteX17" fmla="*/ 1343051 w 1445586"/>
                  <a:gd name="connsiteY17" fmla="*/ 402126 h 1708593"/>
                  <a:gd name="connsiteX18" fmla="*/ 1404963 w 1445586"/>
                  <a:gd name="connsiteY18" fmla="*/ 197339 h 1708593"/>
                  <a:gd name="connsiteX19" fmla="*/ 1333526 w 1445586"/>
                  <a:gd name="connsiteY19" fmla="*/ 2076 h 1708593"/>
                  <a:gd name="connsiteX20" fmla="*/ 1223988 w 1445586"/>
                  <a:gd name="connsiteY20" fmla="*/ 206864 h 1708593"/>
                  <a:gd name="connsiteX21" fmla="*/ 838226 w 1445586"/>
                  <a:gd name="connsiteY21" fmla="*/ 459276 h 1708593"/>
                  <a:gd name="connsiteX22" fmla="*/ 742008 w 1445586"/>
                  <a:gd name="connsiteY22" fmla="*/ 533781 h 1708593"/>
                  <a:gd name="connsiteX23" fmla="*/ 604703 w 1445586"/>
                  <a:gd name="connsiteY23" fmla="*/ 520786 h 1708593"/>
                  <a:gd name="connsiteX24" fmla="*/ 476842 w 1445586"/>
                  <a:gd name="connsiteY24" fmla="*/ 575029 h 1708593"/>
                  <a:gd name="connsiteX25" fmla="*/ 400076 w 1445586"/>
                  <a:gd name="connsiteY25" fmla="*/ 749789 h 1708593"/>
                  <a:gd name="connsiteX0" fmla="*/ 400076 w 1446894"/>
                  <a:gd name="connsiteY0" fmla="*/ 749789 h 1708593"/>
                  <a:gd name="connsiteX1" fmla="*/ 209011 w 1446894"/>
                  <a:gd name="connsiteY1" fmla="*/ 930119 h 1708593"/>
                  <a:gd name="connsiteX2" fmla="*/ 62262 w 1446894"/>
                  <a:gd name="connsiteY2" fmla="*/ 991547 h 1708593"/>
                  <a:gd name="connsiteX3" fmla="*/ 2206 w 1446894"/>
                  <a:gd name="connsiteY3" fmla="*/ 1100035 h 1708593"/>
                  <a:gd name="connsiteX4" fmla="*/ 29328 w 1446894"/>
                  <a:gd name="connsiteY4" fmla="*/ 1272454 h 1708593"/>
                  <a:gd name="connsiteX5" fmla="*/ 138138 w 1446894"/>
                  <a:gd name="connsiteY5" fmla="*/ 1359389 h 1708593"/>
                  <a:gd name="connsiteX6" fmla="*/ 109563 w 1446894"/>
                  <a:gd name="connsiteY6" fmla="*/ 1492739 h 1708593"/>
                  <a:gd name="connsiteX7" fmla="*/ 581051 w 1446894"/>
                  <a:gd name="connsiteY7" fmla="*/ 1607039 h 1708593"/>
                  <a:gd name="connsiteX8" fmla="*/ 1181126 w 1446894"/>
                  <a:gd name="connsiteY8" fmla="*/ 1702289 h 1708593"/>
                  <a:gd name="connsiteX9" fmla="*/ 1066826 w 1446894"/>
                  <a:gd name="connsiteY9" fmla="*/ 1421301 h 1708593"/>
                  <a:gd name="connsiteX10" fmla="*/ 1123976 w 1446894"/>
                  <a:gd name="connsiteY10" fmla="*/ 1273664 h 1708593"/>
                  <a:gd name="connsiteX11" fmla="*/ 1409403 w 1446894"/>
                  <a:gd name="connsiteY11" fmla="*/ 1134259 h 1708593"/>
                  <a:gd name="connsiteX12" fmla="*/ 1445486 w 1446894"/>
                  <a:gd name="connsiteY12" fmla="*/ 935366 h 1708593"/>
                  <a:gd name="connsiteX13" fmla="*/ 1332880 w 1446894"/>
                  <a:gd name="connsiteY13" fmla="*/ 795799 h 1708593"/>
                  <a:gd name="connsiteX14" fmla="*/ 1157313 w 1446894"/>
                  <a:gd name="connsiteY14" fmla="*/ 764076 h 1708593"/>
                  <a:gd name="connsiteX15" fmla="*/ 1152955 w 1446894"/>
                  <a:gd name="connsiteY15" fmla="*/ 685455 h 1708593"/>
                  <a:gd name="connsiteX16" fmla="*/ 1228751 w 1446894"/>
                  <a:gd name="connsiteY16" fmla="*/ 635489 h 1708593"/>
                  <a:gd name="connsiteX17" fmla="*/ 1343051 w 1446894"/>
                  <a:gd name="connsiteY17" fmla="*/ 402126 h 1708593"/>
                  <a:gd name="connsiteX18" fmla="*/ 1404963 w 1446894"/>
                  <a:gd name="connsiteY18" fmla="*/ 197339 h 1708593"/>
                  <a:gd name="connsiteX19" fmla="*/ 1333526 w 1446894"/>
                  <a:gd name="connsiteY19" fmla="*/ 2076 h 1708593"/>
                  <a:gd name="connsiteX20" fmla="*/ 1223988 w 1446894"/>
                  <a:gd name="connsiteY20" fmla="*/ 206864 h 1708593"/>
                  <a:gd name="connsiteX21" fmla="*/ 838226 w 1446894"/>
                  <a:gd name="connsiteY21" fmla="*/ 459276 h 1708593"/>
                  <a:gd name="connsiteX22" fmla="*/ 742008 w 1446894"/>
                  <a:gd name="connsiteY22" fmla="*/ 533781 h 1708593"/>
                  <a:gd name="connsiteX23" fmla="*/ 604703 w 1446894"/>
                  <a:gd name="connsiteY23" fmla="*/ 520786 h 1708593"/>
                  <a:gd name="connsiteX24" fmla="*/ 476842 w 1446894"/>
                  <a:gd name="connsiteY24" fmla="*/ 575029 h 1708593"/>
                  <a:gd name="connsiteX25" fmla="*/ 400076 w 1446894"/>
                  <a:gd name="connsiteY25" fmla="*/ 749789 h 1708593"/>
                  <a:gd name="connsiteX0" fmla="*/ 400076 w 1445586"/>
                  <a:gd name="connsiteY0" fmla="*/ 749789 h 1708593"/>
                  <a:gd name="connsiteX1" fmla="*/ 209011 w 1445586"/>
                  <a:gd name="connsiteY1" fmla="*/ 930119 h 1708593"/>
                  <a:gd name="connsiteX2" fmla="*/ 62262 w 1445586"/>
                  <a:gd name="connsiteY2" fmla="*/ 991547 h 1708593"/>
                  <a:gd name="connsiteX3" fmla="*/ 2206 w 1445586"/>
                  <a:gd name="connsiteY3" fmla="*/ 1100035 h 1708593"/>
                  <a:gd name="connsiteX4" fmla="*/ 29328 w 1445586"/>
                  <a:gd name="connsiteY4" fmla="*/ 1272454 h 1708593"/>
                  <a:gd name="connsiteX5" fmla="*/ 138138 w 1445586"/>
                  <a:gd name="connsiteY5" fmla="*/ 1359389 h 1708593"/>
                  <a:gd name="connsiteX6" fmla="*/ 109563 w 1445586"/>
                  <a:gd name="connsiteY6" fmla="*/ 1492739 h 1708593"/>
                  <a:gd name="connsiteX7" fmla="*/ 581051 w 1445586"/>
                  <a:gd name="connsiteY7" fmla="*/ 1607039 h 1708593"/>
                  <a:gd name="connsiteX8" fmla="*/ 1181126 w 1445586"/>
                  <a:gd name="connsiteY8" fmla="*/ 1702289 h 1708593"/>
                  <a:gd name="connsiteX9" fmla="*/ 1066826 w 1445586"/>
                  <a:gd name="connsiteY9" fmla="*/ 1421301 h 1708593"/>
                  <a:gd name="connsiteX10" fmla="*/ 1123976 w 1445586"/>
                  <a:gd name="connsiteY10" fmla="*/ 1273664 h 1708593"/>
                  <a:gd name="connsiteX11" fmla="*/ 1306001 w 1445586"/>
                  <a:gd name="connsiteY11" fmla="*/ 1206586 h 1708593"/>
                  <a:gd name="connsiteX12" fmla="*/ 1409403 w 1445586"/>
                  <a:gd name="connsiteY12" fmla="*/ 1134259 h 1708593"/>
                  <a:gd name="connsiteX13" fmla="*/ 1445486 w 1445586"/>
                  <a:gd name="connsiteY13" fmla="*/ 935366 h 1708593"/>
                  <a:gd name="connsiteX14" fmla="*/ 1332880 w 1445586"/>
                  <a:gd name="connsiteY14" fmla="*/ 795799 h 1708593"/>
                  <a:gd name="connsiteX15" fmla="*/ 1157313 w 1445586"/>
                  <a:gd name="connsiteY15" fmla="*/ 764076 h 1708593"/>
                  <a:gd name="connsiteX16" fmla="*/ 1152955 w 1445586"/>
                  <a:gd name="connsiteY16" fmla="*/ 685455 h 1708593"/>
                  <a:gd name="connsiteX17" fmla="*/ 1228751 w 1445586"/>
                  <a:gd name="connsiteY17" fmla="*/ 635489 h 1708593"/>
                  <a:gd name="connsiteX18" fmla="*/ 1343051 w 1445586"/>
                  <a:gd name="connsiteY18" fmla="*/ 402126 h 1708593"/>
                  <a:gd name="connsiteX19" fmla="*/ 1404963 w 1445586"/>
                  <a:gd name="connsiteY19" fmla="*/ 197339 h 1708593"/>
                  <a:gd name="connsiteX20" fmla="*/ 1333526 w 1445586"/>
                  <a:gd name="connsiteY20" fmla="*/ 2076 h 1708593"/>
                  <a:gd name="connsiteX21" fmla="*/ 1223988 w 1445586"/>
                  <a:gd name="connsiteY21" fmla="*/ 206864 h 1708593"/>
                  <a:gd name="connsiteX22" fmla="*/ 838226 w 1445586"/>
                  <a:gd name="connsiteY22" fmla="*/ 459276 h 1708593"/>
                  <a:gd name="connsiteX23" fmla="*/ 742008 w 1445586"/>
                  <a:gd name="connsiteY23" fmla="*/ 533781 h 1708593"/>
                  <a:gd name="connsiteX24" fmla="*/ 604703 w 1445586"/>
                  <a:gd name="connsiteY24" fmla="*/ 520786 h 1708593"/>
                  <a:gd name="connsiteX25" fmla="*/ 476842 w 1445586"/>
                  <a:gd name="connsiteY25" fmla="*/ 575029 h 1708593"/>
                  <a:gd name="connsiteX26" fmla="*/ 400076 w 1445586"/>
                  <a:gd name="connsiteY26" fmla="*/ 749789 h 1708593"/>
                  <a:gd name="connsiteX0" fmla="*/ 400076 w 1445586"/>
                  <a:gd name="connsiteY0" fmla="*/ 749789 h 1708593"/>
                  <a:gd name="connsiteX1" fmla="*/ 209011 w 1445586"/>
                  <a:gd name="connsiteY1" fmla="*/ 930119 h 1708593"/>
                  <a:gd name="connsiteX2" fmla="*/ 62262 w 1445586"/>
                  <a:gd name="connsiteY2" fmla="*/ 991547 h 1708593"/>
                  <a:gd name="connsiteX3" fmla="*/ 2206 w 1445586"/>
                  <a:gd name="connsiteY3" fmla="*/ 1100035 h 1708593"/>
                  <a:gd name="connsiteX4" fmla="*/ 29328 w 1445586"/>
                  <a:gd name="connsiteY4" fmla="*/ 1272454 h 1708593"/>
                  <a:gd name="connsiteX5" fmla="*/ 138138 w 1445586"/>
                  <a:gd name="connsiteY5" fmla="*/ 1359389 h 1708593"/>
                  <a:gd name="connsiteX6" fmla="*/ 109563 w 1445586"/>
                  <a:gd name="connsiteY6" fmla="*/ 1492739 h 1708593"/>
                  <a:gd name="connsiteX7" fmla="*/ 581051 w 1445586"/>
                  <a:gd name="connsiteY7" fmla="*/ 1607039 h 1708593"/>
                  <a:gd name="connsiteX8" fmla="*/ 1181126 w 1445586"/>
                  <a:gd name="connsiteY8" fmla="*/ 1702289 h 1708593"/>
                  <a:gd name="connsiteX9" fmla="*/ 1066826 w 1445586"/>
                  <a:gd name="connsiteY9" fmla="*/ 1421301 h 1708593"/>
                  <a:gd name="connsiteX10" fmla="*/ 1123976 w 1445586"/>
                  <a:gd name="connsiteY10" fmla="*/ 1273664 h 1708593"/>
                  <a:gd name="connsiteX11" fmla="*/ 1306001 w 1445586"/>
                  <a:gd name="connsiteY11" fmla="*/ 1206586 h 1708593"/>
                  <a:gd name="connsiteX12" fmla="*/ 1409403 w 1445586"/>
                  <a:gd name="connsiteY12" fmla="*/ 1134259 h 1708593"/>
                  <a:gd name="connsiteX13" fmla="*/ 1445486 w 1445586"/>
                  <a:gd name="connsiteY13" fmla="*/ 935366 h 1708593"/>
                  <a:gd name="connsiteX14" fmla="*/ 1332880 w 1445586"/>
                  <a:gd name="connsiteY14" fmla="*/ 795799 h 1708593"/>
                  <a:gd name="connsiteX15" fmla="*/ 1157313 w 1445586"/>
                  <a:gd name="connsiteY15" fmla="*/ 764076 h 1708593"/>
                  <a:gd name="connsiteX16" fmla="*/ 1152955 w 1445586"/>
                  <a:gd name="connsiteY16" fmla="*/ 685455 h 1708593"/>
                  <a:gd name="connsiteX17" fmla="*/ 1228751 w 1445586"/>
                  <a:gd name="connsiteY17" fmla="*/ 635489 h 1708593"/>
                  <a:gd name="connsiteX18" fmla="*/ 1343051 w 1445586"/>
                  <a:gd name="connsiteY18" fmla="*/ 402126 h 1708593"/>
                  <a:gd name="connsiteX19" fmla="*/ 1404963 w 1445586"/>
                  <a:gd name="connsiteY19" fmla="*/ 197339 h 1708593"/>
                  <a:gd name="connsiteX20" fmla="*/ 1333526 w 1445586"/>
                  <a:gd name="connsiteY20" fmla="*/ 2076 h 1708593"/>
                  <a:gd name="connsiteX21" fmla="*/ 1223988 w 1445586"/>
                  <a:gd name="connsiteY21" fmla="*/ 206864 h 1708593"/>
                  <a:gd name="connsiteX22" fmla="*/ 838226 w 1445586"/>
                  <a:gd name="connsiteY22" fmla="*/ 459276 h 1708593"/>
                  <a:gd name="connsiteX23" fmla="*/ 742008 w 1445586"/>
                  <a:gd name="connsiteY23" fmla="*/ 533781 h 1708593"/>
                  <a:gd name="connsiteX24" fmla="*/ 604703 w 1445586"/>
                  <a:gd name="connsiteY24" fmla="*/ 520786 h 1708593"/>
                  <a:gd name="connsiteX25" fmla="*/ 476842 w 1445586"/>
                  <a:gd name="connsiteY25" fmla="*/ 575029 h 1708593"/>
                  <a:gd name="connsiteX26" fmla="*/ 400076 w 1445586"/>
                  <a:gd name="connsiteY26" fmla="*/ 749789 h 1708593"/>
                  <a:gd name="connsiteX0" fmla="*/ 400076 w 1447521"/>
                  <a:gd name="connsiteY0" fmla="*/ 749789 h 1708593"/>
                  <a:gd name="connsiteX1" fmla="*/ 209011 w 1447521"/>
                  <a:gd name="connsiteY1" fmla="*/ 930119 h 1708593"/>
                  <a:gd name="connsiteX2" fmla="*/ 62262 w 1447521"/>
                  <a:gd name="connsiteY2" fmla="*/ 991547 h 1708593"/>
                  <a:gd name="connsiteX3" fmla="*/ 2206 w 1447521"/>
                  <a:gd name="connsiteY3" fmla="*/ 1100035 h 1708593"/>
                  <a:gd name="connsiteX4" fmla="*/ 29328 w 1447521"/>
                  <a:gd name="connsiteY4" fmla="*/ 1272454 h 1708593"/>
                  <a:gd name="connsiteX5" fmla="*/ 138138 w 1447521"/>
                  <a:gd name="connsiteY5" fmla="*/ 1359389 h 1708593"/>
                  <a:gd name="connsiteX6" fmla="*/ 109563 w 1447521"/>
                  <a:gd name="connsiteY6" fmla="*/ 1492739 h 1708593"/>
                  <a:gd name="connsiteX7" fmla="*/ 581051 w 1447521"/>
                  <a:gd name="connsiteY7" fmla="*/ 1607039 h 1708593"/>
                  <a:gd name="connsiteX8" fmla="*/ 1181126 w 1447521"/>
                  <a:gd name="connsiteY8" fmla="*/ 1702289 h 1708593"/>
                  <a:gd name="connsiteX9" fmla="*/ 1066826 w 1447521"/>
                  <a:gd name="connsiteY9" fmla="*/ 1421301 h 1708593"/>
                  <a:gd name="connsiteX10" fmla="*/ 1123976 w 1447521"/>
                  <a:gd name="connsiteY10" fmla="*/ 1273664 h 1708593"/>
                  <a:gd name="connsiteX11" fmla="*/ 1306001 w 1447521"/>
                  <a:gd name="connsiteY11" fmla="*/ 1206586 h 1708593"/>
                  <a:gd name="connsiteX12" fmla="*/ 1409403 w 1447521"/>
                  <a:gd name="connsiteY12" fmla="*/ 1134259 h 1708593"/>
                  <a:gd name="connsiteX13" fmla="*/ 1447423 w 1447521"/>
                  <a:gd name="connsiteY13" fmla="*/ 974112 h 1708593"/>
                  <a:gd name="connsiteX14" fmla="*/ 1332880 w 1447521"/>
                  <a:gd name="connsiteY14" fmla="*/ 795799 h 1708593"/>
                  <a:gd name="connsiteX15" fmla="*/ 1157313 w 1447521"/>
                  <a:gd name="connsiteY15" fmla="*/ 764076 h 1708593"/>
                  <a:gd name="connsiteX16" fmla="*/ 1152955 w 1447521"/>
                  <a:gd name="connsiteY16" fmla="*/ 685455 h 1708593"/>
                  <a:gd name="connsiteX17" fmla="*/ 1228751 w 1447521"/>
                  <a:gd name="connsiteY17" fmla="*/ 635489 h 1708593"/>
                  <a:gd name="connsiteX18" fmla="*/ 1343051 w 1447521"/>
                  <a:gd name="connsiteY18" fmla="*/ 402126 h 1708593"/>
                  <a:gd name="connsiteX19" fmla="*/ 1404963 w 1447521"/>
                  <a:gd name="connsiteY19" fmla="*/ 197339 h 1708593"/>
                  <a:gd name="connsiteX20" fmla="*/ 1333526 w 1447521"/>
                  <a:gd name="connsiteY20" fmla="*/ 2076 h 1708593"/>
                  <a:gd name="connsiteX21" fmla="*/ 1223988 w 1447521"/>
                  <a:gd name="connsiteY21" fmla="*/ 206864 h 1708593"/>
                  <a:gd name="connsiteX22" fmla="*/ 838226 w 1447521"/>
                  <a:gd name="connsiteY22" fmla="*/ 459276 h 1708593"/>
                  <a:gd name="connsiteX23" fmla="*/ 742008 w 1447521"/>
                  <a:gd name="connsiteY23" fmla="*/ 533781 h 1708593"/>
                  <a:gd name="connsiteX24" fmla="*/ 604703 w 1447521"/>
                  <a:gd name="connsiteY24" fmla="*/ 520786 h 1708593"/>
                  <a:gd name="connsiteX25" fmla="*/ 476842 w 1447521"/>
                  <a:gd name="connsiteY25" fmla="*/ 575029 h 1708593"/>
                  <a:gd name="connsiteX26" fmla="*/ 400076 w 1447521"/>
                  <a:gd name="connsiteY26" fmla="*/ 749789 h 1708593"/>
                  <a:gd name="connsiteX0" fmla="*/ 400076 w 1447423"/>
                  <a:gd name="connsiteY0" fmla="*/ 749789 h 1708593"/>
                  <a:gd name="connsiteX1" fmla="*/ 209011 w 1447423"/>
                  <a:gd name="connsiteY1" fmla="*/ 930119 h 1708593"/>
                  <a:gd name="connsiteX2" fmla="*/ 62262 w 1447423"/>
                  <a:gd name="connsiteY2" fmla="*/ 991547 h 1708593"/>
                  <a:gd name="connsiteX3" fmla="*/ 2206 w 1447423"/>
                  <a:gd name="connsiteY3" fmla="*/ 1100035 h 1708593"/>
                  <a:gd name="connsiteX4" fmla="*/ 29328 w 1447423"/>
                  <a:gd name="connsiteY4" fmla="*/ 1272454 h 1708593"/>
                  <a:gd name="connsiteX5" fmla="*/ 138138 w 1447423"/>
                  <a:gd name="connsiteY5" fmla="*/ 1359389 h 1708593"/>
                  <a:gd name="connsiteX6" fmla="*/ 109563 w 1447423"/>
                  <a:gd name="connsiteY6" fmla="*/ 1492739 h 1708593"/>
                  <a:gd name="connsiteX7" fmla="*/ 581051 w 1447423"/>
                  <a:gd name="connsiteY7" fmla="*/ 1607039 h 1708593"/>
                  <a:gd name="connsiteX8" fmla="*/ 1181126 w 1447423"/>
                  <a:gd name="connsiteY8" fmla="*/ 1702289 h 1708593"/>
                  <a:gd name="connsiteX9" fmla="*/ 1066826 w 1447423"/>
                  <a:gd name="connsiteY9" fmla="*/ 1421301 h 1708593"/>
                  <a:gd name="connsiteX10" fmla="*/ 1123976 w 1447423"/>
                  <a:gd name="connsiteY10" fmla="*/ 1273664 h 1708593"/>
                  <a:gd name="connsiteX11" fmla="*/ 1306001 w 1447423"/>
                  <a:gd name="connsiteY11" fmla="*/ 1206586 h 1708593"/>
                  <a:gd name="connsiteX12" fmla="*/ 1409403 w 1447423"/>
                  <a:gd name="connsiteY12" fmla="*/ 1134259 h 1708593"/>
                  <a:gd name="connsiteX13" fmla="*/ 1447423 w 1447423"/>
                  <a:gd name="connsiteY13" fmla="*/ 974112 h 1708593"/>
                  <a:gd name="connsiteX14" fmla="*/ 1332880 w 1447423"/>
                  <a:gd name="connsiteY14" fmla="*/ 795799 h 1708593"/>
                  <a:gd name="connsiteX15" fmla="*/ 1157313 w 1447423"/>
                  <a:gd name="connsiteY15" fmla="*/ 764076 h 1708593"/>
                  <a:gd name="connsiteX16" fmla="*/ 1152955 w 1447423"/>
                  <a:gd name="connsiteY16" fmla="*/ 685455 h 1708593"/>
                  <a:gd name="connsiteX17" fmla="*/ 1228751 w 1447423"/>
                  <a:gd name="connsiteY17" fmla="*/ 635489 h 1708593"/>
                  <a:gd name="connsiteX18" fmla="*/ 1343051 w 1447423"/>
                  <a:gd name="connsiteY18" fmla="*/ 402126 h 1708593"/>
                  <a:gd name="connsiteX19" fmla="*/ 1404963 w 1447423"/>
                  <a:gd name="connsiteY19" fmla="*/ 197339 h 1708593"/>
                  <a:gd name="connsiteX20" fmla="*/ 1333526 w 1447423"/>
                  <a:gd name="connsiteY20" fmla="*/ 2076 h 1708593"/>
                  <a:gd name="connsiteX21" fmla="*/ 1223988 w 1447423"/>
                  <a:gd name="connsiteY21" fmla="*/ 206864 h 1708593"/>
                  <a:gd name="connsiteX22" fmla="*/ 838226 w 1447423"/>
                  <a:gd name="connsiteY22" fmla="*/ 459276 h 1708593"/>
                  <a:gd name="connsiteX23" fmla="*/ 742008 w 1447423"/>
                  <a:gd name="connsiteY23" fmla="*/ 533781 h 1708593"/>
                  <a:gd name="connsiteX24" fmla="*/ 604703 w 1447423"/>
                  <a:gd name="connsiteY24" fmla="*/ 520786 h 1708593"/>
                  <a:gd name="connsiteX25" fmla="*/ 476842 w 1447423"/>
                  <a:gd name="connsiteY25" fmla="*/ 575029 h 1708593"/>
                  <a:gd name="connsiteX26" fmla="*/ 400076 w 1447423"/>
                  <a:gd name="connsiteY26" fmla="*/ 749789 h 1708593"/>
                  <a:gd name="connsiteX0" fmla="*/ 400076 w 1449248"/>
                  <a:gd name="connsiteY0" fmla="*/ 749789 h 1708593"/>
                  <a:gd name="connsiteX1" fmla="*/ 209011 w 1449248"/>
                  <a:gd name="connsiteY1" fmla="*/ 930119 h 1708593"/>
                  <a:gd name="connsiteX2" fmla="*/ 62262 w 1449248"/>
                  <a:gd name="connsiteY2" fmla="*/ 991547 h 1708593"/>
                  <a:gd name="connsiteX3" fmla="*/ 2206 w 1449248"/>
                  <a:gd name="connsiteY3" fmla="*/ 1100035 h 1708593"/>
                  <a:gd name="connsiteX4" fmla="*/ 29328 w 1449248"/>
                  <a:gd name="connsiteY4" fmla="*/ 1272454 h 1708593"/>
                  <a:gd name="connsiteX5" fmla="*/ 138138 w 1449248"/>
                  <a:gd name="connsiteY5" fmla="*/ 1359389 h 1708593"/>
                  <a:gd name="connsiteX6" fmla="*/ 109563 w 1449248"/>
                  <a:gd name="connsiteY6" fmla="*/ 1492739 h 1708593"/>
                  <a:gd name="connsiteX7" fmla="*/ 581051 w 1449248"/>
                  <a:gd name="connsiteY7" fmla="*/ 1607039 h 1708593"/>
                  <a:gd name="connsiteX8" fmla="*/ 1181126 w 1449248"/>
                  <a:gd name="connsiteY8" fmla="*/ 1702289 h 1708593"/>
                  <a:gd name="connsiteX9" fmla="*/ 1066826 w 1449248"/>
                  <a:gd name="connsiteY9" fmla="*/ 1421301 h 1708593"/>
                  <a:gd name="connsiteX10" fmla="*/ 1123976 w 1449248"/>
                  <a:gd name="connsiteY10" fmla="*/ 1273664 h 1708593"/>
                  <a:gd name="connsiteX11" fmla="*/ 1306001 w 1449248"/>
                  <a:gd name="connsiteY11" fmla="*/ 1206586 h 1708593"/>
                  <a:gd name="connsiteX12" fmla="*/ 1409403 w 1449248"/>
                  <a:gd name="connsiteY12" fmla="*/ 1134259 h 1708593"/>
                  <a:gd name="connsiteX13" fmla="*/ 1447423 w 1449248"/>
                  <a:gd name="connsiteY13" fmla="*/ 974112 h 1708593"/>
                  <a:gd name="connsiteX14" fmla="*/ 1332880 w 1449248"/>
                  <a:gd name="connsiteY14" fmla="*/ 795799 h 1708593"/>
                  <a:gd name="connsiteX15" fmla="*/ 1157313 w 1449248"/>
                  <a:gd name="connsiteY15" fmla="*/ 764076 h 1708593"/>
                  <a:gd name="connsiteX16" fmla="*/ 1152955 w 1449248"/>
                  <a:gd name="connsiteY16" fmla="*/ 685455 h 1708593"/>
                  <a:gd name="connsiteX17" fmla="*/ 1228751 w 1449248"/>
                  <a:gd name="connsiteY17" fmla="*/ 635489 h 1708593"/>
                  <a:gd name="connsiteX18" fmla="*/ 1343051 w 1449248"/>
                  <a:gd name="connsiteY18" fmla="*/ 402126 h 1708593"/>
                  <a:gd name="connsiteX19" fmla="*/ 1404963 w 1449248"/>
                  <a:gd name="connsiteY19" fmla="*/ 197339 h 1708593"/>
                  <a:gd name="connsiteX20" fmla="*/ 1333526 w 1449248"/>
                  <a:gd name="connsiteY20" fmla="*/ 2076 h 1708593"/>
                  <a:gd name="connsiteX21" fmla="*/ 1223988 w 1449248"/>
                  <a:gd name="connsiteY21" fmla="*/ 206864 h 1708593"/>
                  <a:gd name="connsiteX22" fmla="*/ 838226 w 1449248"/>
                  <a:gd name="connsiteY22" fmla="*/ 459276 h 1708593"/>
                  <a:gd name="connsiteX23" fmla="*/ 742008 w 1449248"/>
                  <a:gd name="connsiteY23" fmla="*/ 533781 h 1708593"/>
                  <a:gd name="connsiteX24" fmla="*/ 604703 w 1449248"/>
                  <a:gd name="connsiteY24" fmla="*/ 520786 h 1708593"/>
                  <a:gd name="connsiteX25" fmla="*/ 476842 w 1449248"/>
                  <a:gd name="connsiteY25" fmla="*/ 575029 h 1708593"/>
                  <a:gd name="connsiteX26" fmla="*/ 400076 w 1449248"/>
                  <a:gd name="connsiteY26" fmla="*/ 749789 h 1708593"/>
                  <a:gd name="connsiteX0" fmla="*/ 400076 w 1449248"/>
                  <a:gd name="connsiteY0" fmla="*/ 749741 h 1708545"/>
                  <a:gd name="connsiteX1" fmla="*/ 209011 w 1449248"/>
                  <a:gd name="connsiteY1" fmla="*/ 930071 h 1708545"/>
                  <a:gd name="connsiteX2" fmla="*/ 62262 w 1449248"/>
                  <a:gd name="connsiteY2" fmla="*/ 991499 h 1708545"/>
                  <a:gd name="connsiteX3" fmla="*/ 2206 w 1449248"/>
                  <a:gd name="connsiteY3" fmla="*/ 1099987 h 1708545"/>
                  <a:gd name="connsiteX4" fmla="*/ 29328 w 1449248"/>
                  <a:gd name="connsiteY4" fmla="*/ 1272406 h 1708545"/>
                  <a:gd name="connsiteX5" fmla="*/ 138138 w 1449248"/>
                  <a:gd name="connsiteY5" fmla="*/ 1359341 h 1708545"/>
                  <a:gd name="connsiteX6" fmla="*/ 109563 w 1449248"/>
                  <a:gd name="connsiteY6" fmla="*/ 1492691 h 1708545"/>
                  <a:gd name="connsiteX7" fmla="*/ 581051 w 1449248"/>
                  <a:gd name="connsiteY7" fmla="*/ 1606991 h 1708545"/>
                  <a:gd name="connsiteX8" fmla="*/ 1181126 w 1449248"/>
                  <a:gd name="connsiteY8" fmla="*/ 1702241 h 1708545"/>
                  <a:gd name="connsiteX9" fmla="*/ 1066826 w 1449248"/>
                  <a:gd name="connsiteY9" fmla="*/ 1421253 h 1708545"/>
                  <a:gd name="connsiteX10" fmla="*/ 1123976 w 1449248"/>
                  <a:gd name="connsiteY10" fmla="*/ 1273616 h 1708545"/>
                  <a:gd name="connsiteX11" fmla="*/ 1306001 w 1449248"/>
                  <a:gd name="connsiteY11" fmla="*/ 1206538 h 1708545"/>
                  <a:gd name="connsiteX12" fmla="*/ 1409403 w 1449248"/>
                  <a:gd name="connsiteY12" fmla="*/ 1134211 h 1708545"/>
                  <a:gd name="connsiteX13" fmla="*/ 1447423 w 1449248"/>
                  <a:gd name="connsiteY13" fmla="*/ 974064 h 1708545"/>
                  <a:gd name="connsiteX14" fmla="*/ 1332880 w 1449248"/>
                  <a:gd name="connsiteY14" fmla="*/ 795751 h 1708545"/>
                  <a:gd name="connsiteX15" fmla="*/ 1157313 w 1449248"/>
                  <a:gd name="connsiteY15" fmla="*/ 764028 h 1708545"/>
                  <a:gd name="connsiteX16" fmla="*/ 1152955 w 1449248"/>
                  <a:gd name="connsiteY16" fmla="*/ 685407 h 1708545"/>
                  <a:gd name="connsiteX17" fmla="*/ 1228751 w 1449248"/>
                  <a:gd name="connsiteY17" fmla="*/ 635441 h 1708545"/>
                  <a:gd name="connsiteX18" fmla="*/ 1343051 w 1449248"/>
                  <a:gd name="connsiteY18" fmla="*/ 402078 h 1708545"/>
                  <a:gd name="connsiteX19" fmla="*/ 1404963 w 1449248"/>
                  <a:gd name="connsiteY19" fmla="*/ 197291 h 1708545"/>
                  <a:gd name="connsiteX20" fmla="*/ 1333526 w 1449248"/>
                  <a:gd name="connsiteY20" fmla="*/ 2028 h 1708545"/>
                  <a:gd name="connsiteX21" fmla="*/ 905936 w 1449248"/>
                  <a:gd name="connsiteY21" fmla="*/ 117949 h 1708545"/>
                  <a:gd name="connsiteX22" fmla="*/ 838226 w 1449248"/>
                  <a:gd name="connsiteY22" fmla="*/ 459228 h 1708545"/>
                  <a:gd name="connsiteX23" fmla="*/ 742008 w 1449248"/>
                  <a:gd name="connsiteY23" fmla="*/ 533733 h 1708545"/>
                  <a:gd name="connsiteX24" fmla="*/ 604703 w 1449248"/>
                  <a:gd name="connsiteY24" fmla="*/ 520738 h 1708545"/>
                  <a:gd name="connsiteX25" fmla="*/ 476842 w 1449248"/>
                  <a:gd name="connsiteY25" fmla="*/ 574981 h 1708545"/>
                  <a:gd name="connsiteX26" fmla="*/ 400076 w 1449248"/>
                  <a:gd name="connsiteY26" fmla="*/ 749741 h 1708545"/>
                  <a:gd name="connsiteX0" fmla="*/ 400076 w 1449248"/>
                  <a:gd name="connsiteY0" fmla="*/ 632829 h 1591633"/>
                  <a:gd name="connsiteX1" fmla="*/ 209011 w 1449248"/>
                  <a:gd name="connsiteY1" fmla="*/ 813159 h 1591633"/>
                  <a:gd name="connsiteX2" fmla="*/ 62262 w 1449248"/>
                  <a:gd name="connsiteY2" fmla="*/ 874587 h 1591633"/>
                  <a:gd name="connsiteX3" fmla="*/ 2206 w 1449248"/>
                  <a:gd name="connsiteY3" fmla="*/ 983075 h 1591633"/>
                  <a:gd name="connsiteX4" fmla="*/ 29328 w 1449248"/>
                  <a:gd name="connsiteY4" fmla="*/ 1155494 h 1591633"/>
                  <a:gd name="connsiteX5" fmla="*/ 138138 w 1449248"/>
                  <a:gd name="connsiteY5" fmla="*/ 1242429 h 1591633"/>
                  <a:gd name="connsiteX6" fmla="*/ 109563 w 1449248"/>
                  <a:gd name="connsiteY6" fmla="*/ 1375779 h 1591633"/>
                  <a:gd name="connsiteX7" fmla="*/ 581051 w 1449248"/>
                  <a:gd name="connsiteY7" fmla="*/ 1490079 h 1591633"/>
                  <a:gd name="connsiteX8" fmla="*/ 1181126 w 1449248"/>
                  <a:gd name="connsiteY8" fmla="*/ 1585329 h 1591633"/>
                  <a:gd name="connsiteX9" fmla="*/ 1066826 w 1449248"/>
                  <a:gd name="connsiteY9" fmla="*/ 1304341 h 1591633"/>
                  <a:gd name="connsiteX10" fmla="*/ 1123976 w 1449248"/>
                  <a:gd name="connsiteY10" fmla="*/ 1156704 h 1591633"/>
                  <a:gd name="connsiteX11" fmla="*/ 1306001 w 1449248"/>
                  <a:gd name="connsiteY11" fmla="*/ 1089626 h 1591633"/>
                  <a:gd name="connsiteX12" fmla="*/ 1409403 w 1449248"/>
                  <a:gd name="connsiteY12" fmla="*/ 1017299 h 1591633"/>
                  <a:gd name="connsiteX13" fmla="*/ 1447423 w 1449248"/>
                  <a:gd name="connsiteY13" fmla="*/ 857152 h 1591633"/>
                  <a:gd name="connsiteX14" fmla="*/ 1332880 w 1449248"/>
                  <a:gd name="connsiteY14" fmla="*/ 678839 h 1591633"/>
                  <a:gd name="connsiteX15" fmla="*/ 1157313 w 1449248"/>
                  <a:gd name="connsiteY15" fmla="*/ 647116 h 1591633"/>
                  <a:gd name="connsiteX16" fmla="*/ 1152955 w 1449248"/>
                  <a:gd name="connsiteY16" fmla="*/ 568495 h 1591633"/>
                  <a:gd name="connsiteX17" fmla="*/ 1228751 w 1449248"/>
                  <a:gd name="connsiteY17" fmla="*/ 518529 h 1591633"/>
                  <a:gd name="connsiteX18" fmla="*/ 1343051 w 1449248"/>
                  <a:gd name="connsiteY18" fmla="*/ 285166 h 1591633"/>
                  <a:gd name="connsiteX19" fmla="*/ 1404963 w 1449248"/>
                  <a:gd name="connsiteY19" fmla="*/ 80379 h 1591633"/>
                  <a:gd name="connsiteX20" fmla="*/ 1111357 w 1449248"/>
                  <a:gd name="connsiteY20" fmla="*/ 231232 h 1591633"/>
                  <a:gd name="connsiteX21" fmla="*/ 905936 w 1449248"/>
                  <a:gd name="connsiteY21" fmla="*/ 1037 h 1591633"/>
                  <a:gd name="connsiteX22" fmla="*/ 838226 w 1449248"/>
                  <a:gd name="connsiteY22" fmla="*/ 342316 h 1591633"/>
                  <a:gd name="connsiteX23" fmla="*/ 742008 w 1449248"/>
                  <a:gd name="connsiteY23" fmla="*/ 416821 h 1591633"/>
                  <a:gd name="connsiteX24" fmla="*/ 604703 w 1449248"/>
                  <a:gd name="connsiteY24" fmla="*/ 403826 h 1591633"/>
                  <a:gd name="connsiteX25" fmla="*/ 476842 w 1449248"/>
                  <a:gd name="connsiteY25" fmla="*/ 458069 h 1591633"/>
                  <a:gd name="connsiteX26" fmla="*/ 400076 w 1449248"/>
                  <a:gd name="connsiteY26" fmla="*/ 632829 h 1591633"/>
                  <a:gd name="connsiteX0" fmla="*/ 400076 w 1449248"/>
                  <a:gd name="connsiteY0" fmla="*/ 632990 h 1591794"/>
                  <a:gd name="connsiteX1" fmla="*/ 209011 w 1449248"/>
                  <a:gd name="connsiteY1" fmla="*/ 813320 h 1591794"/>
                  <a:gd name="connsiteX2" fmla="*/ 62262 w 1449248"/>
                  <a:gd name="connsiteY2" fmla="*/ 874748 h 1591794"/>
                  <a:gd name="connsiteX3" fmla="*/ 2206 w 1449248"/>
                  <a:gd name="connsiteY3" fmla="*/ 983236 h 1591794"/>
                  <a:gd name="connsiteX4" fmla="*/ 29328 w 1449248"/>
                  <a:gd name="connsiteY4" fmla="*/ 1155655 h 1591794"/>
                  <a:gd name="connsiteX5" fmla="*/ 138138 w 1449248"/>
                  <a:gd name="connsiteY5" fmla="*/ 1242590 h 1591794"/>
                  <a:gd name="connsiteX6" fmla="*/ 109563 w 1449248"/>
                  <a:gd name="connsiteY6" fmla="*/ 1375940 h 1591794"/>
                  <a:gd name="connsiteX7" fmla="*/ 581051 w 1449248"/>
                  <a:gd name="connsiteY7" fmla="*/ 1490240 h 1591794"/>
                  <a:gd name="connsiteX8" fmla="*/ 1181126 w 1449248"/>
                  <a:gd name="connsiteY8" fmla="*/ 1585490 h 1591794"/>
                  <a:gd name="connsiteX9" fmla="*/ 1066826 w 1449248"/>
                  <a:gd name="connsiteY9" fmla="*/ 1304502 h 1591794"/>
                  <a:gd name="connsiteX10" fmla="*/ 1123976 w 1449248"/>
                  <a:gd name="connsiteY10" fmla="*/ 1156865 h 1591794"/>
                  <a:gd name="connsiteX11" fmla="*/ 1306001 w 1449248"/>
                  <a:gd name="connsiteY11" fmla="*/ 1089787 h 1591794"/>
                  <a:gd name="connsiteX12" fmla="*/ 1409403 w 1449248"/>
                  <a:gd name="connsiteY12" fmla="*/ 1017460 h 1591794"/>
                  <a:gd name="connsiteX13" fmla="*/ 1447423 w 1449248"/>
                  <a:gd name="connsiteY13" fmla="*/ 857313 h 1591794"/>
                  <a:gd name="connsiteX14" fmla="*/ 1332880 w 1449248"/>
                  <a:gd name="connsiteY14" fmla="*/ 679000 h 1591794"/>
                  <a:gd name="connsiteX15" fmla="*/ 1157313 w 1449248"/>
                  <a:gd name="connsiteY15" fmla="*/ 647277 h 1591794"/>
                  <a:gd name="connsiteX16" fmla="*/ 1152955 w 1449248"/>
                  <a:gd name="connsiteY16" fmla="*/ 568656 h 1591794"/>
                  <a:gd name="connsiteX17" fmla="*/ 1228751 w 1449248"/>
                  <a:gd name="connsiteY17" fmla="*/ 518690 h 1591794"/>
                  <a:gd name="connsiteX18" fmla="*/ 1343051 w 1449248"/>
                  <a:gd name="connsiteY18" fmla="*/ 285327 h 1591794"/>
                  <a:gd name="connsiteX19" fmla="*/ 1111357 w 1449248"/>
                  <a:gd name="connsiteY19" fmla="*/ 231393 h 1591794"/>
                  <a:gd name="connsiteX20" fmla="*/ 905936 w 1449248"/>
                  <a:gd name="connsiteY20" fmla="*/ 1198 h 1591794"/>
                  <a:gd name="connsiteX21" fmla="*/ 838226 w 1449248"/>
                  <a:gd name="connsiteY21" fmla="*/ 342477 h 1591794"/>
                  <a:gd name="connsiteX22" fmla="*/ 742008 w 1449248"/>
                  <a:gd name="connsiteY22" fmla="*/ 416982 h 1591794"/>
                  <a:gd name="connsiteX23" fmla="*/ 604703 w 1449248"/>
                  <a:gd name="connsiteY23" fmla="*/ 403987 h 1591794"/>
                  <a:gd name="connsiteX24" fmla="*/ 476842 w 1449248"/>
                  <a:gd name="connsiteY24" fmla="*/ 458230 h 1591794"/>
                  <a:gd name="connsiteX25" fmla="*/ 400076 w 1449248"/>
                  <a:gd name="connsiteY25" fmla="*/ 632990 h 1591794"/>
                  <a:gd name="connsiteX0" fmla="*/ 400076 w 1449248"/>
                  <a:gd name="connsiteY0" fmla="*/ 63312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742008 w 1449248"/>
                  <a:gd name="connsiteY22" fmla="*/ 417120 h 1591932"/>
                  <a:gd name="connsiteX23" fmla="*/ 604703 w 1449248"/>
                  <a:gd name="connsiteY23" fmla="*/ 404125 h 1591932"/>
                  <a:gd name="connsiteX24" fmla="*/ 476842 w 1449248"/>
                  <a:gd name="connsiteY24" fmla="*/ 458368 h 1591932"/>
                  <a:gd name="connsiteX25" fmla="*/ 400076 w 1449248"/>
                  <a:gd name="connsiteY25" fmla="*/ 633128 h 1591932"/>
                  <a:gd name="connsiteX0" fmla="*/ 400076 w 1449248"/>
                  <a:gd name="connsiteY0" fmla="*/ 63312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604703 w 1449248"/>
                  <a:gd name="connsiteY23" fmla="*/ 404125 h 1591932"/>
                  <a:gd name="connsiteX24" fmla="*/ 476842 w 1449248"/>
                  <a:gd name="connsiteY24" fmla="*/ 458368 h 1591932"/>
                  <a:gd name="connsiteX25" fmla="*/ 400076 w 1449248"/>
                  <a:gd name="connsiteY25" fmla="*/ 633128 h 1591932"/>
                  <a:gd name="connsiteX0" fmla="*/ 400076 w 1449248"/>
                  <a:gd name="connsiteY0" fmla="*/ 63312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476842 w 1449248"/>
                  <a:gd name="connsiteY24" fmla="*/ 458368 h 1591932"/>
                  <a:gd name="connsiteX25" fmla="*/ 400076 w 1449248"/>
                  <a:gd name="connsiteY25" fmla="*/ 633128 h 1591932"/>
                  <a:gd name="connsiteX0" fmla="*/ 400076 w 1449248"/>
                  <a:gd name="connsiteY0" fmla="*/ 63312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400076 w 1449248"/>
                  <a:gd name="connsiteY25" fmla="*/ 633128 h 1591932"/>
                  <a:gd name="connsiteX0" fmla="*/ 346287 w 1449248"/>
                  <a:gd name="connsiteY0" fmla="*/ 75239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46287 w 1449248"/>
                  <a:gd name="connsiteY25" fmla="*/ 752398 h 1591932"/>
                  <a:gd name="connsiteX0" fmla="*/ 346287 w 1449248"/>
                  <a:gd name="connsiteY0" fmla="*/ 75239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46287 w 1449248"/>
                  <a:gd name="connsiteY25" fmla="*/ 752398 h 1591932"/>
                  <a:gd name="connsiteX0" fmla="*/ 346287 w 1449248"/>
                  <a:gd name="connsiteY0" fmla="*/ 75239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46287 w 1449248"/>
                  <a:gd name="connsiteY25" fmla="*/ 752398 h 1591932"/>
                  <a:gd name="connsiteX0" fmla="*/ 346287 w 1449248"/>
                  <a:gd name="connsiteY0" fmla="*/ 75239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46287 w 1449248"/>
                  <a:gd name="connsiteY25"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46287 w 1449248"/>
                  <a:gd name="connsiteY25"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46287 w 1449248"/>
                  <a:gd name="connsiteY25"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45892 w 1449248"/>
                  <a:gd name="connsiteY2" fmla="*/ 849161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45892 w 1449248"/>
                  <a:gd name="connsiteY2" fmla="*/ 849161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45892 w 1449248"/>
                  <a:gd name="connsiteY2" fmla="*/ 849161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45892 w 1449248"/>
                  <a:gd name="connsiteY2" fmla="*/ 849161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24083 w 1427044"/>
                  <a:gd name="connsiteY0" fmla="*/ 752398 h 1591932"/>
                  <a:gd name="connsiteX1" fmla="*/ 130680 w 1427044"/>
                  <a:gd name="connsiteY1" fmla="*/ 696527 h 1591932"/>
                  <a:gd name="connsiteX2" fmla="*/ 23688 w 1427044"/>
                  <a:gd name="connsiteY2" fmla="*/ 849161 h 1591932"/>
                  <a:gd name="connsiteX3" fmla="*/ 7124 w 1427044"/>
                  <a:gd name="connsiteY3" fmla="*/ 1155793 h 1591932"/>
                  <a:gd name="connsiteX4" fmla="*/ 115934 w 1427044"/>
                  <a:gd name="connsiteY4" fmla="*/ 1242728 h 1591932"/>
                  <a:gd name="connsiteX5" fmla="*/ 87359 w 1427044"/>
                  <a:gd name="connsiteY5" fmla="*/ 1376078 h 1591932"/>
                  <a:gd name="connsiteX6" fmla="*/ 558847 w 1427044"/>
                  <a:gd name="connsiteY6" fmla="*/ 1490378 h 1591932"/>
                  <a:gd name="connsiteX7" fmla="*/ 1158922 w 1427044"/>
                  <a:gd name="connsiteY7" fmla="*/ 1585628 h 1591932"/>
                  <a:gd name="connsiteX8" fmla="*/ 1044622 w 1427044"/>
                  <a:gd name="connsiteY8" fmla="*/ 1304640 h 1591932"/>
                  <a:gd name="connsiteX9" fmla="*/ 1101772 w 1427044"/>
                  <a:gd name="connsiteY9" fmla="*/ 1157003 h 1591932"/>
                  <a:gd name="connsiteX10" fmla="*/ 1283797 w 1427044"/>
                  <a:gd name="connsiteY10" fmla="*/ 1089925 h 1591932"/>
                  <a:gd name="connsiteX11" fmla="*/ 1387199 w 1427044"/>
                  <a:gd name="connsiteY11" fmla="*/ 1017598 h 1591932"/>
                  <a:gd name="connsiteX12" fmla="*/ 1425219 w 1427044"/>
                  <a:gd name="connsiteY12" fmla="*/ 857451 h 1591932"/>
                  <a:gd name="connsiteX13" fmla="*/ 1310676 w 1427044"/>
                  <a:gd name="connsiteY13" fmla="*/ 679138 h 1591932"/>
                  <a:gd name="connsiteX14" fmla="*/ 1135109 w 1427044"/>
                  <a:gd name="connsiteY14" fmla="*/ 647415 h 1591932"/>
                  <a:gd name="connsiteX15" fmla="*/ 1130751 w 1427044"/>
                  <a:gd name="connsiteY15" fmla="*/ 568794 h 1591932"/>
                  <a:gd name="connsiteX16" fmla="*/ 1206547 w 1427044"/>
                  <a:gd name="connsiteY16" fmla="*/ 518828 h 1591932"/>
                  <a:gd name="connsiteX17" fmla="*/ 1180530 w 1427044"/>
                  <a:gd name="connsiteY17" fmla="*/ 421105 h 1591932"/>
                  <a:gd name="connsiteX18" fmla="*/ 1089153 w 1427044"/>
                  <a:gd name="connsiteY18" fmla="*/ 231531 h 1591932"/>
                  <a:gd name="connsiteX19" fmla="*/ 883732 w 1427044"/>
                  <a:gd name="connsiteY19" fmla="*/ 1336 h 1591932"/>
                  <a:gd name="connsiteX20" fmla="*/ 816022 w 1427044"/>
                  <a:gd name="connsiteY20" fmla="*/ 342615 h 1591932"/>
                  <a:gd name="connsiteX21" fmla="*/ 637952 w 1427044"/>
                  <a:gd name="connsiteY21" fmla="*/ 290835 h 1591932"/>
                  <a:gd name="connsiteX22" fmla="*/ 463229 w 1427044"/>
                  <a:gd name="connsiteY22" fmla="*/ 350337 h 1591932"/>
                  <a:gd name="connsiteX23" fmla="*/ 316660 w 1427044"/>
                  <a:gd name="connsiteY23" fmla="*/ 441998 h 1591932"/>
                  <a:gd name="connsiteX24" fmla="*/ 374407 w 1427044"/>
                  <a:gd name="connsiteY24" fmla="*/ 624013 h 1591932"/>
                  <a:gd name="connsiteX25" fmla="*/ 324083 w 1427044"/>
                  <a:gd name="connsiteY25" fmla="*/ 752398 h 1591932"/>
                  <a:gd name="connsiteX0" fmla="*/ 317550 w 1420511"/>
                  <a:gd name="connsiteY0" fmla="*/ 752398 h 1591932"/>
                  <a:gd name="connsiteX1" fmla="*/ 124147 w 1420511"/>
                  <a:gd name="connsiteY1" fmla="*/ 696527 h 1591932"/>
                  <a:gd name="connsiteX2" fmla="*/ 17155 w 1420511"/>
                  <a:gd name="connsiteY2" fmla="*/ 849161 h 1591932"/>
                  <a:gd name="connsiteX3" fmla="*/ 591 w 1420511"/>
                  <a:gd name="connsiteY3" fmla="*/ 1155793 h 1591932"/>
                  <a:gd name="connsiteX4" fmla="*/ 109401 w 1420511"/>
                  <a:gd name="connsiteY4" fmla="*/ 1242728 h 1591932"/>
                  <a:gd name="connsiteX5" fmla="*/ 80826 w 1420511"/>
                  <a:gd name="connsiteY5" fmla="*/ 1376078 h 1591932"/>
                  <a:gd name="connsiteX6" fmla="*/ 552314 w 1420511"/>
                  <a:gd name="connsiteY6" fmla="*/ 1490378 h 1591932"/>
                  <a:gd name="connsiteX7" fmla="*/ 1152389 w 1420511"/>
                  <a:gd name="connsiteY7" fmla="*/ 1585628 h 1591932"/>
                  <a:gd name="connsiteX8" fmla="*/ 1038089 w 1420511"/>
                  <a:gd name="connsiteY8" fmla="*/ 1304640 h 1591932"/>
                  <a:gd name="connsiteX9" fmla="*/ 1095239 w 1420511"/>
                  <a:gd name="connsiteY9" fmla="*/ 1157003 h 1591932"/>
                  <a:gd name="connsiteX10" fmla="*/ 1277264 w 1420511"/>
                  <a:gd name="connsiteY10" fmla="*/ 1089925 h 1591932"/>
                  <a:gd name="connsiteX11" fmla="*/ 1380666 w 1420511"/>
                  <a:gd name="connsiteY11" fmla="*/ 1017598 h 1591932"/>
                  <a:gd name="connsiteX12" fmla="*/ 1418686 w 1420511"/>
                  <a:gd name="connsiteY12" fmla="*/ 857451 h 1591932"/>
                  <a:gd name="connsiteX13" fmla="*/ 1304143 w 1420511"/>
                  <a:gd name="connsiteY13" fmla="*/ 679138 h 1591932"/>
                  <a:gd name="connsiteX14" fmla="*/ 1128576 w 1420511"/>
                  <a:gd name="connsiteY14" fmla="*/ 647415 h 1591932"/>
                  <a:gd name="connsiteX15" fmla="*/ 1124218 w 1420511"/>
                  <a:gd name="connsiteY15" fmla="*/ 568794 h 1591932"/>
                  <a:gd name="connsiteX16" fmla="*/ 1200014 w 1420511"/>
                  <a:gd name="connsiteY16" fmla="*/ 518828 h 1591932"/>
                  <a:gd name="connsiteX17" fmla="*/ 1173997 w 1420511"/>
                  <a:gd name="connsiteY17" fmla="*/ 421105 h 1591932"/>
                  <a:gd name="connsiteX18" fmla="*/ 1082620 w 1420511"/>
                  <a:gd name="connsiteY18" fmla="*/ 231531 h 1591932"/>
                  <a:gd name="connsiteX19" fmla="*/ 877199 w 1420511"/>
                  <a:gd name="connsiteY19" fmla="*/ 1336 h 1591932"/>
                  <a:gd name="connsiteX20" fmla="*/ 809489 w 1420511"/>
                  <a:gd name="connsiteY20" fmla="*/ 342615 h 1591932"/>
                  <a:gd name="connsiteX21" fmla="*/ 631419 w 1420511"/>
                  <a:gd name="connsiteY21" fmla="*/ 290835 h 1591932"/>
                  <a:gd name="connsiteX22" fmla="*/ 456696 w 1420511"/>
                  <a:gd name="connsiteY22" fmla="*/ 350337 h 1591932"/>
                  <a:gd name="connsiteX23" fmla="*/ 310127 w 1420511"/>
                  <a:gd name="connsiteY23" fmla="*/ 441998 h 1591932"/>
                  <a:gd name="connsiteX24" fmla="*/ 367874 w 1420511"/>
                  <a:gd name="connsiteY24" fmla="*/ 624013 h 1591932"/>
                  <a:gd name="connsiteX25" fmla="*/ 317550 w 1420511"/>
                  <a:gd name="connsiteY25" fmla="*/ 752398 h 1591932"/>
                  <a:gd name="connsiteX0" fmla="*/ 318597 w 1421558"/>
                  <a:gd name="connsiteY0" fmla="*/ 752398 h 1592138"/>
                  <a:gd name="connsiteX1" fmla="*/ 125194 w 1421558"/>
                  <a:gd name="connsiteY1" fmla="*/ 696527 h 1592138"/>
                  <a:gd name="connsiteX2" fmla="*/ 18202 w 1421558"/>
                  <a:gd name="connsiteY2" fmla="*/ 849161 h 1592138"/>
                  <a:gd name="connsiteX3" fmla="*/ 1638 w 1421558"/>
                  <a:gd name="connsiteY3" fmla="*/ 1155793 h 1592138"/>
                  <a:gd name="connsiteX4" fmla="*/ 110448 w 1421558"/>
                  <a:gd name="connsiteY4" fmla="*/ 1242728 h 1592138"/>
                  <a:gd name="connsiteX5" fmla="*/ 18731 w 1421558"/>
                  <a:gd name="connsiteY5" fmla="*/ 1352692 h 1592138"/>
                  <a:gd name="connsiteX6" fmla="*/ 553361 w 1421558"/>
                  <a:gd name="connsiteY6" fmla="*/ 1490378 h 1592138"/>
                  <a:gd name="connsiteX7" fmla="*/ 1153436 w 1421558"/>
                  <a:gd name="connsiteY7" fmla="*/ 1585628 h 1592138"/>
                  <a:gd name="connsiteX8" fmla="*/ 1039136 w 1421558"/>
                  <a:gd name="connsiteY8" fmla="*/ 1304640 h 1592138"/>
                  <a:gd name="connsiteX9" fmla="*/ 1096286 w 1421558"/>
                  <a:gd name="connsiteY9" fmla="*/ 1157003 h 1592138"/>
                  <a:gd name="connsiteX10" fmla="*/ 1278311 w 1421558"/>
                  <a:gd name="connsiteY10" fmla="*/ 1089925 h 1592138"/>
                  <a:gd name="connsiteX11" fmla="*/ 1381713 w 1421558"/>
                  <a:gd name="connsiteY11" fmla="*/ 1017598 h 1592138"/>
                  <a:gd name="connsiteX12" fmla="*/ 1419733 w 1421558"/>
                  <a:gd name="connsiteY12" fmla="*/ 857451 h 1592138"/>
                  <a:gd name="connsiteX13" fmla="*/ 1305190 w 1421558"/>
                  <a:gd name="connsiteY13" fmla="*/ 679138 h 1592138"/>
                  <a:gd name="connsiteX14" fmla="*/ 1129623 w 1421558"/>
                  <a:gd name="connsiteY14" fmla="*/ 647415 h 1592138"/>
                  <a:gd name="connsiteX15" fmla="*/ 1125265 w 1421558"/>
                  <a:gd name="connsiteY15" fmla="*/ 568794 h 1592138"/>
                  <a:gd name="connsiteX16" fmla="*/ 1201061 w 1421558"/>
                  <a:gd name="connsiteY16" fmla="*/ 518828 h 1592138"/>
                  <a:gd name="connsiteX17" fmla="*/ 1175044 w 1421558"/>
                  <a:gd name="connsiteY17" fmla="*/ 421105 h 1592138"/>
                  <a:gd name="connsiteX18" fmla="*/ 1083667 w 1421558"/>
                  <a:gd name="connsiteY18" fmla="*/ 231531 h 1592138"/>
                  <a:gd name="connsiteX19" fmla="*/ 878246 w 1421558"/>
                  <a:gd name="connsiteY19" fmla="*/ 1336 h 1592138"/>
                  <a:gd name="connsiteX20" fmla="*/ 810536 w 1421558"/>
                  <a:gd name="connsiteY20" fmla="*/ 342615 h 1592138"/>
                  <a:gd name="connsiteX21" fmla="*/ 632466 w 1421558"/>
                  <a:gd name="connsiteY21" fmla="*/ 290835 h 1592138"/>
                  <a:gd name="connsiteX22" fmla="*/ 457743 w 1421558"/>
                  <a:gd name="connsiteY22" fmla="*/ 350337 h 1592138"/>
                  <a:gd name="connsiteX23" fmla="*/ 311174 w 1421558"/>
                  <a:gd name="connsiteY23" fmla="*/ 441998 h 1592138"/>
                  <a:gd name="connsiteX24" fmla="*/ 368921 w 1421558"/>
                  <a:gd name="connsiteY24" fmla="*/ 624013 h 1592138"/>
                  <a:gd name="connsiteX25" fmla="*/ 318597 w 1421558"/>
                  <a:gd name="connsiteY25" fmla="*/ 752398 h 1592138"/>
                  <a:gd name="connsiteX0" fmla="*/ 318597 w 1421558"/>
                  <a:gd name="connsiteY0" fmla="*/ 752398 h 1544667"/>
                  <a:gd name="connsiteX1" fmla="*/ 125194 w 1421558"/>
                  <a:gd name="connsiteY1" fmla="*/ 696527 h 1544667"/>
                  <a:gd name="connsiteX2" fmla="*/ 18202 w 1421558"/>
                  <a:gd name="connsiteY2" fmla="*/ 849161 h 1544667"/>
                  <a:gd name="connsiteX3" fmla="*/ 1638 w 1421558"/>
                  <a:gd name="connsiteY3" fmla="*/ 1155793 h 1544667"/>
                  <a:gd name="connsiteX4" fmla="*/ 110448 w 1421558"/>
                  <a:gd name="connsiteY4" fmla="*/ 1242728 h 1544667"/>
                  <a:gd name="connsiteX5" fmla="*/ 18731 w 1421558"/>
                  <a:gd name="connsiteY5" fmla="*/ 1352692 h 1544667"/>
                  <a:gd name="connsiteX6" fmla="*/ 553361 w 1421558"/>
                  <a:gd name="connsiteY6" fmla="*/ 1490378 h 1544667"/>
                  <a:gd name="connsiteX7" fmla="*/ 1059892 w 1421558"/>
                  <a:gd name="connsiteY7" fmla="*/ 1534179 h 1544667"/>
                  <a:gd name="connsiteX8" fmla="*/ 1039136 w 1421558"/>
                  <a:gd name="connsiteY8" fmla="*/ 1304640 h 1544667"/>
                  <a:gd name="connsiteX9" fmla="*/ 1096286 w 1421558"/>
                  <a:gd name="connsiteY9" fmla="*/ 1157003 h 1544667"/>
                  <a:gd name="connsiteX10" fmla="*/ 1278311 w 1421558"/>
                  <a:gd name="connsiteY10" fmla="*/ 1089925 h 1544667"/>
                  <a:gd name="connsiteX11" fmla="*/ 1381713 w 1421558"/>
                  <a:gd name="connsiteY11" fmla="*/ 1017598 h 1544667"/>
                  <a:gd name="connsiteX12" fmla="*/ 1419733 w 1421558"/>
                  <a:gd name="connsiteY12" fmla="*/ 857451 h 1544667"/>
                  <a:gd name="connsiteX13" fmla="*/ 1305190 w 1421558"/>
                  <a:gd name="connsiteY13" fmla="*/ 679138 h 1544667"/>
                  <a:gd name="connsiteX14" fmla="*/ 1129623 w 1421558"/>
                  <a:gd name="connsiteY14" fmla="*/ 647415 h 1544667"/>
                  <a:gd name="connsiteX15" fmla="*/ 1125265 w 1421558"/>
                  <a:gd name="connsiteY15" fmla="*/ 568794 h 1544667"/>
                  <a:gd name="connsiteX16" fmla="*/ 1201061 w 1421558"/>
                  <a:gd name="connsiteY16" fmla="*/ 518828 h 1544667"/>
                  <a:gd name="connsiteX17" fmla="*/ 1175044 w 1421558"/>
                  <a:gd name="connsiteY17" fmla="*/ 421105 h 1544667"/>
                  <a:gd name="connsiteX18" fmla="*/ 1083667 w 1421558"/>
                  <a:gd name="connsiteY18" fmla="*/ 231531 h 1544667"/>
                  <a:gd name="connsiteX19" fmla="*/ 878246 w 1421558"/>
                  <a:gd name="connsiteY19" fmla="*/ 1336 h 1544667"/>
                  <a:gd name="connsiteX20" fmla="*/ 810536 w 1421558"/>
                  <a:gd name="connsiteY20" fmla="*/ 342615 h 1544667"/>
                  <a:gd name="connsiteX21" fmla="*/ 632466 w 1421558"/>
                  <a:gd name="connsiteY21" fmla="*/ 290835 h 1544667"/>
                  <a:gd name="connsiteX22" fmla="*/ 457743 w 1421558"/>
                  <a:gd name="connsiteY22" fmla="*/ 350337 h 1544667"/>
                  <a:gd name="connsiteX23" fmla="*/ 311174 w 1421558"/>
                  <a:gd name="connsiteY23" fmla="*/ 441998 h 1544667"/>
                  <a:gd name="connsiteX24" fmla="*/ 368921 w 1421558"/>
                  <a:gd name="connsiteY24" fmla="*/ 624013 h 1544667"/>
                  <a:gd name="connsiteX25" fmla="*/ 318597 w 1421558"/>
                  <a:gd name="connsiteY25" fmla="*/ 752398 h 1544667"/>
                  <a:gd name="connsiteX0" fmla="*/ 318738 w 1421699"/>
                  <a:gd name="connsiteY0" fmla="*/ 752398 h 1541700"/>
                  <a:gd name="connsiteX1" fmla="*/ 125335 w 1421699"/>
                  <a:gd name="connsiteY1" fmla="*/ 696527 h 1541700"/>
                  <a:gd name="connsiteX2" fmla="*/ 18343 w 1421699"/>
                  <a:gd name="connsiteY2" fmla="*/ 849161 h 1541700"/>
                  <a:gd name="connsiteX3" fmla="*/ 1779 w 1421699"/>
                  <a:gd name="connsiteY3" fmla="*/ 1155793 h 1541700"/>
                  <a:gd name="connsiteX4" fmla="*/ 110589 w 1421699"/>
                  <a:gd name="connsiteY4" fmla="*/ 1242728 h 1541700"/>
                  <a:gd name="connsiteX5" fmla="*/ 18872 w 1421699"/>
                  <a:gd name="connsiteY5" fmla="*/ 1352692 h 1541700"/>
                  <a:gd name="connsiteX6" fmla="*/ 555841 w 1421699"/>
                  <a:gd name="connsiteY6" fmla="*/ 1474007 h 1541700"/>
                  <a:gd name="connsiteX7" fmla="*/ 1060033 w 1421699"/>
                  <a:gd name="connsiteY7" fmla="*/ 1534179 h 1541700"/>
                  <a:gd name="connsiteX8" fmla="*/ 1039277 w 1421699"/>
                  <a:gd name="connsiteY8" fmla="*/ 1304640 h 1541700"/>
                  <a:gd name="connsiteX9" fmla="*/ 1096427 w 1421699"/>
                  <a:gd name="connsiteY9" fmla="*/ 1157003 h 1541700"/>
                  <a:gd name="connsiteX10" fmla="*/ 1278452 w 1421699"/>
                  <a:gd name="connsiteY10" fmla="*/ 1089925 h 1541700"/>
                  <a:gd name="connsiteX11" fmla="*/ 1381854 w 1421699"/>
                  <a:gd name="connsiteY11" fmla="*/ 1017598 h 1541700"/>
                  <a:gd name="connsiteX12" fmla="*/ 1419874 w 1421699"/>
                  <a:gd name="connsiteY12" fmla="*/ 857451 h 1541700"/>
                  <a:gd name="connsiteX13" fmla="*/ 1305331 w 1421699"/>
                  <a:gd name="connsiteY13" fmla="*/ 679138 h 1541700"/>
                  <a:gd name="connsiteX14" fmla="*/ 1129764 w 1421699"/>
                  <a:gd name="connsiteY14" fmla="*/ 647415 h 1541700"/>
                  <a:gd name="connsiteX15" fmla="*/ 1125406 w 1421699"/>
                  <a:gd name="connsiteY15" fmla="*/ 568794 h 1541700"/>
                  <a:gd name="connsiteX16" fmla="*/ 1201202 w 1421699"/>
                  <a:gd name="connsiteY16" fmla="*/ 518828 h 1541700"/>
                  <a:gd name="connsiteX17" fmla="*/ 1175185 w 1421699"/>
                  <a:gd name="connsiteY17" fmla="*/ 421105 h 1541700"/>
                  <a:gd name="connsiteX18" fmla="*/ 1083808 w 1421699"/>
                  <a:gd name="connsiteY18" fmla="*/ 231531 h 1541700"/>
                  <a:gd name="connsiteX19" fmla="*/ 878387 w 1421699"/>
                  <a:gd name="connsiteY19" fmla="*/ 1336 h 1541700"/>
                  <a:gd name="connsiteX20" fmla="*/ 810677 w 1421699"/>
                  <a:gd name="connsiteY20" fmla="*/ 342615 h 1541700"/>
                  <a:gd name="connsiteX21" fmla="*/ 632607 w 1421699"/>
                  <a:gd name="connsiteY21" fmla="*/ 290835 h 1541700"/>
                  <a:gd name="connsiteX22" fmla="*/ 457884 w 1421699"/>
                  <a:gd name="connsiteY22" fmla="*/ 350337 h 1541700"/>
                  <a:gd name="connsiteX23" fmla="*/ 311315 w 1421699"/>
                  <a:gd name="connsiteY23" fmla="*/ 441998 h 1541700"/>
                  <a:gd name="connsiteX24" fmla="*/ 369062 w 1421699"/>
                  <a:gd name="connsiteY24" fmla="*/ 624013 h 1541700"/>
                  <a:gd name="connsiteX25" fmla="*/ 318738 w 1421699"/>
                  <a:gd name="connsiteY25" fmla="*/ 752398 h 1541700"/>
                  <a:gd name="connsiteX0" fmla="*/ 318738 w 1421699"/>
                  <a:gd name="connsiteY0" fmla="*/ 752398 h 1541700"/>
                  <a:gd name="connsiteX1" fmla="*/ 125335 w 1421699"/>
                  <a:gd name="connsiteY1" fmla="*/ 696527 h 1541700"/>
                  <a:gd name="connsiteX2" fmla="*/ 18343 w 1421699"/>
                  <a:gd name="connsiteY2" fmla="*/ 849161 h 1541700"/>
                  <a:gd name="connsiteX3" fmla="*/ 1779 w 1421699"/>
                  <a:gd name="connsiteY3" fmla="*/ 1155793 h 1541700"/>
                  <a:gd name="connsiteX4" fmla="*/ 110589 w 1421699"/>
                  <a:gd name="connsiteY4" fmla="*/ 1242728 h 1541700"/>
                  <a:gd name="connsiteX5" fmla="*/ 18872 w 1421699"/>
                  <a:gd name="connsiteY5" fmla="*/ 1352692 h 1541700"/>
                  <a:gd name="connsiteX6" fmla="*/ 555841 w 1421699"/>
                  <a:gd name="connsiteY6" fmla="*/ 1474007 h 1541700"/>
                  <a:gd name="connsiteX7" fmla="*/ 1060033 w 1421699"/>
                  <a:gd name="connsiteY7" fmla="*/ 1534179 h 1541700"/>
                  <a:gd name="connsiteX8" fmla="*/ 1039277 w 1421699"/>
                  <a:gd name="connsiteY8" fmla="*/ 1304640 h 1541700"/>
                  <a:gd name="connsiteX9" fmla="*/ 1096427 w 1421699"/>
                  <a:gd name="connsiteY9" fmla="*/ 1157003 h 1541700"/>
                  <a:gd name="connsiteX10" fmla="*/ 1278452 w 1421699"/>
                  <a:gd name="connsiteY10" fmla="*/ 1089925 h 1541700"/>
                  <a:gd name="connsiteX11" fmla="*/ 1381854 w 1421699"/>
                  <a:gd name="connsiteY11" fmla="*/ 1017598 h 1541700"/>
                  <a:gd name="connsiteX12" fmla="*/ 1419874 w 1421699"/>
                  <a:gd name="connsiteY12" fmla="*/ 857451 h 1541700"/>
                  <a:gd name="connsiteX13" fmla="*/ 1162676 w 1421699"/>
                  <a:gd name="connsiteY13" fmla="*/ 807763 h 1541700"/>
                  <a:gd name="connsiteX14" fmla="*/ 1129764 w 1421699"/>
                  <a:gd name="connsiteY14" fmla="*/ 647415 h 1541700"/>
                  <a:gd name="connsiteX15" fmla="*/ 1125406 w 1421699"/>
                  <a:gd name="connsiteY15" fmla="*/ 568794 h 1541700"/>
                  <a:gd name="connsiteX16" fmla="*/ 1201202 w 1421699"/>
                  <a:gd name="connsiteY16" fmla="*/ 518828 h 1541700"/>
                  <a:gd name="connsiteX17" fmla="*/ 1175185 w 1421699"/>
                  <a:gd name="connsiteY17" fmla="*/ 421105 h 1541700"/>
                  <a:gd name="connsiteX18" fmla="*/ 1083808 w 1421699"/>
                  <a:gd name="connsiteY18" fmla="*/ 231531 h 1541700"/>
                  <a:gd name="connsiteX19" fmla="*/ 878387 w 1421699"/>
                  <a:gd name="connsiteY19" fmla="*/ 1336 h 1541700"/>
                  <a:gd name="connsiteX20" fmla="*/ 810677 w 1421699"/>
                  <a:gd name="connsiteY20" fmla="*/ 342615 h 1541700"/>
                  <a:gd name="connsiteX21" fmla="*/ 632607 w 1421699"/>
                  <a:gd name="connsiteY21" fmla="*/ 290835 h 1541700"/>
                  <a:gd name="connsiteX22" fmla="*/ 457884 w 1421699"/>
                  <a:gd name="connsiteY22" fmla="*/ 350337 h 1541700"/>
                  <a:gd name="connsiteX23" fmla="*/ 311315 w 1421699"/>
                  <a:gd name="connsiteY23" fmla="*/ 441998 h 1541700"/>
                  <a:gd name="connsiteX24" fmla="*/ 369062 w 1421699"/>
                  <a:gd name="connsiteY24" fmla="*/ 624013 h 1541700"/>
                  <a:gd name="connsiteX25" fmla="*/ 318738 w 1421699"/>
                  <a:gd name="connsiteY25" fmla="*/ 752398 h 1541700"/>
                  <a:gd name="connsiteX0" fmla="*/ 318738 w 1421699"/>
                  <a:gd name="connsiteY0" fmla="*/ 752398 h 1541700"/>
                  <a:gd name="connsiteX1" fmla="*/ 125335 w 1421699"/>
                  <a:gd name="connsiteY1" fmla="*/ 696527 h 1541700"/>
                  <a:gd name="connsiteX2" fmla="*/ 18343 w 1421699"/>
                  <a:gd name="connsiteY2" fmla="*/ 849161 h 1541700"/>
                  <a:gd name="connsiteX3" fmla="*/ 1779 w 1421699"/>
                  <a:gd name="connsiteY3" fmla="*/ 1155793 h 1541700"/>
                  <a:gd name="connsiteX4" fmla="*/ 110589 w 1421699"/>
                  <a:gd name="connsiteY4" fmla="*/ 1242728 h 1541700"/>
                  <a:gd name="connsiteX5" fmla="*/ 18872 w 1421699"/>
                  <a:gd name="connsiteY5" fmla="*/ 1352692 h 1541700"/>
                  <a:gd name="connsiteX6" fmla="*/ 555841 w 1421699"/>
                  <a:gd name="connsiteY6" fmla="*/ 1474007 h 1541700"/>
                  <a:gd name="connsiteX7" fmla="*/ 1060033 w 1421699"/>
                  <a:gd name="connsiteY7" fmla="*/ 1534179 h 1541700"/>
                  <a:gd name="connsiteX8" fmla="*/ 1039277 w 1421699"/>
                  <a:gd name="connsiteY8" fmla="*/ 1304640 h 1541700"/>
                  <a:gd name="connsiteX9" fmla="*/ 1096427 w 1421699"/>
                  <a:gd name="connsiteY9" fmla="*/ 1157003 h 1541700"/>
                  <a:gd name="connsiteX10" fmla="*/ 1278452 w 1421699"/>
                  <a:gd name="connsiteY10" fmla="*/ 1089925 h 1541700"/>
                  <a:gd name="connsiteX11" fmla="*/ 1381854 w 1421699"/>
                  <a:gd name="connsiteY11" fmla="*/ 1017598 h 1541700"/>
                  <a:gd name="connsiteX12" fmla="*/ 1419874 w 1421699"/>
                  <a:gd name="connsiteY12" fmla="*/ 857451 h 1541700"/>
                  <a:gd name="connsiteX13" fmla="*/ 1129764 w 1421699"/>
                  <a:gd name="connsiteY13" fmla="*/ 647415 h 1541700"/>
                  <a:gd name="connsiteX14" fmla="*/ 1125406 w 1421699"/>
                  <a:gd name="connsiteY14" fmla="*/ 568794 h 1541700"/>
                  <a:gd name="connsiteX15" fmla="*/ 1201202 w 1421699"/>
                  <a:gd name="connsiteY15" fmla="*/ 518828 h 1541700"/>
                  <a:gd name="connsiteX16" fmla="*/ 1175185 w 1421699"/>
                  <a:gd name="connsiteY16" fmla="*/ 421105 h 1541700"/>
                  <a:gd name="connsiteX17" fmla="*/ 1083808 w 1421699"/>
                  <a:gd name="connsiteY17" fmla="*/ 231531 h 1541700"/>
                  <a:gd name="connsiteX18" fmla="*/ 878387 w 1421699"/>
                  <a:gd name="connsiteY18" fmla="*/ 1336 h 1541700"/>
                  <a:gd name="connsiteX19" fmla="*/ 810677 w 1421699"/>
                  <a:gd name="connsiteY19" fmla="*/ 342615 h 1541700"/>
                  <a:gd name="connsiteX20" fmla="*/ 632607 w 1421699"/>
                  <a:gd name="connsiteY20" fmla="*/ 290835 h 1541700"/>
                  <a:gd name="connsiteX21" fmla="*/ 457884 w 1421699"/>
                  <a:gd name="connsiteY21" fmla="*/ 350337 h 1541700"/>
                  <a:gd name="connsiteX22" fmla="*/ 311315 w 1421699"/>
                  <a:gd name="connsiteY22" fmla="*/ 441998 h 1541700"/>
                  <a:gd name="connsiteX23" fmla="*/ 369062 w 1421699"/>
                  <a:gd name="connsiteY23" fmla="*/ 624013 h 1541700"/>
                  <a:gd name="connsiteX24" fmla="*/ 318738 w 1421699"/>
                  <a:gd name="connsiteY24" fmla="*/ 752398 h 1541700"/>
                  <a:gd name="connsiteX0" fmla="*/ 318738 w 1421699"/>
                  <a:gd name="connsiteY0" fmla="*/ 752398 h 1541700"/>
                  <a:gd name="connsiteX1" fmla="*/ 125335 w 1421699"/>
                  <a:gd name="connsiteY1" fmla="*/ 696527 h 1541700"/>
                  <a:gd name="connsiteX2" fmla="*/ 18343 w 1421699"/>
                  <a:gd name="connsiteY2" fmla="*/ 849161 h 1541700"/>
                  <a:gd name="connsiteX3" fmla="*/ 1779 w 1421699"/>
                  <a:gd name="connsiteY3" fmla="*/ 1155793 h 1541700"/>
                  <a:gd name="connsiteX4" fmla="*/ 110589 w 1421699"/>
                  <a:gd name="connsiteY4" fmla="*/ 1242728 h 1541700"/>
                  <a:gd name="connsiteX5" fmla="*/ 18872 w 1421699"/>
                  <a:gd name="connsiteY5" fmla="*/ 1352692 h 1541700"/>
                  <a:gd name="connsiteX6" fmla="*/ 555841 w 1421699"/>
                  <a:gd name="connsiteY6" fmla="*/ 1474007 h 1541700"/>
                  <a:gd name="connsiteX7" fmla="*/ 1060033 w 1421699"/>
                  <a:gd name="connsiteY7" fmla="*/ 1534179 h 1541700"/>
                  <a:gd name="connsiteX8" fmla="*/ 1039277 w 1421699"/>
                  <a:gd name="connsiteY8" fmla="*/ 1304640 h 1541700"/>
                  <a:gd name="connsiteX9" fmla="*/ 1096427 w 1421699"/>
                  <a:gd name="connsiteY9" fmla="*/ 1157003 h 1541700"/>
                  <a:gd name="connsiteX10" fmla="*/ 1278452 w 1421699"/>
                  <a:gd name="connsiteY10" fmla="*/ 1089925 h 1541700"/>
                  <a:gd name="connsiteX11" fmla="*/ 1381854 w 1421699"/>
                  <a:gd name="connsiteY11" fmla="*/ 1017598 h 1541700"/>
                  <a:gd name="connsiteX12" fmla="*/ 1419874 w 1421699"/>
                  <a:gd name="connsiteY12" fmla="*/ 857451 h 1541700"/>
                  <a:gd name="connsiteX13" fmla="*/ 1082992 w 1421699"/>
                  <a:gd name="connsiteY13" fmla="*/ 827489 h 1541700"/>
                  <a:gd name="connsiteX14" fmla="*/ 1125406 w 1421699"/>
                  <a:gd name="connsiteY14" fmla="*/ 568794 h 1541700"/>
                  <a:gd name="connsiteX15" fmla="*/ 1201202 w 1421699"/>
                  <a:gd name="connsiteY15" fmla="*/ 518828 h 1541700"/>
                  <a:gd name="connsiteX16" fmla="*/ 1175185 w 1421699"/>
                  <a:gd name="connsiteY16" fmla="*/ 421105 h 1541700"/>
                  <a:gd name="connsiteX17" fmla="*/ 1083808 w 1421699"/>
                  <a:gd name="connsiteY17" fmla="*/ 231531 h 1541700"/>
                  <a:gd name="connsiteX18" fmla="*/ 878387 w 1421699"/>
                  <a:gd name="connsiteY18" fmla="*/ 1336 h 1541700"/>
                  <a:gd name="connsiteX19" fmla="*/ 810677 w 1421699"/>
                  <a:gd name="connsiteY19" fmla="*/ 342615 h 1541700"/>
                  <a:gd name="connsiteX20" fmla="*/ 632607 w 1421699"/>
                  <a:gd name="connsiteY20" fmla="*/ 290835 h 1541700"/>
                  <a:gd name="connsiteX21" fmla="*/ 457884 w 1421699"/>
                  <a:gd name="connsiteY21" fmla="*/ 350337 h 1541700"/>
                  <a:gd name="connsiteX22" fmla="*/ 311315 w 1421699"/>
                  <a:gd name="connsiteY22" fmla="*/ 441998 h 1541700"/>
                  <a:gd name="connsiteX23" fmla="*/ 369062 w 1421699"/>
                  <a:gd name="connsiteY23" fmla="*/ 624013 h 1541700"/>
                  <a:gd name="connsiteX24" fmla="*/ 318738 w 1421699"/>
                  <a:gd name="connsiteY24" fmla="*/ 752398 h 1541700"/>
                  <a:gd name="connsiteX0" fmla="*/ 318738 w 1424040"/>
                  <a:gd name="connsiteY0" fmla="*/ 752398 h 1541700"/>
                  <a:gd name="connsiteX1" fmla="*/ 125335 w 1424040"/>
                  <a:gd name="connsiteY1" fmla="*/ 696527 h 1541700"/>
                  <a:gd name="connsiteX2" fmla="*/ 18343 w 1424040"/>
                  <a:gd name="connsiteY2" fmla="*/ 849161 h 1541700"/>
                  <a:gd name="connsiteX3" fmla="*/ 1779 w 1424040"/>
                  <a:gd name="connsiteY3" fmla="*/ 1155793 h 1541700"/>
                  <a:gd name="connsiteX4" fmla="*/ 110589 w 1424040"/>
                  <a:gd name="connsiteY4" fmla="*/ 1242728 h 1541700"/>
                  <a:gd name="connsiteX5" fmla="*/ 18872 w 1424040"/>
                  <a:gd name="connsiteY5" fmla="*/ 1352692 h 1541700"/>
                  <a:gd name="connsiteX6" fmla="*/ 555841 w 1424040"/>
                  <a:gd name="connsiteY6" fmla="*/ 1474007 h 1541700"/>
                  <a:gd name="connsiteX7" fmla="*/ 1060033 w 1424040"/>
                  <a:gd name="connsiteY7" fmla="*/ 1534179 h 1541700"/>
                  <a:gd name="connsiteX8" fmla="*/ 1039277 w 1424040"/>
                  <a:gd name="connsiteY8" fmla="*/ 1304640 h 1541700"/>
                  <a:gd name="connsiteX9" fmla="*/ 1096427 w 1424040"/>
                  <a:gd name="connsiteY9" fmla="*/ 1157003 h 1541700"/>
                  <a:gd name="connsiteX10" fmla="*/ 1278452 w 1424040"/>
                  <a:gd name="connsiteY10" fmla="*/ 1089925 h 1541700"/>
                  <a:gd name="connsiteX11" fmla="*/ 1381854 w 1424040"/>
                  <a:gd name="connsiteY11" fmla="*/ 1017598 h 1541700"/>
                  <a:gd name="connsiteX12" fmla="*/ 1419874 w 1424040"/>
                  <a:gd name="connsiteY12" fmla="*/ 857451 h 1541700"/>
                  <a:gd name="connsiteX13" fmla="*/ 1297494 w 1424040"/>
                  <a:gd name="connsiteY13" fmla="*/ 778363 h 1541700"/>
                  <a:gd name="connsiteX14" fmla="*/ 1082992 w 1424040"/>
                  <a:gd name="connsiteY14" fmla="*/ 827489 h 1541700"/>
                  <a:gd name="connsiteX15" fmla="*/ 1125406 w 1424040"/>
                  <a:gd name="connsiteY15" fmla="*/ 568794 h 1541700"/>
                  <a:gd name="connsiteX16" fmla="*/ 1201202 w 1424040"/>
                  <a:gd name="connsiteY16" fmla="*/ 518828 h 1541700"/>
                  <a:gd name="connsiteX17" fmla="*/ 1175185 w 1424040"/>
                  <a:gd name="connsiteY17" fmla="*/ 421105 h 1541700"/>
                  <a:gd name="connsiteX18" fmla="*/ 1083808 w 1424040"/>
                  <a:gd name="connsiteY18" fmla="*/ 231531 h 1541700"/>
                  <a:gd name="connsiteX19" fmla="*/ 878387 w 1424040"/>
                  <a:gd name="connsiteY19" fmla="*/ 1336 h 1541700"/>
                  <a:gd name="connsiteX20" fmla="*/ 810677 w 1424040"/>
                  <a:gd name="connsiteY20" fmla="*/ 342615 h 1541700"/>
                  <a:gd name="connsiteX21" fmla="*/ 632607 w 1424040"/>
                  <a:gd name="connsiteY21" fmla="*/ 290835 h 1541700"/>
                  <a:gd name="connsiteX22" fmla="*/ 457884 w 1424040"/>
                  <a:gd name="connsiteY22" fmla="*/ 350337 h 1541700"/>
                  <a:gd name="connsiteX23" fmla="*/ 311315 w 1424040"/>
                  <a:gd name="connsiteY23" fmla="*/ 441998 h 1541700"/>
                  <a:gd name="connsiteX24" fmla="*/ 369062 w 1424040"/>
                  <a:gd name="connsiteY24" fmla="*/ 624013 h 1541700"/>
                  <a:gd name="connsiteX25" fmla="*/ 318738 w 1424040"/>
                  <a:gd name="connsiteY25" fmla="*/ 752398 h 1541700"/>
                  <a:gd name="connsiteX0" fmla="*/ 318738 w 1440318"/>
                  <a:gd name="connsiteY0" fmla="*/ 752398 h 1541700"/>
                  <a:gd name="connsiteX1" fmla="*/ 125335 w 1440318"/>
                  <a:gd name="connsiteY1" fmla="*/ 696527 h 1541700"/>
                  <a:gd name="connsiteX2" fmla="*/ 18343 w 1440318"/>
                  <a:gd name="connsiteY2" fmla="*/ 849161 h 1541700"/>
                  <a:gd name="connsiteX3" fmla="*/ 1779 w 1440318"/>
                  <a:gd name="connsiteY3" fmla="*/ 1155793 h 1541700"/>
                  <a:gd name="connsiteX4" fmla="*/ 110589 w 1440318"/>
                  <a:gd name="connsiteY4" fmla="*/ 1242728 h 1541700"/>
                  <a:gd name="connsiteX5" fmla="*/ 18872 w 1440318"/>
                  <a:gd name="connsiteY5" fmla="*/ 1352692 h 1541700"/>
                  <a:gd name="connsiteX6" fmla="*/ 555841 w 1440318"/>
                  <a:gd name="connsiteY6" fmla="*/ 1474007 h 1541700"/>
                  <a:gd name="connsiteX7" fmla="*/ 1060033 w 1440318"/>
                  <a:gd name="connsiteY7" fmla="*/ 1534179 h 1541700"/>
                  <a:gd name="connsiteX8" fmla="*/ 1039277 w 1440318"/>
                  <a:gd name="connsiteY8" fmla="*/ 1304640 h 1541700"/>
                  <a:gd name="connsiteX9" fmla="*/ 1096427 w 1440318"/>
                  <a:gd name="connsiteY9" fmla="*/ 1157003 h 1541700"/>
                  <a:gd name="connsiteX10" fmla="*/ 1278452 w 1440318"/>
                  <a:gd name="connsiteY10" fmla="*/ 1089925 h 1541700"/>
                  <a:gd name="connsiteX11" fmla="*/ 1381854 w 1440318"/>
                  <a:gd name="connsiteY11" fmla="*/ 1017598 h 1541700"/>
                  <a:gd name="connsiteX12" fmla="*/ 1437811 w 1440318"/>
                  <a:gd name="connsiteY12" fmla="*/ 953759 h 1541700"/>
                  <a:gd name="connsiteX13" fmla="*/ 1419874 w 1440318"/>
                  <a:gd name="connsiteY13" fmla="*/ 857451 h 1541700"/>
                  <a:gd name="connsiteX14" fmla="*/ 1297494 w 1440318"/>
                  <a:gd name="connsiteY14" fmla="*/ 778363 h 1541700"/>
                  <a:gd name="connsiteX15" fmla="*/ 1082992 w 1440318"/>
                  <a:gd name="connsiteY15" fmla="*/ 827489 h 1541700"/>
                  <a:gd name="connsiteX16" fmla="*/ 1125406 w 1440318"/>
                  <a:gd name="connsiteY16" fmla="*/ 568794 h 1541700"/>
                  <a:gd name="connsiteX17" fmla="*/ 1201202 w 1440318"/>
                  <a:gd name="connsiteY17" fmla="*/ 518828 h 1541700"/>
                  <a:gd name="connsiteX18" fmla="*/ 1175185 w 1440318"/>
                  <a:gd name="connsiteY18" fmla="*/ 421105 h 1541700"/>
                  <a:gd name="connsiteX19" fmla="*/ 1083808 w 1440318"/>
                  <a:gd name="connsiteY19" fmla="*/ 231531 h 1541700"/>
                  <a:gd name="connsiteX20" fmla="*/ 878387 w 1440318"/>
                  <a:gd name="connsiteY20" fmla="*/ 1336 h 1541700"/>
                  <a:gd name="connsiteX21" fmla="*/ 810677 w 1440318"/>
                  <a:gd name="connsiteY21" fmla="*/ 342615 h 1541700"/>
                  <a:gd name="connsiteX22" fmla="*/ 632607 w 1440318"/>
                  <a:gd name="connsiteY22" fmla="*/ 290835 h 1541700"/>
                  <a:gd name="connsiteX23" fmla="*/ 457884 w 1440318"/>
                  <a:gd name="connsiteY23" fmla="*/ 350337 h 1541700"/>
                  <a:gd name="connsiteX24" fmla="*/ 311315 w 1440318"/>
                  <a:gd name="connsiteY24" fmla="*/ 441998 h 1541700"/>
                  <a:gd name="connsiteX25" fmla="*/ 369062 w 1440318"/>
                  <a:gd name="connsiteY25" fmla="*/ 624013 h 1541700"/>
                  <a:gd name="connsiteX26" fmla="*/ 318738 w 1440318"/>
                  <a:gd name="connsiteY26" fmla="*/ 752398 h 15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40318" h="1541700">
                    <a:moveTo>
                      <a:pt x="318738" y="752398"/>
                    </a:moveTo>
                    <a:cubicBezTo>
                      <a:pt x="142410" y="714768"/>
                      <a:pt x="175401" y="680400"/>
                      <a:pt x="125335" y="696527"/>
                    </a:cubicBezTo>
                    <a:cubicBezTo>
                      <a:pt x="75269" y="712654"/>
                      <a:pt x="6754" y="731495"/>
                      <a:pt x="18343" y="849161"/>
                    </a:cubicBezTo>
                    <a:cubicBezTo>
                      <a:pt x="278385" y="1021589"/>
                      <a:pt x="-13595" y="1090199"/>
                      <a:pt x="1779" y="1155793"/>
                    </a:cubicBezTo>
                    <a:cubicBezTo>
                      <a:pt x="17153" y="1221387"/>
                      <a:pt x="107740" y="1209912"/>
                      <a:pt x="110589" y="1242728"/>
                    </a:cubicBezTo>
                    <a:cubicBezTo>
                      <a:pt x="113438" y="1275544"/>
                      <a:pt x="-55337" y="1314146"/>
                      <a:pt x="18872" y="1352692"/>
                    </a:cubicBezTo>
                    <a:cubicBezTo>
                      <a:pt x="93081" y="1391238"/>
                      <a:pt x="382314" y="1443759"/>
                      <a:pt x="555841" y="1474007"/>
                    </a:cubicBezTo>
                    <a:cubicBezTo>
                      <a:pt x="729368" y="1504255"/>
                      <a:pt x="979460" y="1562407"/>
                      <a:pt x="1060033" y="1534179"/>
                    </a:cubicBezTo>
                    <a:cubicBezTo>
                      <a:pt x="1140606" y="1505951"/>
                      <a:pt x="1033211" y="1367503"/>
                      <a:pt x="1039277" y="1304640"/>
                    </a:cubicBezTo>
                    <a:cubicBezTo>
                      <a:pt x="1045343" y="1241777"/>
                      <a:pt x="1056565" y="1192789"/>
                      <a:pt x="1096427" y="1157003"/>
                    </a:cubicBezTo>
                    <a:cubicBezTo>
                      <a:pt x="1136289" y="1121217"/>
                      <a:pt x="1230881" y="1113159"/>
                      <a:pt x="1278452" y="1089925"/>
                    </a:cubicBezTo>
                    <a:cubicBezTo>
                      <a:pt x="1326023" y="1066691"/>
                      <a:pt x="1355294" y="1040292"/>
                      <a:pt x="1381854" y="1017598"/>
                    </a:cubicBezTo>
                    <a:cubicBezTo>
                      <a:pt x="1408414" y="994904"/>
                      <a:pt x="1431474" y="980450"/>
                      <a:pt x="1437811" y="953759"/>
                    </a:cubicBezTo>
                    <a:cubicBezTo>
                      <a:pt x="1444148" y="927068"/>
                      <a:pt x="1438583" y="883955"/>
                      <a:pt x="1419874" y="857451"/>
                    </a:cubicBezTo>
                    <a:cubicBezTo>
                      <a:pt x="1401165" y="830947"/>
                      <a:pt x="1353641" y="783357"/>
                      <a:pt x="1297494" y="778363"/>
                    </a:cubicBezTo>
                    <a:cubicBezTo>
                      <a:pt x="1241347" y="773369"/>
                      <a:pt x="1111673" y="862417"/>
                      <a:pt x="1082992" y="827489"/>
                    </a:cubicBezTo>
                    <a:cubicBezTo>
                      <a:pt x="1054311" y="792561"/>
                      <a:pt x="1113500" y="590225"/>
                      <a:pt x="1125406" y="568794"/>
                    </a:cubicBezTo>
                    <a:cubicBezTo>
                      <a:pt x="1137312" y="547363"/>
                      <a:pt x="1192906" y="543443"/>
                      <a:pt x="1201202" y="518828"/>
                    </a:cubicBezTo>
                    <a:cubicBezTo>
                      <a:pt x="1209498" y="494213"/>
                      <a:pt x="1194751" y="468988"/>
                      <a:pt x="1175185" y="421105"/>
                    </a:cubicBezTo>
                    <a:cubicBezTo>
                      <a:pt x="1155619" y="373222"/>
                      <a:pt x="1133274" y="301492"/>
                      <a:pt x="1083808" y="231531"/>
                    </a:cubicBezTo>
                    <a:cubicBezTo>
                      <a:pt x="1034342" y="161570"/>
                      <a:pt x="923909" y="-17178"/>
                      <a:pt x="878387" y="1336"/>
                    </a:cubicBezTo>
                    <a:cubicBezTo>
                      <a:pt x="832865" y="19850"/>
                      <a:pt x="900371" y="280703"/>
                      <a:pt x="810677" y="342615"/>
                    </a:cubicBezTo>
                    <a:cubicBezTo>
                      <a:pt x="720983" y="404527"/>
                      <a:pt x="675079" y="269605"/>
                      <a:pt x="632607" y="290835"/>
                    </a:cubicBezTo>
                    <a:cubicBezTo>
                      <a:pt x="590135" y="312065"/>
                      <a:pt x="502401" y="331516"/>
                      <a:pt x="457884" y="350337"/>
                    </a:cubicBezTo>
                    <a:cubicBezTo>
                      <a:pt x="423053" y="349785"/>
                      <a:pt x="360577" y="349327"/>
                      <a:pt x="311315" y="441998"/>
                    </a:cubicBezTo>
                    <a:cubicBezTo>
                      <a:pt x="298850" y="480205"/>
                      <a:pt x="328847" y="577347"/>
                      <a:pt x="369062" y="624013"/>
                    </a:cubicBezTo>
                    <a:cubicBezTo>
                      <a:pt x="416293" y="703420"/>
                      <a:pt x="361698" y="732907"/>
                      <a:pt x="318738" y="752398"/>
                    </a:cubicBezTo>
                    <a:close/>
                  </a:path>
                </a:pathLst>
              </a:custGeom>
              <a:solidFill>
                <a:srgbClr val="9CAA9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0" name="Group 189">
              <a:extLst>
                <a:ext uri="{FF2B5EF4-FFF2-40B4-BE49-F238E27FC236}">
                  <a16:creationId xmlns:a16="http://schemas.microsoft.com/office/drawing/2014/main" id="{1433E14C-4536-46F6-9290-CD8CF8454FEC}"/>
                </a:ext>
              </a:extLst>
            </p:cNvPr>
            <p:cNvGrpSpPr/>
            <p:nvPr/>
          </p:nvGrpSpPr>
          <p:grpSpPr>
            <a:xfrm rot="21000000">
              <a:off x="7083628" y="5386860"/>
              <a:ext cx="239219" cy="704083"/>
              <a:chOff x="2885765" y="2470292"/>
              <a:chExt cx="956877" cy="2816332"/>
            </a:xfrm>
          </p:grpSpPr>
          <p:grpSp>
            <p:nvGrpSpPr>
              <p:cNvPr id="191" name="Group 190">
                <a:extLst>
                  <a:ext uri="{FF2B5EF4-FFF2-40B4-BE49-F238E27FC236}">
                    <a16:creationId xmlns:a16="http://schemas.microsoft.com/office/drawing/2014/main" id="{83B3EB11-37D3-444A-B4ED-A0C082BEC2D9}"/>
                  </a:ext>
                </a:extLst>
              </p:cNvPr>
              <p:cNvGrpSpPr/>
              <p:nvPr/>
            </p:nvGrpSpPr>
            <p:grpSpPr>
              <a:xfrm rot="21565419">
                <a:off x="2885765" y="3545129"/>
                <a:ext cx="822961" cy="1741495"/>
                <a:chOff x="2302669" y="3500438"/>
                <a:chExt cx="1371600" cy="2902493"/>
              </a:xfrm>
            </p:grpSpPr>
            <p:sp>
              <p:nvSpPr>
                <p:cNvPr id="195" name="Flowchart: Direct Access Storage 194">
                  <a:extLst>
                    <a:ext uri="{FF2B5EF4-FFF2-40B4-BE49-F238E27FC236}">
                      <a16:creationId xmlns:a16="http://schemas.microsoft.com/office/drawing/2014/main" id="{0ACEE64F-4758-4EFE-BDDE-D07BAC432367}"/>
                    </a:ext>
                  </a:extLst>
                </p:cNvPr>
                <p:cNvSpPr/>
                <p:nvPr/>
              </p:nvSpPr>
              <p:spPr>
                <a:xfrm rot="16200000">
                  <a:off x="2759869" y="3043238"/>
                  <a:ext cx="457200" cy="1371600"/>
                </a:xfrm>
                <a:prstGeom prst="flowChartMagneticDru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lowchart: Direct Access Storage 195">
                  <a:extLst>
                    <a:ext uri="{FF2B5EF4-FFF2-40B4-BE49-F238E27FC236}">
                      <a16:creationId xmlns:a16="http://schemas.microsoft.com/office/drawing/2014/main" id="{6476E506-DF1B-4ED4-93D3-5925E68CAF66}"/>
                    </a:ext>
                  </a:extLst>
                </p:cNvPr>
                <p:cNvSpPr/>
                <p:nvPr/>
              </p:nvSpPr>
              <p:spPr>
                <a:xfrm rot="16200000">
                  <a:off x="2851309" y="3439579"/>
                  <a:ext cx="274320" cy="1140620"/>
                </a:xfrm>
                <a:prstGeom prst="flowChartMagneticDru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rapezoid 196">
                  <a:extLst>
                    <a:ext uri="{FF2B5EF4-FFF2-40B4-BE49-F238E27FC236}">
                      <a16:creationId xmlns:a16="http://schemas.microsoft.com/office/drawing/2014/main" id="{8F792D5B-1388-4422-9FC5-D7E4D4407A9B}"/>
                    </a:ext>
                  </a:extLst>
                </p:cNvPr>
                <p:cNvSpPr/>
                <p:nvPr/>
              </p:nvSpPr>
              <p:spPr>
                <a:xfrm rot="10800000">
                  <a:off x="2531270" y="4095940"/>
                  <a:ext cx="914400" cy="2057400"/>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a:extLst>
                    <a:ext uri="{FF2B5EF4-FFF2-40B4-BE49-F238E27FC236}">
                      <a16:creationId xmlns:a16="http://schemas.microsoft.com/office/drawing/2014/main" id="{39CA5B4B-B3F8-40A1-8460-F21ADFF567E3}"/>
                    </a:ext>
                  </a:extLst>
                </p:cNvPr>
                <p:cNvSpPr/>
                <p:nvPr/>
              </p:nvSpPr>
              <p:spPr>
                <a:xfrm>
                  <a:off x="2761567" y="5945731"/>
                  <a:ext cx="457199"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2" name="Freeform 1135">
                <a:extLst>
                  <a:ext uri="{FF2B5EF4-FFF2-40B4-BE49-F238E27FC236}">
                    <a16:creationId xmlns:a16="http://schemas.microsoft.com/office/drawing/2014/main" id="{55312F18-5B6D-4CE6-B273-5FEBB864B27A}"/>
                  </a:ext>
                </a:extLst>
              </p:cNvPr>
              <p:cNvSpPr/>
              <p:nvPr/>
            </p:nvSpPr>
            <p:spPr>
              <a:xfrm rot="21565419">
                <a:off x="2918575" y="2470292"/>
                <a:ext cx="924067" cy="1156416"/>
              </a:xfrm>
              <a:custGeom>
                <a:avLst/>
                <a:gdLst>
                  <a:gd name="connsiteX0" fmla="*/ 229243 w 1540111"/>
                  <a:gd name="connsiteY0" fmla="*/ 1862323 h 1927361"/>
                  <a:gd name="connsiteX1" fmla="*/ 643 w 1540111"/>
                  <a:gd name="connsiteY1" fmla="*/ 1424173 h 1927361"/>
                  <a:gd name="connsiteX2" fmla="*/ 267343 w 1540111"/>
                  <a:gd name="connsiteY2" fmla="*/ 752660 h 1927361"/>
                  <a:gd name="connsiteX3" fmla="*/ 767406 w 1540111"/>
                  <a:gd name="connsiteY3" fmla="*/ 390710 h 1927361"/>
                  <a:gd name="connsiteX4" fmla="*/ 757881 w 1540111"/>
                  <a:gd name="connsiteY4" fmla="*/ 4948 h 1927361"/>
                  <a:gd name="connsiteX5" fmla="*/ 1124593 w 1540111"/>
                  <a:gd name="connsiteY5" fmla="*/ 676460 h 1927361"/>
                  <a:gd name="connsiteX6" fmla="*/ 1057918 w 1540111"/>
                  <a:gd name="connsiteY6" fmla="*/ 1119373 h 1927361"/>
                  <a:gd name="connsiteX7" fmla="*/ 1324618 w 1540111"/>
                  <a:gd name="connsiteY7" fmla="*/ 838385 h 1927361"/>
                  <a:gd name="connsiteX8" fmla="*/ 1272231 w 1540111"/>
                  <a:gd name="connsiteY8" fmla="*/ 562160 h 1927361"/>
                  <a:gd name="connsiteX9" fmla="*/ 1486543 w 1540111"/>
                  <a:gd name="connsiteY9" fmla="*/ 771710 h 1927361"/>
                  <a:gd name="connsiteX10" fmla="*/ 1538931 w 1540111"/>
                  <a:gd name="connsiteY10" fmla="*/ 1052698 h 1927361"/>
                  <a:gd name="connsiteX11" fmla="*/ 1453206 w 1540111"/>
                  <a:gd name="connsiteY11" fmla="*/ 1486085 h 1927361"/>
                  <a:gd name="connsiteX12" fmla="*/ 1181743 w 1540111"/>
                  <a:gd name="connsiteY12" fmla="*/ 1886135 h 1927361"/>
                  <a:gd name="connsiteX13" fmla="*/ 229243 w 1540111"/>
                  <a:gd name="connsiteY13" fmla="*/ 1862323 h 192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0111" h="1927361">
                    <a:moveTo>
                      <a:pt x="229243" y="1862323"/>
                    </a:moveTo>
                    <a:cubicBezTo>
                      <a:pt x="32393" y="1785329"/>
                      <a:pt x="-5707" y="1609117"/>
                      <a:pt x="643" y="1424173"/>
                    </a:cubicBezTo>
                    <a:cubicBezTo>
                      <a:pt x="6993" y="1239229"/>
                      <a:pt x="139549" y="924904"/>
                      <a:pt x="267343" y="752660"/>
                    </a:cubicBezTo>
                    <a:cubicBezTo>
                      <a:pt x="395137" y="580416"/>
                      <a:pt x="685650" y="515329"/>
                      <a:pt x="767406" y="390710"/>
                    </a:cubicBezTo>
                    <a:cubicBezTo>
                      <a:pt x="849162" y="266091"/>
                      <a:pt x="698350" y="-42677"/>
                      <a:pt x="757881" y="4948"/>
                    </a:cubicBezTo>
                    <a:cubicBezTo>
                      <a:pt x="817412" y="52573"/>
                      <a:pt x="1074587" y="490722"/>
                      <a:pt x="1124593" y="676460"/>
                    </a:cubicBezTo>
                    <a:cubicBezTo>
                      <a:pt x="1174599" y="862197"/>
                      <a:pt x="1024581" y="1092385"/>
                      <a:pt x="1057918" y="1119373"/>
                    </a:cubicBezTo>
                    <a:cubicBezTo>
                      <a:pt x="1091256" y="1146360"/>
                      <a:pt x="1288899" y="931254"/>
                      <a:pt x="1324618" y="838385"/>
                    </a:cubicBezTo>
                    <a:cubicBezTo>
                      <a:pt x="1360337" y="745516"/>
                      <a:pt x="1245244" y="573272"/>
                      <a:pt x="1272231" y="562160"/>
                    </a:cubicBezTo>
                    <a:cubicBezTo>
                      <a:pt x="1299218" y="551048"/>
                      <a:pt x="1442093" y="689954"/>
                      <a:pt x="1486543" y="771710"/>
                    </a:cubicBezTo>
                    <a:cubicBezTo>
                      <a:pt x="1530993" y="853466"/>
                      <a:pt x="1544487" y="933635"/>
                      <a:pt x="1538931" y="1052698"/>
                    </a:cubicBezTo>
                    <a:cubicBezTo>
                      <a:pt x="1533375" y="1171760"/>
                      <a:pt x="1512737" y="1347179"/>
                      <a:pt x="1453206" y="1486085"/>
                    </a:cubicBezTo>
                    <a:cubicBezTo>
                      <a:pt x="1393675" y="1624991"/>
                      <a:pt x="1388118" y="1823429"/>
                      <a:pt x="1181743" y="1886135"/>
                    </a:cubicBezTo>
                    <a:cubicBezTo>
                      <a:pt x="975368" y="1948841"/>
                      <a:pt x="426093" y="1939317"/>
                      <a:pt x="229243" y="1862323"/>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1136">
                <a:extLst>
                  <a:ext uri="{FF2B5EF4-FFF2-40B4-BE49-F238E27FC236}">
                    <a16:creationId xmlns:a16="http://schemas.microsoft.com/office/drawing/2014/main" id="{E0C3E152-AD8F-424F-83C5-DE53647D3A58}"/>
                  </a:ext>
                </a:extLst>
              </p:cNvPr>
              <p:cNvSpPr/>
              <p:nvPr/>
            </p:nvSpPr>
            <p:spPr>
              <a:xfrm rot="21565419">
                <a:off x="3020090" y="2795960"/>
                <a:ext cx="763934" cy="848525"/>
              </a:xfrm>
              <a:custGeom>
                <a:avLst/>
                <a:gdLst>
                  <a:gd name="connsiteX0" fmla="*/ 143863 w 909515"/>
                  <a:gd name="connsiteY0" fmla="*/ 1139740 h 1201366"/>
                  <a:gd name="connsiteX1" fmla="*/ 988 w 909515"/>
                  <a:gd name="connsiteY1" fmla="*/ 796840 h 1201366"/>
                  <a:gd name="connsiteX2" fmla="*/ 105763 w 909515"/>
                  <a:gd name="connsiteY2" fmla="*/ 325352 h 1201366"/>
                  <a:gd name="connsiteX3" fmla="*/ 529626 w 909515"/>
                  <a:gd name="connsiteY3" fmla="*/ 1502 h 1201366"/>
                  <a:gd name="connsiteX4" fmla="*/ 448663 w 909515"/>
                  <a:gd name="connsiteY4" fmla="*/ 453940 h 1201366"/>
                  <a:gd name="connsiteX5" fmla="*/ 562963 w 909515"/>
                  <a:gd name="connsiteY5" fmla="*/ 601577 h 1201366"/>
                  <a:gd name="connsiteX6" fmla="*/ 891576 w 909515"/>
                  <a:gd name="connsiteY6" fmla="*/ 472990 h 1201366"/>
                  <a:gd name="connsiteX7" fmla="*/ 848713 w 909515"/>
                  <a:gd name="connsiteY7" fmla="*/ 896852 h 1201366"/>
                  <a:gd name="connsiteX8" fmla="*/ 701076 w 909515"/>
                  <a:gd name="connsiteY8" fmla="*/ 1177840 h 1201366"/>
                  <a:gd name="connsiteX9" fmla="*/ 143863 w 909515"/>
                  <a:gd name="connsiteY9" fmla="*/ 1139740 h 1201366"/>
                  <a:gd name="connsiteX0" fmla="*/ 300227 w 1065879"/>
                  <a:gd name="connsiteY0" fmla="*/ 1139726 h 1201980"/>
                  <a:gd name="connsiteX1" fmla="*/ 190 w 1065879"/>
                  <a:gd name="connsiteY1" fmla="*/ 782538 h 1201980"/>
                  <a:gd name="connsiteX2" fmla="*/ 262127 w 1065879"/>
                  <a:gd name="connsiteY2" fmla="*/ 325338 h 1201980"/>
                  <a:gd name="connsiteX3" fmla="*/ 685990 w 1065879"/>
                  <a:gd name="connsiteY3" fmla="*/ 1488 h 1201980"/>
                  <a:gd name="connsiteX4" fmla="*/ 605027 w 1065879"/>
                  <a:gd name="connsiteY4" fmla="*/ 453926 h 1201980"/>
                  <a:gd name="connsiteX5" fmla="*/ 719327 w 1065879"/>
                  <a:gd name="connsiteY5" fmla="*/ 601563 h 1201980"/>
                  <a:gd name="connsiteX6" fmla="*/ 1047940 w 1065879"/>
                  <a:gd name="connsiteY6" fmla="*/ 472976 h 1201980"/>
                  <a:gd name="connsiteX7" fmla="*/ 1005077 w 1065879"/>
                  <a:gd name="connsiteY7" fmla="*/ 896838 h 1201980"/>
                  <a:gd name="connsiteX8" fmla="*/ 857440 w 1065879"/>
                  <a:gd name="connsiteY8" fmla="*/ 1177826 h 1201980"/>
                  <a:gd name="connsiteX9" fmla="*/ 300227 w 1065879"/>
                  <a:gd name="connsiteY9" fmla="*/ 1139726 h 1201980"/>
                  <a:gd name="connsiteX0" fmla="*/ 301092 w 1066744"/>
                  <a:gd name="connsiteY0" fmla="*/ 1157077 h 1219331"/>
                  <a:gd name="connsiteX1" fmla="*/ 1055 w 1066744"/>
                  <a:gd name="connsiteY1" fmla="*/ 799889 h 1219331"/>
                  <a:gd name="connsiteX2" fmla="*/ 220129 w 1066744"/>
                  <a:gd name="connsiteY2" fmla="*/ 156952 h 1219331"/>
                  <a:gd name="connsiteX3" fmla="*/ 686855 w 1066744"/>
                  <a:gd name="connsiteY3" fmla="*/ 18839 h 1219331"/>
                  <a:gd name="connsiteX4" fmla="*/ 605892 w 1066744"/>
                  <a:gd name="connsiteY4" fmla="*/ 471277 h 1219331"/>
                  <a:gd name="connsiteX5" fmla="*/ 720192 w 1066744"/>
                  <a:gd name="connsiteY5" fmla="*/ 618914 h 1219331"/>
                  <a:gd name="connsiteX6" fmla="*/ 1048805 w 1066744"/>
                  <a:gd name="connsiteY6" fmla="*/ 490327 h 1219331"/>
                  <a:gd name="connsiteX7" fmla="*/ 1005942 w 1066744"/>
                  <a:gd name="connsiteY7" fmla="*/ 914189 h 1219331"/>
                  <a:gd name="connsiteX8" fmla="*/ 858305 w 1066744"/>
                  <a:gd name="connsiteY8" fmla="*/ 1195177 h 1219331"/>
                  <a:gd name="connsiteX9" fmla="*/ 301092 w 1066744"/>
                  <a:gd name="connsiteY9" fmla="*/ 1157077 h 1219331"/>
                  <a:gd name="connsiteX0" fmla="*/ 301057 w 1066709"/>
                  <a:gd name="connsiteY0" fmla="*/ 1235690 h 1297944"/>
                  <a:gd name="connsiteX1" fmla="*/ 1020 w 1066709"/>
                  <a:gd name="connsiteY1" fmla="*/ 878502 h 1297944"/>
                  <a:gd name="connsiteX2" fmla="*/ 220094 w 1066709"/>
                  <a:gd name="connsiteY2" fmla="*/ 235565 h 1297944"/>
                  <a:gd name="connsiteX3" fmla="*/ 658245 w 1066709"/>
                  <a:gd name="connsiteY3" fmla="*/ 11727 h 1297944"/>
                  <a:gd name="connsiteX4" fmla="*/ 605857 w 1066709"/>
                  <a:gd name="connsiteY4" fmla="*/ 549890 h 1297944"/>
                  <a:gd name="connsiteX5" fmla="*/ 720157 w 1066709"/>
                  <a:gd name="connsiteY5" fmla="*/ 697527 h 1297944"/>
                  <a:gd name="connsiteX6" fmla="*/ 1048770 w 1066709"/>
                  <a:gd name="connsiteY6" fmla="*/ 568940 h 1297944"/>
                  <a:gd name="connsiteX7" fmla="*/ 1005907 w 1066709"/>
                  <a:gd name="connsiteY7" fmla="*/ 992802 h 1297944"/>
                  <a:gd name="connsiteX8" fmla="*/ 858270 w 1066709"/>
                  <a:gd name="connsiteY8" fmla="*/ 1273790 h 1297944"/>
                  <a:gd name="connsiteX9" fmla="*/ 301057 w 1066709"/>
                  <a:gd name="connsiteY9" fmla="*/ 1235690 h 1297944"/>
                  <a:gd name="connsiteX0" fmla="*/ 301057 w 1066709"/>
                  <a:gd name="connsiteY0" fmla="*/ 1366504 h 1428758"/>
                  <a:gd name="connsiteX1" fmla="*/ 1020 w 1066709"/>
                  <a:gd name="connsiteY1" fmla="*/ 1009316 h 1428758"/>
                  <a:gd name="connsiteX2" fmla="*/ 220094 w 1066709"/>
                  <a:gd name="connsiteY2" fmla="*/ 366379 h 1428758"/>
                  <a:gd name="connsiteX3" fmla="*/ 658245 w 1066709"/>
                  <a:gd name="connsiteY3" fmla="*/ 142541 h 1428758"/>
                  <a:gd name="connsiteX4" fmla="*/ 777307 w 1066709"/>
                  <a:gd name="connsiteY4" fmla="*/ 28242 h 1428758"/>
                  <a:gd name="connsiteX5" fmla="*/ 605857 w 1066709"/>
                  <a:gd name="connsiteY5" fmla="*/ 680704 h 1428758"/>
                  <a:gd name="connsiteX6" fmla="*/ 720157 w 1066709"/>
                  <a:gd name="connsiteY6" fmla="*/ 828341 h 1428758"/>
                  <a:gd name="connsiteX7" fmla="*/ 1048770 w 1066709"/>
                  <a:gd name="connsiteY7" fmla="*/ 699754 h 1428758"/>
                  <a:gd name="connsiteX8" fmla="*/ 1005907 w 1066709"/>
                  <a:gd name="connsiteY8" fmla="*/ 1123616 h 1428758"/>
                  <a:gd name="connsiteX9" fmla="*/ 858270 w 1066709"/>
                  <a:gd name="connsiteY9" fmla="*/ 1404604 h 1428758"/>
                  <a:gd name="connsiteX10" fmla="*/ 301057 w 1066709"/>
                  <a:gd name="connsiteY10" fmla="*/ 1366504 h 1428758"/>
                  <a:gd name="connsiteX0" fmla="*/ 301057 w 1066709"/>
                  <a:gd name="connsiteY0" fmla="*/ 1347770 h 1410024"/>
                  <a:gd name="connsiteX1" fmla="*/ 1020 w 1066709"/>
                  <a:gd name="connsiteY1" fmla="*/ 990582 h 1410024"/>
                  <a:gd name="connsiteX2" fmla="*/ 220094 w 1066709"/>
                  <a:gd name="connsiteY2" fmla="*/ 347645 h 1410024"/>
                  <a:gd name="connsiteX3" fmla="*/ 658245 w 1066709"/>
                  <a:gd name="connsiteY3" fmla="*/ 123807 h 1410024"/>
                  <a:gd name="connsiteX4" fmla="*/ 777307 w 1066709"/>
                  <a:gd name="connsiteY4" fmla="*/ 9508 h 1410024"/>
                  <a:gd name="connsiteX5" fmla="*/ 777307 w 1066709"/>
                  <a:gd name="connsiteY5" fmla="*/ 380983 h 1410024"/>
                  <a:gd name="connsiteX6" fmla="*/ 605857 w 1066709"/>
                  <a:gd name="connsiteY6" fmla="*/ 661970 h 1410024"/>
                  <a:gd name="connsiteX7" fmla="*/ 720157 w 1066709"/>
                  <a:gd name="connsiteY7" fmla="*/ 809607 h 1410024"/>
                  <a:gd name="connsiteX8" fmla="*/ 1048770 w 1066709"/>
                  <a:gd name="connsiteY8" fmla="*/ 681020 h 1410024"/>
                  <a:gd name="connsiteX9" fmla="*/ 1005907 w 1066709"/>
                  <a:gd name="connsiteY9" fmla="*/ 1104882 h 1410024"/>
                  <a:gd name="connsiteX10" fmla="*/ 858270 w 1066709"/>
                  <a:gd name="connsiteY10" fmla="*/ 1385870 h 1410024"/>
                  <a:gd name="connsiteX11" fmla="*/ 301057 w 1066709"/>
                  <a:gd name="connsiteY11" fmla="*/ 1347770 h 1410024"/>
                  <a:gd name="connsiteX0" fmla="*/ 301057 w 1066709"/>
                  <a:gd name="connsiteY0" fmla="*/ 1347770 h 1410024"/>
                  <a:gd name="connsiteX1" fmla="*/ 1020 w 1066709"/>
                  <a:gd name="connsiteY1" fmla="*/ 990582 h 1410024"/>
                  <a:gd name="connsiteX2" fmla="*/ 220094 w 1066709"/>
                  <a:gd name="connsiteY2" fmla="*/ 347645 h 1410024"/>
                  <a:gd name="connsiteX3" fmla="*/ 658245 w 1066709"/>
                  <a:gd name="connsiteY3" fmla="*/ 123807 h 1410024"/>
                  <a:gd name="connsiteX4" fmla="*/ 777307 w 1066709"/>
                  <a:gd name="connsiteY4" fmla="*/ 9508 h 1410024"/>
                  <a:gd name="connsiteX5" fmla="*/ 777307 w 1066709"/>
                  <a:gd name="connsiteY5" fmla="*/ 380983 h 1410024"/>
                  <a:gd name="connsiteX6" fmla="*/ 748732 w 1066709"/>
                  <a:gd name="connsiteY6" fmla="*/ 619107 h 1410024"/>
                  <a:gd name="connsiteX7" fmla="*/ 720157 w 1066709"/>
                  <a:gd name="connsiteY7" fmla="*/ 809607 h 1410024"/>
                  <a:gd name="connsiteX8" fmla="*/ 1048770 w 1066709"/>
                  <a:gd name="connsiteY8" fmla="*/ 681020 h 1410024"/>
                  <a:gd name="connsiteX9" fmla="*/ 1005907 w 1066709"/>
                  <a:gd name="connsiteY9" fmla="*/ 1104882 h 1410024"/>
                  <a:gd name="connsiteX10" fmla="*/ 858270 w 1066709"/>
                  <a:gd name="connsiteY10" fmla="*/ 1385870 h 1410024"/>
                  <a:gd name="connsiteX11" fmla="*/ 301057 w 1066709"/>
                  <a:gd name="connsiteY11" fmla="*/ 1347770 h 1410024"/>
                  <a:gd name="connsiteX0" fmla="*/ 301057 w 1055662"/>
                  <a:gd name="connsiteY0" fmla="*/ 1347770 h 1410024"/>
                  <a:gd name="connsiteX1" fmla="*/ 1020 w 1055662"/>
                  <a:gd name="connsiteY1" fmla="*/ 990582 h 1410024"/>
                  <a:gd name="connsiteX2" fmla="*/ 220094 w 1055662"/>
                  <a:gd name="connsiteY2" fmla="*/ 347645 h 1410024"/>
                  <a:gd name="connsiteX3" fmla="*/ 658245 w 1055662"/>
                  <a:gd name="connsiteY3" fmla="*/ 123807 h 1410024"/>
                  <a:gd name="connsiteX4" fmla="*/ 777307 w 1055662"/>
                  <a:gd name="connsiteY4" fmla="*/ 9508 h 1410024"/>
                  <a:gd name="connsiteX5" fmla="*/ 777307 w 1055662"/>
                  <a:gd name="connsiteY5" fmla="*/ 380983 h 1410024"/>
                  <a:gd name="connsiteX6" fmla="*/ 748732 w 1055662"/>
                  <a:gd name="connsiteY6" fmla="*/ 619107 h 1410024"/>
                  <a:gd name="connsiteX7" fmla="*/ 877319 w 1055662"/>
                  <a:gd name="connsiteY7" fmla="*/ 690545 h 1410024"/>
                  <a:gd name="connsiteX8" fmla="*/ 1048770 w 1055662"/>
                  <a:gd name="connsiteY8" fmla="*/ 681020 h 1410024"/>
                  <a:gd name="connsiteX9" fmla="*/ 1005907 w 1055662"/>
                  <a:gd name="connsiteY9" fmla="*/ 1104882 h 1410024"/>
                  <a:gd name="connsiteX10" fmla="*/ 858270 w 1055662"/>
                  <a:gd name="connsiteY10" fmla="*/ 1385870 h 1410024"/>
                  <a:gd name="connsiteX11" fmla="*/ 301057 w 1055662"/>
                  <a:gd name="connsiteY11" fmla="*/ 1347770 h 1410024"/>
                  <a:gd name="connsiteX0" fmla="*/ 301057 w 1264399"/>
                  <a:gd name="connsiteY0" fmla="*/ 1347770 h 1410024"/>
                  <a:gd name="connsiteX1" fmla="*/ 1020 w 1264399"/>
                  <a:gd name="connsiteY1" fmla="*/ 990582 h 1410024"/>
                  <a:gd name="connsiteX2" fmla="*/ 220094 w 1264399"/>
                  <a:gd name="connsiteY2" fmla="*/ 347645 h 1410024"/>
                  <a:gd name="connsiteX3" fmla="*/ 658245 w 1264399"/>
                  <a:gd name="connsiteY3" fmla="*/ 123807 h 1410024"/>
                  <a:gd name="connsiteX4" fmla="*/ 777307 w 1264399"/>
                  <a:gd name="connsiteY4" fmla="*/ 9508 h 1410024"/>
                  <a:gd name="connsiteX5" fmla="*/ 777307 w 1264399"/>
                  <a:gd name="connsiteY5" fmla="*/ 380983 h 1410024"/>
                  <a:gd name="connsiteX6" fmla="*/ 748732 w 1264399"/>
                  <a:gd name="connsiteY6" fmla="*/ 619107 h 1410024"/>
                  <a:gd name="connsiteX7" fmla="*/ 877319 w 1264399"/>
                  <a:gd name="connsiteY7" fmla="*/ 690545 h 1410024"/>
                  <a:gd name="connsiteX8" fmla="*/ 1263083 w 1264399"/>
                  <a:gd name="connsiteY8" fmla="*/ 466707 h 1410024"/>
                  <a:gd name="connsiteX9" fmla="*/ 1005907 w 1264399"/>
                  <a:gd name="connsiteY9" fmla="*/ 1104882 h 1410024"/>
                  <a:gd name="connsiteX10" fmla="*/ 858270 w 1264399"/>
                  <a:gd name="connsiteY10" fmla="*/ 1385870 h 1410024"/>
                  <a:gd name="connsiteX11" fmla="*/ 301057 w 1264399"/>
                  <a:gd name="connsiteY11" fmla="*/ 1347770 h 1410024"/>
                  <a:gd name="connsiteX0" fmla="*/ 301057 w 1273223"/>
                  <a:gd name="connsiteY0" fmla="*/ 1347770 h 1414209"/>
                  <a:gd name="connsiteX1" fmla="*/ 1020 w 1273223"/>
                  <a:gd name="connsiteY1" fmla="*/ 990582 h 1414209"/>
                  <a:gd name="connsiteX2" fmla="*/ 220094 w 1273223"/>
                  <a:gd name="connsiteY2" fmla="*/ 347645 h 1414209"/>
                  <a:gd name="connsiteX3" fmla="*/ 658245 w 1273223"/>
                  <a:gd name="connsiteY3" fmla="*/ 123807 h 1414209"/>
                  <a:gd name="connsiteX4" fmla="*/ 777307 w 1273223"/>
                  <a:gd name="connsiteY4" fmla="*/ 9508 h 1414209"/>
                  <a:gd name="connsiteX5" fmla="*/ 777307 w 1273223"/>
                  <a:gd name="connsiteY5" fmla="*/ 380983 h 1414209"/>
                  <a:gd name="connsiteX6" fmla="*/ 748732 w 1273223"/>
                  <a:gd name="connsiteY6" fmla="*/ 619107 h 1414209"/>
                  <a:gd name="connsiteX7" fmla="*/ 877319 w 1273223"/>
                  <a:gd name="connsiteY7" fmla="*/ 690545 h 1414209"/>
                  <a:gd name="connsiteX8" fmla="*/ 1263083 w 1273223"/>
                  <a:gd name="connsiteY8" fmla="*/ 466707 h 1414209"/>
                  <a:gd name="connsiteX9" fmla="*/ 1153544 w 1273223"/>
                  <a:gd name="connsiteY9" fmla="*/ 1033444 h 1414209"/>
                  <a:gd name="connsiteX10" fmla="*/ 858270 w 1273223"/>
                  <a:gd name="connsiteY10" fmla="*/ 1385870 h 1414209"/>
                  <a:gd name="connsiteX11" fmla="*/ 301057 w 1273223"/>
                  <a:gd name="connsiteY11" fmla="*/ 1347770 h 1414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3223" h="1414209">
                    <a:moveTo>
                      <a:pt x="301057" y="1347770"/>
                    </a:moveTo>
                    <a:cubicBezTo>
                      <a:pt x="158182" y="1281889"/>
                      <a:pt x="14514" y="1157269"/>
                      <a:pt x="1020" y="990582"/>
                    </a:cubicBezTo>
                    <a:cubicBezTo>
                      <a:pt x="-12474" y="823895"/>
                      <a:pt x="110557" y="492108"/>
                      <a:pt x="220094" y="347645"/>
                    </a:cubicBezTo>
                    <a:cubicBezTo>
                      <a:pt x="329632" y="203183"/>
                      <a:pt x="565376" y="180163"/>
                      <a:pt x="658245" y="123807"/>
                    </a:cubicBezTo>
                    <a:cubicBezTo>
                      <a:pt x="751114" y="67451"/>
                      <a:pt x="772545" y="-30973"/>
                      <a:pt x="777307" y="9508"/>
                    </a:cubicBezTo>
                    <a:cubicBezTo>
                      <a:pt x="782069" y="49989"/>
                      <a:pt x="805882" y="272239"/>
                      <a:pt x="777307" y="380983"/>
                    </a:cubicBezTo>
                    <a:cubicBezTo>
                      <a:pt x="748732" y="489727"/>
                      <a:pt x="732063" y="567513"/>
                      <a:pt x="748732" y="619107"/>
                    </a:cubicBezTo>
                    <a:cubicBezTo>
                      <a:pt x="765401" y="670701"/>
                      <a:pt x="791594" y="715945"/>
                      <a:pt x="877319" y="690545"/>
                    </a:cubicBezTo>
                    <a:cubicBezTo>
                      <a:pt x="963044" y="665145"/>
                      <a:pt x="1217046" y="409557"/>
                      <a:pt x="1263083" y="466707"/>
                    </a:cubicBezTo>
                    <a:cubicBezTo>
                      <a:pt x="1309120" y="523857"/>
                      <a:pt x="1185294" y="915969"/>
                      <a:pt x="1153544" y="1033444"/>
                    </a:cubicBezTo>
                    <a:cubicBezTo>
                      <a:pt x="1121794" y="1150919"/>
                      <a:pt x="1000351" y="1333482"/>
                      <a:pt x="858270" y="1385870"/>
                    </a:cubicBezTo>
                    <a:cubicBezTo>
                      <a:pt x="716189" y="1438258"/>
                      <a:pt x="443932" y="1413651"/>
                      <a:pt x="301057" y="1347770"/>
                    </a:cubicBezTo>
                    <a:close/>
                  </a:path>
                </a:pathLst>
              </a:custGeom>
              <a:solidFill>
                <a:srgbClr val="FFA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1137">
                <a:extLst>
                  <a:ext uri="{FF2B5EF4-FFF2-40B4-BE49-F238E27FC236}">
                    <a16:creationId xmlns:a16="http://schemas.microsoft.com/office/drawing/2014/main" id="{479773FE-C518-456C-8F07-DFE448E05CB4}"/>
                  </a:ext>
                </a:extLst>
              </p:cNvPr>
              <p:cNvSpPr/>
              <p:nvPr/>
            </p:nvSpPr>
            <p:spPr>
              <a:xfrm rot="21565419">
                <a:off x="3134739" y="2936356"/>
                <a:ext cx="580203" cy="706644"/>
              </a:xfrm>
              <a:custGeom>
                <a:avLst/>
                <a:gdLst>
                  <a:gd name="connsiteX0" fmla="*/ 143863 w 909515"/>
                  <a:gd name="connsiteY0" fmla="*/ 1139740 h 1201366"/>
                  <a:gd name="connsiteX1" fmla="*/ 988 w 909515"/>
                  <a:gd name="connsiteY1" fmla="*/ 796840 h 1201366"/>
                  <a:gd name="connsiteX2" fmla="*/ 105763 w 909515"/>
                  <a:gd name="connsiteY2" fmla="*/ 325352 h 1201366"/>
                  <a:gd name="connsiteX3" fmla="*/ 529626 w 909515"/>
                  <a:gd name="connsiteY3" fmla="*/ 1502 h 1201366"/>
                  <a:gd name="connsiteX4" fmla="*/ 448663 w 909515"/>
                  <a:gd name="connsiteY4" fmla="*/ 453940 h 1201366"/>
                  <a:gd name="connsiteX5" fmla="*/ 562963 w 909515"/>
                  <a:gd name="connsiteY5" fmla="*/ 601577 h 1201366"/>
                  <a:gd name="connsiteX6" fmla="*/ 891576 w 909515"/>
                  <a:gd name="connsiteY6" fmla="*/ 472990 h 1201366"/>
                  <a:gd name="connsiteX7" fmla="*/ 848713 w 909515"/>
                  <a:gd name="connsiteY7" fmla="*/ 896852 h 1201366"/>
                  <a:gd name="connsiteX8" fmla="*/ 701076 w 909515"/>
                  <a:gd name="connsiteY8" fmla="*/ 1177840 h 1201366"/>
                  <a:gd name="connsiteX9" fmla="*/ 143863 w 909515"/>
                  <a:gd name="connsiteY9" fmla="*/ 1139740 h 1201366"/>
                  <a:gd name="connsiteX0" fmla="*/ 300227 w 1065879"/>
                  <a:gd name="connsiteY0" fmla="*/ 1139726 h 1201980"/>
                  <a:gd name="connsiteX1" fmla="*/ 190 w 1065879"/>
                  <a:gd name="connsiteY1" fmla="*/ 782538 h 1201980"/>
                  <a:gd name="connsiteX2" fmla="*/ 262127 w 1065879"/>
                  <a:gd name="connsiteY2" fmla="*/ 325338 h 1201980"/>
                  <a:gd name="connsiteX3" fmla="*/ 685990 w 1065879"/>
                  <a:gd name="connsiteY3" fmla="*/ 1488 h 1201980"/>
                  <a:gd name="connsiteX4" fmla="*/ 605027 w 1065879"/>
                  <a:gd name="connsiteY4" fmla="*/ 453926 h 1201980"/>
                  <a:gd name="connsiteX5" fmla="*/ 719327 w 1065879"/>
                  <a:gd name="connsiteY5" fmla="*/ 601563 h 1201980"/>
                  <a:gd name="connsiteX6" fmla="*/ 1047940 w 1065879"/>
                  <a:gd name="connsiteY6" fmla="*/ 472976 h 1201980"/>
                  <a:gd name="connsiteX7" fmla="*/ 1005077 w 1065879"/>
                  <a:gd name="connsiteY7" fmla="*/ 896838 h 1201980"/>
                  <a:gd name="connsiteX8" fmla="*/ 857440 w 1065879"/>
                  <a:gd name="connsiteY8" fmla="*/ 1177826 h 1201980"/>
                  <a:gd name="connsiteX9" fmla="*/ 300227 w 1065879"/>
                  <a:gd name="connsiteY9" fmla="*/ 1139726 h 1201980"/>
                  <a:gd name="connsiteX0" fmla="*/ 301092 w 1066744"/>
                  <a:gd name="connsiteY0" fmla="*/ 1157077 h 1219331"/>
                  <a:gd name="connsiteX1" fmla="*/ 1055 w 1066744"/>
                  <a:gd name="connsiteY1" fmla="*/ 799889 h 1219331"/>
                  <a:gd name="connsiteX2" fmla="*/ 220129 w 1066744"/>
                  <a:gd name="connsiteY2" fmla="*/ 156952 h 1219331"/>
                  <a:gd name="connsiteX3" fmla="*/ 686855 w 1066744"/>
                  <a:gd name="connsiteY3" fmla="*/ 18839 h 1219331"/>
                  <a:gd name="connsiteX4" fmla="*/ 605892 w 1066744"/>
                  <a:gd name="connsiteY4" fmla="*/ 471277 h 1219331"/>
                  <a:gd name="connsiteX5" fmla="*/ 720192 w 1066744"/>
                  <a:gd name="connsiteY5" fmla="*/ 618914 h 1219331"/>
                  <a:gd name="connsiteX6" fmla="*/ 1048805 w 1066744"/>
                  <a:gd name="connsiteY6" fmla="*/ 490327 h 1219331"/>
                  <a:gd name="connsiteX7" fmla="*/ 1005942 w 1066744"/>
                  <a:gd name="connsiteY7" fmla="*/ 914189 h 1219331"/>
                  <a:gd name="connsiteX8" fmla="*/ 858305 w 1066744"/>
                  <a:gd name="connsiteY8" fmla="*/ 1195177 h 1219331"/>
                  <a:gd name="connsiteX9" fmla="*/ 301092 w 1066744"/>
                  <a:gd name="connsiteY9" fmla="*/ 1157077 h 1219331"/>
                  <a:gd name="connsiteX0" fmla="*/ 301057 w 1066709"/>
                  <a:gd name="connsiteY0" fmla="*/ 1235690 h 1297944"/>
                  <a:gd name="connsiteX1" fmla="*/ 1020 w 1066709"/>
                  <a:gd name="connsiteY1" fmla="*/ 878502 h 1297944"/>
                  <a:gd name="connsiteX2" fmla="*/ 220094 w 1066709"/>
                  <a:gd name="connsiteY2" fmla="*/ 235565 h 1297944"/>
                  <a:gd name="connsiteX3" fmla="*/ 658245 w 1066709"/>
                  <a:gd name="connsiteY3" fmla="*/ 11727 h 1297944"/>
                  <a:gd name="connsiteX4" fmla="*/ 605857 w 1066709"/>
                  <a:gd name="connsiteY4" fmla="*/ 549890 h 1297944"/>
                  <a:gd name="connsiteX5" fmla="*/ 720157 w 1066709"/>
                  <a:gd name="connsiteY5" fmla="*/ 697527 h 1297944"/>
                  <a:gd name="connsiteX6" fmla="*/ 1048770 w 1066709"/>
                  <a:gd name="connsiteY6" fmla="*/ 568940 h 1297944"/>
                  <a:gd name="connsiteX7" fmla="*/ 1005907 w 1066709"/>
                  <a:gd name="connsiteY7" fmla="*/ 992802 h 1297944"/>
                  <a:gd name="connsiteX8" fmla="*/ 858270 w 1066709"/>
                  <a:gd name="connsiteY8" fmla="*/ 1273790 h 1297944"/>
                  <a:gd name="connsiteX9" fmla="*/ 301057 w 1066709"/>
                  <a:gd name="connsiteY9" fmla="*/ 1235690 h 1297944"/>
                  <a:gd name="connsiteX0" fmla="*/ 301057 w 1066709"/>
                  <a:gd name="connsiteY0" fmla="*/ 1366504 h 1428758"/>
                  <a:gd name="connsiteX1" fmla="*/ 1020 w 1066709"/>
                  <a:gd name="connsiteY1" fmla="*/ 1009316 h 1428758"/>
                  <a:gd name="connsiteX2" fmla="*/ 220094 w 1066709"/>
                  <a:gd name="connsiteY2" fmla="*/ 366379 h 1428758"/>
                  <a:gd name="connsiteX3" fmla="*/ 658245 w 1066709"/>
                  <a:gd name="connsiteY3" fmla="*/ 142541 h 1428758"/>
                  <a:gd name="connsiteX4" fmla="*/ 777307 w 1066709"/>
                  <a:gd name="connsiteY4" fmla="*/ 28242 h 1428758"/>
                  <a:gd name="connsiteX5" fmla="*/ 605857 w 1066709"/>
                  <a:gd name="connsiteY5" fmla="*/ 680704 h 1428758"/>
                  <a:gd name="connsiteX6" fmla="*/ 720157 w 1066709"/>
                  <a:gd name="connsiteY6" fmla="*/ 828341 h 1428758"/>
                  <a:gd name="connsiteX7" fmla="*/ 1048770 w 1066709"/>
                  <a:gd name="connsiteY7" fmla="*/ 699754 h 1428758"/>
                  <a:gd name="connsiteX8" fmla="*/ 1005907 w 1066709"/>
                  <a:gd name="connsiteY8" fmla="*/ 1123616 h 1428758"/>
                  <a:gd name="connsiteX9" fmla="*/ 858270 w 1066709"/>
                  <a:gd name="connsiteY9" fmla="*/ 1404604 h 1428758"/>
                  <a:gd name="connsiteX10" fmla="*/ 301057 w 1066709"/>
                  <a:gd name="connsiteY10" fmla="*/ 1366504 h 1428758"/>
                  <a:gd name="connsiteX0" fmla="*/ 301057 w 1066709"/>
                  <a:gd name="connsiteY0" fmla="*/ 1347770 h 1410024"/>
                  <a:gd name="connsiteX1" fmla="*/ 1020 w 1066709"/>
                  <a:gd name="connsiteY1" fmla="*/ 990582 h 1410024"/>
                  <a:gd name="connsiteX2" fmla="*/ 220094 w 1066709"/>
                  <a:gd name="connsiteY2" fmla="*/ 347645 h 1410024"/>
                  <a:gd name="connsiteX3" fmla="*/ 658245 w 1066709"/>
                  <a:gd name="connsiteY3" fmla="*/ 123807 h 1410024"/>
                  <a:gd name="connsiteX4" fmla="*/ 777307 w 1066709"/>
                  <a:gd name="connsiteY4" fmla="*/ 9508 h 1410024"/>
                  <a:gd name="connsiteX5" fmla="*/ 777307 w 1066709"/>
                  <a:gd name="connsiteY5" fmla="*/ 380983 h 1410024"/>
                  <a:gd name="connsiteX6" fmla="*/ 605857 w 1066709"/>
                  <a:gd name="connsiteY6" fmla="*/ 661970 h 1410024"/>
                  <a:gd name="connsiteX7" fmla="*/ 720157 w 1066709"/>
                  <a:gd name="connsiteY7" fmla="*/ 809607 h 1410024"/>
                  <a:gd name="connsiteX8" fmla="*/ 1048770 w 1066709"/>
                  <a:gd name="connsiteY8" fmla="*/ 681020 h 1410024"/>
                  <a:gd name="connsiteX9" fmla="*/ 1005907 w 1066709"/>
                  <a:gd name="connsiteY9" fmla="*/ 1104882 h 1410024"/>
                  <a:gd name="connsiteX10" fmla="*/ 858270 w 1066709"/>
                  <a:gd name="connsiteY10" fmla="*/ 1385870 h 1410024"/>
                  <a:gd name="connsiteX11" fmla="*/ 301057 w 1066709"/>
                  <a:gd name="connsiteY11" fmla="*/ 1347770 h 1410024"/>
                  <a:gd name="connsiteX0" fmla="*/ 301057 w 1066709"/>
                  <a:gd name="connsiteY0" fmla="*/ 1347770 h 1410024"/>
                  <a:gd name="connsiteX1" fmla="*/ 1020 w 1066709"/>
                  <a:gd name="connsiteY1" fmla="*/ 990582 h 1410024"/>
                  <a:gd name="connsiteX2" fmla="*/ 220094 w 1066709"/>
                  <a:gd name="connsiteY2" fmla="*/ 347645 h 1410024"/>
                  <a:gd name="connsiteX3" fmla="*/ 658245 w 1066709"/>
                  <a:gd name="connsiteY3" fmla="*/ 123807 h 1410024"/>
                  <a:gd name="connsiteX4" fmla="*/ 777307 w 1066709"/>
                  <a:gd name="connsiteY4" fmla="*/ 9508 h 1410024"/>
                  <a:gd name="connsiteX5" fmla="*/ 777307 w 1066709"/>
                  <a:gd name="connsiteY5" fmla="*/ 380983 h 1410024"/>
                  <a:gd name="connsiteX6" fmla="*/ 748732 w 1066709"/>
                  <a:gd name="connsiteY6" fmla="*/ 619107 h 1410024"/>
                  <a:gd name="connsiteX7" fmla="*/ 720157 w 1066709"/>
                  <a:gd name="connsiteY7" fmla="*/ 809607 h 1410024"/>
                  <a:gd name="connsiteX8" fmla="*/ 1048770 w 1066709"/>
                  <a:gd name="connsiteY8" fmla="*/ 681020 h 1410024"/>
                  <a:gd name="connsiteX9" fmla="*/ 1005907 w 1066709"/>
                  <a:gd name="connsiteY9" fmla="*/ 1104882 h 1410024"/>
                  <a:gd name="connsiteX10" fmla="*/ 858270 w 1066709"/>
                  <a:gd name="connsiteY10" fmla="*/ 1385870 h 1410024"/>
                  <a:gd name="connsiteX11" fmla="*/ 301057 w 1066709"/>
                  <a:gd name="connsiteY11" fmla="*/ 1347770 h 1410024"/>
                  <a:gd name="connsiteX0" fmla="*/ 301057 w 1055662"/>
                  <a:gd name="connsiteY0" fmla="*/ 1347770 h 1410024"/>
                  <a:gd name="connsiteX1" fmla="*/ 1020 w 1055662"/>
                  <a:gd name="connsiteY1" fmla="*/ 990582 h 1410024"/>
                  <a:gd name="connsiteX2" fmla="*/ 220094 w 1055662"/>
                  <a:gd name="connsiteY2" fmla="*/ 347645 h 1410024"/>
                  <a:gd name="connsiteX3" fmla="*/ 658245 w 1055662"/>
                  <a:gd name="connsiteY3" fmla="*/ 123807 h 1410024"/>
                  <a:gd name="connsiteX4" fmla="*/ 777307 w 1055662"/>
                  <a:gd name="connsiteY4" fmla="*/ 9508 h 1410024"/>
                  <a:gd name="connsiteX5" fmla="*/ 777307 w 1055662"/>
                  <a:gd name="connsiteY5" fmla="*/ 380983 h 1410024"/>
                  <a:gd name="connsiteX6" fmla="*/ 748732 w 1055662"/>
                  <a:gd name="connsiteY6" fmla="*/ 619107 h 1410024"/>
                  <a:gd name="connsiteX7" fmla="*/ 877319 w 1055662"/>
                  <a:gd name="connsiteY7" fmla="*/ 690545 h 1410024"/>
                  <a:gd name="connsiteX8" fmla="*/ 1048770 w 1055662"/>
                  <a:gd name="connsiteY8" fmla="*/ 681020 h 1410024"/>
                  <a:gd name="connsiteX9" fmla="*/ 1005907 w 1055662"/>
                  <a:gd name="connsiteY9" fmla="*/ 1104882 h 1410024"/>
                  <a:gd name="connsiteX10" fmla="*/ 858270 w 1055662"/>
                  <a:gd name="connsiteY10" fmla="*/ 1385870 h 1410024"/>
                  <a:gd name="connsiteX11" fmla="*/ 301057 w 1055662"/>
                  <a:gd name="connsiteY11" fmla="*/ 1347770 h 1410024"/>
                  <a:gd name="connsiteX0" fmla="*/ 301057 w 1264399"/>
                  <a:gd name="connsiteY0" fmla="*/ 1347770 h 1410024"/>
                  <a:gd name="connsiteX1" fmla="*/ 1020 w 1264399"/>
                  <a:gd name="connsiteY1" fmla="*/ 990582 h 1410024"/>
                  <a:gd name="connsiteX2" fmla="*/ 220094 w 1264399"/>
                  <a:gd name="connsiteY2" fmla="*/ 347645 h 1410024"/>
                  <a:gd name="connsiteX3" fmla="*/ 658245 w 1264399"/>
                  <a:gd name="connsiteY3" fmla="*/ 123807 h 1410024"/>
                  <a:gd name="connsiteX4" fmla="*/ 777307 w 1264399"/>
                  <a:gd name="connsiteY4" fmla="*/ 9508 h 1410024"/>
                  <a:gd name="connsiteX5" fmla="*/ 777307 w 1264399"/>
                  <a:gd name="connsiteY5" fmla="*/ 380983 h 1410024"/>
                  <a:gd name="connsiteX6" fmla="*/ 748732 w 1264399"/>
                  <a:gd name="connsiteY6" fmla="*/ 619107 h 1410024"/>
                  <a:gd name="connsiteX7" fmla="*/ 877319 w 1264399"/>
                  <a:gd name="connsiteY7" fmla="*/ 690545 h 1410024"/>
                  <a:gd name="connsiteX8" fmla="*/ 1263083 w 1264399"/>
                  <a:gd name="connsiteY8" fmla="*/ 466707 h 1410024"/>
                  <a:gd name="connsiteX9" fmla="*/ 1005907 w 1264399"/>
                  <a:gd name="connsiteY9" fmla="*/ 1104882 h 1410024"/>
                  <a:gd name="connsiteX10" fmla="*/ 858270 w 1264399"/>
                  <a:gd name="connsiteY10" fmla="*/ 1385870 h 1410024"/>
                  <a:gd name="connsiteX11" fmla="*/ 301057 w 1264399"/>
                  <a:gd name="connsiteY11" fmla="*/ 1347770 h 1410024"/>
                  <a:gd name="connsiteX0" fmla="*/ 301057 w 1273223"/>
                  <a:gd name="connsiteY0" fmla="*/ 1347770 h 1414209"/>
                  <a:gd name="connsiteX1" fmla="*/ 1020 w 1273223"/>
                  <a:gd name="connsiteY1" fmla="*/ 990582 h 1414209"/>
                  <a:gd name="connsiteX2" fmla="*/ 220094 w 1273223"/>
                  <a:gd name="connsiteY2" fmla="*/ 347645 h 1414209"/>
                  <a:gd name="connsiteX3" fmla="*/ 658245 w 1273223"/>
                  <a:gd name="connsiteY3" fmla="*/ 123807 h 1414209"/>
                  <a:gd name="connsiteX4" fmla="*/ 777307 w 1273223"/>
                  <a:gd name="connsiteY4" fmla="*/ 9508 h 1414209"/>
                  <a:gd name="connsiteX5" fmla="*/ 777307 w 1273223"/>
                  <a:gd name="connsiteY5" fmla="*/ 380983 h 1414209"/>
                  <a:gd name="connsiteX6" fmla="*/ 748732 w 1273223"/>
                  <a:gd name="connsiteY6" fmla="*/ 619107 h 1414209"/>
                  <a:gd name="connsiteX7" fmla="*/ 877319 w 1273223"/>
                  <a:gd name="connsiteY7" fmla="*/ 690545 h 1414209"/>
                  <a:gd name="connsiteX8" fmla="*/ 1263083 w 1273223"/>
                  <a:gd name="connsiteY8" fmla="*/ 466707 h 1414209"/>
                  <a:gd name="connsiteX9" fmla="*/ 1153544 w 1273223"/>
                  <a:gd name="connsiteY9" fmla="*/ 1033444 h 1414209"/>
                  <a:gd name="connsiteX10" fmla="*/ 858270 w 1273223"/>
                  <a:gd name="connsiteY10" fmla="*/ 1385870 h 1414209"/>
                  <a:gd name="connsiteX11" fmla="*/ 301057 w 1273223"/>
                  <a:gd name="connsiteY11" fmla="*/ 1347770 h 1414209"/>
                  <a:gd name="connsiteX0" fmla="*/ 122511 w 1094677"/>
                  <a:gd name="connsiteY0" fmla="*/ 1347770 h 1413798"/>
                  <a:gd name="connsiteX1" fmla="*/ 27261 w 1094677"/>
                  <a:gd name="connsiteY1" fmla="*/ 1000107 h 1413798"/>
                  <a:gd name="connsiteX2" fmla="*/ 41548 w 1094677"/>
                  <a:gd name="connsiteY2" fmla="*/ 347645 h 1413798"/>
                  <a:gd name="connsiteX3" fmla="*/ 479699 w 1094677"/>
                  <a:gd name="connsiteY3" fmla="*/ 123807 h 1413798"/>
                  <a:gd name="connsiteX4" fmla="*/ 598761 w 1094677"/>
                  <a:gd name="connsiteY4" fmla="*/ 9508 h 1413798"/>
                  <a:gd name="connsiteX5" fmla="*/ 598761 w 1094677"/>
                  <a:gd name="connsiteY5" fmla="*/ 380983 h 1413798"/>
                  <a:gd name="connsiteX6" fmla="*/ 570186 w 1094677"/>
                  <a:gd name="connsiteY6" fmla="*/ 619107 h 1413798"/>
                  <a:gd name="connsiteX7" fmla="*/ 698773 w 1094677"/>
                  <a:gd name="connsiteY7" fmla="*/ 690545 h 1413798"/>
                  <a:gd name="connsiteX8" fmla="*/ 1084537 w 1094677"/>
                  <a:gd name="connsiteY8" fmla="*/ 466707 h 1413798"/>
                  <a:gd name="connsiteX9" fmla="*/ 974998 w 1094677"/>
                  <a:gd name="connsiteY9" fmla="*/ 1033444 h 1413798"/>
                  <a:gd name="connsiteX10" fmla="*/ 679724 w 1094677"/>
                  <a:gd name="connsiteY10" fmla="*/ 1385870 h 1413798"/>
                  <a:gd name="connsiteX11" fmla="*/ 122511 w 1094677"/>
                  <a:gd name="connsiteY11" fmla="*/ 1347770 h 1413798"/>
                  <a:gd name="connsiteX0" fmla="*/ 227948 w 1100101"/>
                  <a:gd name="connsiteY0" fmla="*/ 1385870 h 1432030"/>
                  <a:gd name="connsiteX1" fmla="*/ 32685 w 1100101"/>
                  <a:gd name="connsiteY1" fmla="*/ 1000107 h 1432030"/>
                  <a:gd name="connsiteX2" fmla="*/ 46972 w 1100101"/>
                  <a:gd name="connsiteY2" fmla="*/ 347645 h 1432030"/>
                  <a:gd name="connsiteX3" fmla="*/ 485123 w 1100101"/>
                  <a:gd name="connsiteY3" fmla="*/ 123807 h 1432030"/>
                  <a:gd name="connsiteX4" fmla="*/ 604185 w 1100101"/>
                  <a:gd name="connsiteY4" fmla="*/ 9508 h 1432030"/>
                  <a:gd name="connsiteX5" fmla="*/ 604185 w 1100101"/>
                  <a:gd name="connsiteY5" fmla="*/ 380983 h 1432030"/>
                  <a:gd name="connsiteX6" fmla="*/ 575610 w 1100101"/>
                  <a:gd name="connsiteY6" fmla="*/ 619107 h 1432030"/>
                  <a:gd name="connsiteX7" fmla="*/ 704197 w 1100101"/>
                  <a:gd name="connsiteY7" fmla="*/ 690545 h 1432030"/>
                  <a:gd name="connsiteX8" fmla="*/ 1089961 w 1100101"/>
                  <a:gd name="connsiteY8" fmla="*/ 466707 h 1432030"/>
                  <a:gd name="connsiteX9" fmla="*/ 980422 w 1100101"/>
                  <a:gd name="connsiteY9" fmla="*/ 1033444 h 1432030"/>
                  <a:gd name="connsiteX10" fmla="*/ 685148 w 1100101"/>
                  <a:gd name="connsiteY10" fmla="*/ 1385870 h 1432030"/>
                  <a:gd name="connsiteX11" fmla="*/ 227948 w 1100101"/>
                  <a:gd name="connsiteY11" fmla="*/ 1385870 h 1432030"/>
                  <a:gd name="connsiteX0" fmla="*/ 205947 w 1078100"/>
                  <a:gd name="connsiteY0" fmla="*/ 1389422 h 1435582"/>
                  <a:gd name="connsiteX1" fmla="*/ 10684 w 1078100"/>
                  <a:gd name="connsiteY1" fmla="*/ 1003659 h 1435582"/>
                  <a:gd name="connsiteX2" fmla="*/ 72596 w 1078100"/>
                  <a:gd name="connsiteY2" fmla="*/ 594085 h 1435582"/>
                  <a:gd name="connsiteX3" fmla="*/ 463122 w 1078100"/>
                  <a:gd name="connsiteY3" fmla="*/ 127359 h 1435582"/>
                  <a:gd name="connsiteX4" fmla="*/ 582184 w 1078100"/>
                  <a:gd name="connsiteY4" fmla="*/ 13060 h 1435582"/>
                  <a:gd name="connsiteX5" fmla="*/ 582184 w 1078100"/>
                  <a:gd name="connsiteY5" fmla="*/ 384535 h 1435582"/>
                  <a:gd name="connsiteX6" fmla="*/ 553609 w 1078100"/>
                  <a:gd name="connsiteY6" fmla="*/ 622659 h 1435582"/>
                  <a:gd name="connsiteX7" fmla="*/ 682196 w 1078100"/>
                  <a:gd name="connsiteY7" fmla="*/ 694097 h 1435582"/>
                  <a:gd name="connsiteX8" fmla="*/ 1067960 w 1078100"/>
                  <a:gd name="connsiteY8" fmla="*/ 470259 h 1435582"/>
                  <a:gd name="connsiteX9" fmla="*/ 958421 w 1078100"/>
                  <a:gd name="connsiteY9" fmla="*/ 1036996 h 1435582"/>
                  <a:gd name="connsiteX10" fmla="*/ 663147 w 1078100"/>
                  <a:gd name="connsiteY10" fmla="*/ 1389422 h 1435582"/>
                  <a:gd name="connsiteX11" fmla="*/ 205947 w 1078100"/>
                  <a:gd name="connsiteY11" fmla="*/ 1389422 h 1435582"/>
                  <a:gd name="connsiteX0" fmla="*/ 201627 w 1073780"/>
                  <a:gd name="connsiteY0" fmla="*/ 1379837 h 1425997"/>
                  <a:gd name="connsiteX1" fmla="*/ 6364 w 1073780"/>
                  <a:gd name="connsiteY1" fmla="*/ 994074 h 1425997"/>
                  <a:gd name="connsiteX2" fmla="*/ 68276 w 1073780"/>
                  <a:gd name="connsiteY2" fmla="*/ 584500 h 1425997"/>
                  <a:gd name="connsiteX3" fmla="*/ 273064 w 1073780"/>
                  <a:gd name="connsiteY3" fmla="*/ 384474 h 1425997"/>
                  <a:gd name="connsiteX4" fmla="*/ 577864 w 1073780"/>
                  <a:gd name="connsiteY4" fmla="*/ 3475 h 1425997"/>
                  <a:gd name="connsiteX5" fmla="*/ 577864 w 1073780"/>
                  <a:gd name="connsiteY5" fmla="*/ 374950 h 1425997"/>
                  <a:gd name="connsiteX6" fmla="*/ 549289 w 1073780"/>
                  <a:gd name="connsiteY6" fmla="*/ 613074 h 1425997"/>
                  <a:gd name="connsiteX7" fmla="*/ 677876 w 1073780"/>
                  <a:gd name="connsiteY7" fmla="*/ 684512 h 1425997"/>
                  <a:gd name="connsiteX8" fmla="*/ 1063640 w 1073780"/>
                  <a:gd name="connsiteY8" fmla="*/ 460674 h 1425997"/>
                  <a:gd name="connsiteX9" fmla="*/ 954101 w 1073780"/>
                  <a:gd name="connsiteY9" fmla="*/ 1027411 h 1425997"/>
                  <a:gd name="connsiteX10" fmla="*/ 658827 w 1073780"/>
                  <a:gd name="connsiteY10" fmla="*/ 1379837 h 1425997"/>
                  <a:gd name="connsiteX11" fmla="*/ 201627 w 1073780"/>
                  <a:gd name="connsiteY11" fmla="*/ 1379837 h 1425997"/>
                  <a:gd name="connsiteX0" fmla="*/ 201627 w 1073780"/>
                  <a:gd name="connsiteY0" fmla="*/ 1132449 h 1178609"/>
                  <a:gd name="connsiteX1" fmla="*/ 6364 w 1073780"/>
                  <a:gd name="connsiteY1" fmla="*/ 746686 h 1178609"/>
                  <a:gd name="connsiteX2" fmla="*/ 68276 w 1073780"/>
                  <a:gd name="connsiteY2" fmla="*/ 337112 h 1178609"/>
                  <a:gd name="connsiteX3" fmla="*/ 273064 w 1073780"/>
                  <a:gd name="connsiteY3" fmla="*/ 137086 h 1178609"/>
                  <a:gd name="connsiteX4" fmla="*/ 511189 w 1073780"/>
                  <a:gd name="connsiteY4" fmla="*/ 8500 h 1178609"/>
                  <a:gd name="connsiteX5" fmla="*/ 577864 w 1073780"/>
                  <a:gd name="connsiteY5" fmla="*/ 127562 h 1178609"/>
                  <a:gd name="connsiteX6" fmla="*/ 549289 w 1073780"/>
                  <a:gd name="connsiteY6" fmla="*/ 365686 h 1178609"/>
                  <a:gd name="connsiteX7" fmla="*/ 677876 w 1073780"/>
                  <a:gd name="connsiteY7" fmla="*/ 437124 h 1178609"/>
                  <a:gd name="connsiteX8" fmla="*/ 1063640 w 1073780"/>
                  <a:gd name="connsiteY8" fmla="*/ 213286 h 1178609"/>
                  <a:gd name="connsiteX9" fmla="*/ 954101 w 1073780"/>
                  <a:gd name="connsiteY9" fmla="*/ 780023 h 1178609"/>
                  <a:gd name="connsiteX10" fmla="*/ 658827 w 1073780"/>
                  <a:gd name="connsiteY10" fmla="*/ 1132449 h 1178609"/>
                  <a:gd name="connsiteX11" fmla="*/ 201627 w 1073780"/>
                  <a:gd name="connsiteY11" fmla="*/ 1132449 h 1178609"/>
                  <a:gd name="connsiteX0" fmla="*/ 201627 w 1073780"/>
                  <a:gd name="connsiteY0" fmla="*/ 1132449 h 1178609"/>
                  <a:gd name="connsiteX1" fmla="*/ 6364 w 1073780"/>
                  <a:gd name="connsiteY1" fmla="*/ 746686 h 1178609"/>
                  <a:gd name="connsiteX2" fmla="*/ 68276 w 1073780"/>
                  <a:gd name="connsiteY2" fmla="*/ 337112 h 1178609"/>
                  <a:gd name="connsiteX3" fmla="*/ 273064 w 1073780"/>
                  <a:gd name="connsiteY3" fmla="*/ 137086 h 1178609"/>
                  <a:gd name="connsiteX4" fmla="*/ 511189 w 1073780"/>
                  <a:gd name="connsiteY4" fmla="*/ 8500 h 1178609"/>
                  <a:gd name="connsiteX5" fmla="*/ 468327 w 1073780"/>
                  <a:gd name="connsiteY5" fmla="*/ 256149 h 1178609"/>
                  <a:gd name="connsiteX6" fmla="*/ 549289 w 1073780"/>
                  <a:gd name="connsiteY6" fmla="*/ 365686 h 1178609"/>
                  <a:gd name="connsiteX7" fmla="*/ 677876 w 1073780"/>
                  <a:gd name="connsiteY7" fmla="*/ 437124 h 1178609"/>
                  <a:gd name="connsiteX8" fmla="*/ 1063640 w 1073780"/>
                  <a:gd name="connsiteY8" fmla="*/ 213286 h 1178609"/>
                  <a:gd name="connsiteX9" fmla="*/ 954101 w 1073780"/>
                  <a:gd name="connsiteY9" fmla="*/ 780023 h 1178609"/>
                  <a:gd name="connsiteX10" fmla="*/ 658827 w 1073780"/>
                  <a:gd name="connsiteY10" fmla="*/ 1132449 h 1178609"/>
                  <a:gd name="connsiteX11" fmla="*/ 201627 w 1073780"/>
                  <a:gd name="connsiteY11" fmla="*/ 1132449 h 1178609"/>
                  <a:gd name="connsiteX0" fmla="*/ 201627 w 1073780"/>
                  <a:gd name="connsiteY0" fmla="*/ 1132449 h 1178609"/>
                  <a:gd name="connsiteX1" fmla="*/ 6364 w 1073780"/>
                  <a:gd name="connsiteY1" fmla="*/ 746686 h 1178609"/>
                  <a:gd name="connsiteX2" fmla="*/ 68276 w 1073780"/>
                  <a:gd name="connsiteY2" fmla="*/ 337112 h 1178609"/>
                  <a:gd name="connsiteX3" fmla="*/ 273064 w 1073780"/>
                  <a:gd name="connsiteY3" fmla="*/ 137086 h 1178609"/>
                  <a:gd name="connsiteX4" fmla="*/ 511189 w 1073780"/>
                  <a:gd name="connsiteY4" fmla="*/ 8500 h 1178609"/>
                  <a:gd name="connsiteX5" fmla="*/ 430227 w 1073780"/>
                  <a:gd name="connsiteY5" fmla="*/ 251386 h 1178609"/>
                  <a:gd name="connsiteX6" fmla="*/ 549289 w 1073780"/>
                  <a:gd name="connsiteY6" fmla="*/ 365686 h 1178609"/>
                  <a:gd name="connsiteX7" fmla="*/ 677876 w 1073780"/>
                  <a:gd name="connsiteY7" fmla="*/ 437124 h 1178609"/>
                  <a:gd name="connsiteX8" fmla="*/ 1063640 w 1073780"/>
                  <a:gd name="connsiteY8" fmla="*/ 213286 h 1178609"/>
                  <a:gd name="connsiteX9" fmla="*/ 954101 w 1073780"/>
                  <a:gd name="connsiteY9" fmla="*/ 780023 h 1178609"/>
                  <a:gd name="connsiteX10" fmla="*/ 658827 w 1073780"/>
                  <a:gd name="connsiteY10" fmla="*/ 1132449 h 1178609"/>
                  <a:gd name="connsiteX11" fmla="*/ 201627 w 1073780"/>
                  <a:gd name="connsiteY11" fmla="*/ 1132449 h 1178609"/>
                  <a:gd name="connsiteX0" fmla="*/ 201627 w 1073780"/>
                  <a:gd name="connsiteY0" fmla="*/ 1132449 h 1178609"/>
                  <a:gd name="connsiteX1" fmla="*/ 6364 w 1073780"/>
                  <a:gd name="connsiteY1" fmla="*/ 746686 h 1178609"/>
                  <a:gd name="connsiteX2" fmla="*/ 68276 w 1073780"/>
                  <a:gd name="connsiteY2" fmla="*/ 337112 h 1178609"/>
                  <a:gd name="connsiteX3" fmla="*/ 273064 w 1073780"/>
                  <a:gd name="connsiteY3" fmla="*/ 137086 h 1178609"/>
                  <a:gd name="connsiteX4" fmla="*/ 511189 w 1073780"/>
                  <a:gd name="connsiteY4" fmla="*/ 8500 h 1178609"/>
                  <a:gd name="connsiteX5" fmla="*/ 430227 w 1073780"/>
                  <a:gd name="connsiteY5" fmla="*/ 251386 h 1178609"/>
                  <a:gd name="connsiteX6" fmla="*/ 473089 w 1073780"/>
                  <a:gd name="connsiteY6" fmla="*/ 599048 h 1178609"/>
                  <a:gd name="connsiteX7" fmla="*/ 677876 w 1073780"/>
                  <a:gd name="connsiteY7" fmla="*/ 437124 h 1178609"/>
                  <a:gd name="connsiteX8" fmla="*/ 1063640 w 1073780"/>
                  <a:gd name="connsiteY8" fmla="*/ 213286 h 1178609"/>
                  <a:gd name="connsiteX9" fmla="*/ 954101 w 1073780"/>
                  <a:gd name="connsiteY9" fmla="*/ 780023 h 1178609"/>
                  <a:gd name="connsiteX10" fmla="*/ 658827 w 1073780"/>
                  <a:gd name="connsiteY10" fmla="*/ 1132449 h 1178609"/>
                  <a:gd name="connsiteX11" fmla="*/ 201627 w 1073780"/>
                  <a:gd name="connsiteY11" fmla="*/ 1132449 h 1178609"/>
                  <a:gd name="connsiteX0" fmla="*/ 201627 w 1070043"/>
                  <a:gd name="connsiteY0" fmla="*/ 1132449 h 1178609"/>
                  <a:gd name="connsiteX1" fmla="*/ 6364 w 1070043"/>
                  <a:gd name="connsiteY1" fmla="*/ 746686 h 1178609"/>
                  <a:gd name="connsiteX2" fmla="*/ 68276 w 1070043"/>
                  <a:gd name="connsiteY2" fmla="*/ 337112 h 1178609"/>
                  <a:gd name="connsiteX3" fmla="*/ 273064 w 1070043"/>
                  <a:gd name="connsiteY3" fmla="*/ 137086 h 1178609"/>
                  <a:gd name="connsiteX4" fmla="*/ 511189 w 1070043"/>
                  <a:gd name="connsiteY4" fmla="*/ 8500 h 1178609"/>
                  <a:gd name="connsiteX5" fmla="*/ 430227 w 1070043"/>
                  <a:gd name="connsiteY5" fmla="*/ 251386 h 1178609"/>
                  <a:gd name="connsiteX6" fmla="*/ 473089 w 1070043"/>
                  <a:gd name="connsiteY6" fmla="*/ 599048 h 1178609"/>
                  <a:gd name="connsiteX7" fmla="*/ 749313 w 1070043"/>
                  <a:gd name="connsiteY7" fmla="*/ 499037 h 1178609"/>
                  <a:gd name="connsiteX8" fmla="*/ 1063640 w 1070043"/>
                  <a:gd name="connsiteY8" fmla="*/ 213286 h 1178609"/>
                  <a:gd name="connsiteX9" fmla="*/ 954101 w 1070043"/>
                  <a:gd name="connsiteY9" fmla="*/ 780023 h 1178609"/>
                  <a:gd name="connsiteX10" fmla="*/ 658827 w 1070043"/>
                  <a:gd name="connsiteY10" fmla="*/ 1132449 h 1178609"/>
                  <a:gd name="connsiteX11" fmla="*/ 201627 w 1070043"/>
                  <a:gd name="connsiteY11" fmla="*/ 1132449 h 1178609"/>
                  <a:gd name="connsiteX0" fmla="*/ 201627 w 978815"/>
                  <a:gd name="connsiteY0" fmla="*/ 1132449 h 1178609"/>
                  <a:gd name="connsiteX1" fmla="*/ 6364 w 978815"/>
                  <a:gd name="connsiteY1" fmla="*/ 746686 h 1178609"/>
                  <a:gd name="connsiteX2" fmla="*/ 68276 w 978815"/>
                  <a:gd name="connsiteY2" fmla="*/ 337112 h 1178609"/>
                  <a:gd name="connsiteX3" fmla="*/ 273064 w 978815"/>
                  <a:gd name="connsiteY3" fmla="*/ 137086 h 1178609"/>
                  <a:gd name="connsiteX4" fmla="*/ 511189 w 978815"/>
                  <a:gd name="connsiteY4" fmla="*/ 8500 h 1178609"/>
                  <a:gd name="connsiteX5" fmla="*/ 430227 w 978815"/>
                  <a:gd name="connsiteY5" fmla="*/ 251386 h 1178609"/>
                  <a:gd name="connsiteX6" fmla="*/ 473089 w 978815"/>
                  <a:gd name="connsiteY6" fmla="*/ 599048 h 1178609"/>
                  <a:gd name="connsiteX7" fmla="*/ 749313 w 978815"/>
                  <a:gd name="connsiteY7" fmla="*/ 499037 h 1178609"/>
                  <a:gd name="connsiteX8" fmla="*/ 954103 w 978815"/>
                  <a:gd name="connsiteY8" fmla="*/ 327586 h 1178609"/>
                  <a:gd name="connsiteX9" fmla="*/ 954101 w 978815"/>
                  <a:gd name="connsiteY9" fmla="*/ 780023 h 1178609"/>
                  <a:gd name="connsiteX10" fmla="*/ 658827 w 978815"/>
                  <a:gd name="connsiteY10" fmla="*/ 1132449 h 1178609"/>
                  <a:gd name="connsiteX11" fmla="*/ 201627 w 978815"/>
                  <a:gd name="connsiteY11" fmla="*/ 1132449 h 1178609"/>
                  <a:gd name="connsiteX0" fmla="*/ 201627 w 957851"/>
                  <a:gd name="connsiteY0" fmla="*/ 1132449 h 1177741"/>
                  <a:gd name="connsiteX1" fmla="*/ 6364 w 957851"/>
                  <a:gd name="connsiteY1" fmla="*/ 746686 h 1177741"/>
                  <a:gd name="connsiteX2" fmla="*/ 68276 w 957851"/>
                  <a:gd name="connsiteY2" fmla="*/ 337112 h 1177741"/>
                  <a:gd name="connsiteX3" fmla="*/ 273064 w 957851"/>
                  <a:gd name="connsiteY3" fmla="*/ 137086 h 1177741"/>
                  <a:gd name="connsiteX4" fmla="*/ 511189 w 957851"/>
                  <a:gd name="connsiteY4" fmla="*/ 8500 h 1177741"/>
                  <a:gd name="connsiteX5" fmla="*/ 430227 w 957851"/>
                  <a:gd name="connsiteY5" fmla="*/ 251386 h 1177741"/>
                  <a:gd name="connsiteX6" fmla="*/ 473089 w 957851"/>
                  <a:gd name="connsiteY6" fmla="*/ 599048 h 1177741"/>
                  <a:gd name="connsiteX7" fmla="*/ 749313 w 957851"/>
                  <a:gd name="connsiteY7" fmla="*/ 499037 h 1177741"/>
                  <a:gd name="connsiteX8" fmla="*/ 954103 w 957851"/>
                  <a:gd name="connsiteY8" fmla="*/ 327586 h 1177741"/>
                  <a:gd name="connsiteX9" fmla="*/ 873138 w 957851"/>
                  <a:gd name="connsiteY9" fmla="*/ 794310 h 1177741"/>
                  <a:gd name="connsiteX10" fmla="*/ 658827 w 957851"/>
                  <a:gd name="connsiteY10" fmla="*/ 1132449 h 1177741"/>
                  <a:gd name="connsiteX11" fmla="*/ 201627 w 957851"/>
                  <a:gd name="connsiteY11" fmla="*/ 1132449 h 1177741"/>
                  <a:gd name="connsiteX0" fmla="*/ 201627 w 967005"/>
                  <a:gd name="connsiteY0" fmla="*/ 1132449 h 1177741"/>
                  <a:gd name="connsiteX1" fmla="*/ 6364 w 967005"/>
                  <a:gd name="connsiteY1" fmla="*/ 746686 h 1177741"/>
                  <a:gd name="connsiteX2" fmla="*/ 68276 w 967005"/>
                  <a:gd name="connsiteY2" fmla="*/ 337112 h 1177741"/>
                  <a:gd name="connsiteX3" fmla="*/ 273064 w 967005"/>
                  <a:gd name="connsiteY3" fmla="*/ 137086 h 1177741"/>
                  <a:gd name="connsiteX4" fmla="*/ 511189 w 967005"/>
                  <a:gd name="connsiteY4" fmla="*/ 8500 h 1177741"/>
                  <a:gd name="connsiteX5" fmla="*/ 430227 w 967005"/>
                  <a:gd name="connsiteY5" fmla="*/ 251386 h 1177741"/>
                  <a:gd name="connsiteX6" fmla="*/ 473089 w 967005"/>
                  <a:gd name="connsiteY6" fmla="*/ 599048 h 1177741"/>
                  <a:gd name="connsiteX7" fmla="*/ 749313 w 967005"/>
                  <a:gd name="connsiteY7" fmla="*/ 499037 h 1177741"/>
                  <a:gd name="connsiteX8" fmla="*/ 963628 w 967005"/>
                  <a:gd name="connsiteY8" fmla="*/ 451411 h 1177741"/>
                  <a:gd name="connsiteX9" fmla="*/ 873138 w 967005"/>
                  <a:gd name="connsiteY9" fmla="*/ 794310 h 1177741"/>
                  <a:gd name="connsiteX10" fmla="*/ 658827 w 967005"/>
                  <a:gd name="connsiteY10" fmla="*/ 1132449 h 1177741"/>
                  <a:gd name="connsiteX11" fmla="*/ 201627 w 967005"/>
                  <a:gd name="connsiteY11" fmla="*/ 1132449 h 1177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7005" h="1177741">
                    <a:moveTo>
                      <a:pt x="201627" y="1132449"/>
                    </a:moveTo>
                    <a:cubicBezTo>
                      <a:pt x="92883" y="1068155"/>
                      <a:pt x="28589" y="879242"/>
                      <a:pt x="6364" y="746686"/>
                    </a:cubicBezTo>
                    <a:cubicBezTo>
                      <a:pt x="-15861" y="614130"/>
                      <a:pt x="23826" y="438712"/>
                      <a:pt x="68276" y="337112"/>
                    </a:cubicBezTo>
                    <a:cubicBezTo>
                      <a:pt x="112726" y="235512"/>
                      <a:pt x="199245" y="191855"/>
                      <a:pt x="273064" y="137086"/>
                    </a:cubicBezTo>
                    <a:cubicBezTo>
                      <a:pt x="346883" y="82317"/>
                      <a:pt x="506427" y="-31981"/>
                      <a:pt x="511189" y="8500"/>
                    </a:cubicBezTo>
                    <a:cubicBezTo>
                      <a:pt x="515951" y="48981"/>
                      <a:pt x="458802" y="142642"/>
                      <a:pt x="430227" y="251386"/>
                    </a:cubicBezTo>
                    <a:cubicBezTo>
                      <a:pt x="401652" y="360130"/>
                      <a:pt x="419908" y="557773"/>
                      <a:pt x="473089" y="599048"/>
                    </a:cubicBezTo>
                    <a:cubicBezTo>
                      <a:pt x="526270" y="640323"/>
                      <a:pt x="667557" y="523643"/>
                      <a:pt x="749313" y="499037"/>
                    </a:cubicBezTo>
                    <a:cubicBezTo>
                      <a:pt x="831069" y="474431"/>
                      <a:pt x="942991" y="402199"/>
                      <a:pt x="963628" y="451411"/>
                    </a:cubicBezTo>
                    <a:cubicBezTo>
                      <a:pt x="984265" y="500623"/>
                      <a:pt x="904888" y="676835"/>
                      <a:pt x="873138" y="794310"/>
                    </a:cubicBezTo>
                    <a:cubicBezTo>
                      <a:pt x="841388" y="911785"/>
                      <a:pt x="770746" y="1076092"/>
                      <a:pt x="658827" y="1132449"/>
                    </a:cubicBezTo>
                    <a:cubicBezTo>
                      <a:pt x="546908" y="1188806"/>
                      <a:pt x="310371" y="1196743"/>
                      <a:pt x="201627" y="1132449"/>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6" name="Group 205">
            <a:extLst>
              <a:ext uri="{FF2B5EF4-FFF2-40B4-BE49-F238E27FC236}">
                <a16:creationId xmlns:a16="http://schemas.microsoft.com/office/drawing/2014/main" id="{F18D4929-5686-436D-9874-337AA7614BF2}"/>
              </a:ext>
            </a:extLst>
          </p:cNvPr>
          <p:cNvGrpSpPr/>
          <p:nvPr userDrawn="1"/>
        </p:nvGrpSpPr>
        <p:grpSpPr>
          <a:xfrm>
            <a:off x="205350" y="1648669"/>
            <a:ext cx="914400" cy="914400"/>
            <a:chOff x="6730551" y="5331853"/>
            <a:chExt cx="914400" cy="914400"/>
          </a:xfrm>
        </p:grpSpPr>
        <p:sp>
          <p:nvSpPr>
            <p:cNvPr id="207" name="Oval 206">
              <a:extLst>
                <a:ext uri="{FF2B5EF4-FFF2-40B4-BE49-F238E27FC236}">
                  <a16:creationId xmlns:a16="http://schemas.microsoft.com/office/drawing/2014/main" id="{4780559D-A02A-4D23-AA19-1F44D203CC58}"/>
                </a:ext>
              </a:extLst>
            </p:cNvPr>
            <p:cNvSpPr/>
            <p:nvPr/>
          </p:nvSpPr>
          <p:spPr>
            <a:xfrm>
              <a:off x="6730551" y="5331853"/>
              <a:ext cx="914400" cy="914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08" name="Oval 207">
              <a:extLst>
                <a:ext uri="{FF2B5EF4-FFF2-40B4-BE49-F238E27FC236}">
                  <a16:creationId xmlns:a16="http://schemas.microsoft.com/office/drawing/2014/main" id="{5B78C5B2-7DC9-4D15-B3D4-CCF816A198F0}"/>
                </a:ext>
              </a:extLst>
            </p:cNvPr>
            <p:cNvSpPr/>
            <p:nvPr/>
          </p:nvSpPr>
          <p:spPr>
            <a:xfrm>
              <a:off x="6919461" y="6001777"/>
              <a:ext cx="535827" cy="239236"/>
            </a:xfrm>
            <a:prstGeom prst="ellipse">
              <a:avLst/>
            </a:prstGeom>
            <a:solidFill>
              <a:srgbClr val="697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nvGrpSpPr>
            <p:cNvPr id="209" name="Group 208">
              <a:extLst>
                <a:ext uri="{FF2B5EF4-FFF2-40B4-BE49-F238E27FC236}">
                  <a16:creationId xmlns:a16="http://schemas.microsoft.com/office/drawing/2014/main" id="{A4BDBFDD-92A9-4779-AEB6-2019D782E2BB}"/>
                </a:ext>
              </a:extLst>
            </p:cNvPr>
            <p:cNvGrpSpPr/>
            <p:nvPr/>
          </p:nvGrpSpPr>
          <p:grpSpPr>
            <a:xfrm>
              <a:off x="6844457" y="5396709"/>
              <a:ext cx="771691" cy="809009"/>
              <a:chOff x="5221712" y="5929078"/>
              <a:chExt cx="771691" cy="809009"/>
            </a:xfrm>
          </p:grpSpPr>
          <p:sp>
            <p:nvSpPr>
              <p:cNvPr id="210" name="Freeform 1156">
                <a:extLst>
                  <a:ext uri="{FF2B5EF4-FFF2-40B4-BE49-F238E27FC236}">
                    <a16:creationId xmlns:a16="http://schemas.microsoft.com/office/drawing/2014/main" id="{B68C03A1-3BB6-417E-8A3F-FAF9C9DC8AD2}"/>
                  </a:ext>
                </a:extLst>
              </p:cNvPr>
              <p:cNvSpPr/>
              <p:nvPr/>
            </p:nvSpPr>
            <p:spPr>
              <a:xfrm>
                <a:off x="5239860" y="5944132"/>
                <a:ext cx="710773" cy="688297"/>
              </a:xfrm>
              <a:custGeom>
                <a:avLst/>
                <a:gdLst>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089255 w 2836257"/>
                  <a:gd name="connsiteY14" fmla="*/ 334619 h 3010110"/>
                  <a:gd name="connsiteX15" fmla="*/ 1135750 w 2836257"/>
                  <a:gd name="connsiteY15" fmla="*/ 582592 h 3010110"/>
                  <a:gd name="connsiteX16" fmla="*/ 1313980 w 2836257"/>
                  <a:gd name="connsiteY16" fmla="*/ 652334 h 3010110"/>
                  <a:gd name="connsiteX17" fmla="*/ 1608448 w 2836257"/>
                  <a:gd name="connsiteY17" fmla="*/ 412110 h 3010110"/>
                  <a:gd name="connsiteX18" fmla="*/ 1848672 w 2836257"/>
                  <a:gd name="connsiteY18" fmla="*/ 78897 h 3010110"/>
                  <a:gd name="connsiteX19" fmla="*/ 1678190 w 2836257"/>
                  <a:gd name="connsiteY19" fmla="*/ 691080 h 3010110"/>
                  <a:gd name="connsiteX20" fmla="*/ 2050150 w 2836257"/>
                  <a:gd name="connsiteY20" fmla="*/ 931304 h 3010110"/>
                  <a:gd name="connsiteX21" fmla="*/ 2282624 w 2836257"/>
                  <a:gd name="connsiteY21" fmla="*/ 636836 h 3010110"/>
                  <a:gd name="connsiteX22" fmla="*/ 2383363 w 2836257"/>
                  <a:gd name="connsiteY22" fmla="*/ 946802 h 3010110"/>
                  <a:gd name="connsiteX23" fmla="*/ 2584841 w 2836257"/>
                  <a:gd name="connsiteY23" fmla="*/ 1171527 h 3010110"/>
                  <a:gd name="connsiteX24" fmla="*/ 2832814 w 2836257"/>
                  <a:gd name="connsiteY24" fmla="*/ 1814707 h 3010110"/>
                  <a:gd name="connsiteX25" fmla="*/ 2685580 w 2836257"/>
                  <a:gd name="connsiteY25" fmla="*/ 2411392 h 3010110"/>
                  <a:gd name="connsiteX26" fmla="*/ 2112143 w 2836257"/>
                  <a:gd name="connsiteY26" fmla="*/ 2798849 h 3010110"/>
                  <a:gd name="connsiteX27" fmla="*/ 1507709 w 2836257"/>
                  <a:gd name="connsiteY27"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135750 w 2836257"/>
                  <a:gd name="connsiteY15" fmla="*/ 582592 h 3010110"/>
                  <a:gd name="connsiteX16" fmla="*/ 1313980 w 2836257"/>
                  <a:gd name="connsiteY16" fmla="*/ 652334 h 3010110"/>
                  <a:gd name="connsiteX17" fmla="*/ 1608448 w 2836257"/>
                  <a:gd name="connsiteY17" fmla="*/ 412110 h 3010110"/>
                  <a:gd name="connsiteX18" fmla="*/ 1848672 w 2836257"/>
                  <a:gd name="connsiteY18" fmla="*/ 78897 h 3010110"/>
                  <a:gd name="connsiteX19" fmla="*/ 1678190 w 2836257"/>
                  <a:gd name="connsiteY19" fmla="*/ 691080 h 3010110"/>
                  <a:gd name="connsiteX20" fmla="*/ 2050150 w 2836257"/>
                  <a:gd name="connsiteY20" fmla="*/ 931304 h 3010110"/>
                  <a:gd name="connsiteX21" fmla="*/ 2282624 w 2836257"/>
                  <a:gd name="connsiteY21" fmla="*/ 636836 h 3010110"/>
                  <a:gd name="connsiteX22" fmla="*/ 2383363 w 2836257"/>
                  <a:gd name="connsiteY22" fmla="*/ 946802 h 3010110"/>
                  <a:gd name="connsiteX23" fmla="*/ 2584841 w 2836257"/>
                  <a:gd name="connsiteY23" fmla="*/ 1171527 h 3010110"/>
                  <a:gd name="connsiteX24" fmla="*/ 2832814 w 2836257"/>
                  <a:gd name="connsiteY24" fmla="*/ 1814707 h 3010110"/>
                  <a:gd name="connsiteX25" fmla="*/ 2685580 w 2836257"/>
                  <a:gd name="connsiteY25" fmla="*/ 2411392 h 3010110"/>
                  <a:gd name="connsiteX26" fmla="*/ 2112143 w 2836257"/>
                  <a:gd name="connsiteY26" fmla="*/ 2798849 h 3010110"/>
                  <a:gd name="connsiteX27" fmla="*/ 1507709 w 2836257"/>
                  <a:gd name="connsiteY27"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375974 w 2836257"/>
                  <a:gd name="connsiteY15" fmla="*/ 373365 h 3010110"/>
                  <a:gd name="connsiteX16" fmla="*/ 1313980 w 2836257"/>
                  <a:gd name="connsiteY16" fmla="*/ 652334 h 3010110"/>
                  <a:gd name="connsiteX17" fmla="*/ 1608448 w 2836257"/>
                  <a:gd name="connsiteY17" fmla="*/ 412110 h 3010110"/>
                  <a:gd name="connsiteX18" fmla="*/ 1848672 w 2836257"/>
                  <a:gd name="connsiteY18" fmla="*/ 78897 h 3010110"/>
                  <a:gd name="connsiteX19" fmla="*/ 1678190 w 2836257"/>
                  <a:gd name="connsiteY19" fmla="*/ 691080 h 3010110"/>
                  <a:gd name="connsiteX20" fmla="*/ 2050150 w 2836257"/>
                  <a:gd name="connsiteY20" fmla="*/ 931304 h 3010110"/>
                  <a:gd name="connsiteX21" fmla="*/ 2282624 w 2836257"/>
                  <a:gd name="connsiteY21" fmla="*/ 636836 h 3010110"/>
                  <a:gd name="connsiteX22" fmla="*/ 2383363 w 2836257"/>
                  <a:gd name="connsiteY22" fmla="*/ 946802 h 3010110"/>
                  <a:gd name="connsiteX23" fmla="*/ 2584841 w 2836257"/>
                  <a:gd name="connsiteY23" fmla="*/ 1171527 h 3010110"/>
                  <a:gd name="connsiteX24" fmla="*/ 2832814 w 2836257"/>
                  <a:gd name="connsiteY24" fmla="*/ 1814707 h 3010110"/>
                  <a:gd name="connsiteX25" fmla="*/ 2685580 w 2836257"/>
                  <a:gd name="connsiteY25" fmla="*/ 2411392 h 3010110"/>
                  <a:gd name="connsiteX26" fmla="*/ 2112143 w 2836257"/>
                  <a:gd name="connsiteY26" fmla="*/ 2798849 h 3010110"/>
                  <a:gd name="connsiteX27" fmla="*/ 1507709 w 2836257"/>
                  <a:gd name="connsiteY27"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375974 w 2836257"/>
                  <a:gd name="connsiteY15" fmla="*/ 373365 h 3010110"/>
                  <a:gd name="connsiteX16" fmla="*/ 1608448 w 2836257"/>
                  <a:gd name="connsiteY16" fmla="*/ 412110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375974 w 2836257"/>
                  <a:gd name="connsiteY15" fmla="*/ 373365 h 3010110"/>
                  <a:gd name="connsiteX16" fmla="*/ 1600699 w 2836257"/>
                  <a:gd name="connsiteY16" fmla="*/ 295873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75974 w 2836257"/>
                  <a:gd name="connsiteY15" fmla="*/ 373365 h 3010110"/>
                  <a:gd name="connsiteX16" fmla="*/ 1600699 w 2836257"/>
                  <a:gd name="connsiteY16" fmla="*/ 295873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46791 w 2836257"/>
                  <a:gd name="connsiteY15" fmla="*/ 276089 h 3010110"/>
                  <a:gd name="connsiteX16" fmla="*/ 1600699 w 2836257"/>
                  <a:gd name="connsiteY16" fmla="*/ 295873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46791 w 2836257"/>
                  <a:gd name="connsiteY15" fmla="*/ 276089 h 3010110"/>
                  <a:gd name="connsiteX16" fmla="*/ 1474240 w 2836257"/>
                  <a:gd name="connsiteY16" fmla="*/ 140231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46791 w 2836257"/>
                  <a:gd name="connsiteY15" fmla="*/ 276089 h 3010110"/>
                  <a:gd name="connsiteX16" fmla="*/ 1474240 w 2836257"/>
                  <a:gd name="connsiteY16" fmla="*/ 140231 h 3010110"/>
                  <a:gd name="connsiteX17" fmla="*/ 1547115 w 2836257"/>
                  <a:gd name="connsiteY17" fmla="*/ 487459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46791 w 2836257"/>
                  <a:gd name="connsiteY15" fmla="*/ 276089 h 3010110"/>
                  <a:gd name="connsiteX16" fmla="*/ 1474240 w 2836257"/>
                  <a:gd name="connsiteY16" fmla="*/ 140231 h 3010110"/>
                  <a:gd name="connsiteX17" fmla="*/ 1547115 w 2836257"/>
                  <a:gd name="connsiteY17" fmla="*/ 487459 h 3010110"/>
                  <a:gd name="connsiteX18" fmla="*/ 1678190 w 2836257"/>
                  <a:gd name="connsiteY18" fmla="*/ 691080 h 3010110"/>
                  <a:gd name="connsiteX19" fmla="*/ 1884780 w 2836257"/>
                  <a:gd name="connsiteY19" fmla="*/ 775661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46791 w 2836257"/>
                  <a:gd name="connsiteY15" fmla="*/ 276089 h 3010110"/>
                  <a:gd name="connsiteX16" fmla="*/ 1474240 w 2836257"/>
                  <a:gd name="connsiteY16" fmla="*/ 140231 h 3010110"/>
                  <a:gd name="connsiteX17" fmla="*/ 1547115 w 2836257"/>
                  <a:gd name="connsiteY17" fmla="*/ 487459 h 3010110"/>
                  <a:gd name="connsiteX18" fmla="*/ 1678190 w 2836257"/>
                  <a:gd name="connsiteY18" fmla="*/ 691080 h 3010110"/>
                  <a:gd name="connsiteX19" fmla="*/ 1884780 w 2836257"/>
                  <a:gd name="connsiteY19" fmla="*/ 775661 h 3010110"/>
                  <a:gd name="connsiteX20" fmla="*/ 2165892 w 2836257"/>
                  <a:gd name="connsiteY20" fmla="*/ 325551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46791 w 2836257"/>
                  <a:gd name="connsiteY15" fmla="*/ 276089 h 3010110"/>
                  <a:gd name="connsiteX16" fmla="*/ 1474240 w 2836257"/>
                  <a:gd name="connsiteY16" fmla="*/ 140231 h 3010110"/>
                  <a:gd name="connsiteX17" fmla="*/ 1547115 w 2836257"/>
                  <a:gd name="connsiteY17" fmla="*/ 487459 h 3010110"/>
                  <a:gd name="connsiteX18" fmla="*/ 1678190 w 2836257"/>
                  <a:gd name="connsiteY18" fmla="*/ 691080 h 3010110"/>
                  <a:gd name="connsiteX19" fmla="*/ 1884780 w 2836257"/>
                  <a:gd name="connsiteY19" fmla="*/ 775661 h 3010110"/>
                  <a:gd name="connsiteX20" fmla="*/ 2165892 w 2836257"/>
                  <a:gd name="connsiteY20" fmla="*/ 325551 h 3010110"/>
                  <a:gd name="connsiteX21" fmla="*/ 2169354 w 2836257"/>
                  <a:gd name="connsiteY21" fmla="*/ 65497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51191"/>
                  <a:gd name="connsiteY0" fmla="*/ 2806598 h 3010110"/>
                  <a:gd name="connsiteX1" fmla="*/ 779289 w 2851191"/>
                  <a:gd name="connsiteY1" fmla="*/ 3000327 h 3010110"/>
                  <a:gd name="connsiteX2" fmla="*/ 306590 w 2851191"/>
                  <a:gd name="connsiteY2" fmla="*/ 2535378 h 3010110"/>
                  <a:gd name="connsiteX3" fmla="*/ 190353 w 2851191"/>
                  <a:gd name="connsiteY3" fmla="*/ 1923195 h 3010110"/>
                  <a:gd name="connsiteX4" fmla="*/ 4374 w 2851191"/>
                  <a:gd name="connsiteY4" fmla="*/ 1496992 h 3010110"/>
                  <a:gd name="connsiteX5" fmla="*/ 391831 w 2851191"/>
                  <a:gd name="connsiteY5" fmla="*/ 1651975 h 3010110"/>
                  <a:gd name="connsiteX6" fmla="*/ 469323 w 2851191"/>
                  <a:gd name="connsiteY6" fmla="*/ 1450497 h 3010110"/>
                  <a:gd name="connsiteX7" fmla="*/ 136109 w 2851191"/>
                  <a:gd name="connsiteY7" fmla="*/ 1039792 h 3010110"/>
                  <a:gd name="connsiteX8" fmla="*/ 322089 w 2851191"/>
                  <a:gd name="connsiteY8" fmla="*/ 536097 h 3010110"/>
                  <a:gd name="connsiteX9" fmla="*/ 438326 w 2851191"/>
                  <a:gd name="connsiteY9" fmla="*/ 226131 h 3010110"/>
                  <a:gd name="connsiteX10" fmla="*/ 484821 w 2851191"/>
                  <a:gd name="connsiteY10" fmla="*/ 590341 h 3010110"/>
                  <a:gd name="connsiteX11" fmla="*/ 802536 w 2851191"/>
                  <a:gd name="connsiteY11" fmla="*/ 1405 h 3010110"/>
                  <a:gd name="connsiteX12" fmla="*/ 771540 w 2851191"/>
                  <a:gd name="connsiteY12" fmla="*/ 435358 h 3010110"/>
                  <a:gd name="connsiteX13" fmla="*/ 849031 w 2851191"/>
                  <a:gd name="connsiteY13" fmla="*/ 737575 h 3010110"/>
                  <a:gd name="connsiteX14" fmla="*/ 1125858 w 2851191"/>
                  <a:gd name="connsiteY14" fmla="*/ 305106 h 3010110"/>
                  <a:gd name="connsiteX15" fmla="*/ 1346791 w 2851191"/>
                  <a:gd name="connsiteY15" fmla="*/ 276089 h 3010110"/>
                  <a:gd name="connsiteX16" fmla="*/ 1474240 w 2851191"/>
                  <a:gd name="connsiteY16" fmla="*/ 140231 h 3010110"/>
                  <a:gd name="connsiteX17" fmla="*/ 1547115 w 2851191"/>
                  <a:gd name="connsiteY17" fmla="*/ 487459 h 3010110"/>
                  <a:gd name="connsiteX18" fmla="*/ 1678190 w 2851191"/>
                  <a:gd name="connsiteY18" fmla="*/ 691080 h 3010110"/>
                  <a:gd name="connsiteX19" fmla="*/ 1884780 w 2851191"/>
                  <a:gd name="connsiteY19" fmla="*/ 775661 h 3010110"/>
                  <a:gd name="connsiteX20" fmla="*/ 2165892 w 2851191"/>
                  <a:gd name="connsiteY20" fmla="*/ 325551 h 3010110"/>
                  <a:gd name="connsiteX21" fmla="*/ 2169354 w 2851191"/>
                  <a:gd name="connsiteY21" fmla="*/ 654972 h 3010110"/>
                  <a:gd name="connsiteX22" fmla="*/ 2341649 w 2851191"/>
                  <a:gd name="connsiteY22" fmla="*/ 1239620 h 3010110"/>
                  <a:gd name="connsiteX23" fmla="*/ 2832814 w 2851191"/>
                  <a:gd name="connsiteY23" fmla="*/ 1814707 h 3010110"/>
                  <a:gd name="connsiteX24" fmla="*/ 2685580 w 2851191"/>
                  <a:gd name="connsiteY24" fmla="*/ 2411392 h 3010110"/>
                  <a:gd name="connsiteX25" fmla="*/ 2112143 w 2851191"/>
                  <a:gd name="connsiteY25" fmla="*/ 2798849 h 3010110"/>
                  <a:gd name="connsiteX26" fmla="*/ 1507709 w 2851191"/>
                  <a:gd name="connsiteY26" fmla="*/ 2806598 h 3010110"/>
                  <a:gd name="connsiteX0" fmla="*/ 1437967 w 2725048"/>
                  <a:gd name="connsiteY0" fmla="*/ 2806598 h 3010110"/>
                  <a:gd name="connsiteX1" fmla="*/ 779289 w 2725048"/>
                  <a:gd name="connsiteY1" fmla="*/ 3000327 h 3010110"/>
                  <a:gd name="connsiteX2" fmla="*/ 306590 w 2725048"/>
                  <a:gd name="connsiteY2" fmla="*/ 2535378 h 3010110"/>
                  <a:gd name="connsiteX3" fmla="*/ 190353 w 2725048"/>
                  <a:gd name="connsiteY3" fmla="*/ 1923195 h 3010110"/>
                  <a:gd name="connsiteX4" fmla="*/ 4374 w 2725048"/>
                  <a:gd name="connsiteY4" fmla="*/ 1496992 h 3010110"/>
                  <a:gd name="connsiteX5" fmla="*/ 391831 w 2725048"/>
                  <a:gd name="connsiteY5" fmla="*/ 1651975 h 3010110"/>
                  <a:gd name="connsiteX6" fmla="*/ 469323 w 2725048"/>
                  <a:gd name="connsiteY6" fmla="*/ 1450497 h 3010110"/>
                  <a:gd name="connsiteX7" fmla="*/ 136109 w 2725048"/>
                  <a:gd name="connsiteY7" fmla="*/ 1039792 h 3010110"/>
                  <a:gd name="connsiteX8" fmla="*/ 322089 w 2725048"/>
                  <a:gd name="connsiteY8" fmla="*/ 536097 h 3010110"/>
                  <a:gd name="connsiteX9" fmla="*/ 438326 w 2725048"/>
                  <a:gd name="connsiteY9" fmla="*/ 226131 h 3010110"/>
                  <a:gd name="connsiteX10" fmla="*/ 484821 w 2725048"/>
                  <a:gd name="connsiteY10" fmla="*/ 590341 h 3010110"/>
                  <a:gd name="connsiteX11" fmla="*/ 802536 w 2725048"/>
                  <a:gd name="connsiteY11" fmla="*/ 1405 h 3010110"/>
                  <a:gd name="connsiteX12" fmla="*/ 771540 w 2725048"/>
                  <a:gd name="connsiteY12" fmla="*/ 435358 h 3010110"/>
                  <a:gd name="connsiteX13" fmla="*/ 849031 w 2725048"/>
                  <a:gd name="connsiteY13" fmla="*/ 737575 h 3010110"/>
                  <a:gd name="connsiteX14" fmla="*/ 1125858 w 2725048"/>
                  <a:gd name="connsiteY14" fmla="*/ 305106 h 3010110"/>
                  <a:gd name="connsiteX15" fmla="*/ 1346791 w 2725048"/>
                  <a:gd name="connsiteY15" fmla="*/ 276089 h 3010110"/>
                  <a:gd name="connsiteX16" fmla="*/ 1474240 w 2725048"/>
                  <a:gd name="connsiteY16" fmla="*/ 140231 h 3010110"/>
                  <a:gd name="connsiteX17" fmla="*/ 1547115 w 2725048"/>
                  <a:gd name="connsiteY17" fmla="*/ 487459 h 3010110"/>
                  <a:gd name="connsiteX18" fmla="*/ 1678190 w 2725048"/>
                  <a:gd name="connsiteY18" fmla="*/ 691080 h 3010110"/>
                  <a:gd name="connsiteX19" fmla="*/ 1884780 w 2725048"/>
                  <a:gd name="connsiteY19" fmla="*/ 775661 h 3010110"/>
                  <a:gd name="connsiteX20" fmla="*/ 2165892 w 2725048"/>
                  <a:gd name="connsiteY20" fmla="*/ 325551 h 3010110"/>
                  <a:gd name="connsiteX21" fmla="*/ 2169354 w 2725048"/>
                  <a:gd name="connsiteY21" fmla="*/ 654972 h 3010110"/>
                  <a:gd name="connsiteX22" fmla="*/ 2341649 w 2725048"/>
                  <a:gd name="connsiteY22" fmla="*/ 1239620 h 3010110"/>
                  <a:gd name="connsiteX23" fmla="*/ 2638260 w 2725048"/>
                  <a:gd name="connsiteY23" fmla="*/ 1853617 h 3010110"/>
                  <a:gd name="connsiteX24" fmla="*/ 2685580 w 2725048"/>
                  <a:gd name="connsiteY24" fmla="*/ 2411392 h 3010110"/>
                  <a:gd name="connsiteX25" fmla="*/ 2112143 w 2725048"/>
                  <a:gd name="connsiteY25" fmla="*/ 2798849 h 3010110"/>
                  <a:gd name="connsiteX26" fmla="*/ 1507709 w 2725048"/>
                  <a:gd name="connsiteY26" fmla="*/ 2806598 h 3010110"/>
                  <a:gd name="connsiteX0" fmla="*/ 1437967 w 2641236"/>
                  <a:gd name="connsiteY0" fmla="*/ 2806598 h 3010110"/>
                  <a:gd name="connsiteX1" fmla="*/ 779289 w 2641236"/>
                  <a:gd name="connsiteY1" fmla="*/ 3000327 h 3010110"/>
                  <a:gd name="connsiteX2" fmla="*/ 306590 w 2641236"/>
                  <a:gd name="connsiteY2" fmla="*/ 2535378 h 3010110"/>
                  <a:gd name="connsiteX3" fmla="*/ 190353 w 2641236"/>
                  <a:gd name="connsiteY3" fmla="*/ 1923195 h 3010110"/>
                  <a:gd name="connsiteX4" fmla="*/ 4374 w 2641236"/>
                  <a:gd name="connsiteY4" fmla="*/ 1496992 h 3010110"/>
                  <a:gd name="connsiteX5" fmla="*/ 391831 w 2641236"/>
                  <a:gd name="connsiteY5" fmla="*/ 1651975 h 3010110"/>
                  <a:gd name="connsiteX6" fmla="*/ 469323 w 2641236"/>
                  <a:gd name="connsiteY6" fmla="*/ 1450497 h 3010110"/>
                  <a:gd name="connsiteX7" fmla="*/ 136109 w 2641236"/>
                  <a:gd name="connsiteY7" fmla="*/ 1039792 h 3010110"/>
                  <a:gd name="connsiteX8" fmla="*/ 322089 w 2641236"/>
                  <a:gd name="connsiteY8" fmla="*/ 536097 h 3010110"/>
                  <a:gd name="connsiteX9" fmla="*/ 438326 w 2641236"/>
                  <a:gd name="connsiteY9" fmla="*/ 226131 h 3010110"/>
                  <a:gd name="connsiteX10" fmla="*/ 484821 w 2641236"/>
                  <a:gd name="connsiteY10" fmla="*/ 590341 h 3010110"/>
                  <a:gd name="connsiteX11" fmla="*/ 802536 w 2641236"/>
                  <a:gd name="connsiteY11" fmla="*/ 1405 h 3010110"/>
                  <a:gd name="connsiteX12" fmla="*/ 771540 w 2641236"/>
                  <a:gd name="connsiteY12" fmla="*/ 435358 h 3010110"/>
                  <a:gd name="connsiteX13" fmla="*/ 849031 w 2641236"/>
                  <a:gd name="connsiteY13" fmla="*/ 737575 h 3010110"/>
                  <a:gd name="connsiteX14" fmla="*/ 1125858 w 2641236"/>
                  <a:gd name="connsiteY14" fmla="*/ 305106 h 3010110"/>
                  <a:gd name="connsiteX15" fmla="*/ 1346791 w 2641236"/>
                  <a:gd name="connsiteY15" fmla="*/ 276089 h 3010110"/>
                  <a:gd name="connsiteX16" fmla="*/ 1474240 w 2641236"/>
                  <a:gd name="connsiteY16" fmla="*/ 140231 h 3010110"/>
                  <a:gd name="connsiteX17" fmla="*/ 1547115 w 2641236"/>
                  <a:gd name="connsiteY17" fmla="*/ 487459 h 3010110"/>
                  <a:gd name="connsiteX18" fmla="*/ 1678190 w 2641236"/>
                  <a:gd name="connsiteY18" fmla="*/ 691080 h 3010110"/>
                  <a:gd name="connsiteX19" fmla="*/ 1884780 w 2641236"/>
                  <a:gd name="connsiteY19" fmla="*/ 775661 h 3010110"/>
                  <a:gd name="connsiteX20" fmla="*/ 2165892 w 2641236"/>
                  <a:gd name="connsiteY20" fmla="*/ 325551 h 3010110"/>
                  <a:gd name="connsiteX21" fmla="*/ 2169354 w 2641236"/>
                  <a:gd name="connsiteY21" fmla="*/ 654972 h 3010110"/>
                  <a:gd name="connsiteX22" fmla="*/ 2341649 w 2641236"/>
                  <a:gd name="connsiteY22" fmla="*/ 1239620 h 3010110"/>
                  <a:gd name="connsiteX23" fmla="*/ 2638260 w 2641236"/>
                  <a:gd name="connsiteY23" fmla="*/ 1853617 h 3010110"/>
                  <a:gd name="connsiteX24" fmla="*/ 2471571 w 2641236"/>
                  <a:gd name="connsiteY24" fmla="*/ 2401664 h 3010110"/>
                  <a:gd name="connsiteX25" fmla="*/ 2112143 w 2641236"/>
                  <a:gd name="connsiteY25" fmla="*/ 2798849 h 3010110"/>
                  <a:gd name="connsiteX26" fmla="*/ 1507709 w 2641236"/>
                  <a:gd name="connsiteY26" fmla="*/ 2806598 h 3010110"/>
                  <a:gd name="connsiteX0" fmla="*/ 1437967 w 2541119"/>
                  <a:gd name="connsiteY0" fmla="*/ 2806598 h 3010110"/>
                  <a:gd name="connsiteX1" fmla="*/ 779289 w 2541119"/>
                  <a:gd name="connsiteY1" fmla="*/ 3000327 h 3010110"/>
                  <a:gd name="connsiteX2" fmla="*/ 306590 w 2541119"/>
                  <a:gd name="connsiteY2" fmla="*/ 2535378 h 3010110"/>
                  <a:gd name="connsiteX3" fmla="*/ 190353 w 2541119"/>
                  <a:gd name="connsiteY3" fmla="*/ 1923195 h 3010110"/>
                  <a:gd name="connsiteX4" fmla="*/ 4374 w 2541119"/>
                  <a:gd name="connsiteY4" fmla="*/ 1496992 h 3010110"/>
                  <a:gd name="connsiteX5" fmla="*/ 391831 w 2541119"/>
                  <a:gd name="connsiteY5" fmla="*/ 1651975 h 3010110"/>
                  <a:gd name="connsiteX6" fmla="*/ 469323 w 2541119"/>
                  <a:gd name="connsiteY6" fmla="*/ 1450497 h 3010110"/>
                  <a:gd name="connsiteX7" fmla="*/ 136109 w 2541119"/>
                  <a:gd name="connsiteY7" fmla="*/ 1039792 h 3010110"/>
                  <a:gd name="connsiteX8" fmla="*/ 322089 w 2541119"/>
                  <a:gd name="connsiteY8" fmla="*/ 536097 h 3010110"/>
                  <a:gd name="connsiteX9" fmla="*/ 438326 w 2541119"/>
                  <a:gd name="connsiteY9" fmla="*/ 226131 h 3010110"/>
                  <a:gd name="connsiteX10" fmla="*/ 484821 w 2541119"/>
                  <a:gd name="connsiteY10" fmla="*/ 590341 h 3010110"/>
                  <a:gd name="connsiteX11" fmla="*/ 802536 w 2541119"/>
                  <a:gd name="connsiteY11" fmla="*/ 1405 h 3010110"/>
                  <a:gd name="connsiteX12" fmla="*/ 771540 w 2541119"/>
                  <a:gd name="connsiteY12" fmla="*/ 435358 h 3010110"/>
                  <a:gd name="connsiteX13" fmla="*/ 849031 w 2541119"/>
                  <a:gd name="connsiteY13" fmla="*/ 737575 h 3010110"/>
                  <a:gd name="connsiteX14" fmla="*/ 1125858 w 2541119"/>
                  <a:gd name="connsiteY14" fmla="*/ 305106 h 3010110"/>
                  <a:gd name="connsiteX15" fmla="*/ 1346791 w 2541119"/>
                  <a:gd name="connsiteY15" fmla="*/ 276089 h 3010110"/>
                  <a:gd name="connsiteX16" fmla="*/ 1474240 w 2541119"/>
                  <a:gd name="connsiteY16" fmla="*/ 140231 h 3010110"/>
                  <a:gd name="connsiteX17" fmla="*/ 1547115 w 2541119"/>
                  <a:gd name="connsiteY17" fmla="*/ 487459 h 3010110"/>
                  <a:gd name="connsiteX18" fmla="*/ 1678190 w 2541119"/>
                  <a:gd name="connsiteY18" fmla="*/ 691080 h 3010110"/>
                  <a:gd name="connsiteX19" fmla="*/ 1884780 w 2541119"/>
                  <a:gd name="connsiteY19" fmla="*/ 775661 h 3010110"/>
                  <a:gd name="connsiteX20" fmla="*/ 2165892 w 2541119"/>
                  <a:gd name="connsiteY20" fmla="*/ 325551 h 3010110"/>
                  <a:gd name="connsiteX21" fmla="*/ 2169354 w 2541119"/>
                  <a:gd name="connsiteY21" fmla="*/ 654972 h 3010110"/>
                  <a:gd name="connsiteX22" fmla="*/ 2341649 w 2541119"/>
                  <a:gd name="connsiteY22" fmla="*/ 1239620 h 3010110"/>
                  <a:gd name="connsiteX23" fmla="*/ 2531255 w 2541119"/>
                  <a:gd name="connsiteY23" fmla="*/ 1746612 h 3010110"/>
                  <a:gd name="connsiteX24" fmla="*/ 2471571 w 2541119"/>
                  <a:gd name="connsiteY24" fmla="*/ 2401664 h 3010110"/>
                  <a:gd name="connsiteX25" fmla="*/ 2112143 w 2541119"/>
                  <a:gd name="connsiteY25" fmla="*/ 2798849 h 3010110"/>
                  <a:gd name="connsiteX26" fmla="*/ 1507709 w 2541119"/>
                  <a:gd name="connsiteY26" fmla="*/ 2806598 h 3010110"/>
                  <a:gd name="connsiteX0" fmla="*/ 1437967 w 2541119"/>
                  <a:gd name="connsiteY0" fmla="*/ 2806598 h 2892520"/>
                  <a:gd name="connsiteX1" fmla="*/ 779289 w 2541119"/>
                  <a:gd name="connsiteY1" fmla="*/ 2854412 h 2892520"/>
                  <a:gd name="connsiteX2" fmla="*/ 306590 w 2541119"/>
                  <a:gd name="connsiteY2" fmla="*/ 2535378 h 2892520"/>
                  <a:gd name="connsiteX3" fmla="*/ 190353 w 2541119"/>
                  <a:gd name="connsiteY3" fmla="*/ 1923195 h 2892520"/>
                  <a:gd name="connsiteX4" fmla="*/ 4374 w 2541119"/>
                  <a:gd name="connsiteY4" fmla="*/ 1496992 h 2892520"/>
                  <a:gd name="connsiteX5" fmla="*/ 391831 w 2541119"/>
                  <a:gd name="connsiteY5" fmla="*/ 1651975 h 2892520"/>
                  <a:gd name="connsiteX6" fmla="*/ 469323 w 2541119"/>
                  <a:gd name="connsiteY6" fmla="*/ 1450497 h 2892520"/>
                  <a:gd name="connsiteX7" fmla="*/ 136109 w 2541119"/>
                  <a:gd name="connsiteY7" fmla="*/ 1039792 h 2892520"/>
                  <a:gd name="connsiteX8" fmla="*/ 322089 w 2541119"/>
                  <a:gd name="connsiteY8" fmla="*/ 536097 h 2892520"/>
                  <a:gd name="connsiteX9" fmla="*/ 438326 w 2541119"/>
                  <a:gd name="connsiteY9" fmla="*/ 226131 h 2892520"/>
                  <a:gd name="connsiteX10" fmla="*/ 484821 w 2541119"/>
                  <a:gd name="connsiteY10" fmla="*/ 590341 h 2892520"/>
                  <a:gd name="connsiteX11" fmla="*/ 802536 w 2541119"/>
                  <a:gd name="connsiteY11" fmla="*/ 1405 h 2892520"/>
                  <a:gd name="connsiteX12" fmla="*/ 771540 w 2541119"/>
                  <a:gd name="connsiteY12" fmla="*/ 435358 h 2892520"/>
                  <a:gd name="connsiteX13" fmla="*/ 849031 w 2541119"/>
                  <a:gd name="connsiteY13" fmla="*/ 737575 h 2892520"/>
                  <a:gd name="connsiteX14" fmla="*/ 1125858 w 2541119"/>
                  <a:gd name="connsiteY14" fmla="*/ 305106 h 2892520"/>
                  <a:gd name="connsiteX15" fmla="*/ 1346791 w 2541119"/>
                  <a:gd name="connsiteY15" fmla="*/ 276089 h 2892520"/>
                  <a:gd name="connsiteX16" fmla="*/ 1474240 w 2541119"/>
                  <a:gd name="connsiteY16" fmla="*/ 140231 h 2892520"/>
                  <a:gd name="connsiteX17" fmla="*/ 1547115 w 2541119"/>
                  <a:gd name="connsiteY17" fmla="*/ 487459 h 2892520"/>
                  <a:gd name="connsiteX18" fmla="*/ 1678190 w 2541119"/>
                  <a:gd name="connsiteY18" fmla="*/ 691080 h 2892520"/>
                  <a:gd name="connsiteX19" fmla="*/ 1884780 w 2541119"/>
                  <a:gd name="connsiteY19" fmla="*/ 775661 h 2892520"/>
                  <a:gd name="connsiteX20" fmla="*/ 2165892 w 2541119"/>
                  <a:gd name="connsiteY20" fmla="*/ 325551 h 2892520"/>
                  <a:gd name="connsiteX21" fmla="*/ 2169354 w 2541119"/>
                  <a:gd name="connsiteY21" fmla="*/ 654972 h 2892520"/>
                  <a:gd name="connsiteX22" fmla="*/ 2341649 w 2541119"/>
                  <a:gd name="connsiteY22" fmla="*/ 1239620 h 2892520"/>
                  <a:gd name="connsiteX23" fmla="*/ 2531255 w 2541119"/>
                  <a:gd name="connsiteY23" fmla="*/ 1746612 h 2892520"/>
                  <a:gd name="connsiteX24" fmla="*/ 2471571 w 2541119"/>
                  <a:gd name="connsiteY24" fmla="*/ 2401664 h 2892520"/>
                  <a:gd name="connsiteX25" fmla="*/ 2112143 w 2541119"/>
                  <a:gd name="connsiteY25" fmla="*/ 2798849 h 2892520"/>
                  <a:gd name="connsiteX26" fmla="*/ 1507709 w 2541119"/>
                  <a:gd name="connsiteY26" fmla="*/ 2806598 h 2892520"/>
                  <a:gd name="connsiteX0" fmla="*/ 1438289 w 2541441"/>
                  <a:gd name="connsiteY0" fmla="*/ 2806598 h 2892520"/>
                  <a:gd name="connsiteX1" fmla="*/ 779611 w 2541441"/>
                  <a:gd name="connsiteY1" fmla="*/ 2854412 h 2892520"/>
                  <a:gd name="connsiteX2" fmla="*/ 306912 w 2541441"/>
                  <a:gd name="connsiteY2" fmla="*/ 2535378 h 2892520"/>
                  <a:gd name="connsiteX3" fmla="*/ 390256 w 2541441"/>
                  <a:gd name="connsiteY3" fmla="*/ 2321902 h 2892520"/>
                  <a:gd name="connsiteX4" fmla="*/ 190675 w 2541441"/>
                  <a:gd name="connsiteY4" fmla="*/ 1923195 h 2892520"/>
                  <a:gd name="connsiteX5" fmla="*/ 4696 w 2541441"/>
                  <a:gd name="connsiteY5" fmla="*/ 1496992 h 2892520"/>
                  <a:gd name="connsiteX6" fmla="*/ 392153 w 2541441"/>
                  <a:gd name="connsiteY6" fmla="*/ 1651975 h 2892520"/>
                  <a:gd name="connsiteX7" fmla="*/ 469645 w 2541441"/>
                  <a:gd name="connsiteY7" fmla="*/ 1450497 h 2892520"/>
                  <a:gd name="connsiteX8" fmla="*/ 136431 w 2541441"/>
                  <a:gd name="connsiteY8" fmla="*/ 1039792 h 2892520"/>
                  <a:gd name="connsiteX9" fmla="*/ 322411 w 2541441"/>
                  <a:gd name="connsiteY9" fmla="*/ 536097 h 2892520"/>
                  <a:gd name="connsiteX10" fmla="*/ 438648 w 2541441"/>
                  <a:gd name="connsiteY10" fmla="*/ 226131 h 2892520"/>
                  <a:gd name="connsiteX11" fmla="*/ 485143 w 2541441"/>
                  <a:gd name="connsiteY11" fmla="*/ 590341 h 2892520"/>
                  <a:gd name="connsiteX12" fmla="*/ 802858 w 2541441"/>
                  <a:gd name="connsiteY12" fmla="*/ 1405 h 2892520"/>
                  <a:gd name="connsiteX13" fmla="*/ 771862 w 2541441"/>
                  <a:gd name="connsiteY13" fmla="*/ 435358 h 2892520"/>
                  <a:gd name="connsiteX14" fmla="*/ 849353 w 2541441"/>
                  <a:gd name="connsiteY14" fmla="*/ 737575 h 2892520"/>
                  <a:gd name="connsiteX15" fmla="*/ 1126180 w 2541441"/>
                  <a:gd name="connsiteY15" fmla="*/ 305106 h 2892520"/>
                  <a:gd name="connsiteX16" fmla="*/ 1347113 w 2541441"/>
                  <a:gd name="connsiteY16" fmla="*/ 276089 h 2892520"/>
                  <a:gd name="connsiteX17" fmla="*/ 1474562 w 2541441"/>
                  <a:gd name="connsiteY17" fmla="*/ 140231 h 2892520"/>
                  <a:gd name="connsiteX18" fmla="*/ 1547437 w 2541441"/>
                  <a:gd name="connsiteY18" fmla="*/ 487459 h 2892520"/>
                  <a:gd name="connsiteX19" fmla="*/ 1678512 w 2541441"/>
                  <a:gd name="connsiteY19" fmla="*/ 691080 h 2892520"/>
                  <a:gd name="connsiteX20" fmla="*/ 1885102 w 2541441"/>
                  <a:gd name="connsiteY20" fmla="*/ 775661 h 2892520"/>
                  <a:gd name="connsiteX21" fmla="*/ 2166214 w 2541441"/>
                  <a:gd name="connsiteY21" fmla="*/ 325551 h 2892520"/>
                  <a:gd name="connsiteX22" fmla="*/ 2169676 w 2541441"/>
                  <a:gd name="connsiteY22" fmla="*/ 654972 h 2892520"/>
                  <a:gd name="connsiteX23" fmla="*/ 2341971 w 2541441"/>
                  <a:gd name="connsiteY23" fmla="*/ 1239620 h 2892520"/>
                  <a:gd name="connsiteX24" fmla="*/ 2531577 w 2541441"/>
                  <a:gd name="connsiteY24" fmla="*/ 1746612 h 2892520"/>
                  <a:gd name="connsiteX25" fmla="*/ 2471893 w 2541441"/>
                  <a:gd name="connsiteY25" fmla="*/ 2401664 h 2892520"/>
                  <a:gd name="connsiteX26" fmla="*/ 2112465 w 2541441"/>
                  <a:gd name="connsiteY26" fmla="*/ 2798849 h 2892520"/>
                  <a:gd name="connsiteX27" fmla="*/ 1508031 w 2541441"/>
                  <a:gd name="connsiteY27" fmla="*/ 2806598 h 2892520"/>
                  <a:gd name="connsiteX0" fmla="*/ 1438289 w 2541441"/>
                  <a:gd name="connsiteY0" fmla="*/ 2806598 h 2886813"/>
                  <a:gd name="connsiteX1" fmla="*/ 779611 w 2541441"/>
                  <a:gd name="connsiteY1" fmla="*/ 2854412 h 2886813"/>
                  <a:gd name="connsiteX2" fmla="*/ 520921 w 2541441"/>
                  <a:gd name="connsiteY2" fmla="*/ 2622927 h 2886813"/>
                  <a:gd name="connsiteX3" fmla="*/ 390256 w 2541441"/>
                  <a:gd name="connsiteY3" fmla="*/ 2321902 h 2886813"/>
                  <a:gd name="connsiteX4" fmla="*/ 190675 w 2541441"/>
                  <a:gd name="connsiteY4" fmla="*/ 1923195 h 2886813"/>
                  <a:gd name="connsiteX5" fmla="*/ 4696 w 2541441"/>
                  <a:gd name="connsiteY5" fmla="*/ 1496992 h 2886813"/>
                  <a:gd name="connsiteX6" fmla="*/ 392153 w 2541441"/>
                  <a:gd name="connsiteY6" fmla="*/ 1651975 h 2886813"/>
                  <a:gd name="connsiteX7" fmla="*/ 469645 w 2541441"/>
                  <a:gd name="connsiteY7" fmla="*/ 1450497 h 2886813"/>
                  <a:gd name="connsiteX8" fmla="*/ 136431 w 2541441"/>
                  <a:gd name="connsiteY8" fmla="*/ 1039792 h 2886813"/>
                  <a:gd name="connsiteX9" fmla="*/ 322411 w 2541441"/>
                  <a:gd name="connsiteY9" fmla="*/ 536097 h 2886813"/>
                  <a:gd name="connsiteX10" fmla="*/ 438648 w 2541441"/>
                  <a:gd name="connsiteY10" fmla="*/ 226131 h 2886813"/>
                  <a:gd name="connsiteX11" fmla="*/ 485143 w 2541441"/>
                  <a:gd name="connsiteY11" fmla="*/ 590341 h 2886813"/>
                  <a:gd name="connsiteX12" fmla="*/ 802858 w 2541441"/>
                  <a:gd name="connsiteY12" fmla="*/ 1405 h 2886813"/>
                  <a:gd name="connsiteX13" fmla="*/ 771862 w 2541441"/>
                  <a:gd name="connsiteY13" fmla="*/ 435358 h 2886813"/>
                  <a:gd name="connsiteX14" fmla="*/ 849353 w 2541441"/>
                  <a:gd name="connsiteY14" fmla="*/ 737575 h 2886813"/>
                  <a:gd name="connsiteX15" fmla="*/ 1126180 w 2541441"/>
                  <a:gd name="connsiteY15" fmla="*/ 305106 h 2886813"/>
                  <a:gd name="connsiteX16" fmla="*/ 1347113 w 2541441"/>
                  <a:gd name="connsiteY16" fmla="*/ 276089 h 2886813"/>
                  <a:gd name="connsiteX17" fmla="*/ 1474562 w 2541441"/>
                  <a:gd name="connsiteY17" fmla="*/ 140231 h 2886813"/>
                  <a:gd name="connsiteX18" fmla="*/ 1547437 w 2541441"/>
                  <a:gd name="connsiteY18" fmla="*/ 487459 h 2886813"/>
                  <a:gd name="connsiteX19" fmla="*/ 1678512 w 2541441"/>
                  <a:gd name="connsiteY19" fmla="*/ 691080 h 2886813"/>
                  <a:gd name="connsiteX20" fmla="*/ 1885102 w 2541441"/>
                  <a:gd name="connsiteY20" fmla="*/ 775661 h 2886813"/>
                  <a:gd name="connsiteX21" fmla="*/ 2166214 w 2541441"/>
                  <a:gd name="connsiteY21" fmla="*/ 325551 h 2886813"/>
                  <a:gd name="connsiteX22" fmla="*/ 2169676 w 2541441"/>
                  <a:gd name="connsiteY22" fmla="*/ 654972 h 2886813"/>
                  <a:gd name="connsiteX23" fmla="*/ 2341971 w 2541441"/>
                  <a:gd name="connsiteY23" fmla="*/ 1239620 h 2886813"/>
                  <a:gd name="connsiteX24" fmla="*/ 2531577 w 2541441"/>
                  <a:gd name="connsiteY24" fmla="*/ 1746612 h 2886813"/>
                  <a:gd name="connsiteX25" fmla="*/ 2471893 w 2541441"/>
                  <a:gd name="connsiteY25" fmla="*/ 2401664 h 2886813"/>
                  <a:gd name="connsiteX26" fmla="*/ 2112465 w 2541441"/>
                  <a:gd name="connsiteY26" fmla="*/ 2798849 h 2886813"/>
                  <a:gd name="connsiteX27" fmla="*/ 1508031 w 2541441"/>
                  <a:gd name="connsiteY27" fmla="*/ 2806598 h 2886813"/>
                  <a:gd name="connsiteX0" fmla="*/ 1304398 w 2407550"/>
                  <a:gd name="connsiteY0" fmla="*/ 2806598 h 2886813"/>
                  <a:gd name="connsiteX1" fmla="*/ 645720 w 2407550"/>
                  <a:gd name="connsiteY1" fmla="*/ 2854412 h 2886813"/>
                  <a:gd name="connsiteX2" fmla="*/ 387030 w 2407550"/>
                  <a:gd name="connsiteY2" fmla="*/ 2622927 h 2886813"/>
                  <a:gd name="connsiteX3" fmla="*/ 256365 w 2407550"/>
                  <a:gd name="connsiteY3" fmla="*/ 2321902 h 2886813"/>
                  <a:gd name="connsiteX4" fmla="*/ 56784 w 2407550"/>
                  <a:gd name="connsiteY4" fmla="*/ 1923195 h 2886813"/>
                  <a:gd name="connsiteX5" fmla="*/ 113997 w 2407550"/>
                  <a:gd name="connsiteY5" fmla="*/ 1740183 h 2886813"/>
                  <a:gd name="connsiteX6" fmla="*/ 258262 w 2407550"/>
                  <a:gd name="connsiteY6" fmla="*/ 1651975 h 2886813"/>
                  <a:gd name="connsiteX7" fmla="*/ 335754 w 2407550"/>
                  <a:gd name="connsiteY7" fmla="*/ 1450497 h 2886813"/>
                  <a:gd name="connsiteX8" fmla="*/ 2540 w 2407550"/>
                  <a:gd name="connsiteY8" fmla="*/ 1039792 h 2886813"/>
                  <a:gd name="connsiteX9" fmla="*/ 188520 w 2407550"/>
                  <a:gd name="connsiteY9" fmla="*/ 536097 h 2886813"/>
                  <a:gd name="connsiteX10" fmla="*/ 304757 w 2407550"/>
                  <a:gd name="connsiteY10" fmla="*/ 226131 h 2886813"/>
                  <a:gd name="connsiteX11" fmla="*/ 351252 w 2407550"/>
                  <a:gd name="connsiteY11" fmla="*/ 590341 h 2886813"/>
                  <a:gd name="connsiteX12" fmla="*/ 668967 w 2407550"/>
                  <a:gd name="connsiteY12" fmla="*/ 1405 h 2886813"/>
                  <a:gd name="connsiteX13" fmla="*/ 637971 w 2407550"/>
                  <a:gd name="connsiteY13" fmla="*/ 435358 h 2886813"/>
                  <a:gd name="connsiteX14" fmla="*/ 715462 w 2407550"/>
                  <a:gd name="connsiteY14" fmla="*/ 737575 h 2886813"/>
                  <a:gd name="connsiteX15" fmla="*/ 992289 w 2407550"/>
                  <a:gd name="connsiteY15" fmla="*/ 305106 h 2886813"/>
                  <a:gd name="connsiteX16" fmla="*/ 1213222 w 2407550"/>
                  <a:gd name="connsiteY16" fmla="*/ 276089 h 2886813"/>
                  <a:gd name="connsiteX17" fmla="*/ 1340671 w 2407550"/>
                  <a:gd name="connsiteY17" fmla="*/ 140231 h 2886813"/>
                  <a:gd name="connsiteX18" fmla="*/ 1413546 w 2407550"/>
                  <a:gd name="connsiteY18" fmla="*/ 487459 h 2886813"/>
                  <a:gd name="connsiteX19" fmla="*/ 1544621 w 2407550"/>
                  <a:gd name="connsiteY19" fmla="*/ 691080 h 2886813"/>
                  <a:gd name="connsiteX20" fmla="*/ 1751211 w 2407550"/>
                  <a:gd name="connsiteY20" fmla="*/ 775661 h 2886813"/>
                  <a:gd name="connsiteX21" fmla="*/ 2032323 w 2407550"/>
                  <a:gd name="connsiteY21" fmla="*/ 325551 h 2886813"/>
                  <a:gd name="connsiteX22" fmla="*/ 2035785 w 2407550"/>
                  <a:gd name="connsiteY22" fmla="*/ 654972 h 2886813"/>
                  <a:gd name="connsiteX23" fmla="*/ 2208080 w 2407550"/>
                  <a:gd name="connsiteY23" fmla="*/ 1239620 h 2886813"/>
                  <a:gd name="connsiteX24" fmla="*/ 2397686 w 2407550"/>
                  <a:gd name="connsiteY24" fmla="*/ 1746612 h 2886813"/>
                  <a:gd name="connsiteX25" fmla="*/ 2338002 w 2407550"/>
                  <a:gd name="connsiteY25" fmla="*/ 2401664 h 2886813"/>
                  <a:gd name="connsiteX26" fmla="*/ 1978574 w 2407550"/>
                  <a:gd name="connsiteY26" fmla="*/ 2798849 h 2886813"/>
                  <a:gd name="connsiteX27" fmla="*/ 1374140 w 2407550"/>
                  <a:gd name="connsiteY27" fmla="*/ 2806598 h 2886813"/>
                  <a:gd name="connsiteX0" fmla="*/ 1304398 w 2407550"/>
                  <a:gd name="connsiteY0" fmla="*/ 2806598 h 2886813"/>
                  <a:gd name="connsiteX1" fmla="*/ 645720 w 2407550"/>
                  <a:gd name="connsiteY1" fmla="*/ 2854412 h 2886813"/>
                  <a:gd name="connsiteX2" fmla="*/ 387030 w 2407550"/>
                  <a:gd name="connsiteY2" fmla="*/ 2622927 h 2886813"/>
                  <a:gd name="connsiteX3" fmla="*/ 256365 w 2407550"/>
                  <a:gd name="connsiteY3" fmla="*/ 2321902 h 2886813"/>
                  <a:gd name="connsiteX4" fmla="*/ 280520 w 2407550"/>
                  <a:gd name="connsiteY4" fmla="*/ 2069110 h 2886813"/>
                  <a:gd name="connsiteX5" fmla="*/ 113997 w 2407550"/>
                  <a:gd name="connsiteY5" fmla="*/ 1740183 h 2886813"/>
                  <a:gd name="connsiteX6" fmla="*/ 258262 w 2407550"/>
                  <a:gd name="connsiteY6" fmla="*/ 1651975 h 2886813"/>
                  <a:gd name="connsiteX7" fmla="*/ 335754 w 2407550"/>
                  <a:gd name="connsiteY7" fmla="*/ 1450497 h 2886813"/>
                  <a:gd name="connsiteX8" fmla="*/ 2540 w 2407550"/>
                  <a:gd name="connsiteY8" fmla="*/ 1039792 h 2886813"/>
                  <a:gd name="connsiteX9" fmla="*/ 188520 w 2407550"/>
                  <a:gd name="connsiteY9" fmla="*/ 536097 h 2886813"/>
                  <a:gd name="connsiteX10" fmla="*/ 304757 w 2407550"/>
                  <a:gd name="connsiteY10" fmla="*/ 226131 h 2886813"/>
                  <a:gd name="connsiteX11" fmla="*/ 351252 w 2407550"/>
                  <a:gd name="connsiteY11" fmla="*/ 590341 h 2886813"/>
                  <a:gd name="connsiteX12" fmla="*/ 668967 w 2407550"/>
                  <a:gd name="connsiteY12" fmla="*/ 1405 h 2886813"/>
                  <a:gd name="connsiteX13" fmla="*/ 637971 w 2407550"/>
                  <a:gd name="connsiteY13" fmla="*/ 435358 h 2886813"/>
                  <a:gd name="connsiteX14" fmla="*/ 715462 w 2407550"/>
                  <a:gd name="connsiteY14" fmla="*/ 737575 h 2886813"/>
                  <a:gd name="connsiteX15" fmla="*/ 992289 w 2407550"/>
                  <a:gd name="connsiteY15" fmla="*/ 305106 h 2886813"/>
                  <a:gd name="connsiteX16" fmla="*/ 1213222 w 2407550"/>
                  <a:gd name="connsiteY16" fmla="*/ 276089 h 2886813"/>
                  <a:gd name="connsiteX17" fmla="*/ 1340671 w 2407550"/>
                  <a:gd name="connsiteY17" fmla="*/ 140231 h 2886813"/>
                  <a:gd name="connsiteX18" fmla="*/ 1413546 w 2407550"/>
                  <a:gd name="connsiteY18" fmla="*/ 487459 h 2886813"/>
                  <a:gd name="connsiteX19" fmla="*/ 1544621 w 2407550"/>
                  <a:gd name="connsiteY19" fmla="*/ 691080 h 2886813"/>
                  <a:gd name="connsiteX20" fmla="*/ 1751211 w 2407550"/>
                  <a:gd name="connsiteY20" fmla="*/ 775661 h 2886813"/>
                  <a:gd name="connsiteX21" fmla="*/ 2032323 w 2407550"/>
                  <a:gd name="connsiteY21" fmla="*/ 325551 h 2886813"/>
                  <a:gd name="connsiteX22" fmla="*/ 2035785 w 2407550"/>
                  <a:gd name="connsiteY22" fmla="*/ 654972 h 2886813"/>
                  <a:gd name="connsiteX23" fmla="*/ 2208080 w 2407550"/>
                  <a:gd name="connsiteY23" fmla="*/ 1239620 h 2886813"/>
                  <a:gd name="connsiteX24" fmla="*/ 2397686 w 2407550"/>
                  <a:gd name="connsiteY24" fmla="*/ 1746612 h 2886813"/>
                  <a:gd name="connsiteX25" fmla="*/ 2338002 w 2407550"/>
                  <a:gd name="connsiteY25" fmla="*/ 2401664 h 2886813"/>
                  <a:gd name="connsiteX26" fmla="*/ 1978574 w 2407550"/>
                  <a:gd name="connsiteY26" fmla="*/ 2798849 h 2886813"/>
                  <a:gd name="connsiteX27" fmla="*/ 1374140 w 2407550"/>
                  <a:gd name="connsiteY27" fmla="*/ 2806598 h 2886813"/>
                  <a:gd name="connsiteX0" fmla="*/ 1304398 w 2407550"/>
                  <a:gd name="connsiteY0" fmla="*/ 2806598 h 2886813"/>
                  <a:gd name="connsiteX1" fmla="*/ 645720 w 2407550"/>
                  <a:gd name="connsiteY1" fmla="*/ 2854412 h 2886813"/>
                  <a:gd name="connsiteX2" fmla="*/ 387030 w 2407550"/>
                  <a:gd name="connsiteY2" fmla="*/ 2622927 h 2886813"/>
                  <a:gd name="connsiteX3" fmla="*/ 256365 w 2407550"/>
                  <a:gd name="connsiteY3" fmla="*/ 2321902 h 2886813"/>
                  <a:gd name="connsiteX4" fmla="*/ 280520 w 2407550"/>
                  <a:gd name="connsiteY4" fmla="*/ 2069110 h 2886813"/>
                  <a:gd name="connsiteX5" fmla="*/ 113997 w 2407550"/>
                  <a:gd name="connsiteY5" fmla="*/ 1740183 h 2886813"/>
                  <a:gd name="connsiteX6" fmla="*/ 384722 w 2407550"/>
                  <a:gd name="connsiteY6" fmla="*/ 1807617 h 2886813"/>
                  <a:gd name="connsiteX7" fmla="*/ 335754 w 2407550"/>
                  <a:gd name="connsiteY7" fmla="*/ 1450497 h 2886813"/>
                  <a:gd name="connsiteX8" fmla="*/ 2540 w 2407550"/>
                  <a:gd name="connsiteY8" fmla="*/ 1039792 h 2886813"/>
                  <a:gd name="connsiteX9" fmla="*/ 188520 w 2407550"/>
                  <a:gd name="connsiteY9" fmla="*/ 536097 h 2886813"/>
                  <a:gd name="connsiteX10" fmla="*/ 304757 w 2407550"/>
                  <a:gd name="connsiteY10" fmla="*/ 226131 h 2886813"/>
                  <a:gd name="connsiteX11" fmla="*/ 351252 w 2407550"/>
                  <a:gd name="connsiteY11" fmla="*/ 590341 h 2886813"/>
                  <a:gd name="connsiteX12" fmla="*/ 668967 w 2407550"/>
                  <a:gd name="connsiteY12" fmla="*/ 1405 h 2886813"/>
                  <a:gd name="connsiteX13" fmla="*/ 637971 w 2407550"/>
                  <a:gd name="connsiteY13" fmla="*/ 435358 h 2886813"/>
                  <a:gd name="connsiteX14" fmla="*/ 715462 w 2407550"/>
                  <a:gd name="connsiteY14" fmla="*/ 737575 h 2886813"/>
                  <a:gd name="connsiteX15" fmla="*/ 992289 w 2407550"/>
                  <a:gd name="connsiteY15" fmla="*/ 305106 h 2886813"/>
                  <a:gd name="connsiteX16" fmla="*/ 1213222 w 2407550"/>
                  <a:gd name="connsiteY16" fmla="*/ 276089 h 2886813"/>
                  <a:gd name="connsiteX17" fmla="*/ 1340671 w 2407550"/>
                  <a:gd name="connsiteY17" fmla="*/ 140231 h 2886813"/>
                  <a:gd name="connsiteX18" fmla="*/ 1413546 w 2407550"/>
                  <a:gd name="connsiteY18" fmla="*/ 487459 h 2886813"/>
                  <a:gd name="connsiteX19" fmla="*/ 1544621 w 2407550"/>
                  <a:gd name="connsiteY19" fmla="*/ 691080 h 2886813"/>
                  <a:gd name="connsiteX20" fmla="*/ 1751211 w 2407550"/>
                  <a:gd name="connsiteY20" fmla="*/ 775661 h 2886813"/>
                  <a:gd name="connsiteX21" fmla="*/ 2032323 w 2407550"/>
                  <a:gd name="connsiteY21" fmla="*/ 325551 h 2886813"/>
                  <a:gd name="connsiteX22" fmla="*/ 2035785 w 2407550"/>
                  <a:gd name="connsiteY22" fmla="*/ 654972 h 2886813"/>
                  <a:gd name="connsiteX23" fmla="*/ 2208080 w 2407550"/>
                  <a:gd name="connsiteY23" fmla="*/ 1239620 h 2886813"/>
                  <a:gd name="connsiteX24" fmla="*/ 2397686 w 2407550"/>
                  <a:gd name="connsiteY24" fmla="*/ 1746612 h 2886813"/>
                  <a:gd name="connsiteX25" fmla="*/ 2338002 w 2407550"/>
                  <a:gd name="connsiteY25" fmla="*/ 2401664 h 2886813"/>
                  <a:gd name="connsiteX26" fmla="*/ 1978574 w 2407550"/>
                  <a:gd name="connsiteY26" fmla="*/ 2798849 h 2886813"/>
                  <a:gd name="connsiteX27" fmla="*/ 1374140 w 2407550"/>
                  <a:gd name="connsiteY27" fmla="*/ 2806598 h 2886813"/>
                  <a:gd name="connsiteX0" fmla="*/ 1381540 w 2484692"/>
                  <a:gd name="connsiteY0" fmla="*/ 2806598 h 2886813"/>
                  <a:gd name="connsiteX1" fmla="*/ 722862 w 2484692"/>
                  <a:gd name="connsiteY1" fmla="*/ 2854412 h 2886813"/>
                  <a:gd name="connsiteX2" fmla="*/ 464172 w 2484692"/>
                  <a:gd name="connsiteY2" fmla="*/ 2622927 h 2886813"/>
                  <a:gd name="connsiteX3" fmla="*/ 333507 w 2484692"/>
                  <a:gd name="connsiteY3" fmla="*/ 2321902 h 2886813"/>
                  <a:gd name="connsiteX4" fmla="*/ 357662 w 2484692"/>
                  <a:gd name="connsiteY4" fmla="*/ 2069110 h 2886813"/>
                  <a:gd name="connsiteX5" fmla="*/ 191139 w 2484692"/>
                  <a:gd name="connsiteY5" fmla="*/ 1740183 h 2886813"/>
                  <a:gd name="connsiteX6" fmla="*/ 461864 w 2484692"/>
                  <a:gd name="connsiteY6" fmla="*/ 1807617 h 2886813"/>
                  <a:gd name="connsiteX7" fmla="*/ 412896 w 2484692"/>
                  <a:gd name="connsiteY7" fmla="*/ 1450497 h 2886813"/>
                  <a:gd name="connsiteX8" fmla="*/ 1861 w 2484692"/>
                  <a:gd name="connsiteY8" fmla="*/ 1263528 h 2886813"/>
                  <a:gd name="connsiteX9" fmla="*/ 265662 w 2484692"/>
                  <a:gd name="connsiteY9" fmla="*/ 536097 h 2886813"/>
                  <a:gd name="connsiteX10" fmla="*/ 381899 w 2484692"/>
                  <a:gd name="connsiteY10" fmla="*/ 226131 h 2886813"/>
                  <a:gd name="connsiteX11" fmla="*/ 428394 w 2484692"/>
                  <a:gd name="connsiteY11" fmla="*/ 590341 h 2886813"/>
                  <a:gd name="connsiteX12" fmla="*/ 746109 w 2484692"/>
                  <a:gd name="connsiteY12" fmla="*/ 1405 h 2886813"/>
                  <a:gd name="connsiteX13" fmla="*/ 715113 w 2484692"/>
                  <a:gd name="connsiteY13" fmla="*/ 435358 h 2886813"/>
                  <a:gd name="connsiteX14" fmla="*/ 792604 w 2484692"/>
                  <a:gd name="connsiteY14" fmla="*/ 737575 h 2886813"/>
                  <a:gd name="connsiteX15" fmla="*/ 1069431 w 2484692"/>
                  <a:gd name="connsiteY15" fmla="*/ 305106 h 2886813"/>
                  <a:gd name="connsiteX16" fmla="*/ 1290364 w 2484692"/>
                  <a:gd name="connsiteY16" fmla="*/ 276089 h 2886813"/>
                  <a:gd name="connsiteX17" fmla="*/ 1417813 w 2484692"/>
                  <a:gd name="connsiteY17" fmla="*/ 140231 h 2886813"/>
                  <a:gd name="connsiteX18" fmla="*/ 1490688 w 2484692"/>
                  <a:gd name="connsiteY18" fmla="*/ 487459 h 2886813"/>
                  <a:gd name="connsiteX19" fmla="*/ 1621763 w 2484692"/>
                  <a:gd name="connsiteY19" fmla="*/ 691080 h 2886813"/>
                  <a:gd name="connsiteX20" fmla="*/ 1828353 w 2484692"/>
                  <a:gd name="connsiteY20" fmla="*/ 775661 h 2886813"/>
                  <a:gd name="connsiteX21" fmla="*/ 2109465 w 2484692"/>
                  <a:gd name="connsiteY21" fmla="*/ 325551 h 2886813"/>
                  <a:gd name="connsiteX22" fmla="*/ 2112927 w 2484692"/>
                  <a:gd name="connsiteY22" fmla="*/ 654972 h 2886813"/>
                  <a:gd name="connsiteX23" fmla="*/ 2285222 w 2484692"/>
                  <a:gd name="connsiteY23" fmla="*/ 1239620 h 2886813"/>
                  <a:gd name="connsiteX24" fmla="*/ 2474828 w 2484692"/>
                  <a:gd name="connsiteY24" fmla="*/ 1746612 h 2886813"/>
                  <a:gd name="connsiteX25" fmla="*/ 2415144 w 2484692"/>
                  <a:gd name="connsiteY25" fmla="*/ 2401664 h 2886813"/>
                  <a:gd name="connsiteX26" fmla="*/ 2055716 w 2484692"/>
                  <a:gd name="connsiteY26" fmla="*/ 2798849 h 2886813"/>
                  <a:gd name="connsiteX27" fmla="*/ 1451282 w 2484692"/>
                  <a:gd name="connsiteY27" fmla="*/ 2806598 h 2886813"/>
                  <a:gd name="connsiteX0" fmla="*/ 1381600 w 2484752"/>
                  <a:gd name="connsiteY0" fmla="*/ 2806598 h 2886813"/>
                  <a:gd name="connsiteX1" fmla="*/ 722922 w 2484752"/>
                  <a:gd name="connsiteY1" fmla="*/ 2854412 h 2886813"/>
                  <a:gd name="connsiteX2" fmla="*/ 464232 w 2484752"/>
                  <a:gd name="connsiteY2" fmla="*/ 2622927 h 2886813"/>
                  <a:gd name="connsiteX3" fmla="*/ 333567 w 2484752"/>
                  <a:gd name="connsiteY3" fmla="*/ 2321902 h 2886813"/>
                  <a:gd name="connsiteX4" fmla="*/ 357722 w 2484752"/>
                  <a:gd name="connsiteY4" fmla="*/ 2069110 h 2886813"/>
                  <a:gd name="connsiteX5" fmla="*/ 191199 w 2484752"/>
                  <a:gd name="connsiteY5" fmla="*/ 1740183 h 2886813"/>
                  <a:gd name="connsiteX6" fmla="*/ 461924 w 2484752"/>
                  <a:gd name="connsiteY6" fmla="*/ 1807617 h 2886813"/>
                  <a:gd name="connsiteX7" fmla="*/ 412956 w 2484752"/>
                  <a:gd name="connsiteY7" fmla="*/ 1450497 h 2886813"/>
                  <a:gd name="connsiteX8" fmla="*/ 1921 w 2484752"/>
                  <a:gd name="connsiteY8" fmla="*/ 1263528 h 2886813"/>
                  <a:gd name="connsiteX9" fmla="*/ 265722 w 2484752"/>
                  <a:gd name="connsiteY9" fmla="*/ 536097 h 2886813"/>
                  <a:gd name="connsiteX10" fmla="*/ 428454 w 2484752"/>
                  <a:gd name="connsiteY10" fmla="*/ 590341 h 2886813"/>
                  <a:gd name="connsiteX11" fmla="*/ 746169 w 2484752"/>
                  <a:gd name="connsiteY11" fmla="*/ 1405 h 2886813"/>
                  <a:gd name="connsiteX12" fmla="*/ 715173 w 2484752"/>
                  <a:gd name="connsiteY12" fmla="*/ 435358 h 2886813"/>
                  <a:gd name="connsiteX13" fmla="*/ 792664 w 2484752"/>
                  <a:gd name="connsiteY13" fmla="*/ 737575 h 2886813"/>
                  <a:gd name="connsiteX14" fmla="*/ 1069491 w 2484752"/>
                  <a:gd name="connsiteY14" fmla="*/ 305106 h 2886813"/>
                  <a:gd name="connsiteX15" fmla="*/ 1290424 w 2484752"/>
                  <a:gd name="connsiteY15" fmla="*/ 276089 h 2886813"/>
                  <a:gd name="connsiteX16" fmla="*/ 1417873 w 2484752"/>
                  <a:gd name="connsiteY16" fmla="*/ 140231 h 2886813"/>
                  <a:gd name="connsiteX17" fmla="*/ 1490748 w 2484752"/>
                  <a:gd name="connsiteY17" fmla="*/ 487459 h 2886813"/>
                  <a:gd name="connsiteX18" fmla="*/ 1621823 w 2484752"/>
                  <a:gd name="connsiteY18" fmla="*/ 691080 h 2886813"/>
                  <a:gd name="connsiteX19" fmla="*/ 1828413 w 2484752"/>
                  <a:gd name="connsiteY19" fmla="*/ 775661 h 2886813"/>
                  <a:gd name="connsiteX20" fmla="*/ 2109525 w 2484752"/>
                  <a:gd name="connsiteY20" fmla="*/ 325551 h 2886813"/>
                  <a:gd name="connsiteX21" fmla="*/ 2112987 w 2484752"/>
                  <a:gd name="connsiteY21" fmla="*/ 654972 h 2886813"/>
                  <a:gd name="connsiteX22" fmla="*/ 2285282 w 2484752"/>
                  <a:gd name="connsiteY22" fmla="*/ 1239620 h 2886813"/>
                  <a:gd name="connsiteX23" fmla="*/ 2474888 w 2484752"/>
                  <a:gd name="connsiteY23" fmla="*/ 1746612 h 2886813"/>
                  <a:gd name="connsiteX24" fmla="*/ 2415204 w 2484752"/>
                  <a:gd name="connsiteY24" fmla="*/ 2401664 h 2886813"/>
                  <a:gd name="connsiteX25" fmla="*/ 2055776 w 2484752"/>
                  <a:gd name="connsiteY25" fmla="*/ 2798849 h 2886813"/>
                  <a:gd name="connsiteX26" fmla="*/ 1451342 w 2484752"/>
                  <a:gd name="connsiteY26" fmla="*/ 2806598 h 2886813"/>
                  <a:gd name="connsiteX0" fmla="*/ 1381425 w 2484577"/>
                  <a:gd name="connsiteY0" fmla="*/ 2820817 h 2901032"/>
                  <a:gd name="connsiteX1" fmla="*/ 722747 w 2484577"/>
                  <a:gd name="connsiteY1" fmla="*/ 2868631 h 2901032"/>
                  <a:gd name="connsiteX2" fmla="*/ 464057 w 2484577"/>
                  <a:gd name="connsiteY2" fmla="*/ 2637146 h 2901032"/>
                  <a:gd name="connsiteX3" fmla="*/ 333392 w 2484577"/>
                  <a:gd name="connsiteY3" fmla="*/ 2336121 h 2901032"/>
                  <a:gd name="connsiteX4" fmla="*/ 357547 w 2484577"/>
                  <a:gd name="connsiteY4" fmla="*/ 2083329 h 2901032"/>
                  <a:gd name="connsiteX5" fmla="*/ 191024 w 2484577"/>
                  <a:gd name="connsiteY5" fmla="*/ 1754402 h 2901032"/>
                  <a:gd name="connsiteX6" fmla="*/ 461749 w 2484577"/>
                  <a:gd name="connsiteY6" fmla="*/ 1821836 h 2901032"/>
                  <a:gd name="connsiteX7" fmla="*/ 412781 w 2484577"/>
                  <a:gd name="connsiteY7" fmla="*/ 1464716 h 2901032"/>
                  <a:gd name="connsiteX8" fmla="*/ 1746 w 2484577"/>
                  <a:gd name="connsiteY8" fmla="*/ 1277747 h 2901032"/>
                  <a:gd name="connsiteX9" fmla="*/ 265547 w 2484577"/>
                  <a:gd name="connsiteY9" fmla="*/ 550316 h 2901032"/>
                  <a:gd name="connsiteX10" fmla="*/ 282364 w 2484577"/>
                  <a:gd name="connsiteY10" fmla="*/ 1052032 h 2901032"/>
                  <a:gd name="connsiteX11" fmla="*/ 745994 w 2484577"/>
                  <a:gd name="connsiteY11" fmla="*/ 15624 h 2901032"/>
                  <a:gd name="connsiteX12" fmla="*/ 714998 w 2484577"/>
                  <a:gd name="connsiteY12" fmla="*/ 449577 h 2901032"/>
                  <a:gd name="connsiteX13" fmla="*/ 792489 w 2484577"/>
                  <a:gd name="connsiteY13" fmla="*/ 751794 h 2901032"/>
                  <a:gd name="connsiteX14" fmla="*/ 1069316 w 2484577"/>
                  <a:gd name="connsiteY14" fmla="*/ 319325 h 2901032"/>
                  <a:gd name="connsiteX15" fmla="*/ 1290249 w 2484577"/>
                  <a:gd name="connsiteY15" fmla="*/ 290308 h 2901032"/>
                  <a:gd name="connsiteX16" fmla="*/ 1417698 w 2484577"/>
                  <a:gd name="connsiteY16" fmla="*/ 154450 h 2901032"/>
                  <a:gd name="connsiteX17" fmla="*/ 1490573 w 2484577"/>
                  <a:gd name="connsiteY17" fmla="*/ 501678 h 2901032"/>
                  <a:gd name="connsiteX18" fmla="*/ 1621648 w 2484577"/>
                  <a:gd name="connsiteY18" fmla="*/ 705299 h 2901032"/>
                  <a:gd name="connsiteX19" fmla="*/ 1828238 w 2484577"/>
                  <a:gd name="connsiteY19" fmla="*/ 789880 h 2901032"/>
                  <a:gd name="connsiteX20" fmla="*/ 2109350 w 2484577"/>
                  <a:gd name="connsiteY20" fmla="*/ 339770 h 2901032"/>
                  <a:gd name="connsiteX21" fmla="*/ 2112812 w 2484577"/>
                  <a:gd name="connsiteY21" fmla="*/ 669191 h 2901032"/>
                  <a:gd name="connsiteX22" fmla="*/ 2285107 w 2484577"/>
                  <a:gd name="connsiteY22" fmla="*/ 1253839 h 2901032"/>
                  <a:gd name="connsiteX23" fmla="*/ 2474713 w 2484577"/>
                  <a:gd name="connsiteY23" fmla="*/ 1760831 h 2901032"/>
                  <a:gd name="connsiteX24" fmla="*/ 2415029 w 2484577"/>
                  <a:gd name="connsiteY24" fmla="*/ 2415883 h 2901032"/>
                  <a:gd name="connsiteX25" fmla="*/ 2055601 w 2484577"/>
                  <a:gd name="connsiteY25" fmla="*/ 2813068 h 2901032"/>
                  <a:gd name="connsiteX26" fmla="*/ 1451167 w 2484577"/>
                  <a:gd name="connsiteY26" fmla="*/ 2820817 h 2901032"/>
                  <a:gd name="connsiteX0" fmla="*/ 1381425 w 2484577"/>
                  <a:gd name="connsiteY0" fmla="*/ 2671895 h 2752110"/>
                  <a:gd name="connsiteX1" fmla="*/ 722747 w 2484577"/>
                  <a:gd name="connsiteY1" fmla="*/ 2719709 h 2752110"/>
                  <a:gd name="connsiteX2" fmla="*/ 464057 w 2484577"/>
                  <a:gd name="connsiteY2" fmla="*/ 2488224 h 2752110"/>
                  <a:gd name="connsiteX3" fmla="*/ 333392 w 2484577"/>
                  <a:gd name="connsiteY3" fmla="*/ 2187199 h 2752110"/>
                  <a:gd name="connsiteX4" fmla="*/ 357547 w 2484577"/>
                  <a:gd name="connsiteY4" fmla="*/ 1934407 h 2752110"/>
                  <a:gd name="connsiteX5" fmla="*/ 191024 w 2484577"/>
                  <a:gd name="connsiteY5" fmla="*/ 1605480 h 2752110"/>
                  <a:gd name="connsiteX6" fmla="*/ 461749 w 2484577"/>
                  <a:gd name="connsiteY6" fmla="*/ 1672914 h 2752110"/>
                  <a:gd name="connsiteX7" fmla="*/ 412781 w 2484577"/>
                  <a:gd name="connsiteY7" fmla="*/ 1315794 h 2752110"/>
                  <a:gd name="connsiteX8" fmla="*/ 1746 w 2484577"/>
                  <a:gd name="connsiteY8" fmla="*/ 1128825 h 2752110"/>
                  <a:gd name="connsiteX9" fmla="*/ 265547 w 2484577"/>
                  <a:gd name="connsiteY9" fmla="*/ 401394 h 2752110"/>
                  <a:gd name="connsiteX10" fmla="*/ 282364 w 2484577"/>
                  <a:gd name="connsiteY10" fmla="*/ 903110 h 2752110"/>
                  <a:gd name="connsiteX11" fmla="*/ 531985 w 2484577"/>
                  <a:gd name="connsiteY11" fmla="*/ 51528 h 2752110"/>
                  <a:gd name="connsiteX12" fmla="*/ 714998 w 2484577"/>
                  <a:gd name="connsiteY12" fmla="*/ 300655 h 2752110"/>
                  <a:gd name="connsiteX13" fmla="*/ 792489 w 2484577"/>
                  <a:gd name="connsiteY13" fmla="*/ 602872 h 2752110"/>
                  <a:gd name="connsiteX14" fmla="*/ 1069316 w 2484577"/>
                  <a:gd name="connsiteY14" fmla="*/ 170403 h 2752110"/>
                  <a:gd name="connsiteX15" fmla="*/ 1290249 w 2484577"/>
                  <a:gd name="connsiteY15" fmla="*/ 141386 h 2752110"/>
                  <a:gd name="connsiteX16" fmla="*/ 1417698 w 2484577"/>
                  <a:gd name="connsiteY16" fmla="*/ 5528 h 2752110"/>
                  <a:gd name="connsiteX17" fmla="*/ 1490573 w 2484577"/>
                  <a:gd name="connsiteY17" fmla="*/ 352756 h 2752110"/>
                  <a:gd name="connsiteX18" fmla="*/ 1621648 w 2484577"/>
                  <a:gd name="connsiteY18" fmla="*/ 556377 h 2752110"/>
                  <a:gd name="connsiteX19" fmla="*/ 1828238 w 2484577"/>
                  <a:gd name="connsiteY19" fmla="*/ 640958 h 2752110"/>
                  <a:gd name="connsiteX20" fmla="*/ 2109350 w 2484577"/>
                  <a:gd name="connsiteY20" fmla="*/ 190848 h 2752110"/>
                  <a:gd name="connsiteX21" fmla="*/ 2112812 w 2484577"/>
                  <a:gd name="connsiteY21" fmla="*/ 520269 h 2752110"/>
                  <a:gd name="connsiteX22" fmla="*/ 2285107 w 2484577"/>
                  <a:gd name="connsiteY22" fmla="*/ 1104917 h 2752110"/>
                  <a:gd name="connsiteX23" fmla="*/ 2474713 w 2484577"/>
                  <a:gd name="connsiteY23" fmla="*/ 1611909 h 2752110"/>
                  <a:gd name="connsiteX24" fmla="*/ 2415029 w 2484577"/>
                  <a:gd name="connsiteY24" fmla="*/ 2266961 h 2752110"/>
                  <a:gd name="connsiteX25" fmla="*/ 2055601 w 2484577"/>
                  <a:gd name="connsiteY25" fmla="*/ 2664146 h 2752110"/>
                  <a:gd name="connsiteX26" fmla="*/ 1451167 w 2484577"/>
                  <a:gd name="connsiteY26" fmla="*/ 2671895 h 2752110"/>
                  <a:gd name="connsiteX0" fmla="*/ 1381425 w 2484577"/>
                  <a:gd name="connsiteY0" fmla="*/ 2671895 h 2752110"/>
                  <a:gd name="connsiteX1" fmla="*/ 722747 w 2484577"/>
                  <a:gd name="connsiteY1" fmla="*/ 2719709 h 2752110"/>
                  <a:gd name="connsiteX2" fmla="*/ 464057 w 2484577"/>
                  <a:gd name="connsiteY2" fmla="*/ 2488224 h 2752110"/>
                  <a:gd name="connsiteX3" fmla="*/ 333392 w 2484577"/>
                  <a:gd name="connsiteY3" fmla="*/ 2187199 h 2752110"/>
                  <a:gd name="connsiteX4" fmla="*/ 357547 w 2484577"/>
                  <a:gd name="connsiteY4" fmla="*/ 1934407 h 2752110"/>
                  <a:gd name="connsiteX5" fmla="*/ 191024 w 2484577"/>
                  <a:gd name="connsiteY5" fmla="*/ 1605480 h 2752110"/>
                  <a:gd name="connsiteX6" fmla="*/ 461749 w 2484577"/>
                  <a:gd name="connsiteY6" fmla="*/ 1672914 h 2752110"/>
                  <a:gd name="connsiteX7" fmla="*/ 412781 w 2484577"/>
                  <a:gd name="connsiteY7" fmla="*/ 1315794 h 2752110"/>
                  <a:gd name="connsiteX8" fmla="*/ 1746 w 2484577"/>
                  <a:gd name="connsiteY8" fmla="*/ 1128825 h 2752110"/>
                  <a:gd name="connsiteX9" fmla="*/ 265547 w 2484577"/>
                  <a:gd name="connsiteY9" fmla="*/ 401394 h 2752110"/>
                  <a:gd name="connsiteX10" fmla="*/ 282364 w 2484577"/>
                  <a:gd name="connsiteY10" fmla="*/ 903110 h 2752110"/>
                  <a:gd name="connsiteX11" fmla="*/ 531985 w 2484577"/>
                  <a:gd name="connsiteY11" fmla="*/ 51528 h 2752110"/>
                  <a:gd name="connsiteX12" fmla="*/ 578811 w 2484577"/>
                  <a:gd name="connsiteY12" fmla="*/ 378477 h 2752110"/>
                  <a:gd name="connsiteX13" fmla="*/ 792489 w 2484577"/>
                  <a:gd name="connsiteY13" fmla="*/ 602872 h 2752110"/>
                  <a:gd name="connsiteX14" fmla="*/ 1069316 w 2484577"/>
                  <a:gd name="connsiteY14" fmla="*/ 170403 h 2752110"/>
                  <a:gd name="connsiteX15" fmla="*/ 1290249 w 2484577"/>
                  <a:gd name="connsiteY15" fmla="*/ 141386 h 2752110"/>
                  <a:gd name="connsiteX16" fmla="*/ 1417698 w 2484577"/>
                  <a:gd name="connsiteY16" fmla="*/ 5528 h 2752110"/>
                  <a:gd name="connsiteX17" fmla="*/ 1490573 w 2484577"/>
                  <a:gd name="connsiteY17" fmla="*/ 352756 h 2752110"/>
                  <a:gd name="connsiteX18" fmla="*/ 1621648 w 2484577"/>
                  <a:gd name="connsiteY18" fmla="*/ 556377 h 2752110"/>
                  <a:gd name="connsiteX19" fmla="*/ 1828238 w 2484577"/>
                  <a:gd name="connsiteY19" fmla="*/ 640958 h 2752110"/>
                  <a:gd name="connsiteX20" fmla="*/ 2109350 w 2484577"/>
                  <a:gd name="connsiteY20" fmla="*/ 190848 h 2752110"/>
                  <a:gd name="connsiteX21" fmla="*/ 2112812 w 2484577"/>
                  <a:gd name="connsiteY21" fmla="*/ 520269 h 2752110"/>
                  <a:gd name="connsiteX22" fmla="*/ 2285107 w 2484577"/>
                  <a:gd name="connsiteY22" fmla="*/ 1104917 h 2752110"/>
                  <a:gd name="connsiteX23" fmla="*/ 2474713 w 2484577"/>
                  <a:gd name="connsiteY23" fmla="*/ 1611909 h 2752110"/>
                  <a:gd name="connsiteX24" fmla="*/ 2415029 w 2484577"/>
                  <a:gd name="connsiteY24" fmla="*/ 2266961 h 2752110"/>
                  <a:gd name="connsiteX25" fmla="*/ 2055601 w 2484577"/>
                  <a:gd name="connsiteY25" fmla="*/ 2664146 h 2752110"/>
                  <a:gd name="connsiteX26" fmla="*/ 1451167 w 2484577"/>
                  <a:gd name="connsiteY26" fmla="*/ 2671895 h 2752110"/>
                  <a:gd name="connsiteX0" fmla="*/ 1381425 w 2484577"/>
                  <a:gd name="connsiteY0" fmla="*/ 2672974 h 2753189"/>
                  <a:gd name="connsiteX1" fmla="*/ 722747 w 2484577"/>
                  <a:gd name="connsiteY1" fmla="*/ 2720788 h 2753189"/>
                  <a:gd name="connsiteX2" fmla="*/ 464057 w 2484577"/>
                  <a:gd name="connsiteY2" fmla="*/ 2489303 h 2753189"/>
                  <a:gd name="connsiteX3" fmla="*/ 333392 w 2484577"/>
                  <a:gd name="connsiteY3" fmla="*/ 2188278 h 2753189"/>
                  <a:gd name="connsiteX4" fmla="*/ 357547 w 2484577"/>
                  <a:gd name="connsiteY4" fmla="*/ 1935486 h 2753189"/>
                  <a:gd name="connsiteX5" fmla="*/ 191024 w 2484577"/>
                  <a:gd name="connsiteY5" fmla="*/ 1606559 h 2753189"/>
                  <a:gd name="connsiteX6" fmla="*/ 461749 w 2484577"/>
                  <a:gd name="connsiteY6" fmla="*/ 1673993 h 2753189"/>
                  <a:gd name="connsiteX7" fmla="*/ 412781 w 2484577"/>
                  <a:gd name="connsiteY7" fmla="*/ 1316873 h 2753189"/>
                  <a:gd name="connsiteX8" fmla="*/ 1746 w 2484577"/>
                  <a:gd name="connsiteY8" fmla="*/ 1129904 h 2753189"/>
                  <a:gd name="connsiteX9" fmla="*/ 265547 w 2484577"/>
                  <a:gd name="connsiteY9" fmla="*/ 402473 h 2753189"/>
                  <a:gd name="connsiteX10" fmla="*/ 282364 w 2484577"/>
                  <a:gd name="connsiteY10" fmla="*/ 904189 h 2753189"/>
                  <a:gd name="connsiteX11" fmla="*/ 531985 w 2484577"/>
                  <a:gd name="connsiteY11" fmla="*/ 52607 h 2753189"/>
                  <a:gd name="connsiteX12" fmla="*/ 578811 w 2484577"/>
                  <a:gd name="connsiteY12" fmla="*/ 379556 h 2753189"/>
                  <a:gd name="connsiteX13" fmla="*/ 792489 w 2484577"/>
                  <a:gd name="connsiteY13" fmla="*/ 603951 h 2753189"/>
                  <a:gd name="connsiteX14" fmla="*/ 962312 w 2484577"/>
                  <a:gd name="connsiteY14" fmla="*/ 346580 h 2753189"/>
                  <a:gd name="connsiteX15" fmla="*/ 1290249 w 2484577"/>
                  <a:gd name="connsiteY15" fmla="*/ 142465 h 2753189"/>
                  <a:gd name="connsiteX16" fmla="*/ 1417698 w 2484577"/>
                  <a:gd name="connsiteY16" fmla="*/ 6607 h 2753189"/>
                  <a:gd name="connsiteX17" fmla="*/ 1490573 w 2484577"/>
                  <a:gd name="connsiteY17" fmla="*/ 353835 h 2753189"/>
                  <a:gd name="connsiteX18" fmla="*/ 1621648 w 2484577"/>
                  <a:gd name="connsiteY18" fmla="*/ 557456 h 2753189"/>
                  <a:gd name="connsiteX19" fmla="*/ 1828238 w 2484577"/>
                  <a:gd name="connsiteY19" fmla="*/ 642037 h 2753189"/>
                  <a:gd name="connsiteX20" fmla="*/ 2109350 w 2484577"/>
                  <a:gd name="connsiteY20" fmla="*/ 191927 h 2753189"/>
                  <a:gd name="connsiteX21" fmla="*/ 2112812 w 2484577"/>
                  <a:gd name="connsiteY21" fmla="*/ 521348 h 2753189"/>
                  <a:gd name="connsiteX22" fmla="*/ 2285107 w 2484577"/>
                  <a:gd name="connsiteY22" fmla="*/ 1105996 h 2753189"/>
                  <a:gd name="connsiteX23" fmla="*/ 2474713 w 2484577"/>
                  <a:gd name="connsiteY23" fmla="*/ 1612988 h 2753189"/>
                  <a:gd name="connsiteX24" fmla="*/ 2415029 w 2484577"/>
                  <a:gd name="connsiteY24" fmla="*/ 2268040 h 2753189"/>
                  <a:gd name="connsiteX25" fmla="*/ 2055601 w 2484577"/>
                  <a:gd name="connsiteY25" fmla="*/ 2665225 h 2753189"/>
                  <a:gd name="connsiteX26" fmla="*/ 1451167 w 2484577"/>
                  <a:gd name="connsiteY26" fmla="*/ 2672974 h 2753189"/>
                  <a:gd name="connsiteX0" fmla="*/ 1381425 w 2816311"/>
                  <a:gd name="connsiteY0" fmla="*/ 2672974 h 2753189"/>
                  <a:gd name="connsiteX1" fmla="*/ 722747 w 2816311"/>
                  <a:gd name="connsiteY1" fmla="*/ 2720788 h 2753189"/>
                  <a:gd name="connsiteX2" fmla="*/ 464057 w 2816311"/>
                  <a:gd name="connsiteY2" fmla="*/ 2489303 h 2753189"/>
                  <a:gd name="connsiteX3" fmla="*/ 333392 w 2816311"/>
                  <a:gd name="connsiteY3" fmla="*/ 2188278 h 2753189"/>
                  <a:gd name="connsiteX4" fmla="*/ 357547 w 2816311"/>
                  <a:gd name="connsiteY4" fmla="*/ 1935486 h 2753189"/>
                  <a:gd name="connsiteX5" fmla="*/ 191024 w 2816311"/>
                  <a:gd name="connsiteY5" fmla="*/ 1606559 h 2753189"/>
                  <a:gd name="connsiteX6" fmla="*/ 461749 w 2816311"/>
                  <a:gd name="connsiteY6" fmla="*/ 1673993 h 2753189"/>
                  <a:gd name="connsiteX7" fmla="*/ 412781 w 2816311"/>
                  <a:gd name="connsiteY7" fmla="*/ 1316873 h 2753189"/>
                  <a:gd name="connsiteX8" fmla="*/ 1746 w 2816311"/>
                  <a:gd name="connsiteY8" fmla="*/ 1129904 h 2753189"/>
                  <a:gd name="connsiteX9" fmla="*/ 265547 w 2816311"/>
                  <a:gd name="connsiteY9" fmla="*/ 402473 h 2753189"/>
                  <a:gd name="connsiteX10" fmla="*/ 282364 w 2816311"/>
                  <a:gd name="connsiteY10" fmla="*/ 904189 h 2753189"/>
                  <a:gd name="connsiteX11" fmla="*/ 531985 w 2816311"/>
                  <a:gd name="connsiteY11" fmla="*/ 52607 h 2753189"/>
                  <a:gd name="connsiteX12" fmla="*/ 578811 w 2816311"/>
                  <a:gd name="connsiteY12" fmla="*/ 379556 h 2753189"/>
                  <a:gd name="connsiteX13" fmla="*/ 792489 w 2816311"/>
                  <a:gd name="connsiteY13" fmla="*/ 603951 h 2753189"/>
                  <a:gd name="connsiteX14" fmla="*/ 962312 w 2816311"/>
                  <a:gd name="connsiteY14" fmla="*/ 346580 h 2753189"/>
                  <a:gd name="connsiteX15" fmla="*/ 1290249 w 2816311"/>
                  <a:gd name="connsiteY15" fmla="*/ 142465 h 2753189"/>
                  <a:gd name="connsiteX16" fmla="*/ 1417698 w 2816311"/>
                  <a:gd name="connsiteY16" fmla="*/ 6607 h 2753189"/>
                  <a:gd name="connsiteX17" fmla="*/ 1490573 w 2816311"/>
                  <a:gd name="connsiteY17" fmla="*/ 353835 h 2753189"/>
                  <a:gd name="connsiteX18" fmla="*/ 1621648 w 2816311"/>
                  <a:gd name="connsiteY18" fmla="*/ 557456 h 2753189"/>
                  <a:gd name="connsiteX19" fmla="*/ 1828238 w 2816311"/>
                  <a:gd name="connsiteY19" fmla="*/ 642037 h 2753189"/>
                  <a:gd name="connsiteX20" fmla="*/ 2109350 w 2816311"/>
                  <a:gd name="connsiteY20" fmla="*/ 191927 h 2753189"/>
                  <a:gd name="connsiteX21" fmla="*/ 2112812 w 2816311"/>
                  <a:gd name="connsiteY21" fmla="*/ 521348 h 2753189"/>
                  <a:gd name="connsiteX22" fmla="*/ 2285107 w 2816311"/>
                  <a:gd name="connsiteY22" fmla="*/ 1105996 h 2753189"/>
                  <a:gd name="connsiteX23" fmla="*/ 2815181 w 2816311"/>
                  <a:gd name="connsiteY23" fmla="*/ 873686 h 2753189"/>
                  <a:gd name="connsiteX24" fmla="*/ 2415029 w 2816311"/>
                  <a:gd name="connsiteY24" fmla="*/ 2268040 h 2753189"/>
                  <a:gd name="connsiteX25" fmla="*/ 2055601 w 2816311"/>
                  <a:gd name="connsiteY25" fmla="*/ 2665225 h 2753189"/>
                  <a:gd name="connsiteX26" fmla="*/ 1451167 w 2816311"/>
                  <a:gd name="connsiteY26" fmla="*/ 2672974 h 2753189"/>
                  <a:gd name="connsiteX0" fmla="*/ 1381425 w 2820368"/>
                  <a:gd name="connsiteY0" fmla="*/ 2672974 h 2753189"/>
                  <a:gd name="connsiteX1" fmla="*/ 722747 w 2820368"/>
                  <a:gd name="connsiteY1" fmla="*/ 2720788 h 2753189"/>
                  <a:gd name="connsiteX2" fmla="*/ 464057 w 2820368"/>
                  <a:gd name="connsiteY2" fmla="*/ 2489303 h 2753189"/>
                  <a:gd name="connsiteX3" fmla="*/ 333392 w 2820368"/>
                  <a:gd name="connsiteY3" fmla="*/ 2188278 h 2753189"/>
                  <a:gd name="connsiteX4" fmla="*/ 357547 w 2820368"/>
                  <a:gd name="connsiteY4" fmla="*/ 1935486 h 2753189"/>
                  <a:gd name="connsiteX5" fmla="*/ 191024 w 2820368"/>
                  <a:gd name="connsiteY5" fmla="*/ 1606559 h 2753189"/>
                  <a:gd name="connsiteX6" fmla="*/ 461749 w 2820368"/>
                  <a:gd name="connsiteY6" fmla="*/ 1673993 h 2753189"/>
                  <a:gd name="connsiteX7" fmla="*/ 412781 w 2820368"/>
                  <a:gd name="connsiteY7" fmla="*/ 1316873 h 2753189"/>
                  <a:gd name="connsiteX8" fmla="*/ 1746 w 2820368"/>
                  <a:gd name="connsiteY8" fmla="*/ 1129904 h 2753189"/>
                  <a:gd name="connsiteX9" fmla="*/ 265547 w 2820368"/>
                  <a:gd name="connsiteY9" fmla="*/ 402473 h 2753189"/>
                  <a:gd name="connsiteX10" fmla="*/ 282364 w 2820368"/>
                  <a:gd name="connsiteY10" fmla="*/ 904189 h 2753189"/>
                  <a:gd name="connsiteX11" fmla="*/ 531985 w 2820368"/>
                  <a:gd name="connsiteY11" fmla="*/ 52607 h 2753189"/>
                  <a:gd name="connsiteX12" fmla="*/ 578811 w 2820368"/>
                  <a:gd name="connsiteY12" fmla="*/ 379556 h 2753189"/>
                  <a:gd name="connsiteX13" fmla="*/ 792489 w 2820368"/>
                  <a:gd name="connsiteY13" fmla="*/ 603951 h 2753189"/>
                  <a:gd name="connsiteX14" fmla="*/ 962312 w 2820368"/>
                  <a:gd name="connsiteY14" fmla="*/ 346580 h 2753189"/>
                  <a:gd name="connsiteX15" fmla="*/ 1290249 w 2820368"/>
                  <a:gd name="connsiteY15" fmla="*/ 142465 h 2753189"/>
                  <a:gd name="connsiteX16" fmla="*/ 1417698 w 2820368"/>
                  <a:gd name="connsiteY16" fmla="*/ 6607 h 2753189"/>
                  <a:gd name="connsiteX17" fmla="*/ 1490573 w 2820368"/>
                  <a:gd name="connsiteY17" fmla="*/ 353835 h 2753189"/>
                  <a:gd name="connsiteX18" fmla="*/ 1621648 w 2820368"/>
                  <a:gd name="connsiteY18" fmla="*/ 557456 h 2753189"/>
                  <a:gd name="connsiteX19" fmla="*/ 1828238 w 2820368"/>
                  <a:gd name="connsiteY19" fmla="*/ 642037 h 2753189"/>
                  <a:gd name="connsiteX20" fmla="*/ 2109350 w 2820368"/>
                  <a:gd name="connsiteY20" fmla="*/ 191927 h 2753189"/>
                  <a:gd name="connsiteX21" fmla="*/ 2112812 w 2820368"/>
                  <a:gd name="connsiteY21" fmla="*/ 521348 h 2753189"/>
                  <a:gd name="connsiteX22" fmla="*/ 2285107 w 2820368"/>
                  <a:gd name="connsiteY22" fmla="*/ 1105996 h 2753189"/>
                  <a:gd name="connsiteX23" fmla="*/ 2619391 w 2820368"/>
                  <a:gd name="connsiteY23" fmla="*/ 1108510 h 2753189"/>
                  <a:gd name="connsiteX24" fmla="*/ 2815181 w 2820368"/>
                  <a:gd name="connsiteY24" fmla="*/ 873686 h 2753189"/>
                  <a:gd name="connsiteX25" fmla="*/ 2415029 w 2820368"/>
                  <a:gd name="connsiteY25" fmla="*/ 2268040 h 2753189"/>
                  <a:gd name="connsiteX26" fmla="*/ 2055601 w 2820368"/>
                  <a:gd name="connsiteY26" fmla="*/ 2665225 h 2753189"/>
                  <a:gd name="connsiteX27" fmla="*/ 1451167 w 2820368"/>
                  <a:gd name="connsiteY27" fmla="*/ 2672974 h 2753189"/>
                  <a:gd name="connsiteX0" fmla="*/ 1381425 w 2721101"/>
                  <a:gd name="connsiteY0" fmla="*/ 2672974 h 2753189"/>
                  <a:gd name="connsiteX1" fmla="*/ 722747 w 2721101"/>
                  <a:gd name="connsiteY1" fmla="*/ 2720788 h 2753189"/>
                  <a:gd name="connsiteX2" fmla="*/ 464057 w 2721101"/>
                  <a:gd name="connsiteY2" fmla="*/ 2489303 h 2753189"/>
                  <a:gd name="connsiteX3" fmla="*/ 333392 w 2721101"/>
                  <a:gd name="connsiteY3" fmla="*/ 2188278 h 2753189"/>
                  <a:gd name="connsiteX4" fmla="*/ 357547 w 2721101"/>
                  <a:gd name="connsiteY4" fmla="*/ 1935486 h 2753189"/>
                  <a:gd name="connsiteX5" fmla="*/ 191024 w 2721101"/>
                  <a:gd name="connsiteY5" fmla="*/ 1606559 h 2753189"/>
                  <a:gd name="connsiteX6" fmla="*/ 461749 w 2721101"/>
                  <a:gd name="connsiteY6" fmla="*/ 1673993 h 2753189"/>
                  <a:gd name="connsiteX7" fmla="*/ 412781 w 2721101"/>
                  <a:gd name="connsiteY7" fmla="*/ 1316873 h 2753189"/>
                  <a:gd name="connsiteX8" fmla="*/ 1746 w 2721101"/>
                  <a:gd name="connsiteY8" fmla="*/ 1129904 h 2753189"/>
                  <a:gd name="connsiteX9" fmla="*/ 265547 w 2721101"/>
                  <a:gd name="connsiteY9" fmla="*/ 402473 h 2753189"/>
                  <a:gd name="connsiteX10" fmla="*/ 282364 w 2721101"/>
                  <a:gd name="connsiteY10" fmla="*/ 904189 h 2753189"/>
                  <a:gd name="connsiteX11" fmla="*/ 531985 w 2721101"/>
                  <a:gd name="connsiteY11" fmla="*/ 52607 h 2753189"/>
                  <a:gd name="connsiteX12" fmla="*/ 578811 w 2721101"/>
                  <a:gd name="connsiteY12" fmla="*/ 379556 h 2753189"/>
                  <a:gd name="connsiteX13" fmla="*/ 792489 w 2721101"/>
                  <a:gd name="connsiteY13" fmla="*/ 603951 h 2753189"/>
                  <a:gd name="connsiteX14" fmla="*/ 962312 w 2721101"/>
                  <a:gd name="connsiteY14" fmla="*/ 346580 h 2753189"/>
                  <a:gd name="connsiteX15" fmla="*/ 1290249 w 2721101"/>
                  <a:gd name="connsiteY15" fmla="*/ 142465 h 2753189"/>
                  <a:gd name="connsiteX16" fmla="*/ 1417698 w 2721101"/>
                  <a:gd name="connsiteY16" fmla="*/ 6607 h 2753189"/>
                  <a:gd name="connsiteX17" fmla="*/ 1490573 w 2721101"/>
                  <a:gd name="connsiteY17" fmla="*/ 353835 h 2753189"/>
                  <a:gd name="connsiteX18" fmla="*/ 1621648 w 2721101"/>
                  <a:gd name="connsiteY18" fmla="*/ 557456 h 2753189"/>
                  <a:gd name="connsiteX19" fmla="*/ 1828238 w 2721101"/>
                  <a:gd name="connsiteY19" fmla="*/ 642037 h 2753189"/>
                  <a:gd name="connsiteX20" fmla="*/ 2109350 w 2721101"/>
                  <a:gd name="connsiteY20" fmla="*/ 191927 h 2753189"/>
                  <a:gd name="connsiteX21" fmla="*/ 2112812 w 2721101"/>
                  <a:gd name="connsiteY21" fmla="*/ 521348 h 2753189"/>
                  <a:gd name="connsiteX22" fmla="*/ 2285107 w 2721101"/>
                  <a:gd name="connsiteY22" fmla="*/ 1105996 h 2753189"/>
                  <a:gd name="connsiteX23" fmla="*/ 2619391 w 2721101"/>
                  <a:gd name="connsiteY23" fmla="*/ 1108510 h 2753189"/>
                  <a:gd name="connsiteX24" fmla="*/ 2708176 w 2721101"/>
                  <a:gd name="connsiteY24" fmla="*/ 805592 h 2753189"/>
                  <a:gd name="connsiteX25" fmla="*/ 2415029 w 2721101"/>
                  <a:gd name="connsiteY25" fmla="*/ 2268040 h 2753189"/>
                  <a:gd name="connsiteX26" fmla="*/ 2055601 w 2721101"/>
                  <a:gd name="connsiteY26" fmla="*/ 2665225 h 2753189"/>
                  <a:gd name="connsiteX27" fmla="*/ 1451167 w 2721101"/>
                  <a:gd name="connsiteY27" fmla="*/ 2672974 h 2753189"/>
                  <a:gd name="connsiteX0" fmla="*/ 1381425 w 2843727"/>
                  <a:gd name="connsiteY0" fmla="*/ 2672974 h 2753189"/>
                  <a:gd name="connsiteX1" fmla="*/ 722747 w 2843727"/>
                  <a:gd name="connsiteY1" fmla="*/ 2720788 h 2753189"/>
                  <a:gd name="connsiteX2" fmla="*/ 464057 w 2843727"/>
                  <a:gd name="connsiteY2" fmla="*/ 2489303 h 2753189"/>
                  <a:gd name="connsiteX3" fmla="*/ 333392 w 2843727"/>
                  <a:gd name="connsiteY3" fmla="*/ 2188278 h 2753189"/>
                  <a:gd name="connsiteX4" fmla="*/ 357547 w 2843727"/>
                  <a:gd name="connsiteY4" fmla="*/ 1935486 h 2753189"/>
                  <a:gd name="connsiteX5" fmla="*/ 191024 w 2843727"/>
                  <a:gd name="connsiteY5" fmla="*/ 1606559 h 2753189"/>
                  <a:gd name="connsiteX6" fmla="*/ 461749 w 2843727"/>
                  <a:gd name="connsiteY6" fmla="*/ 1673993 h 2753189"/>
                  <a:gd name="connsiteX7" fmla="*/ 412781 w 2843727"/>
                  <a:gd name="connsiteY7" fmla="*/ 1316873 h 2753189"/>
                  <a:gd name="connsiteX8" fmla="*/ 1746 w 2843727"/>
                  <a:gd name="connsiteY8" fmla="*/ 1129904 h 2753189"/>
                  <a:gd name="connsiteX9" fmla="*/ 265547 w 2843727"/>
                  <a:gd name="connsiteY9" fmla="*/ 402473 h 2753189"/>
                  <a:gd name="connsiteX10" fmla="*/ 282364 w 2843727"/>
                  <a:gd name="connsiteY10" fmla="*/ 904189 h 2753189"/>
                  <a:gd name="connsiteX11" fmla="*/ 531985 w 2843727"/>
                  <a:gd name="connsiteY11" fmla="*/ 52607 h 2753189"/>
                  <a:gd name="connsiteX12" fmla="*/ 578811 w 2843727"/>
                  <a:gd name="connsiteY12" fmla="*/ 379556 h 2753189"/>
                  <a:gd name="connsiteX13" fmla="*/ 792489 w 2843727"/>
                  <a:gd name="connsiteY13" fmla="*/ 603951 h 2753189"/>
                  <a:gd name="connsiteX14" fmla="*/ 962312 w 2843727"/>
                  <a:gd name="connsiteY14" fmla="*/ 346580 h 2753189"/>
                  <a:gd name="connsiteX15" fmla="*/ 1290249 w 2843727"/>
                  <a:gd name="connsiteY15" fmla="*/ 142465 h 2753189"/>
                  <a:gd name="connsiteX16" fmla="*/ 1417698 w 2843727"/>
                  <a:gd name="connsiteY16" fmla="*/ 6607 h 2753189"/>
                  <a:gd name="connsiteX17" fmla="*/ 1490573 w 2843727"/>
                  <a:gd name="connsiteY17" fmla="*/ 353835 h 2753189"/>
                  <a:gd name="connsiteX18" fmla="*/ 1621648 w 2843727"/>
                  <a:gd name="connsiteY18" fmla="*/ 557456 h 2753189"/>
                  <a:gd name="connsiteX19" fmla="*/ 1828238 w 2843727"/>
                  <a:gd name="connsiteY19" fmla="*/ 642037 h 2753189"/>
                  <a:gd name="connsiteX20" fmla="*/ 2109350 w 2843727"/>
                  <a:gd name="connsiteY20" fmla="*/ 191927 h 2753189"/>
                  <a:gd name="connsiteX21" fmla="*/ 2112812 w 2843727"/>
                  <a:gd name="connsiteY21" fmla="*/ 521348 h 2753189"/>
                  <a:gd name="connsiteX22" fmla="*/ 2285107 w 2843727"/>
                  <a:gd name="connsiteY22" fmla="*/ 1105996 h 2753189"/>
                  <a:gd name="connsiteX23" fmla="*/ 2619391 w 2843727"/>
                  <a:gd name="connsiteY23" fmla="*/ 1108510 h 2753189"/>
                  <a:gd name="connsiteX24" fmla="*/ 2708176 w 2843727"/>
                  <a:gd name="connsiteY24" fmla="*/ 805592 h 2753189"/>
                  <a:gd name="connsiteX25" fmla="*/ 2833400 w 2843727"/>
                  <a:gd name="connsiteY25" fmla="*/ 1507344 h 2753189"/>
                  <a:gd name="connsiteX26" fmla="*/ 2415029 w 2843727"/>
                  <a:gd name="connsiteY26" fmla="*/ 2268040 h 2753189"/>
                  <a:gd name="connsiteX27" fmla="*/ 2055601 w 2843727"/>
                  <a:gd name="connsiteY27" fmla="*/ 2665225 h 2753189"/>
                  <a:gd name="connsiteX28" fmla="*/ 1451167 w 2843727"/>
                  <a:gd name="connsiteY28" fmla="*/ 2672974 h 2753189"/>
                  <a:gd name="connsiteX0" fmla="*/ 1381220 w 2843522"/>
                  <a:gd name="connsiteY0" fmla="*/ 2672974 h 2753189"/>
                  <a:gd name="connsiteX1" fmla="*/ 722542 w 2843522"/>
                  <a:gd name="connsiteY1" fmla="*/ 2720788 h 2753189"/>
                  <a:gd name="connsiteX2" fmla="*/ 463852 w 2843522"/>
                  <a:gd name="connsiteY2" fmla="*/ 2489303 h 2753189"/>
                  <a:gd name="connsiteX3" fmla="*/ 333187 w 2843522"/>
                  <a:gd name="connsiteY3" fmla="*/ 2188278 h 2753189"/>
                  <a:gd name="connsiteX4" fmla="*/ 357342 w 2843522"/>
                  <a:gd name="connsiteY4" fmla="*/ 1935486 h 2753189"/>
                  <a:gd name="connsiteX5" fmla="*/ 190819 w 2843522"/>
                  <a:gd name="connsiteY5" fmla="*/ 1606559 h 2753189"/>
                  <a:gd name="connsiteX6" fmla="*/ 461544 w 2843522"/>
                  <a:gd name="connsiteY6" fmla="*/ 1673993 h 2753189"/>
                  <a:gd name="connsiteX7" fmla="*/ 412576 w 2843522"/>
                  <a:gd name="connsiteY7" fmla="*/ 1316873 h 2753189"/>
                  <a:gd name="connsiteX8" fmla="*/ 1541 w 2843522"/>
                  <a:gd name="connsiteY8" fmla="*/ 1129904 h 2753189"/>
                  <a:gd name="connsiteX9" fmla="*/ 282159 w 2843522"/>
                  <a:gd name="connsiteY9" fmla="*/ 904189 h 2753189"/>
                  <a:gd name="connsiteX10" fmla="*/ 531780 w 2843522"/>
                  <a:gd name="connsiteY10" fmla="*/ 52607 h 2753189"/>
                  <a:gd name="connsiteX11" fmla="*/ 578606 w 2843522"/>
                  <a:gd name="connsiteY11" fmla="*/ 379556 h 2753189"/>
                  <a:gd name="connsiteX12" fmla="*/ 792284 w 2843522"/>
                  <a:gd name="connsiteY12" fmla="*/ 603951 h 2753189"/>
                  <a:gd name="connsiteX13" fmla="*/ 962107 w 2843522"/>
                  <a:gd name="connsiteY13" fmla="*/ 346580 h 2753189"/>
                  <a:gd name="connsiteX14" fmla="*/ 1290044 w 2843522"/>
                  <a:gd name="connsiteY14" fmla="*/ 142465 h 2753189"/>
                  <a:gd name="connsiteX15" fmla="*/ 1417493 w 2843522"/>
                  <a:gd name="connsiteY15" fmla="*/ 6607 h 2753189"/>
                  <a:gd name="connsiteX16" fmla="*/ 1490368 w 2843522"/>
                  <a:gd name="connsiteY16" fmla="*/ 353835 h 2753189"/>
                  <a:gd name="connsiteX17" fmla="*/ 1621443 w 2843522"/>
                  <a:gd name="connsiteY17" fmla="*/ 557456 h 2753189"/>
                  <a:gd name="connsiteX18" fmla="*/ 1828033 w 2843522"/>
                  <a:gd name="connsiteY18" fmla="*/ 642037 h 2753189"/>
                  <a:gd name="connsiteX19" fmla="*/ 2109145 w 2843522"/>
                  <a:gd name="connsiteY19" fmla="*/ 191927 h 2753189"/>
                  <a:gd name="connsiteX20" fmla="*/ 2112607 w 2843522"/>
                  <a:gd name="connsiteY20" fmla="*/ 521348 h 2753189"/>
                  <a:gd name="connsiteX21" fmla="*/ 2284902 w 2843522"/>
                  <a:gd name="connsiteY21" fmla="*/ 1105996 h 2753189"/>
                  <a:gd name="connsiteX22" fmla="*/ 2619186 w 2843522"/>
                  <a:gd name="connsiteY22" fmla="*/ 1108510 h 2753189"/>
                  <a:gd name="connsiteX23" fmla="*/ 2707971 w 2843522"/>
                  <a:gd name="connsiteY23" fmla="*/ 805592 h 2753189"/>
                  <a:gd name="connsiteX24" fmla="*/ 2833195 w 2843522"/>
                  <a:gd name="connsiteY24" fmla="*/ 1507344 h 2753189"/>
                  <a:gd name="connsiteX25" fmla="*/ 2414824 w 2843522"/>
                  <a:gd name="connsiteY25" fmla="*/ 2268040 h 2753189"/>
                  <a:gd name="connsiteX26" fmla="*/ 2055396 w 2843522"/>
                  <a:gd name="connsiteY26" fmla="*/ 2665225 h 2753189"/>
                  <a:gd name="connsiteX27" fmla="*/ 1450962 w 2843522"/>
                  <a:gd name="connsiteY27" fmla="*/ 2672974 h 2753189"/>
                  <a:gd name="connsiteX0" fmla="*/ 1382425 w 2844727"/>
                  <a:gd name="connsiteY0" fmla="*/ 2672974 h 2753189"/>
                  <a:gd name="connsiteX1" fmla="*/ 723747 w 2844727"/>
                  <a:gd name="connsiteY1" fmla="*/ 2720788 h 2753189"/>
                  <a:gd name="connsiteX2" fmla="*/ 465057 w 2844727"/>
                  <a:gd name="connsiteY2" fmla="*/ 2489303 h 2753189"/>
                  <a:gd name="connsiteX3" fmla="*/ 334392 w 2844727"/>
                  <a:gd name="connsiteY3" fmla="*/ 2188278 h 2753189"/>
                  <a:gd name="connsiteX4" fmla="*/ 358547 w 2844727"/>
                  <a:gd name="connsiteY4" fmla="*/ 1935486 h 2753189"/>
                  <a:gd name="connsiteX5" fmla="*/ 192024 w 2844727"/>
                  <a:gd name="connsiteY5" fmla="*/ 1606559 h 2753189"/>
                  <a:gd name="connsiteX6" fmla="*/ 462749 w 2844727"/>
                  <a:gd name="connsiteY6" fmla="*/ 1673993 h 2753189"/>
                  <a:gd name="connsiteX7" fmla="*/ 2746 w 2844727"/>
                  <a:gd name="connsiteY7" fmla="*/ 1129904 h 2753189"/>
                  <a:gd name="connsiteX8" fmla="*/ 283364 w 2844727"/>
                  <a:gd name="connsiteY8" fmla="*/ 904189 h 2753189"/>
                  <a:gd name="connsiteX9" fmla="*/ 532985 w 2844727"/>
                  <a:gd name="connsiteY9" fmla="*/ 52607 h 2753189"/>
                  <a:gd name="connsiteX10" fmla="*/ 579811 w 2844727"/>
                  <a:gd name="connsiteY10" fmla="*/ 379556 h 2753189"/>
                  <a:gd name="connsiteX11" fmla="*/ 793489 w 2844727"/>
                  <a:gd name="connsiteY11" fmla="*/ 603951 h 2753189"/>
                  <a:gd name="connsiteX12" fmla="*/ 963312 w 2844727"/>
                  <a:gd name="connsiteY12" fmla="*/ 346580 h 2753189"/>
                  <a:gd name="connsiteX13" fmla="*/ 1291249 w 2844727"/>
                  <a:gd name="connsiteY13" fmla="*/ 142465 h 2753189"/>
                  <a:gd name="connsiteX14" fmla="*/ 1418698 w 2844727"/>
                  <a:gd name="connsiteY14" fmla="*/ 6607 h 2753189"/>
                  <a:gd name="connsiteX15" fmla="*/ 1491573 w 2844727"/>
                  <a:gd name="connsiteY15" fmla="*/ 353835 h 2753189"/>
                  <a:gd name="connsiteX16" fmla="*/ 1622648 w 2844727"/>
                  <a:gd name="connsiteY16" fmla="*/ 557456 h 2753189"/>
                  <a:gd name="connsiteX17" fmla="*/ 1829238 w 2844727"/>
                  <a:gd name="connsiteY17" fmla="*/ 642037 h 2753189"/>
                  <a:gd name="connsiteX18" fmla="*/ 2110350 w 2844727"/>
                  <a:gd name="connsiteY18" fmla="*/ 191927 h 2753189"/>
                  <a:gd name="connsiteX19" fmla="*/ 2113812 w 2844727"/>
                  <a:gd name="connsiteY19" fmla="*/ 521348 h 2753189"/>
                  <a:gd name="connsiteX20" fmla="*/ 2286107 w 2844727"/>
                  <a:gd name="connsiteY20" fmla="*/ 1105996 h 2753189"/>
                  <a:gd name="connsiteX21" fmla="*/ 2620391 w 2844727"/>
                  <a:gd name="connsiteY21" fmla="*/ 1108510 h 2753189"/>
                  <a:gd name="connsiteX22" fmla="*/ 2709176 w 2844727"/>
                  <a:gd name="connsiteY22" fmla="*/ 805592 h 2753189"/>
                  <a:gd name="connsiteX23" fmla="*/ 2834400 w 2844727"/>
                  <a:gd name="connsiteY23" fmla="*/ 1507344 h 2753189"/>
                  <a:gd name="connsiteX24" fmla="*/ 2416029 w 2844727"/>
                  <a:gd name="connsiteY24" fmla="*/ 2268040 h 2753189"/>
                  <a:gd name="connsiteX25" fmla="*/ 2056601 w 2844727"/>
                  <a:gd name="connsiteY25" fmla="*/ 2665225 h 2753189"/>
                  <a:gd name="connsiteX26" fmla="*/ 1452167 w 2844727"/>
                  <a:gd name="connsiteY26" fmla="*/ 2672974 h 2753189"/>
                  <a:gd name="connsiteX0" fmla="*/ 1380791 w 2843093"/>
                  <a:gd name="connsiteY0" fmla="*/ 2672974 h 2753189"/>
                  <a:gd name="connsiteX1" fmla="*/ 722113 w 2843093"/>
                  <a:gd name="connsiteY1" fmla="*/ 2720788 h 2753189"/>
                  <a:gd name="connsiteX2" fmla="*/ 463423 w 2843093"/>
                  <a:gd name="connsiteY2" fmla="*/ 2489303 h 2753189"/>
                  <a:gd name="connsiteX3" fmla="*/ 332758 w 2843093"/>
                  <a:gd name="connsiteY3" fmla="*/ 2188278 h 2753189"/>
                  <a:gd name="connsiteX4" fmla="*/ 356913 w 2843093"/>
                  <a:gd name="connsiteY4" fmla="*/ 1935486 h 2753189"/>
                  <a:gd name="connsiteX5" fmla="*/ 190390 w 2843093"/>
                  <a:gd name="connsiteY5" fmla="*/ 1606559 h 2753189"/>
                  <a:gd name="connsiteX6" fmla="*/ 1112 w 2843093"/>
                  <a:gd name="connsiteY6" fmla="*/ 1129904 h 2753189"/>
                  <a:gd name="connsiteX7" fmla="*/ 281730 w 2843093"/>
                  <a:gd name="connsiteY7" fmla="*/ 904189 h 2753189"/>
                  <a:gd name="connsiteX8" fmla="*/ 531351 w 2843093"/>
                  <a:gd name="connsiteY8" fmla="*/ 52607 h 2753189"/>
                  <a:gd name="connsiteX9" fmla="*/ 578177 w 2843093"/>
                  <a:gd name="connsiteY9" fmla="*/ 379556 h 2753189"/>
                  <a:gd name="connsiteX10" fmla="*/ 791855 w 2843093"/>
                  <a:gd name="connsiteY10" fmla="*/ 603951 h 2753189"/>
                  <a:gd name="connsiteX11" fmla="*/ 961678 w 2843093"/>
                  <a:gd name="connsiteY11" fmla="*/ 346580 h 2753189"/>
                  <a:gd name="connsiteX12" fmla="*/ 1289615 w 2843093"/>
                  <a:gd name="connsiteY12" fmla="*/ 142465 h 2753189"/>
                  <a:gd name="connsiteX13" fmla="*/ 1417064 w 2843093"/>
                  <a:gd name="connsiteY13" fmla="*/ 6607 h 2753189"/>
                  <a:gd name="connsiteX14" fmla="*/ 1489939 w 2843093"/>
                  <a:gd name="connsiteY14" fmla="*/ 353835 h 2753189"/>
                  <a:gd name="connsiteX15" fmla="*/ 1621014 w 2843093"/>
                  <a:gd name="connsiteY15" fmla="*/ 557456 h 2753189"/>
                  <a:gd name="connsiteX16" fmla="*/ 1827604 w 2843093"/>
                  <a:gd name="connsiteY16" fmla="*/ 642037 h 2753189"/>
                  <a:gd name="connsiteX17" fmla="*/ 2108716 w 2843093"/>
                  <a:gd name="connsiteY17" fmla="*/ 191927 h 2753189"/>
                  <a:gd name="connsiteX18" fmla="*/ 2112178 w 2843093"/>
                  <a:gd name="connsiteY18" fmla="*/ 521348 h 2753189"/>
                  <a:gd name="connsiteX19" fmla="*/ 2284473 w 2843093"/>
                  <a:gd name="connsiteY19" fmla="*/ 1105996 h 2753189"/>
                  <a:gd name="connsiteX20" fmla="*/ 2618757 w 2843093"/>
                  <a:gd name="connsiteY20" fmla="*/ 1108510 h 2753189"/>
                  <a:gd name="connsiteX21" fmla="*/ 2707542 w 2843093"/>
                  <a:gd name="connsiteY21" fmla="*/ 805592 h 2753189"/>
                  <a:gd name="connsiteX22" fmla="*/ 2832766 w 2843093"/>
                  <a:gd name="connsiteY22" fmla="*/ 1507344 h 2753189"/>
                  <a:gd name="connsiteX23" fmla="*/ 2414395 w 2843093"/>
                  <a:gd name="connsiteY23" fmla="*/ 2268040 h 2753189"/>
                  <a:gd name="connsiteX24" fmla="*/ 2054967 w 2843093"/>
                  <a:gd name="connsiteY24" fmla="*/ 2665225 h 2753189"/>
                  <a:gd name="connsiteX25" fmla="*/ 1450533 w 2843093"/>
                  <a:gd name="connsiteY25" fmla="*/ 2672974 h 275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843093" h="2753189">
                    <a:moveTo>
                      <a:pt x="1380791" y="2672974"/>
                    </a:moveTo>
                    <a:cubicBezTo>
                      <a:pt x="1145733" y="2792440"/>
                      <a:pt x="875008" y="2751400"/>
                      <a:pt x="722113" y="2720788"/>
                    </a:cubicBezTo>
                    <a:cubicBezTo>
                      <a:pt x="569218" y="2690176"/>
                      <a:pt x="528315" y="2578055"/>
                      <a:pt x="463423" y="2489303"/>
                    </a:cubicBezTo>
                    <a:cubicBezTo>
                      <a:pt x="398531" y="2400551"/>
                      <a:pt x="352131" y="2290309"/>
                      <a:pt x="332758" y="2188278"/>
                    </a:cubicBezTo>
                    <a:cubicBezTo>
                      <a:pt x="313385" y="2086248"/>
                      <a:pt x="380641" y="2032439"/>
                      <a:pt x="356913" y="1935486"/>
                    </a:cubicBezTo>
                    <a:cubicBezTo>
                      <a:pt x="333185" y="1838533"/>
                      <a:pt x="249690" y="1740823"/>
                      <a:pt x="190390" y="1606559"/>
                    </a:cubicBezTo>
                    <a:cubicBezTo>
                      <a:pt x="131090" y="1472295"/>
                      <a:pt x="-14111" y="1246965"/>
                      <a:pt x="1112" y="1129904"/>
                    </a:cubicBezTo>
                    <a:cubicBezTo>
                      <a:pt x="16335" y="1012843"/>
                      <a:pt x="193357" y="1083739"/>
                      <a:pt x="281730" y="904189"/>
                    </a:cubicBezTo>
                    <a:cubicBezTo>
                      <a:pt x="370103" y="724640"/>
                      <a:pt x="481943" y="140046"/>
                      <a:pt x="531351" y="52607"/>
                    </a:cubicBezTo>
                    <a:cubicBezTo>
                      <a:pt x="580759" y="-34832"/>
                      <a:pt x="534760" y="287665"/>
                      <a:pt x="578177" y="379556"/>
                    </a:cubicBezTo>
                    <a:cubicBezTo>
                      <a:pt x="621594" y="471447"/>
                      <a:pt x="727938" y="609447"/>
                      <a:pt x="791855" y="603951"/>
                    </a:cubicBezTo>
                    <a:cubicBezTo>
                      <a:pt x="855772" y="598455"/>
                      <a:pt x="878718" y="423494"/>
                      <a:pt x="961678" y="346580"/>
                    </a:cubicBezTo>
                    <a:cubicBezTo>
                      <a:pt x="1044638" y="269666"/>
                      <a:pt x="1213717" y="199127"/>
                      <a:pt x="1289615" y="142465"/>
                    </a:cubicBezTo>
                    <a:cubicBezTo>
                      <a:pt x="1365513" y="85803"/>
                      <a:pt x="1383677" y="-28621"/>
                      <a:pt x="1417064" y="6607"/>
                    </a:cubicBezTo>
                    <a:cubicBezTo>
                      <a:pt x="1450451" y="41835"/>
                      <a:pt x="1455947" y="262027"/>
                      <a:pt x="1489939" y="353835"/>
                    </a:cubicBezTo>
                    <a:cubicBezTo>
                      <a:pt x="1523931" y="445643"/>
                      <a:pt x="1564737" y="509422"/>
                      <a:pt x="1621014" y="557456"/>
                    </a:cubicBezTo>
                    <a:cubicBezTo>
                      <a:pt x="1677291" y="605490"/>
                      <a:pt x="1746320" y="702958"/>
                      <a:pt x="1827604" y="642037"/>
                    </a:cubicBezTo>
                    <a:cubicBezTo>
                      <a:pt x="1908888" y="581116"/>
                      <a:pt x="2061287" y="212042"/>
                      <a:pt x="2108716" y="191927"/>
                    </a:cubicBezTo>
                    <a:cubicBezTo>
                      <a:pt x="2156145" y="171812"/>
                      <a:pt x="2082885" y="369003"/>
                      <a:pt x="2112178" y="521348"/>
                    </a:cubicBezTo>
                    <a:cubicBezTo>
                      <a:pt x="2141471" y="673693"/>
                      <a:pt x="2200043" y="1008136"/>
                      <a:pt x="2284473" y="1105996"/>
                    </a:cubicBezTo>
                    <a:cubicBezTo>
                      <a:pt x="2368903" y="1203856"/>
                      <a:pt x="2530411" y="1147228"/>
                      <a:pt x="2618757" y="1108510"/>
                    </a:cubicBezTo>
                    <a:cubicBezTo>
                      <a:pt x="2707103" y="1069792"/>
                      <a:pt x="2671874" y="739120"/>
                      <a:pt x="2707542" y="805592"/>
                    </a:cubicBezTo>
                    <a:cubicBezTo>
                      <a:pt x="2743210" y="872064"/>
                      <a:pt x="2881624" y="1263603"/>
                      <a:pt x="2832766" y="1507344"/>
                    </a:cubicBezTo>
                    <a:cubicBezTo>
                      <a:pt x="2783908" y="1751085"/>
                      <a:pt x="2544028" y="2075060"/>
                      <a:pt x="2414395" y="2268040"/>
                    </a:cubicBezTo>
                    <a:cubicBezTo>
                      <a:pt x="2284762" y="2461020"/>
                      <a:pt x="2251279" y="2599357"/>
                      <a:pt x="2054967" y="2665225"/>
                    </a:cubicBezTo>
                    <a:cubicBezTo>
                      <a:pt x="1858655" y="2731093"/>
                      <a:pt x="1654594" y="2702033"/>
                      <a:pt x="1450533" y="2672974"/>
                    </a:cubicBezTo>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nvGrpSpPr>
              <p:cNvPr id="211" name="Group 210">
                <a:extLst>
                  <a:ext uri="{FF2B5EF4-FFF2-40B4-BE49-F238E27FC236}">
                    <a16:creationId xmlns:a16="http://schemas.microsoft.com/office/drawing/2014/main" id="{CF9C5599-42AF-4968-B8F4-4A320C9C31BC}"/>
                  </a:ext>
                </a:extLst>
              </p:cNvPr>
              <p:cNvGrpSpPr/>
              <p:nvPr/>
            </p:nvGrpSpPr>
            <p:grpSpPr>
              <a:xfrm>
                <a:off x="5221712" y="5929078"/>
                <a:ext cx="771691" cy="809009"/>
                <a:chOff x="2785321" y="2284594"/>
                <a:chExt cx="3086767" cy="3236032"/>
              </a:xfrm>
            </p:grpSpPr>
            <p:sp>
              <p:nvSpPr>
                <p:cNvPr id="212" name="Freeform 1158">
                  <a:extLst>
                    <a:ext uri="{FF2B5EF4-FFF2-40B4-BE49-F238E27FC236}">
                      <a16:creationId xmlns:a16="http://schemas.microsoft.com/office/drawing/2014/main" id="{CD31AAF5-3316-4EB8-ABC2-385D0332A219}"/>
                    </a:ext>
                  </a:extLst>
                </p:cNvPr>
                <p:cNvSpPr/>
                <p:nvPr/>
              </p:nvSpPr>
              <p:spPr>
                <a:xfrm>
                  <a:off x="2785321" y="2284594"/>
                  <a:ext cx="2836257" cy="3010110"/>
                </a:xfrm>
                <a:custGeom>
                  <a:avLst/>
                  <a:gdLst>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089255 w 2836257"/>
                    <a:gd name="connsiteY14" fmla="*/ 334619 h 3010110"/>
                    <a:gd name="connsiteX15" fmla="*/ 1135750 w 2836257"/>
                    <a:gd name="connsiteY15" fmla="*/ 582592 h 3010110"/>
                    <a:gd name="connsiteX16" fmla="*/ 1313980 w 2836257"/>
                    <a:gd name="connsiteY16" fmla="*/ 652334 h 3010110"/>
                    <a:gd name="connsiteX17" fmla="*/ 1608448 w 2836257"/>
                    <a:gd name="connsiteY17" fmla="*/ 412110 h 3010110"/>
                    <a:gd name="connsiteX18" fmla="*/ 1848672 w 2836257"/>
                    <a:gd name="connsiteY18" fmla="*/ 78897 h 3010110"/>
                    <a:gd name="connsiteX19" fmla="*/ 1678190 w 2836257"/>
                    <a:gd name="connsiteY19" fmla="*/ 691080 h 3010110"/>
                    <a:gd name="connsiteX20" fmla="*/ 2050150 w 2836257"/>
                    <a:gd name="connsiteY20" fmla="*/ 931304 h 3010110"/>
                    <a:gd name="connsiteX21" fmla="*/ 2282624 w 2836257"/>
                    <a:gd name="connsiteY21" fmla="*/ 636836 h 3010110"/>
                    <a:gd name="connsiteX22" fmla="*/ 2383363 w 2836257"/>
                    <a:gd name="connsiteY22" fmla="*/ 946802 h 3010110"/>
                    <a:gd name="connsiteX23" fmla="*/ 2584841 w 2836257"/>
                    <a:gd name="connsiteY23" fmla="*/ 1171527 h 3010110"/>
                    <a:gd name="connsiteX24" fmla="*/ 2832814 w 2836257"/>
                    <a:gd name="connsiteY24" fmla="*/ 1814707 h 3010110"/>
                    <a:gd name="connsiteX25" fmla="*/ 2685580 w 2836257"/>
                    <a:gd name="connsiteY25" fmla="*/ 2411392 h 3010110"/>
                    <a:gd name="connsiteX26" fmla="*/ 2112143 w 2836257"/>
                    <a:gd name="connsiteY26" fmla="*/ 2798849 h 3010110"/>
                    <a:gd name="connsiteX27" fmla="*/ 1507709 w 2836257"/>
                    <a:gd name="connsiteY27"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135750 w 2836257"/>
                    <a:gd name="connsiteY15" fmla="*/ 582592 h 3010110"/>
                    <a:gd name="connsiteX16" fmla="*/ 1313980 w 2836257"/>
                    <a:gd name="connsiteY16" fmla="*/ 652334 h 3010110"/>
                    <a:gd name="connsiteX17" fmla="*/ 1608448 w 2836257"/>
                    <a:gd name="connsiteY17" fmla="*/ 412110 h 3010110"/>
                    <a:gd name="connsiteX18" fmla="*/ 1848672 w 2836257"/>
                    <a:gd name="connsiteY18" fmla="*/ 78897 h 3010110"/>
                    <a:gd name="connsiteX19" fmla="*/ 1678190 w 2836257"/>
                    <a:gd name="connsiteY19" fmla="*/ 691080 h 3010110"/>
                    <a:gd name="connsiteX20" fmla="*/ 2050150 w 2836257"/>
                    <a:gd name="connsiteY20" fmla="*/ 931304 h 3010110"/>
                    <a:gd name="connsiteX21" fmla="*/ 2282624 w 2836257"/>
                    <a:gd name="connsiteY21" fmla="*/ 636836 h 3010110"/>
                    <a:gd name="connsiteX22" fmla="*/ 2383363 w 2836257"/>
                    <a:gd name="connsiteY22" fmla="*/ 946802 h 3010110"/>
                    <a:gd name="connsiteX23" fmla="*/ 2584841 w 2836257"/>
                    <a:gd name="connsiteY23" fmla="*/ 1171527 h 3010110"/>
                    <a:gd name="connsiteX24" fmla="*/ 2832814 w 2836257"/>
                    <a:gd name="connsiteY24" fmla="*/ 1814707 h 3010110"/>
                    <a:gd name="connsiteX25" fmla="*/ 2685580 w 2836257"/>
                    <a:gd name="connsiteY25" fmla="*/ 2411392 h 3010110"/>
                    <a:gd name="connsiteX26" fmla="*/ 2112143 w 2836257"/>
                    <a:gd name="connsiteY26" fmla="*/ 2798849 h 3010110"/>
                    <a:gd name="connsiteX27" fmla="*/ 1507709 w 2836257"/>
                    <a:gd name="connsiteY27"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375974 w 2836257"/>
                    <a:gd name="connsiteY15" fmla="*/ 373365 h 3010110"/>
                    <a:gd name="connsiteX16" fmla="*/ 1313980 w 2836257"/>
                    <a:gd name="connsiteY16" fmla="*/ 652334 h 3010110"/>
                    <a:gd name="connsiteX17" fmla="*/ 1608448 w 2836257"/>
                    <a:gd name="connsiteY17" fmla="*/ 412110 h 3010110"/>
                    <a:gd name="connsiteX18" fmla="*/ 1848672 w 2836257"/>
                    <a:gd name="connsiteY18" fmla="*/ 78897 h 3010110"/>
                    <a:gd name="connsiteX19" fmla="*/ 1678190 w 2836257"/>
                    <a:gd name="connsiteY19" fmla="*/ 691080 h 3010110"/>
                    <a:gd name="connsiteX20" fmla="*/ 2050150 w 2836257"/>
                    <a:gd name="connsiteY20" fmla="*/ 931304 h 3010110"/>
                    <a:gd name="connsiteX21" fmla="*/ 2282624 w 2836257"/>
                    <a:gd name="connsiteY21" fmla="*/ 636836 h 3010110"/>
                    <a:gd name="connsiteX22" fmla="*/ 2383363 w 2836257"/>
                    <a:gd name="connsiteY22" fmla="*/ 946802 h 3010110"/>
                    <a:gd name="connsiteX23" fmla="*/ 2584841 w 2836257"/>
                    <a:gd name="connsiteY23" fmla="*/ 1171527 h 3010110"/>
                    <a:gd name="connsiteX24" fmla="*/ 2832814 w 2836257"/>
                    <a:gd name="connsiteY24" fmla="*/ 1814707 h 3010110"/>
                    <a:gd name="connsiteX25" fmla="*/ 2685580 w 2836257"/>
                    <a:gd name="connsiteY25" fmla="*/ 2411392 h 3010110"/>
                    <a:gd name="connsiteX26" fmla="*/ 2112143 w 2836257"/>
                    <a:gd name="connsiteY26" fmla="*/ 2798849 h 3010110"/>
                    <a:gd name="connsiteX27" fmla="*/ 1507709 w 2836257"/>
                    <a:gd name="connsiteY27"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375974 w 2836257"/>
                    <a:gd name="connsiteY15" fmla="*/ 373365 h 3010110"/>
                    <a:gd name="connsiteX16" fmla="*/ 1608448 w 2836257"/>
                    <a:gd name="connsiteY16" fmla="*/ 412110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375974 w 2836257"/>
                    <a:gd name="connsiteY15" fmla="*/ 373365 h 3010110"/>
                    <a:gd name="connsiteX16" fmla="*/ 1600699 w 2836257"/>
                    <a:gd name="connsiteY16" fmla="*/ 295873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36257" h="3010110">
                      <a:moveTo>
                        <a:pt x="1437967" y="2806598"/>
                      </a:moveTo>
                      <a:cubicBezTo>
                        <a:pt x="1202909" y="2926064"/>
                        <a:pt x="967852" y="3045530"/>
                        <a:pt x="779289" y="3000327"/>
                      </a:cubicBezTo>
                      <a:cubicBezTo>
                        <a:pt x="590726" y="2955124"/>
                        <a:pt x="404746" y="2714900"/>
                        <a:pt x="306590" y="2535378"/>
                      </a:cubicBezTo>
                      <a:cubicBezTo>
                        <a:pt x="208434" y="2355856"/>
                        <a:pt x="240722" y="2096259"/>
                        <a:pt x="190353" y="1923195"/>
                      </a:cubicBezTo>
                      <a:cubicBezTo>
                        <a:pt x="139984" y="1750131"/>
                        <a:pt x="-29206" y="1542195"/>
                        <a:pt x="4374" y="1496992"/>
                      </a:cubicBezTo>
                      <a:cubicBezTo>
                        <a:pt x="37954" y="1451789"/>
                        <a:pt x="314340" y="1659724"/>
                        <a:pt x="391831" y="1651975"/>
                      </a:cubicBezTo>
                      <a:cubicBezTo>
                        <a:pt x="469322" y="1644226"/>
                        <a:pt x="511943" y="1552527"/>
                        <a:pt x="469323" y="1450497"/>
                      </a:cubicBezTo>
                      <a:cubicBezTo>
                        <a:pt x="426703" y="1348467"/>
                        <a:pt x="160648" y="1192192"/>
                        <a:pt x="136109" y="1039792"/>
                      </a:cubicBezTo>
                      <a:cubicBezTo>
                        <a:pt x="111570" y="887392"/>
                        <a:pt x="271719" y="671707"/>
                        <a:pt x="322089" y="536097"/>
                      </a:cubicBezTo>
                      <a:cubicBezTo>
                        <a:pt x="372459" y="400487"/>
                        <a:pt x="411204" y="217090"/>
                        <a:pt x="438326" y="226131"/>
                      </a:cubicBezTo>
                      <a:cubicBezTo>
                        <a:pt x="465448" y="235172"/>
                        <a:pt x="424119" y="627795"/>
                        <a:pt x="484821" y="590341"/>
                      </a:cubicBezTo>
                      <a:cubicBezTo>
                        <a:pt x="545523" y="552887"/>
                        <a:pt x="754750" y="27235"/>
                        <a:pt x="802536" y="1405"/>
                      </a:cubicBezTo>
                      <a:cubicBezTo>
                        <a:pt x="850322" y="-24425"/>
                        <a:pt x="763791" y="312663"/>
                        <a:pt x="771540" y="435358"/>
                      </a:cubicBezTo>
                      <a:cubicBezTo>
                        <a:pt x="779289" y="558053"/>
                        <a:pt x="781872" y="741450"/>
                        <a:pt x="849031" y="737575"/>
                      </a:cubicBezTo>
                      <a:cubicBezTo>
                        <a:pt x="916190" y="733700"/>
                        <a:pt x="1086672" y="472812"/>
                        <a:pt x="1174496" y="412110"/>
                      </a:cubicBezTo>
                      <a:cubicBezTo>
                        <a:pt x="1262320" y="351408"/>
                        <a:pt x="1304940" y="392738"/>
                        <a:pt x="1375974" y="373365"/>
                      </a:cubicBezTo>
                      <a:cubicBezTo>
                        <a:pt x="1447008" y="353992"/>
                        <a:pt x="1521916" y="344951"/>
                        <a:pt x="1600699" y="295873"/>
                      </a:cubicBezTo>
                      <a:cubicBezTo>
                        <a:pt x="1679482" y="246795"/>
                        <a:pt x="1835757" y="13029"/>
                        <a:pt x="1848672" y="78897"/>
                      </a:cubicBezTo>
                      <a:cubicBezTo>
                        <a:pt x="1861587" y="144765"/>
                        <a:pt x="1644610" y="549012"/>
                        <a:pt x="1678190" y="691080"/>
                      </a:cubicBezTo>
                      <a:cubicBezTo>
                        <a:pt x="1711770" y="833148"/>
                        <a:pt x="1949411" y="940345"/>
                        <a:pt x="2050150" y="931304"/>
                      </a:cubicBezTo>
                      <a:cubicBezTo>
                        <a:pt x="2150889" y="922263"/>
                        <a:pt x="2227089" y="634253"/>
                        <a:pt x="2282624" y="636836"/>
                      </a:cubicBezTo>
                      <a:cubicBezTo>
                        <a:pt x="2338159" y="639419"/>
                        <a:pt x="2332994" y="857687"/>
                        <a:pt x="2383363" y="946802"/>
                      </a:cubicBezTo>
                      <a:cubicBezTo>
                        <a:pt x="2433732" y="1035917"/>
                        <a:pt x="2509933" y="1026876"/>
                        <a:pt x="2584841" y="1171527"/>
                      </a:cubicBezTo>
                      <a:cubicBezTo>
                        <a:pt x="2659749" y="1316178"/>
                        <a:pt x="2816024" y="1608063"/>
                        <a:pt x="2832814" y="1814707"/>
                      </a:cubicBezTo>
                      <a:cubicBezTo>
                        <a:pt x="2849604" y="2021351"/>
                        <a:pt x="2805692" y="2247368"/>
                        <a:pt x="2685580" y="2411392"/>
                      </a:cubicBezTo>
                      <a:cubicBezTo>
                        <a:pt x="2565468" y="2575416"/>
                        <a:pt x="2308455" y="2732981"/>
                        <a:pt x="2112143" y="2798849"/>
                      </a:cubicBezTo>
                      <a:cubicBezTo>
                        <a:pt x="1915831" y="2864717"/>
                        <a:pt x="1711770" y="2835657"/>
                        <a:pt x="1507709" y="2806598"/>
                      </a:cubicBezTo>
                    </a:path>
                  </a:pathLst>
                </a:custGeom>
                <a:solidFill>
                  <a:srgbClr val="F29F16">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13" name="Freeform 1159">
                  <a:extLst>
                    <a:ext uri="{FF2B5EF4-FFF2-40B4-BE49-F238E27FC236}">
                      <a16:creationId xmlns:a16="http://schemas.microsoft.com/office/drawing/2014/main" id="{8BEAD71F-9CE0-444A-AC07-10DF35528BA9}"/>
                    </a:ext>
                  </a:extLst>
                </p:cNvPr>
                <p:cNvSpPr/>
                <p:nvPr/>
              </p:nvSpPr>
              <p:spPr>
                <a:xfrm>
                  <a:off x="3004821" y="3048885"/>
                  <a:ext cx="2432041" cy="2471741"/>
                </a:xfrm>
                <a:custGeom>
                  <a:avLst/>
                  <a:gdLst>
                    <a:gd name="connsiteX0" fmla="*/ 1028009 w 2607010"/>
                    <a:gd name="connsiteY0" fmla="*/ 2698526 h 2812476"/>
                    <a:gd name="connsiteX1" fmla="*/ 1351741 w 2607010"/>
                    <a:gd name="connsiteY1" fmla="*/ 2812116 h 2812476"/>
                    <a:gd name="connsiteX2" fmla="*/ 1715229 w 2607010"/>
                    <a:gd name="connsiteY2" fmla="*/ 2726923 h 2812476"/>
                    <a:gd name="connsiteX3" fmla="*/ 1584600 w 2607010"/>
                    <a:gd name="connsiteY3" fmla="*/ 2528141 h 2812476"/>
                    <a:gd name="connsiteX4" fmla="*/ 1544844 w 2607010"/>
                    <a:gd name="connsiteY4" fmla="*/ 2278243 h 2812476"/>
                    <a:gd name="connsiteX5" fmla="*/ 1908332 w 2607010"/>
                    <a:gd name="connsiteY5" fmla="*/ 1801164 h 2812476"/>
                    <a:gd name="connsiteX6" fmla="*/ 2606911 w 2607010"/>
                    <a:gd name="connsiteY6" fmla="*/ 1358163 h 2812476"/>
                    <a:gd name="connsiteX7" fmla="*/ 1959448 w 2607010"/>
                    <a:gd name="connsiteY7" fmla="*/ 1693254 h 2812476"/>
                    <a:gd name="connsiteX8" fmla="*/ 1925371 w 2607010"/>
                    <a:gd name="connsiteY8" fmla="*/ 1449035 h 2812476"/>
                    <a:gd name="connsiteX9" fmla="*/ 2334295 w 2607010"/>
                    <a:gd name="connsiteY9" fmla="*/ 1062829 h 2812476"/>
                    <a:gd name="connsiteX10" fmla="*/ 1896973 w 2607010"/>
                    <a:gd name="connsiteY10" fmla="*/ 1375202 h 2812476"/>
                    <a:gd name="connsiteX11" fmla="*/ 1703870 w 2607010"/>
                    <a:gd name="connsiteY11" fmla="*/ 1079867 h 2812476"/>
                    <a:gd name="connsiteX12" fmla="*/ 1811781 w 2607010"/>
                    <a:gd name="connsiteY12" fmla="*/ 1466074 h 2812476"/>
                    <a:gd name="connsiteX13" fmla="*/ 1772024 w 2607010"/>
                    <a:gd name="connsiteY13" fmla="*/ 1750049 h 2812476"/>
                    <a:gd name="connsiteX14" fmla="*/ 1448292 w 2607010"/>
                    <a:gd name="connsiteY14" fmla="*/ 1392240 h 2812476"/>
                    <a:gd name="connsiteX15" fmla="*/ 1556203 w 2607010"/>
                    <a:gd name="connsiteY15" fmla="*/ 852687 h 2812476"/>
                    <a:gd name="connsiteX16" fmla="*/ 1982166 w 2607010"/>
                    <a:gd name="connsiteY16" fmla="*/ 489199 h 2812476"/>
                    <a:gd name="connsiteX17" fmla="*/ 1550523 w 2607010"/>
                    <a:gd name="connsiteY17" fmla="*/ 733418 h 2812476"/>
                    <a:gd name="connsiteX18" fmla="*/ 1590280 w 2607010"/>
                    <a:gd name="connsiteY18" fmla="*/ 318814 h 2812476"/>
                    <a:gd name="connsiteX19" fmla="*/ 1431254 w 2607010"/>
                    <a:gd name="connsiteY19" fmla="*/ 852687 h 2812476"/>
                    <a:gd name="connsiteX20" fmla="*/ 1346061 w 2607010"/>
                    <a:gd name="connsiteY20" fmla="*/ 1238894 h 2812476"/>
                    <a:gd name="connsiteX21" fmla="*/ 1010971 w 2607010"/>
                    <a:gd name="connsiteY21" fmla="*/ 409686 h 2812476"/>
                    <a:gd name="connsiteX22" fmla="*/ 1289266 w 2607010"/>
                    <a:gd name="connsiteY22" fmla="*/ 1295689 h 2812476"/>
                    <a:gd name="connsiteX23" fmla="*/ 1488049 w 2607010"/>
                    <a:gd name="connsiteY23" fmla="*/ 1801164 h 2812476"/>
                    <a:gd name="connsiteX24" fmla="*/ 1414215 w 2607010"/>
                    <a:gd name="connsiteY24" fmla="*/ 2153294 h 2812476"/>
                    <a:gd name="connsiteX25" fmla="*/ 1124561 w 2607010"/>
                    <a:gd name="connsiteY25" fmla="*/ 1704613 h 2812476"/>
                    <a:gd name="connsiteX26" fmla="*/ 886022 w 2607010"/>
                    <a:gd name="connsiteY26" fmla="*/ 1204816 h 2812476"/>
                    <a:gd name="connsiteX27" fmla="*/ 937137 w 2607010"/>
                    <a:gd name="connsiteY27" fmla="*/ 762 h 2812476"/>
                    <a:gd name="connsiteX28" fmla="*/ 789470 w 2607010"/>
                    <a:gd name="connsiteY28" fmla="*/ 1017393 h 2812476"/>
                    <a:gd name="connsiteX29" fmla="*/ 329430 w 2607010"/>
                    <a:gd name="connsiteY29" fmla="*/ 659584 h 2812476"/>
                    <a:gd name="connsiteX30" fmla="*/ 630444 w 2607010"/>
                    <a:gd name="connsiteY30" fmla="*/ 279057 h 2812476"/>
                    <a:gd name="connsiteX31" fmla="*/ 266956 w 2607010"/>
                    <a:gd name="connsiteY31" fmla="*/ 602789 h 2812476"/>
                    <a:gd name="connsiteX32" fmla="*/ 19 w 2607010"/>
                    <a:gd name="connsiteY32" fmla="*/ 85954 h 2812476"/>
                    <a:gd name="connsiteX33" fmla="*/ 255597 w 2607010"/>
                    <a:gd name="connsiteY33" fmla="*/ 716379 h 2812476"/>
                    <a:gd name="connsiteX34" fmla="*/ 715636 w 2607010"/>
                    <a:gd name="connsiteY34" fmla="*/ 1148021 h 2812476"/>
                    <a:gd name="connsiteX35" fmla="*/ 971214 w 2607010"/>
                    <a:gd name="connsiteY35" fmla="*/ 1744369 h 2812476"/>
                    <a:gd name="connsiteX36" fmla="*/ 1158638 w 2607010"/>
                    <a:gd name="connsiteY36" fmla="*/ 2164653 h 2812476"/>
                    <a:gd name="connsiteX37" fmla="*/ 823547 w 2607010"/>
                    <a:gd name="connsiteY37" fmla="*/ 1977229 h 2812476"/>
                    <a:gd name="connsiteX38" fmla="*/ 420302 w 2607010"/>
                    <a:gd name="connsiteY38" fmla="*/ 1579664 h 2812476"/>
                    <a:gd name="connsiteX39" fmla="*/ 397584 w 2607010"/>
                    <a:gd name="connsiteY39" fmla="*/ 1221855 h 2812476"/>
                    <a:gd name="connsiteX40" fmla="*/ 323751 w 2607010"/>
                    <a:gd name="connsiteY40" fmla="*/ 1608061 h 2812476"/>
                    <a:gd name="connsiteX41" fmla="*/ 22737 w 2607010"/>
                    <a:gd name="connsiteY41" fmla="*/ 1352484 h 2812476"/>
                    <a:gd name="connsiteX42" fmla="*/ 414623 w 2607010"/>
                    <a:gd name="connsiteY42" fmla="*/ 1733010 h 2812476"/>
                    <a:gd name="connsiteX43" fmla="*/ 800829 w 2607010"/>
                    <a:gd name="connsiteY43" fmla="*/ 2090819 h 2812476"/>
                    <a:gd name="connsiteX44" fmla="*/ 210161 w 2607010"/>
                    <a:gd name="connsiteY44" fmla="*/ 2170332 h 2812476"/>
                    <a:gd name="connsiteX45" fmla="*/ 874663 w 2607010"/>
                    <a:gd name="connsiteY45" fmla="*/ 2141935 h 2812476"/>
                    <a:gd name="connsiteX46" fmla="*/ 1113202 w 2607010"/>
                    <a:gd name="connsiteY46" fmla="*/ 2391833 h 2812476"/>
                    <a:gd name="connsiteX47" fmla="*/ 1079125 w 2607010"/>
                    <a:gd name="connsiteY47" fmla="*/ 2658769 h 2812476"/>
                    <a:gd name="connsiteX48" fmla="*/ 1028009 w 2607010"/>
                    <a:gd name="connsiteY48" fmla="*/ 2698526 h 2812476"/>
                    <a:gd name="connsiteX0" fmla="*/ 1028009 w 2607010"/>
                    <a:gd name="connsiteY0" fmla="*/ 2698526 h 2812476"/>
                    <a:gd name="connsiteX1" fmla="*/ 1351741 w 2607010"/>
                    <a:gd name="connsiteY1" fmla="*/ 2812116 h 2812476"/>
                    <a:gd name="connsiteX2" fmla="*/ 1715229 w 2607010"/>
                    <a:gd name="connsiteY2" fmla="*/ 2726923 h 2812476"/>
                    <a:gd name="connsiteX3" fmla="*/ 1584600 w 2607010"/>
                    <a:gd name="connsiteY3" fmla="*/ 2528141 h 2812476"/>
                    <a:gd name="connsiteX4" fmla="*/ 1544844 w 2607010"/>
                    <a:gd name="connsiteY4" fmla="*/ 2278243 h 2812476"/>
                    <a:gd name="connsiteX5" fmla="*/ 1908332 w 2607010"/>
                    <a:gd name="connsiteY5" fmla="*/ 1801164 h 2812476"/>
                    <a:gd name="connsiteX6" fmla="*/ 2606911 w 2607010"/>
                    <a:gd name="connsiteY6" fmla="*/ 1358163 h 2812476"/>
                    <a:gd name="connsiteX7" fmla="*/ 1959448 w 2607010"/>
                    <a:gd name="connsiteY7" fmla="*/ 1693254 h 2812476"/>
                    <a:gd name="connsiteX8" fmla="*/ 1925371 w 2607010"/>
                    <a:gd name="connsiteY8" fmla="*/ 1449035 h 2812476"/>
                    <a:gd name="connsiteX9" fmla="*/ 2328819 w 2607010"/>
                    <a:gd name="connsiteY9" fmla="*/ 1046402 h 2812476"/>
                    <a:gd name="connsiteX10" fmla="*/ 1896973 w 2607010"/>
                    <a:gd name="connsiteY10" fmla="*/ 1375202 h 2812476"/>
                    <a:gd name="connsiteX11" fmla="*/ 1703870 w 2607010"/>
                    <a:gd name="connsiteY11" fmla="*/ 1079867 h 2812476"/>
                    <a:gd name="connsiteX12" fmla="*/ 1811781 w 2607010"/>
                    <a:gd name="connsiteY12" fmla="*/ 1466074 h 2812476"/>
                    <a:gd name="connsiteX13" fmla="*/ 1772024 w 2607010"/>
                    <a:gd name="connsiteY13" fmla="*/ 1750049 h 2812476"/>
                    <a:gd name="connsiteX14" fmla="*/ 1448292 w 2607010"/>
                    <a:gd name="connsiteY14" fmla="*/ 1392240 h 2812476"/>
                    <a:gd name="connsiteX15" fmla="*/ 1556203 w 2607010"/>
                    <a:gd name="connsiteY15" fmla="*/ 852687 h 2812476"/>
                    <a:gd name="connsiteX16" fmla="*/ 1982166 w 2607010"/>
                    <a:gd name="connsiteY16" fmla="*/ 489199 h 2812476"/>
                    <a:gd name="connsiteX17" fmla="*/ 1550523 w 2607010"/>
                    <a:gd name="connsiteY17" fmla="*/ 733418 h 2812476"/>
                    <a:gd name="connsiteX18" fmla="*/ 1590280 w 2607010"/>
                    <a:gd name="connsiteY18" fmla="*/ 318814 h 2812476"/>
                    <a:gd name="connsiteX19" fmla="*/ 1431254 w 2607010"/>
                    <a:gd name="connsiteY19" fmla="*/ 852687 h 2812476"/>
                    <a:gd name="connsiteX20" fmla="*/ 1346061 w 2607010"/>
                    <a:gd name="connsiteY20" fmla="*/ 1238894 h 2812476"/>
                    <a:gd name="connsiteX21" fmla="*/ 1010971 w 2607010"/>
                    <a:gd name="connsiteY21" fmla="*/ 409686 h 2812476"/>
                    <a:gd name="connsiteX22" fmla="*/ 1289266 w 2607010"/>
                    <a:gd name="connsiteY22" fmla="*/ 1295689 h 2812476"/>
                    <a:gd name="connsiteX23" fmla="*/ 1488049 w 2607010"/>
                    <a:gd name="connsiteY23" fmla="*/ 1801164 h 2812476"/>
                    <a:gd name="connsiteX24" fmla="*/ 1414215 w 2607010"/>
                    <a:gd name="connsiteY24" fmla="*/ 2153294 h 2812476"/>
                    <a:gd name="connsiteX25" fmla="*/ 1124561 w 2607010"/>
                    <a:gd name="connsiteY25" fmla="*/ 1704613 h 2812476"/>
                    <a:gd name="connsiteX26" fmla="*/ 886022 w 2607010"/>
                    <a:gd name="connsiteY26" fmla="*/ 1204816 h 2812476"/>
                    <a:gd name="connsiteX27" fmla="*/ 937137 w 2607010"/>
                    <a:gd name="connsiteY27" fmla="*/ 762 h 2812476"/>
                    <a:gd name="connsiteX28" fmla="*/ 789470 w 2607010"/>
                    <a:gd name="connsiteY28" fmla="*/ 1017393 h 2812476"/>
                    <a:gd name="connsiteX29" fmla="*/ 329430 w 2607010"/>
                    <a:gd name="connsiteY29" fmla="*/ 659584 h 2812476"/>
                    <a:gd name="connsiteX30" fmla="*/ 630444 w 2607010"/>
                    <a:gd name="connsiteY30" fmla="*/ 279057 h 2812476"/>
                    <a:gd name="connsiteX31" fmla="*/ 266956 w 2607010"/>
                    <a:gd name="connsiteY31" fmla="*/ 602789 h 2812476"/>
                    <a:gd name="connsiteX32" fmla="*/ 19 w 2607010"/>
                    <a:gd name="connsiteY32" fmla="*/ 85954 h 2812476"/>
                    <a:gd name="connsiteX33" fmla="*/ 255597 w 2607010"/>
                    <a:gd name="connsiteY33" fmla="*/ 716379 h 2812476"/>
                    <a:gd name="connsiteX34" fmla="*/ 715636 w 2607010"/>
                    <a:gd name="connsiteY34" fmla="*/ 1148021 h 2812476"/>
                    <a:gd name="connsiteX35" fmla="*/ 971214 w 2607010"/>
                    <a:gd name="connsiteY35" fmla="*/ 1744369 h 2812476"/>
                    <a:gd name="connsiteX36" fmla="*/ 1158638 w 2607010"/>
                    <a:gd name="connsiteY36" fmla="*/ 2164653 h 2812476"/>
                    <a:gd name="connsiteX37" fmla="*/ 823547 w 2607010"/>
                    <a:gd name="connsiteY37" fmla="*/ 1977229 h 2812476"/>
                    <a:gd name="connsiteX38" fmla="*/ 420302 w 2607010"/>
                    <a:gd name="connsiteY38" fmla="*/ 1579664 h 2812476"/>
                    <a:gd name="connsiteX39" fmla="*/ 397584 w 2607010"/>
                    <a:gd name="connsiteY39" fmla="*/ 1221855 h 2812476"/>
                    <a:gd name="connsiteX40" fmla="*/ 323751 w 2607010"/>
                    <a:gd name="connsiteY40" fmla="*/ 1608061 h 2812476"/>
                    <a:gd name="connsiteX41" fmla="*/ 22737 w 2607010"/>
                    <a:gd name="connsiteY41" fmla="*/ 1352484 h 2812476"/>
                    <a:gd name="connsiteX42" fmla="*/ 414623 w 2607010"/>
                    <a:gd name="connsiteY42" fmla="*/ 1733010 h 2812476"/>
                    <a:gd name="connsiteX43" fmla="*/ 800829 w 2607010"/>
                    <a:gd name="connsiteY43" fmla="*/ 2090819 h 2812476"/>
                    <a:gd name="connsiteX44" fmla="*/ 210161 w 2607010"/>
                    <a:gd name="connsiteY44" fmla="*/ 2170332 h 2812476"/>
                    <a:gd name="connsiteX45" fmla="*/ 874663 w 2607010"/>
                    <a:gd name="connsiteY45" fmla="*/ 2141935 h 2812476"/>
                    <a:gd name="connsiteX46" fmla="*/ 1113202 w 2607010"/>
                    <a:gd name="connsiteY46" fmla="*/ 2391833 h 2812476"/>
                    <a:gd name="connsiteX47" fmla="*/ 1079125 w 2607010"/>
                    <a:gd name="connsiteY47" fmla="*/ 2658769 h 2812476"/>
                    <a:gd name="connsiteX48" fmla="*/ 1028009 w 2607010"/>
                    <a:gd name="connsiteY48" fmla="*/ 2698526 h 2812476"/>
                    <a:gd name="connsiteX0" fmla="*/ 1028009 w 2607010"/>
                    <a:gd name="connsiteY0" fmla="*/ 2698526 h 2812476"/>
                    <a:gd name="connsiteX1" fmla="*/ 1351741 w 2607010"/>
                    <a:gd name="connsiteY1" fmla="*/ 2812116 h 2812476"/>
                    <a:gd name="connsiteX2" fmla="*/ 1715229 w 2607010"/>
                    <a:gd name="connsiteY2" fmla="*/ 2726923 h 2812476"/>
                    <a:gd name="connsiteX3" fmla="*/ 1584600 w 2607010"/>
                    <a:gd name="connsiteY3" fmla="*/ 2528141 h 2812476"/>
                    <a:gd name="connsiteX4" fmla="*/ 1544844 w 2607010"/>
                    <a:gd name="connsiteY4" fmla="*/ 2278243 h 2812476"/>
                    <a:gd name="connsiteX5" fmla="*/ 1908332 w 2607010"/>
                    <a:gd name="connsiteY5" fmla="*/ 1801164 h 2812476"/>
                    <a:gd name="connsiteX6" fmla="*/ 2606911 w 2607010"/>
                    <a:gd name="connsiteY6" fmla="*/ 1358163 h 2812476"/>
                    <a:gd name="connsiteX7" fmla="*/ 1959448 w 2607010"/>
                    <a:gd name="connsiteY7" fmla="*/ 1693254 h 2812476"/>
                    <a:gd name="connsiteX8" fmla="*/ 1925371 w 2607010"/>
                    <a:gd name="connsiteY8" fmla="*/ 1449035 h 2812476"/>
                    <a:gd name="connsiteX9" fmla="*/ 2317937 w 2607010"/>
                    <a:gd name="connsiteY9" fmla="*/ 1081318 h 2812476"/>
                    <a:gd name="connsiteX10" fmla="*/ 2328819 w 2607010"/>
                    <a:gd name="connsiteY10" fmla="*/ 1046402 h 2812476"/>
                    <a:gd name="connsiteX11" fmla="*/ 1896973 w 2607010"/>
                    <a:gd name="connsiteY11" fmla="*/ 1375202 h 2812476"/>
                    <a:gd name="connsiteX12" fmla="*/ 1703870 w 2607010"/>
                    <a:gd name="connsiteY12" fmla="*/ 1079867 h 2812476"/>
                    <a:gd name="connsiteX13" fmla="*/ 1811781 w 2607010"/>
                    <a:gd name="connsiteY13" fmla="*/ 1466074 h 2812476"/>
                    <a:gd name="connsiteX14" fmla="*/ 1772024 w 2607010"/>
                    <a:gd name="connsiteY14" fmla="*/ 1750049 h 2812476"/>
                    <a:gd name="connsiteX15" fmla="*/ 1448292 w 2607010"/>
                    <a:gd name="connsiteY15" fmla="*/ 1392240 h 2812476"/>
                    <a:gd name="connsiteX16" fmla="*/ 1556203 w 2607010"/>
                    <a:gd name="connsiteY16" fmla="*/ 852687 h 2812476"/>
                    <a:gd name="connsiteX17" fmla="*/ 1982166 w 2607010"/>
                    <a:gd name="connsiteY17" fmla="*/ 489199 h 2812476"/>
                    <a:gd name="connsiteX18" fmla="*/ 1550523 w 2607010"/>
                    <a:gd name="connsiteY18" fmla="*/ 733418 h 2812476"/>
                    <a:gd name="connsiteX19" fmla="*/ 1590280 w 2607010"/>
                    <a:gd name="connsiteY19" fmla="*/ 318814 h 2812476"/>
                    <a:gd name="connsiteX20" fmla="*/ 1431254 w 2607010"/>
                    <a:gd name="connsiteY20" fmla="*/ 852687 h 2812476"/>
                    <a:gd name="connsiteX21" fmla="*/ 1346061 w 2607010"/>
                    <a:gd name="connsiteY21" fmla="*/ 1238894 h 2812476"/>
                    <a:gd name="connsiteX22" fmla="*/ 1010971 w 2607010"/>
                    <a:gd name="connsiteY22" fmla="*/ 409686 h 2812476"/>
                    <a:gd name="connsiteX23" fmla="*/ 1289266 w 2607010"/>
                    <a:gd name="connsiteY23" fmla="*/ 1295689 h 2812476"/>
                    <a:gd name="connsiteX24" fmla="*/ 1488049 w 2607010"/>
                    <a:gd name="connsiteY24" fmla="*/ 1801164 h 2812476"/>
                    <a:gd name="connsiteX25" fmla="*/ 1414215 w 2607010"/>
                    <a:gd name="connsiteY25" fmla="*/ 2153294 h 2812476"/>
                    <a:gd name="connsiteX26" fmla="*/ 1124561 w 2607010"/>
                    <a:gd name="connsiteY26" fmla="*/ 1704613 h 2812476"/>
                    <a:gd name="connsiteX27" fmla="*/ 886022 w 2607010"/>
                    <a:gd name="connsiteY27" fmla="*/ 1204816 h 2812476"/>
                    <a:gd name="connsiteX28" fmla="*/ 937137 w 2607010"/>
                    <a:gd name="connsiteY28" fmla="*/ 762 h 2812476"/>
                    <a:gd name="connsiteX29" fmla="*/ 789470 w 2607010"/>
                    <a:gd name="connsiteY29" fmla="*/ 1017393 h 2812476"/>
                    <a:gd name="connsiteX30" fmla="*/ 329430 w 2607010"/>
                    <a:gd name="connsiteY30" fmla="*/ 659584 h 2812476"/>
                    <a:gd name="connsiteX31" fmla="*/ 630444 w 2607010"/>
                    <a:gd name="connsiteY31" fmla="*/ 279057 h 2812476"/>
                    <a:gd name="connsiteX32" fmla="*/ 266956 w 2607010"/>
                    <a:gd name="connsiteY32" fmla="*/ 602789 h 2812476"/>
                    <a:gd name="connsiteX33" fmla="*/ 19 w 2607010"/>
                    <a:gd name="connsiteY33" fmla="*/ 85954 h 2812476"/>
                    <a:gd name="connsiteX34" fmla="*/ 255597 w 2607010"/>
                    <a:gd name="connsiteY34" fmla="*/ 716379 h 2812476"/>
                    <a:gd name="connsiteX35" fmla="*/ 715636 w 2607010"/>
                    <a:gd name="connsiteY35" fmla="*/ 1148021 h 2812476"/>
                    <a:gd name="connsiteX36" fmla="*/ 971214 w 2607010"/>
                    <a:gd name="connsiteY36" fmla="*/ 1744369 h 2812476"/>
                    <a:gd name="connsiteX37" fmla="*/ 1158638 w 2607010"/>
                    <a:gd name="connsiteY37" fmla="*/ 2164653 h 2812476"/>
                    <a:gd name="connsiteX38" fmla="*/ 823547 w 2607010"/>
                    <a:gd name="connsiteY38" fmla="*/ 1977229 h 2812476"/>
                    <a:gd name="connsiteX39" fmla="*/ 420302 w 2607010"/>
                    <a:gd name="connsiteY39" fmla="*/ 1579664 h 2812476"/>
                    <a:gd name="connsiteX40" fmla="*/ 397584 w 2607010"/>
                    <a:gd name="connsiteY40" fmla="*/ 1221855 h 2812476"/>
                    <a:gd name="connsiteX41" fmla="*/ 323751 w 2607010"/>
                    <a:gd name="connsiteY41" fmla="*/ 1608061 h 2812476"/>
                    <a:gd name="connsiteX42" fmla="*/ 22737 w 2607010"/>
                    <a:gd name="connsiteY42" fmla="*/ 1352484 h 2812476"/>
                    <a:gd name="connsiteX43" fmla="*/ 414623 w 2607010"/>
                    <a:gd name="connsiteY43" fmla="*/ 1733010 h 2812476"/>
                    <a:gd name="connsiteX44" fmla="*/ 800829 w 2607010"/>
                    <a:gd name="connsiteY44" fmla="*/ 2090819 h 2812476"/>
                    <a:gd name="connsiteX45" fmla="*/ 210161 w 2607010"/>
                    <a:gd name="connsiteY45" fmla="*/ 2170332 h 2812476"/>
                    <a:gd name="connsiteX46" fmla="*/ 874663 w 2607010"/>
                    <a:gd name="connsiteY46" fmla="*/ 2141935 h 2812476"/>
                    <a:gd name="connsiteX47" fmla="*/ 1113202 w 2607010"/>
                    <a:gd name="connsiteY47" fmla="*/ 2391833 h 2812476"/>
                    <a:gd name="connsiteX48" fmla="*/ 1079125 w 2607010"/>
                    <a:gd name="connsiteY48" fmla="*/ 2658769 h 2812476"/>
                    <a:gd name="connsiteX49" fmla="*/ 1028009 w 2607010"/>
                    <a:gd name="connsiteY49" fmla="*/ 2698526 h 2812476"/>
                    <a:gd name="connsiteX0" fmla="*/ 1028009 w 2663539"/>
                    <a:gd name="connsiteY0" fmla="*/ 2698526 h 2812476"/>
                    <a:gd name="connsiteX1" fmla="*/ 1351741 w 2663539"/>
                    <a:gd name="connsiteY1" fmla="*/ 2812116 h 2812476"/>
                    <a:gd name="connsiteX2" fmla="*/ 1715229 w 2663539"/>
                    <a:gd name="connsiteY2" fmla="*/ 2726923 h 2812476"/>
                    <a:gd name="connsiteX3" fmla="*/ 1584600 w 2663539"/>
                    <a:gd name="connsiteY3" fmla="*/ 2528141 h 2812476"/>
                    <a:gd name="connsiteX4" fmla="*/ 1544844 w 2663539"/>
                    <a:gd name="connsiteY4" fmla="*/ 2278243 h 2812476"/>
                    <a:gd name="connsiteX5" fmla="*/ 1908332 w 2663539"/>
                    <a:gd name="connsiteY5" fmla="*/ 1801164 h 2812476"/>
                    <a:gd name="connsiteX6" fmla="*/ 2606911 w 2663539"/>
                    <a:gd name="connsiteY6" fmla="*/ 1358163 h 2812476"/>
                    <a:gd name="connsiteX7" fmla="*/ 2547905 w 2663539"/>
                    <a:gd name="connsiteY7" fmla="*/ 1373342 h 2812476"/>
                    <a:gd name="connsiteX8" fmla="*/ 1959448 w 2663539"/>
                    <a:gd name="connsiteY8" fmla="*/ 1693254 h 2812476"/>
                    <a:gd name="connsiteX9" fmla="*/ 1925371 w 2663539"/>
                    <a:gd name="connsiteY9" fmla="*/ 1449035 h 2812476"/>
                    <a:gd name="connsiteX10" fmla="*/ 2317937 w 2663539"/>
                    <a:gd name="connsiteY10" fmla="*/ 1081318 h 2812476"/>
                    <a:gd name="connsiteX11" fmla="*/ 2328819 w 2663539"/>
                    <a:gd name="connsiteY11" fmla="*/ 1046402 h 2812476"/>
                    <a:gd name="connsiteX12" fmla="*/ 1896973 w 2663539"/>
                    <a:gd name="connsiteY12" fmla="*/ 1375202 h 2812476"/>
                    <a:gd name="connsiteX13" fmla="*/ 1703870 w 2663539"/>
                    <a:gd name="connsiteY13" fmla="*/ 1079867 h 2812476"/>
                    <a:gd name="connsiteX14" fmla="*/ 1811781 w 2663539"/>
                    <a:gd name="connsiteY14" fmla="*/ 1466074 h 2812476"/>
                    <a:gd name="connsiteX15" fmla="*/ 1772024 w 2663539"/>
                    <a:gd name="connsiteY15" fmla="*/ 1750049 h 2812476"/>
                    <a:gd name="connsiteX16" fmla="*/ 1448292 w 2663539"/>
                    <a:gd name="connsiteY16" fmla="*/ 1392240 h 2812476"/>
                    <a:gd name="connsiteX17" fmla="*/ 1556203 w 2663539"/>
                    <a:gd name="connsiteY17" fmla="*/ 852687 h 2812476"/>
                    <a:gd name="connsiteX18" fmla="*/ 1982166 w 2663539"/>
                    <a:gd name="connsiteY18" fmla="*/ 489199 h 2812476"/>
                    <a:gd name="connsiteX19" fmla="*/ 1550523 w 2663539"/>
                    <a:gd name="connsiteY19" fmla="*/ 733418 h 2812476"/>
                    <a:gd name="connsiteX20" fmla="*/ 1590280 w 2663539"/>
                    <a:gd name="connsiteY20" fmla="*/ 318814 h 2812476"/>
                    <a:gd name="connsiteX21" fmla="*/ 1431254 w 2663539"/>
                    <a:gd name="connsiteY21" fmla="*/ 852687 h 2812476"/>
                    <a:gd name="connsiteX22" fmla="*/ 1346061 w 2663539"/>
                    <a:gd name="connsiteY22" fmla="*/ 1238894 h 2812476"/>
                    <a:gd name="connsiteX23" fmla="*/ 1010971 w 2663539"/>
                    <a:gd name="connsiteY23" fmla="*/ 409686 h 2812476"/>
                    <a:gd name="connsiteX24" fmla="*/ 1289266 w 2663539"/>
                    <a:gd name="connsiteY24" fmla="*/ 1295689 h 2812476"/>
                    <a:gd name="connsiteX25" fmla="*/ 1488049 w 2663539"/>
                    <a:gd name="connsiteY25" fmla="*/ 1801164 h 2812476"/>
                    <a:gd name="connsiteX26" fmla="*/ 1414215 w 2663539"/>
                    <a:gd name="connsiteY26" fmla="*/ 2153294 h 2812476"/>
                    <a:gd name="connsiteX27" fmla="*/ 1124561 w 2663539"/>
                    <a:gd name="connsiteY27" fmla="*/ 1704613 h 2812476"/>
                    <a:gd name="connsiteX28" fmla="*/ 886022 w 2663539"/>
                    <a:gd name="connsiteY28" fmla="*/ 1204816 h 2812476"/>
                    <a:gd name="connsiteX29" fmla="*/ 937137 w 2663539"/>
                    <a:gd name="connsiteY29" fmla="*/ 762 h 2812476"/>
                    <a:gd name="connsiteX30" fmla="*/ 789470 w 2663539"/>
                    <a:gd name="connsiteY30" fmla="*/ 1017393 h 2812476"/>
                    <a:gd name="connsiteX31" fmla="*/ 329430 w 2663539"/>
                    <a:gd name="connsiteY31" fmla="*/ 659584 h 2812476"/>
                    <a:gd name="connsiteX32" fmla="*/ 630444 w 2663539"/>
                    <a:gd name="connsiteY32" fmla="*/ 279057 h 2812476"/>
                    <a:gd name="connsiteX33" fmla="*/ 266956 w 2663539"/>
                    <a:gd name="connsiteY33" fmla="*/ 602789 h 2812476"/>
                    <a:gd name="connsiteX34" fmla="*/ 19 w 2663539"/>
                    <a:gd name="connsiteY34" fmla="*/ 85954 h 2812476"/>
                    <a:gd name="connsiteX35" fmla="*/ 255597 w 2663539"/>
                    <a:gd name="connsiteY35" fmla="*/ 716379 h 2812476"/>
                    <a:gd name="connsiteX36" fmla="*/ 715636 w 2663539"/>
                    <a:gd name="connsiteY36" fmla="*/ 1148021 h 2812476"/>
                    <a:gd name="connsiteX37" fmla="*/ 971214 w 2663539"/>
                    <a:gd name="connsiteY37" fmla="*/ 1744369 h 2812476"/>
                    <a:gd name="connsiteX38" fmla="*/ 1158638 w 2663539"/>
                    <a:gd name="connsiteY38" fmla="*/ 2164653 h 2812476"/>
                    <a:gd name="connsiteX39" fmla="*/ 823547 w 2663539"/>
                    <a:gd name="connsiteY39" fmla="*/ 1977229 h 2812476"/>
                    <a:gd name="connsiteX40" fmla="*/ 420302 w 2663539"/>
                    <a:gd name="connsiteY40" fmla="*/ 1579664 h 2812476"/>
                    <a:gd name="connsiteX41" fmla="*/ 397584 w 2663539"/>
                    <a:gd name="connsiteY41" fmla="*/ 1221855 h 2812476"/>
                    <a:gd name="connsiteX42" fmla="*/ 323751 w 2663539"/>
                    <a:gd name="connsiteY42" fmla="*/ 1608061 h 2812476"/>
                    <a:gd name="connsiteX43" fmla="*/ 22737 w 2663539"/>
                    <a:gd name="connsiteY43" fmla="*/ 1352484 h 2812476"/>
                    <a:gd name="connsiteX44" fmla="*/ 414623 w 2663539"/>
                    <a:gd name="connsiteY44" fmla="*/ 1733010 h 2812476"/>
                    <a:gd name="connsiteX45" fmla="*/ 800829 w 2663539"/>
                    <a:gd name="connsiteY45" fmla="*/ 2090819 h 2812476"/>
                    <a:gd name="connsiteX46" fmla="*/ 210161 w 2663539"/>
                    <a:gd name="connsiteY46" fmla="*/ 2170332 h 2812476"/>
                    <a:gd name="connsiteX47" fmla="*/ 874663 w 2663539"/>
                    <a:gd name="connsiteY47" fmla="*/ 2141935 h 2812476"/>
                    <a:gd name="connsiteX48" fmla="*/ 1113202 w 2663539"/>
                    <a:gd name="connsiteY48" fmla="*/ 2391833 h 2812476"/>
                    <a:gd name="connsiteX49" fmla="*/ 1079125 w 2663539"/>
                    <a:gd name="connsiteY49" fmla="*/ 2658769 h 2812476"/>
                    <a:gd name="connsiteX50" fmla="*/ 1028009 w 2663539"/>
                    <a:gd name="connsiteY50" fmla="*/ 2698526 h 2812476"/>
                    <a:gd name="connsiteX0" fmla="*/ 1051537 w 2687067"/>
                    <a:gd name="connsiteY0" fmla="*/ 2698526 h 2812476"/>
                    <a:gd name="connsiteX1" fmla="*/ 1375269 w 2687067"/>
                    <a:gd name="connsiteY1" fmla="*/ 2812116 h 2812476"/>
                    <a:gd name="connsiteX2" fmla="*/ 1738757 w 2687067"/>
                    <a:gd name="connsiteY2" fmla="*/ 2726923 h 2812476"/>
                    <a:gd name="connsiteX3" fmla="*/ 1608128 w 2687067"/>
                    <a:gd name="connsiteY3" fmla="*/ 2528141 h 2812476"/>
                    <a:gd name="connsiteX4" fmla="*/ 1568372 w 2687067"/>
                    <a:gd name="connsiteY4" fmla="*/ 2278243 h 2812476"/>
                    <a:gd name="connsiteX5" fmla="*/ 1931860 w 2687067"/>
                    <a:gd name="connsiteY5" fmla="*/ 1801164 h 2812476"/>
                    <a:gd name="connsiteX6" fmla="*/ 2630439 w 2687067"/>
                    <a:gd name="connsiteY6" fmla="*/ 1358163 h 2812476"/>
                    <a:gd name="connsiteX7" fmla="*/ 2571433 w 2687067"/>
                    <a:gd name="connsiteY7" fmla="*/ 1373342 h 2812476"/>
                    <a:gd name="connsiteX8" fmla="*/ 1982976 w 2687067"/>
                    <a:gd name="connsiteY8" fmla="*/ 1693254 h 2812476"/>
                    <a:gd name="connsiteX9" fmla="*/ 1948899 w 2687067"/>
                    <a:gd name="connsiteY9" fmla="*/ 1449035 h 2812476"/>
                    <a:gd name="connsiteX10" fmla="*/ 2341465 w 2687067"/>
                    <a:gd name="connsiteY10" fmla="*/ 1081318 h 2812476"/>
                    <a:gd name="connsiteX11" fmla="*/ 2352347 w 2687067"/>
                    <a:gd name="connsiteY11" fmla="*/ 1046402 h 2812476"/>
                    <a:gd name="connsiteX12" fmla="*/ 1920501 w 2687067"/>
                    <a:gd name="connsiteY12" fmla="*/ 1375202 h 2812476"/>
                    <a:gd name="connsiteX13" fmla="*/ 1727398 w 2687067"/>
                    <a:gd name="connsiteY13" fmla="*/ 1079867 h 2812476"/>
                    <a:gd name="connsiteX14" fmla="*/ 1835309 w 2687067"/>
                    <a:gd name="connsiteY14" fmla="*/ 1466074 h 2812476"/>
                    <a:gd name="connsiteX15" fmla="*/ 1795552 w 2687067"/>
                    <a:gd name="connsiteY15" fmla="*/ 1750049 h 2812476"/>
                    <a:gd name="connsiteX16" fmla="*/ 1471820 w 2687067"/>
                    <a:gd name="connsiteY16" fmla="*/ 1392240 h 2812476"/>
                    <a:gd name="connsiteX17" fmla="*/ 1579731 w 2687067"/>
                    <a:gd name="connsiteY17" fmla="*/ 852687 h 2812476"/>
                    <a:gd name="connsiteX18" fmla="*/ 2005694 w 2687067"/>
                    <a:gd name="connsiteY18" fmla="*/ 489199 h 2812476"/>
                    <a:gd name="connsiteX19" fmla="*/ 1574051 w 2687067"/>
                    <a:gd name="connsiteY19" fmla="*/ 733418 h 2812476"/>
                    <a:gd name="connsiteX20" fmla="*/ 1613808 w 2687067"/>
                    <a:gd name="connsiteY20" fmla="*/ 318814 h 2812476"/>
                    <a:gd name="connsiteX21" fmla="*/ 1454782 w 2687067"/>
                    <a:gd name="connsiteY21" fmla="*/ 852687 h 2812476"/>
                    <a:gd name="connsiteX22" fmla="*/ 1369589 w 2687067"/>
                    <a:gd name="connsiteY22" fmla="*/ 1238894 h 2812476"/>
                    <a:gd name="connsiteX23" fmla="*/ 1034499 w 2687067"/>
                    <a:gd name="connsiteY23" fmla="*/ 409686 h 2812476"/>
                    <a:gd name="connsiteX24" fmla="*/ 1312794 w 2687067"/>
                    <a:gd name="connsiteY24" fmla="*/ 1295689 h 2812476"/>
                    <a:gd name="connsiteX25" fmla="*/ 1511577 w 2687067"/>
                    <a:gd name="connsiteY25" fmla="*/ 1801164 h 2812476"/>
                    <a:gd name="connsiteX26" fmla="*/ 1437743 w 2687067"/>
                    <a:gd name="connsiteY26" fmla="*/ 2153294 h 2812476"/>
                    <a:gd name="connsiteX27" fmla="*/ 1148089 w 2687067"/>
                    <a:gd name="connsiteY27" fmla="*/ 1704613 h 2812476"/>
                    <a:gd name="connsiteX28" fmla="*/ 909550 w 2687067"/>
                    <a:gd name="connsiteY28" fmla="*/ 1204816 h 2812476"/>
                    <a:gd name="connsiteX29" fmla="*/ 960665 w 2687067"/>
                    <a:gd name="connsiteY29" fmla="*/ 762 h 2812476"/>
                    <a:gd name="connsiteX30" fmla="*/ 812998 w 2687067"/>
                    <a:gd name="connsiteY30" fmla="*/ 1017393 h 2812476"/>
                    <a:gd name="connsiteX31" fmla="*/ 352958 w 2687067"/>
                    <a:gd name="connsiteY31" fmla="*/ 659584 h 2812476"/>
                    <a:gd name="connsiteX32" fmla="*/ 653972 w 2687067"/>
                    <a:gd name="connsiteY32" fmla="*/ 279057 h 2812476"/>
                    <a:gd name="connsiteX33" fmla="*/ 290484 w 2687067"/>
                    <a:gd name="connsiteY33" fmla="*/ 602789 h 2812476"/>
                    <a:gd name="connsiteX34" fmla="*/ 23547 w 2687067"/>
                    <a:gd name="connsiteY34" fmla="*/ 85954 h 2812476"/>
                    <a:gd name="connsiteX35" fmla="*/ 279125 w 2687067"/>
                    <a:gd name="connsiteY35" fmla="*/ 716379 h 2812476"/>
                    <a:gd name="connsiteX36" fmla="*/ 739164 w 2687067"/>
                    <a:gd name="connsiteY36" fmla="*/ 1148021 h 2812476"/>
                    <a:gd name="connsiteX37" fmla="*/ 994742 w 2687067"/>
                    <a:gd name="connsiteY37" fmla="*/ 1744369 h 2812476"/>
                    <a:gd name="connsiteX38" fmla="*/ 1182166 w 2687067"/>
                    <a:gd name="connsiteY38" fmla="*/ 2164653 h 2812476"/>
                    <a:gd name="connsiteX39" fmla="*/ 847075 w 2687067"/>
                    <a:gd name="connsiteY39" fmla="*/ 1977229 h 2812476"/>
                    <a:gd name="connsiteX40" fmla="*/ 443830 w 2687067"/>
                    <a:gd name="connsiteY40" fmla="*/ 1579664 h 2812476"/>
                    <a:gd name="connsiteX41" fmla="*/ 421112 w 2687067"/>
                    <a:gd name="connsiteY41" fmla="*/ 1221855 h 2812476"/>
                    <a:gd name="connsiteX42" fmla="*/ 347279 w 2687067"/>
                    <a:gd name="connsiteY42" fmla="*/ 1608061 h 2812476"/>
                    <a:gd name="connsiteX43" fmla="*/ 46265 w 2687067"/>
                    <a:gd name="connsiteY43" fmla="*/ 1352484 h 2812476"/>
                    <a:gd name="connsiteX44" fmla="*/ 41776 w 2687067"/>
                    <a:gd name="connsiteY44" fmla="*/ 1387944 h 2812476"/>
                    <a:gd name="connsiteX45" fmla="*/ 438151 w 2687067"/>
                    <a:gd name="connsiteY45" fmla="*/ 1733010 h 2812476"/>
                    <a:gd name="connsiteX46" fmla="*/ 824357 w 2687067"/>
                    <a:gd name="connsiteY46" fmla="*/ 2090819 h 2812476"/>
                    <a:gd name="connsiteX47" fmla="*/ 233689 w 2687067"/>
                    <a:gd name="connsiteY47" fmla="*/ 2170332 h 2812476"/>
                    <a:gd name="connsiteX48" fmla="*/ 898191 w 2687067"/>
                    <a:gd name="connsiteY48" fmla="*/ 2141935 h 2812476"/>
                    <a:gd name="connsiteX49" fmla="*/ 1136730 w 2687067"/>
                    <a:gd name="connsiteY49" fmla="*/ 2391833 h 2812476"/>
                    <a:gd name="connsiteX50" fmla="*/ 1102653 w 2687067"/>
                    <a:gd name="connsiteY50" fmla="*/ 2658769 h 2812476"/>
                    <a:gd name="connsiteX51" fmla="*/ 1051537 w 2687067"/>
                    <a:gd name="connsiteY51"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50497 w 2683592"/>
                    <a:gd name="connsiteY32" fmla="*/ 279057 h 2812476"/>
                    <a:gd name="connsiteX33" fmla="*/ 287009 w 2683592"/>
                    <a:gd name="connsiteY33" fmla="*/ 602789 h 2812476"/>
                    <a:gd name="connsiteX34" fmla="*/ 20072 w 2683592"/>
                    <a:gd name="connsiteY34" fmla="*/ 85954 h 2812476"/>
                    <a:gd name="connsiteX35" fmla="*/ 275650 w 2683592"/>
                    <a:gd name="connsiteY35" fmla="*/ 716379 h 2812476"/>
                    <a:gd name="connsiteX36" fmla="*/ 735689 w 2683592"/>
                    <a:gd name="connsiteY36" fmla="*/ 1148021 h 2812476"/>
                    <a:gd name="connsiteX37" fmla="*/ 991267 w 2683592"/>
                    <a:gd name="connsiteY37" fmla="*/ 1744369 h 2812476"/>
                    <a:gd name="connsiteX38" fmla="*/ 1178691 w 2683592"/>
                    <a:gd name="connsiteY38" fmla="*/ 2164653 h 2812476"/>
                    <a:gd name="connsiteX39" fmla="*/ 843600 w 2683592"/>
                    <a:gd name="connsiteY39" fmla="*/ 1977229 h 2812476"/>
                    <a:gd name="connsiteX40" fmla="*/ 440355 w 2683592"/>
                    <a:gd name="connsiteY40" fmla="*/ 1579664 h 2812476"/>
                    <a:gd name="connsiteX41" fmla="*/ 417637 w 2683592"/>
                    <a:gd name="connsiteY41" fmla="*/ 1221855 h 2812476"/>
                    <a:gd name="connsiteX42" fmla="*/ 343804 w 2683592"/>
                    <a:gd name="connsiteY42" fmla="*/ 1608061 h 2812476"/>
                    <a:gd name="connsiteX43" fmla="*/ 279221 w 2683592"/>
                    <a:gd name="connsiteY43" fmla="*/ 1555857 h 2812476"/>
                    <a:gd name="connsiteX44" fmla="*/ 42790 w 2683592"/>
                    <a:gd name="connsiteY44" fmla="*/ 1352484 h 2812476"/>
                    <a:gd name="connsiteX45" fmla="*/ 38301 w 2683592"/>
                    <a:gd name="connsiteY45" fmla="*/ 1387944 h 2812476"/>
                    <a:gd name="connsiteX46" fmla="*/ 434676 w 2683592"/>
                    <a:gd name="connsiteY46" fmla="*/ 1733010 h 2812476"/>
                    <a:gd name="connsiteX47" fmla="*/ 820882 w 2683592"/>
                    <a:gd name="connsiteY47" fmla="*/ 2090819 h 2812476"/>
                    <a:gd name="connsiteX48" fmla="*/ 230214 w 2683592"/>
                    <a:gd name="connsiteY48" fmla="*/ 2170332 h 2812476"/>
                    <a:gd name="connsiteX49" fmla="*/ 894716 w 2683592"/>
                    <a:gd name="connsiteY49" fmla="*/ 2141935 h 2812476"/>
                    <a:gd name="connsiteX50" fmla="*/ 1133255 w 2683592"/>
                    <a:gd name="connsiteY50" fmla="*/ 2391833 h 2812476"/>
                    <a:gd name="connsiteX51" fmla="*/ 1099178 w 2683592"/>
                    <a:gd name="connsiteY51" fmla="*/ 2658769 h 2812476"/>
                    <a:gd name="connsiteX52" fmla="*/ 1048062 w 2683592"/>
                    <a:gd name="connsiteY52"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50497 w 2683592"/>
                    <a:gd name="connsiteY32" fmla="*/ 279057 h 2812476"/>
                    <a:gd name="connsiteX33" fmla="*/ 287009 w 2683592"/>
                    <a:gd name="connsiteY33" fmla="*/ 602789 h 2812476"/>
                    <a:gd name="connsiteX34" fmla="*/ 20072 w 2683592"/>
                    <a:gd name="connsiteY34" fmla="*/ 85954 h 2812476"/>
                    <a:gd name="connsiteX35" fmla="*/ 275650 w 2683592"/>
                    <a:gd name="connsiteY35" fmla="*/ 716379 h 2812476"/>
                    <a:gd name="connsiteX36" fmla="*/ 735689 w 2683592"/>
                    <a:gd name="connsiteY36" fmla="*/ 1148021 h 2812476"/>
                    <a:gd name="connsiteX37" fmla="*/ 991267 w 2683592"/>
                    <a:gd name="connsiteY37" fmla="*/ 1744369 h 2812476"/>
                    <a:gd name="connsiteX38" fmla="*/ 1178691 w 2683592"/>
                    <a:gd name="connsiteY38" fmla="*/ 2164653 h 2812476"/>
                    <a:gd name="connsiteX39" fmla="*/ 843600 w 2683592"/>
                    <a:gd name="connsiteY39" fmla="*/ 1977229 h 2812476"/>
                    <a:gd name="connsiteX40" fmla="*/ 440355 w 2683592"/>
                    <a:gd name="connsiteY40" fmla="*/ 1579664 h 2812476"/>
                    <a:gd name="connsiteX41" fmla="*/ 417637 w 2683592"/>
                    <a:gd name="connsiteY41" fmla="*/ 1221855 h 2812476"/>
                    <a:gd name="connsiteX42" fmla="*/ 343804 w 2683592"/>
                    <a:gd name="connsiteY42" fmla="*/ 1608061 h 2812476"/>
                    <a:gd name="connsiteX43" fmla="*/ 279221 w 2683592"/>
                    <a:gd name="connsiteY43" fmla="*/ 1555857 h 2812476"/>
                    <a:gd name="connsiteX44" fmla="*/ 42790 w 2683592"/>
                    <a:gd name="connsiteY44" fmla="*/ 1352484 h 2812476"/>
                    <a:gd name="connsiteX45" fmla="*/ 38301 w 2683592"/>
                    <a:gd name="connsiteY45" fmla="*/ 1387944 h 2812476"/>
                    <a:gd name="connsiteX46" fmla="*/ 434676 w 2683592"/>
                    <a:gd name="connsiteY46" fmla="*/ 1733010 h 2812476"/>
                    <a:gd name="connsiteX47" fmla="*/ 820882 w 2683592"/>
                    <a:gd name="connsiteY47" fmla="*/ 2090819 h 2812476"/>
                    <a:gd name="connsiteX48" fmla="*/ 489112 w 2683592"/>
                    <a:gd name="connsiteY48" fmla="*/ 2127129 h 2812476"/>
                    <a:gd name="connsiteX49" fmla="*/ 230214 w 2683592"/>
                    <a:gd name="connsiteY49" fmla="*/ 2170332 h 2812476"/>
                    <a:gd name="connsiteX50" fmla="*/ 894716 w 2683592"/>
                    <a:gd name="connsiteY50" fmla="*/ 2141935 h 2812476"/>
                    <a:gd name="connsiteX51" fmla="*/ 1133255 w 2683592"/>
                    <a:gd name="connsiteY51" fmla="*/ 2391833 h 2812476"/>
                    <a:gd name="connsiteX52" fmla="*/ 1099178 w 2683592"/>
                    <a:gd name="connsiteY52" fmla="*/ 2658769 h 2812476"/>
                    <a:gd name="connsiteX53" fmla="*/ 1048062 w 2683592"/>
                    <a:gd name="connsiteY53"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50497 w 2683592"/>
                    <a:gd name="connsiteY32" fmla="*/ 279057 h 2812476"/>
                    <a:gd name="connsiteX33" fmla="*/ 287009 w 2683592"/>
                    <a:gd name="connsiteY33" fmla="*/ 602789 h 2812476"/>
                    <a:gd name="connsiteX34" fmla="*/ 20072 w 2683592"/>
                    <a:gd name="connsiteY34" fmla="*/ 85954 h 2812476"/>
                    <a:gd name="connsiteX35" fmla="*/ 275650 w 2683592"/>
                    <a:gd name="connsiteY35" fmla="*/ 716379 h 2812476"/>
                    <a:gd name="connsiteX36" fmla="*/ 735689 w 2683592"/>
                    <a:gd name="connsiteY36" fmla="*/ 1148021 h 2812476"/>
                    <a:gd name="connsiteX37" fmla="*/ 991267 w 2683592"/>
                    <a:gd name="connsiteY37" fmla="*/ 1744369 h 2812476"/>
                    <a:gd name="connsiteX38" fmla="*/ 1178691 w 2683592"/>
                    <a:gd name="connsiteY38" fmla="*/ 2164653 h 2812476"/>
                    <a:gd name="connsiteX39" fmla="*/ 843600 w 2683592"/>
                    <a:gd name="connsiteY39" fmla="*/ 1977229 h 2812476"/>
                    <a:gd name="connsiteX40" fmla="*/ 440355 w 2683592"/>
                    <a:gd name="connsiteY40" fmla="*/ 1579664 h 2812476"/>
                    <a:gd name="connsiteX41" fmla="*/ 417637 w 2683592"/>
                    <a:gd name="connsiteY41" fmla="*/ 1221855 h 2812476"/>
                    <a:gd name="connsiteX42" fmla="*/ 343804 w 2683592"/>
                    <a:gd name="connsiteY42" fmla="*/ 1608061 h 2812476"/>
                    <a:gd name="connsiteX43" fmla="*/ 279221 w 2683592"/>
                    <a:gd name="connsiteY43" fmla="*/ 1555857 h 2812476"/>
                    <a:gd name="connsiteX44" fmla="*/ 42790 w 2683592"/>
                    <a:gd name="connsiteY44" fmla="*/ 1352484 h 2812476"/>
                    <a:gd name="connsiteX45" fmla="*/ 38301 w 2683592"/>
                    <a:gd name="connsiteY45" fmla="*/ 1387944 h 2812476"/>
                    <a:gd name="connsiteX46" fmla="*/ 434676 w 2683592"/>
                    <a:gd name="connsiteY46" fmla="*/ 1733010 h 2812476"/>
                    <a:gd name="connsiteX47" fmla="*/ 820882 w 2683592"/>
                    <a:gd name="connsiteY47" fmla="*/ 2090819 h 2812476"/>
                    <a:gd name="connsiteX48" fmla="*/ 489112 w 2683592"/>
                    <a:gd name="connsiteY48" fmla="*/ 2127129 h 2812476"/>
                    <a:gd name="connsiteX49" fmla="*/ 230214 w 2683592"/>
                    <a:gd name="connsiteY49" fmla="*/ 2170332 h 2812476"/>
                    <a:gd name="connsiteX50" fmla="*/ 667977 w 2683592"/>
                    <a:gd name="connsiteY50" fmla="*/ 2147206 h 2812476"/>
                    <a:gd name="connsiteX51" fmla="*/ 894716 w 2683592"/>
                    <a:gd name="connsiteY51" fmla="*/ 2141935 h 2812476"/>
                    <a:gd name="connsiteX52" fmla="*/ 1133255 w 2683592"/>
                    <a:gd name="connsiteY52" fmla="*/ 2391833 h 2812476"/>
                    <a:gd name="connsiteX53" fmla="*/ 1099178 w 2683592"/>
                    <a:gd name="connsiteY53" fmla="*/ 2658769 h 2812476"/>
                    <a:gd name="connsiteX54" fmla="*/ 1048062 w 2683592"/>
                    <a:gd name="connsiteY54"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50497 w 2683592"/>
                    <a:gd name="connsiteY32" fmla="*/ 279057 h 2812476"/>
                    <a:gd name="connsiteX33" fmla="*/ 287009 w 2683592"/>
                    <a:gd name="connsiteY33" fmla="*/ 602789 h 2812476"/>
                    <a:gd name="connsiteX34" fmla="*/ 20072 w 2683592"/>
                    <a:gd name="connsiteY34" fmla="*/ 85954 h 2812476"/>
                    <a:gd name="connsiteX35" fmla="*/ 275650 w 2683592"/>
                    <a:gd name="connsiteY35" fmla="*/ 716379 h 2812476"/>
                    <a:gd name="connsiteX36" fmla="*/ 735689 w 2683592"/>
                    <a:gd name="connsiteY36" fmla="*/ 1148021 h 2812476"/>
                    <a:gd name="connsiteX37" fmla="*/ 991267 w 2683592"/>
                    <a:gd name="connsiteY37" fmla="*/ 1744369 h 2812476"/>
                    <a:gd name="connsiteX38" fmla="*/ 1178691 w 2683592"/>
                    <a:gd name="connsiteY38" fmla="*/ 2164653 h 2812476"/>
                    <a:gd name="connsiteX39" fmla="*/ 843600 w 2683592"/>
                    <a:gd name="connsiteY39" fmla="*/ 1977229 h 2812476"/>
                    <a:gd name="connsiteX40" fmla="*/ 440355 w 2683592"/>
                    <a:gd name="connsiteY40" fmla="*/ 1579664 h 2812476"/>
                    <a:gd name="connsiteX41" fmla="*/ 417637 w 2683592"/>
                    <a:gd name="connsiteY41" fmla="*/ 1221855 h 2812476"/>
                    <a:gd name="connsiteX42" fmla="*/ 343804 w 2683592"/>
                    <a:gd name="connsiteY42" fmla="*/ 1608061 h 2812476"/>
                    <a:gd name="connsiteX43" fmla="*/ 279221 w 2683592"/>
                    <a:gd name="connsiteY43" fmla="*/ 1555857 h 2812476"/>
                    <a:gd name="connsiteX44" fmla="*/ 42790 w 2683592"/>
                    <a:gd name="connsiteY44" fmla="*/ 1352484 h 2812476"/>
                    <a:gd name="connsiteX45" fmla="*/ 38301 w 2683592"/>
                    <a:gd name="connsiteY45" fmla="*/ 1387944 h 2812476"/>
                    <a:gd name="connsiteX46" fmla="*/ 434676 w 2683592"/>
                    <a:gd name="connsiteY46" fmla="*/ 1733010 h 2812476"/>
                    <a:gd name="connsiteX47" fmla="*/ 820882 w 2683592"/>
                    <a:gd name="connsiteY47" fmla="*/ 2090819 h 2812476"/>
                    <a:gd name="connsiteX48" fmla="*/ 489112 w 2683592"/>
                    <a:gd name="connsiteY48" fmla="*/ 2127129 h 2812476"/>
                    <a:gd name="connsiteX49" fmla="*/ 230214 w 2683592"/>
                    <a:gd name="connsiteY49" fmla="*/ 2170332 h 2812476"/>
                    <a:gd name="connsiteX50" fmla="*/ 667977 w 2683592"/>
                    <a:gd name="connsiteY50" fmla="*/ 2147206 h 2812476"/>
                    <a:gd name="connsiteX51" fmla="*/ 894716 w 2683592"/>
                    <a:gd name="connsiteY51" fmla="*/ 2141935 h 2812476"/>
                    <a:gd name="connsiteX52" fmla="*/ 1133255 w 2683592"/>
                    <a:gd name="connsiteY52" fmla="*/ 2391833 h 2812476"/>
                    <a:gd name="connsiteX53" fmla="*/ 1099178 w 2683592"/>
                    <a:gd name="connsiteY53" fmla="*/ 2658769 h 2812476"/>
                    <a:gd name="connsiteX54" fmla="*/ 1048062 w 2683592"/>
                    <a:gd name="connsiteY54"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50497 w 2683592"/>
                    <a:gd name="connsiteY32" fmla="*/ 279057 h 2812476"/>
                    <a:gd name="connsiteX33" fmla="*/ 287009 w 2683592"/>
                    <a:gd name="connsiteY33" fmla="*/ 602789 h 2812476"/>
                    <a:gd name="connsiteX34" fmla="*/ 20072 w 2683592"/>
                    <a:gd name="connsiteY34" fmla="*/ 85954 h 2812476"/>
                    <a:gd name="connsiteX35" fmla="*/ 275650 w 2683592"/>
                    <a:gd name="connsiteY35" fmla="*/ 716379 h 2812476"/>
                    <a:gd name="connsiteX36" fmla="*/ 735689 w 2683592"/>
                    <a:gd name="connsiteY36" fmla="*/ 1148021 h 2812476"/>
                    <a:gd name="connsiteX37" fmla="*/ 991267 w 2683592"/>
                    <a:gd name="connsiteY37" fmla="*/ 1744369 h 2812476"/>
                    <a:gd name="connsiteX38" fmla="*/ 1178691 w 2683592"/>
                    <a:gd name="connsiteY38" fmla="*/ 2164653 h 2812476"/>
                    <a:gd name="connsiteX39" fmla="*/ 843600 w 2683592"/>
                    <a:gd name="connsiteY39" fmla="*/ 1977229 h 2812476"/>
                    <a:gd name="connsiteX40" fmla="*/ 440355 w 2683592"/>
                    <a:gd name="connsiteY40" fmla="*/ 1579664 h 2812476"/>
                    <a:gd name="connsiteX41" fmla="*/ 417637 w 2683592"/>
                    <a:gd name="connsiteY41" fmla="*/ 1221855 h 2812476"/>
                    <a:gd name="connsiteX42" fmla="*/ 343804 w 2683592"/>
                    <a:gd name="connsiteY42" fmla="*/ 1608061 h 2812476"/>
                    <a:gd name="connsiteX43" fmla="*/ 279221 w 2683592"/>
                    <a:gd name="connsiteY43" fmla="*/ 1555857 h 2812476"/>
                    <a:gd name="connsiteX44" fmla="*/ 42790 w 2683592"/>
                    <a:gd name="connsiteY44" fmla="*/ 1352484 h 2812476"/>
                    <a:gd name="connsiteX45" fmla="*/ 38301 w 2683592"/>
                    <a:gd name="connsiteY45" fmla="*/ 1387944 h 2812476"/>
                    <a:gd name="connsiteX46" fmla="*/ 434676 w 2683592"/>
                    <a:gd name="connsiteY46" fmla="*/ 1733010 h 2812476"/>
                    <a:gd name="connsiteX47" fmla="*/ 820882 w 2683592"/>
                    <a:gd name="connsiteY47" fmla="*/ 2090819 h 2812476"/>
                    <a:gd name="connsiteX48" fmla="*/ 489112 w 2683592"/>
                    <a:gd name="connsiteY48" fmla="*/ 2127129 h 2812476"/>
                    <a:gd name="connsiteX49" fmla="*/ 230214 w 2683592"/>
                    <a:gd name="connsiteY49" fmla="*/ 2170332 h 2812476"/>
                    <a:gd name="connsiteX50" fmla="*/ 667977 w 2683592"/>
                    <a:gd name="connsiteY50" fmla="*/ 2147206 h 2812476"/>
                    <a:gd name="connsiteX51" fmla="*/ 894716 w 2683592"/>
                    <a:gd name="connsiteY51" fmla="*/ 2141935 h 2812476"/>
                    <a:gd name="connsiteX52" fmla="*/ 1133255 w 2683592"/>
                    <a:gd name="connsiteY52" fmla="*/ 2391833 h 2812476"/>
                    <a:gd name="connsiteX53" fmla="*/ 1099178 w 2683592"/>
                    <a:gd name="connsiteY53" fmla="*/ 2658769 h 2812476"/>
                    <a:gd name="connsiteX54" fmla="*/ 1048062 w 2683592"/>
                    <a:gd name="connsiteY54"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50497 w 2683592"/>
                    <a:gd name="connsiteY32" fmla="*/ 279057 h 2812476"/>
                    <a:gd name="connsiteX33" fmla="*/ 287009 w 2683592"/>
                    <a:gd name="connsiteY33" fmla="*/ 602789 h 2812476"/>
                    <a:gd name="connsiteX34" fmla="*/ 20072 w 2683592"/>
                    <a:gd name="connsiteY34" fmla="*/ 85954 h 2812476"/>
                    <a:gd name="connsiteX35" fmla="*/ 275650 w 2683592"/>
                    <a:gd name="connsiteY35" fmla="*/ 716379 h 2812476"/>
                    <a:gd name="connsiteX36" fmla="*/ 735689 w 2683592"/>
                    <a:gd name="connsiteY36" fmla="*/ 1148021 h 2812476"/>
                    <a:gd name="connsiteX37" fmla="*/ 991267 w 2683592"/>
                    <a:gd name="connsiteY37" fmla="*/ 1744369 h 2812476"/>
                    <a:gd name="connsiteX38" fmla="*/ 1178691 w 2683592"/>
                    <a:gd name="connsiteY38" fmla="*/ 2164653 h 2812476"/>
                    <a:gd name="connsiteX39" fmla="*/ 843600 w 2683592"/>
                    <a:gd name="connsiteY39" fmla="*/ 1977229 h 2812476"/>
                    <a:gd name="connsiteX40" fmla="*/ 440355 w 2683592"/>
                    <a:gd name="connsiteY40" fmla="*/ 1579664 h 2812476"/>
                    <a:gd name="connsiteX41" fmla="*/ 417637 w 2683592"/>
                    <a:gd name="connsiteY41" fmla="*/ 1221855 h 2812476"/>
                    <a:gd name="connsiteX42" fmla="*/ 343804 w 2683592"/>
                    <a:gd name="connsiteY42" fmla="*/ 1608061 h 2812476"/>
                    <a:gd name="connsiteX43" fmla="*/ 279221 w 2683592"/>
                    <a:gd name="connsiteY43" fmla="*/ 1555857 h 2812476"/>
                    <a:gd name="connsiteX44" fmla="*/ 42790 w 2683592"/>
                    <a:gd name="connsiteY44" fmla="*/ 1352484 h 2812476"/>
                    <a:gd name="connsiteX45" fmla="*/ 38301 w 2683592"/>
                    <a:gd name="connsiteY45" fmla="*/ 1387944 h 2812476"/>
                    <a:gd name="connsiteX46" fmla="*/ 434676 w 2683592"/>
                    <a:gd name="connsiteY46" fmla="*/ 1733010 h 2812476"/>
                    <a:gd name="connsiteX47" fmla="*/ 820882 w 2683592"/>
                    <a:gd name="connsiteY47" fmla="*/ 2090819 h 2812476"/>
                    <a:gd name="connsiteX48" fmla="*/ 489112 w 2683592"/>
                    <a:gd name="connsiteY48" fmla="*/ 2127129 h 2812476"/>
                    <a:gd name="connsiteX49" fmla="*/ 230214 w 2683592"/>
                    <a:gd name="connsiteY49" fmla="*/ 2170332 h 2812476"/>
                    <a:gd name="connsiteX50" fmla="*/ 667977 w 2683592"/>
                    <a:gd name="connsiteY50" fmla="*/ 2147206 h 2812476"/>
                    <a:gd name="connsiteX51" fmla="*/ 894716 w 2683592"/>
                    <a:gd name="connsiteY51" fmla="*/ 2141935 h 2812476"/>
                    <a:gd name="connsiteX52" fmla="*/ 1133255 w 2683592"/>
                    <a:gd name="connsiteY52" fmla="*/ 2391833 h 2812476"/>
                    <a:gd name="connsiteX53" fmla="*/ 1099178 w 2683592"/>
                    <a:gd name="connsiteY53" fmla="*/ 2658769 h 2812476"/>
                    <a:gd name="connsiteX54" fmla="*/ 1048062 w 2683592"/>
                    <a:gd name="connsiteY54"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571244 w 2683592"/>
                    <a:gd name="connsiteY32" fmla="*/ 416964 h 2812476"/>
                    <a:gd name="connsiteX33" fmla="*/ 650497 w 2683592"/>
                    <a:gd name="connsiteY33" fmla="*/ 279057 h 2812476"/>
                    <a:gd name="connsiteX34" fmla="*/ 287009 w 2683592"/>
                    <a:gd name="connsiteY34" fmla="*/ 602789 h 2812476"/>
                    <a:gd name="connsiteX35" fmla="*/ 20072 w 2683592"/>
                    <a:gd name="connsiteY35" fmla="*/ 85954 h 2812476"/>
                    <a:gd name="connsiteX36" fmla="*/ 275650 w 2683592"/>
                    <a:gd name="connsiteY36" fmla="*/ 716379 h 2812476"/>
                    <a:gd name="connsiteX37" fmla="*/ 735689 w 2683592"/>
                    <a:gd name="connsiteY37" fmla="*/ 1148021 h 2812476"/>
                    <a:gd name="connsiteX38" fmla="*/ 991267 w 2683592"/>
                    <a:gd name="connsiteY38" fmla="*/ 1744369 h 2812476"/>
                    <a:gd name="connsiteX39" fmla="*/ 1178691 w 2683592"/>
                    <a:gd name="connsiteY39" fmla="*/ 2164653 h 2812476"/>
                    <a:gd name="connsiteX40" fmla="*/ 843600 w 2683592"/>
                    <a:gd name="connsiteY40" fmla="*/ 1977229 h 2812476"/>
                    <a:gd name="connsiteX41" fmla="*/ 440355 w 2683592"/>
                    <a:gd name="connsiteY41" fmla="*/ 1579664 h 2812476"/>
                    <a:gd name="connsiteX42" fmla="*/ 417637 w 2683592"/>
                    <a:gd name="connsiteY42" fmla="*/ 1221855 h 2812476"/>
                    <a:gd name="connsiteX43" fmla="*/ 343804 w 2683592"/>
                    <a:gd name="connsiteY43" fmla="*/ 1608061 h 2812476"/>
                    <a:gd name="connsiteX44" fmla="*/ 279221 w 2683592"/>
                    <a:gd name="connsiteY44" fmla="*/ 1555857 h 2812476"/>
                    <a:gd name="connsiteX45" fmla="*/ 42790 w 2683592"/>
                    <a:gd name="connsiteY45" fmla="*/ 1352484 h 2812476"/>
                    <a:gd name="connsiteX46" fmla="*/ 38301 w 2683592"/>
                    <a:gd name="connsiteY46" fmla="*/ 1387944 h 2812476"/>
                    <a:gd name="connsiteX47" fmla="*/ 434676 w 2683592"/>
                    <a:gd name="connsiteY47" fmla="*/ 1733010 h 2812476"/>
                    <a:gd name="connsiteX48" fmla="*/ 820882 w 2683592"/>
                    <a:gd name="connsiteY48" fmla="*/ 2090819 h 2812476"/>
                    <a:gd name="connsiteX49" fmla="*/ 489112 w 2683592"/>
                    <a:gd name="connsiteY49" fmla="*/ 2127129 h 2812476"/>
                    <a:gd name="connsiteX50" fmla="*/ 230214 w 2683592"/>
                    <a:gd name="connsiteY50" fmla="*/ 2170332 h 2812476"/>
                    <a:gd name="connsiteX51" fmla="*/ 667977 w 2683592"/>
                    <a:gd name="connsiteY51" fmla="*/ 2147206 h 2812476"/>
                    <a:gd name="connsiteX52" fmla="*/ 894716 w 2683592"/>
                    <a:gd name="connsiteY52" fmla="*/ 2141935 h 2812476"/>
                    <a:gd name="connsiteX53" fmla="*/ 1133255 w 2683592"/>
                    <a:gd name="connsiteY53" fmla="*/ 2391833 h 2812476"/>
                    <a:gd name="connsiteX54" fmla="*/ 1099178 w 2683592"/>
                    <a:gd name="connsiteY54" fmla="*/ 2658769 h 2812476"/>
                    <a:gd name="connsiteX55" fmla="*/ 1048062 w 2683592"/>
                    <a:gd name="connsiteY55"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571244 w 2683592"/>
                    <a:gd name="connsiteY32" fmla="*/ 416964 h 2812476"/>
                    <a:gd name="connsiteX33" fmla="*/ 650497 w 2683592"/>
                    <a:gd name="connsiteY33" fmla="*/ 279057 h 2812476"/>
                    <a:gd name="connsiteX34" fmla="*/ 287009 w 2683592"/>
                    <a:gd name="connsiteY34" fmla="*/ 602789 h 2812476"/>
                    <a:gd name="connsiteX35" fmla="*/ 20072 w 2683592"/>
                    <a:gd name="connsiteY35" fmla="*/ 85954 h 2812476"/>
                    <a:gd name="connsiteX36" fmla="*/ 275650 w 2683592"/>
                    <a:gd name="connsiteY36" fmla="*/ 716379 h 2812476"/>
                    <a:gd name="connsiteX37" fmla="*/ 735689 w 2683592"/>
                    <a:gd name="connsiteY37" fmla="*/ 1148021 h 2812476"/>
                    <a:gd name="connsiteX38" fmla="*/ 991267 w 2683592"/>
                    <a:gd name="connsiteY38" fmla="*/ 1744369 h 2812476"/>
                    <a:gd name="connsiteX39" fmla="*/ 1178691 w 2683592"/>
                    <a:gd name="connsiteY39" fmla="*/ 2164653 h 2812476"/>
                    <a:gd name="connsiteX40" fmla="*/ 843600 w 2683592"/>
                    <a:gd name="connsiteY40" fmla="*/ 1977229 h 2812476"/>
                    <a:gd name="connsiteX41" fmla="*/ 440355 w 2683592"/>
                    <a:gd name="connsiteY41" fmla="*/ 1579664 h 2812476"/>
                    <a:gd name="connsiteX42" fmla="*/ 417637 w 2683592"/>
                    <a:gd name="connsiteY42" fmla="*/ 1221855 h 2812476"/>
                    <a:gd name="connsiteX43" fmla="*/ 343804 w 2683592"/>
                    <a:gd name="connsiteY43" fmla="*/ 1608061 h 2812476"/>
                    <a:gd name="connsiteX44" fmla="*/ 279221 w 2683592"/>
                    <a:gd name="connsiteY44" fmla="*/ 1555857 h 2812476"/>
                    <a:gd name="connsiteX45" fmla="*/ 42790 w 2683592"/>
                    <a:gd name="connsiteY45" fmla="*/ 1352484 h 2812476"/>
                    <a:gd name="connsiteX46" fmla="*/ 38301 w 2683592"/>
                    <a:gd name="connsiteY46" fmla="*/ 1387944 h 2812476"/>
                    <a:gd name="connsiteX47" fmla="*/ 434676 w 2683592"/>
                    <a:gd name="connsiteY47" fmla="*/ 1733010 h 2812476"/>
                    <a:gd name="connsiteX48" fmla="*/ 820882 w 2683592"/>
                    <a:gd name="connsiteY48" fmla="*/ 2090819 h 2812476"/>
                    <a:gd name="connsiteX49" fmla="*/ 489112 w 2683592"/>
                    <a:gd name="connsiteY49" fmla="*/ 2127129 h 2812476"/>
                    <a:gd name="connsiteX50" fmla="*/ 230214 w 2683592"/>
                    <a:gd name="connsiteY50" fmla="*/ 2170332 h 2812476"/>
                    <a:gd name="connsiteX51" fmla="*/ 667977 w 2683592"/>
                    <a:gd name="connsiteY51" fmla="*/ 2147206 h 2812476"/>
                    <a:gd name="connsiteX52" fmla="*/ 894716 w 2683592"/>
                    <a:gd name="connsiteY52" fmla="*/ 2141935 h 2812476"/>
                    <a:gd name="connsiteX53" fmla="*/ 1133255 w 2683592"/>
                    <a:gd name="connsiteY53" fmla="*/ 2391833 h 2812476"/>
                    <a:gd name="connsiteX54" fmla="*/ 1099178 w 2683592"/>
                    <a:gd name="connsiteY54" fmla="*/ 2658769 h 2812476"/>
                    <a:gd name="connsiteX55" fmla="*/ 1048062 w 2683592"/>
                    <a:gd name="connsiteY55"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02272 w 2683592"/>
                    <a:gd name="connsiteY32" fmla="*/ 384111 h 2812476"/>
                    <a:gd name="connsiteX33" fmla="*/ 650497 w 2683592"/>
                    <a:gd name="connsiteY33" fmla="*/ 279057 h 2812476"/>
                    <a:gd name="connsiteX34" fmla="*/ 287009 w 2683592"/>
                    <a:gd name="connsiteY34" fmla="*/ 602789 h 2812476"/>
                    <a:gd name="connsiteX35" fmla="*/ 20072 w 2683592"/>
                    <a:gd name="connsiteY35" fmla="*/ 85954 h 2812476"/>
                    <a:gd name="connsiteX36" fmla="*/ 275650 w 2683592"/>
                    <a:gd name="connsiteY36" fmla="*/ 716379 h 2812476"/>
                    <a:gd name="connsiteX37" fmla="*/ 735689 w 2683592"/>
                    <a:gd name="connsiteY37" fmla="*/ 1148021 h 2812476"/>
                    <a:gd name="connsiteX38" fmla="*/ 991267 w 2683592"/>
                    <a:gd name="connsiteY38" fmla="*/ 1744369 h 2812476"/>
                    <a:gd name="connsiteX39" fmla="*/ 1178691 w 2683592"/>
                    <a:gd name="connsiteY39" fmla="*/ 2164653 h 2812476"/>
                    <a:gd name="connsiteX40" fmla="*/ 843600 w 2683592"/>
                    <a:gd name="connsiteY40" fmla="*/ 1977229 h 2812476"/>
                    <a:gd name="connsiteX41" fmla="*/ 440355 w 2683592"/>
                    <a:gd name="connsiteY41" fmla="*/ 1579664 h 2812476"/>
                    <a:gd name="connsiteX42" fmla="*/ 417637 w 2683592"/>
                    <a:gd name="connsiteY42" fmla="*/ 1221855 h 2812476"/>
                    <a:gd name="connsiteX43" fmla="*/ 343804 w 2683592"/>
                    <a:gd name="connsiteY43" fmla="*/ 1608061 h 2812476"/>
                    <a:gd name="connsiteX44" fmla="*/ 279221 w 2683592"/>
                    <a:gd name="connsiteY44" fmla="*/ 1555857 h 2812476"/>
                    <a:gd name="connsiteX45" fmla="*/ 42790 w 2683592"/>
                    <a:gd name="connsiteY45" fmla="*/ 1352484 h 2812476"/>
                    <a:gd name="connsiteX46" fmla="*/ 38301 w 2683592"/>
                    <a:gd name="connsiteY46" fmla="*/ 1387944 h 2812476"/>
                    <a:gd name="connsiteX47" fmla="*/ 434676 w 2683592"/>
                    <a:gd name="connsiteY47" fmla="*/ 1733010 h 2812476"/>
                    <a:gd name="connsiteX48" fmla="*/ 820882 w 2683592"/>
                    <a:gd name="connsiteY48" fmla="*/ 2090819 h 2812476"/>
                    <a:gd name="connsiteX49" fmla="*/ 489112 w 2683592"/>
                    <a:gd name="connsiteY49" fmla="*/ 2127129 h 2812476"/>
                    <a:gd name="connsiteX50" fmla="*/ 230214 w 2683592"/>
                    <a:gd name="connsiteY50" fmla="*/ 2170332 h 2812476"/>
                    <a:gd name="connsiteX51" fmla="*/ 667977 w 2683592"/>
                    <a:gd name="connsiteY51" fmla="*/ 2147206 h 2812476"/>
                    <a:gd name="connsiteX52" fmla="*/ 894716 w 2683592"/>
                    <a:gd name="connsiteY52" fmla="*/ 2141935 h 2812476"/>
                    <a:gd name="connsiteX53" fmla="*/ 1133255 w 2683592"/>
                    <a:gd name="connsiteY53" fmla="*/ 2391833 h 2812476"/>
                    <a:gd name="connsiteX54" fmla="*/ 1099178 w 2683592"/>
                    <a:gd name="connsiteY54" fmla="*/ 2658769 h 2812476"/>
                    <a:gd name="connsiteX55" fmla="*/ 1048062 w 2683592"/>
                    <a:gd name="connsiteY55"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02272 w 2683592"/>
                    <a:gd name="connsiteY32" fmla="*/ 384111 h 2812476"/>
                    <a:gd name="connsiteX33" fmla="*/ 650497 w 2683592"/>
                    <a:gd name="connsiteY33" fmla="*/ 279057 h 2812476"/>
                    <a:gd name="connsiteX34" fmla="*/ 287009 w 2683592"/>
                    <a:gd name="connsiteY34" fmla="*/ 602789 h 2812476"/>
                    <a:gd name="connsiteX35" fmla="*/ 20072 w 2683592"/>
                    <a:gd name="connsiteY35" fmla="*/ 85954 h 2812476"/>
                    <a:gd name="connsiteX36" fmla="*/ 275650 w 2683592"/>
                    <a:gd name="connsiteY36" fmla="*/ 716379 h 2812476"/>
                    <a:gd name="connsiteX37" fmla="*/ 735689 w 2683592"/>
                    <a:gd name="connsiteY37" fmla="*/ 1148021 h 2812476"/>
                    <a:gd name="connsiteX38" fmla="*/ 991267 w 2683592"/>
                    <a:gd name="connsiteY38" fmla="*/ 1744369 h 2812476"/>
                    <a:gd name="connsiteX39" fmla="*/ 1178691 w 2683592"/>
                    <a:gd name="connsiteY39" fmla="*/ 2164653 h 2812476"/>
                    <a:gd name="connsiteX40" fmla="*/ 843600 w 2683592"/>
                    <a:gd name="connsiteY40" fmla="*/ 1977229 h 2812476"/>
                    <a:gd name="connsiteX41" fmla="*/ 440355 w 2683592"/>
                    <a:gd name="connsiteY41" fmla="*/ 1579664 h 2812476"/>
                    <a:gd name="connsiteX42" fmla="*/ 417637 w 2683592"/>
                    <a:gd name="connsiteY42" fmla="*/ 1221855 h 2812476"/>
                    <a:gd name="connsiteX43" fmla="*/ 343804 w 2683592"/>
                    <a:gd name="connsiteY43" fmla="*/ 1608061 h 2812476"/>
                    <a:gd name="connsiteX44" fmla="*/ 279221 w 2683592"/>
                    <a:gd name="connsiteY44" fmla="*/ 1555857 h 2812476"/>
                    <a:gd name="connsiteX45" fmla="*/ 42790 w 2683592"/>
                    <a:gd name="connsiteY45" fmla="*/ 1352484 h 2812476"/>
                    <a:gd name="connsiteX46" fmla="*/ 38301 w 2683592"/>
                    <a:gd name="connsiteY46" fmla="*/ 1387944 h 2812476"/>
                    <a:gd name="connsiteX47" fmla="*/ 434676 w 2683592"/>
                    <a:gd name="connsiteY47" fmla="*/ 1733010 h 2812476"/>
                    <a:gd name="connsiteX48" fmla="*/ 820882 w 2683592"/>
                    <a:gd name="connsiteY48" fmla="*/ 2090819 h 2812476"/>
                    <a:gd name="connsiteX49" fmla="*/ 489112 w 2683592"/>
                    <a:gd name="connsiteY49" fmla="*/ 2127129 h 2812476"/>
                    <a:gd name="connsiteX50" fmla="*/ 230214 w 2683592"/>
                    <a:gd name="connsiteY50" fmla="*/ 2170332 h 2812476"/>
                    <a:gd name="connsiteX51" fmla="*/ 667977 w 2683592"/>
                    <a:gd name="connsiteY51" fmla="*/ 2147206 h 2812476"/>
                    <a:gd name="connsiteX52" fmla="*/ 894716 w 2683592"/>
                    <a:gd name="connsiteY52" fmla="*/ 2141935 h 2812476"/>
                    <a:gd name="connsiteX53" fmla="*/ 1133255 w 2683592"/>
                    <a:gd name="connsiteY53" fmla="*/ 2391833 h 2812476"/>
                    <a:gd name="connsiteX54" fmla="*/ 1099178 w 2683592"/>
                    <a:gd name="connsiteY54" fmla="*/ 2658769 h 2812476"/>
                    <a:gd name="connsiteX55" fmla="*/ 1048062 w 2683592"/>
                    <a:gd name="connsiteY55"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02272 w 2683592"/>
                    <a:gd name="connsiteY32" fmla="*/ 384111 h 2812476"/>
                    <a:gd name="connsiteX33" fmla="*/ 650497 w 2683592"/>
                    <a:gd name="connsiteY33" fmla="*/ 279057 h 2812476"/>
                    <a:gd name="connsiteX34" fmla="*/ 287009 w 2683592"/>
                    <a:gd name="connsiteY34" fmla="*/ 602789 h 2812476"/>
                    <a:gd name="connsiteX35" fmla="*/ 20072 w 2683592"/>
                    <a:gd name="connsiteY35" fmla="*/ 85954 h 2812476"/>
                    <a:gd name="connsiteX36" fmla="*/ 275650 w 2683592"/>
                    <a:gd name="connsiteY36" fmla="*/ 716379 h 2812476"/>
                    <a:gd name="connsiteX37" fmla="*/ 735689 w 2683592"/>
                    <a:gd name="connsiteY37" fmla="*/ 1148021 h 2812476"/>
                    <a:gd name="connsiteX38" fmla="*/ 991267 w 2683592"/>
                    <a:gd name="connsiteY38" fmla="*/ 1744369 h 2812476"/>
                    <a:gd name="connsiteX39" fmla="*/ 1178691 w 2683592"/>
                    <a:gd name="connsiteY39" fmla="*/ 2164653 h 2812476"/>
                    <a:gd name="connsiteX40" fmla="*/ 843600 w 2683592"/>
                    <a:gd name="connsiteY40" fmla="*/ 1977229 h 2812476"/>
                    <a:gd name="connsiteX41" fmla="*/ 440355 w 2683592"/>
                    <a:gd name="connsiteY41" fmla="*/ 1579664 h 2812476"/>
                    <a:gd name="connsiteX42" fmla="*/ 417637 w 2683592"/>
                    <a:gd name="connsiteY42" fmla="*/ 1221855 h 2812476"/>
                    <a:gd name="connsiteX43" fmla="*/ 343804 w 2683592"/>
                    <a:gd name="connsiteY43" fmla="*/ 1608061 h 2812476"/>
                    <a:gd name="connsiteX44" fmla="*/ 279221 w 2683592"/>
                    <a:gd name="connsiteY44" fmla="*/ 1555857 h 2812476"/>
                    <a:gd name="connsiteX45" fmla="*/ 42790 w 2683592"/>
                    <a:gd name="connsiteY45" fmla="*/ 1352484 h 2812476"/>
                    <a:gd name="connsiteX46" fmla="*/ 38301 w 2683592"/>
                    <a:gd name="connsiteY46" fmla="*/ 1387944 h 2812476"/>
                    <a:gd name="connsiteX47" fmla="*/ 434676 w 2683592"/>
                    <a:gd name="connsiteY47" fmla="*/ 1733010 h 2812476"/>
                    <a:gd name="connsiteX48" fmla="*/ 820882 w 2683592"/>
                    <a:gd name="connsiteY48" fmla="*/ 2090819 h 2812476"/>
                    <a:gd name="connsiteX49" fmla="*/ 489112 w 2683592"/>
                    <a:gd name="connsiteY49" fmla="*/ 2127129 h 2812476"/>
                    <a:gd name="connsiteX50" fmla="*/ 230214 w 2683592"/>
                    <a:gd name="connsiteY50" fmla="*/ 2170332 h 2812476"/>
                    <a:gd name="connsiteX51" fmla="*/ 667977 w 2683592"/>
                    <a:gd name="connsiteY51" fmla="*/ 2147206 h 2812476"/>
                    <a:gd name="connsiteX52" fmla="*/ 894716 w 2683592"/>
                    <a:gd name="connsiteY52" fmla="*/ 2141935 h 2812476"/>
                    <a:gd name="connsiteX53" fmla="*/ 1133255 w 2683592"/>
                    <a:gd name="connsiteY53" fmla="*/ 2391833 h 2812476"/>
                    <a:gd name="connsiteX54" fmla="*/ 1099178 w 2683592"/>
                    <a:gd name="connsiteY54" fmla="*/ 2658769 h 2812476"/>
                    <a:gd name="connsiteX55" fmla="*/ 1048062 w 2683592"/>
                    <a:gd name="connsiteY55"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02272 w 2683592"/>
                    <a:gd name="connsiteY32" fmla="*/ 384111 h 2812476"/>
                    <a:gd name="connsiteX33" fmla="*/ 650497 w 2683592"/>
                    <a:gd name="connsiteY33" fmla="*/ 279057 h 2812476"/>
                    <a:gd name="connsiteX34" fmla="*/ 287009 w 2683592"/>
                    <a:gd name="connsiteY34" fmla="*/ 602789 h 2812476"/>
                    <a:gd name="connsiteX35" fmla="*/ 51076 w 2683592"/>
                    <a:gd name="connsiteY35" fmla="*/ 101213 h 2812476"/>
                    <a:gd name="connsiteX36" fmla="*/ 20072 w 2683592"/>
                    <a:gd name="connsiteY36" fmla="*/ 85954 h 2812476"/>
                    <a:gd name="connsiteX37" fmla="*/ 275650 w 2683592"/>
                    <a:gd name="connsiteY37" fmla="*/ 716379 h 2812476"/>
                    <a:gd name="connsiteX38" fmla="*/ 735689 w 2683592"/>
                    <a:gd name="connsiteY38" fmla="*/ 1148021 h 2812476"/>
                    <a:gd name="connsiteX39" fmla="*/ 991267 w 2683592"/>
                    <a:gd name="connsiteY39" fmla="*/ 1744369 h 2812476"/>
                    <a:gd name="connsiteX40" fmla="*/ 1178691 w 2683592"/>
                    <a:gd name="connsiteY40" fmla="*/ 2164653 h 2812476"/>
                    <a:gd name="connsiteX41" fmla="*/ 843600 w 2683592"/>
                    <a:gd name="connsiteY41" fmla="*/ 1977229 h 2812476"/>
                    <a:gd name="connsiteX42" fmla="*/ 440355 w 2683592"/>
                    <a:gd name="connsiteY42" fmla="*/ 1579664 h 2812476"/>
                    <a:gd name="connsiteX43" fmla="*/ 417637 w 2683592"/>
                    <a:gd name="connsiteY43" fmla="*/ 1221855 h 2812476"/>
                    <a:gd name="connsiteX44" fmla="*/ 343804 w 2683592"/>
                    <a:gd name="connsiteY44" fmla="*/ 1608061 h 2812476"/>
                    <a:gd name="connsiteX45" fmla="*/ 279221 w 2683592"/>
                    <a:gd name="connsiteY45" fmla="*/ 1555857 h 2812476"/>
                    <a:gd name="connsiteX46" fmla="*/ 42790 w 2683592"/>
                    <a:gd name="connsiteY46" fmla="*/ 1352484 h 2812476"/>
                    <a:gd name="connsiteX47" fmla="*/ 38301 w 2683592"/>
                    <a:gd name="connsiteY47" fmla="*/ 1387944 h 2812476"/>
                    <a:gd name="connsiteX48" fmla="*/ 434676 w 2683592"/>
                    <a:gd name="connsiteY48" fmla="*/ 1733010 h 2812476"/>
                    <a:gd name="connsiteX49" fmla="*/ 820882 w 2683592"/>
                    <a:gd name="connsiteY49" fmla="*/ 2090819 h 2812476"/>
                    <a:gd name="connsiteX50" fmla="*/ 489112 w 2683592"/>
                    <a:gd name="connsiteY50" fmla="*/ 2127129 h 2812476"/>
                    <a:gd name="connsiteX51" fmla="*/ 230214 w 2683592"/>
                    <a:gd name="connsiteY51" fmla="*/ 2170332 h 2812476"/>
                    <a:gd name="connsiteX52" fmla="*/ 667977 w 2683592"/>
                    <a:gd name="connsiteY52" fmla="*/ 2147206 h 2812476"/>
                    <a:gd name="connsiteX53" fmla="*/ 894716 w 2683592"/>
                    <a:gd name="connsiteY53" fmla="*/ 2141935 h 2812476"/>
                    <a:gd name="connsiteX54" fmla="*/ 1133255 w 2683592"/>
                    <a:gd name="connsiteY54" fmla="*/ 2391833 h 2812476"/>
                    <a:gd name="connsiteX55" fmla="*/ 1099178 w 2683592"/>
                    <a:gd name="connsiteY55" fmla="*/ 2658769 h 2812476"/>
                    <a:gd name="connsiteX56" fmla="*/ 1048062 w 2683592"/>
                    <a:gd name="connsiteY56" fmla="*/ 2698526 h 2812476"/>
                    <a:gd name="connsiteX0" fmla="*/ 1048062 w 2683592"/>
                    <a:gd name="connsiteY0" fmla="*/ 2801566 h 2915516"/>
                    <a:gd name="connsiteX1" fmla="*/ 1371794 w 2683592"/>
                    <a:gd name="connsiteY1" fmla="*/ 2915156 h 2915516"/>
                    <a:gd name="connsiteX2" fmla="*/ 1735282 w 2683592"/>
                    <a:gd name="connsiteY2" fmla="*/ 2829963 h 2915516"/>
                    <a:gd name="connsiteX3" fmla="*/ 1604653 w 2683592"/>
                    <a:gd name="connsiteY3" fmla="*/ 2631181 h 2915516"/>
                    <a:gd name="connsiteX4" fmla="*/ 1564897 w 2683592"/>
                    <a:gd name="connsiteY4" fmla="*/ 2381283 h 2915516"/>
                    <a:gd name="connsiteX5" fmla="*/ 1928385 w 2683592"/>
                    <a:gd name="connsiteY5" fmla="*/ 1904204 h 2915516"/>
                    <a:gd name="connsiteX6" fmla="*/ 2626964 w 2683592"/>
                    <a:gd name="connsiteY6" fmla="*/ 1461203 h 2915516"/>
                    <a:gd name="connsiteX7" fmla="*/ 2567958 w 2683592"/>
                    <a:gd name="connsiteY7" fmla="*/ 1476382 h 2915516"/>
                    <a:gd name="connsiteX8" fmla="*/ 1979501 w 2683592"/>
                    <a:gd name="connsiteY8" fmla="*/ 1796294 h 2915516"/>
                    <a:gd name="connsiteX9" fmla="*/ 1945424 w 2683592"/>
                    <a:gd name="connsiteY9" fmla="*/ 1552075 h 2915516"/>
                    <a:gd name="connsiteX10" fmla="*/ 2337990 w 2683592"/>
                    <a:gd name="connsiteY10" fmla="*/ 1184358 h 2915516"/>
                    <a:gd name="connsiteX11" fmla="*/ 2348872 w 2683592"/>
                    <a:gd name="connsiteY11" fmla="*/ 1149442 h 2915516"/>
                    <a:gd name="connsiteX12" fmla="*/ 1917026 w 2683592"/>
                    <a:gd name="connsiteY12" fmla="*/ 1478242 h 2915516"/>
                    <a:gd name="connsiteX13" fmla="*/ 1723923 w 2683592"/>
                    <a:gd name="connsiteY13" fmla="*/ 1182907 h 2915516"/>
                    <a:gd name="connsiteX14" fmla="*/ 1831834 w 2683592"/>
                    <a:gd name="connsiteY14" fmla="*/ 1569114 h 2915516"/>
                    <a:gd name="connsiteX15" fmla="*/ 1792077 w 2683592"/>
                    <a:gd name="connsiteY15" fmla="*/ 1853089 h 2915516"/>
                    <a:gd name="connsiteX16" fmla="*/ 1468345 w 2683592"/>
                    <a:gd name="connsiteY16" fmla="*/ 1495280 h 2915516"/>
                    <a:gd name="connsiteX17" fmla="*/ 1576256 w 2683592"/>
                    <a:gd name="connsiteY17" fmla="*/ 955727 h 2915516"/>
                    <a:gd name="connsiteX18" fmla="*/ 2002219 w 2683592"/>
                    <a:gd name="connsiteY18" fmla="*/ 592239 h 2915516"/>
                    <a:gd name="connsiteX19" fmla="*/ 1570576 w 2683592"/>
                    <a:gd name="connsiteY19" fmla="*/ 836458 h 2915516"/>
                    <a:gd name="connsiteX20" fmla="*/ 1610333 w 2683592"/>
                    <a:gd name="connsiteY20" fmla="*/ 421854 h 2915516"/>
                    <a:gd name="connsiteX21" fmla="*/ 1451307 w 2683592"/>
                    <a:gd name="connsiteY21" fmla="*/ 955727 h 2915516"/>
                    <a:gd name="connsiteX22" fmla="*/ 1366114 w 2683592"/>
                    <a:gd name="connsiteY22" fmla="*/ 1341934 h 2915516"/>
                    <a:gd name="connsiteX23" fmla="*/ 1031024 w 2683592"/>
                    <a:gd name="connsiteY23" fmla="*/ 512726 h 2915516"/>
                    <a:gd name="connsiteX24" fmla="*/ 1309319 w 2683592"/>
                    <a:gd name="connsiteY24" fmla="*/ 1398729 h 2915516"/>
                    <a:gd name="connsiteX25" fmla="*/ 1508102 w 2683592"/>
                    <a:gd name="connsiteY25" fmla="*/ 1904204 h 2915516"/>
                    <a:gd name="connsiteX26" fmla="*/ 1434268 w 2683592"/>
                    <a:gd name="connsiteY26" fmla="*/ 2256334 h 2915516"/>
                    <a:gd name="connsiteX27" fmla="*/ 1144614 w 2683592"/>
                    <a:gd name="connsiteY27" fmla="*/ 1807653 h 2915516"/>
                    <a:gd name="connsiteX28" fmla="*/ 906075 w 2683592"/>
                    <a:gd name="connsiteY28" fmla="*/ 1307856 h 2915516"/>
                    <a:gd name="connsiteX29" fmla="*/ 957190 w 2683592"/>
                    <a:gd name="connsiteY29" fmla="*/ 103802 h 2915516"/>
                    <a:gd name="connsiteX30" fmla="*/ 928973 w 2683592"/>
                    <a:gd name="connsiteY30" fmla="*/ 178701 h 2915516"/>
                    <a:gd name="connsiteX31" fmla="*/ 809523 w 2683592"/>
                    <a:gd name="connsiteY31" fmla="*/ 1120433 h 2915516"/>
                    <a:gd name="connsiteX32" fmla="*/ 349483 w 2683592"/>
                    <a:gd name="connsiteY32" fmla="*/ 762624 h 2915516"/>
                    <a:gd name="connsiteX33" fmla="*/ 602272 w 2683592"/>
                    <a:gd name="connsiteY33" fmla="*/ 487151 h 2915516"/>
                    <a:gd name="connsiteX34" fmla="*/ 650497 w 2683592"/>
                    <a:gd name="connsiteY34" fmla="*/ 382097 h 2915516"/>
                    <a:gd name="connsiteX35" fmla="*/ 287009 w 2683592"/>
                    <a:gd name="connsiteY35" fmla="*/ 705829 h 2915516"/>
                    <a:gd name="connsiteX36" fmla="*/ 51076 w 2683592"/>
                    <a:gd name="connsiteY36" fmla="*/ 204253 h 2915516"/>
                    <a:gd name="connsiteX37" fmla="*/ 20072 w 2683592"/>
                    <a:gd name="connsiteY37" fmla="*/ 188994 h 2915516"/>
                    <a:gd name="connsiteX38" fmla="*/ 275650 w 2683592"/>
                    <a:gd name="connsiteY38" fmla="*/ 819419 h 2915516"/>
                    <a:gd name="connsiteX39" fmla="*/ 735689 w 2683592"/>
                    <a:gd name="connsiteY39" fmla="*/ 1251061 h 2915516"/>
                    <a:gd name="connsiteX40" fmla="*/ 991267 w 2683592"/>
                    <a:gd name="connsiteY40" fmla="*/ 1847409 h 2915516"/>
                    <a:gd name="connsiteX41" fmla="*/ 1178691 w 2683592"/>
                    <a:gd name="connsiteY41" fmla="*/ 2267693 h 2915516"/>
                    <a:gd name="connsiteX42" fmla="*/ 843600 w 2683592"/>
                    <a:gd name="connsiteY42" fmla="*/ 2080269 h 2915516"/>
                    <a:gd name="connsiteX43" fmla="*/ 440355 w 2683592"/>
                    <a:gd name="connsiteY43" fmla="*/ 1682704 h 2915516"/>
                    <a:gd name="connsiteX44" fmla="*/ 417637 w 2683592"/>
                    <a:gd name="connsiteY44" fmla="*/ 1324895 h 2915516"/>
                    <a:gd name="connsiteX45" fmla="*/ 343804 w 2683592"/>
                    <a:gd name="connsiteY45" fmla="*/ 1711101 h 2915516"/>
                    <a:gd name="connsiteX46" fmla="*/ 279221 w 2683592"/>
                    <a:gd name="connsiteY46" fmla="*/ 1658897 h 2915516"/>
                    <a:gd name="connsiteX47" fmla="*/ 42790 w 2683592"/>
                    <a:gd name="connsiteY47" fmla="*/ 1455524 h 2915516"/>
                    <a:gd name="connsiteX48" fmla="*/ 38301 w 2683592"/>
                    <a:gd name="connsiteY48" fmla="*/ 1490984 h 2915516"/>
                    <a:gd name="connsiteX49" fmla="*/ 434676 w 2683592"/>
                    <a:gd name="connsiteY49" fmla="*/ 1836050 h 2915516"/>
                    <a:gd name="connsiteX50" fmla="*/ 820882 w 2683592"/>
                    <a:gd name="connsiteY50" fmla="*/ 2193859 h 2915516"/>
                    <a:gd name="connsiteX51" fmla="*/ 489112 w 2683592"/>
                    <a:gd name="connsiteY51" fmla="*/ 2230169 h 2915516"/>
                    <a:gd name="connsiteX52" fmla="*/ 230214 w 2683592"/>
                    <a:gd name="connsiteY52" fmla="*/ 2273372 h 2915516"/>
                    <a:gd name="connsiteX53" fmla="*/ 667977 w 2683592"/>
                    <a:gd name="connsiteY53" fmla="*/ 2250246 h 2915516"/>
                    <a:gd name="connsiteX54" fmla="*/ 894716 w 2683592"/>
                    <a:gd name="connsiteY54" fmla="*/ 2244975 h 2915516"/>
                    <a:gd name="connsiteX55" fmla="*/ 1133255 w 2683592"/>
                    <a:gd name="connsiteY55" fmla="*/ 2494873 h 2915516"/>
                    <a:gd name="connsiteX56" fmla="*/ 1099178 w 2683592"/>
                    <a:gd name="connsiteY56" fmla="*/ 2761809 h 2915516"/>
                    <a:gd name="connsiteX57" fmla="*/ 1048062 w 2683592"/>
                    <a:gd name="connsiteY57" fmla="*/ 2801566 h 2915516"/>
                    <a:gd name="connsiteX0" fmla="*/ 1084565 w 2683592"/>
                    <a:gd name="connsiteY0" fmla="*/ 2819817 h 2915208"/>
                    <a:gd name="connsiteX1" fmla="*/ 1371794 w 2683592"/>
                    <a:gd name="connsiteY1" fmla="*/ 2915156 h 2915208"/>
                    <a:gd name="connsiteX2" fmla="*/ 1735282 w 2683592"/>
                    <a:gd name="connsiteY2" fmla="*/ 2829963 h 2915208"/>
                    <a:gd name="connsiteX3" fmla="*/ 1604653 w 2683592"/>
                    <a:gd name="connsiteY3" fmla="*/ 2631181 h 2915208"/>
                    <a:gd name="connsiteX4" fmla="*/ 1564897 w 2683592"/>
                    <a:gd name="connsiteY4" fmla="*/ 2381283 h 2915208"/>
                    <a:gd name="connsiteX5" fmla="*/ 1928385 w 2683592"/>
                    <a:gd name="connsiteY5" fmla="*/ 1904204 h 2915208"/>
                    <a:gd name="connsiteX6" fmla="*/ 2626964 w 2683592"/>
                    <a:gd name="connsiteY6" fmla="*/ 1461203 h 2915208"/>
                    <a:gd name="connsiteX7" fmla="*/ 2567958 w 2683592"/>
                    <a:gd name="connsiteY7" fmla="*/ 1476382 h 2915208"/>
                    <a:gd name="connsiteX8" fmla="*/ 1979501 w 2683592"/>
                    <a:gd name="connsiteY8" fmla="*/ 1796294 h 2915208"/>
                    <a:gd name="connsiteX9" fmla="*/ 1945424 w 2683592"/>
                    <a:gd name="connsiteY9" fmla="*/ 1552075 h 2915208"/>
                    <a:gd name="connsiteX10" fmla="*/ 2337990 w 2683592"/>
                    <a:gd name="connsiteY10" fmla="*/ 1184358 h 2915208"/>
                    <a:gd name="connsiteX11" fmla="*/ 2348872 w 2683592"/>
                    <a:gd name="connsiteY11" fmla="*/ 1149442 h 2915208"/>
                    <a:gd name="connsiteX12" fmla="*/ 1917026 w 2683592"/>
                    <a:gd name="connsiteY12" fmla="*/ 1478242 h 2915208"/>
                    <a:gd name="connsiteX13" fmla="*/ 1723923 w 2683592"/>
                    <a:gd name="connsiteY13" fmla="*/ 1182907 h 2915208"/>
                    <a:gd name="connsiteX14" fmla="*/ 1831834 w 2683592"/>
                    <a:gd name="connsiteY14" fmla="*/ 1569114 h 2915208"/>
                    <a:gd name="connsiteX15" fmla="*/ 1792077 w 2683592"/>
                    <a:gd name="connsiteY15" fmla="*/ 1853089 h 2915208"/>
                    <a:gd name="connsiteX16" fmla="*/ 1468345 w 2683592"/>
                    <a:gd name="connsiteY16" fmla="*/ 1495280 h 2915208"/>
                    <a:gd name="connsiteX17" fmla="*/ 1576256 w 2683592"/>
                    <a:gd name="connsiteY17" fmla="*/ 955727 h 2915208"/>
                    <a:gd name="connsiteX18" fmla="*/ 2002219 w 2683592"/>
                    <a:gd name="connsiteY18" fmla="*/ 592239 h 2915208"/>
                    <a:gd name="connsiteX19" fmla="*/ 1570576 w 2683592"/>
                    <a:gd name="connsiteY19" fmla="*/ 836458 h 2915208"/>
                    <a:gd name="connsiteX20" fmla="*/ 1610333 w 2683592"/>
                    <a:gd name="connsiteY20" fmla="*/ 421854 h 2915208"/>
                    <a:gd name="connsiteX21" fmla="*/ 1451307 w 2683592"/>
                    <a:gd name="connsiteY21" fmla="*/ 955727 h 2915208"/>
                    <a:gd name="connsiteX22" fmla="*/ 1366114 w 2683592"/>
                    <a:gd name="connsiteY22" fmla="*/ 1341934 h 2915208"/>
                    <a:gd name="connsiteX23" fmla="*/ 1031024 w 2683592"/>
                    <a:gd name="connsiteY23" fmla="*/ 512726 h 2915208"/>
                    <a:gd name="connsiteX24" fmla="*/ 1309319 w 2683592"/>
                    <a:gd name="connsiteY24" fmla="*/ 1398729 h 2915208"/>
                    <a:gd name="connsiteX25" fmla="*/ 1508102 w 2683592"/>
                    <a:gd name="connsiteY25" fmla="*/ 1904204 h 2915208"/>
                    <a:gd name="connsiteX26" fmla="*/ 1434268 w 2683592"/>
                    <a:gd name="connsiteY26" fmla="*/ 2256334 h 2915208"/>
                    <a:gd name="connsiteX27" fmla="*/ 1144614 w 2683592"/>
                    <a:gd name="connsiteY27" fmla="*/ 1807653 h 2915208"/>
                    <a:gd name="connsiteX28" fmla="*/ 906075 w 2683592"/>
                    <a:gd name="connsiteY28" fmla="*/ 1307856 h 2915208"/>
                    <a:gd name="connsiteX29" fmla="*/ 957190 w 2683592"/>
                    <a:gd name="connsiteY29" fmla="*/ 103802 h 2915208"/>
                    <a:gd name="connsiteX30" fmla="*/ 928973 w 2683592"/>
                    <a:gd name="connsiteY30" fmla="*/ 178701 h 2915208"/>
                    <a:gd name="connsiteX31" fmla="*/ 809523 w 2683592"/>
                    <a:gd name="connsiteY31" fmla="*/ 1120433 h 2915208"/>
                    <a:gd name="connsiteX32" fmla="*/ 349483 w 2683592"/>
                    <a:gd name="connsiteY32" fmla="*/ 762624 h 2915208"/>
                    <a:gd name="connsiteX33" fmla="*/ 602272 w 2683592"/>
                    <a:gd name="connsiteY33" fmla="*/ 487151 h 2915208"/>
                    <a:gd name="connsiteX34" fmla="*/ 650497 w 2683592"/>
                    <a:gd name="connsiteY34" fmla="*/ 382097 h 2915208"/>
                    <a:gd name="connsiteX35" fmla="*/ 287009 w 2683592"/>
                    <a:gd name="connsiteY35" fmla="*/ 705829 h 2915208"/>
                    <a:gd name="connsiteX36" fmla="*/ 51076 w 2683592"/>
                    <a:gd name="connsiteY36" fmla="*/ 204253 h 2915208"/>
                    <a:gd name="connsiteX37" fmla="*/ 20072 w 2683592"/>
                    <a:gd name="connsiteY37" fmla="*/ 188994 h 2915208"/>
                    <a:gd name="connsiteX38" fmla="*/ 275650 w 2683592"/>
                    <a:gd name="connsiteY38" fmla="*/ 819419 h 2915208"/>
                    <a:gd name="connsiteX39" fmla="*/ 735689 w 2683592"/>
                    <a:gd name="connsiteY39" fmla="*/ 1251061 h 2915208"/>
                    <a:gd name="connsiteX40" fmla="*/ 991267 w 2683592"/>
                    <a:gd name="connsiteY40" fmla="*/ 1847409 h 2915208"/>
                    <a:gd name="connsiteX41" fmla="*/ 1178691 w 2683592"/>
                    <a:gd name="connsiteY41" fmla="*/ 2267693 h 2915208"/>
                    <a:gd name="connsiteX42" fmla="*/ 843600 w 2683592"/>
                    <a:gd name="connsiteY42" fmla="*/ 2080269 h 2915208"/>
                    <a:gd name="connsiteX43" fmla="*/ 440355 w 2683592"/>
                    <a:gd name="connsiteY43" fmla="*/ 1682704 h 2915208"/>
                    <a:gd name="connsiteX44" fmla="*/ 417637 w 2683592"/>
                    <a:gd name="connsiteY44" fmla="*/ 1324895 h 2915208"/>
                    <a:gd name="connsiteX45" fmla="*/ 343804 w 2683592"/>
                    <a:gd name="connsiteY45" fmla="*/ 1711101 h 2915208"/>
                    <a:gd name="connsiteX46" fmla="*/ 279221 w 2683592"/>
                    <a:gd name="connsiteY46" fmla="*/ 1658897 h 2915208"/>
                    <a:gd name="connsiteX47" fmla="*/ 42790 w 2683592"/>
                    <a:gd name="connsiteY47" fmla="*/ 1455524 h 2915208"/>
                    <a:gd name="connsiteX48" fmla="*/ 38301 w 2683592"/>
                    <a:gd name="connsiteY48" fmla="*/ 1490984 h 2915208"/>
                    <a:gd name="connsiteX49" fmla="*/ 434676 w 2683592"/>
                    <a:gd name="connsiteY49" fmla="*/ 1836050 h 2915208"/>
                    <a:gd name="connsiteX50" fmla="*/ 820882 w 2683592"/>
                    <a:gd name="connsiteY50" fmla="*/ 2193859 h 2915208"/>
                    <a:gd name="connsiteX51" fmla="*/ 489112 w 2683592"/>
                    <a:gd name="connsiteY51" fmla="*/ 2230169 h 2915208"/>
                    <a:gd name="connsiteX52" fmla="*/ 230214 w 2683592"/>
                    <a:gd name="connsiteY52" fmla="*/ 2273372 h 2915208"/>
                    <a:gd name="connsiteX53" fmla="*/ 667977 w 2683592"/>
                    <a:gd name="connsiteY53" fmla="*/ 2250246 h 2915208"/>
                    <a:gd name="connsiteX54" fmla="*/ 894716 w 2683592"/>
                    <a:gd name="connsiteY54" fmla="*/ 2244975 h 2915208"/>
                    <a:gd name="connsiteX55" fmla="*/ 1133255 w 2683592"/>
                    <a:gd name="connsiteY55" fmla="*/ 2494873 h 2915208"/>
                    <a:gd name="connsiteX56" fmla="*/ 1099178 w 2683592"/>
                    <a:gd name="connsiteY56" fmla="*/ 2761809 h 2915208"/>
                    <a:gd name="connsiteX57" fmla="*/ 1084565 w 2683592"/>
                    <a:gd name="connsiteY57" fmla="*/ 2819817 h 2915208"/>
                    <a:gd name="connsiteX0" fmla="*/ 1084565 w 2683592"/>
                    <a:gd name="connsiteY0" fmla="*/ 2819817 h 2915255"/>
                    <a:gd name="connsiteX1" fmla="*/ 1371794 w 2683592"/>
                    <a:gd name="connsiteY1" fmla="*/ 2915156 h 2915255"/>
                    <a:gd name="connsiteX2" fmla="*/ 1735282 w 2683592"/>
                    <a:gd name="connsiteY2" fmla="*/ 2829963 h 2915255"/>
                    <a:gd name="connsiteX3" fmla="*/ 1604653 w 2683592"/>
                    <a:gd name="connsiteY3" fmla="*/ 2631181 h 2915255"/>
                    <a:gd name="connsiteX4" fmla="*/ 1564897 w 2683592"/>
                    <a:gd name="connsiteY4" fmla="*/ 2381283 h 2915255"/>
                    <a:gd name="connsiteX5" fmla="*/ 1928385 w 2683592"/>
                    <a:gd name="connsiteY5" fmla="*/ 1904204 h 2915255"/>
                    <a:gd name="connsiteX6" fmla="*/ 2626964 w 2683592"/>
                    <a:gd name="connsiteY6" fmla="*/ 1461203 h 2915255"/>
                    <a:gd name="connsiteX7" fmla="*/ 2567958 w 2683592"/>
                    <a:gd name="connsiteY7" fmla="*/ 1476382 h 2915255"/>
                    <a:gd name="connsiteX8" fmla="*/ 1979501 w 2683592"/>
                    <a:gd name="connsiteY8" fmla="*/ 1796294 h 2915255"/>
                    <a:gd name="connsiteX9" fmla="*/ 1945424 w 2683592"/>
                    <a:gd name="connsiteY9" fmla="*/ 1552075 h 2915255"/>
                    <a:gd name="connsiteX10" fmla="*/ 2337990 w 2683592"/>
                    <a:gd name="connsiteY10" fmla="*/ 1184358 h 2915255"/>
                    <a:gd name="connsiteX11" fmla="*/ 2348872 w 2683592"/>
                    <a:gd name="connsiteY11" fmla="*/ 1149442 h 2915255"/>
                    <a:gd name="connsiteX12" fmla="*/ 1917026 w 2683592"/>
                    <a:gd name="connsiteY12" fmla="*/ 1478242 h 2915255"/>
                    <a:gd name="connsiteX13" fmla="*/ 1723923 w 2683592"/>
                    <a:gd name="connsiteY13" fmla="*/ 1182907 h 2915255"/>
                    <a:gd name="connsiteX14" fmla="*/ 1831834 w 2683592"/>
                    <a:gd name="connsiteY14" fmla="*/ 1569114 h 2915255"/>
                    <a:gd name="connsiteX15" fmla="*/ 1792077 w 2683592"/>
                    <a:gd name="connsiteY15" fmla="*/ 1853089 h 2915255"/>
                    <a:gd name="connsiteX16" fmla="*/ 1468345 w 2683592"/>
                    <a:gd name="connsiteY16" fmla="*/ 1495280 h 2915255"/>
                    <a:gd name="connsiteX17" fmla="*/ 1576256 w 2683592"/>
                    <a:gd name="connsiteY17" fmla="*/ 955727 h 2915255"/>
                    <a:gd name="connsiteX18" fmla="*/ 2002219 w 2683592"/>
                    <a:gd name="connsiteY18" fmla="*/ 592239 h 2915255"/>
                    <a:gd name="connsiteX19" fmla="*/ 1570576 w 2683592"/>
                    <a:gd name="connsiteY19" fmla="*/ 836458 h 2915255"/>
                    <a:gd name="connsiteX20" fmla="*/ 1610333 w 2683592"/>
                    <a:gd name="connsiteY20" fmla="*/ 421854 h 2915255"/>
                    <a:gd name="connsiteX21" fmla="*/ 1451307 w 2683592"/>
                    <a:gd name="connsiteY21" fmla="*/ 955727 h 2915255"/>
                    <a:gd name="connsiteX22" fmla="*/ 1366114 w 2683592"/>
                    <a:gd name="connsiteY22" fmla="*/ 1341934 h 2915255"/>
                    <a:gd name="connsiteX23" fmla="*/ 1031024 w 2683592"/>
                    <a:gd name="connsiteY23" fmla="*/ 512726 h 2915255"/>
                    <a:gd name="connsiteX24" fmla="*/ 1309319 w 2683592"/>
                    <a:gd name="connsiteY24" fmla="*/ 1398729 h 2915255"/>
                    <a:gd name="connsiteX25" fmla="*/ 1508102 w 2683592"/>
                    <a:gd name="connsiteY25" fmla="*/ 1904204 h 2915255"/>
                    <a:gd name="connsiteX26" fmla="*/ 1434268 w 2683592"/>
                    <a:gd name="connsiteY26" fmla="*/ 2256334 h 2915255"/>
                    <a:gd name="connsiteX27" fmla="*/ 1144614 w 2683592"/>
                    <a:gd name="connsiteY27" fmla="*/ 1807653 h 2915255"/>
                    <a:gd name="connsiteX28" fmla="*/ 906075 w 2683592"/>
                    <a:gd name="connsiteY28" fmla="*/ 1307856 h 2915255"/>
                    <a:gd name="connsiteX29" fmla="*/ 957190 w 2683592"/>
                    <a:gd name="connsiteY29" fmla="*/ 103802 h 2915255"/>
                    <a:gd name="connsiteX30" fmla="*/ 928973 w 2683592"/>
                    <a:gd name="connsiteY30" fmla="*/ 178701 h 2915255"/>
                    <a:gd name="connsiteX31" fmla="*/ 809523 w 2683592"/>
                    <a:gd name="connsiteY31" fmla="*/ 1120433 h 2915255"/>
                    <a:gd name="connsiteX32" fmla="*/ 349483 w 2683592"/>
                    <a:gd name="connsiteY32" fmla="*/ 762624 h 2915255"/>
                    <a:gd name="connsiteX33" fmla="*/ 602272 w 2683592"/>
                    <a:gd name="connsiteY33" fmla="*/ 487151 h 2915255"/>
                    <a:gd name="connsiteX34" fmla="*/ 650497 w 2683592"/>
                    <a:gd name="connsiteY34" fmla="*/ 382097 h 2915255"/>
                    <a:gd name="connsiteX35" fmla="*/ 287009 w 2683592"/>
                    <a:gd name="connsiteY35" fmla="*/ 705829 h 2915255"/>
                    <a:gd name="connsiteX36" fmla="*/ 51076 w 2683592"/>
                    <a:gd name="connsiteY36" fmla="*/ 204253 h 2915255"/>
                    <a:gd name="connsiteX37" fmla="*/ 20072 w 2683592"/>
                    <a:gd name="connsiteY37" fmla="*/ 188994 h 2915255"/>
                    <a:gd name="connsiteX38" fmla="*/ 275650 w 2683592"/>
                    <a:gd name="connsiteY38" fmla="*/ 819419 h 2915255"/>
                    <a:gd name="connsiteX39" fmla="*/ 735689 w 2683592"/>
                    <a:gd name="connsiteY39" fmla="*/ 1251061 h 2915255"/>
                    <a:gd name="connsiteX40" fmla="*/ 991267 w 2683592"/>
                    <a:gd name="connsiteY40" fmla="*/ 1847409 h 2915255"/>
                    <a:gd name="connsiteX41" fmla="*/ 1178691 w 2683592"/>
                    <a:gd name="connsiteY41" fmla="*/ 2267693 h 2915255"/>
                    <a:gd name="connsiteX42" fmla="*/ 843600 w 2683592"/>
                    <a:gd name="connsiteY42" fmla="*/ 2080269 h 2915255"/>
                    <a:gd name="connsiteX43" fmla="*/ 440355 w 2683592"/>
                    <a:gd name="connsiteY43" fmla="*/ 1682704 h 2915255"/>
                    <a:gd name="connsiteX44" fmla="*/ 417637 w 2683592"/>
                    <a:gd name="connsiteY44" fmla="*/ 1324895 h 2915255"/>
                    <a:gd name="connsiteX45" fmla="*/ 343804 w 2683592"/>
                    <a:gd name="connsiteY45" fmla="*/ 1711101 h 2915255"/>
                    <a:gd name="connsiteX46" fmla="*/ 279221 w 2683592"/>
                    <a:gd name="connsiteY46" fmla="*/ 1658897 h 2915255"/>
                    <a:gd name="connsiteX47" fmla="*/ 42790 w 2683592"/>
                    <a:gd name="connsiteY47" fmla="*/ 1455524 h 2915255"/>
                    <a:gd name="connsiteX48" fmla="*/ 38301 w 2683592"/>
                    <a:gd name="connsiteY48" fmla="*/ 1490984 h 2915255"/>
                    <a:gd name="connsiteX49" fmla="*/ 434676 w 2683592"/>
                    <a:gd name="connsiteY49" fmla="*/ 1836050 h 2915255"/>
                    <a:gd name="connsiteX50" fmla="*/ 820882 w 2683592"/>
                    <a:gd name="connsiteY50" fmla="*/ 2193859 h 2915255"/>
                    <a:gd name="connsiteX51" fmla="*/ 489112 w 2683592"/>
                    <a:gd name="connsiteY51" fmla="*/ 2230169 h 2915255"/>
                    <a:gd name="connsiteX52" fmla="*/ 230214 w 2683592"/>
                    <a:gd name="connsiteY52" fmla="*/ 2273372 h 2915255"/>
                    <a:gd name="connsiteX53" fmla="*/ 667977 w 2683592"/>
                    <a:gd name="connsiteY53" fmla="*/ 2250246 h 2915255"/>
                    <a:gd name="connsiteX54" fmla="*/ 894716 w 2683592"/>
                    <a:gd name="connsiteY54" fmla="*/ 2244975 h 2915255"/>
                    <a:gd name="connsiteX55" fmla="*/ 1133255 w 2683592"/>
                    <a:gd name="connsiteY55" fmla="*/ 2494873 h 2915255"/>
                    <a:gd name="connsiteX56" fmla="*/ 1099178 w 2683592"/>
                    <a:gd name="connsiteY56" fmla="*/ 2761809 h 2915255"/>
                    <a:gd name="connsiteX57" fmla="*/ 1084565 w 2683592"/>
                    <a:gd name="connsiteY57" fmla="*/ 2819817 h 2915255"/>
                    <a:gd name="connsiteX0" fmla="*/ 1084565 w 2683592"/>
                    <a:gd name="connsiteY0" fmla="*/ 2819817 h 2915255"/>
                    <a:gd name="connsiteX1" fmla="*/ 1371794 w 2683592"/>
                    <a:gd name="connsiteY1" fmla="*/ 2915156 h 2915255"/>
                    <a:gd name="connsiteX2" fmla="*/ 1735282 w 2683592"/>
                    <a:gd name="connsiteY2" fmla="*/ 2829963 h 2915255"/>
                    <a:gd name="connsiteX3" fmla="*/ 1604653 w 2683592"/>
                    <a:gd name="connsiteY3" fmla="*/ 2631181 h 2915255"/>
                    <a:gd name="connsiteX4" fmla="*/ 1564897 w 2683592"/>
                    <a:gd name="connsiteY4" fmla="*/ 2381283 h 2915255"/>
                    <a:gd name="connsiteX5" fmla="*/ 1928385 w 2683592"/>
                    <a:gd name="connsiteY5" fmla="*/ 1904204 h 2915255"/>
                    <a:gd name="connsiteX6" fmla="*/ 2626964 w 2683592"/>
                    <a:gd name="connsiteY6" fmla="*/ 1461203 h 2915255"/>
                    <a:gd name="connsiteX7" fmla="*/ 2567958 w 2683592"/>
                    <a:gd name="connsiteY7" fmla="*/ 1476382 h 2915255"/>
                    <a:gd name="connsiteX8" fmla="*/ 1979501 w 2683592"/>
                    <a:gd name="connsiteY8" fmla="*/ 1796294 h 2915255"/>
                    <a:gd name="connsiteX9" fmla="*/ 1945424 w 2683592"/>
                    <a:gd name="connsiteY9" fmla="*/ 1552075 h 2915255"/>
                    <a:gd name="connsiteX10" fmla="*/ 2337990 w 2683592"/>
                    <a:gd name="connsiteY10" fmla="*/ 1184358 h 2915255"/>
                    <a:gd name="connsiteX11" fmla="*/ 2348872 w 2683592"/>
                    <a:gd name="connsiteY11" fmla="*/ 1149442 h 2915255"/>
                    <a:gd name="connsiteX12" fmla="*/ 1917026 w 2683592"/>
                    <a:gd name="connsiteY12" fmla="*/ 1478242 h 2915255"/>
                    <a:gd name="connsiteX13" fmla="*/ 1723923 w 2683592"/>
                    <a:gd name="connsiteY13" fmla="*/ 1182907 h 2915255"/>
                    <a:gd name="connsiteX14" fmla="*/ 1831834 w 2683592"/>
                    <a:gd name="connsiteY14" fmla="*/ 1569114 h 2915255"/>
                    <a:gd name="connsiteX15" fmla="*/ 1792077 w 2683592"/>
                    <a:gd name="connsiteY15" fmla="*/ 1853089 h 2915255"/>
                    <a:gd name="connsiteX16" fmla="*/ 1468345 w 2683592"/>
                    <a:gd name="connsiteY16" fmla="*/ 1495280 h 2915255"/>
                    <a:gd name="connsiteX17" fmla="*/ 1576256 w 2683592"/>
                    <a:gd name="connsiteY17" fmla="*/ 955727 h 2915255"/>
                    <a:gd name="connsiteX18" fmla="*/ 2002219 w 2683592"/>
                    <a:gd name="connsiteY18" fmla="*/ 592239 h 2915255"/>
                    <a:gd name="connsiteX19" fmla="*/ 1570576 w 2683592"/>
                    <a:gd name="connsiteY19" fmla="*/ 836458 h 2915255"/>
                    <a:gd name="connsiteX20" fmla="*/ 1610333 w 2683592"/>
                    <a:gd name="connsiteY20" fmla="*/ 421854 h 2915255"/>
                    <a:gd name="connsiteX21" fmla="*/ 1451307 w 2683592"/>
                    <a:gd name="connsiteY21" fmla="*/ 955727 h 2915255"/>
                    <a:gd name="connsiteX22" fmla="*/ 1366114 w 2683592"/>
                    <a:gd name="connsiteY22" fmla="*/ 1341934 h 2915255"/>
                    <a:gd name="connsiteX23" fmla="*/ 1031024 w 2683592"/>
                    <a:gd name="connsiteY23" fmla="*/ 512726 h 2915255"/>
                    <a:gd name="connsiteX24" fmla="*/ 1309319 w 2683592"/>
                    <a:gd name="connsiteY24" fmla="*/ 1398729 h 2915255"/>
                    <a:gd name="connsiteX25" fmla="*/ 1508102 w 2683592"/>
                    <a:gd name="connsiteY25" fmla="*/ 1904204 h 2915255"/>
                    <a:gd name="connsiteX26" fmla="*/ 1434268 w 2683592"/>
                    <a:gd name="connsiteY26" fmla="*/ 2256334 h 2915255"/>
                    <a:gd name="connsiteX27" fmla="*/ 1144614 w 2683592"/>
                    <a:gd name="connsiteY27" fmla="*/ 1807653 h 2915255"/>
                    <a:gd name="connsiteX28" fmla="*/ 906075 w 2683592"/>
                    <a:gd name="connsiteY28" fmla="*/ 1307856 h 2915255"/>
                    <a:gd name="connsiteX29" fmla="*/ 957190 w 2683592"/>
                    <a:gd name="connsiteY29" fmla="*/ 103802 h 2915255"/>
                    <a:gd name="connsiteX30" fmla="*/ 928973 w 2683592"/>
                    <a:gd name="connsiteY30" fmla="*/ 178701 h 2915255"/>
                    <a:gd name="connsiteX31" fmla="*/ 809523 w 2683592"/>
                    <a:gd name="connsiteY31" fmla="*/ 1120433 h 2915255"/>
                    <a:gd name="connsiteX32" fmla="*/ 349483 w 2683592"/>
                    <a:gd name="connsiteY32" fmla="*/ 762624 h 2915255"/>
                    <a:gd name="connsiteX33" fmla="*/ 602272 w 2683592"/>
                    <a:gd name="connsiteY33" fmla="*/ 487151 h 2915255"/>
                    <a:gd name="connsiteX34" fmla="*/ 650497 w 2683592"/>
                    <a:gd name="connsiteY34" fmla="*/ 382097 h 2915255"/>
                    <a:gd name="connsiteX35" fmla="*/ 287009 w 2683592"/>
                    <a:gd name="connsiteY35" fmla="*/ 705829 h 2915255"/>
                    <a:gd name="connsiteX36" fmla="*/ 51076 w 2683592"/>
                    <a:gd name="connsiteY36" fmla="*/ 204253 h 2915255"/>
                    <a:gd name="connsiteX37" fmla="*/ 20072 w 2683592"/>
                    <a:gd name="connsiteY37" fmla="*/ 188994 h 2915255"/>
                    <a:gd name="connsiteX38" fmla="*/ 275650 w 2683592"/>
                    <a:gd name="connsiteY38" fmla="*/ 819419 h 2915255"/>
                    <a:gd name="connsiteX39" fmla="*/ 735689 w 2683592"/>
                    <a:gd name="connsiteY39" fmla="*/ 1251061 h 2915255"/>
                    <a:gd name="connsiteX40" fmla="*/ 991267 w 2683592"/>
                    <a:gd name="connsiteY40" fmla="*/ 1847409 h 2915255"/>
                    <a:gd name="connsiteX41" fmla="*/ 1178691 w 2683592"/>
                    <a:gd name="connsiteY41" fmla="*/ 2267693 h 2915255"/>
                    <a:gd name="connsiteX42" fmla="*/ 843600 w 2683592"/>
                    <a:gd name="connsiteY42" fmla="*/ 2080269 h 2915255"/>
                    <a:gd name="connsiteX43" fmla="*/ 440355 w 2683592"/>
                    <a:gd name="connsiteY43" fmla="*/ 1682704 h 2915255"/>
                    <a:gd name="connsiteX44" fmla="*/ 417637 w 2683592"/>
                    <a:gd name="connsiteY44" fmla="*/ 1324895 h 2915255"/>
                    <a:gd name="connsiteX45" fmla="*/ 343804 w 2683592"/>
                    <a:gd name="connsiteY45" fmla="*/ 1711101 h 2915255"/>
                    <a:gd name="connsiteX46" fmla="*/ 279221 w 2683592"/>
                    <a:gd name="connsiteY46" fmla="*/ 1658897 h 2915255"/>
                    <a:gd name="connsiteX47" fmla="*/ 42790 w 2683592"/>
                    <a:gd name="connsiteY47" fmla="*/ 1455524 h 2915255"/>
                    <a:gd name="connsiteX48" fmla="*/ 38301 w 2683592"/>
                    <a:gd name="connsiteY48" fmla="*/ 1490984 h 2915255"/>
                    <a:gd name="connsiteX49" fmla="*/ 434676 w 2683592"/>
                    <a:gd name="connsiteY49" fmla="*/ 1836050 h 2915255"/>
                    <a:gd name="connsiteX50" fmla="*/ 820882 w 2683592"/>
                    <a:gd name="connsiteY50" fmla="*/ 2193859 h 2915255"/>
                    <a:gd name="connsiteX51" fmla="*/ 489112 w 2683592"/>
                    <a:gd name="connsiteY51" fmla="*/ 2230169 h 2915255"/>
                    <a:gd name="connsiteX52" fmla="*/ 230214 w 2683592"/>
                    <a:gd name="connsiteY52" fmla="*/ 2273372 h 2915255"/>
                    <a:gd name="connsiteX53" fmla="*/ 667977 w 2683592"/>
                    <a:gd name="connsiteY53" fmla="*/ 2250246 h 2915255"/>
                    <a:gd name="connsiteX54" fmla="*/ 894716 w 2683592"/>
                    <a:gd name="connsiteY54" fmla="*/ 2244975 h 2915255"/>
                    <a:gd name="connsiteX55" fmla="*/ 1133255 w 2683592"/>
                    <a:gd name="connsiteY55" fmla="*/ 2494873 h 2915255"/>
                    <a:gd name="connsiteX56" fmla="*/ 1099178 w 2683592"/>
                    <a:gd name="connsiteY56" fmla="*/ 2761809 h 2915255"/>
                    <a:gd name="connsiteX57" fmla="*/ 1084565 w 2683592"/>
                    <a:gd name="connsiteY57" fmla="*/ 2819817 h 2915255"/>
                    <a:gd name="connsiteX0" fmla="*/ 1084565 w 2683592"/>
                    <a:gd name="connsiteY0" fmla="*/ 2819817 h 2915255"/>
                    <a:gd name="connsiteX1" fmla="*/ 1371794 w 2683592"/>
                    <a:gd name="connsiteY1" fmla="*/ 2915156 h 2915255"/>
                    <a:gd name="connsiteX2" fmla="*/ 1735282 w 2683592"/>
                    <a:gd name="connsiteY2" fmla="*/ 2829963 h 2915255"/>
                    <a:gd name="connsiteX3" fmla="*/ 1604653 w 2683592"/>
                    <a:gd name="connsiteY3" fmla="*/ 2631181 h 2915255"/>
                    <a:gd name="connsiteX4" fmla="*/ 1564897 w 2683592"/>
                    <a:gd name="connsiteY4" fmla="*/ 2381283 h 2915255"/>
                    <a:gd name="connsiteX5" fmla="*/ 1928385 w 2683592"/>
                    <a:gd name="connsiteY5" fmla="*/ 1904204 h 2915255"/>
                    <a:gd name="connsiteX6" fmla="*/ 2626964 w 2683592"/>
                    <a:gd name="connsiteY6" fmla="*/ 1461203 h 2915255"/>
                    <a:gd name="connsiteX7" fmla="*/ 2567958 w 2683592"/>
                    <a:gd name="connsiteY7" fmla="*/ 1476382 h 2915255"/>
                    <a:gd name="connsiteX8" fmla="*/ 1979501 w 2683592"/>
                    <a:gd name="connsiteY8" fmla="*/ 1796294 h 2915255"/>
                    <a:gd name="connsiteX9" fmla="*/ 1945424 w 2683592"/>
                    <a:gd name="connsiteY9" fmla="*/ 1552075 h 2915255"/>
                    <a:gd name="connsiteX10" fmla="*/ 2337990 w 2683592"/>
                    <a:gd name="connsiteY10" fmla="*/ 1184358 h 2915255"/>
                    <a:gd name="connsiteX11" fmla="*/ 2348872 w 2683592"/>
                    <a:gd name="connsiteY11" fmla="*/ 1149442 h 2915255"/>
                    <a:gd name="connsiteX12" fmla="*/ 1917026 w 2683592"/>
                    <a:gd name="connsiteY12" fmla="*/ 1478242 h 2915255"/>
                    <a:gd name="connsiteX13" fmla="*/ 1723923 w 2683592"/>
                    <a:gd name="connsiteY13" fmla="*/ 1182907 h 2915255"/>
                    <a:gd name="connsiteX14" fmla="*/ 1831834 w 2683592"/>
                    <a:gd name="connsiteY14" fmla="*/ 1569114 h 2915255"/>
                    <a:gd name="connsiteX15" fmla="*/ 1792077 w 2683592"/>
                    <a:gd name="connsiteY15" fmla="*/ 1853089 h 2915255"/>
                    <a:gd name="connsiteX16" fmla="*/ 1468345 w 2683592"/>
                    <a:gd name="connsiteY16" fmla="*/ 1495280 h 2915255"/>
                    <a:gd name="connsiteX17" fmla="*/ 1576256 w 2683592"/>
                    <a:gd name="connsiteY17" fmla="*/ 955727 h 2915255"/>
                    <a:gd name="connsiteX18" fmla="*/ 2002219 w 2683592"/>
                    <a:gd name="connsiteY18" fmla="*/ 592239 h 2915255"/>
                    <a:gd name="connsiteX19" fmla="*/ 1570576 w 2683592"/>
                    <a:gd name="connsiteY19" fmla="*/ 836458 h 2915255"/>
                    <a:gd name="connsiteX20" fmla="*/ 1610333 w 2683592"/>
                    <a:gd name="connsiteY20" fmla="*/ 421854 h 2915255"/>
                    <a:gd name="connsiteX21" fmla="*/ 1451307 w 2683592"/>
                    <a:gd name="connsiteY21" fmla="*/ 955727 h 2915255"/>
                    <a:gd name="connsiteX22" fmla="*/ 1366114 w 2683592"/>
                    <a:gd name="connsiteY22" fmla="*/ 1341934 h 2915255"/>
                    <a:gd name="connsiteX23" fmla="*/ 1031024 w 2683592"/>
                    <a:gd name="connsiteY23" fmla="*/ 512726 h 2915255"/>
                    <a:gd name="connsiteX24" fmla="*/ 1309319 w 2683592"/>
                    <a:gd name="connsiteY24" fmla="*/ 1398729 h 2915255"/>
                    <a:gd name="connsiteX25" fmla="*/ 1508102 w 2683592"/>
                    <a:gd name="connsiteY25" fmla="*/ 1904204 h 2915255"/>
                    <a:gd name="connsiteX26" fmla="*/ 1434268 w 2683592"/>
                    <a:gd name="connsiteY26" fmla="*/ 2256334 h 2915255"/>
                    <a:gd name="connsiteX27" fmla="*/ 1144614 w 2683592"/>
                    <a:gd name="connsiteY27" fmla="*/ 1807653 h 2915255"/>
                    <a:gd name="connsiteX28" fmla="*/ 906075 w 2683592"/>
                    <a:gd name="connsiteY28" fmla="*/ 1307856 h 2915255"/>
                    <a:gd name="connsiteX29" fmla="*/ 957190 w 2683592"/>
                    <a:gd name="connsiteY29" fmla="*/ 103802 h 2915255"/>
                    <a:gd name="connsiteX30" fmla="*/ 928973 w 2683592"/>
                    <a:gd name="connsiteY30" fmla="*/ 178701 h 2915255"/>
                    <a:gd name="connsiteX31" fmla="*/ 809523 w 2683592"/>
                    <a:gd name="connsiteY31" fmla="*/ 1120433 h 2915255"/>
                    <a:gd name="connsiteX32" fmla="*/ 349483 w 2683592"/>
                    <a:gd name="connsiteY32" fmla="*/ 762624 h 2915255"/>
                    <a:gd name="connsiteX33" fmla="*/ 602272 w 2683592"/>
                    <a:gd name="connsiteY33" fmla="*/ 487151 h 2915255"/>
                    <a:gd name="connsiteX34" fmla="*/ 650497 w 2683592"/>
                    <a:gd name="connsiteY34" fmla="*/ 382097 h 2915255"/>
                    <a:gd name="connsiteX35" fmla="*/ 287009 w 2683592"/>
                    <a:gd name="connsiteY35" fmla="*/ 705829 h 2915255"/>
                    <a:gd name="connsiteX36" fmla="*/ 51076 w 2683592"/>
                    <a:gd name="connsiteY36" fmla="*/ 204253 h 2915255"/>
                    <a:gd name="connsiteX37" fmla="*/ 20072 w 2683592"/>
                    <a:gd name="connsiteY37" fmla="*/ 188994 h 2915255"/>
                    <a:gd name="connsiteX38" fmla="*/ 275650 w 2683592"/>
                    <a:gd name="connsiteY38" fmla="*/ 819419 h 2915255"/>
                    <a:gd name="connsiteX39" fmla="*/ 735689 w 2683592"/>
                    <a:gd name="connsiteY39" fmla="*/ 1251061 h 2915255"/>
                    <a:gd name="connsiteX40" fmla="*/ 991267 w 2683592"/>
                    <a:gd name="connsiteY40" fmla="*/ 1847409 h 2915255"/>
                    <a:gd name="connsiteX41" fmla="*/ 1178691 w 2683592"/>
                    <a:gd name="connsiteY41" fmla="*/ 2267693 h 2915255"/>
                    <a:gd name="connsiteX42" fmla="*/ 843600 w 2683592"/>
                    <a:gd name="connsiteY42" fmla="*/ 2080269 h 2915255"/>
                    <a:gd name="connsiteX43" fmla="*/ 440355 w 2683592"/>
                    <a:gd name="connsiteY43" fmla="*/ 1682704 h 2915255"/>
                    <a:gd name="connsiteX44" fmla="*/ 417637 w 2683592"/>
                    <a:gd name="connsiteY44" fmla="*/ 1324895 h 2915255"/>
                    <a:gd name="connsiteX45" fmla="*/ 343804 w 2683592"/>
                    <a:gd name="connsiteY45" fmla="*/ 1711101 h 2915255"/>
                    <a:gd name="connsiteX46" fmla="*/ 279221 w 2683592"/>
                    <a:gd name="connsiteY46" fmla="*/ 1658897 h 2915255"/>
                    <a:gd name="connsiteX47" fmla="*/ 42790 w 2683592"/>
                    <a:gd name="connsiteY47" fmla="*/ 1455524 h 2915255"/>
                    <a:gd name="connsiteX48" fmla="*/ 38301 w 2683592"/>
                    <a:gd name="connsiteY48" fmla="*/ 1490984 h 2915255"/>
                    <a:gd name="connsiteX49" fmla="*/ 434676 w 2683592"/>
                    <a:gd name="connsiteY49" fmla="*/ 1836050 h 2915255"/>
                    <a:gd name="connsiteX50" fmla="*/ 820882 w 2683592"/>
                    <a:gd name="connsiteY50" fmla="*/ 2193859 h 2915255"/>
                    <a:gd name="connsiteX51" fmla="*/ 489112 w 2683592"/>
                    <a:gd name="connsiteY51" fmla="*/ 2230169 h 2915255"/>
                    <a:gd name="connsiteX52" fmla="*/ 230214 w 2683592"/>
                    <a:gd name="connsiteY52" fmla="*/ 2273372 h 2915255"/>
                    <a:gd name="connsiteX53" fmla="*/ 667977 w 2683592"/>
                    <a:gd name="connsiteY53" fmla="*/ 2250246 h 2915255"/>
                    <a:gd name="connsiteX54" fmla="*/ 894716 w 2683592"/>
                    <a:gd name="connsiteY54" fmla="*/ 2244975 h 2915255"/>
                    <a:gd name="connsiteX55" fmla="*/ 1133255 w 2683592"/>
                    <a:gd name="connsiteY55" fmla="*/ 2494873 h 2915255"/>
                    <a:gd name="connsiteX56" fmla="*/ 1099178 w 2683592"/>
                    <a:gd name="connsiteY56" fmla="*/ 2761809 h 2915255"/>
                    <a:gd name="connsiteX57" fmla="*/ 1084565 w 2683592"/>
                    <a:gd name="connsiteY57" fmla="*/ 2819817 h 2915255"/>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099178 w 2683592"/>
                    <a:gd name="connsiteY56" fmla="*/ 2761809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099178 w 2683592"/>
                    <a:gd name="connsiteY56" fmla="*/ 2761809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099178 w 2683592"/>
                    <a:gd name="connsiteY56" fmla="*/ 2761809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35681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35681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70359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70359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70359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70359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70359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896949 w 2683592"/>
                    <a:gd name="connsiteY12" fmla="*/ 1540297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896949 w 2683592"/>
                    <a:gd name="connsiteY12" fmla="*/ 1540297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896949 w 2683592"/>
                    <a:gd name="connsiteY12" fmla="*/ 1540297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896949 w 2683592"/>
                    <a:gd name="connsiteY12" fmla="*/ 1540297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69356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896949 w 2683592"/>
                    <a:gd name="connsiteY12" fmla="*/ 1540297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69356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3089103"/>
                    <a:gd name="connsiteX1" fmla="*/ 1359370 w 2683592"/>
                    <a:gd name="connsiteY1" fmla="*/ 3089092 h 3089103"/>
                    <a:gd name="connsiteX2" fmla="*/ 1735282 w 2683592"/>
                    <a:gd name="connsiteY2" fmla="*/ 2829963 h 3089103"/>
                    <a:gd name="connsiteX3" fmla="*/ 1604653 w 2683592"/>
                    <a:gd name="connsiteY3" fmla="*/ 2631181 h 3089103"/>
                    <a:gd name="connsiteX4" fmla="*/ 1564897 w 2683592"/>
                    <a:gd name="connsiteY4" fmla="*/ 2381283 h 3089103"/>
                    <a:gd name="connsiteX5" fmla="*/ 1928385 w 2683592"/>
                    <a:gd name="connsiteY5" fmla="*/ 1904204 h 3089103"/>
                    <a:gd name="connsiteX6" fmla="*/ 2626964 w 2683592"/>
                    <a:gd name="connsiteY6" fmla="*/ 1461203 h 3089103"/>
                    <a:gd name="connsiteX7" fmla="*/ 2567958 w 2683592"/>
                    <a:gd name="connsiteY7" fmla="*/ 1476382 h 3089103"/>
                    <a:gd name="connsiteX8" fmla="*/ 1979501 w 2683592"/>
                    <a:gd name="connsiteY8" fmla="*/ 1796294 h 3089103"/>
                    <a:gd name="connsiteX9" fmla="*/ 1945424 w 2683592"/>
                    <a:gd name="connsiteY9" fmla="*/ 1552075 h 3089103"/>
                    <a:gd name="connsiteX10" fmla="*/ 2337990 w 2683592"/>
                    <a:gd name="connsiteY10" fmla="*/ 1184358 h 3089103"/>
                    <a:gd name="connsiteX11" fmla="*/ 2348872 w 2683592"/>
                    <a:gd name="connsiteY11" fmla="*/ 1149442 h 3089103"/>
                    <a:gd name="connsiteX12" fmla="*/ 1896949 w 2683592"/>
                    <a:gd name="connsiteY12" fmla="*/ 1540297 h 3089103"/>
                    <a:gd name="connsiteX13" fmla="*/ 1723923 w 2683592"/>
                    <a:gd name="connsiteY13" fmla="*/ 1182907 h 3089103"/>
                    <a:gd name="connsiteX14" fmla="*/ 1831834 w 2683592"/>
                    <a:gd name="connsiteY14" fmla="*/ 1569114 h 3089103"/>
                    <a:gd name="connsiteX15" fmla="*/ 1792077 w 2683592"/>
                    <a:gd name="connsiteY15" fmla="*/ 1853089 h 3089103"/>
                    <a:gd name="connsiteX16" fmla="*/ 1468345 w 2683592"/>
                    <a:gd name="connsiteY16" fmla="*/ 1495280 h 3089103"/>
                    <a:gd name="connsiteX17" fmla="*/ 1576256 w 2683592"/>
                    <a:gd name="connsiteY17" fmla="*/ 955727 h 3089103"/>
                    <a:gd name="connsiteX18" fmla="*/ 2002219 w 2683592"/>
                    <a:gd name="connsiteY18" fmla="*/ 592239 h 3089103"/>
                    <a:gd name="connsiteX19" fmla="*/ 1534073 w 2683592"/>
                    <a:gd name="connsiteY19" fmla="*/ 914939 h 3089103"/>
                    <a:gd name="connsiteX20" fmla="*/ 1610333 w 2683592"/>
                    <a:gd name="connsiteY20" fmla="*/ 421854 h 3089103"/>
                    <a:gd name="connsiteX21" fmla="*/ 1451307 w 2683592"/>
                    <a:gd name="connsiteY21" fmla="*/ 955727 h 3089103"/>
                    <a:gd name="connsiteX22" fmla="*/ 1366114 w 2683592"/>
                    <a:gd name="connsiteY22" fmla="*/ 1341934 h 3089103"/>
                    <a:gd name="connsiteX23" fmla="*/ 1031024 w 2683592"/>
                    <a:gd name="connsiteY23" fmla="*/ 512726 h 3089103"/>
                    <a:gd name="connsiteX24" fmla="*/ 1309319 w 2683592"/>
                    <a:gd name="connsiteY24" fmla="*/ 1398729 h 3089103"/>
                    <a:gd name="connsiteX25" fmla="*/ 1508102 w 2683592"/>
                    <a:gd name="connsiteY25" fmla="*/ 1904204 h 3089103"/>
                    <a:gd name="connsiteX26" fmla="*/ 1434268 w 2683592"/>
                    <a:gd name="connsiteY26" fmla="*/ 2256334 h 3089103"/>
                    <a:gd name="connsiteX27" fmla="*/ 1144614 w 2683592"/>
                    <a:gd name="connsiteY27" fmla="*/ 1807653 h 3089103"/>
                    <a:gd name="connsiteX28" fmla="*/ 906075 w 2683592"/>
                    <a:gd name="connsiteY28" fmla="*/ 1307856 h 3089103"/>
                    <a:gd name="connsiteX29" fmla="*/ 957190 w 2683592"/>
                    <a:gd name="connsiteY29" fmla="*/ 103802 h 3089103"/>
                    <a:gd name="connsiteX30" fmla="*/ 928973 w 2683592"/>
                    <a:gd name="connsiteY30" fmla="*/ 178701 h 3089103"/>
                    <a:gd name="connsiteX31" fmla="*/ 809523 w 2683592"/>
                    <a:gd name="connsiteY31" fmla="*/ 1120433 h 3089103"/>
                    <a:gd name="connsiteX32" fmla="*/ 349483 w 2683592"/>
                    <a:gd name="connsiteY32" fmla="*/ 762624 h 3089103"/>
                    <a:gd name="connsiteX33" fmla="*/ 650497 w 2683592"/>
                    <a:gd name="connsiteY33" fmla="*/ 382097 h 3089103"/>
                    <a:gd name="connsiteX34" fmla="*/ 287009 w 2683592"/>
                    <a:gd name="connsiteY34" fmla="*/ 705829 h 3089103"/>
                    <a:gd name="connsiteX35" fmla="*/ 51076 w 2683592"/>
                    <a:gd name="connsiteY35" fmla="*/ 204253 h 3089103"/>
                    <a:gd name="connsiteX36" fmla="*/ 20072 w 2683592"/>
                    <a:gd name="connsiteY36" fmla="*/ 188994 h 3089103"/>
                    <a:gd name="connsiteX37" fmla="*/ 275650 w 2683592"/>
                    <a:gd name="connsiteY37" fmla="*/ 819419 h 3089103"/>
                    <a:gd name="connsiteX38" fmla="*/ 735689 w 2683592"/>
                    <a:gd name="connsiteY38" fmla="*/ 1251061 h 3089103"/>
                    <a:gd name="connsiteX39" fmla="*/ 991267 w 2683592"/>
                    <a:gd name="connsiteY39" fmla="*/ 1847409 h 3089103"/>
                    <a:gd name="connsiteX40" fmla="*/ 1178691 w 2683592"/>
                    <a:gd name="connsiteY40" fmla="*/ 2267693 h 3089103"/>
                    <a:gd name="connsiteX41" fmla="*/ 843600 w 2683592"/>
                    <a:gd name="connsiteY41" fmla="*/ 2080269 h 3089103"/>
                    <a:gd name="connsiteX42" fmla="*/ 440355 w 2683592"/>
                    <a:gd name="connsiteY42" fmla="*/ 1682704 h 3089103"/>
                    <a:gd name="connsiteX43" fmla="*/ 417637 w 2683592"/>
                    <a:gd name="connsiteY43" fmla="*/ 1324895 h 3089103"/>
                    <a:gd name="connsiteX44" fmla="*/ 369356 w 2683592"/>
                    <a:gd name="connsiteY44" fmla="*/ 1711101 h 3089103"/>
                    <a:gd name="connsiteX45" fmla="*/ 279221 w 2683592"/>
                    <a:gd name="connsiteY45" fmla="*/ 1658897 h 3089103"/>
                    <a:gd name="connsiteX46" fmla="*/ 42790 w 2683592"/>
                    <a:gd name="connsiteY46" fmla="*/ 1455524 h 3089103"/>
                    <a:gd name="connsiteX47" fmla="*/ 38301 w 2683592"/>
                    <a:gd name="connsiteY47" fmla="*/ 1490984 h 3089103"/>
                    <a:gd name="connsiteX48" fmla="*/ 434676 w 2683592"/>
                    <a:gd name="connsiteY48" fmla="*/ 1836050 h 3089103"/>
                    <a:gd name="connsiteX49" fmla="*/ 820882 w 2683592"/>
                    <a:gd name="connsiteY49" fmla="*/ 2193859 h 3089103"/>
                    <a:gd name="connsiteX50" fmla="*/ 489112 w 2683592"/>
                    <a:gd name="connsiteY50" fmla="*/ 2230169 h 3089103"/>
                    <a:gd name="connsiteX51" fmla="*/ 230214 w 2683592"/>
                    <a:gd name="connsiteY51" fmla="*/ 2273372 h 3089103"/>
                    <a:gd name="connsiteX52" fmla="*/ 667977 w 2683592"/>
                    <a:gd name="connsiteY52" fmla="*/ 2250246 h 3089103"/>
                    <a:gd name="connsiteX53" fmla="*/ 894716 w 2683592"/>
                    <a:gd name="connsiteY53" fmla="*/ 2244975 h 3089103"/>
                    <a:gd name="connsiteX54" fmla="*/ 1133255 w 2683592"/>
                    <a:gd name="connsiteY54" fmla="*/ 2494873 h 3089103"/>
                    <a:gd name="connsiteX55" fmla="*/ 1170359 w 2683592"/>
                    <a:gd name="connsiteY55" fmla="*/ 2657775 h 3089103"/>
                    <a:gd name="connsiteX56" fmla="*/ 1084565 w 2683592"/>
                    <a:gd name="connsiteY56" fmla="*/ 2819817 h 3089103"/>
                    <a:gd name="connsiteX0" fmla="*/ 1084565 w 2683592"/>
                    <a:gd name="connsiteY0" fmla="*/ 2819817 h 3096797"/>
                    <a:gd name="connsiteX1" fmla="*/ 1359370 w 2683592"/>
                    <a:gd name="connsiteY1" fmla="*/ 3089092 h 3096797"/>
                    <a:gd name="connsiteX2" fmla="*/ 1757023 w 2683592"/>
                    <a:gd name="connsiteY2" fmla="*/ 2991473 h 3096797"/>
                    <a:gd name="connsiteX3" fmla="*/ 1604653 w 2683592"/>
                    <a:gd name="connsiteY3" fmla="*/ 2631181 h 3096797"/>
                    <a:gd name="connsiteX4" fmla="*/ 1564897 w 2683592"/>
                    <a:gd name="connsiteY4" fmla="*/ 2381283 h 3096797"/>
                    <a:gd name="connsiteX5" fmla="*/ 1928385 w 2683592"/>
                    <a:gd name="connsiteY5" fmla="*/ 1904204 h 3096797"/>
                    <a:gd name="connsiteX6" fmla="*/ 2626964 w 2683592"/>
                    <a:gd name="connsiteY6" fmla="*/ 1461203 h 3096797"/>
                    <a:gd name="connsiteX7" fmla="*/ 2567958 w 2683592"/>
                    <a:gd name="connsiteY7" fmla="*/ 1476382 h 3096797"/>
                    <a:gd name="connsiteX8" fmla="*/ 1979501 w 2683592"/>
                    <a:gd name="connsiteY8" fmla="*/ 1796294 h 3096797"/>
                    <a:gd name="connsiteX9" fmla="*/ 1945424 w 2683592"/>
                    <a:gd name="connsiteY9" fmla="*/ 1552075 h 3096797"/>
                    <a:gd name="connsiteX10" fmla="*/ 2337990 w 2683592"/>
                    <a:gd name="connsiteY10" fmla="*/ 1184358 h 3096797"/>
                    <a:gd name="connsiteX11" fmla="*/ 2348872 w 2683592"/>
                    <a:gd name="connsiteY11" fmla="*/ 1149442 h 3096797"/>
                    <a:gd name="connsiteX12" fmla="*/ 1896949 w 2683592"/>
                    <a:gd name="connsiteY12" fmla="*/ 1540297 h 3096797"/>
                    <a:gd name="connsiteX13" fmla="*/ 1723923 w 2683592"/>
                    <a:gd name="connsiteY13" fmla="*/ 1182907 h 3096797"/>
                    <a:gd name="connsiteX14" fmla="*/ 1831834 w 2683592"/>
                    <a:gd name="connsiteY14" fmla="*/ 1569114 h 3096797"/>
                    <a:gd name="connsiteX15" fmla="*/ 1792077 w 2683592"/>
                    <a:gd name="connsiteY15" fmla="*/ 1853089 h 3096797"/>
                    <a:gd name="connsiteX16" fmla="*/ 1468345 w 2683592"/>
                    <a:gd name="connsiteY16" fmla="*/ 1495280 h 3096797"/>
                    <a:gd name="connsiteX17" fmla="*/ 1576256 w 2683592"/>
                    <a:gd name="connsiteY17" fmla="*/ 955727 h 3096797"/>
                    <a:gd name="connsiteX18" fmla="*/ 2002219 w 2683592"/>
                    <a:gd name="connsiteY18" fmla="*/ 592239 h 3096797"/>
                    <a:gd name="connsiteX19" fmla="*/ 1534073 w 2683592"/>
                    <a:gd name="connsiteY19" fmla="*/ 914939 h 3096797"/>
                    <a:gd name="connsiteX20" fmla="*/ 1610333 w 2683592"/>
                    <a:gd name="connsiteY20" fmla="*/ 421854 h 3096797"/>
                    <a:gd name="connsiteX21" fmla="*/ 1451307 w 2683592"/>
                    <a:gd name="connsiteY21" fmla="*/ 955727 h 3096797"/>
                    <a:gd name="connsiteX22" fmla="*/ 1366114 w 2683592"/>
                    <a:gd name="connsiteY22" fmla="*/ 1341934 h 3096797"/>
                    <a:gd name="connsiteX23" fmla="*/ 1031024 w 2683592"/>
                    <a:gd name="connsiteY23" fmla="*/ 512726 h 3096797"/>
                    <a:gd name="connsiteX24" fmla="*/ 1309319 w 2683592"/>
                    <a:gd name="connsiteY24" fmla="*/ 1398729 h 3096797"/>
                    <a:gd name="connsiteX25" fmla="*/ 1508102 w 2683592"/>
                    <a:gd name="connsiteY25" fmla="*/ 1904204 h 3096797"/>
                    <a:gd name="connsiteX26" fmla="*/ 1434268 w 2683592"/>
                    <a:gd name="connsiteY26" fmla="*/ 2256334 h 3096797"/>
                    <a:gd name="connsiteX27" fmla="*/ 1144614 w 2683592"/>
                    <a:gd name="connsiteY27" fmla="*/ 1807653 h 3096797"/>
                    <a:gd name="connsiteX28" fmla="*/ 906075 w 2683592"/>
                    <a:gd name="connsiteY28" fmla="*/ 1307856 h 3096797"/>
                    <a:gd name="connsiteX29" fmla="*/ 957190 w 2683592"/>
                    <a:gd name="connsiteY29" fmla="*/ 103802 h 3096797"/>
                    <a:gd name="connsiteX30" fmla="*/ 928973 w 2683592"/>
                    <a:gd name="connsiteY30" fmla="*/ 178701 h 3096797"/>
                    <a:gd name="connsiteX31" fmla="*/ 809523 w 2683592"/>
                    <a:gd name="connsiteY31" fmla="*/ 1120433 h 3096797"/>
                    <a:gd name="connsiteX32" fmla="*/ 349483 w 2683592"/>
                    <a:gd name="connsiteY32" fmla="*/ 762624 h 3096797"/>
                    <a:gd name="connsiteX33" fmla="*/ 650497 w 2683592"/>
                    <a:gd name="connsiteY33" fmla="*/ 382097 h 3096797"/>
                    <a:gd name="connsiteX34" fmla="*/ 287009 w 2683592"/>
                    <a:gd name="connsiteY34" fmla="*/ 705829 h 3096797"/>
                    <a:gd name="connsiteX35" fmla="*/ 51076 w 2683592"/>
                    <a:gd name="connsiteY35" fmla="*/ 204253 h 3096797"/>
                    <a:gd name="connsiteX36" fmla="*/ 20072 w 2683592"/>
                    <a:gd name="connsiteY36" fmla="*/ 188994 h 3096797"/>
                    <a:gd name="connsiteX37" fmla="*/ 275650 w 2683592"/>
                    <a:gd name="connsiteY37" fmla="*/ 819419 h 3096797"/>
                    <a:gd name="connsiteX38" fmla="*/ 735689 w 2683592"/>
                    <a:gd name="connsiteY38" fmla="*/ 1251061 h 3096797"/>
                    <a:gd name="connsiteX39" fmla="*/ 991267 w 2683592"/>
                    <a:gd name="connsiteY39" fmla="*/ 1847409 h 3096797"/>
                    <a:gd name="connsiteX40" fmla="*/ 1178691 w 2683592"/>
                    <a:gd name="connsiteY40" fmla="*/ 2267693 h 3096797"/>
                    <a:gd name="connsiteX41" fmla="*/ 843600 w 2683592"/>
                    <a:gd name="connsiteY41" fmla="*/ 2080269 h 3096797"/>
                    <a:gd name="connsiteX42" fmla="*/ 440355 w 2683592"/>
                    <a:gd name="connsiteY42" fmla="*/ 1682704 h 3096797"/>
                    <a:gd name="connsiteX43" fmla="*/ 417637 w 2683592"/>
                    <a:gd name="connsiteY43" fmla="*/ 1324895 h 3096797"/>
                    <a:gd name="connsiteX44" fmla="*/ 369356 w 2683592"/>
                    <a:gd name="connsiteY44" fmla="*/ 1711101 h 3096797"/>
                    <a:gd name="connsiteX45" fmla="*/ 279221 w 2683592"/>
                    <a:gd name="connsiteY45" fmla="*/ 1658897 h 3096797"/>
                    <a:gd name="connsiteX46" fmla="*/ 42790 w 2683592"/>
                    <a:gd name="connsiteY46" fmla="*/ 1455524 h 3096797"/>
                    <a:gd name="connsiteX47" fmla="*/ 38301 w 2683592"/>
                    <a:gd name="connsiteY47" fmla="*/ 1490984 h 3096797"/>
                    <a:gd name="connsiteX48" fmla="*/ 434676 w 2683592"/>
                    <a:gd name="connsiteY48" fmla="*/ 1836050 h 3096797"/>
                    <a:gd name="connsiteX49" fmla="*/ 820882 w 2683592"/>
                    <a:gd name="connsiteY49" fmla="*/ 2193859 h 3096797"/>
                    <a:gd name="connsiteX50" fmla="*/ 489112 w 2683592"/>
                    <a:gd name="connsiteY50" fmla="*/ 2230169 h 3096797"/>
                    <a:gd name="connsiteX51" fmla="*/ 230214 w 2683592"/>
                    <a:gd name="connsiteY51" fmla="*/ 2273372 h 3096797"/>
                    <a:gd name="connsiteX52" fmla="*/ 667977 w 2683592"/>
                    <a:gd name="connsiteY52" fmla="*/ 2250246 h 3096797"/>
                    <a:gd name="connsiteX53" fmla="*/ 894716 w 2683592"/>
                    <a:gd name="connsiteY53" fmla="*/ 2244975 h 3096797"/>
                    <a:gd name="connsiteX54" fmla="*/ 1133255 w 2683592"/>
                    <a:gd name="connsiteY54" fmla="*/ 2494873 h 3096797"/>
                    <a:gd name="connsiteX55" fmla="*/ 1170359 w 2683592"/>
                    <a:gd name="connsiteY55" fmla="*/ 2657775 h 3096797"/>
                    <a:gd name="connsiteX56" fmla="*/ 1084565 w 2683592"/>
                    <a:gd name="connsiteY56" fmla="*/ 2819817 h 3096797"/>
                    <a:gd name="connsiteX0" fmla="*/ 1031764 w 2683592"/>
                    <a:gd name="connsiteY0" fmla="*/ 2999963 h 3089114"/>
                    <a:gd name="connsiteX1" fmla="*/ 1359370 w 2683592"/>
                    <a:gd name="connsiteY1" fmla="*/ 3089092 h 3089114"/>
                    <a:gd name="connsiteX2" fmla="*/ 1757023 w 2683592"/>
                    <a:gd name="connsiteY2" fmla="*/ 2991473 h 3089114"/>
                    <a:gd name="connsiteX3" fmla="*/ 1604653 w 2683592"/>
                    <a:gd name="connsiteY3" fmla="*/ 2631181 h 3089114"/>
                    <a:gd name="connsiteX4" fmla="*/ 1564897 w 2683592"/>
                    <a:gd name="connsiteY4" fmla="*/ 2381283 h 3089114"/>
                    <a:gd name="connsiteX5" fmla="*/ 1928385 w 2683592"/>
                    <a:gd name="connsiteY5" fmla="*/ 1904204 h 3089114"/>
                    <a:gd name="connsiteX6" fmla="*/ 2626964 w 2683592"/>
                    <a:gd name="connsiteY6" fmla="*/ 1461203 h 3089114"/>
                    <a:gd name="connsiteX7" fmla="*/ 2567958 w 2683592"/>
                    <a:gd name="connsiteY7" fmla="*/ 1476382 h 3089114"/>
                    <a:gd name="connsiteX8" fmla="*/ 1979501 w 2683592"/>
                    <a:gd name="connsiteY8" fmla="*/ 1796294 h 3089114"/>
                    <a:gd name="connsiteX9" fmla="*/ 1945424 w 2683592"/>
                    <a:gd name="connsiteY9" fmla="*/ 1552075 h 3089114"/>
                    <a:gd name="connsiteX10" fmla="*/ 2337990 w 2683592"/>
                    <a:gd name="connsiteY10" fmla="*/ 1184358 h 3089114"/>
                    <a:gd name="connsiteX11" fmla="*/ 2348872 w 2683592"/>
                    <a:gd name="connsiteY11" fmla="*/ 1149442 h 3089114"/>
                    <a:gd name="connsiteX12" fmla="*/ 1896949 w 2683592"/>
                    <a:gd name="connsiteY12" fmla="*/ 1540297 h 3089114"/>
                    <a:gd name="connsiteX13" fmla="*/ 1723923 w 2683592"/>
                    <a:gd name="connsiteY13" fmla="*/ 1182907 h 3089114"/>
                    <a:gd name="connsiteX14" fmla="*/ 1831834 w 2683592"/>
                    <a:gd name="connsiteY14" fmla="*/ 1569114 h 3089114"/>
                    <a:gd name="connsiteX15" fmla="*/ 1792077 w 2683592"/>
                    <a:gd name="connsiteY15" fmla="*/ 1853089 h 3089114"/>
                    <a:gd name="connsiteX16" fmla="*/ 1468345 w 2683592"/>
                    <a:gd name="connsiteY16" fmla="*/ 1495280 h 3089114"/>
                    <a:gd name="connsiteX17" fmla="*/ 1576256 w 2683592"/>
                    <a:gd name="connsiteY17" fmla="*/ 955727 h 3089114"/>
                    <a:gd name="connsiteX18" fmla="*/ 2002219 w 2683592"/>
                    <a:gd name="connsiteY18" fmla="*/ 592239 h 3089114"/>
                    <a:gd name="connsiteX19" fmla="*/ 1534073 w 2683592"/>
                    <a:gd name="connsiteY19" fmla="*/ 914939 h 3089114"/>
                    <a:gd name="connsiteX20" fmla="*/ 1610333 w 2683592"/>
                    <a:gd name="connsiteY20" fmla="*/ 421854 h 3089114"/>
                    <a:gd name="connsiteX21" fmla="*/ 1451307 w 2683592"/>
                    <a:gd name="connsiteY21" fmla="*/ 955727 h 3089114"/>
                    <a:gd name="connsiteX22" fmla="*/ 1366114 w 2683592"/>
                    <a:gd name="connsiteY22" fmla="*/ 1341934 h 3089114"/>
                    <a:gd name="connsiteX23" fmla="*/ 1031024 w 2683592"/>
                    <a:gd name="connsiteY23" fmla="*/ 512726 h 3089114"/>
                    <a:gd name="connsiteX24" fmla="*/ 1309319 w 2683592"/>
                    <a:gd name="connsiteY24" fmla="*/ 1398729 h 3089114"/>
                    <a:gd name="connsiteX25" fmla="*/ 1508102 w 2683592"/>
                    <a:gd name="connsiteY25" fmla="*/ 1904204 h 3089114"/>
                    <a:gd name="connsiteX26" fmla="*/ 1434268 w 2683592"/>
                    <a:gd name="connsiteY26" fmla="*/ 2256334 h 3089114"/>
                    <a:gd name="connsiteX27" fmla="*/ 1144614 w 2683592"/>
                    <a:gd name="connsiteY27" fmla="*/ 1807653 h 3089114"/>
                    <a:gd name="connsiteX28" fmla="*/ 906075 w 2683592"/>
                    <a:gd name="connsiteY28" fmla="*/ 1307856 h 3089114"/>
                    <a:gd name="connsiteX29" fmla="*/ 957190 w 2683592"/>
                    <a:gd name="connsiteY29" fmla="*/ 103802 h 3089114"/>
                    <a:gd name="connsiteX30" fmla="*/ 928973 w 2683592"/>
                    <a:gd name="connsiteY30" fmla="*/ 178701 h 3089114"/>
                    <a:gd name="connsiteX31" fmla="*/ 809523 w 2683592"/>
                    <a:gd name="connsiteY31" fmla="*/ 1120433 h 3089114"/>
                    <a:gd name="connsiteX32" fmla="*/ 349483 w 2683592"/>
                    <a:gd name="connsiteY32" fmla="*/ 762624 h 3089114"/>
                    <a:gd name="connsiteX33" fmla="*/ 650497 w 2683592"/>
                    <a:gd name="connsiteY33" fmla="*/ 382097 h 3089114"/>
                    <a:gd name="connsiteX34" fmla="*/ 287009 w 2683592"/>
                    <a:gd name="connsiteY34" fmla="*/ 705829 h 3089114"/>
                    <a:gd name="connsiteX35" fmla="*/ 51076 w 2683592"/>
                    <a:gd name="connsiteY35" fmla="*/ 204253 h 3089114"/>
                    <a:gd name="connsiteX36" fmla="*/ 20072 w 2683592"/>
                    <a:gd name="connsiteY36" fmla="*/ 188994 h 3089114"/>
                    <a:gd name="connsiteX37" fmla="*/ 275650 w 2683592"/>
                    <a:gd name="connsiteY37" fmla="*/ 819419 h 3089114"/>
                    <a:gd name="connsiteX38" fmla="*/ 735689 w 2683592"/>
                    <a:gd name="connsiteY38" fmla="*/ 1251061 h 3089114"/>
                    <a:gd name="connsiteX39" fmla="*/ 991267 w 2683592"/>
                    <a:gd name="connsiteY39" fmla="*/ 1847409 h 3089114"/>
                    <a:gd name="connsiteX40" fmla="*/ 1178691 w 2683592"/>
                    <a:gd name="connsiteY40" fmla="*/ 2267693 h 3089114"/>
                    <a:gd name="connsiteX41" fmla="*/ 843600 w 2683592"/>
                    <a:gd name="connsiteY41" fmla="*/ 2080269 h 3089114"/>
                    <a:gd name="connsiteX42" fmla="*/ 440355 w 2683592"/>
                    <a:gd name="connsiteY42" fmla="*/ 1682704 h 3089114"/>
                    <a:gd name="connsiteX43" fmla="*/ 417637 w 2683592"/>
                    <a:gd name="connsiteY43" fmla="*/ 1324895 h 3089114"/>
                    <a:gd name="connsiteX44" fmla="*/ 369356 w 2683592"/>
                    <a:gd name="connsiteY44" fmla="*/ 1711101 h 3089114"/>
                    <a:gd name="connsiteX45" fmla="*/ 279221 w 2683592"/>
                    <a:gd name="connsiteY45" fmla="*/ 1658897 h 3089114"/>
                    <a:gd name="connsiteX46" fmla="*/ 42790 w 2683592"/>
                    <a:gd name="connsiteY46" fmla="*/ 1455524 h 3089114"/>
                    <a:gd name="connsiteX47" fmla="*/ 38301 w 2683592"/>
                    <a:gd name="connsiteY47" fmla="*/ 1490984 h 3089114"/>
                    <a:gd name="connsiteX48" fmla="*/ 434676 w 2683592"/>
                    <a:gd name="connsiteY48" fmla="*/ 1836050 h 3089114"/>
                    <a:gd name="connsiteX49" fmla="*/ 820882 w 2683592"/>
                    <a:gd name="connsiteY49" fmla="*/ 2193859 h 3089114"/>
                    <a:gd name="connsiteX50" fmla="*/ 489112 w 2683592"/>
                    <a:gd name="connsiteY50" fmla="*/ 2230169 h 3089114"/>
                    <a:gd name="connsiteX51" fmla="*/ 230214 w 2683592"/>
                    <a:gd name="connsiteY51" fmla="*/ 2273372 h 3089114"/>
                    <a:gd name="connsiteX52" fmla="*/ 667977 w 2683592"/>
                    <a:gd name="connsiteY52" fmla="*/ 2250246 h 3089114"/>
                    <a:gd name="connsiteX53" fmla="*/ 894716 w 2683592"/>
                    <a:gd name="connsiteY53" fmla="*/ 2244975 h 3089114"/>
                    <a:gd name="connsiteX54" fmla="*/ 1133255 w 2683592"/>
                    <a:gd name="connsiteY54" fmla="*/ 2494873 h 3089114"/>
                    <a:gd name="connsiteX55" fmla="*/ 1170359 w 2683592"/>
                    <a:gd name="connsiteY55" fmla="*/ 2657775 h 3089114"/>
                    <a:gd name="connsiteX56" fmla="*/ 1031764 w 2683592"/>
                    <a:gd name="connsiteY56" fmla="*/ 2999963 h 3089114"/>
                    <a:gd name="connsiteX0" fmla="*/ 1402514 w 3054342"/>
                    <a:gd name="connsiteY0" fmla="*/ 2999963 h 3089114"/>
                    <a:gd name="connsiteX1" fmla="*/ 1730120 w 3054342"/>
                    <a:gd name="connsiteY1" fmla="*/ 3089092 h 3089114"/>
                    <a:gd name="connsiteX2" fmla="*/ 2127773 w 3054342"/>
                    <a:gd name="connsiteY2" fmla="*/ 2991473 h 3089114"/>
                    <a:gd name="connsiteX3" fmla="*/ 1975403 w 3054342"/>
                    <a:gd name="connsiteY3" fmla="*/ 2631181 h 3089114"/>
                    <a:gd name="connsiteX4" fmla="*/ 1935647 w 3054342"/>
                    <a:gd name="connsiteY4" fmla="*/ 2381283 h 3089114"/>
                    <a:gd name="connsiteX5" fmla="*/ 2299135 w 3054342"/>
                    <a:gd name="connsiteY5" fmla="*/ 1904204 h 3089114"/>
                    <a:gd name="connsiteX6" fmla="*/ 2997714 w 3054342"/>
                    <a:gd name="connsiteY6" fmla="*/ 1461203 h 3089114"/>
                    <a:gd name="connsiteX7" fmla="*/ 2938708 w 3054342"/>
                    <a:gd name="connsiteY7" fmla="*/ 1476382 h 3089114"/>
                    <a:gd name="connsiteX8" fmla="*/ 2350251 w 3054342"/>
                    <a:gd name="connsiteY8" fmla="*/ 1796294 h 3089114"/>
                    <a:gd name="connsiteX9" fmla="*/ 2316174 w 3054342"/>
                    <a:gd name="connsiteY9" fmla="*/ 1552075 h 3089114"/>
                    <a:gd name="connsiteX10" fmla="*/ 2708740 w 3054342"/>
                    <a:gd name="connsiteY10" fmla="*/ 1184358 h 3089114"/>
                    <a:gd name="connsiteX11" fmla="*/ 2719622 w 3054342"/>
                    <a:gd name="connsiteY11" fmla="*/ 1149442 h 3089114"/>
                    <a:gd name="connsiteX12" fmla="*/ 2267699 w 3054342"/>
                    <a:gd name="connsiteY12" fmla="*/ 1540297 h 3089114"/>
                    <a:gd name="connsiteX13" fmla="*/ 2094673 w 3054342"/>
                    <a:gd name="connsiteY13" fmla="*/ 1182907 h 3089114"/>
                    <a:gd name="connsiteX14" fmla="*/ 2202584 w 3054342"/>
                    <a:gd name="connsiteY14" fmla="*/ 1569114 h 3089114"/>
                    <a:gd name="connsiteX15" fmla="*/ 2162827 w 3054342"/>
                    <a:gd name="connsiteY15" fmla="*/ 1853089 h 3089114"/>
                    <a:gd name="connsiteX16" fmla="*/ 1839095 w 3054342"/>
                    <a:gd name="connsiteY16" fmla="*/ 1495280 h 3089114"/>
                    <a:gd name="connsiteX17" fmla="*/ 1947006 w 3054342"/>
                    <a:gd name="connsiteY17" fmla="*/ 955727 h 3089114"/>
                    <a:gd name="connsiteX18" fmla="*/ 2372969 w 3054342"/>
                    <a:gd name="connsiteY18" fmla="*/ 592239 h 3089114"/>
                    <a:gd name="connsiteX19" fmla="*/ 1904823 w 3054342"/>
                    <a:gd name="connsiteY19" fmla="*/ 914939 h 3089114"/>
                    <a:gd name="connsiteX20" fmla="*/ 1981083 w 3054342"/>
                    <a:gd name="connsiteY20" fmla="*/ 421854 h 3089114"/>
                    <a:gd name="connsiteX21" fmla="*/ 1822057 w 3054342"/>
                    <a:gd name="connsiteY21" fmla="*/ 955727 h 3089114"/>
                    <a:gd name="connsiteX22" fmla="*/ 1736864 w 3054342"/>
                    <a:gd name="connsiteY22" fmla="*/ 1341934 h 3089114"/>
                    <a:gd name="connsiteX23" fmla="*/ 1401774 w 3054342"/>
                    <a:gd name="connsiteY23" fmla="*/ 512726 h 3089114"/>
                    <a:gd name="connsiteX24" fmla="*/ 1680069 w 3054342"/>
                    <a:gd name="connsiteY24" fmla="*/ 1398729 h 3089114"/>
                    <a:gd name="connsiteX25" fmla="*/ 1878852 w 3054342"/>
                    <a:gd name="connsiteY25" fmla="*/ 1904204 h 3089114"/>
                    <a:gd name="connsiteX26" fmla="*/ 1805018 w 3054342"/>
                    <a:gd name="connsiteY26" fmla="*/ 2256334 h 3089114"/>
                    <a:gd name="connsiteX27" fmla="*/ 1515364 w 3054342"/>
                    <a:gd name="connsiteY27" fmla="*/ 1807653 h 3089114"/>
                    <a:gd name="connsiteX28" fmla="*/ 1276825 w 3054342"/>
                    <a:gd name="connsiteY28" fmla="*/ 1307856 h 3089114"/>
                    <a:gd name="connsiteX29" fmla="*/ 1327940 w 3054342"/>
                    <a:gd name="connsiteY29" fmla="*/ 103802 h 3089114"/>
                    <a:gd name="connsiteX30" fmla="*/ 1299723 w 3054342"/>
                    <a:gd name="connsiteY30" fmla="*/ 178701 h 3089114"/>
                    <a:gd name="connsiteX31" fmla="*/ 1180273 w 3054342"/>
                    <a:gd name="connsiteY31" fmla="*/ 1120433 h 3089114"/>
                    <a:gd name="connsiteX32" fmla="*/ 720233 w 3054342"/>
                    <a:gd name="connsiteY32" fmla="*/ 762624 h 3089114"/>
                    <a:gd name="connsiteX33" fmla="*/ 1021247 w 3054342"/>
                    <a:gd name="connsiteY33" fmla="*/ 382097 h 3089114"/>
                    <a:gd name="connsiteX34" fmla="*/ 657759 w 3054342"/>
                    <a:gd name="connsiteY34" fmla="*/ 705829 h 3089114"/>
                    <a:gd name="connsiteX35" fmla="*/ 421826 w 3054342"/>
                    <a:gd name="connsiteY35" fmla="*/ 204253 h 3089114"/>
                    <a:gd name="connsiteX36" fmla="*/ 390822 w 3054342"/>
                    <a:gd name="connsiteY36" fmla="*/ 188994 h 3089114"/>
                    <a:gd name="connsiteX37" fmla="*/ 646400 w 3054342"/>
                    <a:gd name="connsiteY37" fmla="*/ 819419 h 3089114"/>
                    <a:gd name="connsiteX38" fmla="*/ 1106439 w 3054342"/>
                    <a:gd name="connsiteY38" fmla="*/ 1251061 h 3089114"/>
                    <a:gd name="connsiteX39" fmla="*/ 1362017 w 3054342"/>
                    <a:gd name="connsiteY39" fmla="*/ 1847409 h 3089114"/>
                    <a:gd name="connsiteX40" fmla="*/ 1549441 w 3054342"/>
                    <a:gd name="connsiteY40" fmla="*/ 2267693 h 3089114"/>
                    <a:gd name="connsiteX41" fmla="*/ 1214350 w 3054342"/>
                    <a:gd name="connsiteY41" fmla="*/ 2080269 h 3089114"/>
                    <a:gd name="connsiteX42" fmla="*/ 811105 w 3054342"/>
                    <a:gd name="connsiteY42" fmla="*/ 1682704 h 3089114"/>
                    <a:gd name="connsiteX43" fmla="*/ 788387 w 3054342"/>
                    <a:gd name="connsiteY43" fmla="*/ 1324895 h 3089114"/>
                    <a:gd name="connsiteX44" fmla="*/ 740106 w 3054342"/>
                    <a:gd name="connsiteY44" fmla="*/ 1711101 h 3089114"/>
                    <a:gd name="connsiteX45" fmla="*/ 649971 w 3054342"/>
                    <a:gd name="connsiteY45" fmla="*/ 1658897 h 3089114"/>
                    <a:gd name="connsiteX46" fmla="*/ 413540 w 3054342"/>
                    <a:gd name="connsiteY46" fmla="*/ 1455524 h 3089114"/>
                    <a:gd name="connsiteX47" fmla="*/ 7785 w 3054342"/>
                    <a:gd name="connsiteY47" fmla="*/ 1284272 h 3089114"/>
                    <a:gd name="connsiteX48" fmla="*/ 805426 w 3054342"/>
                    <a:gd name="connsiteY48" fmla="*/ 1836050 h 3089114"/>
                    <a:gd name="connsiteX49" fmla="*/ 1191632 w 3054342"/>
                    <a:gd name="connsiteY49" fmla="*/ 2193859 h 3089114"/>
                    <a:gd name="connsiteX50" fmla="*/ 859862 w 3054342"/>
                    <a:gd name="connsiteY50" fmla="*/ 2230169 h 3089114"/>
                    <a:gd name="connsiteX51" fmla="*/ 600964 w 3054342"/>
                    <a:gd name="connsiteY51" fmla="*/ 2273372 h 3089114"/>
                    <a:gd name="connsiteX52" fmla="*/ 1038727 w 3054342"/>
                    <a:gd name="connsiteY52" fmla="*/ 2250246 h 3089114"/>
                    <a:gd name="connsiteX53" fmla="*/ 1265466 w 3054342"/>
                    <a:gd name="connsiteY53" fmla="*/ 2244975 h 3089114"/>
                    <a:gd name="connsiteX54" fmla="*/ 1504005 w 3054342"/>
                    <a:gd name="connsiteY54" fmla="*/ 2494873 h 3089114"/>
                    <a:gd name="connsiteX55" fmla="*/ 1541109 w 3054342"/>
                    <a:gd name="connsiteY55" fmla="*/ 2657775 h 3089114"/>
                    <a:gd name="connsiteX56" fmla="*/ 1402514 w 3054342"/>
                    <a:gd name="connsiteY56" fmla="*/ 2999963 h 3089114"/>
                    <a:gd name="connsiteX0" fmla="*/ 1402514 w 3054342"/>
                    <a:gd name="connsiteY0" fmla="*/ 2999963 h 3089114"/>
                    <a:gd name="connsiteX1" fmla="*/ 1730120 w 3054342"/>
                    <a:gd name="connsiteY1" fmla="*/ 3089092 h 3089114"/>
                    <a:gd name="connsiteX2" fmla="*/ 2127773 w 3054342"/>
                    <a:gd name="connsiteY2" fmla="*/ 2991473 h 3089114"/>
                    <a:gd name="connsiteX3" fmla="*/ 1975403 w 3054342"/>
                    <a:gd name="connsiteY3" fmla="*/ 2631181 h 3089114"/>
                    <a:gd name="connsiteX4" fmla="*/ 1935647 w 3054342"/>
                    <a:gd name="connsiteY4" fmla="*/ 2381283 h 3089114"/>
                    <a:gd name="connsiteX5" fmla="*/ 2299135 w 3054342"/>
                    <a:gd name="connsiteY5" fmla="*/ 1904204 h 3089114"/>
                    <a:gd name="connsiteX6" fmla="*/ 2997714 w 3054342"/>
                    <a:gd name="connsiteY6" fmla="*/ 1461203 h 3089114"/>
                    <a:gd name="connsiteX7" fmla="*/ 2938708 w 3054342"/>
                    <a:gd name="connsiteY7" fmla="*/ 1476382 h 3089114"/>
                    <a:gd name="connsiteX8" fmla="*/ 2350251 w 3054342"/>
                    <a:gd name="connsiteY8" fmla="*/ 1796294 h 3089114"/>
                    <a:gd name="connsiteX9" fmla="*/ 2316174 w 3054342"/>
                    <a:gd name="connsiteY9" fmla="*/ 1552075 h 3089114"/>
                    <a:gd name="connsiteX10" fmla="*/ 2708740 w 3054342"/>
                    <a:gd name="connsiteY10" fmla="*/ 1184358 h 3089114"/>
                    <a:gd name="connsiteX11" fmla="*/ 2719622 w 3054342"/>
                    <a:gd name="connsiteY11" fmla="*/ 1149442 h 3089114"/>
                    <a:gd name="connsiteX12" fmla="*/ 2267699 w 3054342"/>
                    <a:gd name="connsiteY12" fmla="*/ 1540297 h 3089114"/>
                    <a:gd name="connsiteX13" fmla="*/ 2094673 w 3054342"/>
                    <a:gd name="connsiteY13" fmla="*/ 1182907 h 3089114"/>
                    <a:gd name="connsiteX14" fmla="*/ 2202584 w 3054342"/>
                    <a:gd name="connsiteY14" fmla="*/ 1569114 h 3089114"/>
                    <a:gd name="connsiteX15" fmla="*/ 2162827 w 3054342"/>
                    <a:gd name="connsiteY15" fmla="*/ 1853089 h 3089114"/>
                    <a:gd name="connsiteX16" fmla="*/ 1839095 w 3054342"/>
                    <a:gd name="connsiteY16" fmla="*/ 1495280 h 3089114"/>
                    <a:gd name="connsiteX17" fmla="*/ 1947006 w 3054342"/>
                    <a:gd name="connsiteY17" fmla="*/ 955727 h 3089114"/>
                    <a:gd name="connsiteX18" fmla="*/ 2372969 w 3054342"/>
                    <a:gd name="connsiteY18" fmla="*/ 592239 h 3089114"/>
                    <a:gd name="connsiteX19" fmla="*/ 1904823 w 3054342"/>
                    <a:gd name="connsiteY19" fmla="*/ 914939 h 3089114"/>
                    <a:gd name="connsiteX20" fmla="*/ 1981083 w 3054342"/>
                    <a:gd name="connsiteY20" fmla="*/ 421854 h 3089114"/>
                    <a:gd name="connsiteX21" fmla="*/ 1822057 w 3054342"/>
                    <a:gd name="connsiteY21" fmla="*/ 955727 h 3089114"/>
                    <a:gd name="connsiteX22" fmla="*/ 1736864 w 3054342"/>
                    <a:gd name="connsiteY22" fmla="*/ 1341934 h 3089114"/>
                    <a:gd name="connsiteX23" fmla="*/ 1401774 w 3054342"/>
                    <a:gd name="connsiteY23" fmla="*/ 512726 h 3089114"/>
                    <a:gd name="connsiteX24" fmla="*/ 1680069 w 3054342"/>
                    <a:gd name="connsiteY24" fmla="*/ 1398729 h 3089114"/>
                    <a:gd name="connsiteX25" fmla="*/ 1878852 w 3054342"/>
                    <a:gd name="connsiteY25" fmla="*/ 1904204 h 3089114"/>
                    <a:gd name="connsiteX26" fmla="*/ 1805018 w 3054342"/>
                    <a:gd name="connsiteY26" fmla="*/ 2256334 h 3089114"/>
                    <a:gd name="connsiteX27" fmla="*/ 1515364 w 3054342"/>
                    <a:gd name="connsiteY27" fmla="*/ 1807653 h 3089114"/>
                    <a:gd name="connsiteX28" fmla="*/ 1276825 w 3054342"/>
                    <a:gd name="connsiteY28" fmla="*/ 1307856 h 3089114"/>
                    <a:gd name="connsiteX29" fmla="*/ 1327940 w 3054342"/>
                    <a:gd name="connsiteY29" fmla="*/ 103802 h 3089114"/>
                    <a:gd name="connsiteX30" fmla="*/ 1299723 w 3054342"/>
                    <a:gd name="connsiteY30" fmla="*/ 178701 h 3089114"/>
                    <a:gd name="connsiteX31" fmla="*/ 1180273 w 3054342"/>
                    <a:gd name="connsiteY31" fmla="*/ 1120433 h 3089114"/>
                    <a:gd name="connsiteX32" fmla="*/ 720233 w 3054342"/>
                    <a:gd name="connsiteY32" fmla="*/ 762624 h 3089114"/>
                    <a:gd name="connsiteX33" fmla="*/ 1021247 w 3054342"/>
                    <a:gd name="connsiteY33" fmla="*/ 382097 h 3089114"/>
                    <a:gd name="connsiteX34" fmla="*/ 657759 w 3054342"/>
                    <a:gd name="connsiteY34" fmla="*/ 705829 h 3089114"/>
                    <a:gd name="connsiteX35" fmla="*/ 421826 w 3054342"/>
                    <a:gd name="connsiteY35" fmla="*/ 204253 h 3089114"/>
                    <a:gd name="connsiteX36" fmla="*/ 390822 w 3054342"/>
                    <a:gd name="connsiteY36" fmla="*/ 188994 h 3089114"/>
                    <a:gd name="connsiteX37" fmla="*/ 646400 w 3054342"/>
                    <a:gd name="connsiteY37" fmla="*/ 819419 h 3089114"/>
                    <a:gd name="connsiteX38" fmla="*/ 1106439 w 3054342"/>
                    <a:gd name="connsiteY38" fmla="*/ 1251061 h 3089114"/>
                    <a:gd name="connsiteX39" fmla="*/ 1362017 w 3054342"/>
                    <a:gd name="connsiteY39" fmla="*/ 1847409 h 3089114"/>
                    <a:gd name="connsiteX40" fmla="*/ 1549441 w 3054342"/>
                    <a:gd name="connsiteY40" fmla="*/ 2267693 h 3089114"/>
                    <a:gd name="connsiteX41" fmla="*/ 1214350 w 3054342"/>
                    <a:gd name="connsiteY41" fmla="*/ 2080269 h 3089114"/>
                    <a:gd name="connsiteX42" fmla="*/ 811105 w 3054342"/>
                    <a:gd name="connsiteY42" fmla="*/ 1682704 h 3089114"/>
                    <a:gd name="connsiteX43" fmla="*/ 788387 w 3054342"/>
                    <a:gd name="connsiteY43" fmla="*/ 1324895 h 3089114"/>
                    <a:gd name="connsiteX44" fmla="*/ 740106 w 3054342"/>
                    <a:gd name="connsiteY44" fmla="*/ 1711101 h 3089114"/>
                    <a:gd name="connsiteX45" fmla="*/ 649971 w 3054342"/>
                    <a:gd name="connsiteY45" fmla="*/ 1658897 h 3089114"/>
                    <a:gd name="connsiteX46" fmla="*/ 413540 w 3054342"/>
                    <a:gd name="connsiteY46" fmla="*/ 1455524 h 3089114"/>
                    <a:gd name="connsiteX47" fmla="*/ 7785 w 3054342"/>
                    <a:gd name="connsiteY47" fmla="*/ 1284272 h 3089114"/>
                    <a:gd name="connsiteX48" fmla="*/ 805426 w 3054342"/>
                    <a:gd name="connsiteY48" fmla="*/ 1836050 h 3089114"/>
                    <a:gd name="connsiteX49" fmla="*/ 1191632 w 3054342"/>
                    <a:gd name="connsiteY49" fmla="*/ 2193859 h 3089114"/>
                    <a:gd name="connsiteX50" fmla="*/ 859862 w 3054342"/>
                    <a:gd name="connsiteY50" fmla="*/ 2230169 h 3089114"/>
                    <a:gd name="connsiteX51" fmla="*/ 272655 w 3054342"/>
                    <a:gd name="connsiteY51" fmla="*/ 2285532 h 3089114"/>
                    <a:gd name="connsiteX52" fmla="*/ 1038727 w 3054342"/>
                    <a:gd name="connsiteY52" fmla="*/ 2250246 h 3089114"/>
                    <a:gd name="connsiteX53" fmla="*/ 1265466 w 3054342"/>
                    <a:gd name="connsiteY53" fmla="*/ 2244975 h 3089114"/>
                    <a:gd name="connsiteX54" fmla="*/ 1504005 w 3054342"/>
                    <a:gd name="connsiteY54" fmla="*/ 2494873 h 3089114"/>
                    <a:gd name="connsiteX55" fmla="*/ 1541109 w 3054342"/>
                    <a:gd name="connsiteY55" fmla="*/ 2657775 h 3089114"/>
                    <a:gd name="connsiteX56" fmla="*/ 1402514 w 3054342"/>
                    <a:gd name="connsiteY56" fmla="*/ 2999963 h 3089114"/>
                    <a:gd name="connsiteX0" fmla="*/ 1402514 w 3054342"/>
                    <a:gd name="connsiteY0" fmla="*/ 2999963 h 3089114"/>
                    <a:gd name="connsiteX1" fmla="*/ 1730120 w 3054342"/>
                    <a:gd name="connsiteY1" fmla="*/ 3089092 h 3089114"/>
                    <a:gd name="connsiteX2" fmla="*/ 2127773 w 3054342"/>
                    <a:gd name="connsiteY2" fmla="*/ 2991473 h 3089114"/>
                    <a:gd name="connsiteX3" fmla="*/ 1975403 w 3054342"/>
                    <a:gd name="connsiteY3" fmla="*/ 2631181 h 3089114"/>
                    <a:gd name="connsiteX4" fmla="*/ 1935647 w 3054342"/>
                    <a:gd name="connsiteY4" fmla="*/ 2381283 h 3089114"/>
                    <a:gd name="connsiteX5" fmla="*/ 2299135 w 3054342"/>
                    <a:gd name="connsiteY5" fmla="*/ 1904204 h 3089114"/>
                    <a:gd name="connsiteX6" fmla="*/ 2997714 w 3054342"/>
                    <a:gd name="connsiteY6" fmla="*/ 1461203 h 3089114"/>
                    <a:gd name="connsiteX7" fmla="*/ 2938708 w 3054342"/>
                    <a:gd name="connsiteY7" fmla="*/ 1476382 h 3089114"/>
                    <a:gd name="connsiteX8" fmla="*/ 2350251 w 3054342"/>
                    <a:gd name="connsiteY8" fmla="*/ 1796294 h 3089114"/>
                    <a:gd name="connsiteX9" fmla="*/ 2316174 w 3054342"/>
                    <a:gd name="connsiteY9" fmla="*/ 1552075 h 3089114"/>
                    <a:gd name="connsiteX10" fmla="*/ 2708740 w 3054342"/>
                    <a:gd name="connsiteY10" fmla="*/ 1184358 h 3089114"/>
                    <a:gd name="connsiteX11" fmla="*/ 2719622 w 3054342"/>
                    <a:gd name="connsiteY11" fmla="*/ 1149442 h 3089114"/>
                    <a:gd name="connsiteX12" fmla="*/ 2267699 w 3054342"/>
                    <a:gd name="connsiteY12" fmla="*/ 1540297 h 3089114"/>
                    <a:gd name="connsiteX13" fmla="*/ 2094673 w 3054342"/>
                    <a:gd name="connsiteY13" fmla="*/ 1182907 h 3089114"/>
                    <a:gd name="connsiteX14" fmla="*/ 2202584 w 3054342"/>
                    <a:gd name="connsiteY14" fmla="*/ 1569114 h 3089114"/>
                    <a:gd name="connsiteX15" fmla="*/ 2162827 w 3054342"/>
                    <a:gd name="connsiteY15" fmla="*/ 1853089 h 3089114"/>
                    <a:gd name="connsiteX16" fmla="*/ 1839095 w 3054342"/>
                    <a:gd name="connsiteY16" fmla="*/ 1495280 h 3089114"/>
                    <a:gd name="connsiteX17" fmla="*/ 1947006 w 3054342"/>
                    <a:gd name="connsiteY17" fmla="*/ 955727 h 3089114"/>
                    <a:gd name="connsiteX18" fmla="*/ 2372969 w 3054342"/>
                    <a:gd name="connsiteY18" fmla="*/ 592239 h 3089114"/>
                    <a:gd name="connsiteX19" fmla="*/ 1904823 w 3054342"/>
                    <a:gd name="connsiteY19" fmla="*/ 914939 h 3089114"/>
                    <a:gd name="connsiteX20" fmla="*/ 1981083 w 3054342"/>
                    <a:gd name="connsiteY20" fmla="*/ 421854 h 3089114"/>
                    <a:gd name="connsiteX21" fmla="*/ 1822057 w 3054342"/>
                    <a:gd name="connsiteY21" fmla="*/ 955727 h 3089114"/>
                    <a:gd name="connsiteX22" fmla="*/ 1736864 w 3054342"/>
                    <a:gd name="connsiteY22" fmla="*/ 1341934 h 3089114"/>
                    <a:gd name="connsiteX23" fmla="*/ 1401774 w 3054342"/>
                    <a:gd name="connsiteY23" fmla="*/ 512726 h 3089114"/>
                    <a:gd name="connsiteX24" fmla="*/ 1680069 w 3054342"/>
                    <a:gd name="connsiteY24" fmla="*/ 1398729 h 3089114"/>
                    <a:gd name="connsiteX25" fmla="*/ 1878852 w 3054342"/>
                    <a:gd name="connsiteY25" fmla="*/ 1904204 h 3089114"/>
                    <a:gd name="connsiteX26" fmla="*/ 1805018 w 3054342"/>
                    <a:gd name="connsiteY26" fmla="*/ 2256334 h 3089114"/>
                    <a:gd name="connsiteX27" fmla="*/ 1515364 w 3054342"/>
                    <a:gd name="connsiteY27" fmla="*/ 1807653 h 3089114"/>
                    <a:gd name="connsiteX28" fmla="*/ 1276825 w 3054342"/>
                    <a:gd name="connsiteY28" fmla="*/ 1307856 h 3089114"/>
                    <a:gd name="connsiteX29" fmla="*/ 1327940 w 3054342"/>
                    <a:gd name="connsiteY29" fmla="*/ 103802 h 3089114"/>
                    <a:gd name="connsiteX30" fmla="*/ 1299723 w 3054342"/>
                    <a:gd name="connsiteY30" fmla="*/ 178701 h 3089114"/>
                    <a:gd name="connsiteX31" fmla="*/ 1180273 w 3054342"/>
                    <a:gd name="connsiteY31" fmla="*/ 1120433 h 3089114"/>
                    <a:gd name="connsiteX32" fmla="*/ 720233 w 3054342"/>
                    <a:gd name="connsiteY32" fmla="*/ 762624 h 3089114"/>
                    <a:gd name="connsiteX33" fmla="*/ 1021247 w 3054342"/>
                    <a:gd name="connsiteY33" fmla="*/ 382097 h 3089114"/>
                    <a:gd name="connsiteX34" fmla="*/ 657759 w 3054342"/>
                    <a:gd name="connsiteY34" fmla="*/ 705829 h 3089114"/>
                    <a:gd name="connsiteX35" fmla="*/ 421826 w 3054342"/>
                    <a:gd name="connsiteY35" fmla="*/ 204253 h 3089114"/>
                    <a:gd name="connsiteX36" fmla="*/ 390822 w 3054342"/>
                    <a:gd name="connsiteY36" fmla="*/ 188994 h 3089114"/>
                    <a:gd name="connsiteX37" fmla="*/ 646400 w 3054342"/>
                    <a:gd name="connsiteY37" fmla="*/ 819419 h 3089114"/>
                    <a:gd name="connsiteX38" fmla="*/ 1106439 w 3054342"/>
                    <a:gd name="connsiteY38" fmla="*/ 1251061 h 3089114"/>
                    <a:gd name="connsiteX39" fmla="*/ 1362017 w 3054342"/>
                    <a:gd name="connsiteY39" fmla="*/ 1847409 h 3089114"/>
                    <a:gd name="connsiteX40" fmla="*/ 1549441 w 3054342"/>
                    <a:gd name="connsiteY40" fmla="*/ 2267693 h 3089114"/>
                    <a:gd name="connsiteX41" fmla="*/ 1214350 w 3054342"/>
                    <a:gd name="connsiteY41" fmla="*/ 2080269 h 3089114"/>
                    <a:gd name="connsiteX42" fmla="*/ 811105 w 3054342"/>
                    <a:gd name="connsiteY42" fmla="*/ 1682704 h 3089114"/>
                    <a:gd name="connsiteX43" fmla="*/ 788387 w 3054342"/>
                    <a:gd name="connsiteY43" fmla="*/ 1324895 h 3089114"/>
                    <a:gd name="connsiteX44" fmla="*/ 740106 w 3054342"/>
                    <a:gd name="connsiteY44" fmla="*/ 1711101 h 3089114"/>
                    <a:gd name="connsiteX45" fmla="*/ 649971 w 3054342"/>
                    <a:gd name="connsiteY45" fmla="*/ 1658897 h 3089114"/>
                    <a:gd name="connsiteX46" fmla="*/ 413540 w 3054342"/>
                    <a:gd name="connsiteY46" fmla="*/ 1455524 h 3089114"/>
                    <a:gd name="connsiteX47" fmla="*/ 7785 w 3054342"/>
                    <a:gd name="connsiteY47" fmla="*/ 1284272 h 3089114"/>
                    <a:gd name="connsiteX48" fmla="*/ 805426 w 3054342"/>
                    <a:gd name="connsiteY48" fmla="*/ 1836050 h 3089114"/>
                    <a:gd name="connsiteX49" fmla="*/ 1191632 w 3054342"/>
                    <a:gd name="connsiteY49" fmla="*/ 2193859 h 3089114"/>
                    <a:gd name="connsiteX50" fmla="*/ 422116 w 3054342"/>
                    <a:gd name="connsiteY50" fmla="*/ 2230169 h 3089114"/>
                    <a:gd name="connsiteX51" fmla="*/ 272655 w 3054342"/>
                    <a:gd name="connsiteY51" fmla="*/ 2285532 h 3089114"/>
                    <a:gd name="connsiteX52" fmla="*/ 1038727 w 3054342"/>
                    <a:gd name="connsiteY52" fmla="*/ 2250246 h 3089114"/>
                    <a:gd name="connsiteX53" fmla="*/ 1265466 w 3054342"/>
                    <a:gd name="connsiteY53" fmla="*/ 2244975 h 3089114"/>
                    <a:gd name="connsiteX54" fmla="*/ 1504005 w 3054342"/>
                    <a:gd name="connsiteY54" fmla="*/ 2494873 h 3089114"/>
                    <a:gd name="connsiteX55" fmla="*/ 1541109 w 3054342"/>
                    <a:gd name="connsiteY55" fmla="*/ 2657775 h 3089114"/>
                    <a:gd name="connsiteX56" fmla="*/ 1402514 w 3054342"/>
                    <a:gd name="connsiteY56" fmla="*/ 2999963 h 3089114"/>
                    <a:gd name="connsiteX0" fmla="*/ 1402514 w 3041847"/>
                    <a:gd name="connsiteY0" fmla="*/ 2999963 h 3089114"/>
                    <a:gd name="connsiteX1" fmla="*/ 1730120 w 3041847"/>
                    <a:gd name="connsiteY1" fmla="*/ 3089092 h 3089114"/>
                    <a:gd name="connsiteX2" fmla="*/ 2127773 w 3041847"/>
                    <a:gd name="connsiteY2" fmla="*/ 2991473 h 3089114"/>
                    <a:gd name="connsiteX3" fmla="*/ 1975403 w 3041847"/>
                    <a:gd name="connsiteY3" fmla="*/ 2631181 h 3089114"/>
                    <a:gd name="connsiteX4" fmla="*/ 1935647 w 3041847"/>
                    <a:gd name="connsiteY4" fmla="*/ 2381283 h 3089114"/>
                    <a:gd name="connsiteX5" fmla="*/ 2299135 w 3041847"/>
                    <a:gd name="connsiteY5" fmla="*/ 1904204 h 3089114"/>
                    <a:gd name="connsiteX6" fmla="*/ 2997714 w 3041847"/>
                    <a:gd name="connsiteY6" fmla="*/ 1461203 h 3089114"/>
                    <a:gd name="connsiteX7" fmla="*/ 2902229 w 3041847"/>
                    <a:gd name="connsiteY7" fmla="*/ 1439903 h 3089114"/>
                    <a:gd name="connsiteX8" fmla="*/ 2350251 w 3041847"/>
                    <a:gd name="connsiteY8" fmla="*/ 1796294 h 3089114"/>
                    <a:gd name="connsiteX9" fmla="*/ 2316174 w 3041847"/>
                    <a:gd name="connsiteY9" fmla="*/ 1552075 h 3089114"/>
                    <a:gd name="connsiteX10" fmla="*/ 2708740 w 3041847"/>
                    <a:gd name="connsiteY10" fmla="*/ 1184358 h 3089114"/>
                    <a:gd name="connsiteX11" fmla="*/ 2719622 w 3041847"/>
                    <a:gd name="connsiteY11" fmla="*/ 1149442 h 3089114"/>
                    <a:gd name="connsiteX12" fmla="*/ 2267699 w 3041847"/>
                    <a:gd name="connsiteY12" fmla="*/ 1540297 h 3089114"/>
                    <a:gd name="connsiteX13" fmla="*/ 2094673 w 3041847"/>
                    <a:gd name="connsiteY13" fmla="*/ 1182907 h 3089114"/>
                    <a:gd name="connsiteX14" fmla="*/ 2202584 w 3041847"/>
                    <a:gd name="connsiteY14" fmla="*/ 1569114 h 3089114"/>
                    <a:gd name="connsiteX15" fmla="*/ 2162827 w 3041847"/>
                    <a:gd name="connsiteY15" fmla="*/ 1853089 h 3089114"/>
                    <a:gd name="connsiteX16" fmla="*/ 1839095 w 3041847"/>
                    <a:gd name="connsiteY16" fmla="*/ 1495280 h 3089114"/>
                    <a:gd name="connsiteX17" fmla="*/ 1947006 w 3041847"/>
                    <a:gd name="connsiteY17" fmla="*/ 955727 h 3089114"/>
                    <a:gd name="connsiteX18" fmla="*/ 2372969 w 3041847"/>
                    <a:gd name="connsiteY18" fmla="*/ 592239 h 3089114"/>
                    <a:gd name="connsiteX19" fmla="*/ 1904823 w 3041847"/>
                    <a:gd name="connsiteY19" fmla="*/ 914939 h 3089114"/>
                    <a:gd name="connsiteX20" fmla="*/ 1981083 w 3041847"/>
                    <a:gd name="connsiteY20" fmla="*/ 421854 h 3089114"/>
                    <a:gd name="connsiteX21" fmla="*/ 1822057 w 3041847"/>
                    <a:gd name="connsiteY21" fmla="*/ 955727 h 3089114"/>
                    <a:gd name="connsiteX22" fmla="*/ 1736864 w 3041847"/>
                    <a:gd name="connsiteY22" fmla="*/ 1341934 h 3089114"/>
                    <a:gd name="connsiteX23" fmla="*/ 1401774 w 3041847"/>
                    <a:gd name="connsiteY23" fmla="*/ 512726 h 3089114"/>
                    <a:gd name="connsiteX24" fmla="*/ 1680069 w 3041847"/>
                    <a:gd name="connsiteY24" fmla="*/ 1398729 h 3089114"/>
                    <a:gd name="connsiteX25" fmla="*/ 1878852 w 3041847"/>
                    <a:gd name="connsiteY25" fmla="*/ 1904204 h 3089114"/>
                    <a:gd name="connsiteX26" fmla="*/ 1805018 w 3041847"/>
                    <a:gd name="connsiteY26" fmla="*/ 2256334 h 3089114"/>
                    <a:gd name="connsiteX27" fmla="*/ 1515364 w 3041847"/>
                    <a:gd name="connsiteY27" fmla="*/ 1807653 h 3089114"/>
                    <a:gd name="connsiteX28" fmla="*/ 1276825 w 3041847"/>
                    <a:gd name="connsiteY28" fmla="*/ 1307856 h 3089114"/>
                    <a:gd name="connsiteX29" fmla="*/ 1327940 w 3041847"/>
                    <a:gd name="connsiteY29" fmla="*/ 103802 h 3089114"/>
                    <a:gd name="connsiteX30" fmla="*/ 1299723 w 3041847"/>
                    <a:gd name="connsiteY30" fmla="*/ 178701 h 3089114"/>
                    <a:gd name="connsiteX31" fmla="*/ 1180273 w 3041847"/>
                    <a:gd name="connsiteY31" fmla="*/ 1120433 h 3089114"/>
                    <a:gd name="connsiteX32" fmla="*/ 720233 w 3041847"/>
                    <a:gd name="connsiteY32" fmla="*/ 762624 h 3089114"/>
                    <a:gd name="connsiteX33" fmla="*/ 1021247 w 3041847"/>
                    <a:gd name="connsiteY33" fmla="*/ 382097 h 3089114"/>
                    <a:gd name="connsiteX34" fmla="*/ 657759 w 3041847"/>
                    <a:gd name="connsiteY34" fmla="*/ 705829 h 3089114"/>
                    <a:gd name="connsiteX35" fmla="*/ 421826 w 3041847"/>
                    <a:gd name="connsiteY35" fmla="*/ 204253 h 3089114"/>
                    <a:gd name="connsiteX36" fmla="*/ 390822 w 3041847"/>
                    <a:gd name="connsiteY36" fmla="*/ 188994 h 3089114"/>
                    <a:gd name="connsiteX37" fmla="*/ 646400 w 3041847"/>
                    <a:gd name="connsiteY37" fmla="*/ 819419 h 3089114"/>
                    <a:gd name="connsiteX38" fmla="*/ 1106439 w 3041847"/>
                    <a:gd name="connsiteY38" fmla="*/ 1251061 h 3089114"/>
                    <a:gd name="connsiteX39" fmla="*/ 1362017 w 3041847"/>
                    <a:gd name="connsiteY39" fmla="*/ 1847409 h 3089114"/>
                    <a:gd name="connsiteX40" fmla="*/ 1549441 w 3041847"/>
                    <a:gd name="connsiteY40" fmla="*/ 2267693 h 3089114"/>
                    <a:gd name="connsiteX41" fmla="*/ 1214350 w 3041847"/>
                    <a:gd name="connsiteY41" fmla="*/ 2080269 h 3089114"/>
                    <a:gd name="connsiteX42" fmla="*/ 811105 w 3041847"/>
                    <a:gd name="connsiteY42" fmla="*/ 1682704 h 3089114"/>
                    <a:gd name="connsiteX43" fmla="*/ 788387 w 3041847"/>
                    <a:gd name="connsiteY43" fmla="*/ 1324895 h 3089114"/>
                    <a:gd name="connsiteX44" fmla="*/ 740106 w 3041847"/>
                    <a:gd name="connsiteY44" fmla="*/ 1711101 h 3089114"/>
                    <a:gd name="connsiteX45" fmla="*/ 649971 w 3041847"/>
                    <a:gd name="connsiteY45" fmla="*/ 1658897 h 3089114"/>
                    <a:gd name="connsiteX46" fmla="*/ 413540 w 3041847"/>
                    <a:gd name="connsiteY46" fmla="*/ 1455524 h 3089114"/>
                    <a:gd name="connsiteX47" fmla="*/ 7785 w 3041847"/>
                    <a:gd name="connsiteY47" fmla="*/ 1284272 h 3089114"/>
                    <a:gd name="connsiteX48" fmla="*/ 805426 w 3041847"/>
                    <a:gd name="connsiteY48" fmla="*/ 1836050 h 3089114"/>
                    <a:gd name="connsiteX49" fmla="*/ 1191632 w 3041847"/>
                    <a:gd name="connsiteY49" fmla="*/ 2193859 h 3089114"/>
                    <a:gd name="connsiteX50" fmla="*/ 422116 w 3041847"/>
                    <a:gd name="connsiteY50" fmla="*/ 2230169 h 3089114"/>
                    <a:gd name="connsiteX51" fmla="*/ 272655 w 3041847"/>
                    <a:gd name="connsiteY51" fmla="*/ 2285532 h 3089114"/>
                    <a:gd name="connsiteX52" fmla="*/ 1038727 w 3041847"/>
                    <a:gd name="connsiteY52" fmla="*/ 2250246 h 3089114"/>
                    <a:gd name="connsiteX53" fmla="*/ 1265466 w 3041847"/>
                    <a:gd name="connsiteY53" fmla="*/ 2244975 h 3089114"/>
                    <a:gd name="connsiteX54" fmla="*/ 1504005 w 3041847"/>
                    <a:gd name="connsiteY54" fmla="*/ 2494873 h 3089114"/>
                    <a:gd name="connsiteX55" fmla="*/ 1541109 w 3041847"/>
                    <a:gd name="connsiteY55" fmla="*/ 2657775 h 3089114"/>
                    <a:gd name="connsiteX56" fmla="*/ 1402514 w 3041847"/>
                    <a:gd name="connsiteY56" fmla="*/ 2999963 h 3089114"/>
                    <a:gd name="connsiteX0" fmla="*/ 1402514 w 3040052"/>
                    <a:gd name="connsiteY0" fmla="*/ 2999963 h 3089114"/>
                    <a:gd name="connsiteX1" fmla="*/ 1730120 w 3040052"/>
                    <a:gd name="connsiteY1" fmla="*/ 3089092 h 3089114"/>
                    <a:gd name="connsiteX2" fmla="*/ 2127773 w 3040052"/>
                    <a:gd name="connsiteY2" fmla="*/ 2991473 h 3089114"/>
                    <a:gd name="connsiteX3" fmla="*/ 1975403 w 3040052"/>
                    <a:gd name="connsiteY3" fmla="*/ 2631181 h 3089114"/>
                    <a:gd name="connsiteX4" fmla="*/ 1935647 w 3040052"/>
                    <a:gd name="connsiteY4" fmla="*/ 2381283 h 3089114"/>
                    <a:gd name="connsiteX5" fmla="*/ 2323454 w 3040052"/>
                    <a:gd name="connsiteY5" fmla="*/ 1940682 h 3089114"/>
                    <a:gd name="connsiteX6" fmla="*/ 2997714 w 3040052"/>
                    <a:gd name="connsiteY6" fmla="*/ 1461203 h 3089114"/>
                    <a:gd name="connsiteX7" fmla="*/ 2902229 w 3040052"/>
                    <a:gd name="connsiteY7" fmla="*/ 1439903 h 3089114"/>
                    <a:gd name="connsiteX8" fmla="*/ 2350251 w 3040052"/>
                    <a:gd name="connsiteY8" fmla="*/ 1796294 h 3089114"/>
                    <a:gd name="connsiteX9" fmla="*/ 2316174 w 3040052"/>
                    <a:gd name="connsiteY9" fmla="*/ 1552075 h 3089114"/>
                    <a:gd name="connsiteX10" fmla="*/ 2708740 w 3040052"/>
                    <a:gd name="connsiteY10" fmla="*/ 1184358 h 3089114"/>
                    <a:gd name="connsiteX11" fmla="*/ 2719622 w 3040052"/>
                    <a:gd name="connsiteY11" fmla="*/ 1149442 h 3089114"/>
                    <a:gd name="connsiteX12" fmla="*/ 2267699 w 3040052"/>
                    <a:gd name="connsiteY12" fmla="*/ 1540297 h 3089114"/>
                    <a:gd name="connsiteX13" fmla="*/ 2094673 w 3040052"/>
                    <a:gd name="connsiteY13" fmla="*/ 1182907 h 3089114"/>
                    <a:gd name="connsiteX14" fmla="*/ 2202584 w 3040052"/>
                    <a:gd name="connsiteY14" fmla="*/ 1569114 h 3089114"/>
                    <a:gd name="connsiteX15" fmla="*/ 2162827 w 3040052"/>
                    <a:gd name="connsiteY15" fmla="*/ 1853089 h 3089114"/>
                    <a:gd name="connsiteX16" fmla="*/ 1839095 w 3040052"/>
                    <a:gd name="connsiteY16" fmla="*/ 1495280 h 3089114"/>
                    <a:gd name="connsiteX17" fmla="*/ 1947006 w 3040052"/>
                    <a:gd name="connsiteY17" fmla="*/ 955727 h 3089114"/>
                    <a:gd name="connsiteX18" fmla="*/ 2372969 w 3040052"/>
                    <a:gd name="connsiteY18" fmla="*/ 592239 h 3089114"/>
                    <a:gd name="connsiteX19" fmla="*/ 1904823 w 3040052"/>
                    <a:gd name="connsiteY19" fmla="*/ 914939 h 3089114"/>
                    <a:gd name="connsiteX20" fmla="*/ 1981083 w 3040052"/>
                    <a:gd name="connsiteY20" fmla="*/ 421854 h 3089114"/>
                    <a:gd name="connsiteX21" fmla="*/ 1822057 w 3040052"/>
                    <a:gd name="connsiteY21" fmla="*/ 955727 h 3089114"/>
                    <a:gd name="connsiteX22" fmla="*/ 1736864 w 3040052"/>
                    <a:gd name="connsiteY22" fmla="*/ 1341934 h 3089114"/>
                    <a:gd name="connsiteX23" fmla="*/ 1401774 w 3040052"/>
                    <a:gd name="connsiteY23" fmla="*/ 512726 h 3089114"/>
                    <a:gd name="connsiteX24" fmla="*/ 1680069 w 3040052"/>
                    <a:gd name="connsiteY24" fmla="*/ 1398729 h 3089114"/>
                    <a:gd name="connsiteX25" fmla="*/ 1878852 w 3040052"/>
                    <a:gd name="connsiteY25" fmla="*/ 1904204 h 3089114"/>
                    <a:gd name="connsiteX26" fmla="*/ 1805018 w 3040052"/>
                    <a:gd name="connsiteY26" fmla="*/ 2256334 h 3089114"/>
                    <a:gd name="connsiteX27" fmla="*/ 1515364 w 3040052"/>
                    <a:gd name="connsiteY27" fmla="*/ 1807653 h 3089114"/>
                    <a:gd name="connsiteX28" fmla="*/ 1276825 w 3040052"/>
                    <a:gd name="connsiteY28" fmla="*/ 1307856 h 3089114"/>
                    <a:gd name="connsiteX29" fmla="*/ 1327940 w 3040052"/>
                    <a:gd name="connsiteY29" fmla="*/ 103802 h 3089114"/>
                    <a:gd name="connsiteX30" fmla="*/ 1299723 w 3040052"/>
                    <a:gd name="connsiteY30" fmla="*/ 178701 h 3089114"/>
                    <a:gd name="connsiteX31" fmla="*/ 1180273 w 3040052"/>
                    <a:gd name="connsiteY31" fmla="*/ 1120433 h 3089114"/>
                    <a:gd name="connsiteX32" fmla="*/ 720233 w 3040052"/>
                    <a:gd name="connsiteY32" fmla="*/ 762624 h 3089114"/>
                    <a:gd name="connsiteX33" fmla="*/ 1021247 w 3040052"/>
                    <a:gd name="connsiteY33" fmla="*/ 382097 h 3089114"/>
                    <a:gd name="connsiteX34" fmla="*/ 657759 w 3040052"/>
                    <a:gd name="connsiteY34" fmla="*/ 705829 h 3089114"/>
                    <a:gd name="connsiteX35" fmla="*/ 421826 w 3040052"/>
                    <a:gd name="connsiteY35" fmla="*/ 204253 h 3089114"/>
                    <a:gd name="connsiteX36" fmla="*/ 390822 w 3040052"/>
                    <a:gd name="connsiteY36" fmla="*/ 188994 h 3089114"/>
                    <a:gd name="connsiteX37" fmla="*/ 646400 w 3040052"/>
                    <a:gd name="connsiteY37" fmla="*/ 819419 h 3089114"/>
                    <a:gd name="connsiteX38" fmla="*/ 1106439 w 3040052"/>
                    <a:gd name="connsiteY38" fmla="*/ 1251061 h 3089114"/>
                    <a:gd name="connsiteX39" fmla="*/ 1362017 w 3040052"/>
                    <a:gd name="connsiteY39" fmla="*/ 1847409 h 3089114"/>
                    <a:gd name="connsiteX40" fmla="*/ 1549441 w 3040052"/>
                    <a:gd name="connsiteY40" fmla="*/ 2267693 h 3089114"/>
                    <a:gd name="connsiteX41" fmla="*/ 1214350 w 3040052"/>
                    <a:gd name="connsiteY41" fmla="*/ 2080269 h 3089114"/>
                    <a:gd name="connsiteX42" fmla="*/ 811105 w 3040052"/>
                    <a:gd name="connsiteY42" fmla="*/ 1682704 h 3089114"/>
                    <a:gd name="connsiteX43" fmla="*/ 788387 w 3040052"/>
                    <a:gd name="connsiteY43" fmla="*/ 1324895 h 3089114"/>
                    <a:gd name="connsiteX44" fmla="*/ 740106 w 3040052"/>
                    <a:gd name="connsiteY44" fmla="*/ 1711101 h 3089114"/>
                    <a:gd name="connsiteX45" fmla="*/ 649971 w 3040052"/>
                    <a:gd name="connsiteY45" fmla="*/ 1658897 h 3089114"/>
                    <a:gd name="connsiteX46" fmla="*/ 413540 w 3040052"/>
                    <a:gd name="connsiteY46" fmla="*/ 1455524 h 3089114"/>
                    <a:gd name="connsiteX47" fmla="*/ 7785 w 3040052"/>
                    <a:gd name="connsiteY47" fmla="*/ 1284272 h 3089114"/>
                    <a:gd name="connsiteX48" fmla="*/ 805426 w 3040052"/>
                    <a:gd name="connsiteY48" fmla="*/ 1836050 h 3089114"/>
                    <a:gd name="connsiteX49" fmla="*/ 1191632 w 3040052"/>
                    <a:gd name="connsiteY49" fmla="*/ 2193859 h 3089114"/>
                    <a:gd name="connsiteX50" fmla="*/ 422116 w 3040052"/>
                    <a:gd name="connsiteY50" fmla="*/ 2230169 h 3089114"/>
                    <a:gd name="connsiteX51" fmla="*/ 272655 w 3040052"/>
                    <a:gd name="connsiteY51" fmla="*/ 2285532 h 3089114"/>
                    <a:gd name="connsiteX52" fmla="*/ 1038727 w 3040052"/>
                    <a:gd name="connsiteY52" fmla="*/ 2250246 h 3089114"/>
                    <a:gd name="connsiteX53" fmla="*/ 1265466 w 3040052"/>
                    <a:gd name="connsiteY53" fmla="*/ 2244975 h 3089114"/>
                    <a:gd name="connsiteX54" fmla="*/ 1504005 w 3040052"/>
                    <a:gd name="connsiteY54" fmla="*/ 2494873 h 3089114"/>
                    <a:gd name="connsiteX55" fmla="*/ 1541109 w 3040052"/>
                    <a:gd name="connsiteY55" fmla="*/ 2657775 h 3089114"/>
                    <a:gd name="connsiteX56" fmla="*/ 1402514 w 3040052"/>
                    <a:gd name="connsiteY56" fmla="*/ 2999963 h 3089114"/>
                    <a:gd name="connsiteX0" fmla="*/ 1402514 w 3040052"/>
                    <a:gd name="connsiteY0" fmla="*/ 2999963 h 3089114"/>
                    <a:gd name="connsiteX1" fmla="*/ 1730120 w 3040052"/>
                    <a:gd name="connsiteY1" fmla="*/ 3089092 h 3089114"/>
                    <a:gd name="connsiteX2" fmla="*/ 2127773 w 3040052"/>
                    <a:gd name="connsiteY2" fmla="*/ 2991473 h 3089114"/>
                    <a:gd name="connsiteX3" fmla="*/ 1975403 w 3040052"/>
                    <a:gd name="connsiteY3" fmla="*/ 2631181 h 3089114"/>
                    <a:gd name="connsiteX4" fmla="*/ 1935647 w 3040052"/>
                    <a:gd name="connsiteY4" fmla="*/ 2381283 h 3089114"/>
                    <a:gd name="connsiteX5" fmla="*/ 2323454 w 3040052"/>
                    <a:gd name="connsiteY5" fmla="*/ 1940682 h 3089114"/>
                    <a:gd name="connsiteX6" fmla="*/ 2997714 w 3040052"/>
                    <a:gd name="connsiteY6" fmla="*/ 1461203 h 3089114"/>
                    <a:gd name="connsiteX7" fmla="*/ 2902229 w 3040052"/>
                    <a:gd name="connsiteY7" fmla="*/ 1439903 h 3089114"/>
                    <a:gd name="connsiteX8" fmla="*/ 2350251 w 3040052"/>
                    <a:gd name="connsiteY8" fmla="*/ 1796294 h 3089114"/>
                    <a:gd name="connsiteX9" fmla="*/ 2316174 w 3040052"/>
                    <a:gd name="connsiteY9" fmla="*/ 1552075 h 3089114"/>
                    <a:gd name="connsiteX10" fmla="*/ 2708740 w 3040052"/>
                    <a:gd name="connsiteY10" fmla="*/ 1184358 h 3089114"/>
                    <a:gd name="connsiteX11" fmla="*/ 2719622 w 3040052"/>
                    <a:gd name="connsiteY11" fmla="*/ 1149442 h 3089114"/>
                    <a:gd name="connsiteX12" fmla="*/ 2267699 w 3040052"/>
                    <a:gd name="connsiteY12" fmla="*/ 1540297 h 3089114"/>
                    <a:gd name="connsiteX13" fmla="*/ 2094673 w 3040052"/>
                    <a:gd name="connsiteY13" fmla="*/ 1182907 h 3089114"/>
                    <a:gd name="connsiteX14" fmla="*/ 2202584 w 3040052"/>
                    <a:gd name="connsiteY14" fmla="*/ 1569114 h 3089114"/>
                    <a:gd name="connsiteX15" fmla="*/ 2162827 w 3040052"/>
                    <a:gd name="connsiteY15" fmla="*/ 1853089 h 3089114"/>
                    <a:gd name="connsiteX16" fmla="*/ 1839095 w 3040052"/>
                    <a:gd name="connsiteY16" fmla="*/ 1495280 h 3089114"/>
                    <a:gd name="connsiteX17" fmla="*/ 1995643 w 3040052"/>
                    <a:gd name="connsiteY17" fmla="*/ 992205 h 3089114"/>
                    <a:gd name="connsiteX18" fmla="*/ 2372969 w 3040052"/>
                    <a:gd name="connsiteY18" fmla="*/ 592239 h 3089114"/>
                    <a:gd name="connsiteX19" fmla="*/ 1904823 w 3040052"/>
                    <a:gd name="connsiteY19" fmla="*/ 914939 h 3089114"/>
                    <a:gd name="connsiteX20" fmla="*/ 1981083 w 3040052"/>
                    <a:gd name="connsiteY20" fmla="*/ 421854 h 3089114"/>
                    <a:gd name="connsiteX21" fmla="*/ 1822057 w 3040052"/>
                    <a:gd name="connsiteY21" fmla="*/ 955727 h 3089114"/>
                    <a:gd name="connsiteX22" fmla="*/ 1736864 w 3040052"/>
                    <a:gd name="connsiteY22" fmla="*/ 1341934 h 3089114"/>
                    <a:gd name="connsiteX23" fmla="*/ 1401774 w 3040052"/>
                    <a:gd name="connsiteY23" fmla="*/ 512726 h 3089114"/>
                    <a:gd name="connsiteX24" fmla="*/ 1680069 w 3040052"/>
                    <a:gd name="connsiteY24" fmla="*/ 1398729 h 3089114"/>
                    <a:gd name="connsiteX25" fmla="*/ 1878852 w 3040052"/>
                    <a:gd name="connsiteY25" fmla="*/ 1904204 h 3089114"/>
                    <a:gd name="connsiteX26" fmla="*/ 1805018 w 3040052"/>
                    <a:gd name="connsiteY26" fmla="*/ 2256334 h 3089114"/>
                    <a:gd name="connsiteX27" fmla="*/ 1515364 w 3040052"/>
                    <a:gd name="connsiteY27" fmla="*/ 1807653 h 3089114"/>
                    <a:gd name="connsiteX28" fmla="*/ 1276825 w 3040052"/>
                    <a:gd name="connsiteY28" fmla="*/ 1307856 h 3089114"/>
                    <a:gd name="connsiteX29" fmla="*/ 1327940 w 3040052"/>
                    <a:gd name="connsiteY29" fmla="*/ 103802 h 3089114"/>
                    <a:gd name="connsiteX30" fmla="*/ 1299723 w 3040052"/>
                    <a:gd name="connsiteY30" fmla="*/ 178701 h 3089114"/>
                    <a:gd name="connsiteX31" fmla="*/ 1180273 w 3040052"/>
                    <a:gd name="connsiteY31" fmla="*/ 1120433 h 3089114"/>
                    <a:gd name="connsiteX32" fmla="*/ 720233 w 3040052"/>
                    <a:gd name="connsiteY32" fmla="*/ 762624 h 3089114"/>
                    <a:gd name="connsiteX33" fmla="*/ 1021247 w 3040052"/>
                    <a:gd name="connsiteY33" fmla="*/ 382097 h 3089114"/>
                    <a:gd name="connsiteX34" fmla="*/ 657759 w 3040052"/>
                    <a:gd name="connsiteY34" fmla="*/ 705829 h 3089114"/>
                    <a:gd name="connsiteX35" fmla="*/ 421826 w 3040052"/>
                    <a:gd name="connsiteY35" fmla="*/ 204253 h 3089114"/>
                    <a:gd name="connsiteX36" fmla="*/ 390822 w 3040052"/>
                    <a:gd name="connsiteY36" fmla="*/ 188994 h 3089114"/>
                    <a:gd name="connsiteX37" fmla="*/ 646400 w 3040052"/>
                    <a:gd name="connsiteY37" fmla="*/ 819419 h 3089114"/>
                    <a:gd name="connsiteX38" fmla="*/ 1106439 w 3040052"/>
                    <a:gd name="connsiteY38" fmla="*/ 1251061 h 3089114"/>
                    <a:gd name="connsiteX39" fmla="*/ 1362017 w 3040052"/>
                    <a:gd name="connsiteY39" fmla="*/ 1847409 h 3089114"/>
                    <a:gd name="connsiteX40" fmla="*/ 1549441 w 3040052"/>
                    <a:gd name="connsiteY40" fmla="*/ 2267693 h 3089114"/>
                    <a:gd name="connsiteX41" fmla="*/ 1214350 w 3040052"/>
                    <a:gd name="connsiteY41" fmla="*/ 2080269 h 3089114"/>
                    <a:gd name="connsiteX42" fmla="*/ 811105 w 3040052"/>
                    <a:gd name="connsiteY42" fmla="*/ 1682704 h 3089114"/>
                    <a:gd name="connsiteX43" fmla="*/ 788387 w 3040052"/>
                    <a:gd name="connsiteY43" fmla="*/ 1324895 h 3089114"/>
                    <a:gd name="connsiteX44" fmla="*/ 740106 w 3040052"/>
                    <a:gd name="connsiteY44" fmla="*/ 1711101 h 3089114"/>
                    <a:gd name="connsiteX45" fmla="*/ 649971 w 3040052"/>
                    <a:gd name="connsiteY45" fmla="*/ 1658897 h 3089114"/>
                    <a:gd name="connsiteX46" fmla="*/ 413540 w 3040052"/>
                    <a:gd name="connsiteY46" fmla="*/ 1455524 h 3089114"/>
                    <a:gd name="connsiteX47" fmla="*/ 7785 w 3040052"/>
                    <a:gd name="connsiteY47" fmla="*/ 1284272 h 3089114"/>
                    <a:gd name="connsiteX48" fmla="*/ 805426 w 3040052"/>
                    <a:gd name="connsiteY48" fmla="*/ 1836050 h 3089114"/>
                    <a:gd name="connsiteX49" fmla="*/ 1191632 w 3040052"/>
                    <a:gd name="connsiteY49" fmla="*/ 2193859 h 3089114"/>
                    <a:gd name="connsiteX50" fmla="*/ 422116 w 3040052"/>
                    <a:gd name="connsiteY50" fmla="*/ 2230169 h 3089114"/>
                    <a:gd name="connsiteX51" fmla="*/ 272655 w 3040052"/>
                    <a:gd name="connsiteY51" fmla="*/ 2285532 h 3089114"/>
                    <a:gd name="connsiteX52" fmla="*/ 1038727 w 3040052"/>
                    <a:gd name="connsiteY52" fmla="*/ 2250246 h 3089114"/>
                    <a:gd name="connsiteX53" fmla="*/ 1265466 w 3040052"/>
                    <a:gd name="connsiteY53" fmla="*/ 2244975 h 3089114"/>
                    <a:gd name="connsiteX54" fmla="*/ 1504005 w 3040052"/>
                    <a:gd name="connsiteY54" fmla="*/ 2494873 h 3089114"/>
                    <a:gd name="connsiteX55" fmla="*/ 1541109 w 3040052"/>
                    <a:gd name="connsiteY55" fmla="*/ 2657775 h 3089114"/>
                    <a:gd name="connsiteX56" fmla="*/ 1402514 w 3040052"/>
                    <a:gd name="connsiteY56" fmla="*/ 2999963 h 3089114"/>
                    <a:gd name="connsiteX0" fmla="*/ 1402514 w 3040052"/>
                    <a:gd name="connsiteY0" fmla="*/ 2999963 h 3089114"/>
                    <a:gd name="connsiteX1" fmla="*/ 1730120 w 3040052"/>
                    <a:gd name="connsiteY1" fmla="*/ 3089092 h 3089114"/>
                    <a:gd name="connsiteX2" fmla="*/ 2127773 w 3040052"/>
                    <a:gd name="connsiteY2" fmla="*/ 2991473 h 3089114"/>
                    <a:gd name="connsiteX3" fmla="*/ 1975403 w 3040052"/>
                    <a:gd name="connsiteY3" fmla="*/ 2631181 h 3089114"/>
                    <a:gd name="connsiteX4" fmla="*/ 1935647 w 3040052"/>
                    <a:gd name="connsiteY4" fmla="*/ 2381283 h 3089114"/>
                    <a:gd name="connsiteX5" fmla="*/ 2323454 w 3040052"/>
                    <a:gd name="connsiteY5" fmla="*/ 1940682 h 3089114"/>
                    <a:gd name="connsiteX6" fmla="*/ 2997714 w 3040052"/>
                    <a:gd name="connsiteY6" fmla="*/ 1461203 h 3089114"/>
                    <a:gd name="connsiteX7" fmla="*/ 2902229 w 3040052"/>
                    <a:gd name="connsiteY7" fmla="*/ 1439903 h 3089114"/>
                    <a:gd name="connsiteX8" fmla="*/ 2350251 w 3040052"/>
                    <a:gd name="connsiteY8" fmla="*/ 1796294 h 3089114"/>
                    <a:gd name="connsiteX9" fmla="*/ 2316174 w 3040052"/>
                    <a:gd name="connsiteY9" fmla="*/ 1552075 h 3089114"/>
                    <a:gd name="connsiteX10" fmla="*/ 2708740 w 3040052"/>
                    <a:gd name="connsiteY10" fmla="*/ 1184358 h 3089114"/>
                    <a:gd name="connsiteX11" fmla="*/ 2719622 w 3040052"/>
                    <a:gd name="connsiteY11" fmla="*/ 1149442 h 3089114"/>
                    <a:gd name="connsiteX12" fmla="*/ 2255539 w 3040052"/>
                    <a:gd name="connsiteY12" fmla="*/ 1479499 h 3089114"/>
                    <a:gd name="connsiteX13" fmla="*/ 2094673 w 3040052"/>
                    <a:gd name="connsiteY13" fmla="*/ 1182907 h 3089114"/>
                    <a:gd name="connsiteX14" fmla="*/ 2202584 w 3040052"/>
                    <a:gd name="connsiteY14" fmla="*/ 1569114 h 3089114"/>
                    <a:gd name="connsiteX15" fmla="*/ 2162827 w 3040052"/>
                    <a:gd name="connsiteY15" fmla="*/ 1853089 h 3089114"/>
                    <a:gd name="connsiteX16" fmla="*/ 1839095 w 3040052"/>
                    <a:gd name="connsiteY16" fmla="*/ 1495280 h 3089114"/>
                    <a:gd name="connsiteX17" fmla="*/ 1995643 w 3040052"/>
                    <a:gd name="connsiteY17" fmla="*/ 992205 h 3089114"/>
                    <a:gd name="connsiteX18" fmla="*/ 2372969 w 3040052"/>
                    <a:gd name="connsiteY18" fmla="*/ 592239 h 3089114"/>
                    <a:gd name="connsiteX19" fmla="*/ 1904823 w 3040052"/>
                    <a:gd name="connsiteY19" fmla="*/ 914939 h 3089114"/>
                    <a:gd name="connsiteX20" fmla="*/ 1981083 w 3040052"/>
                    <a:gd name="connsiteY20" fmla="*/ 421854 h 3089114"/>
                    <a:gd name="connsiteX21" fmla="*/ 1822057 w 3040052"/>
                    <a:gd name="connsiteY21" fmla="*/ 955727 h 3089114"/>
                    <a:gd name="connsiteX22" fmla="*/ 1736864 w 3040052"/>
                    <a:gd name="connsiteY22" fmla="*/ 1341934 h 3089114"/>
                    <a:gd name="connsiteX23" fmla="*/ 1401774 w 3040052"/>
                    <a:gd name="connsiteY23" fmla="*/ 512726 h 3089114"/>
                    <a:gd name="connsiteX24" fmla="*/ 1680069 w 3040052"/>
                    <a:gd name="connsiteY24" fmla="*/ 1398729 h 3089114"/>
                    <a:gd name="connsiteX25" fmla="*/ 1878852 w 3040052"/>
                    <a:gd name="connsiteY25" fmla="*/ 1904204 h 3089114"/>
                    <a:gd name="connsiteX26" fmla="*/ 1805018 w 3040052"/>
                    <a:gd name="connsiteY26" fmla="*/ 2256334 h 3089114"/>
                    <a:gd name="connsiteX27" fmla="*/ 1515364 w 3040052"/>
                    <a:gd name="connsiteY27" fmla="*/ 1807653 h 3089114"/>
                    <a:gd name="connsiteX28" fmla="*/ 1276825 w 3040052"/>
                    <a:gd name="connsiteY28" fmla="*/ 1307856 h 3089114"/>
                    <a:gd name="connsiteX29" fmla="*/ 1327940 w 3040052"/>
                    <a:gd name="connsiteY29" fmla="*/ 103802 h 3089114"/>
                    <a:gd name="connsiteX30" fmla="*/ 1299723 w 3040052"/>
                    <a:gd name="connsiteY30" fmla="*/ 178701 h 3089114"/>
                    <a:gd name="connsiteX31" fmla="*/ 1180273 w 3040052"/>
                    <a:gd name="connsiteY31" fmla="*/ 1120433 h 3089114"/>
                    <a:gd name="connsiteX32" fmla="*/ 720233 w 3040052"/>
                    <a:gd name="connsiteY32" fmla="*/ 762624 h 3089114"/>
                    <a:gd name="connsiteX33" fmla="*/ 1021247 w 3040052"/>
                    <a:gd name="connsiteY33" fmla="*/ 382097 h 3089114"/>
                    <a:gd name="connsiteX34" fmla="*/ 657759 w 3040052"/>
                    <a:gd name="connsiteY34" fmla="*/ 705829 h 3089114"/>
                    <a:gd name="connsiteX35" fmla="*/ 421826 w 3040052"/>
                    <a:gd name="connsiteY35" fmla="*/ 204253 h 3089114"/>
                    <a:gd name="connsiteX36" fmla="*/ 390822 w 3040052"/>
                    <a:gd name="connsiteY36" fmla="*/ 188994 h 3089114"/>
                    <a:gd name="connsiteX37" fmla="*/ 646400 w 3040052"/>
                    <a:gd name="connsiteY37" fmla="*/ 819419 h 3089114"/>
                    <a:gd name="connsiteX38" fmla="*/ 1106439 w 3040052"/>
                    <a:gd name="connsiteY38" fmla="*/ 1251061 h 3089114"/>
                    <a:gd name="connsiteX39" fmla="*/ 1362017 w 3040052"/>
                    <a:gd name="connsiteY39" fmla="*/ 1847409 h 3089114"/>
                    <a:gd name="connsiteX40" fmla="*/ 1549441 w 3040052"/>
                    <a:gd name="connsiteY40" fmla="*/ 2267693 h 3089114"/>
                    <a:gd name="connsiteX41" fmla="*/ 1214350 w 3040052"/>
                    <a:gd name="connsiteY41" fmla="*/ 2080269 h 3089114"/>
                    <a:gd name="connsiteX42" fmla="*/ 811105 w 3040052"/>
                    <a:gd name="connsiteY42" fmla="*/ 1682704 h 3089114"/>
                    <a:gd name="connsiteX43" fmla="*/ 788387 w 3040052"/>
                    <a:gd name="connsiteY43" fmla="*/ 1324895 h 3089114"/>
                    <a:gd name="connsiteX44" fmla="*/ 740106 w 3040052"/>
                    <a:gd name="connsiteY44" fmla="*/ 1711101 h 3089114"/>
                    <a:gd name="connsiteX45" fmla="*/ 649971 w 3040052"/>
                    <a:gd name="connsiteY45" fmla="*/ 1658897 h 3089114"/>
                    <a:gd name="connsiteX46" fmla="*/ 413540 w 3040052"/>
                    <a:gd name="connsiteY46" fmla="*/ 1455524 h 3089114"/>
                    <a:gd name="connsiteX47" fmla="*/ 7785 w 3040052"/>
                    <a:gd name="connsiteY47" fmla="*/ 1284272 h 3089114"/>
                    <a:gd name="connsiteX48" fmla="*/ 805426 w 3040052"/>
                    <a:gd name="connsiteY48" fmla="*/ 1836050 h 3089114"/>
                    <a:gd name="connsiteX49" fmla="*/ 1191632 w 3040052"/>
                    <a:gd name="connsiteY49" fmla="*/ 2193859 h 3089114"/>
                    <a:gd name="connsiteX50" fmla="*/ 422116 w 3040052"/>
                    <a:gd name="connsiteY50" fmla="*/ 2230169 h 3089114"/>
                    <a:gd name="connsiteX51" fmla="*/ 272655 w 3040052"/>
                    <a:gd name="connsiteY51" fmla="*/ 2285532 h 3089114"/>
                    <a:gd name="connsiteX52" fmla="*/ 1038727 w 3040052"/>
                    <a:gd name="connsiteY52" fmla="*/ 2250246 h 3089114"/>
                    <a:gd name="connsiteX53" fmla="*/ 1265466 w 3040052"/>
                    <a:gd name="connsiteY53" fmla="*/ 2244975 h 3089114"/>
                    <a:gd name="connsiteX54" fmla="*/ 1504005 w 3040052"/>
                    <a:gd name="connsiteY54" fmla="*/ 2494873 h 3089114"/>
                    <a:gd name="connsiteX55" fmla="*/ 1541109 w 3040052"/>
                    <a:gd name="connsiteY55" fmla="*/ 2657775 h 3089114"/>
                    <a:gd name="connsiteX56" fmla="*/ 1402514 w 3040052"/>
                    <a:gd name="connsiteY56" fmla="*/ 2999963 h 3089114"/>
                    <a:gd name="connsiteX0" fmla="*/ 1402514 w 3040052"/>
                    <a:gd name="connsiteY0" fmla="*/ 2999963 h 3089114"/>
                    <a:gd name="connsiteX1" fmla="*/ 1730120 w 3040052"/>
                    <a:gd name="connsiteY1" fmla="*/ 3089092 h 3089114"/>
                    <a:gd name="connsiteX2" fmla="*/ 2127773 w 3040052"/>
                    <a:gd name="connsiteY2" fmla="*/ 2991473 h 3089114"/>
                    <a:gd name="connsiteX3" fmla="*/ 1975403 w 3040052"/>
                    <a:gd name="connsiteY3" fmla="*/ 2631181 h 3089114"/>
                    <a:gd name="connsiteX4" fmla="*/ 1935647 w 3040052"/>
                    <a:gd name="connsiteY4" fmla="*/ 2381283 h 3089114"/>
                    <a:gd name="connsiteX5" fmla="*/ 2323454 w 3040052"/>
                    <a:gd name="connsiteY5" fmla="*/ 1940682 h 3089114"/>
                    <a:gd name="connsiteX6" fmla="*/ 2997714 w 3040052"/>
                    <a:gd name="connsiteY6" fmla="*/ 1461203 h 3089114"/>
                    <a:gd name="connsiteX7" fmla="*/ 2902229 w 3040052"/>
                    <a:gd name="connsiteY7" fmla="*/ 1439903 h 3089114"/>
                    <a:gd name="connsiteX8" fmla="*/ 2350251 w 3040052"/>
                    <a:gd name="connsiteY8" fmla="*/ 1796294 h 3089114"/>
                    <a:gd name="connsiteX9" fmla="*/ 2316174 w 3040052"/>
                    <a:gd name="connsiteY9" fmla="*/ 1552075 h 3089114"/>
                    <a:gd name="connsiteX10" fmla="*/ 2708740 w 3040052"/>
                    <a:gd name="connsiteY10" fmla="*/ 1184358 h 3089114"/>
                    <a:gd name="connsiteX11" fmla="*/ 2719622 w 3040052"/>
                    <a:gd name="connsiteY11" fmla="*/ 1149442 h 3089114"/>
                    <a:gd name="connsiteX12" fmla="*/ 2255539 w 3040052"/>
                    <a:gd name="connsiteY12" fmla="*/ 1479499 h 3089114"/>
                    <a:gd name="connsiteX13" fmla="*/ 2094673 w 3040052"/>
                    <a:gd name="connsiteY13" fmla="*/ 1182907 h 3089114"/>
                    <a:gd name="connsiteX14" fmla="*/ 2202584 w 3040052"/>
                    <a:gd name="connsiteY14" fmla="*/ 1569114 h 3089114"/>
                    <a:gd name="connsiteX15" fmla="*/ 2162827 w 3040052"/>
                    <a:gd name="connsiteY15" fmla="*/ 1853089 h 3089114"/>
                    <a:gd name="connsiteX16" fmla="*/ 1839095 w 3040052"/>
                    <a:gd name="connsiteY16" fmla="*/ 1495280 h 3089114"/>
                    <a:gd name="connsiteX17" fmla="*/ 1995643 w 3040052"/>
                    <a:gd name="connsiteY17" fmla="*/ 992205 h 3089114"/>
                    <a:gd name="connsiteX18" fmla="*/ 2372969 w 3040052"/>
                    <a:gd name="connsiteY18" fmla="*/ 592239 h 3089114"/>
                    <a:gd name="connsiteX19" fmla="*/ 1904823 w 3040052"/>
                    <a:gd name="connsiteY19" fmla="*/ 914939 h 3089114"/>
                    <a:gd name="connsiteX20" fmla="*/ 1981083 w 3040052"/>
                    <a:gd name="connsiteY20" fmla="*/ 421854 h 3089114"/>
                    <a:gd name="connsiteX21" fmla="*/ 1822057 w 3040052"/>
                    <a:gd name="connsiteY21" fmla="*/ 955727 h 3089114"/>
                    <a:gd name="connsiteX22" fmla="*/ 1736864 w 3040052"/>
                    <a:gd name="connsiteY22" fmla="*/ 1341934 h 3089114"/>
                    <a:gd name="connsiteX23" fmla="*/ 1401774 w 3040052"/>
                    <a:gd name="connsiteY23" fmla="*/ 512726 h 3089114"/>
                    <a:gd name="connsiteX24" fmla="*/ 1680069 w 3040052"/>
                    <a:gd name="connsiteY24" fmla="*/ 1398729 h 3089114"/>
                    <a:gd name="connsiteX25" fmla="*/ 1878852 w 3040052"/>
                    <a:gd name="connsiteY25" fmla="*/ 1904204 h 3089114"/>
                    <a:gd name="connsiteX26" fmla="*/ 1805018 w 3040052"/>
                    <a:gd name="connsiteY26" fmla="*/ 2256334 h 3089114"/>
                    <a:gd name="connsiteX27" fmla="*/ 1515364 w 3040052"/>
                    <a:gd name="connsiteY27" fmla="*/ 1807653 h 3089114"/>
                    <a:gd name="connsiteX28" fmla="*/ 1276825 w 3040052"/>
                    <a:gd name="connsiteY28" fmla="*/ 1307856 h 3089114"/>
                    <a:gd name="connsiteX29" fmla="*/ 1327940 w 3040052"/>
                    <a:gd name="connsiteY29" fmla="*/ 103802 h 3089114"/>
                    <a:gd name="connsiteX30" fmla="*/ 1299723 w 3040052"/>
                    <a:gd name="connsiteY30" fmla="*/ 178701 h 3089114"/>
                    <a:gd name="connsiteX31" fmla="*/ 1180273 w 3040052"/>
                    <a:gd name="connsiteY31" fmla="*/ 1120433 h 3089114"/>
                    <a:gd name="connsiteX32" fmla="*/ 720233 w 3040052"/>
                    <a:gd name="connsiteY32" fmla="*/ 762624 h 3089114"/>
                    <a:gd name="connsiteX33" fmla="*/ 1021247 w 3040052"/>
                    <a:gd name="connsiteY33" fmla="*/ 382097 h 3089114"/>
                    <a:gd name="connsiteX34" fmla="*/ 657759 w 3040052"/>
                    <a:gd name="connsiteY34" fmla="*/ 705829 h 3089114"/>
                    <a:gd name="connsiteX35" fmla="*/ 421826 w 3040052"/>
                    <a:gd name="connsiteY35" fmla="*/ 204253 h 3089114"/>
                    <a:gd name="connsiteX36" fmla="*/ 342184 w 3040052"/>
                    <a:gd name="connsiteY36" fmla="*/ 188994 h 3089114"/>
                    <a:gd name="connsiteX37" fmla="*/ 646400 w 3040052"/>
                    <a:gd name="connsiteY37" fmla="*/ 819419 h 3089114"/>
                    <a:gd name="connsiteX38" fmla="*/ 1106439 w 3040052"/>
                    <a:gd name="connsiteY38" fmla="*/ 1251061 h 3089114"/>
                    <a:gd name="connsiteX39" fmla="*/ 1362017 w 3040052"/>
                    <a:gd name="connsiteY39" fmla="*/ 1847409 h 3089114"/>
                    <a:gd name="connsiteX40" fmla="*/ 1549441 w 3040052"/>
                    <a:gd name="connsiteY40" fmla="*/ 2267693 h 3089114"/>
                    <a:gd name="connsiteX41" fmla="*/ 1214350 w 3040052"/>
                    <a:gd name="connsiteY41" fmla="*/ 2080269 h 3089114"/>
                    <a:gd name="connsiteX42" fmla="*/ 811105 w 3040052"/>
                    <a:gd name="connsiteY42" fmla="*/ 1682704 h 3089114"/>
                    <a:gd name="connsiteX43" fmla="*/ 788387 w 3040052"/>
                    <a:gd name="connsiteY43" fmla="*/ 1324895 h 3089114"/>
                    <a:gd name="connsiteX44" fmla="*/ 740106 w 3040052"/>
                    <a:gd name="connsiteY44" fmla="*/ 1711101 h 3089114"/>
                    <a:gd name="connsiteX45" fmla="*/ 649971 w 3040052"/>
                    <a:gd name="connsiteY45" fmla="*/ 1658897 h 3089114"/>
                    <a:gd name="connsiteX46" fmla="*/ 413540 w 3040052"/>
                    <a:gd name="connsiteY46" fmla="*/ 1455524 h 3089114"/>
                    <a:gd name="connsiteX47" fmla="*/ 7785 w 3040052"/>
                    <a:gd name="connsiteY47" fmla="*/ 1284272 h 3089114"/>
                    <a:gd name="connsiteX48" fmla="*/ 805426 w 3040052"/>
                    <a:gd name="connsiteY48" fmla="*/ 1836050 h 3089114"/>
                    <a:gd name="connsiteX49" fmla="*/ 1191632 w 3040052"/>
                    <a:gd name="connsiteY49" fmla="*/ 2193859 h 3089114"/>
                    <a:gd name="connsiteX50" fmla="*/ 422116 w 3040052"/>
                    <a:gd name="connsiteY50" fmla="*/ 2230169 h 3089114"/>
                    <a:gd name="connsiteX51" fmla="*/ 272655 w 3040052"/>
                    <a:gd name="connsiteY51" fmla="*/ 2285532 h 3089114"/>
                    <a:gd name="connsiteX52" fmla="*/ 1038727 w 3040052"/>
                    <a:gd name="connsiteY52" fmla="*/ 2250246 h 3089114"/>
                    <a:gd name="connsiteX53" fmla="*/ 1265466 w 3040052"/>
                    <a:gd name="connsiteY53" fmla="*/ 2244975 h 3089114"/>
                    <a:gd name="connsiteX54" fmla="*/ 1504005 w 3040052"/>
                    <a:gd name="connsiteY54" fmla="*/ 2494873 h 3089114"/>
                    <a:gd name="connsiteX55" fmla="*/ 1541109 w 3040052"/>
                    <a:gd name="connsiteY55" fmla="*/ 2657775 h 3089114"/>
                    <a:gd name="connsiteX56" fmla="*/ 1402514 w 3040052"/>
                    <a:gd name="connsiteY56" fmla="*/ 2999963 h 3089114"/>
                    <a:gd name="connsiteX0" fmla="*/ 1402514 w 3040052"/>
                    <a:gd name="connsiteY0" fmla="*/ 2999963 h 3089114"/>
                    <a:gd name="connsiteX1" fmla="*/ 1730120 w 3040052"/>
                    <a:gd name="connsiteY1" fmla="*/ 3089092 h 3089114"/>
                    <a:gd name="connsiteX2" fmla="*/ 2127773 w 3040052"/>
                    <a:gd name="connsiteY2" fmla="*/ 2991473 h 3089114"/>
                    <a:gd name="connsiteX3" fmla="*/ 1975403 w 3040052"/>
                    <a:gd name="connsiteY3" fmla="*/ 2631181 h 3089114"/>
                    <a:gd name="connsiteX4" fmla="*/ 1935647 w 3040052"/>
                    <a:gd name="connsiteY4" fmla="*/ 2381283 h 3089114"/>
                    <a:gd name="connsiteX5" fmla="*/ 2323454 w 3040052"/>
                    <a:gd name="connsiteY5" fmla="*/ 1940682 h 3089114"/>
                    <a:gd name="connsiteX6" fmla="*/ 2997714 w 3040052"/>
                    <a:gd name="connsiteY6" fmla="*/ 1461203 h 3089114"/>
                    <a:gd name="connsiteX7" fmla="*/ 2902229 w 3040052"/>
                    <a:gd name="connsiteY7" fmla="*/ 1439903 h 3089114"/>
                    <a:gd name="connsiteX8" fmla="*/ 2350251 w 3040052"/>
                    <a:gd name="connsiteY8" fmla="*/ 1796294 h 3089114"/>
                    <a:gd name="connsiteX9" fmla="*/ 2316174 w 3040052"/>
                    <a:gd name="connsiteY9" fmla="*/ 1552075 h 3089114"/>
                    <a:gd name="connsiteX10" fmla="*/ 2708740 w 3040052"/>
                    <a:gd name="connsiteY10" fmla="*/ 1184358 h 3089114"/>
                    <a:gd name="connsiteX11" fmla="*/ 2719622 w 3040052"/>
                    <a:gd name="connsiteY11" fmla="*/ 1149442 h 3089114"/>
                    <a:gd name="connsiteX12" fmla="*/ 2255539 w 3040052"/>
                    <a:gd name="connsiteY12" fmla="*/ 1479499 h 3089114"/>
                    <a:gd name="connsiteX13" fmla="*/ 2094673 w 3040052"/>
                    <a:gd name="connsiteY13" fmla="*/ 1182907 h 3089114"/>
                    <a:gd name="connsiteX14" fmla="*/ 2202584 w 3040052"/>
                    <a:gd name="connsiteY14" fmla="*/ 1569114 h 3089114"/>
                    <a:gd name="connsiteX15" fmla="*/ 2162827 w 3040052"/>
                    <a:gd name="connsiteY15" fmla="*/ 1853089 h 3089114"/>
                    <a:gd name="connsiteX16" fmla="*/ 1839095 w 3040052"/>
                    <a:gd name="connsiteY16" fmla="*/ 1495280 h 3089114"/>
                    <a:gd name="connsiteX17" fmla="*/ 1995643 w 3040052"/>
                    <a:gd name="connsiteY17" fmla="*/ 992205 h 3089114"/>
                    <a:gd name="connsiteX18" fmla="*/ 2372969 w 3040052"/>
                    <a:gd name="connsiteY18" fmla="*/ 592239 h 3089114"/>
                    <a:gd name="connsiteX19" fmla="*/ 1904823 w 3040052"/>
                    <a:gd name="connsiteY19" fmla="*/ 914939 h 3089114"/>
                    <a:gd name="connsiteX20" fmla="*/ 1981083 w 3040052"/>
                    <a:gd name="connsiteY20" fmla="*/ 421854 h 3089114"/>
                    <a:gd name="connsiteX21" fmla="*/ 1822057 w 3040052"/>
                    <a:gd name="connsiteY21" fmla="*/ 955727 h 3089114"/>
                    <a:gd name="connsiteX22" fmla="*/ 1736864 w 3040052"/>
                    <a:gd name="connsiteY22" fmla="*/ 1341934 h 3089114"/>
                    <a:gd name="connsiteX23" fmla="*/ 1401774 w 3040052"/>
                    <a:gd name="connsiteY23" fmla="*/ 512726 h 3089114"/>
                    <a:gd name="connsiteX24" fmla="*/ 1680069 w 3040052"/>
                    <a:gd name="connsiteY24" fmla="*/ 1398729 h 3089114"/>
                    <a:gd name="connsiteX25" fmla="*/ 1878852 w 3040052"/>
                    <a:gd name="connsiteY25" fmla="*/ 1904204 h 3089114"/>
                    <a:gd name="connsiteX26" fmla="*/ 1805018 w 3040052"/>
                    <a:gd name="connsiteY26" fmla="*/ 2256334 h 3089114"/>
                    <a:gd name="connsiteX27" fmla="*/ 1515364 w 3040052"/>
                    <a:gd name="connsiteY27" fmla="*/ 1807653 h 3089114"/>
                    <a:gd name="connsiteX28" fmla="*/ 1276825 w 3040052"/>
                    <a:gd name="connsiteY28" fmla="*/ 1307856 h 3089114"/>
                    <a:gd name="connsiteX29" fmla="*/ 1327940 w 3040052"/>
                    <a:gd name="connsiteY29" fmla="*/ 103802 h 3089114"/>
                    <a:gd name="connsiteX30" fmla="*/ 1299723 w 3040052"/>
                    <a:gd name="connsiteY30" fmla="*/ 178701 h 3089114"/>
                    <a:gd name="connsiteX31" fmla="*/ 1180273 w 3040052"/>
                    <a:gd name="connsiteY31" fmla="*/ 1120433 h 3089114"/>
                    <a:gd name="connsiteX32" fmla="*/ 720233 w 3040052"/>
                    <a:gd name="connsiteY32" fmla="*/ 762624 h 3089114"/>
                    <a:gd name="connsiteX33" fmla="*/ 1179322 w 3040052"/>
                    <a:gd name="connsiteY33" fmla="*/ 5149 h 3089114"/>
                    <a:gd name="connsiteX34" fmla="*/ 657759 w 3040052"/>
                    <a:gd name="connsiteY34" fmla="*/ 705829 h 3089114"/>
                    <a:gd name="connsiteX35" fmla="*/ 421826 w 3040052"/>
                    <a:gd name="connsiteY35" fmla="*/ 204253 h 3089114"/>
                    <a:gd name="connsiteX36" fmla="*/ 342184 w 3040052"/>
                    <a:gd name="connsiteY36" fmla="*/ 188994 h 3089114"/>
                    <a:gd name="connsiteX37" fmla="*/ 646400 w 3040052"/>
                    <a:gd name="connsiteY37" fmla="*/ 819419 h 3089114"/>
                    <a:gd name="connsiteX38" fmla="*/ 1106439 w 3040052"/>
                    <a:gd name="connsiteY38" fmla="*/ 1251061 h 3089114"/>
                    <a:gd name="connsiteX39" fmla="*/ 1362017 w 3040052"/>
                    <a:gd name="connsiteY39" fmla="*/ 1847409 h 3089114"/>
                    <a:gd name="connsiteX40" fmla="*/ 1549441 w 3040052"/>
                    <a:gd name="connsiteY40" fmla="*/ 2267693 h 3089114"/>
                    <a:gd name="connsiteX41" fmla="*/ 1214350 w 3040052"/>
                    <a:gd name="connsiteY41" fmla="*/ 2080269 h 3089114"/>
                    <a:gd name="connsiteX42" fmla="*/ 811105 w 3040052"/>
                    <a:gd name="connsiteY42" fmla="*/ 1682704 h 3089114"/>
                    <a:gd name="connsiteX43" fmla="*/ 788387 w 3040052"/>
                    <a:gd name="connsiteY43" fmla="*/ 1324895 h 3089114"/>
                    <a:gd name="connsiteX44" fmla="*/ 740106 w 3040052"/>
                    <a:gd name="connsiteY44" fmla="*/ 1711101 h 3089114"/>
                    <a:gd name="connsiteX45" fmla="*/ 649971 w 3040052"/>
                    <a:gd name="connsiteY45" fmla="*/ 1658897 h 3089114"/>
                    <a:gd name="connsiteX46" fmla="*/ 413540 w 3040052"/>
                    <a:gd name="connsiteY46" fmla="*/ 1455524 h 3089114"/>
                    <a:gd name="connsiteX47" fmla="*/ 7785 w 3040052"/>
                    <a:gd name="connsiteY47" fmla="*/ 1284272 h 3089114"/>
                    <a:gd name="connsiteX48" fmla="*/ 805426 w 3040052"/>
                    <a:gd name="connsiteY48" fmla="*/ 1836050 h 3089114"/>
                    <a:gd name="connsiteX49" fmla="*/ 1191632 w 3040052"/>
                    <a:gd name="connsiteY49" fmla="*/ 2193859 h 3089114"/>
                    <a:gd name="connsiteX50" fmla="*/ 422116 w 3040052"/>
                    <a:gd name="connsiteY50" fmla="*/ 2230169 h 3089114"/>
                    <a:gd name="connsiteX51" fmla="*/ 272655 w 3040052"/>
                    <a:gd name="connsiteY51" fmla="*/ 2285532 h 3089114"/>
                    <a:gd name="connsiteX52" fmla="*/ 1038727 w 3040052"/>
                    <a:gd name="connsiteY52" fmla="*/ 2250246 h 3089114"/>
                    <a:gd name="connsiteX53" fmla="*/ 1265466 w 3040052"/>
                    <a:gd name="connsiteY53" fmla="*/ 2244975 h 3089114"/>
                    <a:gd name="connsiteX54" fmla="*/ 1504005 w 3040052"/>
                    <a:gd name="connsiteY54" fmla="*/ 2494873 h 3089114"/>
                    <a:gd name="connsiteX55" fmla="*/ 1541109 w 3040052"/>
                    <a:gd name="connsiteY55" fmla="*/ 2657775 h 3089114"/>
                    <a:gd name="connsiteX56" fmla="*/ 1402514 w 3040052"/>
                    <a:gd name="connsiteY56" fmla="*/ 2999963 h 3089114"/>
                    <a:gd name="connsiteX0" fmla="*/ 1402514 w 3040052"/>
                    <a:gd name="connsiteY0" fmla="*/ 2999963 h 3089114"/>
                    <a:gd name="connsiteX1" fmla="*/ 1730120 w 3040052"/>
                    <a:gd name="connsiteY1" fmla="*/ 3089092 h 3089114"/>
                    <a:gd name="connsiteX2" fmla="*/ 2127773 w 3040052"/>
                    <a:gd name="connsiteY2" fmla="*/ 2991473 h 3089114"/>
                    <a:gd name="connsiteX3" fmla="*/ 1975403 w 3040052"/>
                    <a:gd name="connsiteY3" fmla="*/ 2631181 h 3089114"/>
                    <a:gd name="connsiteX4" fmla="*/ 1935647 w 3040052"/>
                    <a:gd name="connsiteY4" fmla="*/ 2381283 h 3089114"/>
                    <a:gd name="connsiteX5" fmla="*/ 2323454 w 3040052"/>
                    <a:gd name="connsiteY5" fmla="*/ 1940682 h 3089114"/>
                    <a:gd name="connsiteX6" fmla="*/ 2997714 w 3040052"/>
                    <a:gd name="connsiteY6" fmla="*/ 1461203 h 3089114"/>
                    <a:gd name="connsiteX7" fmla="*/ 2902229 w 3040052"/>
                    <a:gd name="connsiteY7" fmla="*/ 1439903 h 3089114"/>
                    <a:gd name="connsiteX8" fmla="*/ 2350251 w 3040052"/>
                    <a:gd name="connsiteY8" fmla="*/ 1796294 h 3089114"/>
                    <a:gd name="connsiteX9" fmla="*/ 2316174 w 3040052"/>
                    <a:gd name="connsiteY9" fmla="*/ 1552075 h 3089114"/>
                    <a:gd name="connsiteX10" fmla="*/ 2708740 w 3040052"/>
                    <a:gd name="connsiteY10" fmla="*/ 1184358 h 3089114"/>
                    <a:gd name="connsiteX11" fmla="*/ 2719622 w 3040052"/>
                    <a:gd name="connsiteY11" fmla="*/ 1149442 h 3089114"/>
                    <a:gd name="connsiteX12" fmla="*/ 2255539 w 3040052"/>
                    <a:gd name="connsiteY12" fmla="*/ 1479499 h 3089114"/>
                    <a:gd name="connsiteX13" fmla="*/ 2094673 w 3040052"/>
                    <a:gd name="connsiteY13" fmla="*/ 1182907 h 3089114"/>
                    <a:gd name="connsiteX14" fmla="*/ 2202584 w 3040052"/>
                    <a:gd name="connsiteY14" fmla="*/ 1569114 h 3089114"/>
                    <a:gd name="connsiteX15" fmla="*/ 2162827 w 3040052"/>
                    <a:gd name="connsiteY15" fmla="*/ 1853089 h 3089114"/>
                    <a:gd name="connsiteX16" fmla="*/ 1839095 w 3040052"/>
                    <a:gd name="connsiteY16" fmla="*/ 1495280 h 3089114"/>
                    <a:gd name="connsiteX17" fmla="*/ 1995643 w 3040052"/>
                    <a:gd name="connsiteY17" fmla="*/ 992205 h 3089114"/>
                    <a:gd name="connsiteX18" fmla="*/ 2372969 w 3040052"/>
                    <a:gd name="connsiteY18" fmla="*/ 592239 h 3089114"/>
                    <a:gd name="connsiteX19" fmla="*/ 1904823 w 3040052"/>
                    <a:gd name="connsiteY19" fmla="*/ 914939 h 3089114"/>
                    <a:gd name="connsiteX20" fmla="*/ 1981083 w 3040052"/>
                    <a:gd name="connsiteY20" fmla="*/ 421854 h 3089114"/>
                    <a:gd name="connsiteX21" fmla="*/ 1822057 w 3040052"/>
                    <a:gd name="connsiteY21" fmla="*/ 955727 h 3089114"/>
                    <a:gd name="connsiteX22" fmla="*/ 1736864 w 3040052"/>
                    <a:gd name="connsiteY22" fmla="*/ 1341934 h 3089114"/>
                    <a:gd name="connsiteX23" fmla="*/ 1401774 w 3040052"/>
                    <a:gd name="connsiteY23" fmla="*/ 512726 h 3089114"/>
                    <a:gd name="connsiteX24" fmla="*/ 1680069 w 3040052"/>
                    <a:gd name="connsiteY24" fmla="*/ 1398729 h 3089114"/>
                    <a:gd name="connsiteX25" fmla="*/ 1878852 w 3040052"/>
                    <a:gd name="connsiteY25" fmla="*/ 1904204 h 3089114"/>
                    <a:gd name="connsiteX26" fmla="*/ 1805018 w 3040052"/>
                    <a:gd name="connsiteY26" fmla="*/ 2256334 h 3089114"/>
                    <a:gd name="connsiteX27" fmla="*/ 1515364 w 3040052"/>
                    <a:gd name="connsiteY27" fmla="*/ 1807653 h 3089114"/>
                    <a:gd name="connsiteX28" fmla="*/ 1276825 w 3040052"/>
                    <a:gd name="connsiteY28" fmla="*/ 1307856 h 3089114"/>
                    <a:gd name="connsiteX29" fmla="*/ 1327940 w 3040052"/>
                    <a:gd name="connsiteY29" fmla="*/ 103802 h 3089114"/>
                    <a:gd name="connsiteX30" fmla="*/ 1299723 w 3040052"/>
                    <a:gd name="connsiteY30" fmla="*/ 178701 h 3089114"/>
                    <a:gd name="connsiteX31" fmla="*/ 1180273 w 3040052"/>
                    <a:gd name="connsiteY31" fmla="*/ 1120433 h 3089114"/>
                    <a:gd name="connsiteX32" fmla="*/ 768870 w 3040052"/>
                    <a:gd name="connsiteY32" fmla="*/ 786943 h 3089114"/>
                    <a:gd name="connsiteX33" fmla="*/ 1179322 w 3040052"/>
                    <a:gd name="connsiteY33" fmla="*/ 5149 h 3089114"/>
                    <a:gd name="connsiteX34" fmla="*/ 657759 w 3040052"/>
                    <a:gd name="connsiteY34" fmla="*/ 705829 h 3089114"/>
                    <a:gd name="connsiteX35" fmla="*/ 421826 w 3040052"/>
                    <a:gd name="connsiteY35" fmla="*/ 204253 h 3089114"/>
                    <a:gd name="connsiteX36" fmla="*/ 342184 w 3040052"/>
                    <a:gd name="connsiteY36" fmla="*/ 188994 h 3089114"/>
                    <a:gd name="connsiteX37" fmla="*/ 646400 w 3040052"/>
                    <a:gd name="connsiteY37" fmla="*/ 819419 h 3089114"/>
                    <a:gd name="connsiteX38" fmla="*/ 1106439 w 3040052"/>
                    <a:gd name="connsiteY38" fmla="*/ 1251061 h 3089114"/>
                    <a:gd name="connsiteX39" fmla="*/ 1362017 w 3040052"/>
                    <a:gd name="connsiteY39" fmla="*/ 1847409 h 3089114"/>
                    <a:gd name="connsiteX40" fmla="*/ 1549441 w 3040052"/>
                    <a:gd name="connsiteY40" fmla="*/ 2267693 h 3089114"/>
                    <a:gd name="connsiteX41" fmla="*/ 1214350 w 3040052"/>
                    <a:gd name="connsiteY41" fmla="*/ 2080269 h 3089114"/>
                    <a:gd name="connsiteX42" fmla="*/ 811105 w 3040052"/>
                    <a:gd name="connsiteY42" fmla="*/ 1682704 h 3089114"/>
                    <a:gd name="connsiteX43" fmla="*/ 788387 w 3040052"/>
                    <a:gd name="connsiteY43" fmla="*/ 1324895 h 3089114"/>
                    <a:gd name="connsiteX44" fmla="*/ 740106 w 3040052"/>
                    <a:gd name="connsiteY44" fmla="*/ 1711101 h 3089114"/>
                    <a:gd name="connsiteX45" fmla="*/ 649971 w 3040052"/>
                    <a:gd name="connsiteY45" fmla="*/ 1658897 h 3089114"/>
                    <a:gd name="connsiteX46" fmla="*/ 413540 w 3040052"/>
                    <a:gd name="connsiteY46" fmla="*/ 1455524 h 3089114"/>
                    <a:gd name="connsiteX47" fmla="*/ 7785 w 3040052"/>
                    <a:gd name="connsiteY47" fmla="*/ 1284272 h 3089114"/>
                    <a:gd name="connsiteX48" fmla="*/ 805426 w 3040052"/>
                    <a:gd name="connsiteY48" fmla="*/ 1836050 h 3089114"/>
                    <a:gd name="connsiteX49" fmla="*/ 1191632 w 3040052"/>
                    <a:gd name="connsiteY49" fmla="*/ 2193859 h 3089114"/>
                    <a:gd name="connsiteX50" fmla="*/ 422116 w 3040052"/>
                    <a:gd name="connsiteY50" fmla="*/ 2230169 h 3089114"/>
                    <a:gd name="connsiteX51" fmla="*/ 272655 w 3040052"/>
                    <a:gd name="connsiteY51" fmla="*/ 2285532 h 3089114"/>
                    <a:gd name="connsiteX52" fmla="*/ 1038727 w 3040052"/>
                    <a:gd name="connsiteY52" fmla="*/ 2250246 h 3089114"/>
                    <a:gd name="connsiteX53" fmla="*/ 1265466 w 3040052"/>
                    <a:gd name="connsiteY53" fmla="*/ 2244975 h 3089114"/>
                    <a:gd name="connsiteX54" fmla="*/ 1504005 w 3040052"/>
                    <a:gd name="connsiteY54" fmla="*/ 2494873 h 3089114"/>
                    <a:gd name="connsiteX55" fmla="*/ 1541109 w 3040052"/>
                    <a:gd name="connsiteY55" fmla="*/ 2657775 h 3089114"/>
                    <a:gd name="connsiteX56" fmla="*/ 1402514 w 3040052"/>
                    <a:gd name="connsiteY56" fmla="*/ 2999963 h 3089114"/>
                    <a:gd name="connsiteX0" fmla="*/ 1402514 w 3040052"/>
                    <a:gd name="connsiteY0" fmla="*/ 3000527 h 3089678"/>
                    <a:gd name="connsiteX1" fmla="*/ 1730120 w 3040052"/>
                    <a:gd name="connsiteY1" fmla="*/ 3089656 h 3089678"/>
                    <a:gd name="connsiteX2" fmla="*/ 2127773 w 3040052"/>
                    <a:gd name="connsiteY2" fmla="*/ 2992037 h 3089678"/>
                    <a:gd name="connsiteX3" fmla="*/ 1975403 w 3040052"/>
                    <a:gd name="connsiteY3" fmla="*/ 2631745 h 3089678"/>
                    <a:gd name="connsiteX4" fmla="*/ 1935647 w 3040052"/>
                    <a:gd name="connsiteY4" fmla="*/ 2381847 h 3089678"/>
                    <a:gd name="connsiteX5" fmla="*/ 2323454 w 3040052"/>
                    <a:gd name="connsiteY5" fmla="*/ 1941246 h 3089678"/>
                    <a:gd name="connsiteX6" fmla="*/ 2997714 w 3040052"/>
                    <a:gd name="connsiteY6" fmla="*/ 1461767 h 3089678"/>
                    <a:gd name="connsiteX7" fmla="*/ 2902229 w 3040052"/>
                    <a:gd name="connsiteY7" fmla="*/ 1440467 h 3089678"/>
                    <a:gd name="connsiteX8" fmla="*/ 2350251 w 3040052"/>
                    <a:gd name="connsiteY8" fmla="*/ 1796858 h 3089678"/>
                    <a:gd name="connsiteX9" fmla="*/ 2316174 w 3040052"/>
                    <a:gd name="connsiteY9" fmla="*/ 1552639 h 3089678"/>
                    <a:gd name="connsiteX10" fmla="*/ 2708740 w 3040052"/>
                    <a:gd name="connsiteY10" fmla="*/ 1184922 h 3089678"/>
                    <a:gd name="connsiteX11" fmla="*/ 2719622 w 3040052"/>
                    <a:gd name="connsiteY11" fmla="*/ 1150006 h 3089678"/>
                    <a:gd name="connsiteX12" fmla="*/ 2255539 w 3040052"/>
                    <a:gd name="connsiteY12" fmla="*/ 1480063 h 3089678"/>
                    <a:gd name="connsiteX13" fmla="*/ 2094673 w 3040052"/>
                    <a:gd name="connsiteY13" fmla="*/ 1183471 h 3089678"/>
                    <a:gd name="connsiteX14" fmla="*/ 2202584 w 3040052"/>
                    <a:gd name="connsiteY14" fmla="*/ 1569678 h 3089678"/>
                    <a:gd name="connsiteX15" fmla="*/ 2162827 w 3040052"/>
                    <a:gd name="connsiteY15" fmla="*/ 1853653 h 3089678"/>
                    <a:gd name="connsiteX16" fmla="*/ 1839095 w 3040052"/>
                    <a:gd name="connsiteY16" fmla="*/ 1495844 h 3089678"/>
                    <a:gd name="connsiteX17" fmla="*/ 1995643 w 3040052"/>
                    <a:gd name="connsiteY17" fmla="*/ 992769 h 3089678"/>
                    <a:gd name="connsiteX18" fmla="*/ 2372969 w 3040052"/>
                    <a:gd name="connsiteY18" fmla="*/ 592803 h 3089678"/>
                    <a:gd name="connsiteX19" fmla="*/ 1904823 w 3040052"/>
                    <a:gd name="connsiteY19" fmla="*/ 915503 h 3089678"/>
                    <a:gd name="connsiteX20" fmla="*/ 1981083 w 3040052"/>
                    <a:gd name="connsiteY20" fmla="*/ 422418 h 3089678"/>
                    <a:gd name="connsiteX21" fmla="*/ 1822057 w 3040052"/>
                    <a:gd name="connsiteY21" fmla="*/ 956291 h 3089678"/>
                    <a:gd name="connsiteX22" fmla="*/ 1736864 w 3040052"/>
                    <a:gd name="connsiteY22" fmla="*/ 1342498 h 3089678"/>
                    <a:gd name="connsiteX23" fmla="*/ 1401774 w 3040052"/>
                    <a:gd name="connsiteY23" fmla="*/ 513290 h 3089678"/>
                    <a:gd name="connsiteX24" fmla="*/ 1680069 w 3040052"/>
                    <a:gd name="connsiteY24" fmla="*/ 1399293 h 3089678"/>
                    <a:gd name="connsiteX25" fmla="*/ 1878852 w 3040052"/>
                    <a:gd name="connsiteY25" fmla="*/ 1904768 h 3089678"/>
                    <a:gd name="connsiteX26" fmla="*/ 1805018 w 3040052"/>
                    <a:gd name="connsiteY26" fmla="*/ 2256898 h 3089678"/>
                    <a:gd name="connsiteX27" fmla="*/ 1515364 w 3040052"/>
                    <a:gd name="connsiteY27" fmla="*/ 1808217 h 3089678"/>
                    <a:gd name="connsiteX28" fmla="*/ 1276825 w 3040052"/>
                    <a:gd name="connsiteY28" fmla="*/ 1308420 h 3089678"/>
                    <a:gd name="connsiteX29" fmla="*/ 1327940 w 3040052"/>
                    <a:gd name="connsiteY29" fmla="*/ 104366 h 3089678"/>
                    <a:gd name="connsiteX30" fmla="*/ 1299723 w 3040052"/>
                    <a:gd name="connsiteY30" fmla="*/ 179265 h 3089678"/>
                    <a:gd name="connsiteX31" fmla="*/ 1131634 w 3040052"/>
                    <a:gd name="connsiteY31" fmla="*/ 1133157 h 3089678"/>
                    <a:gd name="connsiteX32" fmla="*/ 768870 w 3040052"/>
                    <a:gd name="connsiteY32" fmla="*/ 787507 h 3089678"/>
                    <a:gd name="connsiteX33" fmla="*/ 1179322 w 3040052"/>
                    <a:gd name="connsiteY33" fmla="*/ 5713 h 3089678"/>
                    <a:gd name="connsiteX34" fmla="*/ 657759 w 3040052"/>
                    <a:gd name="connsiteY34" fmla="*/ 706393 h 3089678"/>
                    <a:gd name="connsiteX35" fmla="*/ 421826 w 3040052"/>
                    <a:gd name="connsiteY35" fmla="*/ 204817 h 3089678"/>
                    <a:gd name="connsiteX36" fmla="*/ 342184 w 3040052"/>
                    <a:gd name="connsiteY36" fmla="*/ 189558 h 3089678"/>
                    <a:gd name="connsiteX37" fmla="*/ 646400 w 3040052"/>
                    <a:gd name="connsiteY37" fmla="*/ 819983 h 3089678"/>
                    <a:gd name="connsiteX38" fmla="*/ 1106439 w 3040052"/>
                    <a:gd name="connsiteY38" fmla="*/ 1251625 h 3089678"/>
                    <a:gd name="connsiteX39" fmla="*/ 1362017 w 3040052"/>
                    <a:gd name="connsiteY39" fmla="*/ 1847973 h 3089678"/>
                    <a:gd name="connsiteX40" fmla="*/ 1549441 w 3040052"/>
                    <a:gd name="connsiteY40" fmla="*/ 2268257 h 3089678"/>
                    <a:gd name="connsiteX41" fmla="*/ 1214350 w 3040052"/>
                    <a:gd name="connsiteY41" fmla="*/ 2080833 h 3089678"/>
                    <a:gd name="connsiteX42" fmla="*/ 811105 w 3040052"/>
                    <a:gd name="connsiteY42" fmla="*/ 1683268 h 3089678"/>
                    <a:gd name="connsiteX43" fmla="*/ 788387 w 3040052"/>
                    <a:gd name="connsiteY43" fmla="*/ 1325459 h 3089678"/>
                    <a:gd name="connsiteX44" fmla="*/ 740106 w 3040052"/>
                    <a:gd name="connsiteY44" fmla="*/ 1711665 h 3089678"/>
                    <a:gd name="connsiteX45" fmla="*/ 649971 w 3040052"/>
                    <a:gd name="connsiteY45" fmla="*/ 1659461 h 3089678"/>
                    <a:gd name="connsiteX46" fmla="*/ 413540 w 3040052"/>
                    <a:gd name="connsiteY46" fmla="*/ 1456088 h 3089678"/>
                    <a:gd name="connsiteX47" fmla="*/ 7785 w 3040052"/>
                    <a:gd name="connsiteY47" fmla="*/ 1284836 h 3089678"/>
                    <a:gd name="connsiteX48" fmla="*/ 805426 w 3040052"/>
                    <a:gd name="connsiteY48" fmla="*/ 1836614 h 3089678"/>
                    <a:gd name="connsiteX49" fmla="*/ 1191632 w 3040052"/>
                    <a:gd name="connsiteY49" fmla="*/ 2194423 h 3089678"/>
                    <a:gd name="connsiteX50" fmla="*/ 422116 w 3040052"/>
                    <a:gd name="connsiteY50" fmla="*/ 2230733 h 3089678"/>
                    <a:gd name="connsiteX51" fmla="*/ 272655 w 3040052"/>
                    <a:gd name="connsiteY51" fmla="*/ 2286096 h 3089678"/>
                    <a:gd name="connsiteX52" fmla="*/ 1038727 w 3040052"/>
                    <a:gd name="connsiteY52" fmla="*/ 2250810 h 3089678"/>
                    <a:gd name="connsiteX53" fmla="*/ 1265466 w 3040052"/>
                    <a:gd name="connsiteY53" fmla="*/ 2245539 h 3089678"/>
                    <a:gd name="connsiteX54" fmla="*/ 1504005 w 3040052"/>
                    <a:gd name="connsiteY54" fmla="*/ 2495437 h 3089678"/>
                    <a:gd name="connsiteX55" fmla="*/ 1541109 w 3040052"/>
                    <a:gd name="connsiteY55" fmla="*/ 2658339 h 3089678"/>
                    <a:gd name="connsiteX56" fmla="*/ 1402514 w 3040052"/>
                    <a:gd name="connsiteY56" fmla="*/ 3000527 h 3089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040052" h="3089678">
                      <a:moveTo>
                        <a:pt x="1402514" y="3000527"/>
                      </a:moveTo>
                      <a:cubicBezTo>
                        <a:pt x="1447950" y="3026085"/>
                        <a:pt x="1609244" y="3091071"/>
                        <a:pt x="1730120" y="3089656"/>
                      </a:cubicBezTo>
                      <a:cubicBezTo>
                        <a:pt x="1850996" y="3088241"/>
                        <a:pt x="2067061" y="3063092"/>
                        <a:pt x="2127773" y="2992037"/>
                      </a:cubicBezTo>
                      <a:cubicBezTo>
                        <a:pt x="2066200" y="2944709"/>
                        <a:pt x="2007424" y="2733443"/>
                        <a:pt x="1975403" y="2631745"/>
                      </a:cubicBezTo>
                      <a:cubicBezTo>
                        <a:pt x="1943382" y="2530047"/>
                        <a:pt x="1877639" y="2496930"/>
                        <a:pt x="1935647" y="2381847"/>
                      </a:cubicBezTo>
                      <a:cubicBezTo>
                        <a:pt x="1993655" y="2266764"/>
                        <a:pt x="2146443" y="2094593"/>
                        <a:pt x="2323454" y="1941246"/>
                      </a:cubicBezTo>
                      <a:cubicBezTo>
                        <a:pt x="2500465" y="1787899"/>
                        <a:pt x="2901252" y="1545230"/>
                        <a:pt x="2997714" y="1461767"/>
                      </a:cubicBezTo>
                      <a:cubicBezTo>
                        <a:pt x="3094176" y="1378304"/>
                        <a:pt x="3010140" y="1384619"/>
                        <a:pt x="2902229" y="1440467"/>
                      </a:cubicBezTo>
                      <a:cubicBezTo>
                        <a:pt x="2794319" y="1496316"/>
                        <a:pt x="2447927" y="1778163"/>
                        <a:pt x="2350251" y="1796858"/>
                      </a:cubicBezTo>
                      <a:cubicBezTo>
                        <a:pt x="2252575" y="1815553"/>
                        <a:pt x="2256426" y="1654628"/>
                        <a:pt x="2316174" y="1552639"/>
                      </a:cubicBezTo>
                      <a:cubicBezTo>
                        <a:pt x="2375922" y="1450650"/>
                        <a:pt x="2641499" y="1252028"/>
                        <a:pt x="2708740" y="1184922"/>
                      </a:cubicBezTo>
                      <a:cubicBezTo>
                        <a:pt x="2775981" y="1117817"/>
                        <a:pt x="2795156" y="1100816"/>
                        <a:pt x="2719622" y="1150006"/>
                      </a:cubicBezTo>
                      <a:cubicBezTo>
                        <a:pt x="2644089" y="1199196"/>
                        <a:pt x="2366997" y="1368627"/>
                        <a:pt x="2255539" y="1480063"/>
                      </a:cubicBezTo>
                      <a:cubicBezTo>
                        <a:pt x="2195185" y="1374306"/>
                        <a:pt x="2103499" y="1168535"/>
                        <a:pt x="2094673" y="1183471"/>
                      </a:cubicBezTo>
                      <a:cubicBezTo>
                        <a:pt x="2085847" y="1198407"/>
                        <a:pt x="2191225" y="1457981"/>
                        <a:pt x="2202584" y="1569678"/>
                      </a:cubicBezTo>
                      <a:cubicBezTo>
                        <a:pt x="2213943" y="1681375"/>
                        <a:pt x="2223408" y="1865959"/>
                        <a:pt x="2162827" y="1853653"/>
                      </a:cubicBezTo>
                      <a:cubicBezTo>
                        <a:pt x="2102246" y="1841347"/>
                        <a:pt x="1866959" y="1639325"/>
                        <a:pt x="1839095" y="1495844"/>
                      </a:cubicBezTo>
                      <a:cubicBezTo>
                        <a:pt x="1811231" y="1352363"/>
                        <a:pt x="1906664" y="1143276"/>
                        <a:pt x="1995643" y="992769"/>
                      </a:cubicBezTo>
                      <a:cubicBezTo>
                        <a:pt x="2084622" y="842262"/>
                        <a:pt x="2388106" y="605681"/>
                        <a:pt x="2372969" y="592803"/>
                      </a:cubicBezTo>
                      <a:cubicBezTo>
                        <a:pt x="2357832" y="579925"/>
                        <a:pt x="2085121" y="726707"/>
                        <a:pt x="1904823" y="915503"/>
                      </a:cubicBezTo>
                      <a:cubicBezTo>
                        <a:pt x="1883313" y="846952"/>
                        <a:pt x="1994877" y="415620"/>
                        <a:pt x="1981083" y="422418"/>
                      </a:cubicBezTo>
                      <a:cubicBezTo>
                        <a:pt x="1967289" y="429216"/>
                        <a:pt x="1862760" y="802944"/>
                        <a:pt x="1822057" y="956291"/>
                      </a:cubicBezTo>
                      <a:cubicBezTo>
                        <a:pt x="1781354" y="1109638"/>
                        <a:pt x="1806911" y="1416331"/>
                        <a:pt x="1736864" y="1342498"/>
                      </a:cubicBezTo>
                      <a:cubicBezTo>
                        <a:pt x="1666817" y="1268665"/>
                        <a:pt x="1411240" y="503824"/>
                        <a:pt x="1401774" y="513290"/>
                      </a:cubicBezTo>
                      <a:cubicBezTo>
                        <a:pt x="1392308" y="522756"/>
                        <a:pt x="1600556" y="1167380"/>
                        <a:pt x="1680069" y="1399293"/>
                      </a:cubicBezTo>
                      <a:cubicBezTo>
                        <a:pt x="1759582" y="1631206"/>
                        <a:pt x="1858027" y="1761834"/>
                        <a:pt x="1878852" y="1904768"/>
                      </a:cubicBezTo>
                      <a:cubicBezTo>
                        <a:pt x="1899677" y="2047702"/>
                        <a:pt x="1865599" y="2272990"/>
                        <a:pt x="1805018" y="2256898"/>
                      </a:cubicBezTo>
                      <a:cubicBezTo>
                        <a:pt x="1744437" y="2240806"/>
                        <a:pt x="1603396" y="1966297"/>
                        <a:pt x="1515364" y="1808217"/>
                      </a:cubicBezTo>
                      <a:cubicBezTo>
                        <a:pt x="1427332" y="1650137"/>
                        <a:pt x="1308062" y="1592395"/>
                        <a:pt x="1276825" y="1308420"/>
                      </a:cubicBezTo>
                      <a:cubicBezTo>
                        <a:pt x="1245588" y="1024445"/>
                        <a:pt x="1324124" y="292558"/>
                        <a:pt x="1327940" y="104366"/>
                      </a:cubicBezTo>
                      <a:cubicBezTo>
                        <a:pt x="1331756" y="-83826"/>
                        <a:pt x="1332441" y="7800"/>
                        <a:pt x="1299723" y="179265"/>
                      </a:cubicBezTo>
                      <a:cubicBezTo>
                        <a:pt x="1267005" y="350730"/>
                        <a:pt x="1220109" y="1031783"/>
                        <a:pt x="1131634" y="1133157"/>
                      </a:cubicBezTo>
                      <a:cubicBezTo>
                        <a:pt x="1043159" y="1234531"/>
                        <a:pt x="803412" y="893054"/>
                        <a:pt x="768870" y="787507"/>
                      </a:cubicBezTo>
                      <a:cubicBezTo>
                        <a:pt x="773394" y="710080"/>
                        <a:pt x="1197840" y="19232"/>
                        <a:pt x="1179322" y="5713"/>
                      </a:cubicBezTo>
                      <a:cubicBezTo>
                        <a:pt x="1160804" y="-7806"/>
                        <a:pt x="732110" y="611925"/>
                        <a:pt x="657759" y="706393"/>
                      </a:cubicBezTo>
                      <a:cubicBezTo>
                        <a:pt x="557855" y="676752"/>
                        <a:pt x="474422" y="290956"/>
                        <a:pt x="421826" y="204817"/>
                      </a:cubicBezTo>
                      <a:cubicBezTo>
                        <a:pt x="369230" y="118678"/>
                        <a:pt x="304755" y="87030"/>
                        <a:pt x="342184" y="189558"/>
                      </a:cubicBezTo>
                      <a:cubicBezTo>
                        <a:pt x="379613" y="292086"/>
                        <a:pt x="519024" y="642972"/>
                        <a:pt x="646400" y="819983"/>
                      </a:cubicBezTo>
                      <a:cubicBezTo>
                        <a:pt x="773776" y="996994"/>
                        <a:pt x="987170" y="1080293"/>
                        <a:pt x="1106439" y="1251625"/>
                      </a:cubicBezTo>
                      <a:cubicBezTo>
                        <a:pt x="1225708" y="1422957"/>
                        <a:pt x="1288183" y="1678534"/>
                        <a:pt x="1362017" y="1847973"/>
                      </a:cubicBezTo>
                      <a:cubicBezTo>
                        <a:pt x="1435851" y="2017412"/>
                        <a:pt x="1574052" y="2229447"/>
                        <a:pt x="1549441" y="2268257"/>
                      </a:cubicBezTo>
                      <a:cubicBezTo>
                        <a:pt x="1524830" y="2307067"/>
                        <a:pt x="1337406" y="2178331"/>
                        <a:pt x="1214350" y="2080833"/>
                      </a:cubicBezTo>
                      <a:cubicBezTo>
                        <a:pt x="1091294" y="1983335"/>
                        <a:pt x="882099" y="1809164"/>
                        <a:pt x="811105" y="1683268"/>
                      </a:cubicBezTo>
                      <a:cubicBezTo>
                        <a:pt x="740111" y="1557372"/>
                        <a:pt x="800220" y="1320726"/>
                        <a:pt x="788387" y="1325459"/>
                      </a:cubicBezTo>
                      <a:cubicBezTo>
                        <a:pt x="776554" y="1330192"/>
                        <a:pt x="735798" y="1634096"/>
                        <a:pt x="740106" y="1711665"/>
                      </a:cubicBezTo>
                      <a:cubicBezTo>
                        <a:pt x="713386" y="1697976"/>
                        <a:pt x="700140" y="1702057"/>
                        <a:pt x="649971" y="1659461"/>
                      </a:cubicBezTo>
                      <a:cubicBezTo>
                        <a:pt x="599802" y="1616865"/>
                        <a:pt x="520571" y="1518526"/>
                        <a:pt x="413540" y="1456088"/>
                      </a:cubicBezTo>
                      <a:cubicBezTo>
                        <a:pt x="306509" y="1393651"/>
                        <a:pt x="-57529" y="1221415"/>
                        <a:pt x="7785" y="1284836"/>
                      </a:cubicBezTo>
                      <a:cubicBezTo>
                        <a:pt x="73099" y="1348257"/>
                        <a:pt x="608118" y="1685016"/>
                        <a:pt x="805426" y="1836614"/>
                      </a:cubicBezTo>
                      <a:cubicBezTo>
                        <a:pt x="1002734" y="1988212"/>
                        <a:pt x="1255517" y="2128737"/>
                        <a:pt x="1191632" y="2194423"/>
                      </a:cubicBezTo>
                      <a:cubicBezTo>
                        <a:pt x="1127747" y="2260110"/>
                        <a:pt x="575279" y="2215454"/>
                        <a:pt x="422116" y="2230733"/>
                      </a:cubicBezTo>
                      <a:cubicBezTo>
                        <a:pt x="372296" y="2249187"/>
                        <a:pt x="169887" y="2282750"/>
                        <a:pt x="272655" y="2286096"/>
                      </a:cubicBezTo>
                      <a:cubicBezTo>
                        <a:pt x="375423" y="2289442"/>
                        <a:pt x="927977" y="2255543"/>
                        <a:pt x="1038727" y="2250810"/>
                      </a:cubicBezTo>
                      <a:cubicBezTo>
                        <a:pt x="1103848" y="2275280"/>
                        <a:pt x="1187920" y="2204768"/>
                        <a:pt x="1265466" y="2245539"/>
                      </a:cubicBezTo>
                      <a:cubicBezTo>
                        <a:pt x="1343012" y="2286310"/>
                        <a:pt x="1469928" y="2409298"/>
                        <a:pt x="1504005" y="2495437"/>
                      </a:cubicBezTo>
                      <a:cubicBezTo>
                        <a:pt x="1538082" y="2581576"/>
                        <a:pt x="1558024" y="2574157"/>
                        <a:pt x="1541109" y="2658339"/>
                      </a:cubicBezTo>
                      <a:cubicBezTo>
                        <a:pt x="1524194" y="2742521"/>
                        <a:pt x="1472063" y="2943941"/>
                        <a:pt x="1402514" y="3000527"/>
                      </a:cubicBezTo>
                      <a:close/>
                    </a:path>
                  </a:pathLst>
                </a:custGeom>
                <a:solidFill>
                  <a:srgbClr val="C8D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214" name="Freeform 1160">
                  <a:extLst>
                    <a:ext uri="{FF2B5EF4-FFF2-40B4-BE49-F238E27FC236}">
                      <a16:creationId xmlns:a16="http://schemas.microsoft.com/office/drawing/2014/main" id="{3840CD19-1773-477F-82E1-992752E5F06F}"/>
                    </a:ext>
                  </a:extLst>
                </p:cNvPr>
                <p:cNvSpPr/>
                <p:nvPr/>
              </p:nvSpPr>
              <p:spPr>
                <a:xfrm rot="7658786">
                  <a:off x="4369905" y="3130704"/>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15" name="Freeform 1161">
                  <a:extLst>
                    <a:ext uri="{FF2B5EF4-FFF2-40B4-BE49-F238E27FC236}">
                      <a16:creationId xmlns:a16="http://schemas.microsoft.com/office/drawing/2014/main" id="{973334D2-21FC-4163-BF2D-044E0A15888F}"/>
                    </a:ext>
                  </a:extLst>
                </p:cNvPr>
                <p:cNvSpPr/>
                <p:nvPr/>
              </p:nvSpPr>
              <p:spPr>
                <a:xfrm rot="14666555">
                  <a:off x="4107802" y="3059441"/>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16" name="Freeform 1162">
                  <a:extLst>
                    <a:ext uri="{FF2B5EF4-FFF2-40B4-BE49-F238E27FC236}">
                      <a16:creationId xmlns:a16="http://schemas.microsoft.com/office/drawing/2014/main" id="{E867EE77-C612-448E-980C-5FD1E5973842}"/>
                    </a:ext>
                  </a:extLst>
                </p:cNvPr>
                <p:cNvSpPr/>
                <p:nvPr/>
              </p:nvSpPr>
              <p:spPr>
                <a:xfrm rot="2206440">
                  <a:off x="4102303" y="2794730"/>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17" name="Freeform 1163">
                  <a:extLst>
                    <a:ext uri="{FF2B5EF4-FFF2-40B4-BE49-F238E27FC236}">
                      <a16:creationId xmlns:a16="http://schemas.microsoft.com/office/drawing/2014/main" id="{6558CB3C-03C6-411B-B39B-C4DD45240732}"/>
                    </a:ext>
                  </a:extLst>
                </p:cNvPr>
                <p:cNvSpPr/>
                <p:nvPr/>
              </p:nvSpPr>
              <p:spPr>
                <a:xfrm rot="12479638">
                  <a:off x="3895385" y="281458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18" name="Freeform 1164">
                  <a:extLst>
                    <a:ext uri="{FF2B5EF4-FFF2-40B4-BE49-F238E27FC236}">
                      <a16:creationId xmlns:a16="http://schemas.microsoft.com/office/drawing/2014/main" id="{67F55B98-234D-4692-A8BF-929A9A53B97E}"/>
                    </a:ext>
                  </a:extLst>
                </p:cNvPr>
                <p:cNvSpPr/>
                <p:nvPr/>
              </p:nvSpPr>
              <p:spPr>
                <a:xfrm rot="9056631">
                  <a:off x="3680135" y="2866004"/>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19" name="Freeform 1165">
                  <a:extLst>
                    <a:ext uri="{FF2B5EF4-FFF2-40B4-BE49-F238E27FC236}">
                      <a16:creationId xmlns:a16="http://schemas.microsoft.com/office/drawing/2014/main" id="{083333E4-7FBA-4F39-9B20-59FD3A40D3E5}"/>
                    </a:ext>
                  </a:extLst>
                </p:cNvPr>
                <p:cNvSpPr/>
                <p:nvPr/>
              </p:nvSpPr>
              <p:spPr>
                <a:xfrm>
                  <a:off x="5115991" y="3671125"/>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20" name="Freeform 1166">
                  <a:extLst>
                    <a:ext uri="{FF2B5EF4-FFF2-40B4-BE49-F238E27FC236}">
                      <a16:creationId xmlns:a16="http://schemas.microsoft.com/office/drawing/2014/main" id="{CCE10C96-F323-4A07-9F31-5743450BF003}"/>
                    </a:ext>
                  </a:extLst>
                </p:cNvPr>
                <p:cNvSpPr/>
                <p:nvPr/>
              </p:nvSpPr>
              <p:spPr>
                <a:xfrm rot="16656372">
                  <a:off x="3186598" y="329209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21" name="Freeform 1167">
                  <a:extLst>
                    <a:ext uri="{FF2B5EF4-FFF2-40B4-BE49-F238E27FC236}">
                      <a16:creationId xmlns:a16="http://schemas.microsoft.com/office/drawing/2014/main" id="{A30B9824-2ACA-413E-82BF-8C8F3177FF77}"/>
                    </a:ext>
                  </a:extLst>
                </p:cNvPr>
                <p:cNvSpPr/>
                <p:nvPr/>
              </p:nvSpPr>
              <p:spPr>
                <a:xfrm rot="16200000">
                  <a:off x="4710031" y="357514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22" name="Freeform 1168">
                  <a:extLst>
                    <a:ext uri="{FF2B5EF4-FFF2-40B4-BE49-F238E27FC236}">
                      <a16:creationId xmlns:a16="http://schemas.microsoft.com/office/drawing/2014/main" id="{A80A66E2-5546-4718-9128-EA144794F4F7}"/>
                    </a:ext>
                  </a:extLst>
                </p:cNvPr>
                <p:cNvSpPr/>
                <p:nvPr/>
              </p:nvSpPr>
              <p:spPr>
                <a:xfrm rot="818246">
                  <a:off x="3137106" y="3795971"/>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23" name="Freeform 1169">
                  <a:extLst>
                    <a:ext uri="{FF2B5EF4-FFF2-40B4-BE49-F238E27FC236}">
                      <a16:creationId xmlns:a16="http://schemas.microsoft.com/office/drawing/2014/main" id="{381EA479-12A8-4DFE-9E61-B07A04F8389F}"/>
                    </a:ext>
                  </a:extLst>
                </p:cNvPr>
                <p:cNvSpPr/>
                <p:nvPr/>
              </p:nvSpPr>
              <p:spPr>
                <a:xfrm rot="21269131">
                  <a:off x="4643796" y="333387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24" name="Freeform 1170">
                  <a:extLst>
                    <a:ext uri="{FF2B5EF4-FFF2-40B4-BE49-F238E27FC236}">
                      <a16:creationId xmlns:a16="http://schemas.microsoft.com/office/drawing/2014/main" id="{F78EF529-1AB2-4D11-8450-F3B0FDF983A8}"/>
                    </a:ext>
                  </a:extLst>
                </p:cNvPr>
                <p:cNvSpPr/>
                <p:nvPr/>
              </p:nvSpPr>
              <p:spPr>
                <a:xfrm rot="3468516">
                  <a:off x="4961084" y="3252641"/>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25" name="Freeform 1171">
                  <a:extLst>
                    <a:ext uri="{FF2B5EF4-FFF2-40B4-BE49-F238E27FC236}">
                      <a16:creationId xmlns:a16="http://schemas.microsoft.com/office/drawing/2014/main" id="{4D06606D-1039-41FD-A608-D5F74A129D5E}"/>
                    </a:ext>
                  </a:extLst>
                </p:cNvPr>
                <p:cNvSpPr/>
                <p:nvPr/>
              </p:nvSpPr>
              <p:spPr>
                <a:xfrm rot="2984069">
                  <a:off x="5378417" y="3979943"/>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26" name="Freeform 1172">
                  <a:extLst>
                    <a:ext uri="{FF2B5EF4-FFF2-40B4-BE49-F238E27FC236}">
                      <a16:creationId xmlns:a16="http://schemas.microsoft.com/office/drawing/2014/main" id="{38F18A92-C89D-454F-BBCE-4B1EB015E14D}"/>
                    </a:ext>
                  </a:extLst>
                </p:cNvPr>
                <p:cNvSpPr/>
                <p:nvPr/>
              </p:nvSpPr>
              <p:spPr>
                <a:xfrm rot="12687594">
                  <a:off x="4175268" y="336035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27" name="Freeform 1173">
                  <a:extLst>
                    <a:ext uri="{FF2B5EF4-FFF2-40B4-BE49-F238E27FC236}">
                      <a16:creationId xmlns:a16="http://schemas.microsoft.com/office/drawing/2014/main" id="{B0F8224C-753A-4786-892D-290306A90F9C}"/>
                    </a:ext>
                  </a:extLst>
                </p:cNvPr>
                <p:cNvSpPr/>
                <p:nvPr/>
              </p:nvSpPr>
              <p:spPr>
                <a:xfrm rot="14828589">
                  <a:off x="5230723" y="375686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28" name="Freeform 1174">
                  <a:extLst>
                    <a:ext uri="{FF2B5EF4-FFF2-40B4-BE49-F238E27FC236}">
                      <a16:creationId xmlns:a16="http://schemas.microsoft.com/office/drawing/2014/main" id="{6B5040E2-7D3B-475A-8E8E-D526C906E662}"/>
                    </a:ext>
                  </a:extLst>
                </p:cNvPr>
                <p:cNvSpPr/>
                <p:nvPr/>
              </p:nvSpPr>
              <p:spPr>
                <a:xfrm rot="14605656">
                  <a:off x="3793739" y="319415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29" name="Freeform 1175">
                  <a:extLst>
                    <a:ext uri="{FF2B5EF4-FFF2-40B4-BE49-F238E27FC236}">
                      <a16:creationId xmlns:a16="http://schemas.microsoft.com/office/drawing/2014/main" id="{205B77BF-47EB-4D58-943F-2DB73C463AAC}"/>
                    </a:ext>
                  </a:extLst>
                </p:cNvPr>
                <p:cNvSpPr/>
                <p:nvPr/>
              </p:nvSpPr>
              <p:spPr>
                <a:xfrm rot="2232798">
                  <a:off x="3359263" y="308240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30" name="Freeform 1176">
                  <a:extLst>
                    <a:ext uri="{FF2B5EF4-FFF2-40B4-BE49-F238E27FC236}">
                      <a16:creationId xmlns:a16="http://schemas.microsoft.com/office/drawing/2014/main" id="{21705963-91F5-40A4-AAEB-5CF16752B2C7}"/>
                    </a:ext>
                  </a:extLst>
                </p:cNvPr>
                <p:cNvSpPr/>
                <p:nvPr/>
              </p:nvSpPr>
              <p:spPr>
                <a:xfrm rot="6770064">
                  <a:off x="3120309" y="3046259"/>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31" name="Freeform 1177">
                  <a:extLst>
                    <a:ext uri="{FF2B5EF4-FFF2-40B4-BE49-F238E27FC236}">
                      <a16:creationId xmlns:a16="http://schemas.microsoft.com/office/drawing/2014/main" id="{65745284-267E-47B8-B35A-6C0CEFE2D0A1}"/>
                    </a:ext>
                  </a:extLst>
                </p:cNvPr>
                <p:cNvSpPr/>
                <p:nvPr/>
              </p:nvSpPr>
              <p:spPr>
                <a:xfrm rot="11591855">
                  <a:off x="3294042" y="2832879"/>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32" name="Freeform 1178">
                  <a:extLst>
                    <a:ext uri="{FF2B5EF4-FFF2-40B4-BE49-F238E27FC236}">
                      <a16:creationId xmlns:a16="http://schemas.microsoft.com/office/drawing/2014/main" id="{04EBAC66-8739-462A-B1AC-E8CE1461CCE9}"/>
                    </a:ext>
                  </a:extLst>
                </p:cNvPr>
                <p:cNvSpPr/>
                <p:nvPr/>
              </p:nvSpPr>
              <p:spPr>
                <a:xfrm rot="7746403">
                  <a:off x="2927128" y="3819134"/>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33" name="Freeform 1179">
                  <a:extLst>
                    <a:ext uri="{FF2B5EF4-FFF2-40B4-BE49-F238E27FC236}">
                      <a16:creationId xmlns:a16="http://schemas.microsoft.com/office/drawing/2014/main" id="{1C34035F-9D8A-465F-91F1-BEF77AD62043}"/>
                    </a:ext>
                  </a:extLst>
                </p:cNvPr>
                <p:cNvSpPr/>
                <p:nvPr/>
              </p:nvSpPr>
              <p:spPr>
                <a:xfrm rot="12687594">
                  <a:off x="3095880" y="4180071"/>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34" name="Freeform 1180">
                  <a:extLst>
                    <a:ext uri="{FF2B5EF4-FFF2-40B4-BE49-F238E27FC236}">
                      <a16:creationId xmlns:a16="http://schemas.microsoft.com/office/drawing/2014/main" id="{BCC07B35-1498-4257-88F0-1EF8838AA159}"/>
                    </a:ext>
                  </a:extLst>
                </p:cNvPr>
                <p:cNvSpPr/>
                <p:nvPr/>
              </p:nvSpPr>
              <p:spPr>
                <a:xfrm rot="12687594">
                  <a:off x="3361171" y="4845489"/>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35" name="Freeform 1181">
                  <a:extLst>
                    <a:ext uri="{FF2B5EF4-FFF2-40B4-BE49-F238E27FC236}">
                      <a16:creationId xmlns:a16="http://schemas.microsoft.com/office/drawing/2014/main" id="{278DDEC9-16F1-47F5-B163-2429237AD697}"/>
                    </a:ext>
                  </a:extLst>
                </p:cNvPr>
                <p:cNvSpPr/>
                <p:nvPr/>
              </p:nvSpPr>
              <p:spPr>
                <a:xfrm rot="7342344">
                  <a:off x="3161871" y="4610983"/>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36" name="Freeform 1182">
                  <a:extLst>
                    <a:ext uri="{FF2B5EF4-FFF2-40B4-BE49-F238E27FC236}">
                      <a16:creationId xmlns:a16="http://schemas.microsoft.com/office/drawing/2014/main" id="{FDEAEE2F-9896-439F-9A81-935F5B001100}"/>
                    </a:ext>
                  </a:extLst>
                </p:cNvPr>
                <p:cNvSpPr/>
                <p:nvPr/>
              </p:nvSpPr>
              <p:spPr>
                <a:xfrm rot="2268753">
                  <a:off x="3671748" y="4942631"/>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37" name="Freeform 1183">
                  <a:extLst>
                    <a:ext uri="{FF2B5EF4-FFF2-40B4-BE49-F238E27FC236}">
                      <a16:creationId xmlns:a16="http://schemas.microsoft.com/office/drawing/2014/main" id="{D1E3B4C6-2685-4396-BBE5-B5F20E349977}"/>
                    </a:ext>
                  </a:extLst>
                </p:cNvPr>
                <p:cNvSpPr/>
                <p:nvPr/>
              </p:nvSpPr>
              <p:spPr>
                <a:xfrm rot="18740028">
                  <a:off x="5288750" y="4237762"/>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38" name="Freeform 1184">
                  <a:extLst>
                    <a:ext uri="{FF2B5EF4-FFF2-40B4-BE49-F238E27FC236}">
                      <a16:creationId xmlns:a16="http://schemas.microsoft.com/office/drawing/2014/main" id="{E657A0FD-6E4A-497F-A822-FE8EDB6CE859}"/>
                    </a:ext>
                  </a:extLst>
                </p:cNvPr>
                <p:cNvSpPr/>
                <p:nvPr/>
              </p:nvSpPr>
              <p:spPr>
                <a:xfrm rot="9825215">
                  <a:off x="5151692" y="3977365"/>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39" name="Freeform 1185">
                  <a:extLst>
                    <a:ext uri="{FF2B5EF4-FFF2-40B4-BE49-F238E27FC236}">
                      <a16:creationId xmlns:a16="http://schemas.microsoft.com/office/drawing/2014/main" id="{6DC28E8F-DB6B-4EC9-8E95-4ABDA5752D01}"/>
                    </a:ext>
                  </a:extLst>
                </p:cNvPr>
                <p:cNvSpPr/>
                <p:nvPr/>
              </p:nvSpPr>
              <p:spPr>
                <a:xfrm rot="7658786">
                  <a:off x="4479035" y="3381488"/>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40" name="Freeform 1186">
                  <a:extLst>
                    <a:ext uri="{FF2B5EF4-FFF2-40B4-BE49-F238E27FC236}">
                      <a16:creationId xmlns:a16="http://schemas.microsoft.com/office/drawing/2014/main" id="{A2FECB62-D204-446C-9B2E-13D0522FE5B3}"/>
                    </a:ext>
                  </a:extLst>
                </p:cNvPr>
                <p:cNvSpPr/>
                <p:nvPr/>
              </p:nvSpPr>
              <p:spPr>
                <a:xfrm rot="7616937">
                  <a:off x="3852304" y="3296839"/>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41" name="Freeform 1187">
                  <a:extLst>
                    <a:ext uri="{FF2B5EF4-FFF2-40B4-BE49-F238E27FC236}">
                      <a16:creationId xmlns:a16="http://schemas.microsoft.com/office/drawing/2014/main" id="{93F122EC-9BEC-418D-B818-3ED19EDB2361}"/>
                    </a:ext>
                  </a:extLst>
                </p:cNvPr>
                <p:cNvSpPr/>
                <p:nvPr/>
              </p:nvSpPr>
              <p:spPr>
                <a:xfrm rot="2206440">
                  <a:off x="4045794" y="3352587"/>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42" name="Freeform 1188">
                  <a:extLst>
                    <a:ext uri="{FF2B5EF4-FFF2-40B4-BE49-F238E27FC236}">
                      <a16:creationId xmlns:a16="http://schemas.microsoft.com/office/drawing/2014/main" id="{54A02E3C-0793-4ABF-98AC-369860462805}"/>
                    </a:ext>
                  </a:extLst>
                </p:cNvPr>
                <p:cNvSpPr/>
                <p:nvPr/>
              </p:nvSpPr>
              <p:spPr>
                <a:xfrm rot="5400000">
                  <a:off x="3731000" y="397381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43" name="Freeform 1189">
                  <a:extLst>
                    <a:ext uri="{FF2B5EF4-FFF2-40B4-BE49-F238E27FC236}">
                      <a16:creationId xmlns:a16="http://schemas.microsoft.com/office/drawing/2014/main" id="{96364DF1-C7F4-4BEE-8826-70D097BD68EF}"/>
                    </a:ext>
                  </a:extLst>
                </p:cNvPr>
                <p:cNvSpPr/>
                <p:nvPr/>
              </p:nvSpPr>
              <p:spPr>
                <a:xfrm rot="15309184">
                  <a:off x="3753142" y="332374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44" name="Freeform 1190">
                  <a:extLst>
                    <a:ext uri="{FF2B5EF4-FFF2-40B4-BE49-F238E27FC236}">
                      <a16:creationId xmlns:a16="http://schemas.microsoft.com/office/drawing/2014/main" id="{9E9217F8-A4E4-4B4B-B654-1C32EA7C5EA9}"/>
                    </a:ext>
                  </a:extLst>
                </p:cNvPr>
                <p:cNvSpPr/>
                <p:nvPr/>
              </p:nvSpPr>
              <p:spPr>
                <a:xfrm rot="15953023">
                  <a:off x="4477220" y="399409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45" name="Freeform 1191">
                  <a:extLst>
                    <a:ext uri="{FF2B5EF4-FFF2-40B4-BE49-F238E27FC236}">
                      <a16:creationId xmlns:a16="http://schemas.microsoft.com/office/drawing/2014/main" id="{3DD8BD60-4476-4E9A-8BFA-2324B61562BB}"/>
                    </a:ext>
                  </a:extLst>
                </p:cNvPr>
                <p:cNvSpPr/>
                <p:nvPr/>
              </p:nvSpPr>
              <p:spPr>
                <a:xfrm rot="16656372">
                  <a:off x="3539983" y="309238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46" name="Freeform 1192">
                  <a:extLst>
                    <a:ext uri="{FF2B5EF4-FFF2-40B4-BE49-F238E27FC236}">
                      <a16:creationId xmlns:a16="http://schemas.microsoft.com/office/drawing/2014/main" id="{2E3472BC-6E3C-400B-A299-020E29BA24C1}"/>
                    </a:ext>
                  </a:extLst>
                </p:cNvPr>
                <p:cNvSpPr/>
                <p:nvPr/>
              </p:nvSpPr>
              <p:spPr>
                <a:xfrm rot="16200000">
                  <a:off x="4831951" y="369706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47" name="Freeform 1193">
                  <a:extLst>
                    <a:ext uri="{FF2B5EF4-FFF2-40B4-BE49-F238E27FC236}">
                      <a16:creationId xmlns:a16="http://schemas.microsoft.com/office/drawing/2014/main" id="{0B9CDB25-A715-4BF8-9E2E-BD27F424EE2C}"/>
                    </a:ext>
                  </a:extLst>
                </p:cNvPr>
                <p:cNvSpPr/>
                <p:nvPr/>
              </p:nvSpPr>
              <p:spPr>
                <a:xfrm rot="818246">
                  <a:off x="3278017" y="3885569"/>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48" name="Freeform 1194">
                  <a:extLst>
                    <a:ext uri="{FF2B5EF4-FFF2-40B4-BE49-F238E27FC236}">
                      <a16:creationId xmlns:a16="http://schemas.microsoft.com/office/drawing/2014/main" id="{D78146E3-86E1-484C-8169-3915C9FE54CE}"/>
                    </a:ext>
                  </a:extLst>
                </p:cNvPr>
                <p:cNvSpPr/>
                <p:nvPr/>
              </p:nvSpPr>
              <p:spPr>
                <a:xfrm rot="21269131">
                  <a:off x="4765716" y="345579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49" name="Freeform 1195">
                  <a:extLst>
                    <a:ext uri="{FF2B5EF4-FFF2-40B4-BE49-F238E27FC236}">
                      <a16:creationId xmlns:a16="http://schemas.microsoft.com/office/drawing/2014/main" id="{59E268D1-EC43-42A6-A3AA-A8358DF3E177}"/>
                    </a:ext>
                  </a:extLst>
                </p:cNvPr>
                <p:cNvSpPr/>
                <p:nvPr/>
              </p:nvSpPr>
              <p:spPr>
                <a:xfrm rot="11109466">
                  <a:off x="4633174" y="3696445"/>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50" name="Freeform 1196">
                  <a:extLst>
                    <a:ext uri="{FF2B5EF4-FFF2-40B4-BE49-F238E27FC236}">
                      <a16:creationId xmlns:a16="http://schemas.microsoft.com/office/drawing/2014/main" id="{D1E2BD56-CF40-4076-8434-496E53930E21}"/>
                    </a:ext>
                  </a:extLst>
                </p:cNvPr>
                <p:cNvSpPr/>
                <p:nvPr/>
              </p:nvSpPr>
              <p:spPr>
                <a:xfrm rot="2984069">
                  <a:off x="4894848" y="387049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51" name="Freeform 1197">
                  <a:extLst>
                    <a:ext uri="{FF2B5EF4-FFF2-40B4-BE49-F238E27FC236}">
                      <a16:creationId xmlns:a16="http://schemas.microsoft.com/office/drawing/2014/main" id="{8AD9D85D-046F-4873-8F5C-4502CFAB5CF9}"/>
                    </a:ext>
                  </a:extLst>
                </p:cNvPr>
                <p:cNvSpPr/>
                <p:nvPr/>
              </p:nvSpPr>
              <p:spPr>
                <a:xfrm rot="12687594">
                  <a:off x="4004807" y="387530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52" name="Freeform 1198">
                  <a:extLst>
                    <a:ext uri="{FF2B5EF4-FFF2-40B4-BE49-F238E27FC236}">
                      <a16:creationId xmlns:a16="http://schemas.microsoft.com/office/drawing/2014/main" id="{12C2A366-6CCB-4C97-BC3C-B80B4447E54B}"/>
                    </a:ext>
                  </a:extLst>
                </p:cNvPr>
                <p:cNvSpPr/>
                <p:nvPr/>
              </p:nvSpPr>
              <p:spPr>
                <a:xfrm rot="8092554">
                  <a:off x="3804228" y="3647495"/>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53" name="Freeform 1199">
                  <a:extLst>
                    <a:ext uri="{FF2B5EF4-FFF2-40B4-BE49-F238E27FC236}">
                      <a16:creationId xmlns:a16="http://schemas.microsoft.com/office/drawing/2014/main" id="{8C33760E-F17E-4C8F-B4E0-254B6B351618}"/>
                    </a:ext>
                  </a:extLst>
                </p:cNvPr>
                <p:cNvSpPr/>
                <p:nvPr/>
              </p:nvSpPr>
              <p:spPr>
                <a:xfrm rot="2232798">
                  <a:off x="3438754" y="3750022"/>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54" name="Freeform 1200">
                  <a:extLst>
                    <a:ext uri="{FF2B5EF4-FFF2-40B4-BE49-F238E27FC236}">
                      <a16:creationId xmlns:a16="http://schemas.microsoft.com/office/drawing/2014/main" id="{C5DF015F-6F92-41D3-8327-033FF490A0BC}"/>
                    </a:ext>
                  </a:extLst>
                </p:cNvPr>
                <p:cNvSpPr/>
                <p:nvPr/>
              </p:nvSpPr>
              <p:spPr>
                <a:xfrm rot="4997055">
                  <a:off x="3826756" y="420493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55" name="Freeform 1201">
                  <a:extLst>
                    <a:ext uri="{FF2B5EF4-FFF2-40B4-BE49-F238E27FC236}">
                      <a16:creationId xmlns:a16="http://schemas.microsoft.com/office/drawing/2014/main" id="{4E12752D-DA48-4BFD-88A9-6AF95239CB68}"/>
                    </a:ext>
                  </a:extLst>
                </p:cNvPr>
                <p:cNvSpPr/>
                <p:nvPr/>
              </p:nvSpPr>
              <p:spPr>
                <a:xfrm rot="16200000">
                  <a:off x="3275199" y="3475771"/>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56" name="Freeform 1202">
                  <a:extLst>
                    <a:ext uri="{FF2B5EF4-FFF2-40B4-BE49-F238E27FC236}">
                      <a16:creationId xmlns:a16="http://schemas.microsoft.com/office/drawing/2014/main" id="{118364F4-9AC4-4304-8EF5-612F4D28C649}"/>
                    </a:ext>
                  </a:extLst>
                </p:cNvPr>
                <p:cNvSpPr/>
                <p:nvPr/>
              </p:nvSpPr>
              <p:spPr>
                <a:xfrm rot="12687594">
                  <a:off x="3438753" y="4462039"/>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57" name="Freeform 1203">
                  <a:extLst>
                    <a:ext uri="{FF2B5EF4-FFF2-40B4-BE49-F238E27FC236}">
                      <a16:creationId xmlns:a16="http://schemas.microsoft.com/office/drawing/2014/main" id="{D5BF6F96-EE7E-48E2-A55F-98F7C3D51753}"/>
                    </a:ext>
                  </a:extLst>
                </p:cNvPr>
                <p:cNvSpPr/>
                <p:nvPr/>
              </p:nvSpPr>
              <p:spPr>
                <a:xfrm rot="12687594">
                  <a:off x="3582106" y="4831425"/>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58" name="Freeform 1204">
                  <a:extLst>
                    <a:ext uri="{FF2B5EF4-FFF2-40B4-BE49-F238E27FC236}">
                      <a16:creationId xmlns:a16="http://schemas.microsoft.com/office/drawing/2014/main" id="{00FE64D2-99F6-4F64-9F08-756E6AAC3CA8}"/>
                    </a:ext>
                  </a:extLst>
                </p:cNvPr>
                <p:cNvSpPr/>
                <p:nvPr/>
              </p:nvSpPr>
              <p:spPr>
                <a:xfrm rot="9576708">
                  <a:off x="3590963" y="4572129"/>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59" name="Freeform 1205">
                  <a:extLst>
                    <a:ext uri="{FF2B5EF4-FFF2-40B4-BE49-F238E27FC236}">
                      <a16:creationId xmlns:a16="http://schemas.microsoft.com/office/drawing/2014/main" id="{66DBF258-98C9-4589-A9E9-D93F61AC3318}"/>
                    </a:ext>
                  </a:extLst>
                </p:cNvPr>
                <p:cNvSpPr/>
                <p:nvPr/>
              </p:nvSpPr>
              <p:spPr>
                <a:xfrm rot="9825215">
                  <a:off x="4990700" y="4106535"/>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60" name="Freeform 1206">
                  <a:extLst>
                    <a:ext uri="{FF2B5EF4-FFF2-40B4-BE49-F238E27FC236}">
                      <a16:creationId xmlns:a16="http://schemas.microsoft.com/office/drawing/2014/main" id="{33D66712-6BF9-46A8-8F8F-B05234025023}"/>
                    </a:ext>
                  </a:extLst>
                </p:cNvPr>
                <p:cNvSpPr/>
                <p:nvPr/>
              </p:nvSpPr>
              <p:spPr>
                <a:xfrm rot="2534364">
                  <a:off x="4768954" y="3848627"/>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61" name="Freeform 1207">
                  <a:extLst>
                    <a:ext uri="{FF2B5EF4-FFF2-40B4-BE49-F238E27FC236}">
                      <a16:creationId xmlns:a16="http://schemas.microsoft.com/office/drawing/2014/main" id="{8569C288-35E5-4596-A684-953FB412B3C5}"/>
                    </a:ext>
                  </a:extLst>
                </p:cNvPr>
                <p:cNvSpPr/>
                <p:nvPr/>
              </p:nvSpPr>
              <p:spPr>
                <a:xfrm rot="7616937">
                  <a:off x="4121954" y="3849750"/>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62" name="Freeform 1208">
                  <a:extLst>
                    <a:ext uri="{FF2B5EF4-FFF2-40B4-BE49-F238E27FC236}">
                      <a16:creationId xmlns:a16="http://schemas.microsoft.com/office/drawing/2014/main" id="{7BB3DA98-9C0C-4D8E-99CB-CE44090ED198}"/>
                    </a:ext>
                  </a:extLst>
                </p:cNvPr>
                <p:cNvSpPr/>
                <p:nvPr/>
              </p:nvSpPr>
              <p:spPr>
                <a:xfrm rot="2206440">
                  <a:off x="4228776" y="4227259"/>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63" name="Freeform 1209">
                  <a:extLst>
                    <a:ext uri="{FF2B5EF4-FFF2-40B4-BE49-F238E27FC236}">
                      <a16:creationId xmlns:a16="http://schemas.microsoft.com/office/drawing/2014/main" id="{5D07365B-99D6-49DD-AC84-8609225BF3B0}"/>
                    </a:ext>
                  </a:extLst>
                </p:cNvPr>
                <p:cNvSpPr/>
                <p:nvPr/>
              </p:nvSpPr>
              <p:spPr>
                <a:xfrm rot="7036802">
                  <a:off x="3846972" y="4101781"/>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64" name="Freeform 1210">
                  <a:extLst>
                    <a:ext uri="{FF2B5EF4-FFF2-40B4-BE49-F238E27FC236}">
                      <a16:creationId xmlns:a16="http://schemas.microsoft.com/office/drawing/2014/main" id="{37E9E7FF-47BA-4EEA-BF85-33362D880F97}"/>
                    </a:ext>
                  </a:extLst>
                </p:cNvPr>
                <p:cNvSpPr/>
                <p:nvPr/>
              </p:nvSpPr>
              <p:spPr>
                <a:xfrm rot="15953023">
                  <a:off x="4674578" y="429744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65" name="Freeform 1211">
                  <a:extLst>
                    <a:ext uri="{FF2B5EF4-FFF2-40B4-BE49-F238E27FC236}">
                      <a16:creationId xmlns:a16="http://schemas.microsoft.com/office/drawing/2014/main" id="{5711E0B5-8576-4D62-8588-0AB17AF6968B}"/>
                    </a:ext>
                  </a:extLst>
                </p:cNvPr>
                <p:cNvSpPr/>
                <p:nvPr/>
              </p:nvSpPr>
              <p:spPr>
                <a:xfrm rot="16656372">
                  <a:off x="4288122" y="447641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66" name="Freeform 1212">
                  <a:extLst>
                    <a:ext uri="{FF2B5EF4-FFF2-40B4-BE49-F238E27FC236}">
                      <a16:creationId xmlns:a16="http://schemas.microsoft.com/office/drawing/2014/main" id="{807D0402-12A6-4DE4-B3F8-38ABD83FDAB1}"/>
                    </a:ext>
                  </a:extLst>
                </p:cNvPr>
                <p:cNvSpPr/>
                <p:nvPr/>
              </p:nvSpPr>
              <p:spPr>
                <a:xfrm rot="818246">
                  <a:off x="3743429" y="4233760"/>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67" name="Freeform 1213">
                  <a:extLst>
                    <a:ext uri="{FF2B5EF4-FFF2-40B4-BE49-F238E27FC236}">
                      <a16:creationId xmlns:a16="http://schemas.microsoft.com/office/drawing/2014/main" id="{1A3A7941-27E9-4943-9233-1ED30B7112D1}"/>
                    </a:ext>
                  </a:extLst>
                </p:cNvPr>
                <p:cNvSpPr/>
                <p:nvPr/>
              </p:nvSpPr>
              <p:spPr>
                <a:xfrm rot="6210614">
                  <a:off x="4727844" y="4558891"/>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68" name="Freeform 1214">
                  <a:extLst>
                    <a:ext uri="{FF2B5EF4-FFF2-40B4-BE49-F238E27FC236}">
                      <a16:creationId xmlns:a16="http://schemas.microsoft.com/office/drawing/2014/main" id="{E30D2F6E-2D9B-4572-BD98-38FEEFA8622A}"/>
                    </a:ext>
                  </a:extLst>
                </p:cNvPr>
                <p:cNvSpPr/>
                <p:nvPr/>
              </p:nvSpPr>
              <p:spPr>
                <a:xfrm rot="12687594">
                  <a:off x="4080325" y="4111669"/>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69" name="Freeform 1215">
                  <a:extLst>
                    <a:ext uri="{FF2B5EF4-FFF2-40B4-BE49-F238E27FC236}">
                      <a16:creationId xmlns:a16="http://schemas.microsoft.com/office/drawing/2014/main" id="{BB0B0519-C608-4FE9-951D-39A758EB3E16}"/>
                    </a:ext>
                  </a:extLst>
                </p:cNvPr>
                <p:cNvSpPr/>
                <p:nvPr/>
              </p:nvSpPr>
              <p:spPr>
                <a:xfrm rot="12687594">
                  <a:off x="4528759" y="415277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70" name="Freeform 1216">
                  <a:extLst>
                    <a:ext uri="{FF2B5EF4-FFF2-40B4-BE49-F238E27FC236}">
                      <a16:creationId xmlns:a16="http://schemas.microsoft.com/office/drawing/2014/main" id="{3291B776-781E-4A7B-9239-E268FF78E374}"/>
                    </a:ext>
                  </a:extLst>
                </p:cNvPr>
                <p:cNvSpPr/>
                <p:nvPr/>
              </p:nvSpPr>
              <p:spPr>
                <a:xfrm rot="8092554">
                  <a:off x="4441400" y="439323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71" name="Freeform 1217">
                  <a:extLst>
                    <a:ext uri="{FF2B5EF4-FFF2-40B4-BE49-F238E27FC236}">
                      <a16:creationId xmlns:a16="http://schemas.microsoft.com/office/drawing/2014/main" id="{40DDEC82-5E4C-40FA-996B-97148D1FB9A5}"/>
                    </a:ext>
                  </a:extLst>
                </p:cNvPr>
                <p:cNvSpPr/>
                <p:nvPr/>
              </p:nvSpPr>
              <p:spPr>
                <a:xfrm rot="234133">
                  <a:off x="3977936" y="3601773"/>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72" name="Freeform 1218">
                  <a:extLst>
                    <a:ext uri="{FF2B5EF4-FFF2-40B4-BE49-F238E27FC236}">
                      <a16:creationId xmlns:a16="http://schemas.microsoft.com/office/drawing/2014/main" id="{6EDE3341-3A4E-4A53-9871-2B2B0E4A3864}"/>
                    </a:ext>
                  </a:extLst>
                </p:cNvPr>
                <p:cNvSpPr/>
                <p:nvPr/>
              </p:nvSpPr>
              <p:spPr>
                <a:xfrm rot="2046085">
                  <a:off x="3959021" y="443824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73" name="Freeform 1219">
                  <a:extLst>
                    <a:ext uri="{FF2B5EF4-FFF2-40B4-BE49-F238E27FC236}">
                      <a16:creationId xmlns:a16="http://schemas.microsoft.com/office/drawing/2014/main" id="{1CBC98EA-1609-445D-8A95-4F7286396150}"/>
                    </a:ext>
                  </a:extLst>
                </p:cNvPr>
                <p:cNvSpPr/>
                <p:nvPr/>
              </p:nvSpPr>
              <p:spPr>
                <a:xfrm rot="5753331">
                  <a:off x="3407527" y="4176199"/>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74" name="Freeform 1220">
                  <a:extLst>
                    <a:ext uri="{FF2B5EF4-FFF2-40B4-BE49-F238E27FC236}">
                      <a16:creationId xmlns:a16="http://schemas.microsoft.com/office/drawing/2014/main" id="{700F86F5-92CC-4B57-A02D-2ADFFD9A4B4F}"/>
                    </a:ext>
                  </a:extLst>
                </p:cNvPr>
                <p:cNvSpPr/>
                <p:nvPr/>
              </p:nvSpPr>
              <p:spPr>
                <a:xfrm rot="12687594">
                  <a:off x="3926699" y="485103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75" name="Freeform 1221">
                  <a:extLst>
                    <a:ext uri="{FF2B5EF4-FFF2-40B4-BE49-F238E27FC236}">
                      <a16:creationId xmlns:a16="http://schemas.microsoft.com/office/drawing/2014/main" id="{EEC6E16C-573E-4B65-98E5-A7D8384F33DC}"/>
                    </a:ext>
                  </a:extLst>
                </p:cNvPr>
                <p:cNvSpPr/>
                <p:nvPr/>
              </p:nvSpPr>
              <p:spPr>
                <a:xfrm rot="9576708">
                  <a:off x="4156491" y="479008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76" name="Freeform 1222">
                  <a:extLst>
                    <a:ext uri="{FF2B5EF4-FFF2-40B4-BE49-F238E27FC236}">
                      <a16:creationId xmlns:a16="http://schemas.microsoft.com/office/drawing/2014/main" id="{85D8F994-E306-40A3-BB63-02F7A8E5CA78}"/>
                    </a:ext>
                  </a:extLst>
                </p:cNvPr>
                <p:cNvSpPr/>
                <p:nvPr/>
              </p:nvSpPr>
              <p:spPr>
                <a:xfrm rot="2268753">
                  <a:off x="3696131" y="4612031"/>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77" name="Freeform 1223">
                  <a:extLst>
                    <a:ext uri="{FF2B5EF4-FFF2-40B4-BE49-F238E27FC236}">
                      <a16:creationId xmlns:a16="http://schemas.microsoft.com/office/drawing/2014/main" id="{83BAA389-538E-478E-8FF6-5D5148E2A480}"/>
                    </a:ext>
                  </a:extLst>
                </p:cNvPr>
                <p:cNvSpPr/>
                <p:nvPr/>
              </p:nvSpPr>
              <p:spPr>
                <a:xfrm rot="18740028">
                  <a:off x="4895663" y="4465022"/>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78" name="Freeform 1224">
                  <a:extLst>
                    <a:ext uri="{FF2B5EF4-FFF2-40B4-BE49-F238E27FC236}">
                      <a16:creationId xmlns:a16="http://schemas.microsoft.com/office/drawing/2014/main" id="{9900A1A2-2D5D-444F-BC7B-11D185889A70}"/>
                    </a:ext>
                  </a:extLst>
                </p:cNvPr>
                <p:cNvSpPr/>
                <p:nvPr/>
              </p:nvSpPr>
              <p:spPr>
                <a:xfrm rot="7943538">
                  <a:off x="4577281" y="4798430"/>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79" name="Freeform 1225">
                  <a:extLst>
                    <a:ext uri="{FF2B5EF4-FFF2-40B4-BE49-F238E27FC236}">
                      <a16:creationId xmlns:a16="http://schemas.microsoft.com/office/drawing/2014/main" id="{E61927B7-0486-42A1-AE23-C11C7C51122E}"/>
                    </a:ext>
                  </a:extLst>
                </p:cNvPr>
                <p:cNvSpPr/>
                <p:nvPr/>
              </p:nvSpPr>
              <p:spPr>
                <a:xfrm rot="7658786">
                  <a:off x="4479035" y="4772989"/>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80" name="Freeform 1226">
                  <a:extLst>
                    <a:ext uri="{FF2B5EF4-FFF2-40B4-BE49-F238E27FC236}">
                      <a16:creationId xmlns:a16="http://schemas.microsoft.com/office/drawing/2014/main" id="{FA1D608C-4C4A-4FE6-A4D9-8DE8E039D697}"/>
                    </a:ext>
                  </a:extLst>
                </p:cNvPr>
                <p:cNvSpPr/>
                <p:nvPr/>
              </p:nvSpPr>
              <p:spPr>
                <a:xfrm rot="2206440">
                  <a:off x="4302048" y="4200367"/>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81" name="Freeform 1227">
                  <a:extLst>
                    <a:ext uri="{FF2B5EF4-FFF2-40B4-BE49-F238E27FC236}">
                      <a16:creationId xmlns:a16="http://schemas.microsoft.com/office/drawing/2014/main" id="{4F249809-FFE2-4EEB-9E3E-A5E6AAE10F79}"/>
                    </a:ext>
                  </a:extLst>
                </p:cNvPr>
                <p:cNvSpPr/>
                <p:nvPr/>
              </p:nvSpPr>
              <p:spPr>
                <a:xfrm rot="7036802">
                  <a:off x="3780162" y="4092090"/>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82" name="Freeform 1228">
                  <a:extLst>
                    <a:ext uri="{FF2B5EF4-FFF2-40B4-BE49-F238E27FC236}">
                      <a16:creationId xmlns:a16="http://schemas.microsoft.com/office/drawing/2014/main" id="{DE2150A7-B5BC-4B59-8842-786A10C8F14E}"/>
                    </a:ext>
                  </a:extLst>
                </p:cNvPr>
                <p:cNvSpPr/>
                <p:nvPr/>
              </p:nvSpPr>
              <p:spPr>
                <a:xfrm rot="15953023">
                  <a:off x="4599140" y="411601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83" name="Freeform 1229">
                  <a:extLst>
                    <a:ext uri="{FF2B5EF4-FFF2-40B4-BE49-F238E27FC236}">
                      <a16:creationId xmlns:a16="http://schemas.microsoft.com/office/drawing/2014/main" id="{B782DC1A-9706-4CC3-A67F-1B46A40398A7}"/>
                    </a:ext>
                  </a:extLst>
                </p:cNvPr>
                <p:cNvSpPr/>
                <p:nvPr/>
              </p:nvSpPr>
              <p:spPr>
                <a:xfrm rot="6115352">
                  <a:off x="4619765" y="4437244"/>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84" name="Freeform 1230">
                  <a:extLst>
                    <a:ext uri="{FF2B5EF4-FFF2-40B4-BE49-F238E27FC236}">
                      <a16:creationId xmlns:a16="http://schemas.microsoft.com/office/drawing/2014/main" id="{4E19F362-E63E-4EF2-B763-74F6CCF9E832}"/>
                    </a:ext>
                  </a:extLst>
                </p:cNvPr>
                <p:cNvSpPr/>
                <p:nvPr/>
              </p:nvSpPr>
              <p:spPr>
                <a:xfrm rot="10139550">
                  <a:off x="4088160" y="419169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85" name="Freeform 1231">
                  <a:extLst>
                    <a:ext uri="{FF2B5EF4-FFF2-40B4-BE49-F238E27FC236}">
                      <a16:creationId xmlns:a16="http://schemas.microsoft.com/office/drawing/2014/main" id="{A9452A1D-8279-45D7-B4AD-5003F0C72131}"/>
                    </a:ext>
                  </a:extLst>
                </p:cNvPr>
                <p:cNvSpPr/>
                <p:nvPr/>
              </p:nvSpPr>
              <p:spPr>
                <a:xfrm rot="7930708">
                  <a:off x="4322562" y="4493791"/>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86" name="Freeform 1232">
                  <a:extLst>
                    <a:ext uri="{FF2B5EF4-FFF2-40B4-BE49-F238E27FC236}">
                      <a16:creationId xmlns:a16="http://schemas.microsoft.com/office/drawing/2014/main" id="{74CC237D-3828-401D-8C8A-4187DB229200}"/>
                    </a:ext>
                  </a:extLst>
                </p:cNvPr>
                <p:cNvSpPr/>
                <p:nvPr/>
              </p:nvSpPr>
              <p:spPr>
                <a:xfrm rot="12687594">
                  <a:off x="3975844" y="446714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87" name="Freeform 1233">
                  <a:extLst>
                    <a:ext uri="{FF2B5EF4-FFF2-40B4-BE49-F238E27FC236}">
                      <a16:creationId xmlns:a16="http://schemas.microsoft.com/office/drawing/2014/main" id="{EA4C452F-D43E-4E2A-884F-F70E16C70C19}"/>
                    </a:ext>
                  </a:extLst>
                </p:cNvPr>
                <p:cNvSpPr/>
                <p:nvPr/>
              </p:nvSpPr>
              <p:spPr>
                <a:xfrm rot="9576708">
                  <a:off x="4124239" y="466775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88" name="Freeform 1234">
                  <a:extLst>
                    <a:ext uri="{FF2B5EF4-FFF2-40B4-BE49-F238E27FC236}">
                      <a16:creationId xmlns:a16="http://schemas.microsoft.com/office/drawing/2014/main" id="{CBD6BD75-8E63-4196-8291-F46BB8FE8AC2}"/>
                    </a:ext>
                  </a:extLst>
                </p:cNvPr>
                <p:cNvSpPr/>
                <p:nvPr/>
              </p:nvSpPr>
              <p:spPr>
                <a:xfrm rot="2268753">
                  <a:off x="3819265" y="479671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89" name="Freeform 1235">
                  <a:extLst>
                    <a:ext uri="{FF2B5EF4-FFF2-40B4-BE49-F238E27FC236}">
                      <a16:creationId xmlns:a16="http://schemas.microsoft.com/office/drawing/2014/main" id="{FC59A969-198F-41A4-8031-E22E3977FD22}"/>
                    </a:ext>
                  </a:extLst>
                </p:cNvPr>
                <p:cNvSpPr/>
                <p:nvPr/>
              </p:nvSpPr>
              <p:spPr>
                <a:xfrm rot="2534364">
                  <a:off x="4827040" y="355357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90" name="Freeform 1236">
                  <a:extLst>
                    <a:ext uri="{FF2B5EF4-FFF2-40B4-BE49-F238E27FC236}">
                      <a16:creationId xmlns:a16="http://schemas.microsoft.com/office/drawing/2014/main" id="{E93470BA-86CD-4550-B638-ACF630074936}"/>
                    </a:ext>
                  </a:extLst>
                </p:cNvPr>
                <p:cNvSpPr/>
                <p:nvPr/>
              </p:nvSpPr>
              <p:spPr>
                <a:xfrm rot="7616937">
                  <a:off x="4180040" y="355469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91" name="Freeform 1237">
                  <a:extLst>
                    <a:ext uri="{FF2B5EF4-FFF2-40B4-BE49-F238E27FC236}">
                      <a16:creationId xmlns:a16="http://schemas.microsoft.com/office/drawing/2014/main" id="{E3A775DB-87EB-41EE-9726-AA20C4A7E551}"/>
                    </a:ext>
                  </a:extLst>
                </p:cNvPr>
                <p:cNvSpPr/>
                <p:nvPr/>
              </p:nvSpPr>
              <p:spPr>
                <a:xfrm rot="12687594">
                  <a:off x="4586845" y="385772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92" name="Freeform 1238">
                  <a:extLst>
                    <a:ext uri="{FF2B5EF4-FFF2-40B4-BE49-F238E27FC236}">
                      <a16:creationId xmlns:a16="http://schemas.microsoft.com/office/drawing/2014/main" id="{0277B83C-CFA8-4EE9-BFAA-A5014304F28F}"/>
                    </a:ext>
                  </a:extLst>
                </p:cNvPr>
                <p:cNvSpPr/>
                <p:nvPr/>
              </p:nvSpPr>
              <p:spPr>
                <a:xfrm rot="234133">
                  <a:off x="3622733" y="3561473"/>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93" name="Freeform 1239">
                  <a:extLst>
                    <a:ext uri="{FF2B5EF4-FFF2-40B4-BE49-F238E27FC236}">
                      <a16:creationId xmlns:a16="http://schemas.microsoft.com/office/drawing/2014/main" id="{EB76ADCA-B881-4B08-B94D-99005E8A2456}"/>
                    </a:ext>
                  </a:extLst>
                </p:cNvPr>
                <p:cNvSpPr/>
                <p:nvPr/>
              </p:nvSpPr>
              <p:spPr>
                <a:xfrm rot="5753331">
                  <a:off x="3560341" y="3703500"/>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94" name="Freeform 1240">
                  <a:extLst>
                    <a:ext uri="{FF2B5EF4-FFF2-40B4-BE49-F238E27FC236}">
                      <a16:creationId xmlns:a16="http://schemas.microsoft.com/office/drawing/2014/main" id="{D3D05312-E9D8-44E0-A25D-8AAD2DF4ECB6}"/>
                    </a:ext>
                  </a:extLst>
                </p:cNvPr>
                <p:cNvSpPr/>
                <p:nvPr/>
              </p:nvSpPr>
              <p:spPr>
                <a:xfrm rot="17076351">
                  <a:off x="3477206" y="400547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95" name="Freeform 1241">
                  <a:extLst>
                    <a:ext uri="{FF2B5EF4-FFF2-40B4-BE49-F238E27FC236}">
                      <a16:creationId xmlns:a16="http://schemas.microsoft.com/office/drawing/2014/main" id="{2285A9F5-6E34-4515-97F1-4136908F7BB0}"/>
                    </a:ext>
                  </a:extLst>
                </p:cNvPr>
                <p:cNvSpPr/>
                <p:nvPr/>
              </p:nvSpPr>
              <p:spPr>
                <a:xfrm rot="2206440">
                  <a:off x="4360134" y="390531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96" name="Freeform 1242">
                  <a:extLst>
                    <a:ext uri="{FF2B5EF4-FFF2-40B4-BE49-F238E27FC236}">
                      <a16:creationId xmlns:a16="http://schemas.microsoft.com/office/drawing/2014/main" id="{30675E1C-8EE2-48EF-8C90-76278732266B}"/>
                    </a:ext>
                  </a:extLst>
                </p:cNvPr>
                <p:cNvSpPr/>
                <p:nvPr/>
              </p:nvSpPr>
              <p:spPr>
                <a:xfrm rot="7036802">
                  <a:off x="3905058" y="380672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97" name="Freeform 1243">
                  <a:extLst>
                    <a:ext uri="{FF2B5EF4-FFF2-40B4-BE49-F238E27FC236}">
                      <a16:creationId xmlns:a16="http://schemas.microsoft.com/office/drawing/2014/main" id="{533576E4-91CA-48D3-8E9F-1B3E0648726B}"/>
                    </a:ext>
                  </a:extLst>
                </p:cNvPr>
                <p:cNvSpPr/>
                <p:nvPr/>
              </p:nvSpPr>
              <p:spPr>
                <a:xfrm rot="2474644">
                  <a:off x="4657226" y="382096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98" name="Freeform 1244">
                  <a:extLst>
                    <a:ext uri="{FF2B5EF4-FFF2-40B4-BE49-F238E27FC236}">
                      <a16:creationId xmlns:a16="http://schemas.microsoft.com/office/drawing/2014/main" id="{51D48F68-1D10-49FF-A3CC-E2D88D02ACE1}"/>
                    </a:ext>
                  </a:extLst>
                </p:cNvPr>
                <p:cNvSpPr/>
                <p:nvPr/>
              </p:nvSpPr>
              <p:spPr>
                <a:xfrm rot="4997055">
                  <a:off x="4097614" y="413976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99" name="Freeform 1245">
                  <a:extLst>
                    <a:ext uri="{FF2B5EF4-FFF2-40B4-BE49-F238E27FC236}">
                      <a16:creationId xmlns:a16="http://schemas.microsoft.com/office/drawing/2014/main" id="{0C17D871-E4A6-425D-8A7F-EDBFF807C928}"/>
                    </a:ext>
                  </a:extLst>
                </p:cNvPr>
                <p:cNvSpPr/>
                <p:nvPr/>
              </p:nvSpPr>
              <p:spPr>
                <a:xfrm rot="4997055">
                  <a:off x="3965191" y="426046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300" name="Freeform 1246">
                  <a:extLst>
                    <a:ext uri="{FF2B5EF4-FFF2-40B4-BE49-F238E27FC236}">
                      <a16:creationId xmlns:a16="http://schemas.microsoft.com/office/drawing/2014/main" id="{D65251AC-D730-4F0E-953F-514888904F90}"/>
                    </a:ext>
                  </a:extLst>
                </p:cNvPr>
                <p:cNvSpPr/>
                <p:nvPr/>
              </p:nvSpPr>
              <p:spPr>
                <a:xfrm rot="4997055">
                  <a:off x="4478607" y="4290912"/>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301" name="Freeform 1247">
                  <a:extLst>
                    <a:ext uri="{FF2B5EF4-FFF2-40B4-BE49-F238E27FC236}">
                      <a16:creationId xmlns:a16="http://schemas.microsoft.com/office/drawing/2014/main" id="{BF515258-72E4-4544-8B08-ED3E6F2B86CF}"/>
                    </a:ext>
                  </a:extLst>
                </p:cNvPr>
                <p:cNvSpPr/>
                <p:nvPr/>
              </p:nvSpPr>
              <p:spPr>
                <a:xfrm rot="1007670">
                  <a:off x="4228841" y="376415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302" name="Freeform 1248">
                  <a:extLst>
                    <a:ext uri="{FF2B5EF4-FFF2-40B4-BE49-F238E27FC236}">
                      <a16:creationId xmlns:a16="http://schemas.microsoft.com/office/drawing/2014/main" id="{745C00A3-566C-4242-827C-C9B5294EB2C6}"/>
                    </a:ext>
                  </a:extLst>
                </p:cNvPr>
                <p:cNvSpPr/>
                <p:nvPr/>
              </p:nvSpPr>
              <p:spPr>
                <a:xfrm rot="18740028">
                  <a:off x="5100552" y="452541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303" name="Freeform 1249">
                  <a:extLst>
                    <a:ext uri="{FF2B5EF4-FFF2-40B4-BE49-F238E27FC236}">
                      <a16:creationId xmlns:a16="http://schemas.microsoft.com/office/drawing/2014/main" id="{D86D0A64-C52C-40B3-A21B-71FD1999DC36}"/>
                    </a:ext>
                  </a:extLst>
                </p:cNvPr>
                <p:cNvSpPr/>
                <p:nvPr/>
              </p:nvSpPr>
              <p:spPr>
                <a:xfrm rot="18740028">
                  <a:off x="5062785" y="4379572"/>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304" name="Freeform 1250">
                  <a:extLst>
                    <a:ext uri="{FF2B5EF4-FFF2-40B4-BE49-F238E27FC236}">
                      <a16:creationId xmlns:a16="http://schemas.microsoft.com/office/drawing/2014/main" id="{EDF2ED3E-E5D6-4CD7-8584-9A99E7B73C55}"/>
                    </a:ext>
                  </a:extLst>
                </p:cNvPr>
                <p:cNvSpPr/>
                <p:nvPr/>
              </p:nvSpPr>
              <p:spPr>
                <a:xfrm rot="3468516">
                  <a:off x="3154593" y="437295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305" name="Freeform 1251">
                  <a:extLst>
                    <a:ext uri="{FF2B5EF4-FFF2-40B4-BE49-F238E27FC236}">
                      <a16:creationId xmlns:a16="http://schemas.microsoft.com/office/drawing/2014/main" id="{13AFE30E-7CAA-45AB-9A1A-B203B1A9F0BA}"/>
                    </a:ext>
                  </a:extLst>
                </p:cNvPr>
                <p:cNvSpPr/>
                <p:nvPr/>
              </p:nvSpPr>
              <p:spPr>
                <a:xfrm rot="2526483">
                  <a:off x="3294852" y="4333178"/>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306" name="Freeform 1252">
                  <a:extLst>
                    <a:ext uri="{FF2B5EF4-FFF2-40B4-BE49-F238E27FC236}">
                      <a16:creationId xmlns:a16="http://schemas.microsoft.com/office/drawing/2014/main" id="{3602D8D3-1D74-4996-94A7-F3B3B857D1B9}"/>
                    </a:ext>
                  </a:extLst>
                </p:cNvPr>
                <p:cNvSpPr/>
                <p:nvPr/>
              </p:nvSpPr>
              <p:spPr>
                <a:xfrm rot="14510377">
                  <a:off x="3503450" y="440148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nvGrpSpPr>
                <p:cNvPr id="307" name="Group 306">
                  <a:extLst>
                    <a:ext uri="{FF2B5EF4-FFF2-40B4-BE49-F238E27FC236}">
                      <a16:creationId xmlns:a16="http://schemas.microsoft.com/office/drawing/2014/main" id="{4E1D9872-1FC7-4950-9334-3A7366C5C2D6}"/>
                    </a:ext>
                  </a:extLst>
                </p:cNvPr>
                <p:cNvGrpSpPr/>
                <p:nvPr/>
              </p:nvGrpSpPr>
              <p:grpSpPr>
                <a:xfrm>
                  <a:off x="2802789" y="2441245"/>
                  <a:ext cx="3069299" cy="2879698"/>
                  <a:chOff x="2802789" y="2441245"/>
                  <a:chExt cx="3069299" cy="2879698"/>
                </a:xfrm>
              </p:grpSpPr>
              <p:grpSp>
                <p:nvGrpSpPr>
                  <p:cNvPr id="311" name="Group 310">
                    <a:extLst>
                      <a:ext uri="{FF2B5EF4-FFF2-40B4-BE49-F238E27FC236}">
                        <a16:creationId xmlns:a16="http://schemas.microsoft.com/office/drawing/2014/main" id="{5AB9CCEC-CE04-40CA-99C9-FC7BBF9BBDE5}"/>
                      </a:ext>
                    </a:extLst>
                  </p:cNvPr>
                  <p:cNvGrpSpPr/>
                  <p:nvPr/>
                </p:nvGrpSpPr>
                <p:grpSpPr>
                  <a:xfrm>
                    <a:off x="2802789" y="2441245"/>
                    <a:ext cx="3069299" cy="2879698"/>
                    <a:chOff x="2802789" y="2441245"/>
                    <a:chExt cx="3069299" cy="2879698"/>
                  </a:xfrm>
                </p:grpSpPr>
                <p:sp>
                  <p:nvSpPr>
                    <p:cNvPr id="315" name="Freeform 1261">
                      <a:extLst>
                        <a:ext uri="{FF2B5EF4-FFF2-40B4-BE49-F238E27FC236}">
                          <a16:creationId xmlns:a16="http://schemas.microsoft.com/office/drawing/2014/main" id="{CF5664E5-802E-451B-A438-ACC27CD33859}"/>
                        </a:ext>
                      </a:extLst>
                    </p:cNvPr>
                    <p:cNvSpPr/>
                    <p:nvPr/>
                  </p:nvSpPr>
                  <p:spPr>
                    <a:xfrm>
                      <a:off x="2802789" y="2441245"/>
                      <a:ext cx="2841635" cy="2789001"/>
                    </a:xfrm>
                    <a:custGeom>
                      <a:avLst/>
                      <a:gdLst>
                        <a:gd name="connsiteX0" fmla="*/ 1852654 w 3769110"/>
                        <a:gd name="connsiteY0" fmla="*/ 11 h 3483171"/>
                        <a:gd name="connsiteX1" fmla="*/ 1749287 w 3769110"/>
                        <a:gd name="connsiteY1" fmla="*/ 2138912 h 3483171"/>
                        <a:gd name="connsiteX2" fmla="*/ 0 w 3769110"/>
                        <a:gd name="connsiteY2" fmla="*/ 1089340 h 3483171"/>
                        <a:gd name="connsiteX3" fmla="*/ 1757239 w 3769110"/>
                        <a:gd name="connsiteY3" fmla="*/ 2345646 h 3483171"/>
                        <a:gd name="connsiteX4" fmla="*/ 47708 w 3769110"/>
                        <a:gd name="connsiteY4" fmla="*/ 3323656 h 3483171"/>
                        <a:gd name="connsiteX5" fmla="*/ 1900362 w 3769110"/>
                        <a:gd name="connsiteY5" fmla="*/ 2425159 h 3483171"/>
                        <a:gd name="connsiteX6" fmla="*/ 3689406 w 3769110"/>
                        <a:gd name="connsiteY6" fmla="*/ 3482682 h 3483171"/>
                        <a:gd name="connsiteX7" fmla="*/ 2027583 w 3769110"/>
                        <a:gd name="connsiteY7" fmla="*/ 2266133 h 3483171"/>
                        <a:gd name="connsiteX8" fmla="*/ 3768919 w 3769110"/>
                        <a:gd name="connsiteY8" fmla="*/ 1478954 h 3483171"/>
                        <a:gd name="connsiteX9" fmla="*/ 1900362 w 3769110"/>
                        <a:gd name="connsiteY9" fmla="*/ 2107107 h 3483171"/>
                        <a:gd name="connsiteX10" fmla="*/ 1852654 w 3769110"/>
                        <a:gd name="connsiteY10" fmla="*/ 11 h 3483171"/>
                        <a:gd name="connsiteX0" fmla="*/ 1852654 w 3769115"/>
                        <a:gd name="connsiteY0" fmla="*/ 11 h 3323799"/>
                        <a:gd name="connsiteX1" fmla="*/ 1749287 w 3769115"/>
                        <a:gd name="connsiteY1" fmla="*/ 2138912 h 3323799"/>
                        <a:gd name="connsiteX2" fmla="*/ 0 w 3769115"/>
                        <a:gd name="connsiteY2" fmla="*/ 1089340 h 3323799"/>
                        <a:gd name="connsiteX3" fmla="*/ 1757239 w 3769115"/>
                        <a:gd name="connsiteY3" fmla="*/ 2345646 h 3323799"/>
                        <a:gd name="connsiteX4" fmla="*/ 47708 w 3769115"/>
                        <a:gd name="connsiteY4" fmla="*/ 3323656 h 3323799"/>
                        <a:gd name="connsiteX5" fmla="*/ 1900362 w 3769115"/>
                        <a:gd name="connsiteY5" fmla="*/ 2425159 h 3323799"/>
                        <a:gd name="connsiteX6" fmla="*/ 3394104 w 3769115"/>
                        <a:gd name="connsiteY6" fmla="*/ 3294783 h 3323799"/>
                        <a:gd name="connsiteX7" fmla="*/ 2027583 w 3769115"/>
                        <a:gd name="connsiteY7" fmla="*/ 2266133 h 3323799"/>
                        <a:gd name="connsiteX8" fmla="*/ 3768919 w 3769115"/>
                        <a:gd name="connsiteY8" fmla="*/ 1478954 h 3323799"/>
                        <a:gd name="connsiteX9" fmla="*/ 1900362 w 3769115"/>
                        <a:gd name="connsiteY9" fmla="*/ 2107107 h 3323799"/>
                        <a:gd name="connsiteX10" fmla="*/ 1852654 w 3769115"/>
                        <a:gd name="connsiteY10" fmla="*/ 11 h 3323799"/>
                        <a:gd name="connsiteX0" fmla="*/ 1852654 w 3769115"/>
                        <a:gd name="connsiteY0" fmla="*/ 11 h 3295362"/>
                        <a:gd name="connsiteX1" fmla="*/ 1749287 w 3769115"/>
                        <a:gd name="connsiteY1" fmla="*/ 2138912 h 3295362"/>
                        <a:gd name="connsiteX2" fmla="*/ 0 w 3769115"/>
                        <a:gd name="connsiteY2" fmla="*/ 1089340 h 3295362"/>
                        <a:gd name="connsiteX3" fmla="*/ 1757239 w 3769115"/>
                        <a:gd name="connsiteY3" fmla="*/ 2345646 h 3295362"/>
                        <a:gd name="connsiteX4" fmla="*/ 195359 w 3769115"/>
                        <a:gd name="connsiteY4" fmla="*/ 3267286 h 3295362"/>
                        <a:gd name="connsiteX5" fmla="*/ 1900362 w 3769115"/>
                        <a:gd name="connsiteY5" fmla="*/ 2425159 h 3295362"/>
                        <a:gd name="connsiteX6" fmla="*/ 3394104 w 3769115"/>
                        <a:gd name="connsiteY6" fmla="*/ 3294783 h 3295362"/>
                        <a:gd name="connsiteX7" fmla="*/ 2027583 w 3769115"/>
                        <a:gd name="connsiteY7" fmla="*/ 2266133 h 3295362"/>
                        <a:gd name="connsiteX8" fmla="*/ 3768919 w 3769115"/>
                        <a:gd name="connsiteY8" fmla="*/ 1478954 h 3295362"/>
                        <a:gd name="connsiteX9" fmla="*/ 1900362 w 3769115"/>
                        <a:gd name="connsiteY9" fmla="*/ 2107107 h 3295362"/>
                        <a:gd name="connsiteX10" fmla="*/ 1852654 w 3769115"/>
                        <a:gd name="connsiteY10" fmla="*/ 11 h 3295362"/>
                        <a:gd name="connsiteX0" fmla="*/ 1852654 w 3769115"/>
                        <a:gd name="connsiteY0" fmla="*/ 11 h 3295367"/>
                        <a:gd name="connsiteX1" fmla="*/ 1749287 w 3769115"/>
                        <a:gd name="connsiteY1" fmla="*/ 2138912 h 3295367"/>
                        <a:gd name="connsiteX2" fmla="*/ 0 w 3769115"/>
                        <a:gd name="connsiteY2" fmla="*/ 1089340 h 3295367"/>
                        <a:gd name="connsiteX3" fmla="*/ 1757239 w 3769115"/>
                        <a:gd name="connsiteY3" fmla="*/ 2345646 h 3295367"/>
                        <a:gd name="connsiteX4" fmla="*/ 163719 w 3769115"/>
                        <a:gd name="connsiteY4" fmla="*/ 3220311 h 3295367"/>
                        <a:gd name="connsiteX5" fmla="*/ 1900362 w 3769115"/>
                        <a:gd name="connsiteY5" fmla="*/ 2425159 h 3295367"/>
                        <a:gd name="connsiteX6" fmla="*/ 3394104 w 3769115"/>
                        <a:gd name="connsiteY6" fmla="*/ 3294783 h 3295367"/>
                        <a:gd name="connsiteX7" fmla="*/ 2027583 w 3769115"/>
                        <a:gd name="connsiteY7" fmla="*/ 2266133 h 3295367"/>
                        <a:gd name="connsiteX8" fmla="*/ 3768919 w 3769115"/>
                        <a:gd name="connsiteY8" fmla="*/ 1478954 h 3295367"/>
                        <a:gd name="connsiteX9" fmla="*/ 1900362 w 3769115"/>
                        <a:gd name="connsiteY9" fmla="*/ 2107107 h 3295367"/>
                        <a:gd name="connsiteX10" fmla="*/ 1852654 w 3769115"/>
                        <a:gd name="connsiteY10" fmla="*/ 11 h 3295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69115" h="3295367">
                          <a:moveTo>
                            <a:pt x="1852654" y="11"/>
                          </a:moveTo>
                          <a:cubicBezTo>
                            <a:pt x="1827475" y="5312"/>
                            <a:pt x="2058063" y="1957357"/>
                            <a:pt x="1749287" y="2138912"/>
                          </a:cubicBezTo>
                          <a:cubicBezTo>
                            <a:pt x="1440511" y="2320467"/>
                            <a:pt x="-1325" y="1054884"/>
                            <a:pt x="0" y="1089340"/>
                          </a:cubicBezTo>
                          <a:cubicBezTo>
                            <a:pt x="1325" y="1123796"/>
                            <a:pt x="1729953" y="1990484"/>
                            <a:pt x="1757239" y="2345646"/>
                          </a:cubicBezTo>
                          <a:cubicBezTo>
                            <a:pt x="1784525" y="2700808"/>
                            <a:pt x="139865" y="3207059"/>
                            <a:pt x="163719" y="3220311"/>
                          </a:cubicBezTo>
                          <a:cubicBezTo>
                            <a:pt x="187573" y="3233563"/>
                            <a:pt x="1361965" y="2412747"/>
                            <a:pt x="1900362" y="2425159"/>
                          </a:cubicBezTo>
                          <a:cubicBezTo>
                            <a:pt x="2438759" y="2437571"/>
                            <a:pt x="3372900" y="3321287"/>
                            <a:pt x="3394104" y="3294783"/>
                          </a:cubicBezTo>
                          <a:cubicBezTo>
                            <a:pt x="3415308" y="3268279"/>
                            <a:pt x="1965114" y="2568771"/>
                            <a:pt x="2027583" y="2266133"/>
                          </a:cubicBezTo>
                          <a:cubicBezTo>
                            <a:pt x="2090052" y="1963495"/>
                            <a:pt x="3790123" y="1505458"/>
                            <a:pt x="3768919" y="1478954"/>
                          </a:cubicBezTo>
                          <a:cubicBezTo>
                            <a:pt x="3747715" y="1452450"/>
                            <a:pt x="2217089" y="2357573"/>
                            <a:pt x="1900362" y="2107107"/>
                          </a:cubicBezTo>
                          <a:cubicBezTo>
                            <a:pt x="1583635" y="1856641"/>
                            <a:pt x="1877833" y="-5290"/>
                            <a:pt x="1852654" y="11"/>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316" name="Freeform 1262">
                      <a:extLst>
                        <a:ext uri="{FF2B5EF4-FFF2-40B4-BE49-F238E27FC236}">
                          <a16:creationId xmlns:a16="http://schemas.microsoft.com/office/drawing/2014/main" id="{3A522894-6899-4273-A27F-C442E5FF2503}"/>
                        </a:ext>
                      </a:extLst>
                    </p:cNvPr>
                    <p:cNvSpPr/>
                    <p:nvPr/>
                  </p:nvSpPr>
                  <p:spPr>
                    <a:xfrm rot="1877907">
                      <a:off x="3030452" y="2507877"/>
                      <a:ext cx="2841636" cy="2813066"/>
                    </a:xfrm>
                    <a:custGeom>
                      <a:avLst/>
                      <a:gdLst>
                        <a:gd name="connsiteX0" fmla="*/ 1852654 w 3769110"/>
                        <a:gd name="connsiteY0" fmla="*/ 11 h 3483171"/>
                        <a:gd name="connsiteX1" fmla="*/ 1749287 w 3769110"/>
                        <a:gd name="connsiteY1" fmla="*/ 2138912 h 3483171"/>
                        <a:gd name="connsiteX2" fmla="*/ 0 w 3769110"/>
                        <a:gd name="connsiteY2" fmla="*/ 1089340 h 3483171"/>
                        <a:gd name="connsiteX3" fmla="*/ 1757239 w 3769110"/>
                        <a:gd name="connsiteY3" fmla="*/ 2345646 h 3483171"/>
                        <a:gd name="connsiteX4" fmla="*/ 47708 w 3769110"/>
                        <a:gd name="connsiteY4" fmla="*/ 3323656 h 3483171"/>
                        <a:gd name="connsiteX5" fmla="*/ 1900362 w 3769110"/>
                        <a:gd name="connsiteY5" fmla="*/ 2425159 h 3483171"/>
                        <a:gd name="connsiteX6" fmla="*/ 3689406 w 3769110"/>
                        <a:gd name="connsiteY6" fmla="*/ 3482682 h 3483171"/>
                        <a:gd name="connsiteX7" fmla="*/ 2027583 w 3769110"/>
                        <a:gd name="connsiteY7" fmla="*/ 2266133 h 3483171"/>
                        <a:gd name="connsiteX8" fmla="*/ 3768919 w 3769110"/>
                        <a:gd name="connsiteY8" fmla="*/ 1478954 h 3483171"/>
                        <a:gd name="connsiteX9" fmla="*/ 1900362 w 3769110"/>
                        <a:gd name="connsiteY9" fmla="*/ 2107107 h 3483171"/>
                        <a:gd name="connsiteX10" fmla="*/ 1852654 w 3769110"/>
                        <a:gd name="connsiteY10" fmla="*/ 11 h 3483171"/>
                        <a:gd name="connsiteX0" fmla="*/ 1852654 w 3769113"/>
                        <a:gd name="connsiteY0" fmla="*/ 11 h 3370837"/>
                        <a:gd name="connsiteX1" fmla="*/ 1749287 w 3769113"/>
                        <a:gd name="connsiteY1" fmla="*/ 2138912 h 3370837"/>
                        <a:gd name="connsiteX2" fmla="*/ 0 w 3769113"/>
                        <a:gd name="connsiteY2" fmla="*/ 1089340 h 3370837"/>
                        <a:gd name="connsiteX3" fmla="*/ 1757239 w 3769113"/>
                        <a:gd name="connsiteY3" fmla="*/ 2345646 h 3370837"/>
                        <a:gd name="connsiteX4" fmla="*/ 47708 w 3769113"/>
                        <a:gd name="connsiteY4" fmla="*/ 3323656 h 3370837"/>
                        <a:gd name="connsiteX5" fmla="*/ 1900362 w 3769113"/>
                        <a:gd name="connsiteY5" fmla="*/ 2425159 h 3370837"/>
                        <a:gd name="connsiteX6" fmla="*/ 3496186 w 3769113"/>
                        <a:gd name="connsiteY6" fmla="*/ 3370301 h 3370837"/>
                        <a:gd name="connsiteX7" fmla="*/ 2027583 w 3769113"/>
                        <a:gd name="connsiteY7" fmla="*/ 2266133 h 3370837"/>
                        <a:gd name="connsiteX8" fmla="*/ 3768919 w 3769113"/>
                        <a:gd name="connsiteY8" fmla="*/ 1478954 h 3370837"/>
                        <a:gd name="connsiteX9" fmla="*/ 1900362 w 3769113"/>
                        <a:gd name="connsiteY9" fmla="*/ 2107107 h 3370837"/>
                        <a:gd name="connsiteX10" fmla="*/ 1852654 w 3769113"/>
                        <a:gd name="connsiteY10" fmla="*/ 11 h 3370837"/>
                        <a:gd name="connsiteX0" fmla="*/ 1852654 w 3769117"/>
                        <a:gd name="connsiteY0" fmla="*/ 11 h 3323802"/>
                        <a:gd name="connsiteX1" fmla="*/ 1749287 w 3769117"/>
                        <a:gd name="connsiteY1" fmla="*/ 2138912 h 3323802"/>
                        <a:gd name="connsiteX2" fmla="*/ 0 w 3769117"/>
                        <a:gd name="connsiteY2" fmla="*/ 1089340 h 3323802"/>
                        <a:gd name="connsiteX3" fmla="*/ 1757239 w 3769117"/>
                        <a:gd name="connsiteY3" fmla="*/ 2345646 h 3323802"/>
                        <a:gd name="connsiteX4" fmla="*/ 47708 w 3769117"/>
                        <a:gd name="connsiteY4" fmla="*/ 3323656 h 3323802"/>
                        <a:gd name="connsiteX5" fmla="*/ 1900362 w 3769117"/>
                        <a:gd name="connsiteY5" fmla="*/ 2425159 h 3323802"/>
                        <a:gd name="connsiteX6" fmla="*/ 3283587 w 3769117"/>
                        <a:gd name="connsiteY6" fmla="*/ 3221562 h 3323802"/>
                        <a:gd name="connsiteX7" fmla="*/ 2027583 w 3769117"/>
                        <a:gd name="connsiteY7" fmla="*/ 2266133 h 3323802"/>
                        <a:gd name="connsiteX8" fmla="*/ 3768919 w 3769117"/>
                        <a:gd name="connsiteY8" fmla="*/ 1478954 h 3323802"/>
                        <a:gd name="connsiteX9" fmla="*/ 1900362 w 3769117"/>
                        <a:gd name="connsiteY9" fmla="*/ 2107107 h 3323802"/>
                        <a:gd name="connsiteX10" fmla="*/ 1852654 w 3769117"/>
                        <a:gd name="connsiteY10" fmla="*/ 11 h 33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69117" h="3323802">
                          <a:moveTo>
                            <a:pt x="1852654" y="11"/>
                          </a:moveTo>
                          <a:cubicBezTo>
                            <a:pt x="1827475" y="5312"/>
                            <a:pt x="2058063" y="1957357"/>
                            <a:pt x="1749287" y="2138912"/>
                          </a:cubicBezTo>
                          <a:cubicBezTo>
                            <a:pt x="1440511" y="2320467"/>
                            <a:pt x="-1325" y="1054884"/>
                            <a:pt x="0" y="1089340"/>
                          </a:cubicBezTo>
                          <a:cubicBezTo>
                            <a:pt x="1325" y="1123796"/>
                            <a:pt x="1749288" y="1973260"/>
                            <a:pt x="1757239" y="2345646"/>
                          </a:cubicBezTo>
                          <a:cubicBezTo>
                            <a:pt x="1765190" y="2718032"/>
                            <a:pt x="23854" y="3310404"/>
                            <a:pt x="47708" y="3323656"/>
                          </a:cubicBezTo>
                          <a:cubicBezTo>
                            <a:pt x="71562" y="3336908"/>
                            <a:pt x="1361049" y="2442175"/>
                            <a:pt x="1900362" y="2425159"/>
                          </a:cubicBezTo>
                          <a:cubicBezTo>
                            <a:pt x="2439675" y="2408143"/>
                            <a:pt x="3262383" y="3248066"/>
                            <a:pt x="3283587" y="3221562"/>
                          </a:cubicBezTo>
                          <a:cubicBezTo>
                            <a:pt x="3304791" y="3195058"/>
                            <a:pt x="1946694" y="2556568"/>
                            <a:pt x="2027583" y="2266133"/>
                          </a:cubicBezTo>
                          <a:cubicBezTo>
                            <a:pt x="2108472" y="1975698"/>
                            <a:pt x="3790123" y="1505458"/>
                            <a:pt x="3768919" y="1478954"/>
                          </a:cubicBezTo>
                          <a:cubicBezTo>
                            <a:pt x="3747715" y="1452450"/>
                            <a:pt x="2217089" y="2357573"/>
                            <a:pt x="1900362" y="2107107"/>
                          </a:cubicBezTo>
                          <a:cubicBezTo>
                            <a:pt x="1583635" y="1856641"/>
                            <a:pt x="1877833" y="-5290"/>
                            <a:pt x="1852654" y="11"/>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grpSp>
                <p:nvGrpSpPr>
                  <p:cNvPr id="312" name="Group 311">
                    <a:extLst>
                      <a:ext uri="{FF2B5EF4-FFF2-40B4-BE49-F238E27FC236}">
                        <a16:creationId xmlns:a16="http://schemas.microsoft.com/office/drawing/2014/main" id="{E474A84B-95A3-452F-9B11-A858924AC345}"/>
                      </a:ext>
                    </a:extLst>
                  </p:cNvPr>
                  <p:cNvGrpSpPr>
                    <a:grpSpLocks noChangeAspect="1"/>
                  </p:cNvGrpSpPr>
                  <p:nvPr/>
                </p:nvGrpSpPr>
                <p:grpSpPr>
                  <a:xfrm>
                    <a:off x="3136680" y="2919208"/>
                    <a:ext cx="2275695" cy="2253572"/>
                    <a:chOff x="2802789" y="2441246"/>
                    <a:chExt cx="3034260" cy="3004762"/>
                  </a:xfrm>
                  <a:solidFill>
                    <a:schemeClr val="bg1"/>
                  </a:solidFill>
                </p:grpSpPr>
                <p:sp>
                  <p:nvSpPr>
                    <p:cNvPr id="313" name="Freeform 1259">
                      <a:extLst>
                        <a:ext uri="{FF2B5EF4-FFF2-40B4-BE49-F238E27FC236}">
                          <a16:creationId xmlns:a16="http://schemas.microsoft.com/office/drawing/2014/main" id="{1A4894F0-3B24-4EF0-8CEF-D28B69725862}"/>
                        </a:ext>
                      </a:extLst>
                    </p:cNvPr>
                    <p:cNvSpPr/>
                    <p:nvPr/>
                  </p:nvSpPr>
                  <p:spPr>
                    <a:xfrm>
                      <a:off x="2802789" y="2441246"/>
                      <a:ext cx="2841631" cy="2947947"/>
                    </a:xfrm>
                    <a:custGeom>
                      <a:avLst/>
                      <a:gdLst>
                        <a:gd name="connsiteX0" fmla="*/ 1852654 w 3769110"/>
                        <a:gd name="connsiteY0" fmla="*/ 11 h 3483171"/>
                        <a:gd name="connsiteX1" fmla="*/ 1749287 w 3769110"/>
                        <a:gd name="connsiteY1" fmla="*/ 2138912 h 3483171"/>
                        <a:gd name="connsiteX2" fmla="*/ 0 w 3769110"/>
                        <a:gd name="connsiteY2" fmla="*/ 1089340 h 3483171"/>
                        <a:gd name="connsiteX3" fmla="*/ 1757239 w 3769110"/>
                        <a:gd name="connsiteY3" fmla="*/ 2345646 h 3483171"/>
                        <a:gd name="connsiteX4" fmla="*/ 47708 w 3769110"/>
                        <a:gd name="connsiteY4" fmla="*/ 3323656 h 3483171"/>
                        <a:gd name="connsiteX5" fmla="*/ 1900362 w 3769110"/>
                        <a:gd name="connsiteY5" fmla="*/ 2425159 h 3483171"/>
                        <a:gd name="connsiteX6" fmla="*/ 3689406 w 3769110"/>
                        <a:gd name="connsiteY6" fmla="*/ 3482682 h 3483171"/>
                        <a:gd name="connsiteX7" fmla="*/ 2027583 w 3769110"/>
                        <a:gd name="connsiteY7" fmla="*/ 2266133 h 3483171"/>
                        <a:gd name="connsiteX8" fmla="*/ 3768919 w 3769110"/>
                        <a:gd name="connsiteY8" fmla="*/ 1478954 h 3483171"/>
                        <a:gd name="connsiteX9" fmla="*/ 1900362 w 3769110"/>
                        <a:gd name="connsiteY9" fmla="*/ 2107107 h 3483171"/>
                        <a:gd name="connsiteX10" fmla="*/ 1852654 w 3769110"/>
                        <a:gd name="connsiteY10" fmla="*/ 11 h 348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69110" h="3483171">
                          <a:moveTo>
                            <a:pt x="1852654" y="11"/>
                          </a:moveTo>
                          <a:cubicBezTo>
                            <a:pt x="1827475" y="5312"/>
                            <a:pt x="2058063" y="1957357"/>
                            <a:pt x="1749287" y="2138912"/>
                          </a:cubicBezTo>
                          <a:cubicBezTo>
                            <a:pt x="1440511" y="2320467"/>
                            <a:pt x="-1325" y="1054884"/>
                            <a:pt x="0" y="1089340"/>
                          </a:cubicBezTo>
                          <a:cubicBezTo>
                            <a:pt x="1325" y="1123796"/>
                            <a:pt x="1749288" y="1973260"/>
                            <a:pt x="1757239" y="2345646"/>
                          </a:cubicBezTo>
                          <a:cubicBezTo>
                            <a:pt x="1765190" y="2718032"/>
                            <a:pt x="23854" y="3310404"/>
                            <a:pt x="47708" y="3323656"/>
                          </a:cubicBezTo>
                          <a:cubicBezTo>
                            <a:pt x="71562" y="3336908"/>
                            <a:pt x="1293412" y="2398655"/>
                            <a:pt x="1900362" y="2425159"/>
                          </a:cubicBezTo>
                          <a:cubicBezTo>
                            <a:pt x="2507312" y="2451663"/>
                            <a:pt x="3668202" y="3509186"/>
                            <a:pt x="3689406" y="3482682"/>
                          </a:cubicBezTo>
                          <a:cubicBezTo>
                            <a:pt x="3710610" y="3456178"/>
                            <a:pt x="2014331" y="2600088"/>
                            <a:pt x="2027583" y="2266133"/>
                          </a:cubicBezTo>
                          <a:cubicBezTo>
                            <a:pt x="2040835" y="1932178"/>
                            <a:pt x="3790123" y="1505458"/>
                            <a:pt x="3768919" y="1478954"/>
                          </a:cubicBezTo>
                          <a:cubicBezTo>
                            <a:pt x="3747715" y="1452450"/>
                            <a:pt x="2217089" y="2357573"/>
                            <a:pt x="1900362" y="2107107"/>
                          </a:cubicBezTo>
                          <a:cubicBezTo>
                            <a:pt x="1583635" y="1856641"/>
                            <a:pt x="1877833" y="-5290"/>
                            <a:pt x="1852654" y="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314" name="Freeform 1260">
                      <a:extLst>
                        <a:ext uri="{FF2B5EF4-FFF2-40B4-BE49-F238E27FC236}">
                          <a16:creationId xmlns:a16="http://schemas.microsoft.com/office/drawing/2014/main" id="{72AA8847-00CA-409A-A108-D6414EA68071}"/>
                        </a:ext>
                      </a:extLst>
                    </p:cNvPr>
                    <p:cNvSpPr/>
                    <p:nvPr/>
                  </p:nvSpPr>
                  <p:spPr>
                    <a:xfrm rot="1877907">
                      <a:off x="2995418" y="2498061"/>
                      <a:ext cx="2841631" cy="2947947"/>
                    </a:xfrm>
                    <a:custGeom>
                      <a:avLst/>
                      <a:gdLst>
                        <a:gd name="connsiteX0" fmla="*/ 1852654 w 3769110"/>
                        <a:gd name="connsiteY0" fmla="*/ 11 h 3483171"/>
                        <a:gd name="connsiteX1" fmla="*/ 1749287 w 3769110"/>
                        <a:gd name="connsiteY1" fmla="*/ 2138912 h 3483171"/>
                        <a:gd name="connsiteX2" fmla="*/ 0 w 3769110"/>
                        <a:gd name="connsiteY2" fmla="*/ 1089340 h 3483171"/>
                        <a:gd name="connsiteX3" fmla="*/ 1757239 w 3769110"/>
                        <a:gd name="connsiteY3" fmla="*/ 2345646 h 3483171"/>
                        <a:gd name="connsiteX4" fmla="*/ 47708 w 3769110"/>
                        <a:gd name="connsiteY4" fmla="*/ 3323656 h 3483171"/>
                        <a:gd name="connsiteX5" fmla="*/ 1900362 w 3769110"/>
                        <a:gd name="connsiteY5" fmla="*/ 2425159 h 3483171"/>
                        <a:gd name="connsiteX6" fmla="*/ 3689406 w 3769110"/>
                        <a:gd name="connsiteY6" fmla="*/ 3482682 h 3483171"/>
                        <a:gd name="connsiteX7" fmla="*/ 2027583 w 3769110"/>
                        <a:gd name="connsiteY7" fmla="*/ 2266133 h 3483171"/>
                        <a:gd name="connsiteX8" fmla="*/ 3768919 w 3769110"/>
                        <a:gd name="connsiteY8" fmla="*/ 1478954 h 3483171"/>
                        <a:gd name="connsiteX9" fmla="*/ 1900362 w 3769110"/>
                        <a:gd name="connsiteY9" fmla="*/ 2107107 h 3483171"/>
                        <a:gd name="connsiteX10" fmla="*/ 1852654 w 3769110"/>
                        <a:gd name="connsiteY10" fmla="*/ 11 h 348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69110" h="3483171">
                          <a:moveTo>
                            <a:pt x="1852654" y="11"/>
                          </a:moveTo>
                          <a:cubicBezTo>
                            <a:pt x="1827475" y="5312"/>
                            <a:pt x="2058063" y="1957357"/>
                            <a:pt x="1749287" y="2138912"/>
                          </a:cubicBezTo>
                          <a:cubicBezTo>
                            <a:pt x="1440511" y="2320467"/>
                            <a:pt x="-1325" y="1054884"/>
                            <a:pt x="0" y="1089340"/>
                          </a:cubicBezTo>
                          <a:cubicBezTo>
                            <a:pt x="1325" y="1123796"/>
                            <a:pt x="1749288" y="1973260"/>
                            <a:pt x="1757239" y="2345646"/>
                          </a:cubicBezTo>
                          <a:cubicBezTo>
                            <a:pt x="1765190" y="2718032"/>
                            <a:pt x="23854" y="3310404"/>
                            <a:pt x="47708" y="3323656"/>
                          </a:cubicBezTo>
                          <a:cubicBezTo>
                            <a:pt x="71562" y="3336908"/>
                            <a:pt x="1293412" y="2398655"/>
                            <a:pt x="1900362" y="2425159"/>
                          </a:cubicBezTo>
                          <a:cubicBezTo>
                            <a:pt x="2507312" y="2451663"/>
                            <a:pt x="3668202" y="3509186"/>
                            <a:pt x="3689406" y="3482682"/>
                          </a:cubicBezTo>
                          <a:cubicBezTo>
                            <a:pt x="3710610" y="3456178"/>
                            <a:pt x="2014331" y="2600088"/>
                            <a:pt x="2027583" y="2266133"/>
                          </a:cubicBezTo>
                          <a:cubicBezTo>
                            <a:pt x="2040835" y="1932178"/>
                            <a:pt x="3790123" y="1505458"/>
                            <a:pt x="3768919" y="1478954"/>
                          </a:cubicBezTo>
                          <a:cubicBezTo>
                            <a:pt x="3747715" y="1452450"/>
                            <a:pt x="2217089" y="2357573"/>
                            <a:pt x="1900362" y="2107107"/>
                          </a:cubicBezTo>
                          <a:cubicBezTo>
                            <a:pt x="1583635" y="1856641"/>
                            <a:pt x="1877833" y="-5290"/>
                            <a:pt x="1852654" y="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grpSp>
            <p:sp>
              <p:nvSpPr>
                <p:cNvPr id="308" name="Freeform 1254">
                  <a:extLst>
                    <a:ext uri="{FF2B5EF4-FFF2-40B4-BE49-F238E27FC236}">
                      <a16:creationId xmlns:a16="http://schemas.microsoft.com/office/drawing/2014/main" id="{0663E815-0A02-4FE8-B935-2EAF1F36BDF5}"/>
                    </a:ext>
                  </a:extLst>
                </p:cNvPr>
                <p:cNvSpPr/>
                <p:nvPr/>
              </p:nvSpPr>
              <p:spPr>
                <a:xfrm rot="6115352">
                  <a:off x="3511941" y="4066115"/>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309" name="Freeform 1255">
                  <a:extLst>
                    <a:ext uri="{FF2B5EF4-FFF2-40B4-BE49-F238E27FC236}">
                      <a16:creationId xmlns:a16="http://schemas.microsoft.com/office/drawing/2014/main" id="{624E2209-CE27-470F-A924-82004ED5CF5A}"/>
                    </a:ext>
                  </a:extLst>
                </p:cNvPr>
                <p:cNvSpPr/>
                <p:nvPr/>
              </p:nvSpPr>
              <p:spPr>
                <a:xfrm rot="3964562">
                  <a:off x="3475116" y="4435356"/>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310" name="Freeform 1256">
                  <a:extLst>
                    <a:ext uri="{FF2B5EF4-FFF2-40B4-BE49-F238E27FC236}">
                      <a16:creationId xmlns:a16="http://schemas.microsoft.com/office/drawing/2014/main" id="{4AD97E32-D4F6-489B-B806-2FFE23F79C79}"/>
                    </a:ext>
                  </a:extLst>
                </p:cNvPr>
                <p:cNvSpPr/>
                <p:nvPr/>
              </p:nvSpPr>
              <p:spPr>
                <a:xfrm rot="7658786">
                  <a:off x="3705757" y="3768619"/>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grpSp>
      </p:grpSp>
      <p:sp>
        <p:nvSpPr>
          <p:cNvPr id="317" name="TextBox 316">
            <a:extLst>
              <a:ext uri="{FF2B5EF4-FFF2-40B4-BE49-F238E27FC236}">
                <a16:creationId xmlns:a16="http://schemas.microsoft.com/office/drawing/2014/main" id="{BDE8C53C-0501-4231-AB12-38C19BDB91AD}"/>
              </a:ext>
            </a:extLst>
          </p:cNvPr>
          <p:cNvSpPr txBox="1"/>
          <p:nvPr userDrawn="1"/>
        </p:nvSpPr>
        <p:spPr>
          <a:xfrm>
            <a:off x="1746504" y="3833730"/>
            <a:ext cx="6864389" cy="369332"/>
          </a:xfrm>
          <a:prstGeom prst="rect">
            <a:avLst/>
          </a:prstGeom>
          <a:noFill/>
        </p:spPr>
        <p:txBody>
          <a:bodyPr wrap="square" rtlCol="0">
            <a:spAutoFit/>
          </a:bodyPr>
          <a:lstStyle/>
          <a:p>
            <a:endParaRPr lang="en-US" dirty="0"/>
          </a:p>
        </p:txBody>
      </p:sp>
      <p:sp>
        <p:nvSpPr>
          <p:cNvPr id="633" name="Text Placeholder 632">
            <a:extLst>
              <a:ext uri="{FF2B5EF4-FFF2-40B4-BE49-F238E27FC236}">
                <a16:creationId xmlns:a16="http://schemas.microsoft.com/office/drawing/2014/main" id="{63F2DCCE-6964-44A2-B678-9EB6C5044630}"/>
              </a:ext>
            </a:extLst>
          </p:cNvPr>
          <p:cNvSpPr>
            <a:spLocks noGrp="1"/>
          </p:cNvSpPr>
          <p:nvPr>
            <p:ph type="body" sz="quarter" idx="10"/>
          </p:nvPr>
        </p:nvSpPr>
        <p:spPr>
          <a:xfrm>
            <a:off x="1710000" y="3866400"/>
            <a:ext cx="6853238" cy="388938"/>
          </a:xfrm>
        </p:spPr>
        <p:txBody>
          <a:bodyPr>
            <a:noAutofit/>
          </a:bodyPr>
          <a:lstStyle>
            <a:lvl1pPr>
              <a:defRPr sz="2800">
                <a:latin typeface="Times New Roman" panose="02020603050405020304" pitchFamily="18" charset="0"/>
                <a:cs typeface="Times New Roman" panose="02020603050405020304" pitchFamily="18" charset="0"/>
              </a:defRPr>
            </a:lvl1pPr>
          </a:lstStyle>
          <a:p>
            <a:pPr lvl="0"/>
            <a:r>
              <a:rPr lang="en-US" dirty="0"/>
              <a:t>Edit Master text styles</a:t>
            </a:r>
          </a:p>
        </p:txBody>
      </p:sp>
    </p:spTree>
    <p:extLst>
      <p:ext uri="{BB962C8B-B14F-4D97-AF65-F5344CB8AC3E}">
        <p14:creationId xmlns:p14="http://schemas.microsoft.com/office/powerpoint/2010/main" val="4173127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685019" y="284176"/>
            <a:ext cx="7772400" cy="1508760"/>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1913470"/>
            <a:ext cx="3657600" cy="743094"/>
          </a:xfrm>
          <a:prstGeom prst="rect">
            <a:avLst/>
          </a:prstGeom>
        </p:spPr>
        <p:txBody>
          <a:bodyPr anchor="ctr">
            <a:normAutofit/>
          </a:bodyPr>
          <a:lstStyle>
            <a:lvl1pPr marL="0" indent="0">
              <a:buNone/>
              <a:defRPr sz="2000" b="1">
                <a:latin typeface="Times New Roman" panose="02020603050405020304" pitchFamily="18" charset="0"/>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85800" y="2656566"/>
            <a:ext cx="3657600" cy="3566160"/>
          </a:xfrm>
          <a:prstGeom prst="rect">
            <a:avLst/>
          </a:prstGeom>
        </p:spPr>
        <p:txBody>
          <a:bodyPr/>
          <a:lstStyle>
            <a:lvl1pPr>
              <a:defRPr sz="2200">
                <a:latin typeface="Times New Roman" panose="02020603050405020304" pitchFamily="18" charset="0"/>
                <a:cs typeface="Times New Roman" panose="02020603050405020304" pitchFamily="18" charset="0"/>
              </a:defRPr>
            </a:lvl1pPr>
            <a:lvl2pPr>
              <a:defRPr sz="2000">
                <a:latin typeface="Times New Roman" panose="02020603050405020304" pitchFamily="18" charset="0"/>
                <a:cs typeface="Times New Roman" panose="02020603050405020304" pitchFamily="18" charset="0"/>
              </a:defRPr>
            </a:lvl2pPr>
            <a:lvl3pPr>
              <a:defRPr sz="1800">
                <a:latin typeface="Times New Roman" panose="02020603050405020304" pitchFamily="18" charset="0"/>
                <a:cs typeface="Times New Roman" panose="02020603050405020304" pitchFamily="18" charset="0"/>
              </a:defRPr>
            </a:lvl3pPr>
            <a:lvl4pPr>
              <a:defRPr sz="1600">
                <a:latin typeface="Times New Roman" panose="02020603050405020304" pitchFamily="18" charset="0"/>
                <a:cs typeface="Times New Roman" panose="02020603050405020304" pitchFamily="18" charset="0"/>
              </a:defRPr>
            </a:lvl4pPr>
            <a:lvl5pPr>
              <a:defRPr sz="1600">
                <a:latin typeface="Times New Roman" panose="02020603050405020304" pitchFamily="18" charset="0"/>
                <a:cs typeface="Times New Roman" panose="02020603050405020304" pitchFamily="18" charset="0"/>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800428" y="1913470"/>
            <a:ext cx="3657600" cy="743094"/>
          </a:xfrm>
          <a:prstGeom prst="rect">
            <a:avLst/>
          </a:prstGeom>
        </p:spPr>
        <p:txBody>
          <a:bodyPr anchor="ctr">
            <a:normAutofit/>
          </a:bodyPr>
          <a:lstStyle>
            <a:lvl1pPr marL="0" indent="0">
              <a:buNone/>
              <a:defRPr sz="2000" b="1">
                <a:latin typeface="Times New Roman" panose="02020603050405020304" pitchFamily="18" charset="0"/>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800428" y="2656564"/>
            <a:ext cx="3657600" cy="3566160"/>
          </a:xfrm>
          <a:prstGeom prst="rect">
            <a:avLst/>
          </a:prstGeom>
        </p:spPr>
        <p:txBody>
          <a:bodyPr/>
          <a:lstStyle>
            <a:lvl1pPr>
              <a:defRPr sz="2200">
                <a:latin typeface="Times New Roman" panose="02020603050405020304" pitchFamily="18" charset="0"/>
                <a:cs typeface="Times New Roman" panose="02020603050405020304" pitchFamily="18" charset="0"/>
              </a:defRPr>
            </a:lvl1pPr>
            <a:lvl2pPr>
              <a:defRPr sz="2000">
                <a:latin typeface="Times New Roman" panose="02020603050405020304" pitchFamily="18" charset="0"/>
                <a:cs typeface="Times New Roman" panose="02020603050405020304" pitchFamily="18" charset="0"/>
              </a:defRPr>
            </a:lvl2pPr>
            <a:lvl3pPr>
              <a:defRPr sz="1800">
                <a:latin typeface="Times New Roman" panose="02020603050405020304" pitchFamily="18" charset="0"/>
                <a:cs typeface="Times New Roman" panose="02020603050405020304" pitchFamily="18" charset="0"/>
              </a:defRPr>
            </a:lvl3pPr>
            <a:lvl4pPr>
              <a:defRPr sz="1600">
                <a:latin typeface="Times New Roman" panose="02020603050405020304" pitchFamily="18" charset="0"/>
                <a:cs typeface="Times New Roman" panose="02020603050405020304" pitchFamily="18" charset="0"/>
              </a:defRPr>
            </a:lvl4pPr>
            <a:lvl5pPr>
              <a:defRPr sz="1600">
                <a:latin typeface="Times New Roman" panose="02020603050405020304" pitchFamily="18" charset="0"/>
                <a:cs typeface="Times New Roman" panose="02020603050405020304" pitchFamily="18" charset="0"/>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0470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019" y="284176"/>
            <a:ext cx="7772400" cy="150876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527334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539939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6400" y="2210400"/>
            <a:ext cx="7887600" cy="1677600"/>
          </a:xfrm>
          <a:prstGeom prst="rect">
            <a:avLst/>
          </a:prstGeom>
        </p:spPr>
        <p:txBody>
          <a:bodyPr tIns="45720" bIns="45720" anchor="ctr">
            <a:normAutofit/>
          </a:bodyPr>
          <a:lstStyle>
            <a:lvl1pPr algn="l">
              <a:lnSpc>
                <a:spcPct val="80000"/>
              </a:lnSpc>
              <a:defRPr sz="6000" spc="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3970315"/>
            <a:ext cx="6858000" cy="1309255"/>
          </a:xfrm>
          <a:prstGeom prst="rect">
            <a:avLst/>
          </a:prstGeom>
        </p:spPr>
        <p:txBody>
          <a:bodyPr>
            <a:normAutofit/>
          </a:bodyPr>
          <a:lstStyle>
            <a:lvl1pPr marL="0" indent="0" algn="l">
              <a:buNone/>
              <a:defRPr sz="2200">
                <a:solidFill>
                  <a:schemeClr val="bg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Tree>
    <p:extLst>
      <p:ext uri="{BB962C8B-B14F-4D97-AF65-F5344CB8AC3E}">
        <p14:creationId xmlns:p14="http://schemas.microsoft.com/office/powerpoint/2010/main" val="25003758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6400" y="2210400"/>
            <a:ext cx="7887600" cy="1677600"/>
          </a:xfrm>
          <a:prstGeom prst="rect">
            <a:avLst/>
          </a:prstGeom>
        </p:spPr>
        <p:txBody>
          <a:bodyPr tIns="45720" bIns="45720" anchor="ctr">
            <a:normAutofit/>
          </a:bodyPr>
          <a:lstStyle>
            <a:lvl1pPr algn="l">
              <a:lnSpc>
                <a:spcPct val="80000"/>
              </a:lnSpc>
              <a:defRPr sz="6000" spc="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3970315"/>
            <a:ext cx="6858000" cy="1309255"/>
          </a:xfrm>
          <a:prstGeom prst="rect">
            <a:avLst/>
          </a:prstGeom>
        </p:spPr>
        <p:txBody>
          <a:bodyPr>
            <a:normAutofit/>
          </a:bodyPr>
          <a:lstStyle>
            <a:lvl1pPr marL="0" indent="0" algn="l">
              <a:buNone/>
              <a:defRPr sz="2200">
                <a:solidFill>
                  <a:schemeClr val="bg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Tree>
    <p:extLst>
      <p:ext uri="{BB962C8B-B14F-4D97-AF65-F5344CB8AC3E}">
        <p14:creationId xmlns:p14="http://schemas.microsoft.com/office/powerpoint/2010/main" val="533518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6400" y="2210400"/>
            <a:ext cx="7887600" cy="1677600"/>
          </a:xfrm>
          <a:prstGeom prst="rect">
            <a:avLst/>
          </a:prstGeom>
        </p:spPr>
        <p:txBody>
          <a:bodyPr tIns="45720" bIns="45720" anchor="ctr">
            <a:normAutofit/>
          </a:bodyPr>
          <a:lstStyle>
            <a:lvl1pPr algn="l">
              <a:lnSpc>
                <a:spcPct val="80000"/>
              </a:lnSpc>
              <a:defRPr sz="6000" spc="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3970315"/>
            <a:ext cx="6858000" cy="1309255"/>
          </a:xfrm>
          <a:prstGeom prst="rect">
            <a:avLst/>
          </a:prstGeom>
        </p:spPr>
        <p:txBody>
          <a:bodyPr>
            <a:normAutofit/>
          </a:bodyPr>
          <a:lstStyle>
            <a:lvl1pPr marL="0" indent="0" algn="l">
              <a:buNone/>
              <a:defRPr sz="2200">
                <a:solidFill>
                  <a:schemeClr val="bg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Tree>
    <p:extLst>
      <p:ext uri="{BB962C8B-B14F-4D97-AF65-F5344CB8AC3E}">
        <p14:creationId xmlns:p14="http://schemas.microsoft.com/office/powerpoint/2010/main" val="4259067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4400" y="1724400"/>
            <a:ext cx="8247600" cy="2314800"/>
          </a:xfrm>
          <a:prstGeom prst="rect">
            <a:avLst/>
          </a:prstGeom>
        </p:spPr>
        <p:txBody>
          <a:bodyPr tIns="45720" bIns="45720" anchor="ctr">
            <a:normAutofit/>
          </a:bodyPr>
          <a:lstStyle>
            <a:lvl1pPr algn="l">
              <a:lnSpc>
                <a:spcPct val="80000"/>
              </a:lnSpc>
              <a:defRPr sz="3000" spc="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770000" y="3978000"/>
            <a:ext cx="3470400" cy="403200"/>
          </a:xfrm>
          <a:prstGeom prst="rect">
            <a:avLst/>
          </a:prstGeom>
        </p:spPr>
        <p:txBody>
          <a:bodyPr>
            <a:normAutofit/>
          </a:bodyPr>
          <a:lstStyle>
            <a:lvl1pPr marL="0" indent="0" algn="l">
              <a:buNone/>
              <a:defRPr sz="2200" i="1">
                <a:solidFill>
                  <a:schemeClr val="bg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Tree>
    <p:extLst>
      <p:ext uri="{BB962C8B-B14F-4D97-AF65-F5344CB8AC3E}">
        <p14:creationId xmlns:p14="http://schemas.microsoft.com/office/powerpoint/2010/main" val="2908212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4400" y="1724400"/>
            <a:ext cx="8247600" cy="2314800"/>
          </a:xfrm>
          <a:prstGeom prst="rect">
            <a:avLst/>
          </a:prstGeom>
        </p:spPr>
        <p:txBody>
          <a:bodyPr tIns="45720" bIns="45720" anchor="ctr">
            <a:normAutofit/>
          </a:bodyPr>
          <a:lstStyle>
            <a:lvl1pPr algn="l">
              <a:lnSpc>
                <a:spcPct val="80000"/>
              </a:lnSpc>
              <a:defRPr sz="3000" spc="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770000" y="3978000"/>
            <a:ext cx="3470400" cy="403200"/>
          </a:xfrm>
          <a:prstGeom prst="rect">
            <a:avLst/>
          </a:prstGeom>
        </p:spPr>
        <p:txBody>
          <a:bodyPr>
            <a:normAutofit/>
          </a:bodyPr>
          <a:lstStyle>
            <a:lvl1pPr marL="0" indent="0" algn="l">
              <a:buNone/>
              <a:defRPr sz="2200" i="1">
                <a:solidFill>
                  <a:schemeClr val="bg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Tree>
    <p:extLst>
      <p:ext uri="{BB962C8B-B14F-4D97-AF65-F5344CB8AC3E}">
        <p14:creationId xmlns:p14="http://schemas.microsoft.com/office/powerpoint/2010/main" val="19544728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4400" y="1724400"/>
            <a:ext cx="8247600" cy="2314800"/>
          </a:xfrm>
          <a:prstGeom prst="rect">
            <a:avLst/>
          </a:prstGeom>
        </p:spPr>
        <p:txBody>
          <a:bodyPr tIns="45720" bIns="45720" anchor="ctr">
            <a:normAutofit/>
          </a:bodyPr>
          <a:lstStyle>
            <a:lvl1pPr algn="l">
              <a:lnSpc>
                <a:spcPct val="80000"/>
              </a:lnSpc>
              <a:defRPr sz="3000" spc="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770000" y="3978000"/>
            <a:ext cx="3470400" cy="403200"/>
          </a:xfrm>
          <a:prstGeom prst="rect">
            <a:avLst/>
          </a:prstGeom>
        </p:spPr>
        <p:txBody>
          <a:bodyPr>
            <a:normAutofit/>
          </a:bodyPr>
          <a:lstStyle>
            <a:lvl1pPr marL="0" indent="0" algn="l">
              <a:buNone/>
              <a:defRPr sz="2200" i="1">
                <a:solidFill>
                  <a:schemeClr val="bg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Tree>
    <p:extLst>
      <p:ext uri="{BB962C8B-B14F-4D97-AF65-F5344CB8AC3E}">
        <p14:creationId xmlns:p14="http://schemas.microsoft.com/office/powerpoint/2010/main" val="1431161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0200954A-00FB-44FB-B2D5-6C8BEA8B142D}"/>
              </a:ext>
            </a:extLst>
          </p:cNvPr>
          <p:cNvSpPr>
            <a:spLocks noGrp="1"/>
          </p:cNvSpPr>
          <p:nvPr>
            <p:ph type="ctrTitle"/>
          </p:nvPr>
        </p:nvSpPr>
        <p:spPr>
          <a:xfrm>
            <a:off x="665999" y="2167200"/>
            <a:ext cx="8211600" cy="1738800"/>
          </a:xfrm>
        </p:spPr>
        <p:txBody>
          <a:bodyPr>
            <a:normAutofit/>
          </a:bodyPr>
          <a:lstStyle>
            <a:lvl1pPr>
              <a:defRPr sz="6000"/>
            </a:lvl1pPr>
          </a:lstStyle>
          <a:p>
            <a:endParaRPr lang="en-US" dirty="0"/>
          </a:p>
        </p:txBody>
      </p:sp>
      <p:sp>
        <p:nvSpPr>
          <p:cNvPr id="317" name="TextBox 316">
            <a:extLst>
              <a:ext uri="{FF2B5EF4-FFF2-40B4-BE49-F238E27FC236}">
                <a16:creationId xmlns:a16="http://schemas.microsoft.com/office/drawing/2014/main" id="{BDE8C53C-0501-4231-AB12-38C19BDB91AD}"/>
              </a:ext>
            </a:extLst>
          </p:cNvPr>
          <p:cNvSpPr txBox="1"/>
          <p:nvPr userDrawn="1"/>
        </p:nvSpPr>
        <p:spPr>
          <a:xfrm>
            <a:off x="1746504" y="3833730"/>
            <a:ext cx="6864389" cy="369332"/>
          </a:xfrm>
          <a:prstGeom prst="rect">
            <a:avLst/>
          </a:prstGeom>
          <a:noFill/>
        </p:spPr>
        <p:txBody>
          <a:bodyPr wrap="square" rtlCol="0">
            <a:spAutoFit/>
          </a:bodyPr>
          <a:lstStyle/>
          <a:p>
            <a:endParaRPr lang="en-US" dirty="0"/>
          </a:p>
        </p:txBody>
      </p:sp>
      <p:sp>
        <p:nvSpPr>
          <p:cNvPr id="633" name="Text Placeholder 632">
            <a:extLst>
              <a:ext uri="{FF2B5EF4-FFF2-40B4-BE49-F238E27FC236}">
                <a16:creationId xmlns:a16="http://schemas.microsoft.com/office/drawing/2014/main" id="{63F2DCCE-6964-44A2-B678-9EB6C5044630}"/>
              </a:ext>
            </a:extLst>
          </p:cNvPr>
          <p:cNvSpPr>
            <a:spLocks noGrp="1"/>
          </p:cNvSpPr>
          <p:nvPr>
            <p:ph type="body" sz="quarter" idx="10"/>
          </p:nvPr>
        </p:nvSpPr>
        <p:spPr>
          <a:xfrm>
            <a:off x="1144800" y="3538800"/>
            <a:ext cx="6858000" cy="1310400"/>
          </a:xfrm>
        </p:spPr>
        <p:txBody>
          <a:bodyPr>
            <a:noAutofit/>
          </a:bodyPr>
          <a:lstStyle>
            <a:lvl1pPr>
              <a:defRPr sz="2800">
                <a:latin typeface="Times New Roman" panose="02020603050405020304" pitchFamily="18" charset="0"/>
                <a:cs typeface="Times New Roman" panose="02020603050405020304" pitchFamily="18" charset="0"/>
              </a:defRPr>
            </a:lvl1pPr>
          </a:lstStyle>
          <a:p>
            <a:pPr lvl="0"/>
            <a:r>
              <a:rPr lang="en-US" dirty="0"/>
              <a:t>Edit Master text styles</a:t>
            </a:r>
          </a:p>
        </p:txBody>
      </p:sp>
      <p:sp>
        <p:nvSpPr>
          <p:cNvPr id="318" name="Rectangle 317">
            <a:extLst>
              <a:ext uri="{FF2B5EF4-FFF2-40B4-BE49-F238E27FC236}">
                <a16:creationId xmlns:a16="http://schemas.microsoft.com/office/drawing/2014/main" id="{9517653F-90D7-47B7-AC4F-5EE8EB5165BD}"/>
              </a:ext>
            </a:extLst>
          </p:cNvPr>
          <p:cNvSpPr/>
          <p:nvPr userDrawn="1"/>
        </p:nvSpPr>
        <p:spPr>
          <a:xfrm>
            <a:off x="3913441" y="5253618"/>
            <a:ext cx="1371600"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9" name="Group 318">
            <a:extLst>
              <a:ext uri="{FF2B5EF4-FFF2-40B4-BE49-F238E27FC236}">
                <a16:creationId xmlns:a16="http://schemas.microsoft.com/office/drawing/2014/main" id="{EC41D333-7D3A-48F1-B19C-A7294A7C52A7}"/>
              </a:ext>
            </a:extLst>
          </p:cNvPr>
          <p:cNvGrpSpPr/>
          <p:nvPr userDrawn="1"/>
        </p:nvGrpSpPr>
        <p:grpSpPr>
          <a:xfrm>
            <a:off x="4142041" y="5482218"/>
            <a:ext cx="914400" cy="914400"/>
            <a:chOff x="2708842" y="2171311"/>
            <a:chExt cx="3658094" cy="3657600"/>
          </a:xfrm>
        </p:grpSpPr>
        <p:sp>
          <p:nvSpPr>
            <p:cNvPr id="320" name="Rectangle 319">
              <a:extLst>
                <a:ext uri="{FF2B5EF4-FFF2-40B4-BE49-F238E27FC236}">
                  <a16:creationId xmlns:a16="http://schemas.microsoft.com/office/drawing/2014/main" id="{2AB13C4B-E407-48EC-9B39-F790609CDBF3}"/>
                </a:ext>
              </a:extLst>
            </p:cNvPr>
            <p:cNvSpPr/>
            <p:nvPr/>
          </p:nvSpPr>
          <p:spPr>
            <a:xfrm>
              <a:off x="2709336" y="2171311"/>
              <a:ext cx="3657600" cy="3657600"/>
            </a:xfrm>
            <a:prstGeom prst="rect">
              <a:avLst/>
            </a:prstGeom>
            <a:solidFill>
              <a:srgbClr val="CCE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1" name="Group 320">
              <a:extLst>
                <a:ext uri="{FF2B5EF4-FFF2-40B4-BE49-F238E27FC236}">
                  <a16:creationId xmlns:a16="http://schemas.microsoft.com/office/drawing/2014/main" id="{0C6571C7-B6BA-4CF9-89D5-D4BE3AE5016E}"/>
                </a:ext>
              </a:extLst>
            </p:cNvPr>
            <p:cNvGrpSpPr/>
            <p:nvPr/>
          </p:nvGrpSpPr>
          <p:grpSpPr>
            <a:xfrm>
              <a:off x="3419473" y="2536756"/>
              <a:ext cx="1421946" cy="508153"/>
              <a:chOff x="3419473" y="2536756"/>
              <a:chExt cx="1421946" cy="508153"/>
            </a:xfrm>
          </p:grpSpPr>
          <p:grpSp>
            <p:nvGrpSpPr>
              <p:cNvPr id="447" name="Group 446">
                <a:extLst>
                  <a:ext uri="{FF2B5EF4-FFF2-40B4-BE49-F238E27FC236}">
                    <a16:creationId xmlns:a16="http://schemas.microsoft.com/office/drawing/2014/main" id="{66F99316-CE2C-4141-9AB7-0C6E09C57F92}"/>
                  </a:ext>
                </a:extLst>
              </p:cNvPr>
              <p:cNvGrpSpPr/>
              <p:nvPr/>
            </p:nvGrpSpPr>
            <p:grpSpPr>
              <a:xfrm>
                <a:off x="3442574" y="2536756"/>
                <a:ext cx="1377723" cy="497348"/>
                <a:chOff x="3442574" y="2536756"/>
                <a:chExt cx="1377723" cy="497348"/>
              </a:xfrm>
            </p:grpSpPr>
            <p:grpSp>
              <p:nvGrpSpPr>
                <p:cNvPr id="450" name="Group 449">
                  <a:extLst>
                    <a:ext uri="{FF2B5EF4-FFF2-40B4-BE49-F238E27FC236}">
                      <a16:creationId xmlns:a16="http://schemas.microsoft.com/office/drawing/2014/main" id="{AC2E0B9C-C749-4ACD-A690-73A11E2E08A5}"/>
                    </a:ext>
                  </a:extLst>
                </p:cNvPr>
                <p:cNvGrpSpPr/>
                <p:nvPr/>
              </p:nvGrpSpPr>
              <p:grpSpPr>
                <a:xfrm flipH="1">
                  <a:off x="4535064" y="2536756"/>
                  <a:ext cx="279148" cy="491289"/>
                  <a:chOff x="3028950" y="1743386"/>
                  <a:chExt cx="279148" cy="491289"/>
                </a:xfrm>
              </p:grpSpPr>
              <p:sp>
                <p:nvSpPr>
                  <p:cNvPr id="457" name="Oval 456">
                    <a:extLst>
                      <a:ext uri="{FF2B5EF4-FFF2-40B4-BE49-F238E27FC236}">
                        <a16:creationId xmlns:a16="http://schemas.microsoft.com/office/drawing/2014/main" id="{3BFBE054-A045-4088-BB7C-2AF1BDA6B970}"/>
                      </a:ext>
                    </a:extLst>
                  </p:cNvPr>
                  <p:cNvSpPr/>
                  <p:nvPr/>
                </p:nvSpPr>
                <p:spPr>
                  <a:xfrm rot="499014">
                    <a:off x="3163365" y="1743386"/>
                    <a:ext cx="144733" cy="165774"/>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Oval 457">
                    <a:extLst>
                      <a:ext uri="{FF2B5EF4-FFF2-40B4-BE49-F238E27FC236}">
                        <a16:creationId xmlns:a16="http://schemas.microsoft.com/office/drawing/2014/main" id="{08132833-AC0A-41AD-8DC2-8B74D5F3206D}"/>
                      </a:ext>
                    </a:extLst>
                  </p:cNvPr>
                  <p:cNvSpPr/>
                  <p:nvPr/>
                </p:nvSpPr>
                <p:spPr>
                  <a:xfrm>
                    <a:off x="3028950" y="1803998"/>
                    <a:ext cx="190500" cy="430677"/>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1" name="Group 450">
                  <a:extLst>
                    <a:ext uri="{FF2B5EF4-FFF2-40B4-BE49-F238E27FC236}">
                      <a16:creationId xmlns:a16="http://schemas.microsoft.com/office/drawing/2014/main" id="{0B8739E2-F5DD-4A4C-97AA-927B2038C4A8}"/>
                    </a:ext>
                  </a:extLst>
                </p:cNvPr>
                <p:cNvGrpSpPr/>
                <p:nvPr/>
              </p:nvGrpSpPr>
              <p:grpSpPr>
                <a:xfrm>
                  <a:off x="3442574" y="2542862"/>
                  <a:ext cx="1377723" cy="491242"/>
                  <a:chOff x="3442574" y="2542862"/>
                  <a:chExt cx="1377723" cy="491242"/>
                </a:xfrm>
              </p:grpSpPr>
              <p:grpSp>
                <p:nvGrpSpPr>
                  <p:cNvPr id="452" name="Group 451">
                    <a:extLst>
                      <a:ext uri="{FF2B5EF4-FFF2-40B4-BE49-F238E27FC236}">
                        <a16:creationId xmlns:a16="http://schemas.microsoft.com/office/drawing/2014/main" id="{E152EF88-FF00-4BD2-A634-5C7E3E43DD1D}"/>
                      </a:ext>
                    </a:extLst>
                  </p:cNvPr>
                  <p:cNvGrpSpPr/>
                  <p:nvPr/>
                </p:nvGrpSpPr>
                <p:grpSpPr>
                  <a:xfrm>
                    <a:off x="3442574" y="2542862"/>
                    <a:ext cx="230051" cy="482786"/>
                    <a:chOff x="3028950" y="1751889"/>
                    <a:chExt cx="230051" cy="482786"/>
                  </a:xfrm>
                </p:grpSpPr>
                <p:sp>
                  <p:nvSpPr>
                    <p:cNvPr id="455" name="Oval 454">
                      <a:extLst>
                        <a:ext uri="{FF2B5EF4-FFF2-40B4-BE49-F238E27FC236}">
                          <a16:creationId xmlns:a16="http://schemas.microsoft.com/office/drawing/2014/main" id="{74921431-A289-4FCE-A7A2-5AC859DAEE26}"/>
                        </a:ext>
                      </a:extLst>
                    </p:cNvPr>
                    <p:cNvSpPr/>
                    <p:nvPr/>
                  </p:nvSpPr>
                  <p:spPr>
                    <a:xfrm rot="499014">
                      <a:off x="3114268" y="1751889"/>
                      <a:ext cx="144733" cy="165774"/>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Oval 455">
                      <a:extLst>
                        <a:ext uri="{FF2B5EF4-FFF2-40B4-BE49-F238E27FC236}">
                          <a16:creationId xmlns:a16="http://schemas.microsoft.com/office/drawing/2014/main" id="{94D4736C-E9E0-4F07-8128-346C110903C4}"/>
                        </a:ext>
                      </a:extLst>
                    </p:cNvPr>
                    <p:cNvSpPr/>
                    <p:nvPr/>
                  </p:nvSpPr>
                  <p:spPr>
                    <a:xfrm>
                      <a:off x="3028950" y="1803998"/>
                      <a:ext cx="190500" cy="430677"/>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3" name="Oval 452">
                    <a:extLst>
                      <a:ext uri="{FF2B5EF4-FFF2-40B4-BE49-F238E27FC236}">
                        <a16:creationId xmlns:a16="http://schemas.microsoft.com/office/drawing/2014/main" id="{655AEC4E-75A9-4B36-B23B-E83EC507B5D8}"/>
                      </a:ext>
                    </a:extLst>
                  </p:cNvPr>
                  <p:cNvSpPr/>
                  <p:nvPr/>
                </p:nvSpPr>
                <p:spPr>
                  <a:xfrm rot="2423941">
                    <a:off x="3472404" y="2879096"/>
                    <a:ext cx="402053" cy="155008"/>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Oval 453">
                    <a:extLst>
                      <a:ext uri="{FF2B5EF4-FFF2-40B4-BE49-F238E27FC236}">
                        <a16:creationId xmlns:a16="http://schemas.microsoft.com/office/drawing/2014/main" id="{E70850BD-25CF-4244-9632-E2CE8E45C2A2}"/>
                      </a:ext>
                    </a:extLst>
                  </p:cNvPr>
                  <p:cNvSpPr/>
                  <p:nvPr/>
                </p:nvSpPr>
                <p:spPr>
                  <a:xfrm rot="19176059" flipH="1">
                    <a:off x="4418244" y="2877694"/>
                    <a:ext cx="402053" cy="155008"/>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8" name="Oval 447">
                <a:extLst>
                  <a:ext uri="{FF2B5EF4-FFF2-40B4-BE49-F238E27FC236}">
                    <a16:creationId xmlns:a16="http://schemas.microsoft.com/office/drawing/2014/main" id="{EE0090BA-6ACD-44F3-9B50-FDB3B092F3C2}"/>
                  </a:ext>
                </a:extLst>
              </p:cNvPr>
              <p:cNvSpPr/>
              <p:nvPr/>
            </p:nvSpPr>
            <p:spPr>
              <a:xfrm rot="2423941">
                <a:off x="3419473" y="2908326"/>
                <a:ext cx="101272" cy="136583"/>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Oval 448">
                <a:extLst>
                  <a:ext uri="{FF2B5EF4-FFF2-40B4-BE49-F238E27FC236}">
                    <a16:creationId xmlns:a16="http://schemas.microsoft.com/office/drawing/2014/main" id="{CC91141D-7455-4CE2-AC02-C4B6E904640F}"/>
                  </a:ext>
                </a:extLst>
              </p:cNvPr>
              <p:cNvSpPr/>
              <p:nvPr/>
            </p:nvSpPr>
            <p:spPr>
              <a:xfrm rot="19190929">
                <a:off x="4740147" y="2883678"/>
                <a:ext cx="101272" cy="136583"/>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2" name="Group 321">
              <a:extLst>
                <a:ext uri="{FF2B5EF4-FFF2-40B4-BE49-F238E27FC236}">
                  <a16:creationId xmlns:a16="http://schemas.microsoft.com/office/drawing/2014/main" id="{77975A44-EC66-4EEC-BBBE-6849F50A5404}"/>
                </a:ext>
              </a:extLst>
            </p:cNvPr>
            <p:cNvGrpSpPr>
              <a:grpSpLocks noChangeAspect="1"/>
            </p:cNvGrpSpPr>
            <p:nvPr/>
          </p:nvGrpSpPr>
          <p:grpSpPr>
            <a:xfrm flipH="1">
              <a:off x="2708842" y="3832567"/>
              <a:ext cx="1851004" cy="1991922"/>
              <a:chOff x="4031138" y="4120109"/>
              <a:chExt cx="1614114" cy="1736998"/>
            </a:xfrm>
          </p:grpSpPr>
          <p:sp>
            <p:nvSpPr>
              <p:cNvPr id="438" name="Freeform 838">
                <a:extLst>
                  <a:ext uri="{FF2B5EF4-FFF2-40B4-BE49-F238E27FC236}">
                    <a16:creationId xmlns:a16="http://schemas.microsoft.com/office/drawing/2014/main" id="{753A8330-55BE-4554-8143-C8DCAD12BF64}"/>
                  </a:ext>
                </a:extLst>
              </p:cNvPr>
              <p:cNvSpPr/>
              <p:nvPr/>
            </p:nvSpPr>
            <p:spPr>
              <a:xfrm rot="-900000">
                <a:off x="4364676" y="4120109"/>
                <a:ext cx="584594" cy="177411"/>
              </a:xfrm>
              <a:custGeom>
                <a:avLst/>
                <a:gdLst>
                  <a:gd name="connsiteX0" fmla="*/ 0 w 584594"/>
                  <a:gd name="connsiteY0" fmla="*/ 136541 h 177411"/>
                  <a:gd name="connsiteX1" fmla="*/ 97277 w 584594"/>
                  <a:gd name="connsiteY1" fmla="*/ 354 h 177411"/>
                  <a:gd name="connsiteX2" fmla="*/ 408562 w 584594"/>
                  <a:gd name="connsiteY2" fmla="*/ 97630 h 177411"/>
                  <a:gd name="connsiteX3" fmla="*/ 583660 w 584594"/>
                  <a:gd name="connsiteY3" fmla="*/ 117086 h 177411"/>
                  <a:gd name="connsiteX4" fmla="*/ 466928 w 584594"/>
                  <a:gd name="connsiteY4" fmla="*/ 165724 h 177411"/>
                  <a:gd name="connsiteX5" fmla="*/ 233464 w 584594"/>
                  <a:gd name="connsiteY5" fmla="*/ 117086 h 177411"/>
                  <a:gd name="connsiteX6" fmla="*/ 136187 w 584594"/>
                  <a:gd name="connsiteY6" fmla="*/ 107358 h 177411"/>
                  <a:gd name="connsiteX7" fmla="*/ 97277 w 584594"/>
                  <a:gd name="connsiteY7" fmla="*/ 175452 h 177411"/>
                  <a:gd name="connsiteX8" fmla="*/ 0 w 584594"/>
                  <a:gd name="connsiteY8" fmla="*/ 136541 h 17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594" h="177411">
                    <a:moveTo>
                      <a:pt x="0" y="136541"/>
                    </a:moveTo>
                    <a:cubicBezTo>
                      <a:pt x="0" y="107358"/>
                      <a:pt x="29184" y="6839"/>
                      <a:pt x="97277" y="354"/>
                    </a:cubicBezTo>
                    <a:cubicBezTo>
                      <a:pt x="165370" y="-6131"/>
                      <a:pt x="327498" y="78175"/>
                      <a:pt x="408562" y="97630"/>
                    </a:cubicBezTo>
                    <a:cubicBezTo>
                      <a:pt x="489626" y="117085"/>
                      <a:pt x="573932" y="105737"/>
                      <a:pt x="583660" y="117086"/>
                    </a:cubicBezTo>
                    <a:cubicBezTo>
                      <a:pt x="593388" y="128435"/>
                      <a:pt x="525294" y="165724"/>
                      <a:pt x="466928" y="165724"/>
                    </a:cubicBezTo>
                    <a:cubicBezTo>
                      <a:pt x="408562" y="165724"/>
                      <a:pt x="288587" y="126814"/>
                      <a:pt x="233464" y="117086"/>
                    </a:cubicBezTo>
                    <a:cubicBezTo>
                      <a:pt x="178341" y="107358"/>
                      <a:pt x="158885" y="97630"/>
                      <a:pt x="136187" y="107358"/>
                    </a:cubicBezTo>
                    <a:cubicBezTo>
                      <a:pt x="113489" y="117086"/>
                      <a:pt x="119975" y="167346"/>
                      <a:pt x="97277" y="175452"/>
                    </a:cubicBezTo>
                    <a:cubicBezTo>
                      <a:pt x="74579" y="183558"/>
                      <a:pt x="0" y="165724"/>
                      <a:pt x="0" y="136541"/>
                    </a:cubicBezTo>
                    <a:close/>
                  </a:path>
                </a:pathLst>
              </a:custGeom>
              <a:solidFill>
                <a:srgbClr val="B48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Freeform 839">
                <a:extLst>
                  <a:ext uri="{FF2B5EF4-FFF2-40B4-BE49-F238E27FC236}">
                    <a16:creationId xmlns:a16="http://schemas.microsoft.com/office/drawing/2014/main" id="{475327DB-3102-4AD5-A912-7EDB02C95ED0}"/>
                  </a:ext>
                </a:extLst>
              </p:cNvPr>
              <p:cNvSpPr/>
              <p:nvPr/>
            </p:nvSpPr>
            <p:spPr>
              <a:xfrm rot="2837780" flipH="1">
                <a:off x="4049528" y="4260664"/>
                <a:ext cx="368192" cy="359897"/>
              </a:xfrm>
              <a:custGeom>
                <a:avLst/>
                <a:gdLst>
                  <a:gd name="connsiteX0" fmla="*/ 93111 w 368192"/>
                  <a:gd name="connsiteY0" fmla="*/ 2822 h 359897"/>
                  <a:gd name="connsiteX1" fmla="*/ 365485 w 368192"/>
                  <a:gd name="connsiteY1" fmla="*/ 314108 h 359897"/>
                  <a:gd name="connsiteX2" fmla="*/ 219570 w 368192"/>
                  <a:gd name="connsiteY2" fmla="*/ 343291 h 359897"/>
                  <a:gd name="connsiteX3" fmla="*/ 5562 w 368192"/>
                  <a:gd name="connsiteY3" fmla="*/ 168193 h 359897"/>
                  <a:gd name="connsiteX4" fmla="*/ 93111 w 368192"/>
                  <a:gd name="connsiteY4" fmla="*/ 2822 h 35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192" h="359897">
                    <a:moveTo>
                      <a:pt x="93111" y="2822"/>
                    </a:moveTo>
                    <a:cubicBezTo>
                      <a:pt x="153098" y="27141"/>
                      <a:pt x="344409" y="257363"/>
                      <a:pt x="365485" y="314108"/>
                    </a:cubicBezTo>
                    <a:cubicBezTo>
                      <a:pt x="386561" y="370853"/>
                      <a:pt x="279557" y="367610"/>
                      <a:pt x="219570" y="343291"/>
                    </a:cubicBezTo>
                    <a:cubicBezTo>
                      <a:pt x="159583" y="318972"/>
                      <a:pt x="28260" y="218453"/>
                      <a:pt x="5562" y="168193"/>
                    </a:cubicBezTo>
                    <a:cubicBezTo>
                      <a:pt x="-17136" y="117933"/>
                      <a:pt x="33124" y="-21497"/>
                      <a:pt x="93111" y="2822"/>
                    </a:cubicBezTo>
                    <a:close/>
                  </a:path>
                </a:pathLst>
              </a:custGeom>
              <a:solidFill>
                <a:srgbClr val="C2C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Freeform 840">
                <a:extLst>
                  <a:ext uri="{FF2B5EF4-FFF2-40B4-BE49-F238E27FC236}">
                    <a16:creationId xmlns:a16="http://schemas.microsoft.com/office/drawing/2014/main" id="{C921AD1D-3994-428B-9DE0-B1352816B701}"/>
                  </a:ext>
                </a:extLst>
              </p:cNvPr>
              <p:cNvSpPr/>
              <p:nvPr/>
            </p:nvSpPr>
            <p:spPr>
              <a:xfrm>
                <a:off x="4330912" y="4551901"/>
                <a:ext cx="1314340" cy="979157"/>
              </a:xfrm>
              <a:custGeom>
                <a:avLst/>
                <a:gdLst>
                  <a:gd name="connsiteX0" fmla="*/ 72570 w 2408373"/>
                  <a:gd name="connsiteY0" fmla="*/ 1811 h 1315726"/>
                  <a:gd name="connsiteX1" fmla="*/ 850782 w 2408373"/>
                  <a:gd name="connsiteY1" fmla="*/ 264458 h 1315726"/>
                  <a:gd name="connsiteX2" fmla="*/ 1920825 w 2408373"/>
                  <a:gd name="connsiteY2" fmla="*/ 137998 h 1315726"/>
                  <a:gd name="connsiteX3" fmla="*/ 2300204 w 2408373"/>
                  <a:gd name="connsiteY3" fmla="*/ 342279 h 1315726"/>
                  <a:gd name="connsiteX4" fmla="*/ 2407208 w 2408373"/>
                  <a:gd name="connsiteY4" fmla="*/ 896755 h 1315726"/>
                  <a:gd name="connsiteX5" fmla="*/ 2251565 w 2408373"/>
                  <a:gd name="connsiteY5" fmla="*/ 1227496 h 1315726"/>
                  <a:gd name="connsiteX6" fmla="*/ 1609540 w 2408373"/>
                  <a:gd name="connsiteY6" fmla="*/ 1305317 h 1315726"/>
                  <a:gd name="connsiteX7" fmla="*/ 169846 w 2408373"/>
                  <a:gd name="connsiteY7" fmla="*/ 1208040 h 1315726"/>
                  <a:gd name="connsiteX8" fmla="*/ 92025 w 2408373"/>
                  <a:gd name="connsiteY8" fmla="*/ 352006 h 1315726"/>
                  <a:gd name="connsiteX9" fmla="*/ 33659 w 2408373"/>
                  <a:gd name="connsiteY9" fmla="*/ 157453 h 1315726"/>
                  <a:gd name="connsiteX10" fmla="*/ 72570 w 2408373"/>
                  <a:gd name="connsiteY10" fmla="*/ 1811 h 1315726"/>
                  <a:gd name="connsiteX0" fmla="*/ 77380 w 2413183"/>
                  <a:gd name="connsiteY0" fmla="*/ 1921 h 1314391"/>
                  <a:gd name="connsiteX1" fmla="*/ 855592 w 2413183"/>
                  <a:gd name="connsiteY1" fmla="*/ 264568 h 1314391"/>
                  <a:gd name="connsiteX2" fmla="*/ 1925635 w 2413183"/>
                  <a:gd name="connsiteY2" fmla="*/ 138108 h 1314391"/>
                  <a:gd name="connsiteX3" fmla="*/ 2305014 w 2413183"/>
                  <a:gd name="connsiteY3" fmla="*/ 342389 h 1314391"/>
                  <a:gd name="connsiteX4" fmla="*/ 2412018 w 2413183"/>
                  <a:gd name="connsiteY4" fmla="*/ 896865 h 1314391"/>
                  <a:gd name="connsiteX5" fmla="*/ 2256375 w 2413183"/>
                  <a:gd name="connsiteY5" fmla="*/ 1227606 h 1314391"/>
                  <a:gd name="connsiteX6" fmla="*/ 1614350 w 2413183"/>
                  <a:gd name="connsiteY6" fmla="*/ 1305427 h 1314391"/>
                  <a:gd name="connsiteX7" fmla="*/ 174656 w 2413183"/>
                  <a:gd name="connsiteY7" fmla="*/ 1208150 h 1314391"/>
                  <a:gd name="connsiteX8" fmla="*/ 10098 w 2413183"/>
                  <a:gd name="connsiteY8" fmla="*/ 379086 h 1314391"/>
                  <a:gd name="connsiteX9" fmla="*/ 38469 w 2413183"/>
                  <a:gd name="connsiteY9" fmla="*/ 157563 h 1314391"/>
                  <a:gd name="connsiteX10" fmla="*/ 77380 w 2413183"/>
                  <a:gd name="connsiteY10" fmla="*/ 1921 h 1314391"/>
                  <a:gd name="connsiteX0" fmla="*/ 262445 w 2598248"/>
                  <a:gd name="connsiteY0" fmla="*/ 79 h 1312549"/>
                  <a:gd name="connsiteX1" fmla="*/ 1040657 w 2598248"/>
                  <a:gd name="connsiteY1" fmla="*/ 262726 h 1312549"/>
                  <a:gd name="connsiteX2" fmla="*/ 2110700 w 2598248"/>
                  <a:gd name="connsiteY2" fmla="*/ 136266 h 1312549"/>
                  <a:gd name="connsiteX3" fmla="*/ 2490079 w 2598248"/>
                  <a:gd name="connsiteY3" fmla="*/ 340547 h 1312549"/>
                  <a:gd name="connsiteX4" fmla="*/ 2597083 w 2598248"/>
                  <a:gd name="connsiteY4" fmla="*/ 895023 h 1312549"/>
                  <a:gd name="connsiteX5" fmla="*/ 2441440 w 2598248"/>
                  <a:gd name="connsiteY5" fmla="*/ 1225764 h 1312549"/>
                  <a:gd name="connsiteX6" fmla="*/ 1799415 w 2598248"/>
                  <a:gd name="connsiteY6" fmla="*/ 1303585 h 1312549"/>
                  <a:gd name="connsiteX7" fmla="*/ 359721 w 2598248"/>
                  <a:gd name="connsiteY7" fmla="*/ 1206308 h 1312549"/>
                  <a:gd name="connsiteX8" fmla="*/ 195163 w 2598248"/>
                  <a:gd name="connsiteY8" fmla="*/ 377244 h 1312549"/>
                  <a:gd name="connsiteX9" fmla="*/ 493 w 2598248"/>
                  <a:gd name="connsiteY9" fmla="*/ 236632 h 1312549"/>
                  <a:gd name="connsiteX10" fmla="*/ 262445 w 2598248"/>
                  <a:gd name="connsiteY10" fmla="*/ 79 h 1312549"/>
                  <a:gd name="connsiteX0" fmla="*/ 261963 w 2597766"/>
                  <a:gd name="connsiteY0" fmla="*/ 91 h 1305267"/>
                  <a:gd name="connsiteX1" fmla="*/ 1040175 w 2597766"/>
                  <a:gd name="connsiteY1" fmla="*/ 262738 h 1305267"/>
                  <a:gd name="connsiteX2" fmla="*/ 2110218 w 2597766"/>
                  <a:gd name="connsiteY2" fmla="*/ 136278 h 1305267"/>
                  <a:gd name="connsiteX3" fmla="*/ 2489597 w 2597766"/>
                  <a:gd name="connsiteY3" fmla="*/ 340559 h 1305267"/>
                  <a:gd name="connsiteX4" fmla="*/ 2596601 w 2597766"/>
                  <a:gd name="connsiteY4" fmla="*/ 895035 h 1305267"/>
                  <a:gd name="connsiteX5" fmla="*/ 2440958 w 2597766"/>
                  <a:gd name="connsiteY5" fmla="*/ 1225776 h 1305267"/>
                  <a:gd name="connsiteX6" fmla="*/ 1798933 w 2597766"/>
                  <a:gd name="connsiteY6" fmla="*/ 1303597 h 1305267"/>
                  <a:gd name="connsiteX7" fmla="*/ 359239 w 2597766"/>
                  <a:gd name="connsiteY7" fmla="*/ 1206320 h 1305267"/>
                  <a:gd name="connsiteX8" fmla="*/ 269028 w 2597766"/>
                  <a:gd name="connsiteY8" fmla="*/ 539078 h 1305267"/>
                  <a:gd name="connsiteX9" fmla="*/ 11 w 2597766"/>
                  <a:gd name="connsiteY9" fmla="*/ 236644 h 1305267"/>
                  <a:gd name="connsiteX10" fmla="*/ 261963 w 2597766"/>
                  <a:gd name="connsiteY10" fmla="*/ 91 h 1305267"/>
                  <a:gd name="connsiteX0" fmla="*/ 349182 w 2598247"/>
                  <a:gd name="connsiteY0" fmla="*/ 118 h 1264836"/>
                  <a:gd name="connsiteX1" fmla="*/ 1040656 w 2598247"/>
                  <a:gd name="connsiteY1" fmla="*/ 222309 h 1264836"/>
                  <a:gd name="connsiteX2" fmla="*/ 2110699 w 2598247"/>
                  <a:gd name="connsiteY2" fmla="*/ 95849 h 1264836"/>
                  <a:gd name="connsiteX3" fmla="*/ 2490078 w 2598247"/>
                  <a:gd name="connsiteY3" fmla="*/ 300130 h 1264836"/>
                  <a:gd name="connsiteX4" fmla="*/ 2597082 w 2598247"/>
                  <a:gd name="connsiteY4" fmla="*/ 854606 h 1264836"/>
                  <a:gd name="connsiteX5" fmla="*/ 2441439 w 2598247"/>
                  <a:gd name="connsiteY5" fmla="*/ 1185347 h 1264836"/>
                  <a:gd name="connsiteX6" fmla="*/ 1799414 w 2598247"/>
                  <a:gd name="connsiteY6" fmla="*/ 1263168 h 1264836"/>
                  <a:gd name="connsiteX7" fmla="*/ 359720 w 2598247"/>
                  <a:gd name="connsiteY7" fmla="*/ 1165891 h 1264836"/>
                  <a:gd name="connsiteX8" fmla="*/ 269509 w 2598247"/>
                  <a:gd name="connsiteY8" fmla="*/ 498649 h 1264836"/>
                  <a:gd name="connsiteX9" fmla="*/ 492 w 2598247"/>
                  <a:gd name="connsiteY9" fmla="*/ 196215 h 1264836"/>
                  <a:gd name="connsiteX10" fmla="*/ 349182 w 2598247"/>
                  <a:gd name="connsiteY10" fmla="*/ 118 h 1264836"/>
                  <a:gd name="connsiteX0" fmla="*/ 349182 w 2598247"/>
                  <a:gd name="connsiteY0" fmla="*/ 193 h 1264912"/>
                  <a:gd name="connsiteX1" fmla="*/ 728397 w 2598247"/>
                  <a:gd name="connsiteY1" fmla="*/ 230141 h 1264912"/>
                  <a:gd name="connsiteX2" fmla="*/ 1040656 w 2598247"/>
                  <a:gd name="connsiteY2" fmla="*/ 222384 h 1264912"/>
                  <a:gd name="connsiteX3" fmla="*/ 2110699 w 2598247"/>
                  <a:gd name="connsiteY3" fmla="*/ 95924 h 1264912"/>
                  <a:gd name="connsiteX4" fmla="*/ 2490078 w 2598247"/>
                  <a:gd name="connsiteY4" fmla="*/ 300205 h 1264912"/>
                  <a:gd name="connsiteX5" fmla="*/ 2597082 w 2598247"/>
                  <a:gd name="connsiteY5" fmla="*/ 854681 h 1264912"/>
                  <a:gd name="connsiteX6" fmla="*/ 2441439 w 2598247"/>
                  <a:gd name="connsiteY6" fmla="*/ 1185422 h 1264912"/>
                  <a:gd name="connsiteX7" fmla="*/ 1799414 w 2598247"/>
                  <a:gd name="connsiteY7" fmla="*/ 1263243 h 1264912"/>
                  <a:gd name="connsiteX8" fmla="*/ 359720 w 2598247"/>
                  <a:gd name="connsiteY8" fmla="*/ 1165966 h 1264912"/>
                  <a:gd name="connsiteX9" fmla="*/ 269509 w 2598247"/>
                  <a:gd name="connsiteY9" fmla="*/ 498724 h 1264912"/>
                  <a:gd name="connsiteX10" fmla="*/ 492 w 2598247"/>
                  <a:gd name="connsiteY10" fmla="*/ 196290 h 1264912"/>
                  <a:gd name="connsiteX11" fmla="*/ 349182 w 2598247"/>
                  <a:gd name="connsiteY11" fmla="*/ 193 h 1264912"/>
                  <a:gd name="connsiteX0" fmla="*/ 349182 w 2598247"/>
                  <a:gd name="connsiteY0" fmla="*/ 193 h 1264912"/>
                  <a:gd name="connsiteX1" fmla="*/ 728397 w 2598247"/>
                  <a:gd name="connsiteY1" fmla="*/ 230141 h 1264912"/>
                  <a:gd name="connsiteX2" fmla="*/ 1325653 w 2598247"/>
                  <a:gd name="connsiteY2" fmla="*/ 276325 h 1264912"/>
                  <a:gd name="connsiteX3" fmla="*/ 2110699 w 2598247"/>
                  <a:gd name="connsiteY3" fmla="*/ 95924 h 1264912"/>
                  <a:gd name="connsiteX4" fmla="*/ 2490078 w 2598247"/>
                  <a:gd name="connsiteY4" fmla="*/ 300205 h 1264912"/>
                  <a:gd name="connsiteX5" fmla="*/ 2597082 w 2598247"/>
                  <a:gd name="connsiteY5" fmla="*/ 854681 h 1264912"/>
                  <a:gd name="connsiteX6" fmla="*/ 2441439 w 2598247"/>
                  <a:gd name="connsiteY6" fmla="*/ 1185422 h 1264912"/>
                  <a:gd name="connsiteX7" fmla="*/ 1799414 w 2598247"/>
                  <a:gd name="connsiteY7" fmla="*/ 1263243 h 1264912"/>
                  <a:gd name="connsiteX8" fmla="*/ 359720 w 2598247"/>
                  <a:gd name="connsiteY8" fmla="*/ 1165966 h 1264912"/>
                  <a:gd name="connsiteX9" fmla="*/ 269509 w 2598247"/>
                  <a:gd name="connsiteY9" fmla="*/ 498724 h 1264912"/>
                  <a:gd name="connsiteX10" fmla="*/ 492 w 2598247"/>
                  <a:gd name="connsiteY10" fmla="*/ 196290 h 1264912"/>
                  <a:gd name="connsiteX11" fmla="*/ 349182 w 2598247"/>
                  <a:gd name="connsiteY11" fmla="*/ 193 h 1264912"/>
                  <a:gd name="connsiteX0" fmla="*/ 349182 w 2606476"/>
                  <a:gd name="connsiteY0" fmla="*/ 193 h 1264912"/>
                  <a:gd name="connsiteX1" fmla="*/ 728397 w 2606476"/>
                  <a:gd name="connsiteY1" fmla="*/ 230141 h 1264912"/>
                  <a:gd name="connsiteX2" fmla="*/ 1325653 w 2606476"/>
                  <a:gd name="connsiteY2" fmla="*/ 276325 h 1264912"/>
                  <a:gd name="connsiteX3" fmla="*/ 1694627 w 2606476"/>
                  <a:gd name="connsiteY3" fmla="*/ 189149 h 1264912"/>
                  <a:gd name="connsiteX4" fmla="*/ 2490078 w 2606476"/>
                  <a:gd name="connsiteY4" fmla="*/ 300205 h 1264912"/>
                  <a:gd name="connsiteX5" fmla="*/ 2597082 w 2606476"/>
                  <a:gd name="connsiteY5" fmla="*/ 854681 h 1264912"/>
                  <a:gd name="connsiteX6" fmla="*/ 2441439 w 2606476"/>
                  <a:gd name="connsiteY6" fmla="*/ 1185422 h 1264912"/>
                  <a:gd name="connsiteX7" fmla="*/ 1799414 w 2606476"/>
                  <a:gd name="connsiteY7" fmla="*/ 1263243 h 1264912"/>
                  <a:gd name="connsiteX8" fmla="*/ 359720 w 2606476"/>
                  <a:gd name="connsiteY8" fmla="*/ 1165966 h 1264912"/>
                  <a:gd name="connsiteX9" fmla="*/ 269509 w 2606476"/>
                  <a:gd name="connsiteY9" fmla="*/ 498724 h 1264912"/>
                  <a:gd name="connsiteX10" fmla="*/ 492 w 2606476"/>
                  <a:gd name="connsiteY10" fmla="*/ 196290 h 1264912"/>
                  <a:gd name="connsiteX11" fmla="*/ 349182 w 2606476"/>
                  <a:gd name="connsiteY11" fmla="*/ 193 h 1264912"/>
                  <a:gd name="connsiteX0" fmla="*/ 349182 w 2606476"/>
                  <a:gd name="connsiteY0" fmla="*/ 193 h 1264912"/>
                  <a:gd name="connsiteX1" fmla="*/ 728397 w 2606476"/>
                  <a:gd name="connsiteY1" fmla="*/ 230141 h 1264912"/>
                  <a:gd name="connsiteX2" fmla="*/ 1325653 w 2606476"/>
                  <a:gd name="connsiteY2" fmla="*/ 276325 h 1264912"/>
                  <a:gd name="connsiteX3" fmla="*/ 1694627 w 2606476"/>
                  <a:gd name="connsiteY3" fmla="*/ 189149 h 1264912"/>
                  <a:gd name="connsiteX4" fmla="*/ 2490078 w 2606476"/>
                  <a:gd name="connsiteY4" fmla="*/ 300205 h 1264912"/>
                  <a:gd name="connsiteX5" fmla="*/ 2597082 w 2606476"/>
                  <a:gd name="connsiteY5" fmla="*/ 854681 h 1264912"/>
                  <a:gd name="connsiteX6" fmla="*/ 2441439 w 2606476"/>
                  <a:gd name="connsiteY6" fmla="*/ 1185422 h 1264912"/>
                  <a:gd name="connsiteX7" fmla="*/ 1799414 w 2606476"/>
                  <a:gd name="connsiteY7" fmla="*/ 1263243 h 1264912"/>
                  <a:gd name="connsiteX8" fmla="*/ 359720 w 2606476"/>
                  <a:gd name="connsiteY8" fmla="*/ 1165966 h 1264912"/>
                  <a:gd name="connsiteX9" fmla="*/ 269509 w 2606476"/>
                  <a:gd name="connsiteY9" fmla="*/ 498724 h 1264912"/>
                  <a:gd name="connsiteX10" fmla="*/ 492 w 2606476"/>
                  <a:gd name="connsiteY10" fmla="*/ 196290 h 1264912"/>
                  <a:gd name="connsiteX11" fmla="*/ 349182 w 2606476"/>
                  <a:gd name="connsiteY11" fmla="*/ 193 h 1264912"/>
                  <a:gd name="connsiteX0" fmla="*/ 349182 w 2606476"/>
                  <a:gd name="connsiteY0" fmla="*/ 193 h 1264912"/>
                  <a:gd name="connsiteX1" fmla="*/ 728397 w 2606476"/>
                  <a:gd name="connsiteY1" fmla="*/ 230141 h 1264912"/>
                  <a:gd name="connsiteX2" fmla="*/ 1325653 w 2606476"/>
                  <a:gd name="connsiteY2" fmla="*/ 276325 h 1264912"/>
                  <a:gd name="connsiteX3" fmla="*/ 1694627 w 2606476"/>
                  <a:gd name="connsiteY3" fmla="*/ 189149 h 1264912"/>
                  <a:gd name="connsiteX4" fmla="*/ 2490078 w 2606476"/>
                  <a:gd name="connsiteY4" fmla="*/ 300205 h 1264912"/>
                  <a:gd name="connsiteX5" fmla="*/ 2597082 w 2606476"/>
                  <a:gd name="connsiteY5" fmla="*/ 854681 h 1264912"/>
                  <a:gd name="connsiteX6" fmla="*/ 2441439 w 2606476"/>
                  <a:gd name="connsiteY6" fmla="*/ 1185422 h 1264912"/>
                  <a:gd name="connsiteX7" fmla="*/ 1799414 w 2606476"/>
                  <a:gd name="connsiteY7" fmla="*/ 1263243 h 1264912"/>
                  <a:gd name="connsiteX8" fmla="*/ 359720 w 2606476"/>
                  <a:gd name="connsiteY8" fmla="*/ 1165966 h 1264912"/>
                  <a:gd name="connsiteX9" fmla="*/ 269509 w 2606476"/>
                  <a:gd name="connsiteY9" fmla="*/ 498724 h 1264912"/>
                  <a:gd name="connsiteX10" fmla="*/ 492 w 2606476"/>
                  <a:gd name="connsiteY10" fmla="*/ 196290 h 1264912"/>
                  <a:gd name="connsiteX11" fmla="*/ 349182 w 2606476"/>
                  <a:gd name="connsiteY11" fmla="*/ 193 h 1264912"/>
                  <a:gd name="connsiteX0" fmla="*/ 349182 w 2644128"/>
                  <a:gd name="connsiteY0" fmla="*/ 193 h 1264912"/>
                  <a:gd name="connsiteX1" fmla="*/ 728397 w 2644128"/>
                  <a:gd name="connsiteY1" fmla="*/ 230141 h 1264912"/>
                  <a:gd name="connsiteX2" fmla="*/ 1325653 w 2644128"/>
                  <a:gd name="connsiteY2" fmla="*/ 276325 h 1264912"/>
                  <a:gd name="connsiteX3" fmla="*/ 1694627 w 2644128"/>
                  <a:gd name="connsiteY3" fmla="*/ 189149 h 1264912"/>
                  <a:gd name="connsiteX4" fmla="*/ 2597082 w 2644128"/>
                  <a:gd name="connsiteY4" fmla="*/ 854681 h 1264912"/>
                  <a:gd name="connsiteX5" fmla="*/ 2441439 w 2644128"/>
                  <a:gd name="connsiteY5" fmla="*/ 1185422 h 1264912"/>
                  <a:gd name="connsiteX6" fmla="*/ 1799414 w 2644128"/>
                  <a:gd name="connsiteY6" fmla="*/ 1263243 h 1264912"/>
                  <a:gd name="connsiteX7" fmla="*/ 359720 w 2644128"/>
                  <a:gd name="connsiteY7" fmla="*/ 1165966 h 1264912"/>
                  <a:gd name="connsiteX8" fmla="*/ 269509 w 2644128"/>
                  <a:gd name="connsiteY8" fmla="*/ 498724 h 1264912"/>
                  <a:gd name="connsiteX9" fmla="*/ 492 w 2644128"/>
                  <a:gd name="connsiteY9" fmla="*/ 196290 h 1264912"/>
                  <a:gd name="connsiteX10" fmla="*/ 349182 w 2644128"/>
                  <a:gd name="connsiteY10" fmla="*/ 193 h 1264912"/>
                  <a:gd name="connsiteX0" fmla="*/ 349182 w 2442137"/>
                  <a:gd name="connsiteY0" fmla="*/ 193 h 1292880"/>
                  <a:gd name="connsiteX1" fmla="*/ 728397 w 2442137"/>
                  <a:gd name="connsiteY1" fmla="*/ 230141 h 1292880"/>
                  <a:gd name="connsiteX2" fmla="*/ 1325653 w 2442137"/>
                  <a:gd name="connsiteY2" fmla="*/ 276325 h 1292880"/>
                  <a:gd name="connsiteX3" fmla="*/ 1694627 w 2442137"/>
                  <a:gd name="connsiteY3" fmla="*/ 189149 h 1292880"/>
                  <a:gd name="connsiteX4" fmla="*/ 2441439 w 2442137"/>
                  <a:gd name="connsiteY4" fmla="*/ 1185422 h 1292880"/>
                  <a:gd name="connsiteX5" fmla="*/ 1799414 w 2442137"/>
                  <a:gd name="connsiteY5" fmla="*/ 1263243 h 1292880"/>
                  <a:gd name="connsiteX6" fmla="*/ 359720 w 2442137"/>
                  <a:gd name="connsiteY6" fmla="*/ 1165966 h 1292880"/>
                  <a:gd name="connsiteX7" fmla="*/ 269509 w 2442137"/>
                  <a:gd name="connsiteY7" fmla="*/ 498724 h 1292880"/>
                  <a:gd name="connsiteX8" fmla="*/ 492 w 2442137"/>
                  <a:gd name="connsiteY8" fmla="*/ 196290 h 1292880"/>
                  <a:gd name="connsiteX9" fmla="*/ 349182 w 2442137"/>
                  <a:gd name="connsiteY9" fmla="*/ 193 h 1292880"/>
                  <a:gd name="connsiteX0" fmla="*/ 349182 w 1889834"/>
                  <a:gd name="connsiteY0" fmla="*/ 193 h 1338697"/>
                  <a:gd name="connsiteX1" fmla="*/ 728397 w 1889834"/>
                  <a:gd name="connsiteY1" fmla="*/ 230141 h 1338697"/>
                  <a:gd name="connsiteX2" fmla="*/ 1325653 w 1889834"/>
                  <a:gd name="connsiteY2" fmla="*/ 276325 h 1338697"/>
                  <a:gd name="connsiteX3" fmla="*/ 1694627 w 1889834"/>
                  <a:gd name="connsiteY3" fmla="*/ 189149 h 1338697"/>
                  <a:gd name="connsiteX4" fmla="*/ 1799414 w 1889834"/>
                  <a:gd name="connsiteY4" fmla="*/ 1263243 h 1338697"/>
                  <a:gd name="connsiteX5" fmla="*/ 359720 w 1889834"/>
                  <a:gd name="connsiteY5" fmla="*/ 1165966 h 1338697"/>
                  <a:gd name="connsiteX6" fmla="*/ 269509 w 1889834"/>
                  <a:gd name="connsiteY6" fmla="*/ 498724 h 1338697"/>
                  <a:gd name="connsiteX7" fmla="*/ 492 w 1889834"/>
                  <a:gd name="connsiteY7" fmla="*/ 196290 h 1338697"/>
                  <a:gd name="connsiteX8" fmla="*/ 349182 w 1889834"/>
                  <a:gd name="connsiteY8" fmla="*/ 193 h 1338697"/>
                  <a:gd name="connsiteX0" fmla="*/ 349182 w 1802281"/>
                  <a:gd name="connsiteY0" fmla="*/ 193 h 1359859"/>
                  <a:gd name="connsiteX1" fmla="*/ 728397 w 1802281"/>
                  <a:gd name="connsiteY1" fmla="*/ 230141 h 1359859"/>
                  <a:gd name="connsiteX2" fmla="*/ 1325653 w 1802281"/>
                  <a:gd name="connsiteY2" fmla="*/ 276325 h 1359859"/>
                  <a:gd name="connsiteX3" fmla="*/ 1694627 w 1802281"/>
                  <a:gd name="connsiteY3" fmla="*/ 189149 h 1359859"/>
                  <a:gd name="connsiteX4" fmla="*/ 1677040 w 1802281"/>
                  <a:gd name="connsiteY4" fmla="*/ 1289879 h 1359859"/>
                  <a:gd name="connsiteX5" fmla="*/ 359720 w 1802281"/>
                  <a:gd name="connsiteY5" fmla="*/ 1165966 h 1359859"/>
                  <a:gd name="connsiteX6" fmla="*/ 269509 w 1802281"/>
                  <a:gd name="connsiteY6" fmla="*/ 498724 h 1359859"/>
                  <a:gd name="connsiteX7" fmla="*/ 492 w 1802281"/>
                  <a:gd name="connsiteY7" fmla="*/ 196290 h 1359859"/>
                  <a:gd name="connsiteX8" fmla="*/ 349182 w 1802281"/>
                  <a:gd name="connsiteY8" fmla="*/ 193 h 1359859"/>
                  <a:gd name="connsiteX0" fmla="*/ 349182 w 1802280"/>
                  <a:gd name="connsiteY0" fmla="*/ 193 h 1359859"/>
                  <a:gd name="connsiteX1" fmla="*/ 728397 w 1802280"/>
                  <a:gd name="connsiteY1" fmla="*/ 230141 h 1359859"/>
                  <a:gd name="connsiteX2" fmla="*/ 1325653 w 1802280"/>
                  <a:gd name="connsiteY2" fmla="*/ 276325 h 1359859"/>
                  <a:gd name="connsiteX3" fmla="*/ 1694627 w 1802280"/>
                  <a:gd name="connsiteY3" fmla="*/ 189149 h 1359859"/>
                  <a:gd name="connsiteX4" fmla="*/ 1677040 w 1802280"/>
                  <a:gd name="connsiteY4" fmla="*/ 1289879 h 1359859"/>
                  <a:gd name="connsiteX5" fmla="*/ 359720 w 1802280"/>
                  <a:gd name="connsiteY5" fmla="*/ 1165966 h 1359859"/>
                  <a:gd name="connsiteX6" fmla="*/ 269509 w 1802280"/>
                  <a:gd name="connsiteY6" fmla="*/ 498724 h 1359859"/>
                  <a:gd name="connsiteX7" fmla="*/ 492 w 1802280"/>
                  <a:gd name="connsiteY7" fmla="*/ 196290 h 1359859"/>
                  <a:gd name="connsiteX8" fmla="*/ 349182 w 1802280"/>
                  <a:gd name="connsiteY8" fmla="*/ 193 h 1359859"/>
                  <a:gd name="connsiteX0" fmla="*/ 349182 w 1737304"/>
                  <a:gd name="connsiteY0" fmla="*/ 193 h 1359859"/>
                  <a:gd name="connsiteX1" fmla="*/ 728397 w 1737304"/>
                  <a:gd name="connsiteY1" fmla="*/ 230141 h 1359859"/>
                  <a:gd name="connsiteX2" fmla="*/ 1325653 w 1737304"/>
                  <a:gd name="connsiteY2" fmla="*/ 276325 h 1359859"/>
                  <a:gd name="connsiteX3" fmla="*/ 1694627 w 1737304"/>
                  <a:gd name="connsiteY3" fmla="*/ 189149 h 1359859"/>
                  <a:gd name="connsiteX4" fmla="*/ 1677040 w 1737304"/>
                  <a:gd name="connsiteY4" fmla="*/ 1289879 h 1359859"/>
                  <a:gd name="connsiteX5" fmla="*/ 359720 w 1737304"/>
                  <a:gd name="connsiteY5" fmla="*/ 1165966 h 1359859"/>
                  <a:gd name="connsiteX6" fmla="*/ 269509 w 1737304"/>
                  <a:gd name="connsiteY6" fmla="*/ 498724 h 1359859"/>
                  <a:gd name="connsiteX7" fmla="*/ 492 w 1737304"/>
                  <a:gd name="connsiteY7" fmla="*/ 196290 h 1359859"/>
                  <a:gd name="connsiteX8" fmla="*/ 349182 w 1737304"/>
                  <a:gd name="connsiteY8" fmla="*/ 193 h 1359859"/>
                  <a:gd name="connsiteX0" fmla="*/ 349182 w 1694628"/>
                  <a:gd name="connsiteY0" fmla="*/ 193 h 1359859"/>
                  <a:gd name="connsiteX1" fmla="*/ 728397 w 1694628"/>
                  <a:gd name="connsiteY1" fmla="*/ 230141 h 1359859"/>
                  <a:gd name="connsiteX2" fmla="*/ 1325653 w 1694628"/>
                  <a:gd name="connsiteY2" fmla="*/ 276325 h 1359859"/>
                  <a:gd name="connsiteX3" fmla="*/ 1694627 w 1694628"/>
                  <a:gd name="connsiteY3" fmla="*/ 189149 h 1359859"/>
                  <a:gd name="connsiteX4" fmla="*/ 1677040 w 1694628"/>
                  <a:gd name="connsiteY4" fmla="*/ 1289879 h 1359859"/>
                  <a:gd name="connsiteX5" fmla="*/ 359720 w 1694628"/>
                  <a:gd name="connsiteY5" fmla="*/ 1165966 h 1359859"/>
                  <a:gd name="connsiteX6" fmla="*/ 269509 w 1694628"/>
                  <a:gd name="connsiteY6" fmla="*/ 498724 h 1359859"/>
                  <a:gd name="connsiteX7" fmla="*/ 492 w 1694628"/>
                  <a:gd name="connsiteY7" fmla="*/ 196290 h 1359859"/>
                  <a:gd name="connsiteX8" fmla="*/ 349182 w 1694628"/>
                  <a:gd name="connsiteY8" fmla="*/ 193 h 1359859"/>
                  <a:gd name="connsiteX0" fmla="*/ 349182 w 1677040"/>
                  <a:gd name="connsiteY0" fmla="*/ 193 h 1359859"/>
                  <a:gd name="connsiteX1" fmla="*/ 728397 w 1677040"/>
                  <a:gd name="connsiteY1" fmla="*/ 230141 h 1359859"/>
                  <a:gd name="connsiteX2" fmla="*/ 1325653 w 1677040"/>
                  <a:gd name="connsiteY2" fmla="*/ 276325 h 1359859"/>
                  <a:gd name="connsiteX3" fmla="*/ 1670153 w 1677040"/>
                  <a:gd name="connsiteY3" fmla="*/ 189149 h 1359859"/>
                  <a:gd name="connsiteX4" fmla="*/ 1677040 w 1677040"/>
                  <a:gd name="connsiteY4" fmla="*/ 1289879 h 1359859"/>
                  <a:gd name="connsiteX5" fmla="*/ 359720 w 1677040"/>
                  <a:gd name="connsiteY5" fmla="*/ 1165966 h 1359859"/>
                  <a:gd name="connsiteX6" fmla="*/ 269509 w 1677040"/>
                  <a:gd name="connsiteY6" fmla="*/ 498724 h 1359859"/>
                  <a:gd name="connsiteX7" fmla="*/ 492 w 1677040"/>
                  <a:gd name="connsiteY7" fmla="*/ 196290 h 1359859"/>
                  <a:gd name="connsiteX8" fmla="*/ 349182 w 1677040"/>
                  <a:gd name="connsiteY8" fmla="*/ 193 h 1359859"/>
                  <a:gd name="connsiteX0" fmla="*/ 349182 w 1674219"/>
                  <a:gd name="connsiteY0" fmla="*/ 193 h 1357383"/>
                  <a:gd name="connsiteX1" fmla="*/ 728397 w 1674219"/>
                  <a:gd name="connsiteY1" fmla="*/ 230141 h 1357383"/>
                  <a:gd name="connsiteX2" fmla="*/ 1325653 w 1674219"/>
                  <a:gd name="connsiteY2" fmla="*/ 276325 h 1357383"/>
                  <a:gd name="connsiteX3" fmla="*/ 1670153 w 1674219"/>
                  <a:gd name="connsiteY3" fmla="*/ 189149 h 1357383"/>
                  <a:gd name="connsiteX4" fmla="*/ 1674219 w 1674219"/>
                  <a:gd name="connsiteY4" fmla="*/ 1286809 h 1357383"/>
                  <a:gd name="connsiteX5" fmla="*/ 359720 w 1674219"/>
                  <a:gd name="connsiteY5" fmla="*/ 1165966 h 1357383"/>
                  <a:gd name="connsiteX6" fmla="*/ 269509 w 1674219"/>
                  <a:gd name="connsiteY6" fmla="*/ 498724 h 1357383"/>
                  <a:gd name="connsiteX7" fmla="*/ 492 w 1674219"/>
                  <a:gd name="connsiteY7" fmla="*/ 196290 h 1357383"/>
                  <a:gd name="connsiteX8" fmla="*/ 349182 w 1674219"/>
                  <a:gd name="connsiteY8" fmla="*/ 193 h 1357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4219" h="1357383">
                    <a:moveTo>
                      <a:pt x="349182" y="193"/>
                    </a:moveTo>
                    <a:cubicBezTo>
                      <a:pt x="470499" y="5835"/>
                      <a:pt x="613151" y="193109"/>
                      <a:pt x="728397" y="230141"/>
                    </a:cubicBezTo>
                    <a:cubicBezTo>
                      <a:pt x="843643" y="267173"/>
                      <a:pt x="1168694" y="283157"/>
                      <a:pt x="1325653" y="276325"/>
                    </a:cubicBezTo>
                    <a:cubicBezTo>
                      <a:pt x="1482612" y="269493"/>
                      <a:pt x="1476082" y="185169"/>
                      <a:pt x="1670153" y="189149"/>
                    </a:cubicBezTo>
                    <a:cubicBezTo>
                      <a:pt x="1672449" y="556059"/>
                      <a:pt x="1671923" y="919899"/>
                      <a:pt x="1674219" y="1286809"/>
                    </a:cubicBezTo>
                    <a:cubicBezTo>
                      <a:pt x="1451734" y="1449612"/>
                      <a:pt x="593838" y="1297314"/>
                      <a:pt x="359720" y="1165966"/>
                    </a:cubicBezTo>
                    <a:cubicBezTo>
                      <a:pt x="125602" y="1034619"/>
                      <a:pt x="292207" y="673822"/>
                      <a:pt x="269509" y="498724"/>
                    </a:cubicBezTo>
                    <a:cubicBezTo>
                      <a:pt x="246811" y="323626"/>
                      <a:pt x="-12787" y="279379"/>
                      <a:pt x="492" y="196290"/>
                    </a:cubicBezTo>
                    <a:cubicBezTo>
                      <a:pt x="13771" y="113202"/>
                      <a:pt x="227865" y="-5449"/>
                      <a:pt x="349182" y="19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Freeform 841">
                <a:extLst>
                  <a:ext uri="{FF2B5EF4-FFF2-40B4-BE49-F238E27FC236}">
                    <a16:creationId xmlns:a16="http://schemas.microsoft.com/office/drawing/2014/main" id="{2731A2A3-29A7-4FB3-84A1-17F904DE58D7}"/>
                  </a:ext>
                </a:extLst>
              </p:cNvPr>
              <p:cNvSpPr/>
              <p:nvPr/>
            </p:nvSpPr>
            <p:spPr>
              <a:xfrm>
                <a:off x="4031138" y="4272727"/>
                <a:ext cx="667396" cy="563768"/>
              </a:xfrm>
              <a:custGeom>
                <a:avLst/>
                <a:gdLst>
                  <a:gd name="connsiteX0" fmla="*/ 659752 w 778187"/>
                  <a:gd name="connsiteY0" fmla="*/ 16968 h 553265"/>
                  <a:gd name="connsiteX1" fmla="*/ 377650 w 778187"/>
                  <a:gd name="connsiteY1" fmla="*/ 36424 h 553265"/>
                  <a:gd name="connsiteX2" fmla="*/ 280373 w 778187"/>
                  <a:gd name="connsiteY2" fmla="*/ 250432 h 553265"/>
                  <a:gd name="connsiteX3" fmla="*/ 37182 w 778187"/>
                  <a:gd name="connsiteY3" fmla="*/ 357436 h 553265"/>
                  <a:gd name="connsiteX4" fmla="*/ 56637 w 778187"/>
                  <a:gd name="connsiteY4" fmla="*/ 522806 h 553265"/>
                  <a:gd name="connsiteX5" fmla="*/ 562475 w 778187"/>
                  <a:gd name="connsiteY5" fmla="*/ 522806 h 553265"/>
                  <a:gd name="connsiteX6" fmla="*/ 776484 w 778187"/>
                  <a:gd name="connsiteY6" fmla="*/ 211521 h 553265"/>
                  <a:gd name="connsiteX7" fmla="*/ 659752 w 778187"/>
                  <a:gd name="connsiteY7" fmla="*/ 16968 h 553265"/>
                  <a:gd name="connsiteX0" fmla="*/ 659752 w 778187"/>
                  <a:gd name="connsiteY0" fmla="*/ 15231 h 551528"/>
                  <a:gd name="connsiteX1" fmla="*/ 377650 w 778187"/>
                  <a:gd name="connsiteY1" fmla="*/ 34687 h 551528"/>
                  <a:gd name="connsiteX2" fmla="*/ 280373 w 778187"/>
                  <a:gd name="connsiteY2" fmla="*/ 209784 h 551528"/>
                  <a:gd name="connsiteX3" fmla="*/ 37182 w 778187"/>
                  <a:gd name="connsiteY3" fmla="*/ 355699 h 551528"/>
                  <a:gd name="connsiteX4" fmla="*/ 56637 w 778187"/>
                  <a:gd name="connsiteY4" fmla="*/ 521069 h 551528"/>
                  <a:gd name="connsiteX5" fmla="*/ 562475 w 778187"/>
                  <a:gd name="connsiteY5" fmla="*/ 521069 h 551528"/>
                  <a:gd name="connsiteX6" fmla="*/ 776484 w 778187"/>
                  <a:gd name="connsiteY6" fmla="*/ 209784 h 551528"/>
                  <a:gd name="connsiteX7" fmla="*/ 659752 w 778187"/>
                  <a:gd name="connsiteY7" fmla="*/ 15231 h 551528"/>
                  <a:gd name="connsiteX0" fmla="*/ 636093 w 754528"/>
                  <a:gd name="connsiteY0" fmla="*/ 15231 h 552042"/>
                  <a:gd name="connsiteX1" fmla="*/ 353991 w 754528"/>
                  <a:gd name="connsiteY1" fmla="*/ 34687 h 552042"/>
                  <a:gd name="connsiteX2" fmla="*/ 256714 w 754528"/>
                  <a:gd name="connsiteY2" fmla="*/ 209784 h 552042"/>
                  <a:gd name="connsiteX3" fmla="*/ 71889 w 754528"/>
                  <a:gd name="connsiteY3" fmla="*/ 345972 h 552042"/>
                  <a:gd name="connsiteX4" fmla="*/ 32978 w 754528"/>
                  <a:gd name="connsiteY4" fmla="*/ 521069 h 552042"/>
                  <a:gd name="connsiteX5" fmla="*/ 538816 w 754528"/>
                  <a:gd name="connsiteY5" fmla="*/ 521069 h 552042"/>
                  <a:gd name="connsiteX6" fmla="*/ 752825 w 754528"/>
                  <a:gd name="connsiteY6" fmla="*/ 209784 h 552042"/>
                  <a:gd name="connsiteX7" fmla="*/ 636093 w 754528"/>
                  <a:gd name="connsiteY7" fmla="*/ 15231 h 552042"/>
                  <a:gd name="connsiteX0" fmla="*/ 579326 w 697761"/>
                  <a:gd name="connsiteY0" fmla="*/ 15231 h 556343"/>
                  <a:gd name="connsiteX1" fmla="*/ 297224 w 697761"/>
                  <a:gd name="connsiteY1" fmla="*/ 34687 h 556343"/>
                  <a:gd name="connsiteX2" fmla="*/ 199947 w 697761"/>
                  <a:gd name="connsiteY2" fmla="*/ 209784 h 556343"/>
                  <a:gd name="connsiteX3" fmla="*/ 15122 w 697761"/>
                  <a:gd name="connsiteY3" fmla="*/ 345972 h 556343"/>
                  <a:gd name="connsiteX4" fmla="*/ 63760 w 697761"/>
                  <a:gd name="connsiteY4" fmla="*/ 530796 h 556343"/>
                  <a:gd name="connsiteX5" fmla="*/ 482049 w 697761"/>
                  <a:gd name="connsiteY5" fmla="*/ 521069 h 556343"/>
                  <a:gd name="connsiteX6" fmla="*/ 696058 w 697761"/>
                  <a:gd name="connsiteY6" fmla="*/ 209784 h 556343"/>
                  <a:gd name="connsiteX7" fmla="*/ 579326 w 697761"/>
                  <a:gd name="connsiteY7" fmla="*/ 15231 h 556343"/>
                  <a:gd name="connsiteX0" fmla="*/ 566526 w 684961"/>
                  <a:gd name="connsiteY0" fmla="*/ 15231 h 556343"/>
                  <a:gd name="connsiteX1" fmla="*/ 284424 w 684961"/>
                  <a:gd name="connsiteY1" fmla="*/ 34687 h 556343"/>
                  <a:gd name="connsiteX2" fmla="*/ 187147 w 684961"/>
                  <a:gd name="connsiteY2" fmla="*/ 209784 h 556343"/>
                  <a:gd name="connsiteX3" fmla="*/ 2322 w 684961"/>
                  <a:gd name="connsiteY3" fmla="*/ 345972 h 556343"/>
                  <a:gd name="connsiteX4" fmla="*/ 109326 w 684961"/>
                  <a:gd name="connsiteY4" fmla="*/ 530796 h 556343"/>
                  <a:gd name="connsiteX5" fmla="*/ 469249 w 684961"/>
                  <a:gd name="connsiteY5" fmla="*/ 521069 h 556343"/>
                  <a:gd name="connsiteX6" fmla="*/ 683258 w 684961"/>
                  <a:gd name="connsiteY6" fmla="*/ 209784 h 556343"/>
                  <a:gd name="connsiteX7" fmla="*/ 566526 w 684961"/>
                  <a:gd name="connsiteY7" fmla="*/ 15231 h 556343"/>
                  <a:gd name="connsiteX0" fmla="*/ 566526 w 684831"/>
                  <a:gd name="connsiteY0" fmla="*/ 19313 h 560425"/>
                  <a:gd name="connsiteX1" fmla="*/ 323334 w 684831"/>
                  <a:gd name="connsiteY1" fmla="*/ 29042 h 560425"/>
                  <a:gd name="connsiteX2" fmla="*/ 187147 w 684831"/>
                  <a:gd name="connsiteY2" fmla="*/ 213866 h 560425"/>
                  <a:gd name="connsiteX3" fmla="*/ 2322 w 684831"/>
                  <a:gd name="connsiteY3" fmla="*/ 350054 h 560425"/>
                  <a:gd name="connsiteX4" fmla="*/ 109326 w 684831"/>
                  <a:gd name="connsiteY4" fmla="*/ 534878 h 560425"/>
                  <a:gd name="connsiteX5" fmla="*/ 469249 w 684831"/>
                  <a:gd name="connsiteY5" fmla="*/ 525151 h 560425"/>
                  <a:gd name="connsiteX6" fmla="*/ 683258 w 684831"/>
                  <a:gd name="connsiteY6" fmla="*/ 213866 h 560425"/>
                  <a:gd name="connsiteX7" fmla="*/ 566526 w 684831"/>
                  <a:gd name="connsiteY7" fmla="*/ 19313 h 560425"/>
                  <a:gd name="connsiteX0" fmla="*/ 521864 w 640169"/>
                  <a:gd name="connsiteY0" fmla="*/ 19313 h 561629"/>
                  <a:gd name="connsiteX1" fmla="*/ 278672 w 640169"/>
                  <a:gd name="connsiteY1" fmla="*/ 29042 h 561629"/>
                  <a:gd name="connsiteX2" fmla="*/ 142485 w 640169"/>
                  <a:gd name="connsiteY2" fmla="*/ 213866 h 561629"/>
                  <a:gd name="connsiteX3" fmla="*/ 6298 w 640169"/>
                  <a:gd name="connsiteY3" fmla="*/ 330598 h 561629"/>
                  <a:gd name="connsiteX4" fmla="*/ 64664 w 640169"/>
                  <a:gd name="connsiteY4" fmla="*/ 534878 h 561629"/>
                  <a:gd name="connsiteX5" fmla="*/ 424587 w 640169"/>
                  <a:gd name="connsiteY5" fmla="*/ 525151 h 561629"/>
                  <a:gd name="connsiteX6" fmla="*/ 638596 w 640169"/>
                  <a:gd name="connsiteY6" fmla="*/ 213866 h 561629"/>
                  <a:gd name="connsiteX7" fmla="*/ 521864 w 640169"/>
                  <a:gd name="connsiteY7" fmla="*/ 19313 h 561629"/>
                  <a:gd name="connsiteX0" fmla="*/ 523288 w 641593"/>
                  <a:gd name="connsiteY0" fmla="*/ 21452 h 563768"/>
                  <a:gd name="connsiteX1" fmla="*/ 280096 w 641593"/>
                  <a:gd name="connsiteY1" fmla="*/ 31181 h 563768"/>
                  <a:gd name="connsiteX2" fmla="*/ 163365 w 641593"/>
                  <a:gd name="connsiteY2" fmla="*/ 254916 h 563768"/>
                  <a:gd name="connsiteX3" fmla="*/ 7722 w 641593"/>
                  <a:gd name="connsiteY3" fmla="*/ 332737 h 563768"/>
                  <a:gd name="connsiteX4" fmla="*/ 66088 w 641593"/>
                  <a:gd name="connsiteY4" fmla="*/ 537017 h 563768"/>
                  <a:gd name="connsiteX5" fmla="*/ 426011 w 641593"/>
                  <a:gd name="connsiteY5" fmla="*/ 527290 h 563768"/>
                  <a:gd name="connsiteX6" fmla="*/ 640020 w 641593"/>
                  <a:gd name="connsiteY6" fmla="*/ 216005 h 563768"/>
                  <a:gd name="connsiteX7" fmla="*/ 523288 w 641593"/>
                  <a:gd name="connsiteY7" fmla="*/ 21452 h 563768"/>
                  <a:gd name="connsiteX0" fmla="*/ 549091 w 667396"/>
                  <a:gd name="connsiteY0" fmla="*/ 21452 h 563768"/>
                  <a:gd name="connsiteX1" fmla="*/ 305899 w 667396"/>
                  <a:gd name="connsiteY1" fmla="*/ 31181 h 563768"/>
                  <a:gd name="connsiteX2" fmla="*/ 189168 w 667396"/>
                  <a:gd name="connsiteY2" fmla="*/ 254916 h 563768"/>
                  <a:gd name="connsiteX3" fmla="*/ 4342 w 667396"/>
                  <a:gd name="connsiteY3" fmla="*/ 332737 h 563768"/>
                  <a:gd name="connsiteX4" fmla="*/ 91891 w 667396"/>
                  <a:gd name="connsiteY4" fmla="*/ 537017 h 563768"/>
                  <a:gd name="connsiteX5" fmla="*/ 451814 w 667396"/>
                  <a:gd name="connsiteY5" fmla="*/ 527290 h 563768"/>
                  <a:gd name="connsiteX6" fmla="*/ 665823 w 667396"/>
                  <a:gd name="connsiteY6" fmla="*/ 216005 h 563768"/>
                  <a:gd name="connsiteX7" fmla="*/ 549091 w 667396"/>
                  <a:gd name="connsiteY7" fmla="*/ 21452 h 563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7396" h="563768">
                    <a:moveTo>
                      <a:pt x="549091" y="21452"/>
                    </a:moveTo>
                    <a:cubicBezTo>
                      <a:pt x="489104" y="-9352"/>
                      <a:pt x="365886" y="-7730"/>
                      <a:pt x="305899" y="31181"/>
                    </a:cubicBezTo>
                    <a:cubicBezTo>
                      <a:pt x="245912" y="70092"/>
                      <a:pt x="239427" y="204657"/>
                      <a:pt x="189168" y="254916"/>
                    </a:cubicBezTo>
                    <a:cubicBezTo>
                      <a:pt x="138909" y="305175"/>
                      <a:pt x="20555" y="285720"/>
                      <a:pt x="4342" y="332737"/>
                    </a:cubicBezTo>
                    <a:cubicBezTo>
                      <a:pt x="-11871" y="379754"/>
                      <a:pt x="17312" y="504591"/>
                      <a:pt x="91891" y="537017"/>
                    </a:cubicBezTo>
                    <a:cubicBezTo>
                      <a:pt x="166470" y="569443"/>
                      <a:pt x="331839" y="579171"/>
                      <a:pt x="451814" y="527290"/>
                    </a:cubicBezTo>
                    <a:cubicBezTo>
                      <a:pt x="571789" y="475409"/>
                      <a:pt x="652853" y="297069"/>
                      <a:pt x="665823" y="216005"/>
                    </a:cubicBezTo>
                    <a:cubicBezTo>
                      <a:pt x="678793" y="134941"/>
                      <a:pt x="609078" y="52256"/>
                      <a:pt x="549091" y="214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Freeform 842">
                <a:extLst>
                  <a:ext uri="{FF2B5EF4-FFF2-40B4-BE49-F238E27FC236}">
                    <a16:creationId xmlns:a16="http://schemas.microsoft.com/office/drawing/2014/main" id="{BC462CDC-F7EC-47F3-AD70-5210B0F91CA2}"/>
                  </a:ext>
                </a:extLst>
              </p:cNvPr>
              <p:cNvSpPr/>
              <p:nvPr/>
            </p:nvSpPr>
            <p:spPr>
              <a:xfrm>
                <a:off x="4571580" y="4263202"/>
                <a:ext cx="584594" cy="177411"/>
              </a:xfrm>
              <a:custGeom>
                <a:avLst/>
                <a:gdLst>
                  <a:gd name="connsiteX0" fmla="*/ 0 w 584594"/>
                  <a:gd name="connsiteY0" fmla="*/ 136541 h 177411"/>
                  <a:gd name="connsiteX1" fmla="*/ 97277 w 584594"/>
                  <a:gd name="connsiteY1" fmla="*/ 354 h 177411"/>
                  <a:gd name="connsiteX2" fmla="*/ 408562 w 584594"/>
                  <a:gd name="connsiteY2" fmla="*/ 97630 h 177411"/>
                  <a:gd name="connsiteX3" fmla="*/ 583660 w 584594"/>
                  <a:gd name="connsiteY3" fmla="*/ 117086 h 177411"/>
                  <a:gd name="connsiteX4" fmla="*/ 466928 w 584594"/>
                  <a:gd name="connsiteY4" fmla="*/ 165724 h 177411"/>
                  <a:gd name="connsiteX5" fmla="*/ 233464 w 584594"/>
                  <a:gd name="connsiteY5" fmla="*/ 117086 h 177411"/>
                  <a:gd name="connsiteX6" fmla="*/ 136187 w 584594"/>
                  <a:gd name="connsiteY6" fmla="*/ 107358 h 177411"/>
                  <a:gd name="connsiteX7" fmla="*/ 97277 w 584594"/>
                  <a:gd name="connsiteY7" fmla="*/ 175452 h 177411"/>
                  <a:gd name="connsiteX8" fmla="*/ 0 w 584594"/>
                  <a:gd name="connsiteY8" fmla="*/ 136541 h 17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594" h="177411">
                    <a:moveTo>
                      <a:pt x="0" y="136541"/>
                    </a:moveTo>
                    <a:cubicBezTo>
                      <a:pt x="0" y="107358"/>
                      <a:pt x="29184" y="6839"/>
                      <a:pt x="97277" y="354"/>
                    </a:cubicBezTo>
                    <a:cubicBezTo>
                      <a:pt x="165370" y="-6131"/>
                      <a:pt x="327498" y="78175"/>
                      <a:pt x="408562" y="97630"/>
                    </a:cubicBezTo>
                    <a:cubicBezTo>
                      <a:pt x="489626" y="117085"/>
                      <a:pt x="573932" y="105737"/>
                      <a:pt x="583660" y="117086"/>
                    </a:cubicBezTo>
                    <a:cubicBezTo>
                      <a:pt x="593388" y="128435"/>
                      <a:pt x="525294" y="165724"/>
                      <a:pt x="466928" y="165724"/>
                    </a:cubicBezTo>
                    <a:cubicBezTo>
                      <a:pt x="408562" y="165724"/>
                      <a:pt x="288587" y="126814"/>
                      <a:pt x="233464" y="117086"/>
                    </a:cubicBezTo>
                    <a:cubicBezTo>
                      <a:pt x="178341" y="107358"/>
                      <a:pt x="158885" y="97630"/>
                      <a:pt x="136187" y="107358"/>
                    </a:cubicBezTo>
                    <a:cubicBezTo>
                      <a:pt x="113489" y="117086"/>
                      <a:pt x="119975" y="167346"/>
                      <a:pt x="97277" y="175452"/>
                    </a:cubicBezTo>
                    <a:cubicBezTo>
                      <a:pt x="74579" y="183558"/>
                      <a:pt x="0" y="165724"/>
                      <a:pt x="0" y="136541"/>
                    </a:cubicBezTo>
                    <a:close/>
                  </a:path>
                </a:pathLst>
              </a:custGeom>
              <a:solidFill>
                <a:srgbClr val="B48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Oval 442">
                <a:extLst>
                  <a:ext uri="{FF2B5EF4-FFF2-40B4-BE49-F238E27FC236}">
                    <a16:creationId xmlns:a16="http://schemas.microsoft.com/office/drawing/2014/main" id="{34B691FD-562C-4F23-8B6D-DDDE5071251B}"/>
                  </a:ext>
                </a:extLst>
              </p:cNvPr>
              <p:cNvSpPr/>
              <p:nvPr/>
            </p:nvSpPr>
            <p:spPr>
              <a:xfrm>
                <a:off x="4503916" y="4460899"/>
                <a:ext cx="45720" cy="64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Rectangle 57">
                <a:extLst>
                  <a:ext uri="{FF2B5EF4-FFF2-40B4-BE49-F238E27FC236}">
                    <a16:creationId xmlns:a16="http://schemas.microsoft.com/office/drawing/2014/main" id="{7F4B633B-BD9A-4D8A-B30B-473A876FC854}"/>
                  </a:ext>
                </a:extLst>
              </p:cNvPr>
              <p:cNvSpPr/>
              <p:nvPr/>
            </p:nvSpPr>
            <p:spPr>
              <a:xfrm>
                <a:off x="4548580" y="5320179"/>
                <a:ext cx="184452" cy="536928"/>
              </a:xfrm>
              <a:custGeom>
                <a:avLst/>
                <a:gdLst>
                  <a:gd name="connsiteX0" fmla="*/ 0 w 119743"/>
                  <a:gd name="connsiteY0" fmla="*/ 0 h 914400"/>
                  <a:gd name="connsiteX1" fmla="*/ 119743 w 119743"/>
                  <a:gd name="connsiteY1" fmla="*/ 0 h 914400"/>
                  <a:gd name="connsiteX2" fmla="*/ 119743 w 119743"/>
                  <a:gd name="connsiteY2" fmla="*/ 914400 h 914400"/>
                  <a:gd name="connsiteX3" fmla="*/ 0 w 119743"/>
                  <a:gd name="connsiteY3" fmla="*/ 914400 h 914400"/>
                  <a:gd name="connsiteX4" fmla="*/ 0 w 119743"/>
                  <a:gd name="connsiteY4" fmla="*/ 0 h 914400"/>
                  <a:gd name="connsiteX0" fmla="*/ 0 w 158653"/>
                  <a:gd name="connsiteY0" fmla="*/ 0 h 914400"/>
                  <a:gd name="connsiteX1" fmla="*/ 158653 w 158653"/>
                  <a:gd name="connsiteY1" fmla="*/ 0 h 914400"/>
                  <a:gd name="connsiteX2" fmla="*/ 119743 w 158653"/>
                  <a:gd name="connsiteY2" fmla="*/ 914400 h 914400"/>
                  <a:gd name="connsiteX3" fmla="*/ 0 w 158653"/>
                  <a:gd name="connsiteY3" fmla="*/ 914400 h 914400"/>
                  <a:gd name="connsiteX4" fmla="*/ 0 w 158653"/>
                  <a:gd name="connsiteY4" fmla="*/ 0 h 914400"/>
                  <a:gd name="connsiteX0" fmla="*/ 29183 w 158653"/>
                  <a:gd name="connsiteY0" fmla="*/ 0 h 933855"/>
                  <a:gd name="connsiteX1" fmla="*/ 158653 w 158653"/>
                  <a:gd name="connsiteY1" fmla="*/ 19455 h 933855"/>
                  <a:gd name="connsiteX2" fmla="*/ 119743 w 158653"/>
                  <a:gd name="connsiteY2" fmla="*/ 933855 h 933855"/>
                  <a:gd name="connsiteX3" fmla="*/ 0 w 158653"/>
                  <a:gd name="connsiteY3" fmla="*/ 933855 h 933855"/>
                  <a:gd name="connsiteX4" fmla="*/ 29183 w 158653"/>
                  <a:gd name="connsiteY4" fmla="*/ 0 h 933855"/>
                  <a:gd name="connsiteX0" fmla="*/ 29183 w 226165"/>
                  <a:gd name="connsiteY0" fmla="*/ 3649 h 937504"/>
                  <a:gd name="connsiteX1" fmla="*/ 226165 w 226165"/>
                  <a:gd name="connsiteY1" fmla="*/ 0 h 937504"/>
                  <a:gd name="connsiteX2" fmla="*/ 119743 w 226165"/>
                  <a:gd name="connsiteY2" fmla="*/ 937504 h 937504"/>
                  <a:gd name="connsiteX3" fmla="*/ 0 w 226165"/>
                  <a:gd name="connsiteY3" fmla="*/ 937504 h 937504"/>
                  <a:gd name="connsiteX4" fmla="*/ 29183 w 226165"/>
                  <a:gd name="connsiteY4" fmla="*/ 3649 h 937504"/>
                  <a:gd name="connsiteX0" fmla="*/ 18935 w 215917"/>
                  <a:gd name="connsiteY0" fmla="*/ 3649 h 937504"/>
                  <a:gd name="connsiteX1" fmla="*/ 215917 w 215917"/>
                  <a:gd name="connsiteY1" fmla="*/ 0 h 937504"/>
                  <a:gd name="connsiteX2" fmla="*/ 109495 w 215917"/>
                  <a:gd name="connsiteY2" fmla="*/ 937504 h 937504"/>
                  <a:gd name="connsiteX3" fmla="*/ 0 w 215917"/>
                  <a:gd name="connsiteY3" fmla="*/ 642901 h 937504"/>
                  <a:gd name="connsiteX4" fmla="*/ 18935 w 215917"/>
                  <a:gd name="connsiteY4" fmla="*/ 3649 h 937504"/>
                  <a:gd name="connsiteX0" fmla="*/ 18935 w 215917"/>
                  <a:gd name="connsiteY0" fmla="*/ 3649 h 642901"/>
                  <a:gd name="connsiteX1" fmla="*/ 215917 w 215917"/>
                  <a:gd name="connsiteY1" fmla="*/ 0 h 642901"/>
                  <a:gd name="connsiteX2" fmla="*/ 142801 w 215917"/>
                  <a:gd name="connsiteY2" fmla="*/ 637640 h 642901"/>
                  <a:gd name="connsiteX3" fmla="*/ 0 w 215917"/>
                  <a:gd name="connsiteY3" fmla="*/ 642901 h 642901"/>
                  <a:gd name="connsiteX4" fmla="*/ 18935 w 215917"/>
                  <a:gd name="connsiteY4" fmla="*/ 3649 h 642901"/>
                  <a:gd name="connsiteX0" fmla="*/ 16373 w 213355"/>
                  <a:gd name="connsiteY0" fmla="*/ 3649 h 637640"/>
                  <a:gd name="connsiteX1" fmla="*/ 213355 w 213355"/>
                  <a:gd name="connsiteY1" fmla="*/ 0 h 637640"/>
                  <a:gd name="connsiteX2" fmla="*/ 140239 w 213355"/>
                  <a:gd name="connsiteY2" fmla="*/ 637640 h 637640"/>
                  <a:gd name="connsiteX3" fmla="*/ 0 w 213355"/>
                  <a:gd name="connsiteY3" fmla="*/ 637640 h 637640"/>
                  <a:gd name="connsiteX4" fmla="*/ 16373 w 213355"/>
                  <a:gd name="connsiteY4" fmla="*/ 3649 h 637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55" h="637640">
                    <a:moveTo>
                      <a:pt x="16373" y="3649"/>
                    </a:moveTo>
                    <a:lnTo>
                      <a:pt x="213355" y="0"/>
                    </a:lnTo>
                    <a:lnTo>
                      <a:pt x="140239" y="637640"/>
                    </a:lnTo>
                    <a:lnTo>
                      <a:pt x="0" y="637640"/>
                    </a:lnTo>
                    <a:lnTo>
                      <a:pt x="16373" y="364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Freeform 845">
                <a:extLst>
                  <a:ext uri="{FF2B5EF4-FFF2-40B4-BE49-F238E27FC236}">
                    <a16:creationId xmlns:a16="http://schemas.microsoft.com/office/drawing/2014/main" id="{96414FD3-5867-4F5B-AB56-4889BBD52A80}"/>
                  </a:ext>
                </a:extLst>
              </p:cNvPr>
              <p:cNvSpPr/>
              <p:nvPr/>
            </p:nvSpPr>
            <p:spPr>
              <a:xfrm>
                <a:off x="4627464" y="4445960"/>
                <a:ext cx="368192" cy="359897"/>
              </a:xfrm>
              <a:custGeom>
                <a:avLst/>
                <a:gdLst>
                  <a:gd name="connsiteX0" fmla="*/ 93111 w 368192"/>
                  <a:gd name="connsiteY0" fmla="*/ 2822 h 359897"/>
                  <a:gd name="connsiteX1" fmla="*/ 365485 w 368192"/>
                  <a:gd name="connsiteY1" fmla="*/ 314108 h 359897"/>
                  <a:gd name="connsiteX2" fmla="*/ 219570 w 368192"/>
                  <a:gd name="connsiteY2" fmla="*/ 343291 h 359897"/>
                  <a:gd name="connsiteX3" fmla="*/ 5562 w 368192"/>
                  <a:gd name="connsiteY3" fmla="*/ 168193 h 359897"/>
                  <a:gd name="connsiteX4" fmla="*/ 93111 w 368192"/>
                  <a:gd name="connsiteY4" fmla="*/ 2822 h 35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192" h="359897">
                    <a:moveTo>
                      <a:pt x="93111" y="2822"/>
                    </a:moveTo>
                    <a:cubicBezTo>
                      <a:pt x="153098" y="27141"/>
                      <a:pt x="344409" y="257363"/>
                      <a:pt x="365485" y="314108"/>
                    </a:cubicBezTo>
                    <a:cubicBezTo>
                      <a:pt x="386561" y="370853"/>
                      <a:pt x="279557" y="367610"/>
                      <a:pt x="219570" y="343291"/>
                    </a:cubicBezTo>
                    <a:cubicBezTo>
                      <a:pt x="159583" y="318972"/>
                      <a:pt x="28260" y="218453"/>
                      <a:pt x="5562" y="168193"/>
                    </a:cubicBezTo>
                    <a:cubicBezTo>
                      <a:pt x="-17136" y="117933"/>
                      <a:pt x="33124" y="-21497"/>
                      <a:pt x="93111" y="2822"/>
                    </a:cubicBezTo>
                    <a:close/>
                  </a:path>
                </a:pathLst>
              </a:custGeom>
              <a:solidFill>
                <a:srgbClr val="C2C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Rectangle 57">
                <a:extLst>
                  <a:ext uri="{FF2B5EF4-FFF2-40B4-BE49-F238E27FC236}">
                    <a16:creationId xmlns:a16="http://schemas.microsoft.com/office/drawing/2014/main" id="{A8619AD1-ADFB-45DB-8941-F5497D88FEC8}"/>
                  </a:ext>
                </a:extLst>
              </p:cNvPr>
              <p:cNvSpPr/>
              <p:nvPr/>
            </p:nvSpPr>
            <p:spPr>
              <a:xfrm>
                <a:off x="4795299" y="5337766"/>
                <a:ext cx="170610" cy="517632"/>
              </a:xfrm>
              <a:custGeom>
                <a:avLst/>
                <a:gdLst>
                  <a:gd name="connsiteX0" fmla="*/ 0 w 119743"/>
                  <a:gd name="connsiteY0" fmla="*/ 0 h 914400"/>
                  <a:gd name="connsiteX1" fmla="*/ 119743 w 119743"/>
                  <a:gd name="connsiteY1" fmla="*/ 0 h 914400"/>
                  <a:gd name="connsiteX2" fmla="*/ 119743 w 119743"/>
                  <a:gd name="connsiteY2" fmla="*/ 914400 h 914400"/>
                  <a:gd name="connsiteX3" fmla="*/ 0 w 119743"/>
                  <a:gd name="connsiteY3" fmla="*/ 914400 h 914400"/>
                  <a:gd name="connsiteX4" fmla="*/ 0 w 119743"/>
                  <a:gd name="connsiteY4" fmla="*/ 0 h 914400"/>
                  <a:gd name="connsiteX0" fmla="*/ 0 w 158653"/>
                  <a:gd name="connsiteY0" fmla="*/ 0 h 914400"/>
                  <a:gd name="connsiteX1" fmla="*/ 158653 w 158653"/>
                  <a:gd name="connsiteY1" fmla="*/ 0 h 914400"/>
                  <a:gd name="connsiteX2" fmla="*/ 119743 w 158653"/>
                  <a:gd name="connsiteY2" fmla="*/ 914400 h 914400"/>
                  <a:gd name="connsiteX3" fmla="*/ 0 w 158653"/>
                  <a:gd name="connsiteY3" fmla="*/ 914400 h 914400"/>
                  <a:gd name="connsiteX4" fmla="*/ 0 w 158653"/>
                  <a:gd name="connsiteY4" fmla="*/ 0 h 914400"/>
                  <a:gd name="connsiteX0" fmla="*/ 29183 w 158653"/>
                  <a:gd name="connsiteY0" fmla="*/ 0 h 933855"/>
                  <a:gd name="connsiteX1" fmla="*/ 158653 w 158653"/>
                  <a:gd name="connsiteY1" fmla="*/ 19455 h 933855"/>
                  <a:gd name="connsiteX2" fmla="*/ 119743 w 158653"/>
                  <a:gd name="connsiteY2" fmla="*/ 933855 h 933855"/>
                  <a:gd name="connsiteX3" fmla="*/ 0 w 158653"/>
                  <a:gd name="connsiteY3" fmla="*/ 933855 h 933855"/>
                  <a:gd name="connsiteX4" fmla="*/ 29183 w 158653"/>
                  <a:gd name="connsiteY4" fmla="*/ 0 h 933855"/>
                  <a:gd name="connsiteX0" fmla="*/ 0 w 196980"/>
                  <a:gd name="connsiteY0" fmla="*/ 0 h 956960"/>
                  <a:gd name="connsiteX1" fmla="*/ 196980 w 196980"/>
                  <a:gd name="connsiteY1" fmla="*/ 42560 h 956960"/>
                  <a:gd name="connsiteX2" fmla="*/ 158070 w 196980"/>
                  <a:gd name="connsiteY2" fmla="*/ 956960 h 956960"/>
                  <a:gd name="connsiteX3" fmla="*/ 38327 w 196980"/>
                  <a:gd name="connsiteY3" fmla="*/ 956960 h 956960"/>
                  <a:gd name="connsiteX4" fmla="*/ 0 w 196980"/>
                  <a:gd name="connsiteY4" fmla="*/ 0 h 956960"/>
                  <a:gd name="connsiteX0" fmla="*/ 0 w 196980"/>
                  <a:gd name="connsiteY0" fmla="*/ 0 h 956960"/>
                  <a:gd name="connsiteX1" fmla="*/ 196980 w 196980"/>
                  <a:gd name="connsiteY1" fmla="*/ 42560 h 956960"/>
                  <a:gd name="connsiteX2" fmla="*/ 158070 w 196980"/>
                  <a:gd name="connsiteY2" fmla="*/ 956960 h 956960"/>
                  <a:gd name="connsiteX3" fmla="*/ 27215 w 196980"/>
                  <a:gd name="connsiteY3" fmla="*/ 580466 h 956960"/>
                  <a:gd name="connsiteX4" fmla="*/ 0 w 196980"/>
                  <a:gd name="connsiteY4" fmla="*/ 0 h 956960"/>
                  <a:gd name="connsiteX0" fmla="*/ 0 w 202519"/>
                  <a:gd name="connsiteY0" fmla="*/ 0 h 648920"/>
                  <a:gd name="connsiteX1" fmla="*/ 196980 w 202519"/>
                  <a:gd name="connsiteY1" fmla="*/ 42560 h 648920"/>
                  <a:gd name="connsiteX2" fmla="*/ 202519 w 202519"/>
                  <a:gd name="connsiteY2" fmla="*/ 648920 h 648920"/>
                  <a:gd name="connsiteX3" fmla="*/ 27215 w 202519"/>
                  <a:gd name="connsiteY3" fmla="*/ 580466 h 648920"/>
                  <a:gd name="connsiteX4" fmla="*/ 0 w 202519"/>
                  <a:gd name="connsiteY4" fmla="*/ 0 h 648920"/>
                  <a:gd name="connsiteX0" fmla="*/ 0 w 202519"/>
                  <a:gd name="connsiteY0" fmla="*/ 0 h 648920"/>
                  <a:gd name="connsiteX1" fmla="*/ 196980 w 202519"/>
                  <a:gd name="connsiteY1" fmla="*/ 42560 h 648920"/>
                  <a:gd name="connsiteX2" fmla="*/ 202519 w 202519"/>
                  <a:gd name="connsiteY2" fmla="*/ 648920 h 648920"/>
                  <a:gd name="connsiteX3" fmla="*/ 27215 w 202519"/>
                  <a:gd name="connsiteY3" fmla="*/ 614661 h 648920"/>
                  <a:gd name="connsiteX4" fmla="*/ 0 w 202519"/>
                  <a:gd name="connsiteY4" fmla="*/ 0 h 648920"/>
                  <a:gd name="connsiteX0" fmla="*/ 0 w 197565"/>
                  <a:gd name="connsiteY0" fmla="*/ 0 h 622616"/>
                  <a:gd name="connsiteX1" fmla="*/ 196980 w 197565"/>
                  <a:gd name="connsiteY1" fmla="*/ 42560 h 622616"/>
                  <a:gd name="connsiteX2" fmla="*/ 197395 w 197565"/>
                  <a:gd name="connsiteY2" fmla="*/ 622616 h 622616"/>
                  <a:gd name="connsiteX3" fmla="*/ 27215 w 197565"/>
                  <a:gd name="connsiteY3" fmla="*/ 614661 h 622616"/>
                  <a:gd name="connsiteX4" fmla="*/ 0 w 197565"/>
                  <a:gd name="connsiteY4" fmla="*/ 0 h 622616"/>
                  <a:gd name="connsiteX0" fmla="*/ 0 w 197565"/>
                  <a:gd name="connsiteY0" fmla="*/ 0 h 617355"/>
                  <a:gd name="connsiteX1" fmla="*/ 196980 w 197565"/>
                  <a:gd name="connsiteY1" fmla="*/ 42560 h 617355"/>
                  <a:gd name="connsiteX2" fmla="*/ 197395 w 197565"/>
                  <a:gd name="connsiteY2" fmla="*/ 617355 h 617355"/>
                  <a:gd name="connsiteX3" fmla="*/ 27215 w 197565"/>
                  <a:gd name="connsiteY3" fmla="*/ 614661 h 617355"/>
                  <a:gd name="connsiteX4" fmla="*/ 0 w 197565"/>
                  <a:gd name="connsiteY4" fmla="*/ 0 h 617355"/>
                  <a:gd name="connsiteX0" fmla="*/ 0 w 197345"/>
                  <a:gd name="connsiteY0" fmla="*/ 0 h 614661"/>
                  <a:gd name="connsiteX1" fmla="*/ 196980 w 197345"/>
                  <a:gd name="connsiteY1" fmla="*/ 42560 h 614661"/>
                  <a:gd name="connsiteX2" fmla="*/ 194833 w 197345"/>
                  <a:gd name="connsiteY2" fmla="*/ 609464 h 614661"/>
                  <a:gd name="connsiteX3" fmla="*/ 27215 w 197345"/>
                  <a:gd name="connsiteY3" fmla="*/ 614661 h 614661"/>
                  <a:gd name="connsiteX4" fmla="*/ 0 w 197345"/>
                  <a:gd name="connsiteY4" fmla="*/ 0 h 614661"/>
                  <a:gd name="connsiteX0" fmla="*/ 0 w 197345"/>
                  <a:gd name="connsiteY0" fmla="*/ 0 h 614725"/>
                  <a:gd name="connsiteX1" fmla="*/ 196980 w 197345"/>
                  <a:gd name="connsiteY1" fmla="*/ 42560 h 614725"/>
                  <a:gd name="connsiteX2" fmla="*/ 194833 w 197345"/>
                  <a:gd name="connsiteY2" fmla="*/ 614725 h 614725"/>
                  <a:gd name="connsiteX3" fmla="*/ 27215 w 197345"/>
                  <a:gd name="connsiteY3" fmla="*/ 614661 h 614725"/>
                  <a:gd name="connsiteX4" fmla="*/ 0 w 197345"/>
                  <a:gd name="connsiteY4" fmla="*/ 0 h 6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45" h="614725">
                    <a:moveTo>
                      <a:pt x="0" y="0"/>
                    </a:moveTo>
                    <a:lnTo>
                      <a:pt x="196980" y="42560"/>
                    </a:lnTo>
                    <a:cubicBezTo>
                      <a:pt x="198826" y="244680"/>
                      <a:pt x="192987" y="412605"/>
                      <a:pt x="194833" y="614725"/>
                    </a:cubicBezTo>
                    <a:lnTo>
                      <a:pt x="27215" y="614661"/>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3" name="Freeform 723">
              <a:extLst>
                <a:ext uri="{FF2B5EF4-FFF2-40B4-BE49-F238E27FC236}">
                  <a16:creationId xmlns:a16="http://schemas.microsoft.com/office/drawing/2014/main" id="{7FA91189-949D-4C7B-B6D2-093A1AD0FC5C}"/>
                </a:ext>
              </a:extLst>
            </p:cNvPr>
            <p:cNvSpPr/>
            <p:nvPr/>
          </p:nvSpPr>
          <p:spPr>
            <a:xfrm flipH="1">
              <a:off x="4269212" y="4405263"/>
              <a:ext cx="265723" cy="164024"/>
            </a:xfrm>
            <a:custGeom>
              <a:avLst/>
              <a:gdLst>
                <a:gd name="connsiteX0" fmla="*/ 3615 w 226564"/>
                <a:gd name="connsiteY0" fmla="*/ 16956 h 216984"/>
                <a:gd name="connsiteX1" fmla="*/ 225071 w 226564"/>
                <a:gd name="connsiteY1" fmla="*/ 33625 h 216984"/>
                <a:gd name="connsiteX2" fmla="*/ 96483 w 226564"/>
                <a:gd name="connsiteY2" fmla="*/ 216981 h 216984"/>
                <a:gd name="connsiteX3" fmla="*/ 3615 w 226564"/>
                <a:gd name="connsiteY3" fmla="*/ 16956 h 216984"/>
                <a:gd name="connsiteX0" fmla="*/ 6895 w 229554"/>
                <a:gd name="connsiteY0" fmla="*/ 16956 h 216984"/>
                <a:gd name="connsiteX1" fmla="*/ 228351 w 229554"/>
                <a:gd name="connsiteY1" fmla="*/ 33625 h 216984"/>
                <a:gd name="connsiteX2" fmla="*/ 70515 w 229554"/>
                <a:gd name="connsiteY2" fmla="*/ 216981 h 216984"/>
                <a:gd name="connsiteX3" fmla="*/ 6895 w 229554"/>
                <a:gd name="connsiteY3" fmla="*/ 16956 h 216984"/>
                <a:gd name="connsiteX0" fmla="*/ 5861 w 230409"/>
                <a:gd name="connsiteY0" fmla="*/ 16956 h 240210"/>
                <a:gd name="connsiteX1" fmla="*/ 227317 w 230409"/>
                <a:gd name="connsiteY1" fmla="*/ 33625 h 240210"/>
                <a:gd name="connsiteX2" fmla="*/ 127717 w 230409"/>
                <a:gd name="connsiteY2" fmla="*/ 215608 h 240210"/>
                <a:gd name="connsiteX3" fmla="*/ 69481 w 230409"/>
                <a:gd name="connsiteY3" fmla="*/ 216981 h 240210"/>
                <a:gd name="connsiteX4" fmla="*/ 5861 w 230409"/>
                <a:gd name="connsiteY4" fmla="*/ 16956 h 240210"/>
                <a:gd name="connsiteX0" fmla="*/ 4598 w 229146"/>
                <a:gd name="connsiteY0" fmla="*/ 30201 h 414750"/>
                <a:gd name="connsiteX1" fmla="*/ 226054 w 229146"/>
                <a:gd name="connsiteY1" fmla="*/ 46870 h 414750"/>
                <a:gd name="connsiteX2" fmla="*/ 126454 w 229146"/>
                <a:gd name="connsiteY2" fmla="*/ 228853 h 414750"/>
                <a:gd name="connsiteX3" fmla="*/ 79919 w 229146"/>
                <a:gd name="connsiteY3" fmla="*/ 410790 h 414750"/>
                <a:gd name="connsiteX4" fmla="*/ 4598 w 229146"/>
                <a:gd name="connsiteY4" fmla="*/ 30201 h 414750"/>
                <a:gd name="connsiteX0" fmla="*/ 5446 w 229994"/>
                <a:gd name="connsiteY0" fmla="*/ 16372 h 396967"/>
                <a:gd name="connsiteX1" fmla="*/ 226902 w 229994"/>
                <a:gd name="connsiteY1" fmla="*/ 33041 h 396967"/>
                <a:gd name="connsiteX2" fmla="*/ 127302 w 229994"/>
                <a:gd name="connsiteY2" fmla="*/ 215024 h 396967"/>
                <a:gd name="connsiteX3" fmla="*/ 80767 w 229994"/>
                <a:gd name="connsiteY3" fmla="*/ 396961 h 396967"/>
                <a:gd name="connsiteX4" fmla="*/ 68801 w 229994"/>
                <a:gd name="connsiteY4" fmla="*/ 208334 h 396967"/>
                <a:gd name="connsiteX5" fmla="*/ 5446 w 229994"/>
                <a:gd name="connsiteY5" fmla="*/ 16372 h 396967"/>
                <a:gd name="connsiteX0" fmla="*/ 5446 w 229994"/>
                <a:gd name="connsiteY0" fmla="*/ 16372 h 423223"/>
                <a:gd name="connsiteX1" fmla="*/ 226902 w 229994"/>
                <a:gd name="connsiteY1" fmla="*/ 33041 h 423223"/>
                <a:gd name="connsiteX2" fmla="*/ 127302 w 229994"/>
                <a:gd name="connsiteY2" fmla="*/ 215024 h 423223"/>
                <a:gd name="connsiteX3" fmla="*/ 127300 w 229994"/>
                <a:gd name="connsiteY3" fmla="*/ 402278 h 423223"/>
                <a:gd name="connsiteX4" fmla="*/ 80767 w 229994"/>
                <a:gd name="connsiteY4" fmla="*/ 396961 h 423223"/>
                <a:gd name="connsiteX5" fmla="*/ 68801 w 229994"/>
                <a:gd name="connsiteY5" fmla="*/ 208334 h 423223"/>
                <a:gd name="connsiteX6" fmla="*/ 5446 w 229994"/>
                <a:gd name="connsiteY6" fmla="*/ 16372 h 423223"/>
                <a:gd name="connsiteX0" fmla="*/ 5446 w 229994"/>
                <a:gd name="connsiteY0" fmla="*/ 16372 h 415862"/>
                <a:gd name="connsiteX1" fmla="*/ 226902 w 229994"/>
                <a:gd name="connsiteY1" fmla="*/ 33041 h 415862"/>
                <a:gd name="connsiteX2" fmla="*/ 127302 w 229994"/>
                <a:gd name="connsiteY2" fmla="*/ 215024 h 415862"/>
                <a:gd name="connsiteX3" fmla="*/ 162398 w 229994"/>
                <a:gd name="connsiteY3" fmla="*/ 335397 h 415862"/>
                <a:gd name="connsiteX4" fmla="*/ 127300 w 229994"/>
                <a:gd name="connsiteY4" fmla="*/ 402278 h 415862"/>
                <a:gd name="connsiteX5" fmla="*/ 80767 w 229994"/>
                <a:gd name="connsiteY5" fmla="*/ 396961 h 415862"/>
                <a:gd name="connsiteX6" fmla="*/ 68801 w 229994"/>
                <a:gd name="connsiteY6" fmla="*/ 208334 h 415862"/>
                <a:gd name="connsiteX7" fmla="*/ 5446 w 229994"/>
                <a:gd name="connsiteY7" fmla="*/ 16372 h 415862"/>
                <a:gd name="connsiteX0" fmla="*/ 5446 w 525089"/>
                <a:gd name="connsiteY0" fmla="*/ 16372 h 415862"/>
                <a:gd name="connsiteX1" fmla="*/ 226902 w 525089"/>
                <a:gd name="connsiteY1" fmla="*/ 33041 h 415862"/>
                <a:gd name="connsiteX2" fmla="*/ 127302 w 525089"/>
                <a:gd name="connsiteY2" fmla="*/ 215024 h 415862"/>
                <a:gd name="connsiteX3" fmla="*/ 525089 w 525089"/>
                <a:gd name="connsiteY3" fmla="*/ 342084 h 415862"/>
                <a:gd name="connsiteX4" fmla="*/ 127300 w 525089"/>
                <a:gd name="connsiteY4" fmla="*/ 402278 h 415862"/>
                <a:gd name="connsiteX5" fmla="*/ 80767 w 525089"/>
                <a:gd name="connsiteY5" fmla="*/ 396961 h 415862"/>
                <a:gd name="connsiteX6" fmla="*/ 68801 w 525089"/>
                <a:gd name="connsiteY6" fmla="*/ 208334 h 415862"/>
                <a:gd name="connsiteX7" fmla="*/ 5446 w 525089"/>
                <a:gd name="connsiteY7" fmla="*/ 16372 h 415862"/>
                <a:gd name="connsiteX0" fmla="*/ 5446 w 525924"/>
                <a:gd name="connsiteY0" fmla="*/ 16372 h 415862"/>
                <a:gd name="connsiteX1" fmla="*/ 226902 w 525924"/>
                <a:gd name="connsiteY1" fmla="*/ 33041 h 415862"/>
                <a:gd name="connsiteX2" fmla="*/ 127302 w 525924"/>
                <a:gd name="connsiteY2" fmla="*/ 215024 h 415862"/>
                <a:gd name="connsiteX3" fmla="*/ 150699 w 525924"/>
                <a:gd name="connsiteY3" fmla="*/ 348776 h 415862"/>
                <a:gd name="connsiteX4" fmla="*/ 525089 w 525924"/>
                <a:gd name="connsiteY4" fmla="*/ 342084 h 415862"/>
                <a:gd name="connsiteX5" fmla="*/ 127300 w 525924"/>
                <a:gd name="connsiteY5" fmla="*/ 402278 h 415862"/>
                <a:gd name="connsiteX6" fmla="*/ 80767 w 525924"/>
                <a:gd name="connsiteY6" fmla="*/ 396961 h 415862"/>
                <a:gd name="connsiteX7" fmla="*/ 68801 w 525924"/>
                <a:gd name="connsiteY7" fmla="*/ 208334 h 415862"/>
                <a:gd name="connsiteX8" fmla="*/ 5446 w 525924"/>
                <a:gd name="connsiteY8" fmla="*/ 16372 h 415862"/>
                <a:gd name="connsiteX0" fmla="*/ 5446 w 525924"/>
                <a:gd name="connsiteY0" fmla="*/ 16372 h 415862"/>
                <a:gd name="connsiteX1" fmla="*/ 226902 w 525924"/>
                <a:gd name="connsiteY1" fmla="*/ 33041 h 415862"/>
                <a:gd name="connsiteX2" fmla="*/ 127302 w 525924"/>
                <a:gd name="connsiteY2" fmla="*/ 215024 h 415862"/>
                <a:gd name="connsiteX3" fmla="*/ 150699 w 525924"/>
                <a:gd name="connsiteY3" fmla="*/ 348776 h 415862"/>
                <a:gd name="connsiteX4" fmla="*/ 525089 w 525924"/>
                <a:gd name="connsiteY4" fmla="*/ 342084 h 415862"/>
                <a:gd name="connsiteX5" fmla="*/ 127300 w 525924"/>
                <a:gd name="connsiteY5" fmla="*/ 402278 h 415862"/>
                <a:gd name="connsiteX6" fmla="*/ 80767 w 525924"/>
                <a:gd name="connsiteY6" fmla="*/ 396961 h 415862"/>
                <a:gd name="connsiteX7" fmla="*/ 68801 w 525924"/>
                <a:gd name="connsiteY7" fmla="*/ 208334 h 415862"/>
                <a:gd name="connsiteX8" fmla="*/ 5446 w 525924"/>
                <a:gd name="connsiteY8" fmla="*/ 16372 h 415862"/>
                <a:gd name="connsiteX0" fmla="*/ 5446 w 543432"/>
                <a:gd name="connsiteY0" fmla="*/ 16372 h 415862"/>
                <a:gd name="connsiteX1" fmla="*/ 226902 w 543432"/>
                <a:gd name="connsiteY1" fmla="*/ 33041 h 415862"/>
                <a:gd name="connsiteX2" fmla="*/ 127302 w 543432"/>
                <a:gd name="connsiteY2" fmla="*/ 215024 h 415862"/>
                <a:gd name="connsiteX3" fmla="*/ 150699 w 543432"/>
                <a:gd name="connsiteY3" fmla="*/ 348776 h 415862"/>
                <a:gd name="connsiteX4" fmla="*/ 542639 w 543432"/>
                <a:gd name="connsiteY4" fmla="*/ 322020 h 415862"/>
                <a:gd name="connsiteX5" fmla="*/ 127300 w 543432"/>
                <a:gd name="connsiteY5" fmla="*/ 402278 h 415862"/>
                <a:gd name="connsiteX6" fmla="*/ 80767 w 543432"/>
                <a:gd name="connsiteY6" fmla="*/ 396961 h 415862"/>
                <a:gd name="connsiteX7" fmla="*/ 68801 w 543432"/>
                <a:gd name="connsiteY7" fmla="*/ 208334 h 415862"/>
                <a:gd name="connsiteX8" fmla="*/ 5446 w 543432"/>
                <a:gd name="connsiteY8" fmla="*/ 16372 h 415862"/>
                <a:gd name="connsiteX0" fmla="*/ 5446 w 575061"/>
                <a:gd name="connsiteY0" fmla="*/ 16372 h 415505"/>
                <a:gd name="connsiteX1" fmla="*/ 226902 w 575061"/>
                <a:gd name="connsiteY1" fmla="*/ 33041 h 415505"/>
                <a:gd name="connsiteX2" fmla="*/ 127302 w 575061"/>
                <a:gd name="connsiteY2" fmla="*/ 215024 h 415505"/>
                <a:gd name="connsiteX3" fmla="*/ 150699 w 575061"/>
                <a:gd name="connsiteY3" fmla="*/ 348776 h 415505"/>
                <a:gd name="connsiteX4" fmla="*/ 542639 w 575061"/>
                <a:gd name="connsiteY4" fmla="*/ 322020 h 415505"/>
                <a:gd name="connsiteX5" fmla="*/ 513388 w 575061"/>
                <a:gd name="connsiteY5" fmla="*/ 368837 h 415505"/>
                <a:gd name="connsiteX6" fmla="*/ 127300 w 575061"/>
                <a:gd name="connsiteY6" fmla="*/ 402278 h 415505"/>
                <a:gd name="connsiteX7" fmla="*/ 80767 w 575061"/>
                <a:gd name="connsiteY7" fmla="*/ 396961 h 415505"/>
                <a:gd name="connsiteX8" fmla="*/ 68801 w 575061"/>
                <a:gd name="connsiteY8" fmla="*/ 208334 h 415505"/>
                <a:gd name="connsiteX9" fmla="*/ 5446 w 575061"/>
                <a:gd name="connsiteY9" fmla="*/ 16372 h 415505"/>
                <a:gd name="connsiteX0" fmla="*/ 5446 w 575061"/>
                <a:gd name="connsiteY0" fmla="*/ 16372 h 415505"/>
                <a:gd name="connsiteX1" fmla="*/ 226902 w 575061"/>
                <a:gd name="connsiteY1" fmla="*/ 33041 h 415505"/>
                <a:gd name="connsiteX2" fmla="*/ 127302 w 575061"/>
                <a:gd name="connsiteY2" fmla="*/ 215024 h 415505"/>
                <a:gd name="connsiteX3" fmla="*/ 121451 w 575061"/>
                <a:gd name="connsiteY3" fmla="*/ 348776 h 415505"/>
                <a:gd name="connsiteX4" fmla="*/ 542639 w 575061"/>
                <a:gd name="connsiteY4" fmla="*/ 322020 h 415505"/>
                <a:gd name="connsiteX5" fmla="*/ 513388 w 575061"/>
                <a:gd name="connsiteY5" fmla="*/ 368837 h 415505"/>
                <a:gd name="connsiteX6" fmla="*/ 127300 w 575061"/>
                <a:gd name="connsiteY6" fmla="*/ 402278 h 415505"/>
                <a:gd name="connsiteX7" fmla="*/ 80767 w 575061"/>
                <a:gd name="connsiteY7" fmla="*/ 396961 h 415505"/>
                <a:gd name="connsiteX8" fmla="*/ 68801 w 575061"/>
                <a:gd name="connsiteY8" fmla="*/ 208334 h 415505"/>
                <a:gd name="connsiteX9" fmla="*/ 5446 w 575061"/>
                <a:gd name="connsiteY9" fmla="*/ 16372 h 415505"/>
                <a:gd name="connsiteX0" fmla="*/ 5446 w 575061"/>
                <a:gd name="connsiteY0" fmla="*/ 16372 h 415505"/>
                <a:gd name="connsiteX1" fmla="*/ 226902 w 575061"/>
                <a:gd name="connsiteY1" fmla="*/ 33041 h 415505"/>
                <a:gd name="connsiteX2" fmla="*/ 127302 w 575061"/>
                <a:gd name="connsiteY2" fmla="*/ 215024 h 415505"/>
                <a:gd name="connsiteX3" fmla="*/ 121451 w 575061"/>
                <a:gd name="connsiteY3" fmla="*/ 348776 h 415505"/>
                <a:gd name="connsiteX4" fmla="*/ 542639 w 575061"/>
                <a:gd name="connsiteY4" fmla="*/ 322020 h 415505"/>
                <a:gd name="connsiteX5" fmla="*/ 513388 w 575061"/>
                <a:gd name="connsiteY5" fmla="*/ 368837 h 415505"/>
                <a:gd name="connsiteX6" fmla="*/ 127300 w 575061"/>
                <a:gd name="connsiteY6" fmla="*/ 402278 h 415505"/>
                <a:gd name="connsiteX7" fmla="*/ 22267 w 575061"/>
                <a:gd name="connsiteY7" fmla="*/ 396961 h 415505"/>
                <a:gd name="connsiteX8" fmla="*/ 68801 w 575061"/>
                <a:gd name="connsiteY8" fmla="*/ 208334 h 415505"/>
                <a:gd name="connsiteX9" fmla="*/ 5446 w 575061"/>
                <a:gd name="connsiteY9" fmla="*/ 16372 h 415505"/>
                <a:gd name="connsiteX0" fmla="*/ 5446 w 575061"/>
                <a:gd name="connsiteY0" fmla="*/ 16372 h 406970"/>
                <a:gd name="connsiteX1" fmla="*/ 226902 w 575061"/>
                <a:gd name="connsiteY1" fmla="*/ 33041 h 406970"/>
                <a:gd name="connsiteX2" fmla="*/ 127302 w 575061"/>
                <a:gd name="connsiteY2" fmla="*/ 215024 h 406970"/>
                <a:gd name="connsiteX3" fmla="*/ 121451 w 575061"/>
                <a:gd name="connsiteY3" fmla="*/ 348776 h 406970"/>
                <a:gd name="connsiteX4" fmla="*/ 542639 w 575061"/>
                <a:gd name="connsiteY4" fmla="*/ 322020 h 406970"/>
                <a:gd name="connsiteX5" fmla="*/ 513388 w 575061"/>
                <a:gd name="connsiteY5" fmla="*/ 368837 h 406970"/>
                <a:gd name="connsiteX6" fmla="*/ 127300 w 575061"/>
                <a:gd name="connsiteY6" fmla="*/ 402278 h 406970"/>
                <a:gd name="connsiteX7" fmla="*/ 22267 w 575061"/>
                <a:gd name="connsiteY7" fmla="*/ 396961 h 406970"/>
                <a:gd name="connsiteX8" fmla="*/ 80499 w 575061"/>
                <a:gd name="connsiteY8" fmla="*/ 348776 h 406970"/>
                <a:gd name="connsiteX9" fmla="*/ 68801 w 575061"/>
                <a:gd name="connsiteY9" fmla="*/ 208334 h 406970"/>
                <a:gd name="connsiteX10" fmla="*/ 5446 w 575061"/>
                <a:gd name="connsiteY10" fmla="*/ 16372 h 406970"/>
                <a:gd name="connsiteX0" fmla="*/ 5446 w 575061"/>
                <a:gd name="connsiteY0" fmla="*/ 16372 h 409354"/>
                <a:gd name="connsiteX1" fmla="*/ 226902 w 575061"/>
                <a:gd name="connsiteY1" fmla="*/ 33041 h 409354"/>
                <a:gd name="connsiteX2" fmla="*/ 127302 w 575061"/>
                <a:gd name="connsiteY2" fmla="*/ 215024 h 409354"/>
                <a:gd name="connsiteX3" fmla="*/ 121451 w 575061"/>
                <a:gd name="connsiteY3" fmla="*/ 348776 h 409354"/>
                <a:gd name="connsiteX4" fmla="*/ 542639 w 575061"/>
                <a:gd name="connsiteY4" fmla="*/ 322020 h 409354"/>
                <a:gd name="connsiteX5" fmla="*/ 513388 w 575061"/>
                <a:gd name="connsiteY5" fmla="*/ 368837 h 409354"/>
                <a:gd name="connsiteX6" fmla="*/ 127300 w 575061"/>
                <a:gd name="connsiteY6" fmla="*/ 402278 h 409354"/>
                <a:gd name="connsiteX7" fmla="*/ 22267 w 575061"/>
                <a:gd name="connsiteY7" fmla="*/ 396961 h 409354"/>
                <a:gd name="connsiteX8" fmla="*/ 27851 w 575061"/>
                <a:gd name="connsiteY8" fmla="*/ 301965 h 409354"/>
                <a:gd name="connsiteX9" fmla="*/ 68801 w 575061"/>
                <a:gd name="connsiteY9" fmla="*/ 208334 h 409354"/>
                <a:gd name="connsiteX10" fmla="*/ 5446 w 575061"/>
                <a:gd name="connsiteY10" fmla="*/ 16372 h 409354"/>
                <a:gd name="connsiteX0" fmla="*/ 5446 w 575061"/>
                <a:gd name="connsiteY0" fmla="*/ 16372 h 407894"/>
                <a:gd name="connsiteX1" fmla="*/ 226902 w 575061"/>
                <a:gd name="connsiteY1" fmla="*/ 33041 h 407894"/>
                <a:gd name="connsiteX2" fmla="*/ 127302 w 575061"/>
                <a:gd name="connsiteY2" fmla="*/ 215024 h 407894"/>
                <a:gd name="connsiteX3" fmla="*/ 121451 w 575061"/>
                <a:gd name="connsiteY3" fmla="*/ 348776 h 407894"/>
                <a:gd name="connsiteX4" fmla="*/ 542639 w 575061"/>
                <a:gd name="connsiteY4" fmla="*/ 322020 h 407894"/>
                <a:gd name="connsiteX5" fmla="*/ 513388 w 575061"/>
                <a:gd name="connsiteY5" fmla="*/ 368837 h 407894"/>
                <a:gd name="connsiteX6" fmla="*/ 127300 w 575061"/>
                <a:gd name="connsiteY6" fmla="*/ 402278 h 407894"/>
                <a:gd name="connsiteX7" fmla="*/ 22267 w 575061"/>
                <a:gd name="connsiteY7" fmla="*/ 396961 h 407894"/>
                <a:gd name="connsiteX8" fmla="*/ 62949 w 575061"/>
                <a:gd name="connsiteY8" fmla="*/ 328715 h 407894"/>
                <a:gd name="connsiteX9" fmla="*/ 68801 w 575061"/>
                <a:gd name="connsiteY9" fmla="*/ 208334 h 407894"/>
                <a:gd name="connsiteX10" fmla="*/ 5446 w 575061"/>
                <a:gd name="connsiteY10" fmla="*/ 16372 h 407894"/>
                <a:gd name="connsiteX0" fmla="*/ 5446 w 575061"/>
                <a:gd name="connsiteY0" fmla="*/ 16372 h 407894"/>
                <a:gd name="connsiteX1" fmla="*/ 226902 w 575061"/>
                <a:gd name="connsiteY1" fmla="*/ 33041 h 407894"/>
                <a:gd name="connsiteX2" fmla="*/ 127302 w 575061"/>
                <a:gd name="connsiteY2" fmla="*/ 215024 h 407894"/>
                <a:gd name="connsiteX3" fmla="*/ 121451 w 575061"/>
                <a:gd name="connsiteY3" fmla="*/ 348776 h 407894"/>
                <a:gd name="connsiteX4" fmla="*/ 542639 w 575061"/>
                <a:gd name="connsiteY4" fmla="*/ 322020 h 407894"/>
                <a:gd name="connsiteX5" fmla="*/ 513388 w 575061"/>
                <a:gd name="connsiteY5" fmla="*/ 368837 h 407894"/>
                <a:gd name="connsiteX6" fmla="*/ 127300 w 575061"/>
                <a:gd name="connsiteY6" fmla="*/ 402278 h 407894"/>
                <a:gd name="connsiteX7" fmla="*/ 22267 w 575061"/>
                <a:gd name="connsiteY7" fmla="*/ 396961 h 407894"/>
                <a:gd name="connsiteX8" fmla="*/ 10301 w 575061"/>
                <a:gd name="connsiteY8" fmla="*/ 328715 h 407894"/>
                <a:gd name="connsiteX9" fmla="*/ 68801 w 575061"/>
                <a:gd name="connsiteY9" fmla="*/ 208334 h 407894"/>
                <a:gd name="connsiteX10" fmla="*/ 5446 w 575061"/>
                <a:gd name="connsiteY10" fmla="*/ 16372 h 407894"/>
                <a:gd name="connsiteX0" fmla="*/ 5446 w 575061"/>
                <a:gd name="connsiteY0" fmla="*/ 16372 h 407894"/>
                <a:gd name="connsiteX1" fmla="*/ 226902 w 575061"/>
                <a:gd name="connsiteY1" fmla="*/ 33041 h 407894"/>
                <a:gd name="connsiteX2" fmla="*/ 127302 w 575061"/>
                <a:gd name="connsiteY2" fmla="*/ 215024 h 407894"/>
                <a:gd name="connsiteX3" fmla="*/ 121451 w 575061"/>
                <a:gd name="connsiteY3" fmla="*/ 348776 h 407894"/>
                <a:gd name="connsiteX4" fmla="*/ 542639 w 575061"/>
                <a:gd name="connsiteY4" fmla="*/ 322020 h 407894"/>
                <a:gd name="connsiteX5" fmla="*/ 513388 w 575061"/>
                <a:gd name="connsiteY5" fmla="*/ 368837 h 407894"/>
                <a:gd name="connsiteX6" fmla="*/ 127300 w 575061"/>
                <a:gd name="connsiteY6" fmla="*/ 402278 h 407894"/>
                <a:gd name="connsiteX7" fmla="*/ 39814 w 575061"/>
                <a:gd name="connsiteY7" fmla="*/ 396961 h 407894"/>
                <a:gd name="connsiteX8" fmla="*/ 10301 w 575061"/>
                <a:gd name="connsiteY8" fmla="*/ 328715 h 407894"/>
                <a:gd name="connsiteX9" fmla="*/ 68801 w 575061"/>
                <a:gd name="connsiteY9" fmla="*/ 208334 h 407894"/>
                <a:gd name="connsiteX10" fmla="*/ 5446 w 575061"/>
                <a:gd name="connsiteY10" fmla="*/ 16372 h 407894"/>
                <a:gd name="connsiteX0" fmla="*/ 5446 w 575061"/>
                <a:gd name="connsiteY0" fmla="*/ 16372 h 406220"/>
                <a:gd name="connsiteX1" fmla="*/ 226902 w 575061"/>
                <a:gd name="connsiteY1" fmla="*/ 33041 h 406220"/>
                <a:gd name="connsiteX2" fmla="*/ 127302 w 575061"/>
                <a:gd name="connsiteY2" fmla="*/ 215024 h 406220"/>
                <a:gd name="connsiteX3" fmla="*/ 121451 w 575061"/>
                <a:gd name="connsiteY3" fmla="*/ 348776 h 406220"/>
                <a:gd name="connsiteX4" fmla="*/ 542639 w 575061"/>
                <a:gd name="connsiteY4" fmla="*/ 322020 h 406220"/>
                <a:gd name="connsiteX5" fmla="*/ 513388 w 575061"/>
                <a:gd name="connsiteY5" fmla="*/ 368837 h 406220"/>
                <a:gd name="connsiteX6" fmla="*/ 127300 w 575061"/>
                <a:gd name="connsiteY6" fmla="*/ 402278 h 406220"/>
                <a:gd name="connsiteX7" fmla="*/ 39814 w 575061"/>
                <a:gd name="connsiteY7" fmla="*/ 396961 h 406220"/>
                <a:gd name="connsiteX8" fmla="*/ 57099 w 575061"/>
                <a:gd name="connsiteY8" fmla="*/ 368842 h 406220"/>
                <a:gd name="connsiteX9" fmla="*/ 68801 w 575061"/>
                <a:gd name="connsiteY9" fmla="*/ 208334 h 406220"/>
                <a:gd name="connsiteX10" fmla="*/ 5446 w 575061"/>
                <a:gd name="connsiteY10" fmla="*/ 16372 h 406220"/>
                <a:gd name="connsiteX0" fmla="*/ 644556 w 1214171"/>
                <a:gd name="connsiteY0" fmla="*/ 16372 h 553498"/>
                <a:gd name="connsiteX1" fmla="*/ 866012 w 1214171"/>
                <a:gd name="connsiteY1" fmla="*/ 33041 h 553498"/>
                <a:gd name="connsiteX2" fmla="*/ 766412 w 1214171"/>
                <a:gd name="connsiteY2" fmla="*/ 215024 h 553498"/>
                <a:gd name="connsiteX3" fmla="*/ 760561 w 1214171"/>
                <a:gd name="connsiteY3" fmla="*/ 348776 h 553498"/>
                <a:gd name="connsiteX4" fmla="*/ 1181749 w 1214171"/>
                <a:gd name="connsiteY4" fmla="*/ 322020 h 553498"/>
                <a:gd name="connsiteX5" fmla="*/ 1152498 w 1214171"/>
                <a:gd name="connsiteY5" fmla="*/ 368837 h 553498"/>
                <a:gd name="connsiteX6" fmla="*/ 766410 w 1214171"/>
                <a:gd name="connsiteY6" fmla="*/ 402278 h 553498"/>
                <a:gd name="connsiteX7" fmla="*/ 678924 w 1214171"/>
                <a:gd name="connsiteY7" fmla="*/ 396961 h 553498"/>
                <a:gd name="connsiteX8" fmla="*/ 79 w 1214171"/>
                <a:gd name="connsiteY8" fmla="*/ 549409 h 553498"/>
                <a:gd name="connsiteX9" fmla="*/ 707911 w 1214171"/>
                <a:gd name="connsiteY9" fmla="*/ 208334 h 553498"/>
                <a:gd name="connsiteX10" fmla="*/ 644556 w 1214171"/>
                <a:gd name="connsiteY10" fmla="*/ 16372 h 553498"/>
                <a:gd name="connsiteX0" fmla="*/ 644647 w 1214262"/>
                <a:gd name="connsiteY0" fmla="*/ 16372 h 551501"/>
                <a:gd name="connsiteX1" fmla="*/ 866103 w 1214262"/>
                <a:gd name="connsiteY1" fmla="*/ 33041 h 551501"/>
                <a:gd name="connsiteX2" fmla="*/ 766503 w 1214262"/>
                <a:gd name="connsiteY2" fmla="*/ 215024 h 551501"/>
                <a:gd name="connsiteX3" fmla="*/ 760652 w 1214262"/>
                <a:gd name="connsiteY3" fmla="*/ 348776 h 551501"/>
                <a:gd name="connsiteX4" fmla="*/ 1181840 w 1214262"/>
                <a:gd name="connsiteY4" fmla="*/ 322020 h 551501"/>
                <a:gd name="connsiteX5" fmla="*/ 1152589 w 1214262"/>
                <a:gd name="connsiteY5" fmla="*/ 368837 h 551501"/>
                <a:gd name="connsiteX6" fmla="*/ 766501 w 1214262"/>
                <a:gd name="connsiteY6" fmla="*/ 402278 h 551501"/>
                <a:gd name="connsiteX7" fmla="*/ 679015 w 1214262"/>
                <a:gd name="connsiteY7" fmla="*/ 396961 h 551501"/>
                <a:gd name="connsiteX8" fmla="*/ 170 w 1214262"/>
                <a:gd name="connsiteY8" fmla="*/ 549409 h 551501"/>
                <a:gd name="connsiteX9" fmla="*/ 608552 w 1214262"/>
                <a:gd name="connsiteY9" fmla="*/ 348776 h 551501"/>
                <a:gd name="connsiteX10" fmla="*/ 708002 w 1214262"/>
                <a:gd name="connsiteY10" fmla="*/ 208334 h 551501"/>
                <a:gd name="connsiteX11" fmla="*/ 644647 w 1214262"/>
                <a:gd name="connsiteY11" fmla="*/ 16372 h 551501"/>
                <a:gd name="connsiteX0" fmla="*/ 644647 w 1214262"/>
                <a:gd name="connsiteY0" fmla="*/ 16372 h 551501"/>
                <a:gd name="connsiteX1" fmla="*/ 866103 w 1214262"/>
                <a:gd name="connsiteY1" fmla="*/ 33041 h 551501"/>
                <a:gd name="connsiteX2" fmla="*/ 766503 w 1214262"/>
                <a:gd name="connsiteY2" fmla="*/ 215024 h 551501"/>
                <a:gd name="connsiteX3" fmla="*/ 760652 w 1214262"/>
                <a:gd name="connsiteY3" fmla="*/ 348776 h 551501"/>
                <a:gd name="connsiteX4" fmla="*/ 1181840 w 1214262"/>
                <a:gd name="connsiteY4" fmla="*/ 322020 h 551501"/>
                <a:gd name="connsiteX5" fmla="*/ 1152589 w 1214262"/>
                <a:gd name="connsiteY5" fmla="*/ 368837 h 551501"/>
                <a:gd name="connsiteX6" fmla="*/ 766501 w 1214262"/>
                <a:gd name="connsiteY6" fmla="*/ 402278 h 551501"/>
                <a:gd name="connsiteX7" fmla="*/ 679015 w 1214262"/>
                <a:gd name="connsiteY7" fmla="*/ 396961 h 551501"/>
                <a:gd name="connsiteX8" fmla="*/ 170 w 1214262"/>
                <a:gd name="connsiteY8" fmla="*/ 549409 h 551501"/>
                <a:gd name="connsiteX9" fmla="*/ 608552 w 1214262"/>
                <a:gd name="connsiteY9" fmla="*/ 348776 h 551501"/>
                <a:gd name="connsiteX10" fmla="*/ 708002 w 1214262"/>
                <a:gd name="connsiteY10" fmla="*/ 208334 h 551501"/>
                <a:gd name="connsiteX11" fmla="*/ 644647 w 1214262"/>
                <a:gd name="connsiteY11" fmla="*/ 16372 h 551501"/>
                <a:gd name="connsiteX0" fmla="*/ 644647 w 1214262"/>
                <a:gd name="connsiteY0" fmla="*/ 16372 h 551501"/>
                <a:gd name="connsiteX1" fmla="*/ 866103 w 1214262"/>
                <a:gd name="connsiteY1" fmla="*/ 33041 h 551501"/>
                <a:gd name="connsiteX2" fmla="*/ 766503 w 1214262"/>
                <a:gd name="connsiteY2" fmla="*/ 215024 h 551501"/>
                <a:gd name="connsiteX3" fmla="*/ 760652 w 1214262"/>
                <a:gd name="connsiteY3" fmla="*/ 348776 h 551501"/>
                <a:gd name="connsiteX4" fmla="*/ 1181840 w 1214262"/>
                <a:gd name="connsiteY4" fmla="*/ 322020 h 551501"/>
                <a:gd name="connsiteX5" fmla="*/ 1152589 w 1214262"/>
                <a:gd name="connsiteY5" fmla="*/ 368837 h 551501"/>
                <a:gd name="connsiteX6" fmla="*/ 766501 w 1214262"/>
                <a:gd name="connsiteY6" fmla="*/ 402278 h 551501"/>
                <a:gd name="connsiteX7" fmla="*/ 679015 w 1214262"/>
                <a:gd name="connsiteY7" fmla="*/ 396961 h 551501"/>
                <a:gd name="connsiteX8" fmla="*/ 170 w 1214262"/>
                <a:gd name="connsiteY8" fmla="*/ 549409 h 551501"/>
                <a:gd name="connsiteX9" fmla="*/ 608552 w 1214262"/>
                <a:gd name="connsiteY9" fmla="*/ 348776 h 551501"/>
                <a:gd name="connsiteX10" fmla="*/ 708002 w 1214262"/>
                <a:gd name="connsiteY10" fmla="*/ 208334 h 551501"/>
                <a:gd name="connsiteX11" fmla="*/ 644647 w 1214262"/>
                <a:gd name="connsiteY11" fmla="*/ 16372 h 551501"/>
                <a:gd name="connsiteX0" fmla="*/ 644627 w 1214242"/>
                <a:gd name="connsiteY0" fmla="*/ 16372 h 551501"/>
                <a:gd name="connsiteX1" fmla="*/ 866083 w 1214242"/>
                <a:gd name="connsiteY1" fmla="*/ 33041 h 551501"/>
                <a:gd name="connsiteX2" fmla="*/ 766483 w 1214242"/>
                <a:gd name="connsiteY2" fmla="*/ 215024 h 551501"/>
                <a:gd name="connsiteX3" fmla="*/ 760632 w 1214242"/>
                <a:gd name="connsiteY3" fmla="*/ 348776 h 551501"/>
                <a:gd name="connsiteX4" fmla="*/ 1181820 w 1214242"/>
                <a:gd name="connsiteY4" fmla="*/ 322020 h 551501"/>
                <a:gd name="connsiteX5" fmla="*/ 1152569 w 1214242"/>
                <a:gd name="connsiteY5" fmla="*/ 368837 h 551501"/>
                <a:gd name="connsiteX6" fmla="*/ 766481 w 1214242"/>
                <a:gd name="connsiteY6" fmla="*/ 402278 h 551501"/>
                <a:gd name="connsiteX7" fmla="*/ 678995 w 1214242"/>
                <a:gd name="connsiteY7" fmla="*/ 396961 h 551501"/>
                <a:gd name="connsiteX8" fmla="*/ 150 w 1214242"/>
                <a:gd name="connsiteY8" fmla="*/ 549409 h 551501"/>
                <a:gd name="connsiteX9" fmla="*/ 678730 w 1214242"/>
                <a:gd name="connsiteY9" fmla="*/ 335399 h 551501"/>
                <a:gd name="connsiteX10" fmla="*/ 707982 w 1214242"/>
                <a:gd name="connsiteY10" fmla="*/ 208334 h 551501"/>
                <a:gd name="connsiteX11" fmla="*/ 644627 w 1214242"/>
                <a:gd name="connsiteY11" fmla="*/ 16372 h 551501"/>
                <a:gd name="connsiteX0" fmla="*/ 644612 w 1214227"/>
                <a:gd name="connsiteY0" fmla="*/ 16372 h 551501"/>
                <a:gd name="connsiteX1" fmla="*/ 866068 w 1214227"/>
                <a:gd name="connsiteY1" fmla="*/ 33041 h 551501"/>
                <a:gd name="connsiteX2" fmla="*/ 766468 w 1214227"/>
                <a:gd name="connsiteY2" fmla="*/ 215024 h 551501"/>
                <a:gd name="connsiteX3" fmla="*/ 760617 w 1214227"/>
                <a:gd name="connsiteY3" fmla="*/ 348776 h 551501"/>
                <a:gd name="connsiteX4" fmla="*/ 1181805 w 1214227"/>
                <a:gd name="connsiteY4" fmla="*/ 322020 h 551501"/>
                <a:gd name="connsiteX5" fmla="*/ 1152554 w 1214227"/>
                <a:gd name="connsiteY5" fmla="*/ 368837 h 551501"/>
                <a:gd name="connsiteX6" fmla="*/ 766466 w 1214227"/>
                <a:gd name="connsiteY6" fmla="*/ 402278 h 551501"/>
                <a:gd name="connsiteX7" fmla="*/ 678980 w 1214227"/>
                <a:gd name="connsiteY7" fmla="*/ 396961 h 551501"/>
                <a:gd name="connsiteX8" fmla="*/ 135 w 1214227"/>
                <a:gd name="connsiteY8" fmla="*/ 549409 h 551501"/>
                <a:gd name="connsiteX9" fmla="*/ 678715 w 1214227"/>
                <a:gd name="connsiteY9" fmla="*/ 335399 h 551501"/>
                <a:gd name="connsiteX10" fmla="*/ 707967 w 1214227"/>
                <a:gd name="connsiteY10" fmla="*/ 208334 h 551501"/>
                <a:gd name="connsiteX11" fmla="*/ 644612 w 1214227"/>
                <a:gd name="connsiteY11" fmla="*/ 16372 h 551501"/>
                <a:gd name="connsiteX0" fmla="*/ 5448 w 575063"/>
                <a:gd name="connsiteY0" fmla="*/ 16372 h 405810"/>
                <a:gd name="connsiteX1" fmla="*/ 226904 w 575063"/>
                <a:gd name="connsiteY1" fmla="*/ 33041 h 405810"/>
                <a:gd name="connsiteX2" fmla="*/ 127304 w 575063"/>
                <a:gd name="connsiteY2" fmla="*/ 215024 h 405810"/>
                <a:gd name="connsiteX3" fmla="*/ 121453 w 575063"/>
                <a:gd name="connsiteY3" fmla="*/ 348776 h 405810"/>
                <a:gd name="connsiteX4" fmla="*/ 542641 w 575063"/>
                <a:gd name="connsiteY4" fmla="*/ 322020 h 405810"/>
                <a:gd name="connsiteX5" fmla="*/ 513390 w 575063"/>
                <a:gd name="connsiteY5" fmla="*/ 368837 h 405810"/>
                <a:gd name="connsiteX6" fmla="*/ 127302 w 575063"/>
                <a:gd name="connsiteY6" fmla="*/ 402278 h 405810"/>
                <a:gd name="connsiteX7" fmla="*/ 39816 w 575063"/>
                <a:gd name="connsiteY7" fmla="*/ 396961 h 405810"/>
                <a:gd name="connsiteX8" fmla="*/ 22001 w 575063"/>
                <a:gd name="connsiteY8" fmla="*/ 382216 h 405810"/>
                <a:gd name="connsiteX9" fmla="*/ 39551 w 575063"/>
                <a:gd name="connsiteY9" fmla="*/ 335399 h 405810"/>
                <a:gd name="connsiteX10" fmla="*/ 68803 w 575063"/>
                <a:gd name="connsiteY10" fmla="*/ 208334 h 405810"/>
                <a:gd name="connsiteX11" fmla="*/ 5448 w 575063"/>
                <a:gd name="connsiteY11" fmla="*/ 16372 h 40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5063" h="405810">
                  <a:moveTo>
                    <a:pt x="5448" y="16372"/>
                  </a:moveTo>
                  <a:cubicBezTo>
                    <a:pt x="31798" y="-12843"/>
                    <a:pt x="211426" y="-296"/>
                    <a:pt x="226904" y="33041"/>
                  </a:cubicBezTo>
                  <a:cubicBezTo>
                    <a:pt x="248188" y="57233"/>
                    <a:pt x="153610" y="184465"/>
                    <a:pt x="127304" y="215024"/>
                  </a:cubicBezTo>
                  <a:cubicBezTo>
                    <a:pt x="130203" y="255386"/>
                    <a:pt x="101952" y="294160"/>
                    <a:pt x="121453" y="348776"/>
                  </a:cubicBezTo>
                  <a:cubicBezTo>
                    <a:pt x="187751" y="369953"/>
                    <a:pt x="562141" y="300842"/>
                    <a:pt x="542641" y="322020"/>
                  </a:cubicBezTo>
                  <a:cubicBezTo>
                    <a:pt x="595289" y="320905"/>
                    <a:pt x="582613" y="355461"/>
                    <a:pt x="513390" y="368837"/>
                  </a:cubicBezTo>
                  <a:cubicBezTo>
                    <a:pt x="444167" y="382213"/>
                    <a:pt x="191606" y="393132"/>
                    <a:pt x="127302" y="402278"/>
                  </a:cubicBezTo>
                  <a:cubicBezTo>
                    <a:pt x="62998" y="411424"/>
                    <a:pt x="57366" y="400305"/>
                    <a:pt x="39816" y="396961"/>
                  </a:cubicBezTo>
                  <a:cubicBezTo>
                    <a:pt x="22266" y="393617"/>
                    <a:pt x="32770" y="403622"/>
                    <a:pt x="22001" y="382216"/>
                  </a:cubicBezTo>
                  <a:cubicBezTo>
                    <a:pt x="11232" y="360810"/>
                    <a:pt x="-14072" y="338744"/>
                    <a:pt x="39551" y="335399"/>
                  </a:cubicBezTo>
                  <a:cubicBezTo>
                    <a:pt x="52225" y="285240"/>
                    <a:pt x="63762" y="250359"/>
                    <a:pt x="68803" y="208334"/>
                  </a:cubicBezTo>
                  <a:cubicBezTo>
                    <a:pt x="56250" y="144903"/>
                    <a:pt x="-20902" y="45587"/>
                    <a:pt x="5448" y="16372"/>
                  </a:cubicBezTo>
                  <a:close/>
                </a:path>
              </a:pathLst>
            </a:custGeom>
            <a:solidFill>
              <a:srgbClr val="EF4023">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4" name="Group 323">
              <a:extLst>
                <a:ext uri="{FF2B5EF4-FFF2-40B4-BE49-F238E27FC236}">
                  <a16:creationId xmlns:a16="http://schemas.microsoft.com/office/drawing/2014/main" id="{6FEB8A1D-0802-427F-9D43-378F5AF7DFF8}"/>
                </a:ext>
              </a:extLst>
            </p:cNvPr>
            <p:cNvGrpSpPr/>
            <p:nvPr/>
          </p:nvGrpSpPr>
          <p:grpSpPr>
            <a:xfrm>
              <a:off x="3302671" y="2964597"/>
              <a:ext cx="1680190" cy="796592"/>
              <a:chOff x="3392451" y="3360550"/>
              <a:chExt cx="1680190" cy="796592"/>
            </a:xfrm>
          </p:grpSpPr>
          <p:sp>
            <p:nvSpPr>
              <p:cNvPr id="435" name="Rectangle 434">
                <a:extLst>
                  <a:ext uri="{FF2B5EF4-FFF2-40B4-BE49-F238E27FC236}">
                    <a16:creationId xmlns:a16="http://schemas.microsoft.com/office/drawing/2014/main" id="{50A6E3C4-779E-484A-A479-FF7ABA809588}"/>
                  </a:ext>
                </a:extLst>
              </p:cNvPr>
              <p:cNvSpPr/>
              <p:nvPr/>
            </p:nvSpPr>
            <p:spPr>
              <a:xfrm>
                <a:off x="3436374" y="3360550"/>
                <a:ext cx="1600200" cy="686930"/>
              </a:xfrm>
              <a:prstGeom prst="rect">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Oval 435">
                <a:extLst>
                  <a:ext uri="{FF2B5EF4-FFF2-40B4-BE49-F238E27FC236}">
                    <a16:creationId xmlns:a16="http://schemas.microsoft.com/office/drawing/2014/main" id="{1743B4CA-8A68-463E-AC81-42C36E47F82E}"/>
                  </a:ext>
                </a:extLst>
              </p:cNvPr>
              <p:cNvSpPr/>
              <p:nvPr/>
            </p:nvSpPr>
            <p:spPr>
              <a:xfrm>
                <a:off x="3392451" y="4017984"/>
                <a:ext cx="191086" cy="139158"/>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Oval 436">
                <a:extLst>
                  <a:ext uri="{FF2B5EF4-FFF2-40B4-BE49-F238E27FC236}">
                    <a16:creationId xmlns:a16="http://schemas.microsoft.com/office/drawing/2014/main" id="{F6A3E25E-43F0-4A95-AF09-E476D17FBC16}"/>
                  </a:ext>
                </a:extLst>
              </p:cNvPr>
              <p:cNvSpPr/>
              <p:nvPr/>
            </p:nvSpPr>
            <p:spPr>
              <a:xfrm>
                <a:off x="4881555" y="4017984"/>
                <a:ext cx="191086" cy="139158"/>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5" name="Rectangle 324">
              <a:extLst>
                <a:ext uri="{FF2B5EF4-FFF2-40B4-BE49-F238E27FC236}">
                  <a16:creationId xmlns:a16="http://schemas.microsoft.com/office/drawing/2014/main" id="{1D456784-4E37-4F0C-8EDA-5CB14E5BF529}"/>
                </a:ext>
              </a:extLst>
            </p:cNvPr>
            <p:cNvSpPr/>
            <p:nvPr/>
          </p:nvSpPr>
          <p:spPr>
            <a:xfrm>
              <a:off x="2999766" y="3157751"/>
              <a:ext cx="2286000" cy="45720"/>
            </a:xfrm>
            <a:prstGeom prst="rect">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Rectangle 325">
              <a:extLst>
                <a:ext uri="{FF2B5EF4-FFF2-40B4-BE49-F238E27FC236}">
                  <a16:creationId xmlns:a16="http://schemas.microsoft.com/office/drawing/2014/main" id="{1BE21D45-ADE7-4628-AEE3-1FCBDC949249}"/>
                </a:ext>
              </a:extLst>
            </p:cNvPr>
            <p:cNvSpPr/>
            <p:nvPr/>
          </p:nvSpPr>
          <p:spPr>
            <a:xfrm>
              <a:off x="3319806" y="3538746"/>
              <a:ext cx="1645920" cy="27432"/>
            </a:xfrm>
            <a:prstGeom prst="rect">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Rectangle 326">
              <a:extLst>
                <a:ext uri="{FF2B5EF4-FFF2-40B4-BE49-F238E27FC236}">
                  <a16:creationId xmlns:a16="http://schemas.microsoft.com/office/drawing/2014/main" id="{506AC21D-E9B9-49EA-BA0D-47FB9E113E97}"/>
                </a:ext>
              </a:extLst>
            </p:cNvPr>
            <p:cNvSpPr/>
            <p:nvPr/>
          </p:nvSpPr>
          <p:spPr>
            <a:xfrm>
              <a:off x="3319806" y="3020095"/>
              <a:ext cx="1645920" cy="27432"/>
            </a:xfrm>
            <a:prstGeom prst="rect">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327">
              <a:extLst>
                <a:ext uri="{FF2B5EF4-FFF2-40B4-BE49-F238E27FC236}">
                  <a16:creationId xmlns:a16="http://schemas.microsoft.com/office/drawing/2014/main" id="{68D1680E-4A27-46AD-B79F-EC6534A2984A}"/>
                </a:ext>
              </a:extLst>
            </p:cNvPr>
            <p:cNvSpPr/>
            <p:nvPr/>
          </p:nvSpPr>
          <p:spPr>
            <a:xfrm>
              <a:off x="5149474" y="3134891"/>
              <a:ext cx="91440" cy="91440"/>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328">
              <a:extLst>
                <a:ext uri="{FF2B5EF4-FFF2-40B4-BE49-F238E27FC236}">
                  <a16:creationId xmlns:a16="http://schemas.microsoft.com/office/drawing/2014/main" id="{1BBA1D63-8FD2-485F-A35A-3274B5A50B39}"/>
                </a:ext>
              </a:extLst>
            </p:cNvPr>
            <p:cNvSpPr/>
            <p:nvPr/>
          </p:nvSpPr>
          <p:spPr>
            <a:xfrm>
              <a:off x="3039491" y="3134891"/>
              <a:ext cx="91440" cy="91440"/>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lowchart: Extract 329">
              <a:extLst>
                <a:ext uri="{FF2B5EF4-FFF2-40B4-BE49-F238E27FC236}">
                  <a16:creationId xmlns:a16="http://schemas.microsoft.com/office/drawing/2014/main" id="{5920A726-B59D-444D-9061-849DD5139A93}"/>
                </a:ext>
              </a:extLst>
            </p:cNvPr>
            <p:cNvSpPr/>
            <p:nvPr/>
          </p:nvSpPr>
          <p:spPr>
            <a:xfrm rot="16200000">
              <a:off x="2845795" y="3089750"/>
              <a:ext cx="182880" cy="182880"/>
            </a:xfrm>
            <a:prstGeom prst="flowChartExtract">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lowchart: Extract 330">
              <a:extLst>
                <a:ext uri="{FF2B5EF4-FFF2-40B4-BE49-F238E27FC236}">
                  <a16:creationId xmlns:a16="http://schemas.microsoft.com/office/drawing/2014/main" id="{6A8BE61C-CD01-4354-BE80-6B96B864E6F9}"/>
                </a:ext>
              </a:extLst>
            </p:cNvPr>
            <p:cNvSpPr/>
            <p:nvPr/>
          </p:nvSpPr>
          <p:spPr>
            <a:xfrm rot="5400000" flipH="1">
              <a:off x="5264713" y="3089749"/>
              <a:ext cx="182880" cy="182880"/>
            </a:xfrm>
            <a:prstGeom prst="flowChartExtract">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2" name="Group 331">
              <a:extLst>
                <a:ext uri="{FF2B5EF4-FFF2-40B4-BE49-F238E27FC236}">
                  <a16:creationId xmlns:a16="http://schemas.microsoft.com/office/drawing/2014/main" id="{CCD70464-343E-4AD3-8325-38C1F53EA0B6}"/>
                </a:ext>
              </a:extLst>
            </p:cNvPr>
            <p:cNvGrpSpPr/>
            <p:nvPr/>
          </p:nvGrpSpPr>
          <p:grpSpPr>
            <a:xfrm>
              <a:off x="3467860" y="2475753"/>
              <a:ext cx="704622" cy="283281"/>
              <a:chOff x="3467860" y="2630648"/>
              <a:chExt cx="704622" cy="283281"/>
            </a:xfrm>
          </p:grpSpPr>
          <p:sp>
            <p:nvSpPr>
              <p:cNvPr id="395" name="Freeform 795">
                <a:extLst>
                  <a:ext uri="{FF2B5EF4-FFF2-40B4-BE49-F238E27FC236}">
                    <a16:creationId xmlns:a16="http://schemas.microsoft.com/office/drawing/2014/main" id="{8FF87125-1CAC-4917-99BF-D075FB44ADD2}"/>
                  </a:ext>
                </a:extLst>
              </p:cNvPr>
              <p:cNvSpPr/>
              <p:nvPr/>
            </p:nvSpPr>
            <p:spPr>
              <a:xfrm>
                <a:off x="3467860" y="2630648"/>
                <a:ext cx="704622" cy="283281"/>
              </a:xfrm>
              <a:custGeom>
                <a:avLst/>
                <a:gdLst>
                  <a:gd name="connsiteX0" fmla="*/ 78613 w 784488"/>
                  <a:gd name="connsiteY0" fmla="*/ 123901 h 306365"/>
                  <a:gd name="connsiteX1" fmla="*/ 754888 w 784488"/>
                  <a:gd name="connsiteY1" fmla="*/ 76 h 306365"/>
                  <a:gd name="connsiteX2" fmla="*/ 659638 w 784488"/>
                  <a:gd name="connsiteY2" fmla="*/ 142951 h 306365"/>
                  <a:gd name="connsiteX3" fmla="*/ 621538 w 784488"/>
                  <a:gd name="connsiteY3" fmla="*/ 228676 h 306365"/>
                  <a:gd name="connsiteX4" fmla="*/ 450088 w 784488"/>
                  <a:gd name="connsiteY4" fmla="*/ 219151 h 306365"/>
                  <a:gd name="connsiteX5" fmla="*/ 345313 w 784488"/>
                  <a:gd name="connsiteY5" fmla="*/ 304876 h 306365"/>
                  <a:gd name="connsiteX6" fmla="*/ 88138 w 784488"/>
                  <a:gd name="connsiteY6" fmla="*/ 266776 h 306365"/>
                  <a:gd name="connsiteX7" fmla="*/ 11938 w 784488"/>
                  <a:gd name="connsiteY7" fmla="*/ 181051 h 306365"/>
                  <a:gd name="connsiteX8" fmla="*/ 78613 w 784488"/>
                  <a:gd name="connsiteY8" fmla="*/ 123901 h 306365"/>
                  <a:gd name="connsiteX0" fmla="*/ 77751 w 770901"/>
                  <a:gd name="connsiteY0" fmla="*/ 121522 h 303986"/>
                  <a:gd name="connsiteX1" fmla="*/ 739738 w 770901"/>
                  <a:gd name="connsiteY1" fmla="*/ 78 h 303986"/>
                  <a:gd name="connsiteX2" fmla="*/ 658776 w 770901"/>
                  <a:gd name="connsiteY2" fmla="*/ 140572 h 303986"/>
                  <a:gd name="connsiteX3" fmla="*/ 620676 w 770901"/>
                  <a:gd name="connsiteY3" fmla="*/ 226297 h 303986"/>
                  <a:gd name="connsiteX4" fmla="*/ 449226 w 770901"/>
                  <a:gd name="connsiteY4" fmla="*/ 216772 h 303986"/>
                  <a:gd name="connsiteX5" fmla="*/ 344451 w 770901"/>
                  <a:gd name="connsiteY5" fmla="*/ 302497 h 303986"/>
                  <a:gd name="connsiteX6" fmla="*/ 87276 w 770901"/>
                  <a:gd name="connsiteY6" fmla="*/ 264397 h 303986"/>
                  <a:gd name="connsiteX7" fmla="*/ 11076 w 770901"/>
                  <a:gd name="connsiteY7" fmla="*/ 178672 h 303986"/>
                  <a:gd name="connsiteX8" fmla="*/ 77751 w 770901"/>
                  <a:gd name="connsiteY8" fmla="*/ 121522 h 303986"/>
                  <a:gd name="connsiteX0" fmla="*/ 77751 w 786095"/>
                  <a:gd name="connsiteY0" fmla="*/ 122380 h 304844"/>
                  <a:gd name="connsiteX1" fmla="*/ 739738 w 786095"/>
                  <a:gd name="connsiteY1" fmla="*/ 936 h 304844"/>
                  <a:gd name="connsiteX2" fmla="*/ 718308 w 786095"/>
                  <a:gd name="connsiteY2" fmla="*/ 74755 h 304844"/>
                  <a:gd name="connsiteX3" fmla="*/ 620676 w 786095"/>
                  <a:gd name="connsiteY3" fmla="*/ 227155 h 304844"/>
                  <a:gd name="connsiteX4" fmla="*/ 449226 w 786095"/>
                  <a:gd name="connsiteY4" fmla="*/ 217630 h 304844"/>
                  <a:gd name="connsiteX5" fmla="*/ 344451 w 786095"/>
                  <a:gd name="connsiteY5" fmla="*/ 303355 h 304844"/>
                  <a:gd name="connsiteX6" fmla="*/ 87276 w 786095"/>
                  <a:gd name="connsiteY6" fmla="*/ 265255 h 304844"/>
                  <a:gd name="connsiteX7" fmla="*/ 11076 w 786095"/>
                  <a:gd name="connsiteY7" fmla="*/ 179530 h 304844"/>
                  <a:gd name="connsiteX8" fmla="*/ 77751 w 786095"/>
                  <a:gd name="connsiteY8" fmla="*/ 122380 h 304844"/>
                  <a:gd name="connsiteX0" fmla="*/ 77751 w 783240"/>
                  <a:gd name="connsiteY0" fmla="*/ 122341 h 304805"/>
                  <a:gd name="connsiteX1" fmla="*/ 739738 w 783240"/>
                  <a:gd name="connsiteY1" fmla="*/ 897 h 304805"/>
                  <a:gd name="connsiteX2" fmla="*/ 718308 w 783240"/>
                  <a:gd name="connsiteY2" fmla="*/ 74716 h 304805"/>
                  <a:gd name="connsiteX3" fmla="*/ 620676 w 783240"/>
                  <a:gd name="connsiteY3" fmla="*/ 227116 h 304805"/>
                  <a:gd name="connsiteX4" fmla="*/ 449226 w 783240"/>
                  <a:gd name="connsiteY4" fmla="*/ 217591 h 304805"/>
                  <a:gd name="connsiteX5" fmla="*/ 344451 w 783240"/>
                  <a:gd name="connsiteY5" fmla="*/ 303316 h 304805"/>
                  <a:gd name="connsiteX6" fmla="*/ 87276 w 783240"/>
                  <a:gd name="connsiteY6" fmla="*/ 265216 h 304805"/>
                  <a:gd name="connsiteX7" fmla="*/ 11076 w 783240"/>
                  <a:gd name="connsiteY7" fmla="*/ 179491 h 304805"/>
                  <a:gd name="connsiteX8" fmla="*/ 77751 w 783240"/>
                  <a:gd name="connsiteY8" fmla="*/ 122341 h 304805"/>
                  <a:gd name="connsiteX0" fmla="*/ 77751 w 783391"/>
                  <a:gd name="connsiteY0" fmla="*/ 122190 h 304654"/>
                  <a:gd name="connsiteX1" fmla="*/ 739738 w 783391"/>
                  <a:gd name="connsiteY1" fmla="*/ 746 h 304654"/>
                  <a:gd name="connsiteX2" fmla="*/ 718308 w 783391"/>
                  <a:gd name="connsiteY2" fmla="*/ 74565 h 304654"/>
                  <a:gd name="connsiteX3" fmla="*/ 701640 w 783391"/>
                  <a:gd name="connsiteY3" fmla="*/ 146002 h 304654"/>
                  <a:gd name="connsiteX4" fmla="*/ 620676 w 783391"/>
                  <a:gd name="connsiteY4" fmla="*/ 226965 h 304654"/>
                  <a:gd name="connsiteX5" fmla="*/ 449226 w 783391"/>
                  <a:gd name="connsiteY5" fmla="*/ 217440 h 304654"/>
                  <a:gd name="connsiteX6" fmla="*/ 344451 w 783391"/>
                  <a:gd name="connsiteY6" fmla="*/ 303165 h 304654"/>
                  <a:gd name="connsiteX7" fmla="*/ 87276 w 783391"/>
                  <a:gd name="connsiteY7" fmla="*/ 265065 h 304654"/>
                  <a:gd name="connsiteX8" fmla="*/ 11076 w 783391"/>
                  <a:gd name="connsiteY8" fmla="*/ 179340 h 304654"/>
                  <a:gd name="connsiteX9" fmla="*/ 77751 w 783391"/>
                  <a:gd name="connsiteY9" fmla="*/ 122190 h 304654"/>
                  <a:gd name="connsiteX0" fmla="*/ 77751 w 783391"/>
                  <a:gd name="connsiteY0" fmla="*/ 122190 h 304654"/>
                  <a:gd name="connsiteX1" fmla="*/ 739738 w 783391"/>
                  <a:gd name="connsiteY1" fmla="*/ 746 h 304654"/>
                  <a:gd name="connsiteX2" fmla="*/ 718308 w 783391"/>
                  <a:gd name="connsiteY2" fmla="*/ 74565 h 304654"/>
                  <a:gd name="connsiteX3" fmla="*/ 701640 w 783391"/>
                  <a:gd name="connsiteY3" fmla="*/ 146002 h 304654"/>
                  <a:gd name="connsiteX4" fmla="*/ 663540 w 783391"/>
                  <a:gd name="connsiteY4" fmla="*/ 181719 h 304654"/>
                  <a:gd name="connsiteX5" fmla="*/ 620676 w 783391"/>
                  <a:gd name="connsiteY5" fmla="*/ 226965 h 304654"/>
                  <a:gd name="connsiteX6" fmla="*/ 449226 w 783391"/>
                  <a:gd name="connsiteY6" fmla="*/ 217440 h 304654"/>
                  <a:gd name="connsiteX7" fmla="*/ 344451 w 783391"/>
                  <a:gd name="connsiteY7" fmla="*/ 303165 h 304654"/>
                  <a:gd name="connsiteX8" fmla="*/ 87276 w 783391"/>
                  <a:gd name="connsiteY8" fmla="*/ 265065 h 304654"/>
                  <a:gd name="connsiteX9" fmla="*/ 11076 w 783391"/>
                  <a:gd name="connsiteY9" fmla="*/ 179340 h 304654"/>
                  <a:gd name="connsiteX10" fmla="*/ 77751 w 783391"/>
                  <a:gd name="connsiteY10" fmla="*/ 122190 h 304654"/>
                  <a:gd name="connsiteX0" fmla="*/ 77751 w 783391"/>
                  <a:gd name="connsiteY0" fmla="*/ 122190 h 304654"/>
                  <a:gd name="connsiteX1" fmla="*/ 739738 w 783391"/>
                  <a:gd name="connsiteY1" fmla="*/ 746 h 304654"/>
                  <a:gd name="connsiteX2" fmla="*/ 718308 w 783391"/>
                  <a:gd name="connsiteY2" fmla="*/ 74565 h 304654"/>
                  <a:gd name="connsiteX3" fmla="*/ 701640 w 783391"/>
                  <a:gd name="connsiteY3" fmla="*/ 146002 h 304654"/>
                  <a:gd name="connsiteX4" fmla="*/ 663540 w 783391"/>
                  <a:gd name="connsiteY4" fmla="*/ 181719 h 304654"/>
                  <a:gd name="connsiteX5" fmla="*/ 632582 w 783391"/>
                  <a:gd name="connsiteY5" fmla="*/ 222202 h 304654"/>
                  <a:gd name="connsiteX6" fmla="*/ 449226 w 783391"/>
                  <a:gd name="connsiteY6" fmla="*/ 217440 h 304654"/>
                  <a:gd name="connsiteX7" fmla="*/ 344451 w 783391"/>
                  <a:gd name="connsiteY7" fmla="*/ 303165 h 304654"/>
                  <a:gd name="connsiteX8" fmla="*/ 87276 w 783391"/>
                  <a:gd name="connsiteY8" fmla="*/ 265065 h 304654"/>
                  <a:gd name="connsiteX9" fmla="*/ 11076 w 783391"/>
                  <a:gd name="connsiteY9" fmla="*/ 179340 h 304654"/>
                  <a:gd name="connsiteX10" fmla="*/ 77751 w 783391"/>
                  <a:gd name="connsiteY10" fmla="*/ 122190 h 304654"/>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22202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22202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22202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12677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4963 w 783391"/>
                  <a:gd name="connsiteY5" fmla="*/ 215059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15913 w 783391"/>
                  <a:gd name="connsiteY5" fmla="*/ 234109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15913 w 783391"/>
                  <a:gd name="connsiteY5" fmla="*/ 234109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13532 w 783391"/>
                  <a:gd name="connsiteY5" fmla="*/ 229346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169"/>
                  <a:gd name="connsiteX1" fmla="*/ 739738 w 783391"/>
                  <a:gd name="connsiteY1" fmla="*/ 746 h 303169"/>
                  <a:gd name="connsiteX2" fmla="*/ 718308 w 783391"/>
                  <a:gd name="connsiteY2" fmla="*/ 74565 h 303169"/>
                  <a:gd name="connsiteX3" fmla="*/ 689734 w 783391"/>
                  <a:gd name="connsiteY3" fmla="*/ 124571 h 303169"/>
                  <a:gd name="connsiteX4" fmla="*/ 663540 w 783391"/>
                  <a:gd name="connsiteY4" fmla="*/ 181719 h 303169"/>
                  <a:gd name="connsiteX5" fmla="*/ 613532 w 783391"/>
                  <a:gd name="connsiteY5" fmla="*/ 229346 h 303169"/>
                  <a:gd name="connsiteX6" fmla="*/ 527807 w 783391"/>
                  <a:gd name="connsiteY6" fmla="*/ 267446 h 303169"/>
                  <a:gd name="connsiteX7" fmla="*/ 344451 w 783391"/>
                  <a:gd name="connsiteY7" fmla="*/ 303165 h 303169"/>
                  <a:gd name="connsiteX8" fmla="*/ 87276 w 783391"/>
                  <a:gd name="connsiteY8" fmla="*/ 265065 h 303169"/>
                  <a:gd name="connsiteX9" fmla="*/ 11076 w 783391"/>
                  <a:gd name="connsiteY9" fmla="*/ 179340 h 303169"/>
                  <a:gd name="connsiteX10" fmla="*/ 77751 w 783391"/>
                  <a:gd name="connsiteY10" fmla="*/ 122190 h 303169"/>
                  <a:gd name="connsiteX0" fmla="*/ 77751 w 783391"/>
                  <a:gd name="connsiteY0" fmla="*/ 122190 h 303169"/>
                  <a:gd name="connsiteX1" fmla="*/ 739738 w 783391"/>
                  <a:gd name="connsiteY1" fmla="*/ 746 h 303169"/>
                  <a:gd name="connsiteX2" fmla="*/ 718308 w 783391"/>
                  <a:gd name="connsiteY2" fmla="*/ 74565 h 303169"/>
                  <a:gd name="connsiteX3" fmla="*/ 689734 w 783391"/>
                  <a:gd name="connsiteY3" fmla="*/ 124571 h 303169"/>
                  <a:gd name="connsiteX4" fmla="*/ 663540 w 783391"/>
                  <a:gd name="connsiteY4" fmla="*/ 181719 h 303169"/>
                  <a:gd name="connsiteX5" fmla="*/ 613532 w 783391"/>
                  <a:gd name="connsiteY5" fmla="*/ 229346 h 303169"/>
                  <a:gd name="connsiteX6" fmla="*/ 527807 w 783391"/>
                  <a:gd name="connsiteY6" fmla="*/ 267446 h 303169"/>
                  <a:gd name="connsiteX7" fmla="*/ 318258 w 783391"/>
                  <a:gd name="connsiteY7" fmla="*/ 303165 h 303169"/>
                  <a:gd name="connsiteX8" fmla="*/ 87276 w 783391"/>
                  <a:gd name="connsiteY8" fmla="*/ 265065 h 303169"/>
                  <a:gd name="connsiteX9" fmla="*/ 11076 w 783391"/>
                  <a:gd name="connsiteY9" fmla="*/ 179340 h 303169"/>
                  <a:gd name="connsiteX10" fmla="*/ 77751 w 783391"/>
                  <a:gd name="connsiteY10" fmla="*/ 122190 h 303169"/>
                  <a:gd name="connsiteX0" fmla="*/ 76829 w 782469"/>
                  <a:gd name="connsiteY0" fmla="*/ 122190 h 303267"/>
                  <a:gd name="connsiteX1" fmla="*/ 738816 w 782469"/>
                  <a:gd name="connsiteY1" fmla="*/ 746 h 303267"/>
                  <a:gd name="connsiteX2" fmla="*/ 717386 w 782469"/>
                  <a:gd name="connsiteY2" fmla="*/ 74565 h 303267"/>
                  <a:gd name="connsiteX3" fmla="*/ 688812 w 782469"/>
                  <a:gd name="connsiteY3" fmla="*/ 124571 h 303267"/>
                  <a:gd name="connsiteX4" fmla="*/ 662618 w 782469"/>
                  <a:gd name="connsiteY4" fmla="*/ 181719 h 303267"/>
                  <a:gd name="connsiteX5" fmla="*/ 612610 w 782469"/>
                  <a:gd name="connsiteY5" fmla="*/ 229346 h 303267"/>
                  <a:gd name="connsiteX6" fmla="*/ 526885 w 782469"/>
                  <a:gd name="connsiteY6" fmla="*/ 267446 h 303267"/>
                  <a:gd name="connsiteX7" fmla="*/ 317336 w 782469"/>
                  <a:gd name="connsiteY7" fmla="*/ 303165 h 303267"/>
                  <a:gd name="connsiteX8" fmla="*/ 43491 w 782469"/>
                  <a:gd name="connsiteY8" fmla="*/ 274590 h 303267"/>
                  <a:gd name="connsiteX9" fmla="*/ 10154 w 782469"/>
                  <a:gd name="connsiteY9" fmla="*/ 179340 h 303267"/>
                  <a:gd name="connsiteX10" fmla="*/ 76829 w 782469"/>
                  <a:gd name="connsiteY10" fmla="*/ 122190 h 303267"/>
                  <a:gd name="connsiteX0" fmla="*/ 87264 w 792904"/>
                  <a:gd name="connsiteY0" fmla="*/ 122190 h 303378"/>
                  <a:gd name="connsiteX1" fmla="*/ 749251 w 792904"/>
                  <a:gd name="connsiteY1" fmla="*/ 746 h 303378"/>
                  <a:gd name="connsiteX2" fmla="*/ 727821 w 792904"/>
                  <a:gd name="connsiteY2" fmla="*/ 74565 h 303378"/>
                  <a:gd name="connsiteX3" fmla="*/ 699247 w 792904"/>
                  <a:gd name="connsiteY3" fmla="*/ 124571 h 303378"/>
                  <a:gd name="connsiteX4" fmla="*/ 673053 w 792904"/>
                  <a:gd name="connsiteY4" fmla="*/ 181719 h 303378"/>
                  <a:gd name="connsiteX5" fmla="*/ 623045 w 792904"/>
                  <a:gd name="connsiteY5" fmla="*/ 229346 h 303378"/>
                  <a:gd name="connsiteX6" fmla="*/ 537320 w 792904"/>
                  <a:gd name="connsiteY6" fmla="*/ 267446 h 303378"/>
                  <a:gd name="connsiteX7" fmla="*/ 327771 w 792904"/>
                  <a:gd name="connsiteY7" fmla="*/ 303165 h 303378"/>
                  <a:gd name="connsiteX8" fmla="*/ 30114 w 792904"/>
                  <a:gd name="connsiteY8" fmla="*/ 276972 h 303378"/>
                  <a:gd name="connsiteX9" fmla="*/ 20589 w 792904"/>
                  <a:gd name="connsiteY9" fmla="*/ 179340 h 303378"/>
                  <a:gd name="connsiteX10" fmla="*/ 87264 w 792904"/>
                  <a:gd name="connsiteY10" fmla="*/ 122190 h 303378"/>
                  <a:gd name="connsiteX0" fmla="*/ 89482 w 795122"/>
                  <a:gd name="connsiteY0" fmla="*/ 122190 h 303378"/>
                  <a:gd name="connsiteX1" fmla="*/ 751469 w 795122"/>
                  <a:gd name="connsiteY1" fmla="*/ 746 h 303378"/>
                  <a:gd name="connsiteX2" fmla="*/ 730039 w 795122"/>
                  <a:gd name="connsiteY2" fmla="*/ 74565 h 303378"/>
                  <a:gd name="connsiteX3" fmla="*/ 701465 w 795122"/>
                  <a:gd name="connsiteY3" fmla="*/ 124571 h 303378"/>
                  <a:gd name="connsiteX4" fmla="*/ 675271 w 795122"/>
                  <a:gd name="connsiteY4" fmla="*/ 181719 h 303378"/>
                  <a:gd name="connsiteX5" fmla="*/ 625263 w 795122"/>
                  <a:gd name="connsiteY5" fmla="*/ 229346 h 303378"/>
                  <a:gd name="connsiteX6" fmla="*/ 539538 w 795122"/>
                  <a:gd name="connsiteY6" fmla="*/ 267446 h 303378"/>
                  <a:gd name="connsiteX7" fmla="*/ 329989 w 795122"/>
                  <a:gd name="connsiteY7" fmla="*/ 303165 h 303378"/>
                  <a:gd name="connsiteX8" fmla="*/ 32332 w 795122"/>
                  <a:gd name="connsiteY8" fmla="*/ 276972 h 303378"/>
                  <a:gd name="connsiteX9" fmla="*/ 22807 w 795122"/>
                  <a:gd name="connsiteY9" fmla="*/ 179340 h 303378"/>
                  <a:gd name="connsiteX10" fmla="*/ 89482 w 795122"/>
                  <a:gd name="connsiteY10" fmla="*/ 122190 h 303378"/>
                  <a:gd name="connsiteX0" fmla="*/ 89482 w 795122"/>
                  <a:gd name="connsiteY0" fmla="*/ 122190 h 303378"/>
                  <a:gd name="connsiteX1" fmla="*/ 751469 w 795122"/>
                  <a:gd name="connsiteY1" fmla="*/ 746 h 303378"/>
                  <a:gd name="connsiteX2" fmla="*/ 730039 w 795122"/>
                  <a:gd name="connsiteY2" fmla="*/ 74565 h 303378"/>
                  <a:gd name="connsiteX3" fmla="*/ 701465 w 795122"/>
                  <a:gd name="connsiteY3" fmla="*/ 124571 h 303378"/>
                  <a:gd name="connsiteX4" fmla="*/ 675271 w 795122"/>
                  <a:gd name="connsiteY4" fmla="*/ 181719 h 303378"/>
                  <a:gd name="connsiteX5" fmla="*/ 625263 w 795122"/>
                  <a:gd name="connsiteY5" fmla="*/ 229346 h 303378"/>
                  <a:gd name="connsiteX6" fmla="*/ 539538 w 795122"/>
                  <a:gd name="connsiteY6" fmla="*/ 267446 h 303378"/>
                  <a:gd name="connsiteX7" fmla="*/ 329989 w 795122"/>
                  <a:gd name="connsiteY7" fmla="*/ 303165 h 303378"/>
                  <a:gd name="connsiteX8" fmla="*/ 32332 w 795122"/>
                  <a:gd name="connsiteY8" fmla="*/ 276972 h 303378"/>
                  <a:gd name="connsiteX9" fmla="*/ 22807 w 795122"/>
                  <a:gd name="connsiteY9" fmla="*/ 179340 h 303378"/>
                  <a:gd name="connsiteX10" fmla="*/ 89482 w 795122"/>
                  <a:gd name="connsiteY10" fmla="*/ 122190 h 303378"/>
                  <a:gd name="connsiteX0" fmla="*/ 93762 w 799402"/>
                  <a:gd name="connsiteY0" fmla="*/ 122190 h 303378"/>
                  <a:gd name="connsiteX1" fmla="*/ 755749 w 799402"/>
                  <a:gd name="connsiteY1" fmla="*/ 746 h 303378"/>
                  <a:gd name="connsiteX2" fmla="*/ 734319 w 799402"/>
                  <a:gd name="connsiteY2" fmla="*/ 74565 h 303378"/>
                  <a:gd name="connsiteX3" fmla="*/ 705745 w 799402"/>
                  <a:gd name="connsiteY3" fmla="*/ 124571 h 303378"/>
                  <a:gd name="connsiteX4" fmla="*/ 679551 w 799402"/>
                  <a:gd name="connsiteY4" fmla="*/ 181719 h 303378"/>
                  <a:gd name="connsiteX5" fmla="*/ 629543 w 799402"/>
                  <a:gd name="connsiteY5" fmla="*/ 229346 h 303378"/>
                  <a:gd name="connsiteX6" fmla="*/ 543818 w 799402"/>
                  <a:gd name="connsiteY6" fmla="*/ 267446 h 303378"/>
                  <a:gd name="connsiteX7" fmla="*/ 334269 w 799402"/>
                  <a:gd name="connsiteY7" fmla="*/ 303165 h 303378"/>
                  <a:gd name="connsiteX8" fmla="*/ 36612 w 799402"/>
                  <a:gd name="connsiteY8" fmla="*/ 276972 h 303378"/>
                  <a:gd name="connsiteX9" fmla="*/ 17562 w 799402"/>
                  <a:gd name="connsiteY9" fmla="*/ 174577 h 303378"/>
                  <a:gd name="connsiteX10" fmla="*/ 93762 w 799402"/>
                  <a:gd name="connsiteY10" fmla="*/ 122190 h 303378"/>
                  <a:gd name="connsiteX0" fmla="*/ 91172 w 796812"/>
                  <a:gd name="connsiteY0" fmla="*/ 122190 h 303378"/>
                  <a:gd name="connsiteX1" fmla="*/ 753159 w 796812"/>
                  <a:gd name="connsiteY1" fmla="*/ 746 h 303378"/>
                  <a:gd name="connsiteX2" fmla="*/ 731729 w 796812"/>
                  <a:gd name="connsiteY2" fmla="*/ 74565 h 303378"/>
                  <a:gd name="connsiteX3" fmla="*/ 703155 w 796812"/>
                  <a:gd name="connsiteY3" fmla="*/ 124571 h 303378"/>
                  <a:gd name="connsiteX4" fmla="*/ 676961 w 796812"/>
                  <a:gd name="connsiteY4" fmla="*/ 181719 h 303378"/>
                  <a:gd name="connsiteX5" fmla="*/ 626953 w 796812"/>
                  <a:gd name="connsiteY5" fmla="*/ 229346 h 303378"/>
                  <a:gd name="connsiteX6" fmla="*/ 541228 w 796812"/>
                  <a:gd name="connsiteY6" fmla="*/ 267446 h 303378"/>
                  <a:gd name="connsiteX7" fmla="*/ 331679 w 796812"/>
                  <a:gd name="connsiteY7" fmla="*/ 303165 h 303378"/>
                  <a:gd name="connsiteX8" fmla="*/ 34022 w 796812"/>
                  <a:gd name="connsiteY8" fmla="*/ 276972 h 303378"/>
                  <a:gd name="connsiteX9" fmla="*/ 14972 w 796812"/>
                  <a:gd name="connsiteY9" fmla="*/ 174577 h 303378"/>
                  <a:gd name="connsiteX10" fmla="*/ 91172 w 796812"/>
                  <a:gd name="connsiteY10" fmla="*/ 122190 h 303378"/>
                  <a:gd name="connsiteX0" fmla="*/ 91172 w 796812"/>
                  <a:gd name="connsiteY0" fmla="*/ 122190 h 303378"/>
                  <a:gd name="connsiteX1" fmla="*/ 753159 w 796812"/>
                  <a:gd name="connsiteY1" fmla="*/ 746 h 303378"/>
                  <a:gd name="connsiteX2" fmla="*/ 731729 w 796812"/>
                  <a:gd name="connsiteY2" fmla="*/ 74565 h 303378"/>
                  <a:gd name="connsiteX3" fmla="*/ 703155 w 796812"/>
                  <a:gd name="connsiteY3" fmla="*/ 124571 h 303378"/>
                  <a:gd name="connsiteX4" fmla="*/ 676961 w 796812"/>
                  <a:gd name="connsiteY4" fmla="*/ 181719 h 303378"/>
                  <a:gd name="connsiteX5" fmla="*/ 626953 w 796812"/>
                  <a:gd name="connsiteY5" fmla="*/ 229346 h 303378"/>
                  <a:gd name="connsiteX6" fmla="*/ 541228 w 796812"/>
                  <a:gd name="connsiteY6" fmla="*/ 267446 h 303378"/>
                  <a:gd name="connsiteX7" fmla="*/ 331679 w 796812"/>
                  <a:gd name="connsiteY7" fmla="*/ 303165 h 303378"/>
                  <a:gd name="connsiteX8" fmla="*/ 34022 w 796812"/>
                  <a:gd name="connsiteY8" fmla="*/ 276972 h 303378"/>
                  <a:gd name="connsiteX9" fmla="*/ 14972 w 796812"/>
                  <a:gd name="connsiteY9" fmla="*/ 174577 h 303378"/>
                  <a:gd name="connsiteX10" fmla="*/ 91172 w 796812"/>
                  <a:gd name="connsiteY10" fmla="*/ 122190 h 303378"/>
                  <a:gd name="connsiteX0" fmla="*/ 91172 w 796812"/>
                  <a:gd name="connsiteY0" fmla="*/ 122190 h 287808"/>
                  <a:gd name="connsiteX1" fmla="*/ 753159 w 796812"/>
                  <a:gd name="connsiteY1" fmla="*/ 746 h 287808"/>
                  <a:gd name="connsiteX2" fmla="*/ 731729 w 796812"/>
                  <a:gd name="connsiteY2" fmla="*/ 74565 h 287808"/>
                  <a:gd name="connsiteX3" fmla="*/ 703155 w 796812"/>
                  <a:gd name="connsiteY3" fmla="*/ 124571 h 287808"/>
                  <a:gd name="connsiteX4" fmla="*/ 676961 w 796812"/>
                  <a:gd name="connsiteY4" fmla="*/ 181719 h 287808"/>
                  <a:gd name="connsiteX5" fmla="*/ 626953 w 796812"/>
                  <a:gd name="connsiteY5" fmla="*/ 229346 h 287808"/>
                  <a:gd name="connsiteX6" fmla="*/ 541228 w 796812"/>
                  <a:gd name="connsiteY6" fmla="*/ 267446 h 287808"/>
                  <a:gd name="connsiteX7" fmla="*/ 317908 w 796812"/>
                  <a:gd name="connsiteY7" fmla="*/ 281131 h 287808"/>
                  <a:gd name="connsiteX8" fmla="*/ 34022 w 796812"/>
                  <a:gd name="connsiteY8" fmla="*/ 276972 h 287808"/>
                  <a:gd name="connsiteX9" fmla="*/ 14972 w 796812"/>
                  <a:gd name="connsiteY9" fmla="*/ 174577 h 287808"/>
                  <a:gd name="connsiteX10" fmla="*/ 91172 w 796812"/>
                  <a:gd name="connsiteY10" fmla="*/ 122190 h 287808"/>
                  <a:gd name="connsiteX0" fmla="*/ 91172 w 796812"/>
                  <a:gd name="connsiteY0" fmla="*/ 122190 h 287808"/>
                  <a:gd name="connsiteX1" fmla="*/ 753159 w 796812"/>
                  <a:gd name="connsiteY1" fmla="*/ 746 h 287808"/>
                  <a:gd name="connsiteX2" fmla="*/ 731729 w 796812"/>
                  <a:gd name="connsiteY2" fmla="*/ 74565 h 287808"/>
                  <a:gd name="connsiteX3" fmla="*/ 703155 w 796812"/>
                  <a:gd name="connsiteY3" fmla="*/ 124571 h 287808"/>
                  <a:gd name="connsiteX4" fmla="*/ 676961 w 796812"/>
                  <a:gd name="connsiteY4" fmla="*/ 181719 h 287808"/>
                  <a:gd name="connsiteX5" fmla="*/ 626953 w 796812"/>
                  <a:gd name="connsiteY5" fmla="*/ 229346 h 287808"/>
                  <a:gd name="connsiteX6" fmla="*/ 541228 w 796812"/>
                  <a:gd name="connsiteY6" fmla="*/ 267446 h 287808"/>
                  <a:gd name="connsiteX7" fmla="*/ 317908 w 796812"/>
                  <a:gd name="connsiteY7" fmla="*/ 281131 h 287808"/>
                  <a:gd name="connsiteX8" fmla="*/ 34022 w 796812"/>
                  <a:gd name="connsiteY8" fmla="*/ 276972 h 287808"/>
                  <a:gd name="connsiteX9" fmla="*/ 14972 w 796812"/>
                  <a:gd name="connsiteY9" fmla="*/ 174577 h 287808"/>
                  <a:gd name="connsiteX10" fmla="*/ 91172 w 796812"/>
                  <a:gd name="connsiteY10" fmla="*/ 122190 h 287808"/>
                  <a:gd name="connsiteX0" fmla="*/ 91172 w 796812"/>
                  <a:gd name="connsiteY0" fmla="*/ 122190 h 288355"/>
                  <a:gd name="connsiteX1" fmla="*/ 753159 w 796812"/>
                  <a:gd name="connsiteY1" fmla="*/ 746 h 288355"/>
                  <a:gd name="connsiteX2" fmla="*/ 731729 w 796812"/>
                  <a:gd name="connsiteY2" fmla="*/ 74565 h 288355"/>
                  <a:gd name="connsiteX3" fmla="*/ 703155 w 796812"/>
                  <a:gd name="connsiteY3" fmla="*/ 124571 h 288355"/>
                  <a:gd name="connsiteX4" fmla="*/ 676961 w 796812"/>
                  <a:gd name="connsiteY4" fmla="*/ 181719 h 288355"/>
                  <a:gd name="connsiteX5" fmla="*/ 626953 w 796812"/>
                  <a:gd name="connsiteY5" fmla="*/ 229346 h 288355"/>
                  <a:gd name="connsiteX6" fmla="*/ 543982 w 796812"/>
                  <a:gd name="connsiteY6" fmla="*/ 256429 h 288355"/>
                  <a:gd name="connsiteX7" fmla="*/ 317908 w 796812"/>
                  <a:gd name="connsiteY7" fmla="*/ 281131 h 288355"/>
                  <a:gd name="connsiteX8" fmla="*/ 34022 w 796812"/>
                  <a:gd name="connsiteY8" fmla="*/ 276972 h 288355"/>
                  <a:gd name="connsiteX9" fmla="*/ 14972 w 796812"/>
                  <a:gd name="connsiteY9" fmla="*/ 174577 h 288355"/>
                  <a:gd name="connsiteX10" fmla="*/ 91172 w 796812"/>
                  <a:gd name="connsiteY10" fmla="*/ 122190 h 288355"/>
                  <a:gd name="connsiteX0" fmla="*/ 91172 w 796812"/>
                  <a:gd name="connsiteY0" fmla="*/ 122190 h 286565"/>
                  <a:gd name="connsiteX1" fmla="*/ 753159 w 796812"/>
                  <a:gd name="connsiteY1" fmla="*/ 746 h 286565"/>
                  <a:gd name="connsiteX2" fmla="*/ 731729 w 796812"/>
                  <a:gd name="connsiteY2" fmla="*/ 74565 h 286565"/>
                  <a:gd name="connsiteX3" fmla="*/ 703155 w 796812"/>
                  <a:gd name="connsiteY3" fmla="*/ 124571 h 286565"/>
                  <a:gd name="connsiteX4" fmla="*/ 676961 w 796812"/>
                  <a:gd name="connsiteY4" fmla="*/ 181719 h 286565"/>
                  <a:gd name="connsiteX5" fmla="*/ 626953 w 796812"/>
                  <a:gd name="connsiteY5" fmla="*/ 229346 h 286565"/>
                  <a:gd name="connsiteX6" fmla="*/ 543982 w 796812"/>
                  <a:gd name="connsiteY6" fmla="*/ 256429 h 286565"/>
                  <a:gd name="connsiteX7" fmla="*/ 309645 w 796812"/>
                  <a:gd name="connsiteY7" fmla="*/ 275622 h 286565"/>
                  <a:gd name="connsiteX8" fmla="*/ 34022 w 796812"/>
                  <a:gd name="connsiteY8" fmla="*/ 276972 h 286565"/>
                  <a:gd name="connsiteX9" fmla="*/ 14972 w 796812"/>
                  <a:gd name="connsiteY9" fmla="*/ 174577 h 286565"/>
                  <a:gd name="connsiteX10" fmla="*/ 91172 w 796812"/>
                  <a:gd name="connsiteY10" fmla="*/ 122190 h 28656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76961 w 796812"/>
                  <a:gd name="connsiteY4" fmla="*/ 181719 h 286785"/>
                  <a:gd name="connsiteX5" fmla="*/ 626953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76961 w 796812"/>
                  <a:gd name="connsiteY4" fmla="*/ 181719 h 286785"/>
                  <a:gd name="connsiteX5" fmla="*/ 607673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54927 w 796812"/>
                  <a:gd name="connsiteY4" fmla="*/ 187228 h 286785"/>
                  <a:gd name="connsiteX5" fmla="*/ 607673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54927 w 796812"/>
                  <a:gd name="connsiteY4" fmla="*/ 187228 h 286785"/>
                  <a:gd name="connsiteX5" fmla="*/ 563606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38401 w 796812"/>
                  <a:gd name="connsiteY4" fmla="*/ 178965 h 286785"/>
                  <a:gd name="connsiteX5" fmla="*/ 563606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683875 w 796812"/>
                  <a:gd name="connsiteY3" fmla="*/ 113554 h 286785"/>
                  <a:gd name="connsiteX4" fmla="*/ 638401 w 796812"/>
                  <a:gd name="connsiteY4" fmla="*/ 178965 h 286785"/>
                  <a:gd name="connsiteX5" fmla="*/ 563606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2271"/>
                  <a:gd name="connsiteY0" fmla="*/ 122573 h 287168"/>
                  <a:gd name="connsiteX1" fmla="*/ 753159 w 792271"/>
                  <a:gd name="connsiteY1" fmla="*/ 1129 h 287168"/>
                  <a:gd name="connsiteX2" fmla="*/ 715204 w 792271"/>
                  <a:gd name="connsiteY2" fmla="*/ 66686 h 287168"/>
                  <a:gd name="connsiteX3" fmla="*/ 683875 w 792271"/>
                  <a:gd name="connsiteY3" fmla="*/ 113937 h 287168"/>
                  <a:gd name="connsiteX4" fmla="*/ 638401 w 792271"/>
                  <a:gd name="connsiteY4" fmla="*/ 179348 h 287168"/>
                  <a:gd name="connsiteX5" fmla="*/ 563606 w 792271"/>
                  <a:gd name="connsiteY5" fmla="*/ 229729 h 287168"/>
                  <a:gd name="connsiteX6" fmla="*/ 516440 w 792271"/>
                  <a:gd name="connsiteY6" fmla="*/ 251304 h 287168"/>
                  <a:gd name="connsiteX7" fmla="*/ 309645 w 792271"/>
                  <a:gd name="connsiteY7" fmla="*/ 276005 h 287168"/>
                  <a:gd name="connsiteX8" fmla="*/ 34022 w 792271"/>
                  <a:gd name="connsiteY8" fmla="*/ 277355 h 287168"/>
                  <a:gd name="connsiteX9" fmla="*/ 14972 w 792271"/>
                  <a:gd name="connsiteY9" fmla="*/ 174960 h 287168"/>
                  <a:gd name="connsiteX10" fmla="*/ 91172 w 792271"/>
                  <a:gd name="connsiteY10" fmla="*/ 122573 h 287168"/>
                  <a:gd name="connsiteX0" fmla="*/ 91172 w 817379"/>
                  <a:gd name="connsiteY0" fmla="*/ 124976 h 289571"/>
                  <a:gd name="connsiteX1" fmla="*/ 753159 w 817379"/>
                  <a:gd name="connsiteY1" fmla="*/ 3532 h 289571"/>
                  <a:gd name="connsiteX2" fmla="*/ 787478 w 817379"/>
                  <a:gd name="connsiteY2" fmla="*/ 35776 h 289571"/>
                  <a:gd name="connsiteX3" fmla="*/ 715204 w 817379"/>
                  <a:gd name="connsiteY3" fmla="*/ 69089 h 289571"/>
                  <a:gd name="connsiteX4" fmla="*/ 683875 w 817379"/>
                  <a:gd name="connsiteY4" fmla="*/ 116340 h 289571"/>
                  <a:gd name="connsiteX5" fmla="*/ 638401 w 817379"/>
                  <a:gd name="connsiteY5" fmla="*/ 181751 h 289571"/>
                  <a:gd name="connsiteX6" fmla="*/ 563606 w 817379"/>
                  <a:gd name="connsiteY6" fmla="*/ 232132 h 289571"/>
                  <a:gd name="connsiteX7" fmla="*/ 516440 w 817379"/>
                  <a:gd name="connsiteY7" fmla="*/ 253707 h 289571"/>
                  <a:gd name="connsiteX8" fmla="*/ 309645 w 817379"/>
                  <a:gd name="connsiteY8" fmla="*/ 278408 h 289571"/>
                  <a:gd name="connsiteX9" fmla="*/ 34022 w 817379"/>
                  <a:gd name="connsiteY9" fmla="*/ 279758 h 289571"/>
                  <a:gd name="connsiteX10" fmla="*/ 14972 w 817379"/>
                  <a:gd name="connsiteY10" fmla="*/ 177363 h 289571"/>
                  <a:gd name="connsiteX11" fmla="*/ 91172 w 817379"/>
                  <a:gd name="connsiteY11" fmla="*/ 124976 h 289571"/>
                  <a:gd name="connsiteX0" fmla="*/ 91172 w 817379"/>
                  <a:gd name="connsiteY0" fmla="*/ 124976 h 289571"/>
                  <a:gd name="connsiteX1" fmla="*/ 753159 w 817379"/>
                  <a:gd name="connsiteY1" fmla="*/ 3532 h 289571"/>
                  <a:gd name="connsiteX2" fmla="*/ 787478 w 817379"/>
                  <a:gd name="connsiteY2" fmla="*/ 35776 h 289571"/>
                  <a:gd name="connsiteX3" fmla="*/ 715204 w 817379"/>
                  <a:gd name="connsiteY3" fmla="*/ 69089 h 289571"/>
                  <a:gd name="connsiteX4" fmla="*/ 683875 w 817379"/>
                  <a:gd name="connsiteY4" fmla="*/ 116340 h 289571"/>
                  <a:gd name="connsiteX5" fmla="*/ 638401 w 817379"/>
                  <a:gd name="connsiteY5" fmla="*/ 181751 h 289571"/>
                  <a:gd name="connsiteX6" fmla="*/ 563606 w 817379"/>
                  <a:gd name="connsiteY6" fmla="*/ 232132 h 289571"/>
                  <a:gd name="connsiteX7" fmla="*/ 516440 w 817379"/>
                  <a:gd name="connsiteY7" fmla="*/ 253707 h 289571"/>
                  <a:gd name="connsiteX8" fmla="*/ 309645 w 817379"/>
                  <a:gd name="connsiteY8" fmla="*/ 278408 h 289571"/>
                  <a:gd name="connsiteX9" fmla="*/ 34022 w 817379"/>
                  <a:gd name="connsiteY9" fmla="*/ 279758 h 289571"/>
                  <a:gd name="connsiteX10" fmla="*/ 14972 w 817379"/>
                  <a:gd name="connsiteY10" fmla="*/ 177363 h 289571"/>
                  <a:gd name="connsiteX11" fmla="*/ 91172 w 817379"/>
                  <a:gd name="connsiteY11" fmla="*/ 124976 h 289571"/>
                  <a:gd name="connsiteX0" fmla="*/ 91172 w 816123"/>
                  <a:gd name="connsiteY0" fmla="*/ 124319 h 288914"/>
                  <a:gd name="connsiteX1" fmla="*/ 753159 w 816123"/>
                  <a:gd name="connsiteY1" fmla="*/ 2875 h 288914"/>
                  <a:gd name="connsiteX2" fmla="*/ 784724 w 816123"/>
                  <a:gd name="connsiteY2" fmla="*/ 40627 h 288914"/>
                  <a:gd name="connsiteX3" fmla="*/ 715204 w 816123"/>
                  <a:gd name="connsiteY3" fmla="*/ 68432 h 288914"/>
                  <a:gd name="connsiteX4" fmla="*/ 683875 w 816123"/>
                  <a:gd name="connsiteY4" fmla="*/ 115683 h 288914"/>
                  <a:gd name="connsiteX5" fmla="*/ 638401 w 816123"/>
                  <a:gd name="connsiteY5" fmla="*/ 181094 h 288914"/>
                  <a:gd name="connsiteX6" fmla="*/ 563606 w 816123"/>
                  <a:gd name="connsiteY6" fmla="*/ 231475 h 288914"/>
                  <a:gd name="connsiteX7" fmla="*/ 516440 w 816123"/>
                  <a:gd name="connsiteY7" fmla="*/ 253050 h 288914"/>
                  <a:gd name="connsiteX8" fmla="*/ 309645 w 816123"/>
                  <a:gd name="connsiteY8" fmla="*/ 277751 h 288914"/>
                  <a:gd name="connsiteX9" fmla="*/ 34022 w 816123"/>
                  <a:gd name="connsiteY9" fmla="*/ 279101 h 288914"/>
                  <a:gd name="connsiteX10" fmla="*/ 14972 w 816123"/>
                  <a:gd name="connsiteY10" fmla="*/ 176706 h 288914"/>
                  <a:gd name="connsiteX11" fmla="*/ 91172 w 816123"/>
                  <a:gd name="connsiteY11" fmla="*/ 124319 h 288914"/>
                  <a:gd name="connsiteX0" fmla="*/ 91172 w 809173"/>
                  <a:gd name="connsiteY0" fmla="*/ 123540 h 288135"/>
                  <a:gd name="connsiteX1" fmla="*/ 753159 w 809173"/>
                  <a:gd name="connsiteY1" fmla="*/ 2096 h 288135"/>
                  <a:gd name="connsiteX2" fmla="*/ 768199 w 809173"/>
                  <a:gd name="connsiteY2" fmla="*/ 48111 h 288135"/>
                  <a:gd name="connsiteX3" fmla="*/ 715204 w 809173"/>
                  <a:gd name="connsiteY3" fmla="*/ 67653 h 288135"/>
                  <a:gd name="connsiteX4" fmla="*/ 683875 w 809173"/>
                  <a:gd name="connsiteY4" fmla="*/ 114904 h 288135"/>
                  <a:gd name="connsiteX5" fmla="*/ 638401 w 809173"/>
                  <a:gd name="connsiteY5" fmla="*/ 180315 h 288135"/>
                  <a:gd name="connsiteX6" fmla="*/ 563606 w 809173"/>
                  <a:gd name="connsiteY6" fmla="*/ 230696 h 288135"/>
                  <a:gd name="connsiteX7" fmla="*/ 516440 w 809173"/>
                  <a:gd name="connsiteY7" fmla="*/ 252271 h 288135"/>
                  <a:gd name="connsiteX8" fmla="*/ 309645 w 809173"/>
                  <a:gd name="connsiteY8" fmla="*/ 276972 h 288135"/>
                  <a:gd name="connsiteX9" fmla="*/ 34022 w 809173"/>
                  <a:gd name="connsiteY9" fmla="*/ 278322 h 288135"/>
                  <a:gd name="connsiteX10" fmla="*/ 14972 w 809173"/>
                  <a:gd name="connsiteY10" fmla="*/ 175927 h 288135"/>
                  <a:gd name="connsiteX11" fmla="*/ 91172 w 809173"/>
                  <a:gd name="connsiteY11" fmla="*/ 123540 h 288135"/>
                  <a:gd name="connsiteX0" fmla="*/ 72789 w 790790"/>
                  <a:gd name="connsiteY0" fmla="*/ 123540 h 288135"/>
                  <a:gd name="connsiteX1" fmla="*/ 734776 w 790790"/>
                  <a:gd name="connsiteY1" fmla="*/ 2096 h 288135"/>
                  <a:gd name="connsiteX2" fmla="*/ 749816 w 790790"/>
                  <a:gd name="connsiteY2" fmla="*/ 48111 h 288135"/>
                  <a:gd name="connsiteX3" fmla="*/ 696821 w 790790"/>
                  <a:gd name="connsiteY3" fmla="*/ 67653 h 288135"/>
                  <a:gd name="connsiteX4" fmla="*/ 665492 w 790790"/>
                  <a:gd name="connsiteY4" fmla="*/ 114904 h 288135"/>
                  <a:gd name="connsiteX5" fmla="*/ 620018 w 790790"/>
                  <a:gd name="connsiteY5" fmla="*/ 180315 h 288135"/>
                  <a:gd name="connsiteX6" fmla="*/ 545223 w 790790"/>
                  <a:gd name="connsiteY6" fmla="*/ 230696 h 288135"/>
                  <a:gd name="connsiteX7" fmla="*/ 498057 w 790790"/>
                  <a:gd name="connsiteY7" fmla="*/ 252271 h 288135"/>
                  <a:gd name="connsiteX8" fmla="*/ 291262 w 790790"/>
                  <a:gd name="connsiteY8" fmla="*/ 276972 h 288135"/>
                  <a:gd name="connsiteX9" fmla="*/ 15639 w 790790"/>
                  <a:gd name="connsiteY9" fmla="*/ 278322 h 288135"/>
                  <a:gd name="connsiteX10" fmla="*/ 79215 w 790790"/>
                  <a:gd name="connsiteY10" fmla="*/ 178681 h 288135"/>
                  <a:gd name="connsiteX11" fmla="*/ 72789 w 790790"/>
                  <a:gd name="connsiteY11" fmla="*/ 123540 h 288135"/>
                  <a:gd name="connsiteX0" fmla="*/ 193347 w 784274"/>
                  <a:gd name="connsiteY0" fmla="*/ 100591 h 287220"/>
                  <a:gd name="connsiteX1" fmla="*/ 736902 w 784274"/>
                  <a:gd name="connsiteY1" fmla="*/ 1181 h 287220"/>
                  <a:gd name="connsiteX2" fmla="*/ 751942 w 784274"/>
                  <a:gd name="connsiteY2" fmla="*/ 47196 h 287220"/>
                  <a:gd name="connsiteX3" fmla="*/ 698947 w 784274"/>
                  <a:gd name="connsiteY3" fmla="*/ 66738 h 287220"/>
                  <a:gd name="connsiteX4" fmla="*/ 667618 w 784274"/>
                  <a:gd name="connsiteY4" fmla="*/ 113989 h 287220"/>
                  <a:gd name="connsiteX5" fmla="*/ 622144 w 784274"/>
                  <a:gd name="connsiteY5" fmla="*/ 179400 h 287220"/>
                  <a:gd name="connsiteX6" fmla="*/ 547349 w 784274"/>
                  <a:gd name="connsiteY6" fmla="*/ 229781 h 287220"/>
                  <a:gd name="connsiteX7" fmla="*/ 500183 w 784274"/>
                  <a:gd name="connsiteY7" fmla="*/ 251356 h 287220"/>
                  <a:gd name="connsiteX8" fmla="*/ 293388 w 784274"/>
                  <a:gd name="connsiteY8" fmla="*/ 276057 h 287220"/>
                  <a:gd name="connsiteX9" fmla="*/ 17765 w 784274"/>
                  <a:gd name="connsiteY9" fmla="*/ 277407 h 287220"/>
                  <a:gd name="connsiteX10" fmla="*/ 81341 w 784274"/>
                  <a:gd name="connsiteY10" fmla="*/ 177766 h 287220"/>
                  <a:gd name="connsiteX11" fmla="*/ 193347 w 784274"/>
                  <a:gd name="connsiteY11" fmla="*/ 100591 h 287220"/>
                  <a:gd name="connsiteX0" fmla="*/ 113695 w 704622"/>
                  <a:gd name="connsiteY0" fmla="*/ 100591 h 283281"/>
                  <a:gd name="connsiteX1" fmla="*/ 657250 w 704622"/>
                  <a:gd name="connsiteY1" fmla="*/ 1181 h 283281"/>
                  <a:gd name="connsiteX2" fmla="*/ 672290 w 704622"/>
                  <a:gd name="connsiteY2" fmla="*/ 47196 h 283281"/>
                  <a:gd name="connsiteX3" fmla="*/ 619295 w 704622"/>
                  <a:gd name="connsiteY3" fmla="*/ 66738 h 283281"/>
                  <a:gd name="connsiteX4" fmla="*/ 587966 w 704622"/>
                  <a:gd name="connsiteY4" fmla="*/ 113989 h 283281"/>
                  <a:gd name="connsiteX5" fmla="*/ 542492 w 704622"/>
                  <a:gd name="connsiteY5" fmla="*/ 179400 h 283281"/>
                  <a:gd name="connsiteX6" fmla="*/ 467697 w 704622"/>
                  <a:gd name="connsiteY6" fmla="*/ 229781 h 283281"/>
                  <a:gd name="connsiteX7" fmla="*/ 420531 w 704622"/>
                  <a:gd name="connsiteY7" fmla="*/ 251356 h 283281"/>
                  <a:gd name="connsiteX8" fmla="*/ 213736 w 704622"/>
                  <a:gd name="connsiteY8" fmla="*/ 276057 h 283281"/>
                  <a:gd name="connsiteX9" fmla="*/ 67561 w 704622"/>
                  <a:gd name="connsiteY9" fmla="*/ 271898 h 283281"/>
                  <a:gd name="connsiteX10" fmla="*/ 1689 w 704622"/>
                  <a:gd name="connsiteY10" fmla="*/ 177766 h 283281"/>
                  <a:gd name="connsiteX11" fmla="*/ 113695 w 704622"/>
                  <a:gd name="connsiteY11" fmla="*/ 100591 h 28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4622" h="283281">
                    <a:moveTo>
                      <a:pt x="113695" y="100591"/>
                    </a:moveTo>
                    <a:cubicBezTo>
                      <a:pt x="222955" y="71160"/>
                      <a:pt x="564151" y="10080"/>
                      <a:pt x="657250" y="1181"/>
                    </a:cubicBezTo>
                    <a:cubicBezTo>
                      <a:pt x="750349" y="-7718"/>
                      <a:pt x="678616" y="36270"/>
                      <a:pt x="672290" y="47196"/>
                    </a:cubicBezTo>
                    <a:cubicBezTo>
                      <a:pt x="665964" y="58122"/>
                      <a:pt x="635644" y="51016"/>
                      <a:pt x="619295" y="66738"/>
                    </a:cubicBezTo>
                    <a:cubicBezTo>
                      <a:pt x="624851" y="93328"/>
                      <a:pt x="614556" y="104068"/>
                      <a:pt x="587966" y="113989"/>
                    </a:cubicBezTo>
                    <a:cubicBezTo>
                      <a:pt x="601858" y="147723"/>
                      <a:pt x="555986" y="165906"/>
                      <a:pt x="542492" y="179400"/>
                    </a:cubicBezTo>
                    <a:cubicBezTo>
                      <a:pt x="548048" y="211944"/>
                      <a:pt x="488024" y="217788"/>
                      <a:pt x="467697" y="229781"/>
                    </a:cubicBezTo>
                    <a:cubicBezTo>
                      <a:pt x="447370" y="241774"/>
                      <a:pt x="462858" y="243643"/>
                      <a:pt x="420531" y="251356"/>
                    </a:cubicBezTo>
                    <a:cubicBezTo>
                      <a:pt x="378204" y="259069"/>
                      <a:pt x="272564" y="272633"/>
                      <a:pt x="213736" y="276057"/>
                    </a:cubicBezTo>
                    <a:cubicBezTo>
                      <a:pt x="154908" y="279481"/>
                      <a:pt x="123124" y="292536"/>
                      <a:pt x="67561" y="271898"/>
                    </a:cubicBezTo>
                    <a:cubicBezTo>
                      <a:pt x="11998" y="251261"/>
                      <a:pt x="-6000" y="206317"/>
                      <a:pt x="1689" y="177766"/>
                    </a:cubicBezTo>
                    <a:cubicBezTo>
                      <a:pt x="9378" y="149215"/>
                      <a:pt x="4435" y="130022"/>
                      <a:pt x="113695" y="100591"/>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6" name="Group 395">
                <a:extLst>
                  <a:ext uri="{FF2B5EF4-FFF2-40B4-BE49-F238E27FC236}">
                    <a16:creationId xmlns:a16="http://schemas.microsoft.com/office/drawing/2014/main" id="{DABC6A28-74C0-4B52-915A-F8916826F682}"/>
                  </a:ext>
                </a:extLst>
              </p:cNvPr>
              <p:cNvGrpSpPr/>
              <p:nvPr/>
            </p:nvGrpSpPr>
            <p:grpSpPr>
              <a:xfrm>
                <a:off x="3870845" y="2741360"/>
                <a:ext cx="200412" cy="46251"/>
                <a:chOff x="3739675" y="2714693"/>
                <a:chExt cx="200412" cy="70335"/>
              </a:xfrm>
            </p:grpSpPr>
            <p:sp>
              <p:nvSpPr>
                <p:cNvPr id="433" name="Oval 432">
                  <a:extLst>
                    <a:ext uri="{FF2B5EF4-FFF2-40B4-BE49-F238E27FC236}">
                      <a16:creationId xmlns:a16="http://schemas.microsoft.com/office/drawing/2014/main" id="{889F3DEF-2562-4AEC-A48F-46734F50DBB5}"/>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4" name="Oval 433">
                  <a:extLst>
                    <a:ext uri="{FF2B5EF4-FFF2-40B4-BE49-F238E27FC236}">
                      <a16:creationId xmlns:a16="http://schemas.microsoft.com/office/drawing/2014/main" id="{C871464E-FC9B-42AD-A2D3-E033F5F00125}"/>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7" name="Group 396">
                <a:extLst>
                  <a:ext uri="{FF2B5EF4-FFF2-40B4-BE49-F238E27FC236}">
                    <a16:creationId xmlns:a16="http://schemas.microsoft.com/office/drawing/2014/main" id="{70950B73-ADBF-43BD-8D88-4A2920CCA694}"/>
                  </a:ext>
                </a:extLst>
              </p:cNvPr>
              <p:cNvGrpSpPr/>
              <p:nvPr/>
            </p:nvGrpSpPr>
            <p:grpSpPr>
              <a:xfrm>
                <a:off x="3894466" y="2661694"/>
                <a:ext cx="200412" cy="46251"/>
                <a:chOff x="3739675" y="2714693"/>
                <a:chExt cx="200412" cy="70335"/>
              </a:xfrm>
            </p:grpSpPr>
            <p:sp>
              <p:nvSpPr>
                <p:cNvPr id="431" name="Oval 430">
                  <a:extLst>
                    <a:ext uri="{FF2B5EF4-FFF2-40B4-BE49-F238E27FC236}">
                      <a16:creationId xmlns:a16="http://schemas.microsoft.com/office/drawing/2014/main" id="{39ED7790-4C16-4C33-98CB-0FB1595074C9}"/>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2" name="Oval 431">
                  <a:extLst>
                    <a:ext uri="{FF2B5EF4-FFF2-40B4-BE49-F238E27FC236}">
                      <a16:creationId xmlns:a16="http://schemas.microsoft.com/office/drawing/2014/main" id="{C4493530-C6B7-4600-9AD3-3D2B641646D1}"/>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8" name="Group 397">
                <a:extLst>
                  <a:ext uri="{FF2B5EF4-FFF2-40B4-BE49-F238E27FC236}">
                    <a16:creationId xmlns:a16="http://schemas.microsoft.com/office/drawing/2014/main" id="{379C7DF7-6693-4A3A-9183-5C1B29A370E4}"/>
                  </a:ext>
                </a:extLst>
              </p:cNvPr>
              <p:cNvGrpSpPr/>
              <p:nvPr/>
            </p:nvGrpSpPr>
            <p:grpSpPr>
              <a:xfrm>
                <a:off x="3840049" y="2787811"/>
                <a:ext cx="200412" cy="46251"/>
                <a:chOff x="3739675" y="2714693"/>
                <a:chExt cx="200412" cy="70335"/>
              </a:xfrm>
            </p:grpSpPr>
            <p:sp>
              <p:nvSpPr>
                <p:cNvPr id="429" name="Oval 428">
                  <a:extLst>
                    <a:ext uri="{FF2B5EF4-FFF2-40B4-BE49-F238E27FC236}">
                      <a16:creationId xmlns:a16="http://schemas.microsoft.com/office/drawing/2014/main" id="{FA14A57A-0AB7-4574-82BB-9DB496C85051}"/>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0" name="Oval 429">
                  <a:extLst>
                    <a:ext uri="{FF2B5EF4-FFF2-40B4-BE49-F238E27FC236}">
                      <a16:creationId xmlns:a16="http://schemas.microsoft.com/office/drawing/2014/main" id="{53266284-5609-4709-9332-DDD2FA55198D}"/>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9" name="Group 398">
                <a:extLst>
                  <a:ext uri="{FF2B5EF4-FFF2-40B4-BE49-F238E27FC236}">
                    <a16:creationId xmlns:a16="http://schemas.microsoft.com/office/drawing/2014/main" id="{F31C865F-E310-438C-BE64-5B791FD4F03F}"/>
                  </a:ext>
                </a:extLst>
              </p:cNvPr>
              <p:cNvGrpSpPr/>
              <p:nvPr/>
            </p:nvGrpSpPr>
            <p:grpSpPr>
              <a:xfrm>
                <a:off x="3770943" y="2828260"/>
                <a:ext cx="200412" cy="46251"/>
                <a:chOff x="3739675" y="2714693"/>
                <a:chExt cx="200412" cy="70335"/>
              </a:xfrm>
            </p:grpSpPr>
            <p:sp>
              <p:nvSpPr>
                <p:cNvPr id="427" name="Oval 426">
                  <a:extLst>
                    <a:ext uri="{FF2B5EF4-FFF2-40B4-BE49-F238E27FC236}">
                      <a16:creationId xmlns:a16="http://schemas.microsoft.com/office/drawing/2014/main" id="{51A3E797-C6F0-4143-9646-66584E9A2E7A}"/>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8" name="Oval 427">
                  <a:extLst>
                    <a:ext uri="{FF2B5EF4-FFF2-40B4-BE49-F238E27FC236}">
                      <a16:creationId xmlns:a16="http://schemas.microsoft.com/office/drawing/2014/main" id="{D9791059-5EB1-466C-A5F5-43CC65C43FEE}"/>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0" name="Group 399">
                <a:extLst>
                  <a:ext uri="{FF2B5EF4-FFF2-40B4-BE49-F238E27FC236}">
                    <a16:creationId xmlns:a16="http://schemas.microsoft.com/office/drawing/2014/main" id="{D86AD9CB-B7FA-423A-A0D2-14ADD1492E3F}"/>
                  </a:ext>
                </a:extLst>
              </p:cNvPr>
              <p:cNvGrpSpPr/>
              <p:nvPr/>
            </p:nvGrpSpPr>
            <p:grpSpPr>
              <a:xfrm>
                <a:off x="3702366" y="2790008"/>
                <a:ext cx="200412" cy="45719"/>
                <a:chOff x="3739675" y="2714693"/>
                <a:chExt cx="200412" cy="70335"/>
              </a:xfrm>
            </p:grpSpPr>
            <p:sp>
              <p:nvSpPr>
                <p:cNvPr id="425" name="Oval 424">
                  <a:extLst>
                    <a:ext uri="{FF2B5EF4-FFF2-40B4-BE49-F238E27FC236}">
                      <a16:creationId xmlns:a16="http://schemas.microsoft.com/office/drawing/2014/main" id="{D91BE9BF-6BF1-4CAD-A98A-EED1A784B90C}"/>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6" name="Oval 425">
                  <a:extLst>
                    <a:ext uri="{FF2B5EF4-FFF2-40B4-BE49-F238E27FC236}">
                      <a16:creationId xmlns:a16="http://schemas.microsoft.com/office/drawing/2014/main" id="{33606381-6851-4CFE-AEBE-2BE83C28C3DD}"/>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1" name="Group 400">
                <a:extLst>
                  <a:ext uri="{FF2B5EF4-FFF2-40B4-BE49-F238E27FC236}">
                    <a16:creationId xmlns:a16="http://schemas.microsoft.com/office/drawing/2014/main" id="{E13C39B4-6385-4D25-A957-71E6BBF0A46C}"/>
                  </a:ext>
                </a:extLst>
              </p:cNvPr>
              <p:cNvGrpSpPr/>
              <p:nvPr/>
            </p:nvGrpSpPr>
            <p:grpSpPr>
              <a:xfrm>
                <a:off x="3660290" y="2835696"/>
                <a:ext cx="200412" cy="58765"/>
                <a:chOff x="3739675" y="2714693"/>
                <a:chExt cx="200412" cy="70335"/>
              </a:xfrm>
            </p:grpSpPr>
            <p:sp>
              <p:nvSpPr>
                <p:cNvPr id="423" name="Oval 422">
                  <a:extLst>
                    <a:ext uri="{FF2B5EF4-FFF2-40B4-BE49-F238E27FC236}">
                      <a16:creationId xmlns:a16="http://schemas.microsoft.com/office/drawing/2014/main" id="{487F3B6C-D29C-451F-9FA9-5B98E68A2DF7}"/>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4" name="Oval 423">
                  <a:extLst>
                    <a:ext uri="{FF2B5EF4-FFF2-40B4-BE49-F238E27FC236}">
                      <a16:creationId xmlns:a16="http://schemas.microsoft.com/office/drawing/2014/main" id="{2E270796-8EC5-43C5-B14C-69B91CA7632F}"/>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2" name="Group 401">
                <a:extLst>
                  <a:ext uri="{FF2B5EF4-FFF2-40B4-BE49-F238E27FC236}">
                    <a16:creationId xmlns:a16="http://schemas.microsoft.com/office/drawing/2014/main" id="{560DBEBE-1D00-4F13-8638-96F469CED5E3}"/>
                  </a:ext>
                </a:extLst>
              </p:cNvPr>
              <p:cNvGrpSpPr/>
              <p:nvPr/>
            </p:nvGrpSpPr>
            <p:grpSpPr>
              <a:xfrm>
                <a:off x="3537824" y="2854536"/>
                <a:ext cx="200412" cy="46251"/>
                <a:chOff x="3739675" y="2714693"/>
                <a:chExt cx="200412" cy="70335"/>
              </a:xfrm>
            </p:grpSpPr>
            <p:sp>
              <p:nvSpPr>
                <p:cNvPr id="421" name="Oval 420">
                  <a:extLst>
                    <a:ext uri="{FF2B5EF4-FFF2-40B4-BE49-F238E27FC236}">
                      <a16:creationId xmlns:a16="http://schemas.microsoft.com/office/drawing/2014/main" id="{EDE5783A-2240-4902-A269-DD5E4D6A45A2}"/>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2" name="Oval 421">
                  <a:extLst>
                    <a:ext uri="{FF2B5EF4-FFF2-40B4-BE49-F238E27FC236}">
                      <a16:creationId xmlns:a16="http://schemas.microsoft.com/office/drawing/2014/main" id="{0164808E-BDB8-45B4-A5F3-37C611AE4078}"/>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3" name="Group 402">
                <a:extLst>
                  <a:ext uri="{FF2B5EF4-FFF2-40B4-BE49-F238E27FC236}">
                    <a16:creationId xmlns:a16="http://schemas.microsoft.com/office/drawing/2014/main" id="{B8C2D0E0-75A4-484E-8131-66C00AC6678D}"/>
                  </a:ext>
                </a:extLst>
              </p:cNvPr>
              <p:cNvGrpSpPr/>
              <p:nvPr/>
            </p:nvGrpSpPr>
            <p:grpSpPr>
              <a:xfrm>
                <a:off x="3571637" y="2809505"/>
                <a:ext cx="200412" cy="46251"/>
                <a:chOff x="3739675" y="2714693"/>
                <a:chExt cx="200412" cy="70335"/>
              </a:xfrm>
            </p:grpSpPr>
            <p:sp>
              <p:nvSpPr>
                <p:cNvPr id="419" name="Oval 418">
                  <a:extLst>
                    <a:ext uri="{FF2B5EF4-FFF2-40B4-BE49-F238E27FC236}">
                      <a16:creationId xmlns:a16="http://schemas.microsoft.com/office/drawing/2014/main" id="{C2EA299E-754F-4BD0-BAE5-98800A4DDACD}"/>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0" name="Oval 419">
                  <a:extLst>
                    <a:ext uri="{FF2B5EF4-FFF2-40B4-BE49-F238E27FC236}">
                      <a16:creationId xmlns:a16="http://schemas.microsoft.com/office/drawing/2014/main" id="{9DF543BC-4448-4493-A83E-1C6F24856AF8}"/>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4" name="Group 403">
                <a:extLst>
                  <a:ext uri="{FF2B5EF4-FFF2-40B4-BE49-F238E27FC236}">
                    <a16:creationId xmlns:a16="http://schemas.microsoft.com/office/drawing/2014/main" id="{12521BB5-FFED-4C97-A618-2D7806AA5F03}"/>
                  </a:ext>
                </a:extLst>
              </p:cNvPr>
              <p:cNvGrpSpPr/>
              <p:nvPr/>
            </p:nvGrpSpPr>
            <p:grpSpPr>
              <a:xfrm>
                <a:off x="3886556" y="2704368"/>
                <a:ext cx="200412" cy="46251"/>
                <a:chOff x="3739675" y="2714693"/>
                <a:chExt cx="200412" cy="70335"/>
              </a:xfrm>
            </p:grpSpPr>
            <p:sp>
              <p:nvSpPr>
                <p:cNvPr id="417" name="Oval 416">
                  <a:extLst>
                    <a:ext uri="{FF2B5EF4-FFF2-40B4-BE49-F238E27FC236}">
                      <a16:creationId xmlns:a16="http://schemas.microsoft.com/office/drawing/2014/main" id="{0DBA15AB-D706-4DB5-B431-7982173094E3}"/>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8" name="Oval 417">
                  <a:extLst>
                    <a:ext uri="{FF2B5EF4-FFF2-40B4-BE49-F238E27FC236}">
                      <a16:creationId xmlns:a16="http://schemas.microsoft.com/office/drawing/2014/main" id="{F798D02F-D3D9-4ED0-8947-5A6BC6D05E15}"/>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5" name="Group 404">
                <a:extLst>
                  <a:ext uri="{FF2B5EF4-FFF2-40B4-BE49-F238E27FC236}">
                    <a16:creationId xmlns:a16="http://schemas.microsoft.com/office/drawing/2014/main" id="{86267527-BE2F-4742-8BCE-0FC3124BA65E}"/>
                  </a:ext>
                </a:extLst>
              </p:cNvPr>
              <p:cNvGrpSpPr/>
              <p:nvPr/>
            </p:nvGrpSpPr>
            <p:grpSpPr>
              <a:xfrm>
                <a:off x="3726645" y="2745098"/>
                <a:ext cx="200412" cy="46251"/>
                <a:chOff x="3739675" y="2714693"/>
                <a:chExt cx="200412" cy="70335"/>
              </a:xfrm>
            </p:grpSpPr>
            <p:sp>
              <p:nvSpPr>
                <p:cNvPr id="415" name="Oval 414">
                  <a:extLst>
                    <a:ext uri="{FF2B5EF4-FFF2-40B4-BE49-F238E27FC236}">
                      <a16:creationId xmlns:a16="http://schemas.microsoft.com/office/drawing/2014/main" id="{44F9A1A5-9152-4D5A-9E79-86768EC3BB40}"/>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6" name="Oval 415">
                  <a:extLst>
                    <a:ext uri="{FF2B5EF4-FFF2-40B4-BE49-F238E27FC236}">
                      <a16:creationId xmlns:a16="http://schemas.microsoft.com/office/drawing/2014/main" id="{D492E460-1519-46E4-A09A-2013CAC5F306}"/>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6" name="Group 405">
                <a:extLst>
                  <a:ext uri="{FF2B5EF4-FFF2-40B4-BE49-F238E27FC236}">
                    <a16:creationId xmlns:a16="http://schemas.microsoft.com/office/drawing/2014/main" id="{C63C3575-6786-4C93-BC78-249F731DCEB0}"/>
                  </a:ext>
                </a:extLst>
              </p:cNvPr>
              <p:cNvGrpSpPr/>
              <p:nvPr/>
            </p:nvGrpSpPr>
            <p:grpSpPr>
              <a:xfrm>
                <a:off x="3769057" y="2696995"/>
                <a:ext cx="200412" cy="46251"/>
                <a:chOff x="3739675" y="2714693"/>
                <a:chExt cx="200412" cy="70335"/>
              </a:xfrm>
            </p:grpSpPr>
            <p:sp>
              <p:nvSpPr>
                <p:cNvPr id="413" name="Oval 412">
                  <a:extLst>
                    <a:ext uri="{FF2B5EF4-FFF2-40B4-BE49-F238E27FC236}">
                      <a16:creationId xmlns:a16="http://schemas.microsoft.com/office/drawing/2014/main" id="{2B08AA40-A769-4153-9DE5-CC52CB6BFED1}"/>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4" name="Oval 413">
                  <a:extLst>
                    <a:ext uri="{FF2B5EF4-FFF2-40B4-BE49-F238E27FC236}">
                      <a16:creationId xmlns:a16="http://schemas.microsoft.com/office/drawing/2014/main" id="{4125FE68-45E4-40A2-8D59-D6DB0255FDAE}"/>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7" name="Group 406">
                <a:extLst>
                  <a:ext uri="{FF2B5EF4-FFF2-40B4-BE49-F238E27FC236}">
                    <a16:creationId xmlns:a16="http://schemas.microsoft.com/office/drawing/2014/main" id="{5420445E-9D67-4D68-BE95-A968F9A72AEA}"/>
                  </a:ext>
                </a:extLst>
              </p:cNvPr>
              <p:cNvGrpSpPr/>
              <p:nvPr/>
            </p:nvGrpSpPr>
            <p:grpSpPr>
              <a:xfrm>
                <a:off x="3630410" y="2719623"/>
                <a:ext cx="200412" cy="46251"/>
                <a:chOff x="3739675" y="2714693"/>
                <a:chExt cx="200412" cy="70335"/>
              </a:xfrm>
            </p:grpSpPr>
            <p:sp>
              <p:nvSpPr>
                <p:cNvPr id="411" name="Oval 410">
                  <a:extLst>
                    <a:ext uri="{FF2B5EF4-FFF2-40B4-BE49-F238E27FC236}">
                      <a16:creationId xmlns:a16="http://schemas.microsoft.com/office/drawing/2014/main" id="{08BDB2FA-FB34-4856-B3F9-6A8EB4A45528}"/>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2" name="Oval 411">
                  <a:extLst>
                    <a:ext uri="{FF2B5EF4-FFF2-40B4-BE49-F238E27FC236}">
                      <a16:creationId xmlns:a16="http://schemas.microsoft.com/office/drawing/2014/main" id="{8B4E1A7D-E78B-433A-85CC-D3C11A320BAD}"/>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8" name="Group 407">
                <a:extLst>
                  <a:ext uri="{FF2B5EF4-FFF2-40B4-BE49-F238E27FC236}">
                    <a16:creationId xmlns:a16="http://schemas.microsoft.com/office/drawing/2014/main" id="{B1CBCA25-477A-4BC6-8538-D4B0058B2DB8}"/>
                  </a:ext>
                </a:extLst>
              </p:cNvPr>
              <p:cNvGrpSpPr/>
              <p:nvPr/>
            </p:nvGrpSpPr>
            <p:grpSpPr>
              <a:xfrm>
                <a:off x="3593942" y="2762460"/>
                <a:ext cx="200412" cy="46251"/>
                <a:chOff x="3739675" y="2714693"/>
                <a:chExt cx="200412" cy="70335"/>
              </a:xfrm>
            </p:grpSpPr>
            <p:sp>
              <p:nvSpPr>
                <p:cNvPr id="409" name="Oval 408">
                  <a:extLst>
                    <a:ext uri="{FF2B5EF4-FFF2-40B4-BE49-F238E27FC236}">
                      <a16:creationId xmlns:a16="http://schemas.microsoft.com/office/drawing/2014/main" id="{BA3B91D7-AB9A-4447-B6E4-FE9C3149A5FE}"/>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0" name="Oval 409">
                  <a:extLst>
                    <a:ext uri="{FF2B5EF4-FFF2-40B4-BE49-F238E27FC236}">
                      <a16:creationId xmlns:a16="http://schemas.microsoft.com/office/drawing/2014/main" id="{03BA3C8F-04AF-4C65-A3A1-185E063EDB7C}"/>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333" name="Group 332">
              <a:extLst>
                <a:ext uri="{FF2B5EF4-FFF2-40B4-BE49-F238E27FC236}">
                  <a16:creationId xmlns:a16="http://schemas.microsoft.com/office/drawing/2014/main" id="{649CF135-31DD-4A7C-BAE9-EE66A62F518D}"/>
                </a:ext>
              </a:extLst>
            </p:cNvPr>
            <p:cNvGrpSpPr/>
            <p:nvPr/>
          </p:nvGrpSpPr>
          <p:grpSpPr>
            <a:xfrm>
              <a:off x="4084304" y="2478150"/>
              <a:ext cx="704622" cy="283281"/>
              <a:chOff x="4084304" y="2633045"/>
              <a:chExt cx="704622" cy="283281"/>
            </a:xfrm>
          </p:grpSpPr>
          <p:sp>
            <p:nvSpPr>
              <p:cNvPr id="355" name="Freeform 755">
                <a:extLst>
                  <a:ext uri="{FF2B5EF4-FFF2-40B4-BE49-F238E27FC236}">
                    <a16:creationId xmlns:a16="http://schemas.microsoft.com/office/drawing/2014/main" id="{D43186D5-B86F-4F07-A777-EFFBD094BF56}"/>
                  </a:ext>
                </a:extLst>
              </p:cNvPr>
              <p:cNvSpPr/>
              <p:nvPr/>
            </p:nvSpPr>
            <p:spPr>
              <a:xfrm flipH="1">
                <a:off x="4084304" y="2633045"/>
                <a:ext cx="704622" cy="283281"/>
              </a:xfrm>
              <a:custGeom>
                <a:avLst/>
                <a:gdLst>
                  <a:gd name="connsiteX0" fmla="*/ 78613 w 784488"/>
                  <a:gd name="connsiteY0" fmla="*/ 123901 h 306365"/>
                  <a:gd name="connsiteX1" fmla="*/ 754888 w 784488"/>
                  <a:gd name="connsiteY1" fmla="*/ 76 h 306365"/>
                  <a:gd name="connsiteX2" fmla="*/ 659638 w 784488"/>
                  <a:gd name="connsiteY2" fmla="*/ 142951 h 306365"/>
                  <a:gd name="connsiteX3" fmla="*/ 621538 w 784488"/>
                  <a:gd name="connsiteY3" fmla="*/ 228676 h 306365"/>
                  <a:gd name="connsiteX4" fmla="*/ 450088 w 784488"/>
                  <a:gd name="connsiteY4" fmla="*/ 219151 h 306365"/>
                  <a:gd name="connsiteX5" fmla="*/ 345313 w 784488"/>
                  <a:gd name="connsiteY5" fmla="*/ 304876 h 306365"/>
                  <a:gd name="connsiteX6" fmla="*/ 88138 w 784488"/>
                  <a:gd name="connsiteY6" fmla="*/ 266776 h 306365"/>
                  <a:gd name="connsiteX7" fmla="*/ 11938 w 784488"/>
                  <a:gd name="connsiteY7" fmla="*/ 181051 h 306365"/>
                  <a:gd name="connsiteX8" fmla="*/ 78613 w 784488"/>
                  <a:gd name="connsiteY8" fmla="*/ 123901 h 306365"/>
                  <a:gd name="connsiteX0" fmla="*/ 77751 w 770901"/>
                  <a:gd name="connsiteY0" fmla="*/ 121522 h 303986"/>
                  <a:gd name="connsiteX1" fmla="*/ 739738 w 770901"/>
                  <a:gd name="connsiteY1" fmla="*/ 78 h 303986"/>
                  <a:gd name="connsiteX2" fmla="*/ 658776 w 770901"/>
                  <a:gd name="connsiteY2" fmla="*/ 140572 h 303986"/>
                  <a:gd name="connsiteX3" fmla="*/ 620676 w 770901"/>
                  <a:gd name="connsiteY3" fmla="*/ 226297 h 303986"/>
                  <a:gd name="connsiteX4" fmla="*/ 449226 w 770901"/>
                  <a:gd name="connsiteY4" fmla="*/ 216772 h 303986"/>
                  <a:gd name="connsiteX5" fmla="*/ 344451 w 770901"/>
                  <a:gd name="connsiteY5" fmla="*/ 302497 h 303986"/>
                  <a:gd name="connsiteX6" fmla="*/ 87276 w 770901"/>
                  <a:gd name="connsiteY6" fmla="*/ 264397 h 303986"/>
                  <a:gd name="connsiteX7" fmla="*/ 11076 w 770901"/>
                  <a:gd name="connsiteY7" fmla="*/ 178672 h 303986"/>
                  <a:gd name="connsiteX8" fmla="*/ 77751 w 770901"/>
                  <a:gd name="connsiteY8" fmla="*/ 121522 h 303986"/>
                  <a:gd name="connsiteX0" fmla="*/ 77751 w 786095"/>
                  <a:gd name="connsiteY0" fmla="*/ 122380 h 304844"/>
                  <a:gd name="connsiteX1" fmla="*/ 739738 w 786095"/>
                  <a:gd name="connsiteY1" fmla="*/ 936 h 304844"/>
                  <a:gd name="connsiteX2" fmla="*/ 718308 w 786095"/>
                  <a:gd name="connsiteY2" fmla="*/ 74755 h 304844"/>
                  <a:gd name="connsiteX3" fmla="*/ 620676 w 786095"/>
                  <a:gd name="connsiteY3" fmla="*/ 227155 h 304844"/>
                  <a:gd name="connsiteX4" fmla="*/ 449226 w 786095"/>
                  <a:gd name="connsiteY4" fmla="*/ 217630 h 304844"/>
                  <a:gd name="connsiteX5" fmla="*/ 344451 w 786095"/>
                  <a:gd name="connsiteY5" fmla="*/ 303355 h 304844"/>
                  <a:gd name="connsiteX6" fmla="*/ 87276 w 786095"/>
                  <a:gd name="connsiteY6" fmla="*/ 265255 h 304844"/>
                  <a:gd name="connsiteX7" fmla="*/ 11076 w 786095"/>
                  <a:gd name="connsiteY7" fmla="*/ 179530 h 304844"/>
                  <a:gd name="connsiteX8" fmla="*/ 77751 w 786095"/>
                  <a:gd name="connsiteY8" fmla="*/ 122380 h 304844"/>
                  <a:gd name="connsiteX0" fmla="*/ 77751 w 783240"/>
                  <a:gd name="connsiteY0" fmla="*/ 122341 h 304805"/>
                  <a:gd name="connsiteX1" fmla="*/ 739738 w 783240"/>
                  <a:gd name="connsiteY1" fmla="*/ 897 h 304805"/>
                  <a:gd name="connsiteX2" fmla="*/ 718308 w 783240"/>
                  <a:gd name="connsiteY2" fmla="*/ 74716 h 304805"/>
                  <a:gd name="connsiteX3" fmla="*/ 620676 w 783240"/>
                  <a:gd name="connsiteY3" fmla="*/ 227116 h 304805"/>
                  <a:gd name="connsiteX4" fmla="*/ 449226 w 783240"/>
                  <a:gd name="connsiteY4" fmla="*/ 217591 h 304805"/>
                  <a:gd name="connsiteX5" fmla="*/ 344451 w 783240"/>
                  <a:gd name="connsiteY5" fmla="*/ 303316 h 304805"/>
                  <a:gd name="connsiteX6" fmla="*/ 87276 w 783240"/>
                  <a:gd name="connsiteY6" fmla="*/ 265216 h 304805"/>
                  <a:gd name="connsiteX7" fmla="*/ 11076 w 783240"/>
                  <a:gd name="connsiteY7" fmla="*/ 179491 h 304805"/>
                  <a:gd name="connsiteX8" fmla="*/ 77751 w 783240"/>
                  <a:gd name="connsiteY8" fmla="*/ 122341 h 304805"/>
                  <a:gd name="connsiteX0" fmla="*/ 77751 w 783391"/>
                  <a:gd name="connsiteY0" fmla="*/ 122190 h 304654"/>
                  <a:gd name="connsiteX1" fmla="*/ 739738 w 783391"/>
                  <a:gd name="connsiteY1" fmla="*/ 746 h 304654"/>
                  <a:gd name="connsiteX2" fmla="*/ 718308 w 783391"/>
                  <a:gd name="connsiteY2" fmla="*/ 74565 h 304654"/>
                  <a:gd name="connsiteX3" fmla="*/ 701640 w 783391"/>
                  <a:gd name="connsiteY3" fmla="*/ 146002 h 304654"/>
                  <a:gd name="connsiteX4" fmla="*/ 620676 w 783391"/>
                  <a:gd name="connsiteY4" fmla="*/ 226965 h 304654"/>
                  <a:gd name="connsiteX5" fmla="*/ 449226 w 783391"/>
                  <a:gd name="connsiteY5" fmla="*/ 217440 h 304654"/>
                  <a:gd name="connsiteX6" fmla="*/ 344451 w 783391"/>
                  <a:gd name="connsiteY6" fmla="*/ 303165 h 304654"/>
                  <a:gd name="connsiteX7" fmla="*/ 87276 w 783391"/>
                  <a:gd name="connsiteY7" fmla="*/ 265065 h 304654"/>
                  <a:gd name="connsiteX8" fmla="*/ 11076 w 783391"/>
                  <a:gd name="connsiteY8" fmla="*/ 179340 h 304654"/>
                  <a:gd name="connsiteX9" fmla="*/ 77751 w 783391"/>
                  <a:gd name="connsiteY9" fmla="*/ 122190 h 304654"/>
                  <a:gd name="connsiteX0" fmla="*/ 77751 w 783391"/>
                  <a:gd name="connsiteY0" fmla="*/ 122190 h 304654"/>
                  <a:gd name="connsiteX1" fmla="*/ 739738 w 783391"/>
                  <a:gd name="connsiteY1" fmla="*/ 746 h 304654"/>
                  <a:gd name="connsiteX2" fmla="*/ 718308 w 783391"/>
                  <a:gd name="connsiteY2" fmla="*/ 74565 h 304654"/>
                  <a:gd name="connsiteX3" fmla="*/ 701640 w 783391"/>
                  <a:gd name="connsiteY3" fmla="*/ 146002 h 304654"/>
                  <a:gd name="connsiteX4" fmla="*/ 663540 w 783391"/>
                  <a:gd name="connsiteY4" fmla="*/ 181719 h 304654"/>
                  <a:gd name="connsiteX5" fmla="*/ 620676 w 783391"/>
                  <a:gd name="connsiteY5" fmla="*/ 226965 h 304654"/>
                  <a:gd name="connsiteX6" fmla="*/ 449226 w 783391"/>
                  <a:gd name="connsiteY6" fmla="*/ 217440 h 304654"/>
                  <a:gd name="connsiteX7" fmla="*/ 344451 w 783391"/>
                  <a:gd name="connsiteY7" fmla="*/ 303165 h 304654"/>
                  <a:gd name="connsiteX8" fmla="*/ 87276 w 783391"/>
                  <a:gd name="connsiteY8" fmla="*/ 265065 h 304654"/>
                  <a:gd name="connsiteX9" fmla="*/ 11076 w 783391"/>
                  <a:gd name="connsiteY9" fmla="*/ 179340 h 304654"/>
                  <a:gd name="connsiteX10" fmla="*/ 77751 w 783391"/>
                  <a:gd name="connsiteY10" fmla="*/ 122190 h 304654"/>
                  <a:gd name="connsiteX0" fmla="*/ 77751 w 783391"/>
                  <a:gd name="connsiteY0" fmla="*/ 122190 h 304654"/>
                  <a:gd name="connsiteX1" fmla="*/ 739738 w 783391"/>
                  <a:gd name="connsiteY1" fmla="*/ 746 h 304654"/>
                  <a:gd name="connsiteX2" fmla="*/ 718308 w 783391"/>
                  <a:gd name="connsiteY2" fmla="*/ 74565 h 304654"/>
                  <a:gd name="connsiteX3" fmla="*/ 701640 w 783391"/>
                  <a:gd name="connsiteY3" fmla="*/ 146002 h 304654"/>
                  <a:gd name="connsiteX4" fmla="*/ 663540 w 783391"/>
                  <a:gd name="connsiteY4" fmla="*/ 181719 h 304654"/>
                  <a:gd name="connsiteX5" fmla="*/ 632582 w 783391"/>
                  <a:gd name="connsiteY5" fmla="*/ 222202 h 304654"/>
                  <a:gd name="connsiteX6" fmla="*/ 449226 w 783391"/>
                  <a:gd name="connsiteY6" fmla="*/ 217440 h 304654"/>
                  <a:gd name="connsiteX7" fmla="*/ 344451 w 783391"/>
                  <a:gd name="connsiteY7" fmla="*/ 303165 h 304654"/>
                  <a:gd name="connsiteX8" fmla="*/ 87276 w 783391"/>
                  <a:gd name="connsiteY8" fmla="*/ 265065 h 304654"/>
                  <a:gd name="connsiteX9" fmla="*/ 11076 w 783391"/>
                  <a:gd name="connsiteY9" fmla="*/ 179340 h 304654"/>
                  <a:gd name="connsiteX10" fmla="*/ 77751 w 783391"/>
                  <a:gd name="connsiteY10" fmla="*/ 122190 h 304654"/>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22202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22202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22202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12677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4963 w 783391"/>
                  <a:gd name="connsiteY5" fmla="*/ 215059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15913 w 783391"/>
                  <a:gd name="connsiteY5" fmla="*/ 234109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15913 w 783391"/>
                  <a:gd name="connsiteY5" fmla="*/ 234109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13532 w 783391"/>
                  <a:gd name="connsiteY5" fmla="*/ 229346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169"/>
                  <a:gd name="connsiteX1" fmla="*/ 739738 w 783391"/>
                  <a:gd name="connsiteY1" fmla="*/ 746 h 303169"/>
                  <a:gd name="connsiteX2" fmla="*/ 718308 w 783391"/>
                  <a:gd name="connsiteY2" fmla="*/ 74565 h 303169"/>
                  <a:gd name="connsiteX3" fmla="*/ 689734 w 783391"/>
                  <a:gd name="connsiteY3" fmla="*/ 124571 h 303169"/>
                  <a:gd name="connsiteX4" fmla="*/ 663540 w 783391"/>
                  <a:gd name="connsiteY4" fmla="*/ 181719 h 303169"/>
                  <a:gd name="connsiteX5" fmla="*/ 613532 w 783391"/>
                  <a:gd name="connsiteY5" fmla="*/ 229346 h 303169"/>
                  <a:gd name="connsiteX6" fmla="*/ 527807 w 783391"/>
                  <a:gd name="connsiteY6" fmla="*/ 267446 h 303169"/>
                  <a:gd name="connsiteX7" fmla="*/ 344451 w 783391"/>
                  <a:gd name="connsiteY7" fmla="*/ 303165 h 303169"/>
                  <a:gd name="connsiteX8" fmla="*/ 87276 w 783391"/>
                  <a:gd name="connsiteY8" fmla="*/ 265065 h 303169"/>
                  <a:gd name="connsiteX9" fmla="*/ 11076 w 783391"/>
                  <a:gd name="connsiteY9" fmla="*/ 179340 h 303169"/>
                  <a:gd name="connsiteX10" fmla="*/ 77751 w 783391"/>
                  <a:gd name="connsiteY10" fmla="*/ 122190 h 303169"/>
                  <a:gd name="connsiteX0" fmla="*/ 77751 w 783391"/>
                  <a:gd name="connsiteY0" fmla="*/ 122190 h 303169"/>
                  <a:gd name="connsiteX1" fmla="*/ 739738 w 783391"/>
                  <a:gd name="connsiteY1" fmla="*/ 746 h 303169"/>
                  <a:gd name="connsiteX2" fmla="*/ 718308 w 783391"/>
                  <a:gd name="connsiteY2" fmla="*/ 74565 h 303169"/>
                  <a:gd name="connsiteX3" fmla="*/ 689734 w 783391"/>
                  <a:gd name="connsiteY3" fmla="*/ 124571 h 303169"/>
                  <a:gd name="connsiteX4" fmla="*/ 663540 w 783391"/>
                  <a:gd name="connsiteY4" fmla="*/ 181719 h 303169"/>
                  <a:gd name="connsiteX5" fmla="*/ 613532 w 783391"/>
                  <a:gd name="connsiteY5" fmla="*/ 229346 h 303169"/>
                  <a:gd name="connsiteX6" fmla="*/ 527807 w 783391"/>
                  <a:gd name="connsiteY6" fmla="*/ 267446 h 303169"/>
                  <a:gd name="connsiteX7" fmla="*/ 318258 w 783391"/>
                  <a:gd name="connsiteY7" fmla="*/ 303165 h 303169"/>
                  <a:gd name="connsiteX8" fmla="*/ 87276 w 783391"/>
                  <a:gd name="connsiteY8" fmla="*/ 265065 h 303169"/>
                  <a:gd name="connsiteX9" fmla="*/ 11076 w 783391"/>
                  <a:gd name="connsiteY9" fmla="*/ 179340 h 303169"/>
                  <a:gd name="connsiteX10" fmla="*/ 77751 w 783391"/>
                  <a:gd name="connsiteY10" fmla="*/ 122190 h 303169"/>
                  <a:gd name="connsiteX0" fmla="*/ 76829 w 782469"/>
                  <a:gd name="connsiteY0" fmla="*/ 122190 h 303267"/>
                  <a:gd name="connsiteX1" fmla="*/ 738816 w 782469"/>
                  <a:gd name="connsiteY1" fmla="*/ 746 h 303267"/>
                  <a:gd name="connsiteX2" fmla="*/ 717386 w 782469"/>
                  <a:gd name="connsiteY2" fmla="*/ 74565 h 303267"/>
                  <a:gd name="connsiteX3" fmla="*/ 688812 w 782469"/>
                  <a:gd name="connsiteY3" fmla="*/ 124571 h 303267"/>
                  <a:gd name="connsiteX4" fmla="*/ 662618 w 782469"/>
                  <a:gd name="connsiteY4" fmla="*/ 181719 h 303267"/>
                  <a:gd name="connsiteX5" fmla="*/ 612610 w 782469"/>
                  <a:gd name="connsiteY5" fmla="*/ 229346 h 303267"/>
                  <a:gd name="connsiteX6" fmla="*/ 526885 w 782469"/>
                  <a:gd name="connsiteY6" fmla="*/ 267446 h 303267"/>
                  <a:gd name="connsiteX7" fmla="*/ 317336 w 782469"/>
                  <a:gd name="connsiteY7" fmla="*/ 303165 h 303267"/>
                  <a:gd name="connsiteX8" fmla="*/ 43491 w 782469"/>
                  <a:gd name="connsiteY8" fmla="*/ 274590 h 303267"/>
                  <a:gd name="connsiteX9" fmla="*/ 10154 w 782469"/>
                  <a:gd name="connsiteY9" fmla="*/ 179340 h 303267"/>
                  <a:gd name="connsiteX10" fmla="*/ 76829 w 782469"/>
                  <a:gd name="connsiteY10" fmla="*/ 122190 h 303267"/>
                  <a:gd name="connsiteX0" fmla="*/ 87264 w 792904"/>
                  <a:gd name="connsiteY0" fmla="*/ 122190 h 303378"/>
                  <a:gd name="connsiteX1" fmla="*/ 749251 w 792904"/>
                  <a:gd name="connsiteY1" fmla="*/ 746 h 303378"/>
                  <a:gd name="connsiteX2" fmla="*/ 727821 w 792904"/>
                  <a:gd name="connsiteY2" fmla="*/ 74565 h 303378"/>
                  <a:gd name="connsiteX3" fmla="*/ 699247 w 792904"/>
                  <a:gd name="connsiteY3" fmla="*/ 124571 h 303378"/>
                  <a:gd name="connsiteX4" fmla="*/ 673053 w 792904"/>
                  <a:gd name="connsiteY4" fmla="*/ 181719 h 303378"/>
                  <a:gd name="connsiteX5" fmla="*/ 623045 w 792904"/>
                  <a:gd name="connsiteY5" fmla="*/ 229346 h 303378"/>
                  <a:gd name="connsiteX6" fmla="*/ 537320 w 792904"/>
                  <a:gd name="connsiteY6" fmla="*/ 267446 h 303378"/>
                  <a:gd name="connsiteX7" fmla="*/ 327771 w 792904"/>
                  <a:gd name="connsiteY7" fmla="*/ 303165 h 303378"/>
                  <a:gd name="connsiteX8" fmla="*/ 30114 w 792904"/>
                  <a:gd name="connsiteY8" fmla="*/ 276972 h 303378"/>
                  <a:gd name="connsiteX9" fmla="*/ 20589 w 792904"/>
                  <a:gd name="connsiteY9" fmla="*/ 179340 h 303378"/>
                  <a:gd name="connsiteX10" fmla="*/ 87264 w 792904"/>
                  <a:gd name="connsiteY10" fmla="*/ 122190 h 303378"/>
                  <a:gd name="connsiteX0" fmla="*/ 89482 w 795122"/>
                  <a:gd name="connsiteY0" fmla="*/ 122190 h 303378"/>
                  <a:gd name="connsiteX1" fmla="*/ 751469 w 795122"/>
                  <a:gd name="connsiteY1" fmla="*/ 746 h 303378"/>
                  <a:gd name="connsiteX2" fmla="*/ 730039 w 795122"/>
                  <a:gd name="connsiteY2" fmla="*/ 74565 h 303378"/>
                  <a:gd name="connsiteX3" fmla="*/ 701465 w 795122"/>
                  <a:gd name="connsiteY3" fmla="*/ 124571 h 303378"/>
                  <a:gd name="connsiteX4" fmla="*/ 675271 w 795122"/>
                  <a:gd name="connsiteY4" fmla="*/ 181719 h 303378"/>
                  <a:gd name="connsiteX5" fmla="*/ 625263 w 795122"/>
                  <a:gd name="connsiteY5" fmla="*/ 229346 h 303378"/>
                  <a:gd name="connsiteX6" fmla="*/ 539538 w 795122"/>
                  <a:gd name="connsiteY6" fmla="*/ 267446 h 303378"/>
                  <a:gd name="connsiteX7" fmla="*/ 329989 w 795122"/>
                  <a:gd name="connsiteY7" fmla="*/ 303165 h 303378"/>
                  <a:gd name="connsiteX8" fmla="*/ 32332 w 795122"/>
                  <a:gd name="connsiteY8" fmla="*/ 276972 h 303378"/>
                  <a:gd name="connsiteX9" fmla="*/ 22807 w 795122"/>
                  <a:gd name="connsiteY9" fmla="*/ 179340 h 303378"/>
                  <a:gd name="connsiteX10" fmla="*/ 89482 w 795122"/>
                  <a:gd name="connsiteY10" fmla="*/ 122190 h 303378"/>
                  <a:gd name="connsiteX0" fmla="*/ 89482 w 795122"/>
                  <a:gd name="connsiteY0" fmla="*/ 122190 h 303378"/>
                  <a:gd name="connsiteX1" fmla="*/ 751469 w 795122"/>
                  <a:gd name="connsiteY1" fmla="*/ 746 h 303378"/>
                  <a:gd name="connsiteX2" fmla="*/ 730039 w 795122"/>
                  <a:gd name="connsiteY2" fmla="*/ 74565 h 303378"/>
                  <a:gd name="connsiteX3" fmla="*/ 701465 w 795122"/>
                  <a:gd name="connsiteY3" fmla="*/ 124571 h 303378"/>
                  <a:gd name="connsiteX4" fmla="*/ 675271 w 795122"/>
                  <a:gd name="connsiteY4" fmla="*/ 181719 h 303378"/>
                  <a:gd name="connsiteX5" fmla="*/ 625263 w 795122"/>
                  <a:gd name="connsiteY5" fmla="*/ 229346 h 303378"/>
                  <a:gd name="connsiteX6" fmla="*/ 539538 w 795122"/>
                  <a:gd name="connsiteY6" fmla="*/ 267446 h 303378"/>
                  <a:gd name="connsiteX7" fmla="*/ 329989 w 795122"/>
                  <a:gd name="connsiteY7" fmla="*/ 303165 h 303378"/>
                  <a:gd name="connsiteX8" fmla="*/ 32332 w 795122"/>
                  <a:gd name="connsiteY8" fmla="*/ 276972 h 303378"/>
                  <a:gd name="connsiteX9" fmla="*/ 22807 w 795122"/>
                  <a:gd name="connsiteY9" fmla="*/ 179340 h 303378"/>
                  <a:gd name="connsiteX10" fmla="*/ 89482 w 795122"/>
                  <a:gd name="connsiteY10" fmla="*/ 122190 h 303378"/>
                  <a:gd name="connsiteX0" fmla="*/ 93762 w 799402"/>
                  <a:gd name="connsiteY0" fmla="*/ 122190 h 303378"/>
                  <a:gd name="connsiteX1" fmla="*/ 755749 w 799402"/>
                  <a:gd name="connsiteY1" fmla="*/ 746 h 303378"/>
                  <a:gd name="connsiteX2" fmla="*/ 734319 w 799402"/>
                  <a:gd name="connsiteY2" fmla="*/ 74565 h 303378"/>
                  <a:gd name="connsiteX3" fmla="*/ 705745 w 799402"/>
                  <a:gd name="connsiteY3" fmla="*/ 124571 h 303378"/>
                  <a:gd name="connsiteX4" fmla="*/ 679551 w 799402"/>
                  <a:gd name="connsiteY4" fmla="*/ 181719 h 303378"/>
                  <a:gd name="connsiteX5" fmla="*/ 629543 w 799402"/>
                  <a:gd name="connsiteY5" fmla="*/ 229346 h 303378"/>
                  <a:gd name="connsiteX6" fmla="*/ 543818 w 799402"/>
                  <a:gd name="connsiteY6" fmla="*/ 267446 h 303378"/>
                  <a:gd name="connsiteX7" fmla="*/ 334269 w 799402"/>
                  <a:gd name="connsiteY7" fmla="*/ 303165 h 303378"/>
                  <a:gd name="connsiteX8" fmla="*/ 36612 w 799402"/>
                  <a:gd name="connsiteY8" fmla="*/ 276972 h 303378"/>
                  <a:gd name="connsiteX9" fmla="*/ 17562 w 799402"/>
                  <a:gd name="connsiteY9" fmla="*/ 174577 h 303378"/>
                  <a:gd name="connsiteX10" fmla="*/ 93762 w 799402"/>
                  <a:gd name="connsiteY10" fmla="*/ 122190 h 303378"/>
                  <a:gd name="connsiteX0" fmla="*/ 91172 w 796812"/>
                  <a:gd name="connsiteY0" fmla="*/ 122190 h 303378"/>
                  <a:gd name="connsiteX1" fmla="*/ 753159 w 796812"/>
                  <a:gd name="connsiteY1" fmla="*/ 746 h 303378"/>
                  <a:gd name="connsiteX2" fmla="*/ 731729 w 796812"/>
                  <a:gd name="connsiteY2" fmla="*/ 74565 h 303378"/>
                  <a:gd name="connsiteX3" fmla="*/ 703155 w 796812"/>
                  <a:gd name="connsiteY3" fmla="*/ 124571 h 303378"/>
                  <a:gd name="connsiteX4" fmla="*/ 676961 w 796812"/>
                  <a:gd name="connsiteY4" fmla="*/ 181719 h 303378"/>
                  <a:gd name="connsiteX5" fmla="*/ 626953 w 796812"/>
                  <a:gd name="connsiteY5" fmla="*/ 229346 h 303378"/>
                  <a:gd name="connsiteX6" fmla="*/ 541228 w 796812"/>
                  <a:gd name="connsiteY6" fmla="*/ 267446 h 303378"/>
                  <a:gd name="connsiteX7" fmla="*/ 331679 w 796812"/>
                  <a:gd name="connsiteY7" fmla="*/ 303165 h 303378"/>
                  <a:gd name="connsiteX8" fmla="*/ 34022 w 796812"/>
                  <a:gd name="connsiteY8" fmla="*/ 276972 h 303378"/>
                  <a:gd name="connsiteX9" fmla="*/ 14972 w 796812"/>
                  <a:gd name="connsiteY9" fmla="*/ 174577 h 303378"/>
                  <a:gd name="connsiteX10" fmla="*/ 91172 w 796812"/>
                  <a:gd name="connsiteY10" fmla="*/ 122190 h 303378"/>
                  <a:gd name="connsiteX0" fmla="*/ 91172 w 796812"/>
                  <a:gd name="connsiteY0" fmla="*/ 122190 h 303378"/>
                  <a:gd name="connsiteX1" fmla="*/ 753159 w 796812"/>
                  <a:gd name="connsiteY1" fmla="*/ 746 h 303378"/>
                  <a:gd name="connsiteX2" fmla="*/ 731729 w 796812"/>
                  <a:gd name="connsiteY2" fmla="*/ 74565 h 303378"/>
                  <a:gd name="connsiteX3" fmla="*/ 703155 w 796812"/>
                  <a:gd name="connsiteY3" fmla="*/ 124571 h 303378"/>
                  <a:gd name="connsiteX4" fmla="*/ 676961 w 796812"/>
                  <a:gd name="connsiteY4" fmla="*/ 181719 h 303378"/>
                  <a:gd name="connsiteX5" fmla="*/ 626953 w 796812"/>
                  <a:gd name="connsiteY5" fmla="*/ 229346 h 303378"/>
                  <a:gd name="connsiteX6" fmla="*/ 541228 w 796812"/>
                  <a:gd name="connsiteY6" fmla="*/ 267446 h 303378"/>
                  <a:gd name="connsiteX7" fmla="*/ 331679 w 796812"/>
                  <a:gd name="connsiteY7" fmla="*/ 303165 h 303378"/>
                  <a:gd name="connsiteX8" fmla="*/ 34022 w 796812"/>
                  <a:gd name="connsiteY8" fmla="*/ 276972 h 303378"/>
                  <a:gd name="connsiteX9" fmla="*/ 14972 w 796812"/>
                  <a:gd name="connsiteY9" fmla="*/ 174577 h 303378"/>
                  <a:gd name="connsiteX10" fmla="*/ 91172 w 796812"/>
                  <a:gd name="connsiteY10" fmla="*/ 122190 h 303378"/>
                  <a:gd name="connsiteX0" fmla="*/ 91172 w 796812"/>
                  <a:gd name="connsiteY0" fmla="*/ 122190 h 287808"/>
                  <a:gd name="connsiteX1" fmla="*/ 753159 w 796812"/>
                  <a:gd name="connsiteY1" fmla="*/ 746 h 287808"/>
                  <a:gd name="connsiteX2" fmla="*/ 731729 w 796812"/>
                  <a:gd name="connsiteY2" fmla="*/ 74565 h 287808"/>
                  <a:gd name="connsiteX3" fmla="*/ 703155 w 796812"/>
                  <a:gd name="connsiteY3" fmla="*/ 124571 h 287808"/>
                  <a:gd name="connsiteX4" fmla="*/ 676961 w 796812"/>
                  <a:gd name="connsiteY4" fmla="*/ 181719 h 287808"/>
                  <a:gd name="connsiteX5" fmla="*/ 626953 w 796812"/>
                  <a:gd name="connsiteY5" fmla="*/ 229346 h 287808"/>
                  <a:gd name="connsiteX6" fmla="*/ 541228 w 796812"/>
                  <a:gd name="connsiteY6" fmla="*/ 267446 h 287808"/>
                  <a:gd name="connsiteX7" fmla="*/ 317908 w 796812"/>
                  <a:gd name="connsiteY7" fmla="*/ 281131 h 287808"/>
                  <a:gd name="connsiteX8" fmla="*/ 34022 w 796812"/>
                  <a:gd name="connsiteY8" fmla="*/ 276972 h 287808"/>
                  <a:gd name="connsiteX9" fmla="*/ 14972 w 796812"/>
                  <a:gd name="connsiteY9" fmla="*/ 174577 h 287808"/>
                  <a:gd name="connsiteX10" fmla="*/ 91172 w 796812"/>
                  <a:gd name="connsiteY10" fmla="*/ 122190 h 287808"/>
                  <a:gd name="connsiteX0" fmla="*/ 91172 w 796812"/>
                  <a:gd name="connsiteY0" fmla="*/ 122190 h 287808"/>
                  <a:gd name="connsiteX1" fmla="*/ 753159 w 796812"/>
                  <a:gd name="connsiteY1" fmla="*/ 746 h 287808"/>
                  <a:gd name="connsiteX2" fmla="*/ 731729 w 796812"/>
                  <a:gd name="connsiteY2" fmla="*/ 74565 h 287808"/>
                  <a:gd name="connsiteX3" fmla="*/ 703155 w 796812"/>
                  <a:gd name="connsiteY3" fmla="*/ 124571 h 287808"/>
                  <a:gd name="connsiteX4" fmla="*/ 676961 w 796812"/>
                  <a:gd name="connsiteY4" fmla="*/ 181719 h 287808"/>
                  <a:gd name="connsiteX5" fmla="*/ 626953 w 796812"/>
                  <a:gd name="connsiteY5" fmla="*/ 229346 h 287808"/>
                  <a:gd name="connsiteX6" fmla="*/ 541228 w 796812"/>
                  <a:gd name="connsiteY6" fmla="*/ 267446 h 287808"/>
                  <a:gd name="connsiteX7" fmla="*/ 317908 w 796812"/>
                  <a:gd name="connsiteY7" fmla="*/ 281131 h 287808"/>
                  <a:gd name="connsiteX8" fmla="*/ 34022 w 796812"/>
                  <a:gd name="connsiteY8" fmla="*/ 276972 h 287808"/>
                  <a:gd name="connsiteX9" fmla="*/ 14972 w 796812"/>
                  <a:gd name="connsiteY9" fmla="*/ 174577 h 287808"/>
                  <a:gd name="connsiteX10" fmla="*/ 91172 w 796812"/>
                  <a:gd name="connsiteY10" fmla="*/ 122190 h 287808"/>
                  <a:gd name="connsiteX0" fmla="*/ 91172 w 796812"/>
                  <a:gd name="connsiteY0" fmla="*/ 122190 h 288355"/>
                  <a:gd name="connsiteX1" fmla="*/ 753159 w 796812"/>
                  <a:gd name="connsiteY1" fmla="*/ 746 h 288355"/>
                  <a:gd name="connsiteX2" fmla="*/ 731729 w 796812"/>
                  <a:gd name="connsiteY2" fmla="*/ 74565 h 288355"/>
                  <a:gd name="connsiteX3" fmla="*/ 703155 w 796812"/>
                  <a:gd name="connsiteY3" fmla="*/ 124571 h 288355"/>
                  <a:gd name="connsiteX4" fmla="*/ 676961 w 796812"/>
                  <a:gd name="connsiteY4" fmla="*/ 181719 h 288355"/>
                  <a:gd name="connsiteX5" fmla="*/ 626953 w 796812"/>
                  <a:gd name="connsiteY5" fmla="*/ 229346 h 288355"/>
                  <a:gd name="connsiteX6" fmla="*/ 543982 w 796812"/>
                  <a:gd name="connsiteY6" fmla="*/ 256429 h 288355"/>
                  <a:gd name="connsiteX7" fmla="*/ 317908 w 796812"/>
                  <a:gd name="connsiteY7" fmla="*/ 281131 h 288355"/>
                  <a:gd name="connsiteX8" fmla="*/ 34022 w 796812"/>
                  <a:gd name="connsiteY8" fmla="*/ 276972 h 288355"/>
                  <a:gd name="connsiteX9" fmla="*/ 14972 w 796812"/>
                  <a:gd name="connsiteY9" fmla="*/ 174577 h 288355"/>
                  <a:gd name="connsiteX10" fmla="*/ 91172 w 796812"/>
                  <a:gd name="connsiteY10" fmla="*/ 122190 h 288355"/>
                  <a:gd name="connsiteX0" fmla="*/ 91172 w 796812"/>
                  <a:gd name="connsiteY0" fmla="*/ 122190 h 286565"/>
                  <a:gd name="connsiteX1" fmla="*/ 753159 w 796812"/>
                  <a:gd name="connsiteY1" fmla="*/ 746 h 286565"/>
                  <a:gd name="connsiteX2" fmla="*/ 731729 w 796812"/>
                  <a:gd name="connsiteY2" fmla="*/ 74565 h 286565"/>
                  <a:gd name="connsiteX3" fmla="*/ 703155 w 796812"/>
                  <a:gd name="connsiteY3" fmla="*/ 124571 h 286565"/>
                  <a:gd name="connsiteX4" fmla="*/ 676961 w 796812"/>
                  <a:gd name="connsiteY4" fmla="*/ 181719 h 286565"/>
                  <a:gd name="connsiteX5" fmla="*/ 626953 w 796812"/>
                  <a:gd name="connsiteY5" fmla="*/ 229346 h 286565"/>
                  <a:gd name="connsiteX6" fmla="*/ 543982 w 796812"/>
                  <a:gd name="connsiteY6" fmla="*/ 256429 h 286565"/>
                  <a:gd name="connsiteX7" fmla="*/ 309645 w 796812"/>
                  <a:gd name="connsiteY7" fmla="*/ 275622 h 286565"/>
                  <a:gd name="connsiteX8" fmla="*/ 34022 w 796812"/>
                  <a:gd name="connsiteY8" fmla="*/ 276972 h 286565"/>
                  <a:gd name="connsiteX9" fmla="*/ 14972 w 796812"/>
                  <a:gd name="connsiteY9" fmla="*/ 174577 h 286565"/>
                  <a:gd name="connsiteX10" fmla="*/ 91172 w 796812"/>
                  <a:gd name="connsiteY10" fmla="*/ 122190 h 28656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76961 w 796812"/>
                  <a:gd name="connsiteY4" fmla="*/ 181719 h 286785"/>
                  <a:gd name="connsiteX5" fmla="*/ 626953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76961 w 796812"/>
                  <a:gd name="connsiteY4" fmla="*/ 181719 h 286785"/>
                  <a:gd name="connsiteX5" fmla="*/ 607673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54927 w 796812"/>
                  <a:gd name="connsiteY4" fmla="*/ 187228 h 286785"/>
                  <a:gd name="connsiteX5" fmla="*/ 607673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54927 w 796812"/>
                  <a:gd name="connsiteY4" fmla="*/ 187228 h 286785"/>
                  <a:gd name="connsiteX5" fmla="*/ 563606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38401 w 796812"/>
                  <a:gd name="connsiteY4" fmla="*/ 178965 h 286785"/>
                  <a:gd name="connsiteX5" fmla="*/ 563606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683875 w 796812"/>
                  <a:gd name="connsiteY3" fmla="*/ 113554 h 286785"/>
                  <a:gd name="connsiteX4" fmla="*/ 638401 w 796812"/>
                  <a:gd name="connsiteY4" fmla="*/ 178965 h 286785"/>
                  <a:gd name="connsiteX5" fmla="*/ 563606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2271"/>
                  <a:gd name="connsiteY0" fmla="*/ 122573 h 287168"/>
                  <a:gd name="connsiteX1" fmla="*/ 753159 w 792271"/>
                  <a:gd name="connsiteY1" fmla="*/ 1129 h 287168"/>
                  <a:gd name="connsiteX2" fmla="*/ 715204 w 792271"/>
                  <a:gd name="connsiteY2" fmla="*/ 66686 h 287168"/>
                  <a:gd name="connsiteX3" fmla="*/ 683875 w 792271"/>
                  <a:gd name="connsiteY3" fmla="*/ 113937 h 287168"/>
                  <a:gd name="connsiteX4" fmla="*/ 638401 w 792271"/>
                  <a:gd name="connsiteY4" fmla="*/ 179348 h 287168"/>
                  <a:gd name="connsiteX5" fmla="*/ 563606 w 792271"/>
                  <a:gd name="connsiteY5" fmla="*/ 229729 h 287168"/>
                  <a:gd name="connsiteX6" fmla="*/ 516440 w 792271"/>
                  <a:gd name="connsiteY6" fmla="*/ 251304 h 287168"/>
                  <a:gd name="connsiteX7" fmla="*/ 309645 w 792271"/>
                  <a:gd name="connsiteY7" fmla="*/ 276005 h 287168"/>
                  <a:gd name="connsiteX8" fmla="*/ 34022 w 792271"/>
                  <a:gd name="connsiteY8" fmla="*/ 277355 h 287168"/>
                  <a:gd name="connsiteX9" fmla="*/ 14972 w 792271"/>
                  <a:gd name="connsiteY9" fmla="*/ 174960 h 287168"/>
                  <a:gd name="connsiteX10" fmla="*/ 91172 w 792271"/>
                  <a:gd name="connsiteY10" fmla="*/ 122573 h 287168"/>
                  <a:gd name="connsiteX0" fmla="*/ 91172 w 817379"/>
                  <a:gd name="connsiteY0" fmla="*/ 124976 h 289571"/>
                  <a:gd name="connsiteX1" fmla="*/ 753159 w 817379"/>
                  <a:gd name="connsiteY1" fmla="*/ 3532 h 289571"/>
                  <a:gd name="connsiteX2" fmla="*/ 787478 w 817379"/>
                  <a:gd name="connsiteY2" fmla="*/ 35776 h 289571"/>
                  <a:gd name="connsiteX3" fmla="*/ 715204 w 817379"/>
                  <a:gd name="connsiteY3" fmla="*/ 69089 h 289571"/>
                  <a:gd name="connsiteX4" fmla="*/ 683875 w 817379"/>
                  <a:gd name="connsiteY4" fmla="*/ 116340 h 289571"/>
                  <a:gd name="connsiteX5" fmla="*/ 638401 w 817379"/>
                  <a:gd name="connsiteY5" fmla="*/ 181751 h 289571"/>
                  <a:gd name="connsiteX6" fmla="*/ 563606 w 817379"/>
                  <a:gd name="connsiteY6" fmla="*/ 232132 h 289571"/>
                  <a:gd name="connsiteX7" fmla="*/ 516440 w 817379"/>
                  <a:gd name="connsiteY7" fmla="*/ 253707 h 289571"/>
                  <a:gd name="connsiteX8" fmla="*/ 309645 w 817379"/>
                  <a:gd name="connsiteY8" fmla="*/ 278408 h 289571"/>
                  <a:gd name="connsiteX9" fmla="*/ 34022 w 817379"/>
                  <a:gd name="connsiteY9" fmla="*/ 279758 h 289571"/>
                  <a:gd name="connsiteX10" fmla="*/ 14972 w 817379"/>
                  <a:gd name="connsiteY10" fmla="*/ 177363 h 289571"/>
                  <a:gd name="connsiteX11" fmla="*/ 91172 w 817379"/>
                  <a:gd name="connsiteY11" fmla="*/ 124976 h 289571"/>
                  <a:gd name="connsiteX0" fmla="*/ 91172 w 817379"/>
                  <a:gd name="connsiteY0" fmla="*/ 124976 h 289571"/>
                  <a:gd name="connsiteX1" fmla="*/ 753159 w 817379"/>
                  <a:gd name="connsiteY1" fmla="*/ 3532 h 289571"/>
                  <a:gd name="connsiteX2" fmla="*/ 787478 w 817379"/>
                  <a:gd name="connsiteY2" fmla="*/ 35776 h 289571"/>
                  <a:gd name="connsiteX3" fmla="*/ 715204 w 817379"/>
                  <a:gd name="connsiteY3" fmla="*/ 69089 h 289571"/>
                  <a:gd name="connsiteX4" fmla="*/ 683875 w 817379"/>
                  <a:gd name="connsiteY4" fmla="*/ 116340 h 289571"/>
                  <a:gd name="connsiteX5" fmla="*/ 638401 w 817379"/>
                  <a:gd name="connsiteY5" fmla="*/ 181751 h 289571"/>
                  <a:gd name="connsiteX6" fmla="*/ 563606 w 817379"/>
                  <a:gd name="connsiteY6" fmla="*/ 232132 h 289571"/>
                  <a:gd name="connsiteX7" fmla="*/ 516440 w 817379"/>
                  <a:gd name="connsiteY7" fmla="*/ 253707 h 289571"/>
                  <a:gd name="connsiteX8" fmla="*/ 309645 w 817379"/>
                  <a:gd name="connsiteY8" fmla="*/ 278408 h 289571"/>
                  <a:gd name="connsiteX9" fmla="*/ 34022 w 817379"/>
                  <a:gd name="connsiteY9" fmla="*/ 279758 h 289571"/>
                  <a:gd name="connsiteX10" fmla="*/ 14972 w 817379"/>
                  <a:gd name="connsiteY10" fmla="*/ 177363 h 289571"/>
                  <a:gd name="connsiteX11" fmla="*/ 91172 w 817379"/>
                  <a:gd name="connsiteY11" fmla="*/ 124976 h 289571"/>
                  <a:gd name="connsiteX0" fmla="*/ 91172 w 816123"/>
                  <a:gd name="connsiteY0" fmla="*/ 124319 h 288914"/>
                  <a:gd name="connsiteX1" fmla="*/ 753159 w 816123"/>
                  <a:gd name="connsiteY1" fmla="*/ 2875 h 288914"/>
                  <a:gd name="connsiteX2" fmla="*/ 784724 w 816123"/>
                  <a:gd name="connsiteY2" fmla="*/ 40627 h 288914"/>
                  <a:gd name="connsiteX3" fmla="*/ 715204 w 816123"/>
                  <a:gd name="connsiteY3" fmla="*/ 68432 h 288914"/>
                  <a:gd name="connsiteX4" fmla="*/ 683875 w 816123"/>
                  <a:gd name="connsiteY4" fmla="*/ 115683 h 288914"/>
                  <a:gd name="connsiteX5" fmla="*/ 638401 w 816123"/>
                  <a:gd name="connsiteY5" fmla="*/ 181094 h 288914"/>
                  <a:gd name="connsiteX6" fmla="*/ 563606 w 816123"/>
                  <a:gd name="connsiteY6" fmla="*/ 231475 h 288914"/>
                  <a:gd name="connsiteX7" fmla="*/ 516440 w 816123"/>
                  <a:gd name="connsiteY7" fmla="*/ 253050 h 288914"/>
                  <a:gd name="connsiteX8" fmla="*/ 309645 w 816123"/>
                  <a:gd name="connsiteY8" fmla="*/ 277751 h 288914"/>
                  <a:gd name="connsiteX9" fmla="*/ 34022 w 816123"/>
                  <a:gd name="connsiteY9" fmla="*/ 279101 h 288914"/>
                  <a:gd name="connsiteX10" fmla="*/ 14972 w 816123"/>
                  <a:gd name="connsiteY10" fmla="*/ 176706 h 288914"/>
                  <a:gd name="connsiteX11" fmla="*/ 91172 w 816123"/>
                  <a:gd name="connsiteY11" fmla="*/ 124319 h 288914"/>
                  <a:gd name="connsiteX0" fmla="*/ 91172 w 809173"/>
                  <a:gd name="connsiteY0" fmla="*/ 123540 h 288135"/>
                  <a:gd name="connsiteX1" fmla="*/ 753159 w 809173"/>
                  <a:gd name="connsiteY1" fmla="*/ 2096 h 288135"/>
                  <a:gd name="connsiteX2" fmla="*/ 768199 w 809173"/>
                  <a:gd name="connsiteY2" fmla="*/ 48111 h 288135"/>
                  <a:gd name="connsiteX3" fmla="*/ 715204 w 809173"/>
                  <a:gd name="connsiteY3" fmla="*/ 67653 h 288135"/>
                  <a:gd name="connsiteX4" fmla="*/ 683875 w 809173"/>
                  <a:gd name="connsiteY4" fmla="*/ 114904 h 288135"/>
                  <a:gd name="connsiteX5" fmla="*/ 638401 w 809173"/>
                  <a:gd name="connsiteY5" fmla="*/ 180315 h 288135"/>
                  <a:gd name="connsiteX6" fmla="*/ 563606 w 809173"/>
                  <a:gd name="connsiteY6" fmla="*/ 230696 h 288135"/>
                  <a:gd name="connsiteX7" fmla="*/ 516440 w 809173"/>
                  <a:gd name="connsiteY7" fmla="*/ 252271 h 288135"/>
                  <a:gd name="connsiteX8" fmla="*/ 309645 w 809173"/>
                  <a:gd name="connsiteY8" fmla="*/ 276972 h 288135"/>
                  <a:gd name="connsiteX9" fmla="*/ 34022 w 809173"/>
                  <a:gd name="connsiteY9" fmla="*/ 278322 h 288135"/>
                  <a:gd name="connsiteX10" fmla="*/ 14972 w 809173"/>
                  <a:gd name="connsiteY10" fmla="*/ 175927 h 288135"/>
                  <a:gd name="connsiteX11" fmla="*/ 91172 w 809173"/>
                  <a:gd name="connsiteY11" fmla="*/ 123540 h 288135"/>
                  <a:gd name="connsiteX0" fmla="*/ 72789 w 790790"/>
                  <a:gd name="connsiteY0" fmla="*/ 123540 h 288135"/>
                  <a:gd name="connsiteX1" fmla="*/ 734776 w 790790"/>
                  <a:gd name="connsiteY1" fmla="*/ 2096 h 288135"/>
                  <a:gd name="connsiteX2" fmla="*/ 749816 w 790790"/>
                  <a:gd name="connsiteY2" fmla="*/ 48111 h 288135"/>
                  <a:gd name="connsiteX3" fmla="*/ 696821 w 790790"/>
                  <a:gd name="connsiteY3" fmla="*/ 67653 h 288135"/>
                  <a:gd name="connsiteX4" fmla="*/ 665492 w 790790"/>
                  <a:gd name="connsiteY4" fmla="*/ 114904 h 288135"/>
                  <a:gd name="connsiteX5" fmla="*/ 620018 w 790790"/>
                  <a:gd name="connsiteY5" fmla="*/ 180315 h 288135"/>
                  <a:gd name="connsiteX6" fmla="*/ 545223 w 790790"/>
                  <a:gd name="connsiteY6" fmla="*/ 230696 h 288135"/>
                  <a:gd name="connsiteX7" fmla="*/ 498057 w 790790"/>
                  <a:gd name="connsiteY7" fmla="*/ 252271 h 288135"/>
                  <a:gd name="connsiteX8" fmla="*/ 291262 w 790790"/>
                  <a:gd name="connsiteY8" fmla="*/ 276972 h 288135"/>
                  <a:gd name="connsiteX9" fmla="*/ 15639 w 790790"/>
                  <a:gd name="connsiteY9" fmla="*/ 278322 h 288135"/>
                  <a:gd name="connsiteX10" fmla="*/ 79215 w 790790"/>
                  <a:gd name="connsiteY10" fmla="*/ 178681 h 288135"/>
                  <a:gd name="connsiteX11" fmla="*/ 72789 w 790790"/>
                  <a:gd name="connsiteY11" fmla="*/ 123540 h 288135"/>
                  <a:gd name="connsiteX0" fmla="*/ 193347 w 784274"/>
                  <a:gd name="connsiteY0" fmla="*/ 100591 h 287220"/>
                  <a:gd name="connsiteX1" fmla="*/ 736902 w 784274"/>
                  <a:gd name="connsiteY1" fmla="*/ 1181 h 287220"/>
                  <a:gd name="connsiteX2" fmla="*/ 751942 w 784274"/>
                  <a:gd name="connsiteY2" fmla="*/ 47196 h 287220"/>
                  <a:gd name="connsiteX3" fmla="*/ 698947 w 784274"/>
                  <a:gd name="connsiteY3" fmla="*/ 66738 h 287220"/>
                  <a:gd name="connsiteX4" fmla="*/ 667618 w 784274"/>
                  <a:gd name="connsiteY4" fmla="*/ 113989 h 287220"/>
                  <a:gd name="connsiteX5" fmla="*/ 622144 w 784274"/>
                  <a:gd name="connsiteY5" fmla="*/ 179400 h 287220"/>
                  <a:gd name="connsiteX6" fmla="*/ 547349 w 784274"/>
                  <a:gd name="connsiteY6" fmla="*/ 229781 h 287220"/>
                  <a:gd name="connsiteX7" fmla="*/ 500183 w 784274"/>
                  <a:gd name="connsiteY7" fmla="*/ 251356 h 287220"/>
                  <a:gd name="connsiteX8" fmla="*/ 293388 w 784274"/>
                  <a:gd name="connsiteY8" fmla="*/ 276057 h 287220"/>
                  <a:gd name="connsiteX9" fmla="*/ 17765 w 784274"/>
                  <a:gd name="connsiteY9" fmla="*/ 277407 h 287220"/>
                  <a:gd name="connsiteX10" fmla="*/ 81341 w 784274"/>
                  <a:gd name="connsiteY10" fmla="*/ 177766 h 287220"/>
                  <a:gd name="connsiteX11" fmla="*/ 193347 w 784274"/>
                  <a:gd name="connsiteY11" fmla="*/ 100591 h 287220"/>
                  <a:gd name="connsiteX0" fmla="*/ 113695 w 704622"/>
                  <a:gd name="connsiteY0" fmla="*/ 100591 h 283281"/>
                  <a:gd name="connsiteX1" fmla="*/ 657250 w 704622"/>
                  <a:gd name="connsiteY1" fmla="*/ 1181 h 283281"/>
                  <a:gd name="connsiteX2" fmla="*/ 672290 w 704622"/>
                  <a:gd name="connsiteY2" fmla="*/ 47196 h 283281"/>
                  <a:gd name="connsiteX3" fmla="*/ 619295 w 704622"/>
                  <a:gd name="connsiteY3" fmla="*/ 66738 h 283281"/>
                  <a:gd name="connsiteX4" fmla="*/ 587966 w 704622"/>
                  <a:gd name="connsiteY4" fmla="*/ 113989 h 283281"/>
                  <a:gd name="connsiteX5" fmla="*/ 542492 w 704622"/>
                  <a:gd name="connsiteY5" fmla="*/ 179400 h 283281"/>
                  <a:gd name="connsiteX6" fmla="*/ 467697 w 704622"/>
                  <a:gd name="connsiteY6" fmla="*/ 229781 h 283281"/>
                  <a:gd name="connsiteX7" fmla="*/ 420531 w 704622"/>
                  <a:gd name="connsiteY7" fmla="*/ 251356 h 283281"/>
                  <a:gd name="connsiteX8" fmla="*/ 213736 w 704622"/>
                  <a:gd name="connsiteY8" fmla="*/ 276057 h 283281"/>
                  <a:gd name="connsiteX9" fmla="*/ 67561 w 704622"/>
                  <a:gd name="connsiteY9" fmla="*/ 271898 h 283281"/>
                  <a:gd name="connsiteX10" fmla="*/ 1689 w 704622"/>
                  <a:gd name="connsiteY10" fmla="*/ 177766 h 283281"/>
                  <a:gd name="connsiteX11" fmla="*/ 113695 w 704622"/>
                  <a:gd name="connsiteY11" fmla="*/ 100591 h 28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4622" h="283281">
                    <a:moveTo>
                      <a:pt x="113695" y="100591"/>
                    </a:moveTo>
                    <a:cubicBezTo>
                      <a:pt x="222955" y="71160"/>
                      <a:pt x="564151" y="10080"/>
                      <a:pt x="657250" y="1181"/>
                    </a:cubicBezTo>
                    <a:cubicBezTo>
                      <a:pt x="750349" y="-7718"/>
                      <a:pt x="678616" y="36270"/>
                      <a:pt x="672290" y="47196"/>
                    </a:cubicBezTo>
                    <a:cubicBezTo>
                      <a:pt x="665964" y="58122"/>
                      <a:pt x="635644" y="51016"/>
                      <a:pt x="619295" y="66738"/>
                    </a:cubicBezTo>
                    <a:cubicBezTo>
                      <a:pt x="624851" y="93328"/>
                      <a:pt x="614556" y="104068"/>
                      <a:pt x="587966" y="113989"/>
                    </a:cubicBezTo>
                    <a:cubicBezTo>
                      <a:pt x="601858" y="147723"/>
                      <a:pt x="555986" y="165906"/>
                      <a:pt x="542492" y="179400"/>
                    </a:cubicBezTo>
                    <a:cubicBezTo>
                      <a:pt x="548048" y="211944"/>
                      <a:pt x="488024" y="217788"/>
                      <a:pt x="467697" y="229781"/>
                    </a:cubicBezTo>
                    <a:cubicBezTo>
                      <a:pt x="447370" y="241774"/>
                      <a:pt x="462858" y="243643"/>
                      <a:pt x="420531" y="251356"/>
                    </a:cubicBezTo>
                    <a:cubicBezTo>
                      <a:pt x="378204" y="259069"/>
                      <a:pt x="272564" y="272633"/>
                      <a:pt x="213736" y="276057"/>
                    </a:cubicBezTo>
                    <a:cubicBezTo>
                      <a:pt x="154908" y="279481"/>
                      <a:pt x="123124" y="292536"/>
                      <a:pt x="67561" y="271898"/>
                    </a:cubicBezTo>
                    <a:cubicBezTo>
                      <a:pt x="11998" y="251261"/>
                      <a:pt x="-6000" y="206317"/>
                      <a:pt x="1689" y="177766"/>
                    </a:cubicBezTo>
                    <a:cubicBezTo>
                      <a:pt x="9378" y="149215"/>
                      <a:pt x="4435" y="130022"/>
                      <a:pt x="113695" y="100591"/>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6" name="Group 355">
                <a:extLst>
                  <a:ext uri="{FF2B5EF4-FFF2-40B4-BE49-F238E27FC236}">
                    <a16:creationId xmlns:a16="http://schemas.microsoft.com/office/drawing/2014/main" id="{3BE18409-872F-41B5-B653-AA7B95C933C0}"/>
                  </a:ext>
                </a:extLst>
              </p:cNvPr>
              <p:cNvGrpSpPr/>
              <p:nvPr/>
            </p:nvGrpSpPr>
            <p:grpSpPr>
              <a:xfrm flipH="1">
                <a:off x="4192614" y="2741875"/>
                <a:ext cx="200412" cy="46251"/>
                <a:chOff x="3739675" y="2714693"/>
                <a:chExt cx="200412" cy="70335"/>
              </a:xfrm>
            </p:grpSpPr>
            <p:sp>
              <p:nvSpPr>
                <p:cNvPr id="393" name="Oval 392">
                  <a:extLst>
                    <a:ext uri="{FF2B5EF4-FFF2-40B4-BE49-F238E27FC236}">
                      <a16:creationId xmlns:a16="http://schemas.microsoft.com/office/drawing/2014/main" id="{08E29721-C703-408F-A928-E6638C9D0BC1}"/>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 name="Oval 393">
                  <a:extLst>
                    <a:ext uri="{FF2B5EF4-FFF2-40B4-BE49-F238E27FC236}">
                      <a16:creationId xmlns:a16="http://schemas.microsoft.com/office/drawing/2014/main" id="{B12D75A9-7276-44A6-9BE6-02026FB36089}"/>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57" name="Group 356">
                <a:extLst>
                  <a:ext uri="{FF2B5EF4-FFF2-40B4-BE49-F238E27FC236}">
                    <a16:creationId xmlns:a16="http://schemas.microsoft.com/office/drawing/2014/main" id="{7C0D9B20-ECF9-4704-9B36-9D9457721941}"/>
                  </a:ext>
                </a:extLst>
              </p:cNvPr>
              <p:cNvGrpSpPr/>
              <p:nvPr/>
            </p:nvGrpSpPr>
            <p:grpSpPr>
              <a:xfrm flipH="1">
                <a:off x="4168993" y="2662209"/>
                <a:ext cx="200412" cy="46251"/>
                <a:chOff x="3739675" y="2714693"/>
                <a:chExt cx="200412" cy="70335"/>
              </a:xfrm>
            </p:grpSpPr>
            <p:sp>
              <p:nvSpPr>
                <p:cNvPr id="391" name="Oval 390">
                  <a:extLst>
                    <a:ext uri="{FF2B5EF4-FFF2-40B4-BE49-F238E27FC236}">
                      <a16:creationId xmlns:a16="http://schemas.microsoft.com/office/drawing/2014/main" id="{953A3097-AFBA-4CF6-B5D7-D705C16ECE44}"/>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2" name="Oval 391">
                  <a:extLst>
                    <a:ext uri="{FF2B5EF4-FFF2-40B4-BE49-F238E27FC236}">
                      <a16:creationId xmlns:a16="http://schemas.microsoft.com/office/drawing/2014/main" id="{44C1FECE-A6AC-4136-87AF-8F339EB460F0}"/>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58" name="Group 357">
                <a:extLst>
                  <a:ext uri="{FF2B5EF4-FFF2-40B4-BE49-F238E27FC236}">
                    <a16:creationId xmlns:a16="http://schemas.microsoft.com/office/drawing/2014/main" id="{22326FCD-374F-4CF0-9295-97CA27225A48}"/>
                  </a:ext>
                </a:extLst>
              </p:cNvPr>
              <p:cNvGrpSpPr/>
              <p:nvPr/>
            </p:nvGrpSpPr>
            <p:grpSpPr>
              <a:xfrm flipH="1">
                <a:off x="4223410" y="2788326"/>
                <a:ext cx="200412" cy="46251"/>
                <a:chOff x="3739675" y="2714693"/>
                <a:chExt cx="200412" cy="70335"/>
              </a:xfrm>
            </p:grpSpPr>
            <p:sp>
              <p:nvSpPr>
                <p:cNvPr id="389" name="Oval 388">
                  <a:extLst>
                    <a:ext uri="{FF2B5EF4-FFF2-40B4-BE49-F238E27FC236}">
                      <a16:creationId xmlns:a16="http://schemas.microsoft.com/office/drawing/2014/main" id="{036D1645-AFAE-451F-A5B8-86869CA04FDB}"/>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0" name="Oval 389">
                  <a:extLst>
                    <a:ext uri="{FF2B5EF4-FFF2-40B4-BE49-F238E27FC236}">
                      <a16:creationId xmlns:a16="http://schemas.microsoft.com/office/drawing/2014/main" id="{CF1385C0-C964-4AA6-980E-FEAE3005DF60}"/>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59" name="Group 358">
                <a:extLst>
                  <a:ext uri="{FF2B5EF4-FFF2-40B4-BE49-F238E27FC236}">
                    <a16:creationId xmlns:a16="http://schemas.microsoft.com/office/drawing/2014/main" id="{FDB42265-836D-4DFF-B4FB-E6474A8B5099}"/>
                  </a:ext>
                </a:extLst>
              </p:cNvPr>
              <p:cNvGrpSpPr/>
              <p:nvPr/>
            </p:nvGrpSpPr>
            <p:grpSpPr>
              <a:xfrm flipH="1">
                <a:off x="4292516" y="2828775"/>
                <a:ext cx="200412" cy="46251"/>
                <a:chOff x="3739675" y="2714693"/>
                <a:chExt cx="200412" cy="70335"/>
              </a:xfrm>
            </p:grpSpPr>
            <p:sp>
              <p:nvSpPr>
                <p:cNvPr id="387" name="Oval 386">
                  <a:extLst>
                    <a:ext uri="{FF2B5EF4-FFF2-40B4-BE49-F238E27FC236}">
                      <a16:creationId xmlns:a16="http://schemas.microsoft.com/office/drawing/2014/main" id="{E3D882ED-018C-4DCB-8059-82FBCE16B9AC}"/>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8" name="Oval 387">
                  <a:extLst>
                    <a:ext uri="{FF2B5EF4-FFF2-40B4-BE49-F238E27FC236}">
                      <a16:creationId xmlns:a16="http://schemas.microsoft.com/office/drawing/2014/main" id="{9DB9784E-4825-4B76-A295-8AC0D67250BF}"/>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0" name="Group 359">
                <a:extLst>
                  <a:ext uri="{FF2B5EF4-FFF2-40B4-BE49-F238E27FC236}">
                    <a16:creationId xmlns:a16="http://schemas.microsoft.com/office/drawing/2014/main" id="{CEF3D4B3-A9D8-4200-B042-44CAAD0CCDC7}"/>
                  </a:ext>
                </a:extLst>
              </p:cNvPr>
              <p:cNvGrpSpPr/>
              <p:nvPr/>
            </p:nvGrpSpPr>
            <p:grpSpPr>
              <a:xfrm flipH="1">
                <a:off x="4361093" y="2790523"/>
                <a:ext cx="200412" cy="45719"/>
                <a:chOff x="3739675" y="2714693"/>
                <a:chExt cx="200412" cy="70335"/>
              </a:xfrm>
            </p:grpSpPr>
            <p:sp>
              <p:nvSpPr>
                <p:cNvPr id="385" name="Oval 384">
                  <a:extLst>
                    <a:ext uri="{FF2B5EF4-FFF2-40B4-BE49-F238E27FC236}">
                      <a16:creationId xmlns:a16="http://schemas.microsoft.com/office/drawing/2014/main" id="{8458946F-65F3-4B1B-B25E-8BD12B8F4ADD}"/>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6" name="Oval 385">
                  <a:extLst>
                    <a:ext uri="{FF2B5EF4-FFF2-40B4-BE49-F238E27FC236}">
                      <a16:creationId xmlns:a16="http://schemas.microsoft.com/office/drawing/2014/main" id="{D464CAB8-A5BA-4C44-AE65-2960A39229D1}"/>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1" name="Group 360">
                <a:extLst>
                  <a:ext uri="{FF2B5EF4-FFF2-40B4-BE49-F238E27FC236}">
                    <a16:creationId xmlns:a16="http://schemas.microsoft.com/office/drawing/2014/main" id="{7890D6E8-089C-4347-9C38-B2C65A7F3DFB}"/>
                  </a:ext>
                </a:extLst>
              </p:cNvPr>
              <p:cNvGrpSpPr/>
              <p:nvPr/>
            </p:nvGrpSpPr>
            <p:grpSpPr>
              <a:xfrm flipH="1">
                <a:off x="4403169" y="2836211"/>
                <a:ext cx="200412" cy="58765"/>
                <a:chOff x="3739675" y="2714693"/>
                <a:chExt cx="200412" cy="70335"/>
              </a:xfrm>
            </p:grpSpPr>
            <p:sp>
              <p:nvSpPr>
                <p:cNvPr id="383" name="Oval 382">
                  <a:extLst>
                    <a:ext uri="{FF2B5EF4-FFF2-40B4-BE49-F238E27FC236}">
                      <a16:creationId xmlns:a16="http://schemas.microsoft.com/office/drawing/2014/main" id="{2DBC8AC0-588F-4675-ADF7-F2521D86ADCE}"/>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4" name="Oval 383">
                  <a:extLst>
                    <a:ext uri="{FF2B5EF4-FFF2-40B4-BE49-F238E27FC236}">
                      <a16:creationId xmlns:a16="http://schemas.microsoft.com/office/drawing/2014/main" id="{9AB8C30C-F7F8-4666-881D-B0CC309E49F8}"/>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2" name="Group 361">
                <a:extLst>
                  <a:ext uri="{FF2B5EF4-FFF2-40B4-BE49-F238E27FC236}">
                    <a16:creationId xmlns:a16="http://schemas.microsoft.com/office/drawing/2014/main" id="{C189EF42-9FA4-4C13-8A29-DFB309EDBF26}"/>
                  </a:ext>
                </a:extLst>
              </p:cNvPr>
              <p:cNvGrpSpPr/>
              <p:nvPr/>
            </p:nvGrpSpPr>
            <p:grpSpPr>
              <a:xfrm flipH="1">
                <a:off x="4525635" y="2855051"/>
                <a:ext cx="200412" cy="46251"/>
                <a:chOff x="3739675" y="2714693"/>
                <a:chExt cx="200412" cy="70335"/>
              </a:xfrm>
            </p:grpSpPr>
            <p:sp>
              <p:nvSpPr>
                <p:cNvPr id="381" name="Oval 380">
                  <a:extLst>
                    <a:ext uri="{FF2B5EF4-FFF2-40B4-BE49-F238E27FC236}">
                      <a16:creationId xmlns:a16="http://schemas.microsoft.com/office/drawing/2014/main" id="{C4E04003-5623-4FA8-996A-FFCAF881B4BB}"/>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2" name="Oval 381">
                  <a:extLst>
                    <a:ext uri="{FF2B5EF4-FFF2-40B4-BE49-F238E27FC236}">
                      <a16:creationId xmlns:a16="http://schemas.microsoft.com/office/drawing/2014/main" id="{846525C4-634E-40A6-AC9D-01397F484600}"/>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3" name="Group 362">
                <a:extLst>
                  <a:ext uri="{FF2B5EF4-FFF2-40B4-BE49-F238E27FC236}">
                    <a16:creationId xmlns:a16="http://schemas.microsoft.com/office/drawing/2014/main" id="{8E9EA9D2-DA82-4BE7-8897-118E099FE525}"/>
                  </a:ext>
                </a:extLst>
              </p:cNvPr>
              <p:cNvGrpSpPr/>
              <p:nvPr/>
            </p:nvGrpSpPr>
            <p:grpSpPr>
              <a:xfrm flipH="1">
                <a:off x="4491822" y="2810020"/>
                <a:ext cx="200412" cy="46251"/>
                <a:chOff x="3739675" y="2714693"/>
                <a:chExt cx="200412" cy="70335"/>
              </a:xfrm>
            </p:grpSpPr>
            <p:sp>
              <p:nvSpPr>
                <p:cNvPr id="379" name="Oval 378">
                  <a:extLst>
                    <a:ext uri="{FF2B5EF4-FFF2-40B4-BE49-F238E27FC236}">
                      <a16:creationId xmlns:a16="http://schemas.microsoft.com/office/drawing/2014/main" id="{5E20E10C-A537-4B3E-9D97-335E1C140D74}"/>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0" name="Oval 379">
                  <a:extLst>
                    <a:ext uri="{FF2B5EF4-FFF2-40B4-BE49-F238E27FC236}">
                      <a16:creationId xmlns:a16="http://schemas.microsoft.com/office/drawing/2014/main" id="{DCFB2640-8E4E-43F6-9FFF-5FE97AF9BDB5}"/>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4" name="Group 363">
                <a:extLst>
                  <a:ext uri="{FF2B5EF4-FFF2-40B4-BE49-F238E27FC236}">
                    <a16:creationId xmlns:a16="http://schemas.microsoft.com/office/drawing/2014/main" id="{6FBD49E5-2143-43F4-9C1D-6E73611E019A}"/>
                  </a:ext>
                </a:extLst>
              </p:cNvPr>
              <p:cNvGrpSpPr/>
              <p:nvPr/>
            </p:nvGrpSpPr>
            <p:grpSpPr>
              <a:xfrm flipH="1">
                <a:off x="4176903" y="2704883"/>
                <a:ext cx="200412" cy="46251"/>
                <a:chOff x="3739675" y="2714693"/>
                <a:chExt cx="200412" cy="70335"/>
              </a:xfrm>
            </p:grpSpPr>
            <p:sp>
              <p:nvSpPr>
                <p:cNvPr id="377" name="Oval 376">
                  <a:extLst>
                    <a:ext uri="{FF2B5EF4-FFF2-40B4-BE49-F238E27FC236}">
                      <a16:creationId xmlns:a16="http://schemas.microsoft.com/office/drawing/2014/main" id="{6A3662F5-B617-4570-81EE-FCDC71D21762}"/>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8" name="Oval 377">
                  <a:extLst>
                    <a:ext uri="{FF2B5EF4-FFF2-40B4-BE49-F238E27FC236}">
                      <a16:creationId xmlns:a16="http://schemas.microsoft.com/office/drawing/2014/main" id="{7BEFEE55-4918-4FD1-8DBA-C4BCFE9BEA89}"/>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5" name="Group 364">
                <a:extLst>
                  <a:ext uri="{FF2B5EF4-FFF2-40B4-BE49-F238E27FC236}">
                    <a16:creationId xmlns:a16="http://schemas.microsoft.com/office/drawing/2014/main" id="{56F45281-6AF1-48CF-B93C-E1AA5B538D39}"/>
                  </a:ext>
                </a:extLst>
              </p:cNvPr>
              <p:cNvGrpSpPr/>
              <p:nvPr/>
            </p:nvGrpSpPr>
            <p:grpSpPr>
              <a:xfrm flipH="1">
                <a:off x="4336814" y="2745613"/>
                <a:ext cx="200412" cy="46251"/>
                <a:chOff x="3739675" y="2714693"/>
                <a:chExt cx="200412" cy="70335"/>
              </a:xfrm>
            </p:grpSpPr>
            <p:sp>
              <p:nvSpPr>
                <p:cNvPr id="375" name="Oval 374">
                  <a:extLst>
                    <a:ext uri="{FF2B5EF4-FFF2-40B4-BE49-F238E27FC236}">
                      <a16:creationId xmlns:a16="http://schemas.microsoft.com/office/drawing/2014/main" id="{3A5F844F-1FCA-493B-B9C8-FF18B6F2C119}"/>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6" name="Oval 375">
                  <a:extLst>
                    <a:ext uri="{FF2B5EF4-FFF2-40B4-BE49-F238E27FC236}">
                      <a16:creationId xmlns:a16="http://schemas.microsoft.com/office/drawing/2014/main" id="{F24F3BB1-529F-4C01-9498-967ED8A05BCE}"/>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6" name="Group 365">
                <a:extLst>
                  <a:ext uri="{FF2B5EF4-FFF2-40B4-BE49-F238E27FC236}">
                    <a16:creationId xmlns:a16="http://schemas.microsoft.com/office/drawing/2014/main" id="{AA5EC936-1B79-49AB-9E46-9FFB2AA4DC83}"/>
                  </a:ext>
                </a:extLst>
              </p:cNvPr>
              <p:cNvGrpSpPr/>
              <p:nvPr/>
            </p:nvGrpSpPr>
            <p:grpSpPr>
              <a:xfrm flipH="1">
                <a:off x="4294402" y="2697510"/>
                <a:ext cx="200412" cy="46251"/>
                <a:chOff x="3739675" y="2714693"/>
                <a:chExt cx="200412" cy="70335"/>
              </a:xfrm>
            </p:grpSpPr>
            <p:sp>
              <p:nvSpPr>
                <p:cNvPr id="373" name="Oval 372">
                  <a:extLst>
                    <a:ext uri="{FF2B5EF4-FFF2-40B4-BE49-F238E27FC236}">
                      <a16:creationId xmlns:a16="http://schemas.microsoft.com/office/drawing/2014/main" id="{3336EC76-7753-4CC5-8E7C-FEEC7F891AFC}"/>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4" name="Oval 373">
                  <a:extLst>
                    <a:ext uri="{FF2B5EF4-FFF2-40B4-BE49-F238E27FC236}">
                      <a16:creationId xmlns:a16="http://schemas.microsoft.com/office/drawing/2014/main" id="{A36C9992-6B4D-4AA0-A084-B2E000CC160D}"/>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7" name="Group 366">
                <a:extLst>
                  <a:ext uri="{FF2B5EF4-FFF2-40B4-BE49-F238E27FC236}">
                    <a16:creationId xmlns:a16="http://schemas.microsoft.com/office/drawing/2014/main" id="{658A9863-786C-4509-8781-244FBAA0DEDB}"/>
                  </a:ext>
                </a:extLst>
              </p:cNvPr>
              <p:cNvGrpSpPr/>
              <p:nvPr/>
            </p:nvGrpSpPr>
            <p:grpSpPr>
              <a:xfrm flipH="1">
                <a:off x="4433049" y="2720138"/>
                <a:ext cx="200412" cy="46251"/>
                <a:chOff x="3739675" y="2714693"/>
                <a:chExt cx="200412" cy="70335"/>
              </a:xfrm>
            </p:grpSpPr>
            <p:sp>
              <p:nvSpPr>
                <p:cNvPr id="371" name="Oval 370">
                  <a:extLst>
                    <a:ext uri="{FF2B5EF4-FFF2-40B4-BE49-F238E27FC236}">
                      <a16:creationId xmlns:a16="http://schemas.microsoft.com/office/drawing/2014/main" id="{88212AD1-663D-4020-96EB-BAA8FCE5CD90}"/>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2" name="Oval 371">
                  <a:extLst>
                    <a:ext uri="{FF2B5EF4-FFF2-40B4-BE49-F238E27FC236}">
                      <a16:creationId xmlns:a16="http://schemas.microsoft.com/office/drawing/2014/main" id="{4009F8BE-C678-4810-9B6F-6F093FF605B1}"/>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8" name="Group 367">
                <a:extLst>
                  <a:ext uri="{FF2B5EF4-FFF2-40B4-BE49-F238E27FC236}">
                    <a16:creationId xmlns:a16="http://schemas.microsoft.com/office/drawing/2014/main" id="{8B0A8D72-D715-43C8-9CDB-B0E4D2EDD174}"/>
                  </a:ext>
                </a:extLst>
              </p:cNvPr>
              <p:cNvGrpSpPr/>
              <p:nvPr/>
            </p:nvGrpSpPr>
            <p:grpSpPr>
              <a:xfrm flipH="1">
                <a:off x="4469517" y="2762975"/>
                <a:ext cx="200412" cy="46251"/>
                <a:chOff x="3739675" y="2714693"/>
                <a:chExt cx="200412" cy="70335"/>
              </a:xfrm>
            </p:grpSpPr>
            <p:sp>
              <p:nvSpPr>
                <p:cNvPr id="369" name="Oval 368">
                  <a:extLst>
                    <a:ext uri="{FF2B5EF4-FFF2-40B4-BE49-F238E27FC236}">
                      <a16:creationId xmlns:a16="http://schemas.microsoft.com/office/drawing/2014/main" id="{AEC63FAA-84AD-43C9-A847-F8FC57ADC7AE}"/>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0" name="Oval 369">
                  <a:extLst>
                    <a:ext uri="{FF2B5EF4-FFF2-40B4-BE49-F238E27FC236}">
                      <a16:creationId xmlns:a16="http://schemas.microsoft.com/office/drawing/2014/main" id="{129A8249-7A10-45CD-AE47-17E72FCB23AE}"/>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334" name="Group 333">
              <a:extLst>
                <a:ext uri="{FF2B5EF4-FFF2-40B4-BE49-F238E27FC236}">
                  <a16:creationId xmlns:a16="http://schemas.microsoft.com/office/drawing/2014/main" id="{A88C0F61-8A0B-4FE0-A63E-1D26113070E2}"/>
                </a:ext>
              </a:extLst>
            </p:cNvPr>
            <p:cNvGrpSpPr>
              <a:grpSpLocks noChangeAspect="1"/>
            </p:cNvGrpSpPr>
            <p:nvPr/>
          </p:nvGrpSpPr>
          <p:grpSpPr>
            <a:xfrm>
              <a:off x="4831703" y="3232448"/>
              <a:ext cx="1470157" cy="1202578"/>
              <a:chOff x="3239896" y="3360550"/>
              <a:chExt cx="2601374" cy="2127909"/>
            </a:xfrm>
          </p:grpSpPr>
          <p:grpSp>
            <p:nvGrpSpPr>
              <p:cNvPr id="335" name="Group 334">
                <a:extLst>
                  <a:ext uri="{FF2B5EF4-FFF2-40B4-BE49-F238E27FC236}">
                    <a16:creationId xmlns:a16="http://schemas.microsoft.com/office/drawing/2014/main" id="{14FD17D3-6A36-4CA9-A60C-70DAD858AA33}"/>
                  </a:ext>
                </a:extLst>
              </p:cNvPr>
              <p:cNvGrpSpPr>
                <a:grpSpLocks noChangeAspect="1"/>
              </p:cNvGrpSpPr>
              <p:nvPr/>
            </p:nvGrpSpPr>
            <p:grpSpPr>
              <a:xfrm>
                <a:off x="3239896" y="3360550"/>
                <a:ext cx="2601374" cy="2044182"/>
                <a:chOff x="4031138" y="4120109"/>
                <a:chExt cx="2575023" cy="2023472"/>
              </a:xfrm>
            </p:grpSpPr>
            <p:sp>
              <p:nvSpPr>
                <p:cNvPr id="341" name="Freeform 741">
                  <a:extLst>
                    <a:ext uri="{FF2B5EF4-FFF2-40B4-BE49-F238E27FC236}">
                      <a16:creationId xmlns:a16="http://schemas.microsoft.com/office/drawing/2014/main" id="{90CFE19E-4175-491C-8555-0B3401D33503}"/>
                    </a:ext>
                  </a:extLst>
                </p:cNvPr>
                <p:cNvSpPr/>
                <p:nvPr/>
              </p:nvSpPr>
              <p:spPr>
                <a:xfrm rot="-900000">
                  <a:off x="4364676" y="4120109"/>
                  <a:ext cx="584594" cy="177411"/>
                </a:xfrm>
                <a:custGeom>
                  <a:avLst/>
                  <a:gdLst>
                    <a:gd name="connsiteX0" fmla="*/ 0 w 584594"/>
                    <a:gd name="connsiteY0" fmla="*/ 136541 h 177411"/>
                    <a:gd name="connsiteX1" fmla="*/ 97277 w 584594"/>
                    <a:gd name="connsiteY1" fmla="*/ 354 h 177411"/>
                    <a:gd name="connsiteX2" fmla="*/ 408562 w 584594"/>
                    <a:gd name="connsiteY2" fmla="*/ 97630 h 177411"/>
                    <a:gd name="connsiteX3" fmla="*/ 583660 w 584594"/>
                    <a:gd name="connsiteY3" fmla="*/ 117086 h 177411"/>
                    <a:gd name="connsiteX4" fmla="*/ 466928 w 584594"/>
                    <a:gd name="connsiteY4" fmla="*/ 165724 h 177411"/>
                    <a:gd name="connsiteX5" fmla="*/ 233464 w 584594"/>
                    <a:gd name="connsiteY5" fmla="*/ 117086 h 177411"/>
                    <a:gd name="connsiteX6" fmla="*/ 136187 w 584594"/>
                    <a:gd name="connsiteY6" fmla="*/ 107358 h 177411"/>
                    <a:gd name="connsiteX7" fmla="*/ 97277 w 584594"/>
                    <a:gd name="connsiteY7" fmla="*/ 175452 h 177411"/>
                    <a:gd name="connsiteX8" fmla="*/ 0 w 584594"/>
                    <a:gd name="connsiteY8" fmla="*/ 136541 h 17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594" h="177411">
                      <a:moveTo>
                        <a:pt x="0" y="136541"/>
                      </a:moveTo>
                      <a:cubicBezTo>
                        <a:pt x="0" y="107358"/>
                        <a:pt x="29184" y="6839"/>
                        <a:pt x="97277" y="354"/>
                      </a:cubicBezTo>
                      <a:cubicBezTo>
                        <a:pt x="165370" y="-6131"/>
                        <a:pt x="327498" y="78175"/>
                        <a:pt x="408562" y="97630"/>
                      </a:cubicBezTo>
                      <a:cubicBezTo>
                        <a:pt x="489626" y="117085"/>
                        <a:pt x="573932" y="105737"/>
                        <a:pt x="583660" y="117086"/>
                      </a:cubicBezTo>
                      <a:cubicBezTo>
                        <a:pt x="593388" y="128435"/>
                        <a:pt x="525294" y="165724"/>
                        <a:pt x="466928" y="165724"/>
                      </a:cubicBezTo>
                      <a:cubicBezTo>
                        <a:pt x="408562" y="165724"/>
                        <a:pt x="288587" y="126814"/>
                        <a:pt x="233464" y="117086"/>
                      </a:cubicBezTo>
                      <a:cubicBezTo>
                        <a:pt x="178341" y="107358"/>
                        <a:pt x="158885" y="97630"/>
                        <a:pt x="136187" y="107358"/>
                      </a:cubicBezTo>
                      <a:cubicBezTo>
                        <a:pt x="113489" y="117086"/>
                        <a:pt x="119975" y="167346"/>
                        <a:pt x="97277" y="175452"/>
                      </a:cubicBezTo>
                      <a:cubicBezTo>
                        <a:pt x="74579" y="183558"/>
                        <a:pt x="0" y="165724"/>
                        <a:pt x="0" y="136541"/>
                      </a:cubicBezTo>
                      <a:close/>
                    </a:path>
                  </a:pathLst>
                </a:custGeom>
                <a:solidFill>
                  <a:srgbClr val="B48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Freeform 742">
                  <a:extLst>
                    <a:ext uri="{FF2B5EF4-FFF2-40B4-BE49-F238E27FC236}">
                      <a16:creationId xmlns:a16="http://schemas.microsoft.com/office/drawing/2014/main" id="{3631A990-4EC9-4597-AADE-953DE65E1613}"/>
                    </a:ext>
                  </a:extLst>
                </p:cNvPr>
                <p:cNvSpPr/>
                <p:nvPr/>
              </p:nvSpPr>
              <p:spPr>
                <a:xfrm rot="2837780" flipH="1">
                  <a:off x="4049528" y="4260664"/>
                  <a:ext cx="368192" cy="359897"/>
                </a:xfrm>
                <a:custGeom>
                  <a:avLst/>
                  <a:gdLst>
                    <a:gd name="connsiteX0" fmla="*/ 93111 w 368192"/>
                    <a:gd name="connsiteY0" fmla="*/ 2822 h 359897"/>
                    <a:gd name="connsiteX1" fmla="*/ 365485 w 368192"/>
                    <a:gd name="connsiteY1" fmla="*/ 314108 h 359897"/>
                    <a:gd name="connsiteX2" fmla="*/ 219570 w 368192"/>
                    <a:gd name="connsiteY2" fmla="*/ 343291 h 359897"/>
                    <a:gd name="connsiteX3" fmla="*/ 5562 w 368192"/>
                    <a:gd name="connsiteY3" fmla="*/ 168193 h 359897"/>
                    <a:gd name="connsiteX4" fmla="*/ 93111 w 368192"/>
                    <a:gd name="connsiteY4" fmla="*/ 2822 h 35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192" h="359897">
                      <a:moveTo>
                        <a:pt x="93111" y="2822"/>
                      </a:moveTo>
                      <a:cubicBezTo>
                        <a:pt x="153098" y="27141"/>
                        <a:pt x="344409" y="257363"/>
                        <a:pt x="365485" y="314108"/>
                      </a:cubicBezTo>
                      <a:cubicBezTo>
                        <a:pt x="386561" y="370853"/>
                        <a:pt x="279557" y="367610"/>
                        <a:pt x="219570" y="343291"/>
                      </a:cubicBezTo>
                      <a:cubicBezTo>
                        <a:pt x="159583" y="318972"/>
                        <a:pt x="28260" y="218453"/>
                        <a:pt x="5562" y="168193"/>
                      </a:cubicBezTo>
                      <a:cubicBezTo>
                        <a:pt x="-17136" y="117933"/>
                        <a:pt x="33124" y="-21497"/>
                        <a:pt x="93111" y="2822"/>
                      </a:cubicBezTo>
                      <a:close/>
                    </a:path>
                  </a:pathLst>
                </a:custGeom>
                <a:solidFill>
                  <a:srgbClr val="C2C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Freeform 743">
                  <a:extLst>
                    <a:ext uri="{FF2B5EF4-FFF2-40B4-BE49-F238E27FC236}">
                      <a16:creationId xmlns:a16="http://schemas.microsoft.com/office/drawing/2014/main" id="{CF8E6315-4EF4-4ADB-BF08-AD3BCF058E58}"/>
                    </a:ext>
                  </a:extLst>
                </p:cNvPr>
                <p:cNvSpPr/>
                <p:nvPr/>
              </p:nvSpPr>
              <p:spPr>
                <a:xfrm>
                  <a:off x="4330914" y="4551901"/>
                  <a:ext cx="2039746" cy="912453"/>
                </a:xfrm>
                <a:custGeom>
                  <a:avLst/>
                  <a:gdLst>
                    <a:gd name="connsiteX0" fmla="*/ 72570 w 2408373"/>
                    <a:gd name="connsiteY0" fmla="*/ 1811 h 1315726"/>
                    <a:gd name="connsiteX1" fmla="*/ 850782 w 2408373"/>
                    <a:gd name="connsiteY1" fmla="*/ 264458 h 1315726"/>
                    <a:gd name="connsiteX2" fmla="*/ 1920825 w 2408373"/>
                    <a:gd name="connsiteY2" fmla="*/ 137998 h 1315726"/>
                    <a:gd name="connsiteX3" fmla="*/ 2300204 w 2408373"/>
                    <a:gd name="connsiteY3" fmla="*/ 342279 h 1315726"/>
                    <a:gd name="connsiteX4" fmla="*/ 2407208 w 2408373"/>
                    <a:gd name="connsiteY4" fmla="*/ 896755 h 1315726"/>
                    <a:gd name="connsiteX5" fmla="*/ 2251565 w 2408373"/>
                    <a:gd name="connsiteY5" fmla="*/ 1227496 h 1315726"/>
                    <a:gd name="connsiteX6" fmla="*/ 1609540 w 2408373"/>
                    <a:gd name="connsiteY6" fmla="*/ 1305317 h 1315726"/>
                    <a:gd name="connsiteX7" fmla="*/ 169846 w 2408373"/>
                    <a:gd name="connsiteY7" fmla="*/ 1208040 h 1315726"/>
                    <a:gd name="connsiteX8" fmla="*/ 92025 w 2408373"/>
                    <a:gd name="connsiteY8" fmla="*/ 352006 h 1315726"/>
                    <a:gd name="connsiteX9" fmla="*/ 33659 w 2408373"/>
                    <a:gd name="connsiteY9" fmla="*/ 157453 h 1315726"/>
                    <a:gd name="connsiteX10" fmla="*/ 72570 w 2408373"/>
                    <a:gd name="connsiteY10" fmla="*/ 1811 h 1315726"/>
                    <a:gd name="connsiteX0" fmla="*/ 77380 w 2413183"/>
                    <a:gd name="connsiteY0" fmla="*/ 1921 h 1314391"/>
                    <a:gd name="connsiteX1" fmla="*/ 855592 w 2413183"/>
                    <a:gd name="connsiteY1" fmla="*/ 264568 h 1314391"/>
                    <a:gd name="connsiteX2" fmla="*/ 1925635 w 2413183"/>
                    <a:gd name="connsiteY2" fmla="*/ 138108 h 1314391"/>
                    <a:gd name="connsiteX3" fmla="*/ 2305014 w 2413183"/>
                    <a:gd name="connsiteY3" fmla="*/ 342389 h 1314391"/>
                    <a:gd name="connsiteX4" fmla="*/ 2412018 w 2413183"/>
                    <a:gd name="connsiteY4" fmla="*/ 896865 h 1314391"/>
                    <a:gd name="connsiteX5" fmla="*/ 2256375 w 2413183"/>
                    <a:gd name="connsiteY5" fmla="*/ 1227606 h 1314391"/>
                    <a:gd name="connsiteX6" fmla="*/ 1614350 w 2413183"/>
                    <a:gd name="connsiteY6" fmla="*/ 1305427 h 1314391"/>
                    <a:gd name="connsiteX7" fmla="*/ 174656 w 2413183"/>
                    <a:gd name="connsiteY7" fmla="*/ 1208150 h 1314391"/>
                    <a:gd name="connsiteX8" fmla="*/ 10098 w 2413183"/>
                    <a:gd name="connsiteY8" fmla="*/ 379086 h 1314391"/>
                    <a:gd name="connsiteX9" fmla="*/ 38469 w 2413183"/>
                    <a:gd name="connsiteY9" fmla="*/ 157563 h 1314391"/>
                    <a:gd name="connsiteX10" fmla="*/ 77380 w 2413183"/>
                    <a:gd name="connsiteY10" fmla="*/ 1921 h 1314391"/>
                    <a:gd name="connsiteX0" fmla="*/ 262445 w 2598248"/>
                    <a:gd name="connsiteY0" fmla="*/ 79 h 1312549"/>
                    <a:gd name="connsiteX1" fmla="*/ 1040657 w 2598248"/>
                    <a:gd name="connsiteY1" fmla="*/ 262726 h 1312549"/>
                    <a:gd name="connsiteX2" fmla="*/ 2110700 w 2598248"/>
                    <a:gd name="connsiteY2" fmla="*/ 136266 h 1312549"/>
                    <a:gd name="connsiteX3" fmla="*/ 2490079 w 2598248"/>
                    <a:gd name="connsiteY3" fmla="*/ 340547 h 1312549"/>
                    <a:gd name="connsiteX4" fmla="*/ 2597083 w 2598248"/>
                    <a:gd name="connsiteY4" fmla="*/ 895023 h 1312549"/>
                    <a:gd name="connsiteX5" fmla="*/ 2441440 w 2598248"/>
                    <a:gd name="connsiteY5" fmla="*/ 1225764 h 1312549"/>
                    <a:gd name="connsiteX6" fmla="*/ 1799415 w 2598248"/>
                    <a:gd name="connsiteY6" fmla="*/ 1303585 h 1312549"/>
                    <a:gd name="connsiteX7" fmla="*/ 359721 w 2598248"/>
                    <a:gd name="connsiteY7" fmla="*/ 1206308 h 1312549"/>
                    <a:gd name="connsiteX8" fmla="*/ 195163 w 2598248"/>
                    <a:gd name="connsiteY8" fmla="*/ 377244 h 1312549"/>
                    <a:gd name="connsiteX9" fmla="*/ 493 w 2598248"/>
                    <a:gd name="connsiteY9" fmla="*/ 236632 h 1312549"/>
                    <a:gd name="connsiteX10" fmla="*/ 262445 w 2598248"/>
                    <a:gd name="connsiteY10" fmla="*/ 79 h 1312549"/>
                    <a:gd name="connsiteX0" fmla="*/ 261963 w 2597766"/>
                    <a:gd name="connsiteY0" fmla="*/ 91 h 1305267"/>
                    <a:gd name="connsiteX1" fmla="*/ 1040175 w 2597766"/>
                    <a:gd name="connsiteY1" fmla="*/ 262738 h 1305267"/>
                    <a:gd name="connsiteX2" fmla="*/ 2110218 w 2597766"/>
                    <a:gd name="connsiteY2" fmla="*/ 136278 h 1305267"/>
                    <a:gd name="connsiteX3" fmla="*/ 2489597 w 2597766"/>
                    <a:gd name="connsiteY3" fmla="*/ 340559 h 1305267"/>
                    <a:gd name="connsiteX4" fmla="*/ 2596601 w 2597766"/>
                    <a:gd name="connsiteY4" fmla="*/ 895035 h 1305267"/>
                    <a:gd name="connsiteX5" fmla="*/ 2440958 w 2597766"/>
                    <a:gd name="connsiteY5" fmla="*/ 1225776 h 1305267"/>
                    <a:gd name="connsiteX6" fmla="*/ 1798933 w 2597766"/>
                    <a:gd name="connsiteY6" fmla="*/ 1303597 h 1305267"/>
                    <a:gd name="connsiteX7" fmla="*/ 359239 w 2597766"/>
                    <a:gd name="connsiteY7" fmla="*/ 1206320 h 1305267"/>
                    <a:gd name="connsiteX8" fmla="*/ 269028 w 2597766"/>
                    <a:gd name="connsiteY8" fmla="*/ 539078 h 1305267"/>
                    <a:gd name="connsiteX9" fmla="*/ 11 w 2597766"/>
                    <a:gd name="connsiteY9" fmla="*/ 236644 h 1305267"/>
                    <a:gd name="connsiteX10" fmla="*/ 261963 w 2597766"/>
                    <a:gd name="connsiteY10" fmla="*/ 91 h 1305267"/>
                    <a:gd name="connsiteX0" fmla="*/ 349182 w 2598247"/>
                    <a:gd name="connsiteY0" fmla="*/ 118 h 1264836"/>
                    <a:gd name="connsiteX1" fmla="*/ 1040656 w 2598247"/>
                    <a:gd name="connsiteY1" fmla="*/ 222309 h 1264836"/>
                    <a:gd name="connsiteX2" fmla="*/ 2110699 w 2598247"/>
                    <a:gd name="connsiteY2" fmla="*/ 95849 h 1264836"/>
                    <a:gd name="connsiteX3" fmla="*/ 2490078 w 2598247"/>
                    <a:gd name="connsiteY3" fmla="*/ 300130 h 1264836"/>
                    <a:gd name="connsiteX4" fmla="*/ 2597082 w 2598247"/>
                    <a:gd name="connsiteY4" fmla="*/ 854606 h 1264836"/>
                    <a:gd name="connsiteX5" fmla="*/ 2441439 w 2598247"/>
                    <a:gd name="connsiteY5" fmla="*/ 1185347 h 1264836"/>
                    <a:gd name="connsiteX6" fmla="*/ 1799414 w 2598247"/>
                    <a:gd name="connsiteY6" fmla="*/ 1263168 h 1264836"/>
                    <a:gd name="connsiteX7" fmla="*/ 359720 w 2598247"/>
                    <a:gd name="connsiteY7" fmla="*/ 1165891 h 1264836"/>
                    <a:gd name="connsiteX8" fmla="*/ 269509 w 2598247"/>
                    <a:gd name="connsiteY8" fmla="*/ 498649 h 1264836"/>
                    <a:gd name="connsiteX9" fmla="*/ 492 w 2598247"/>
                    <a:gd name="connsiteY9" fmla="*/ 196215 h 1264836"/>
                    <a:gd name="connsiteX10" fmla="*/ 349182 w 2598247"/>
                    <a:gd name="connsiteY10" fmla="*/ 118 h 1264836"/>
                    <a:gd name="connsiteX0" fmla="*/ 349182 w 2598247"/>
                    <a:gd name="connsiteY0" fmla="*/ 193 h 1264912"/>
                    <a:gd name="connsiteX1" fmla="*/ 728397 w 2598247"/>
                    <a:gd name="connsiteY1" fmla="*/ 230141 h 1264912"/>
                    <a:gd name="connsiteX2" fmla="*/ 1040656 w 2598247"/>
                    <a:gd name="connsiteY2" fmla="*/ 222384 h 1264912"/>
                    <a:gd name="connsiteX3" fmla="*/ 2110699 w 2598247"/>
                    <a:gd name="connsiteY3" fmla="*/ 95924 h 1264912"/>
                    <a:gd name="connsiteX4" fmla="*/ 2490078 w 2598247"/>
                    <a:gd name="connsiteY4" fmla="*/ 300205 h 1264912"/>
                    <a:gd name="connsiteX5" fmla="*/ 2597082 w 2598247"/>
                    <a:gd name="connsiteY5" fmla="*/ 854681 h 1264912"/>
                    <a:gd name="connsiteX6" fmla="*/ 2441439 w 2598247"/>
                    <a:gd name="connsiteY6" fmla="*/ 1185422 h 1264912"/>
                    <a:gd name="connsiteX7" fmla="*/ 1799414 w 2598247"/>
                    <a:gd name="connsiteY7" fmla="*/ 1263243 h 1264912"/>
                    <a:gd name="connsiteX8" fmla="*/ 359720 w 2598247"/>
                    <a:gd name="connsiteY8" fmla="*/ 1165966 h 1264912"/>
                    <a:gd name="connsiteX9" fmla="*/ 269509 w 2598247"/>
                    <a:gd name="connsiteY9" fmla="*/ 498724 h 1264912"/>
                    <a:gd name="connsiteX10" fmla="*/ 492 w 2598247"/>
                    <a:gd name="connsiteY10" fmla="*/ 196290 h 1264912"/>
                    <a:gd name="connsiteX11" fmla="*/ 349182 w 2598247"/>
                    <a:gd name="connsiteY11" fmla="*/ 193 h 1264912"/>
                    <a:gd name="connsiteX0" fmla="*/ 349182 w 2598247"/>
                    <a:gd name="connsiteY0" fmla="*/ 193 h 1264912"/>
                    <a:gd name="connsiteX1" fmla="*/ 728397 w 2598247"/>
                    <a:gd name="connsiteY1" fmla="*/ 230141 h 1264912"/>
                    <a:gd name="connsiteX2" fmla="*/ 1325653 w 2598247"/>
                    <a:gd name="connsiteY2" fmla="*/ 276325 h 1264912"/>
                    <a:gd name="connsiteX3" fmla="*/ 2110699 w 2598247"/>
                    <a:gd name="connsiteY3" fmla="*/ 95924 h 1264912"/>
                    <a:gd name="connsiteX4" fmla="*/ 2490078 w 2598247"/>
                    <a:gd name="connsiteY4" fmla="*/ 300205 h 1264912"/>
                    <a:gd name="connsiteX5" fmla="*/ 2597082 w 2598247"/>
                    <a:gd name="connsiteY5" fmla="*/ 854681 h 1264912"/>
                    <a:gd name="connsiteX6" fmla="*/ 2441439 w 2598247"/>
                    <a:gd name="connsiteY6" fmla="*/ 1185422 h 1264912"/>
                    <a:gd name="connsiteX7" fmla="*/ 1799414 w 2598247"/>
                    <a:gd name="connsiteY7" fmla="*/ 1263243 h 1264912"/>
                    <a:gd name="connsiteX8" fmla="*/ 359720 w 2598247"/>
                    <a:gd name="connsiteY8" fmla="*/ 1165966 h 1264912"/>
                    <a:gd name="connsiteX9" fmla="*/ 269509 w 2598247"/>
                    <a:gd name="connsiteY9" fmla="*/ 498724 h 1264912"/>
                    <a:gd name="connsiteX10" fmla="*/ 492 w 2598247"/>
                    <a:gd name="connsiteY10" fmla="*/ 196290 h 1264912"/>
                    <a:gd name="connsiteX11" fmla="*/ 349182 w 2598247"/>
                    <a:gd name="connsiteY11" fmla="*/ 193 h 126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98247" h="1264912">
                      <a:moveTo>
                        <a:pt x="349182" y="193"/>
                      </a:moveTo>
                      <a:cubicBezTo>
                        <a:pt x="470499" y="5835"/>
                        <a:pt x="613151" y="193109"/>
                        <a:pt x="728397" y="230141"/>
                      </a:cubicBezTo>
                      <a:cubicBezTo>
                        <a:pt x="843643" y="267173"/>
                        <a:pt x="1095269" y="298694"/>
                        <a:pt x="1325653" y="276325"/>
                      </a:cubicBezTo>
                      <a:cubicBezTo>
                        <a:pt x="1556037" y="253956"/>
                        <a:pt x="1916628" y="91944"/>
                        <a:pt x="2110699" y="95924"/>
                      </a:cubicBezTo>
                      <a:cubicBezTo>
                        <a:pt x="2304770" y="99904"/>
                        <a:pt x="2409014" y="173746"/>
                        <a:pt x="2490078" y="300205"/>
                      </a:cubicBezTo>
                      <a:cubicBezTo>
                        <a:pt x="2571142" y="426665"/>
                        <a:pt x="2605189" y="707145"/>
                        <a:pt x="2597082" y="854681"/>
                      </a:cubicBezTo>
                      <a:cubicBezTo>
                        <a:pt x="2588976" y="1002217"/>
                        <a:pt x="2574384" y="1117328"/>
                        <a:pt x="2441439" y="1185422"/>
                      </a:cubicBezTo>
                      <a:cubicBezTo>
                        <a:pt x="2308494" y="1253516"/>
                        <a:pt x="2146367" y="1266486"/>
                        <a:pt x="1799414" y="1263243"/>
                      </a:cubicBezTo>
                      <a:cubicBezTo>
                        <a:pt x="1452461" y="1260000"/>
                        <a:pt x="614704" y="1293386"/>
                        <a:pt x="359720" y="1165966"/>
                      </a:cubicBezTo>
                      <a:cubicBezTo>
                        <a:pt x="104736" y="1038546"/>
                        <a:pt x="292207" y="673822"/>
                        <a:pt x="269509" y="498724"/>
                      </a:cubicBezTo>
                      <a:cubicBezTo>
                        <a:pt x="246811" y="323626"/>
                        <a:pt x="-12787" y="279379"/>
                        <a:pt x="492" y="196290"/>
                      </a:cubicBezTo>
                      <a:cubicBezTo>
                        <a:pt x="13771" y="113202"/>
                        <a:pt x="227865" y="-5449"/>
                        <a:pt x="349182" y="19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Freeform 744">
                  <a:extLst>
                    <a:ext uri="{FF2B5EF4-FFF2-40B4-BE49-F238E27FC236}">
                      <a16:creationId xmlns:a16="http://schemas.microsoft.com/office/drawing/2014/main" id="{2FC28A4B-2C50-44CA-8209-CA6DA0D11521}"/>
                    </a:ext>
                  </a:extLst>
                </p:cNvPr>
                <p:cNvSpPr/>
                <p:nvPr/>
              </p:nvSpPr>
              <p:spPr>
                <a:xfrm>
                  <a:off x="6202425" y="4691806"/>
                  <a:ext cx="403736" cy="454771"/>
                </a:xfrm>
                <a:custGeom>
                  <a:avLst/>
                  <a:gdLst>
                    <a:gd name="connsiteX0" fmla="*/ 3822 w 403736"/>
                    <a:gd name="connsiteY0" fmla="*/ 6654 h 454771"/>
                    <a:gd name="connsiteX1" fmla="*/ 237286 w 403736"/>
                    <a:gd name="connsiteY1" fmla="*/ 65020 h 454771"/>
                    <a:gd name="connsiteX2" fmla="*/ 392928 w 403736"/>
                    <a:gd name="connsiteY2" fmla="*/ 327666 h 454771"/>
                    <a:gd name="connsiteX3" fmla="*/ 373473 w 403736"/>
                    <a:gd name="connsiteY3" fmla="*/ 454126 h 454771"/>
                    <a:gd name="connsiteX4" fmla="*/ 237286 w 403736"/>
                    <a:gd name="connsiteY4" fmla="*/ 279028 h 454771"/>
                    <a:gd name="connsiteX5" fmla="*/ 101098 w 403736"/>
                    <a:gd name="connsiteY5" fmla="*/ 181751 h 454771"/>
                    <a:gd name="connsiteX6" fmla="*/ 3822 w 403736"/>
                    <a:gd name="connsiteY6" fmla="*/ 6654 h 45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736" h="454771">
                      <a:moveTo>
                        <a:pt x="3822" y="6654"/>
                      </a:moveTo>
                      <a:cubicBezTo>
                        <a:pt x="26520" y="-12801"/>
                        <a:pt x="172435" y="11518"/>
                        <a:pt x="237286" y="65020"/>
                      </a:cubicBezTo>
                      <a:cubicBezTo>
                        <a:pt x="302137" y="118522"/>
                        <a:pt x="370230" y="262815"/>
                        <a:pt x="392928" y="327666"/>
                      </a:cubicBezTo>
                      <a:cubicBezTo>
                        <a:pt x="415626" y="392517"/>
                        <a:pt x="399413" y="462232"/>
                        <a:pt x="373473" y="454126"/>
                      </a:cubicBezTo>
                      <a:cubicBezTo>
                        <a:pt x="347533" y="446020"/>
                        <a:pt x="282682" y="324424"/>
                        <a:pt x="237286" y="279028"/>
                      </a:cubicBezTo>
                      <a:cubicBezTo>
                        <a:pt x="191890" y="233632"/>
                        <a:pt x="136766" y="223904"/>
                        <a:pt x="101098" y="181751"/>
                      </a:cubicBezTo>
                      <a:cubicBezTo>
                        <a:pt x="65430" y="139598"/>
                        <a:pt x="-18876" y="26109"/>
                        <a:pt x="3822" y="665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Freeform 745">
                  <a:extLst>
                    <a:ext uri="{FF2B5EF4-FFF2-40B4-BE49-F238E27FC236}">
                      <a16:creationId xmlns:a16="http://schemas.microsoft.com/office/drawing/2014/main" id="{01E024F2-C03C-4A1B-ACBB-DC933CE92E82}"/>
                    </a:ext>
                  </a:extLst>
                </p:cNvPr>
                <p:cNvSpPr/>
                <p:nvPr/>
              </p:nvSpPr>
              <p:spPr>
                <a:xfrm>
                  <a:off x="4031138" y="4272727"/>
                  <a:ext cx="667396" cy="563768"/>
                </a:xfrm>
                <a:custGeom>
                  <a:avLst/>
                  <a:gdLst>
                    <a:gd name="connsiteX0" fmla="*/ 659752 w 778187"/>
                    <a:gd name="connsiteY0" fmla="*/ 16968 h 553265"/>
                    <a:gd name="connsiteX1" fmla="*/ 377650 w 778187"/>
                    <a:gd name="connsiteY1" fmla="*/ 36424 h 553265"/>
                    <a:gd name="connsiteX2" fmla="*/ 280373 w 778187"/>
                    <a:gd name="connsiteY2" fmla="*/ 250432 h 553265"/>
                    <a:gd name="connsiteX3" fmla="*/ 37182 w 778187"/>
                    <a:gd name="connsiteY3" fmla="*/ 357436 h 553265"/>
                    <a:gd name="connsiteX4" fmla="*/ 56637 w 778187"/>
                    <a:gd name="connsiteY4" fmla="*/ 522806 h 553265"/>
                    <a:gd name="connsiteX5" fmla="*/ 562475 w 778187"/>
                    <a:gd name="connsiteY5" fmla="*/ 522806 h 553265"/>
                    <a:gd name="connsiteX6" fmla="*/ 776484 w 778187"/>
                    <a:gd name="connsiteY6" fmla="*/ 211521 h 553265"/>
                    <a:gd name="connsiteX7" fmla="*/ 659752 w 778187"/>
                    <a:gd name="connsiteY7" fmla="*/ 16968 h 553265"/>
                    <a:gd name="connsiteX0" fmla="*/ 659752 w 778187"/>
                    <a:gd name="connsiteY0" fmla="*/ 15231 h 551528"/>
                    <a:gd name="connsiteX1" fmla="*/ 377650 w 778187"/>
                    <a:gd name="connsiteY1" fmla="*/ 34687 h 551528"/>
                    <a:gd name="connsiteX2" fmla="*/ 280373 w 778187"/>
                    <a:gd name="connsiteY2" fmla="*/ 209784 h 551528"/>
                    <a:gd name="connsiteX3" fmla="*/ 37182 w 778187"/>
                    <a:gd name="connsiteY3" fmla="*/ 355699 h 551528"/>
                    <a:gd name="connsiteX4" fmla="*/ 56637 w 778187"/>
                    <a:gd name="connsiteY4" fmla="*/ 521069 h 551528"/>
                    <a:gd name="connsiteX5" fmla="*/ 562475 w 778187"/>
                    <a:gd name="connsiteY5" fmla="*/ 521069 h 551528"/>
                    <a:gd name="connsiteX6" fmla="*/ 776484 w 778187"/>
                    <a:gd name="connsiteY6" fmla="*/ 209784 h 551528"/>
                    <a:gd name="connsiteX7" fmla="*/ 659752 w 778187"/>
                    <a:gd name="connsiteY7" fmla="*/ 15231 h 551528"/>
                    <a:gd name="connsiteX0" fmla="*/ 636093 w 754528"/>
                    <a:gd name="connsiteY0" fmla="*/ 15231 h 552042"/>
                    <a:gd name="connsiteX1" fmla="*/ 353991 w 754528"/>
                    <a:gd name="connsiteY1" fmla="*/ 34687 h 552042"/>
                    <a:gd name="connsiteX2" fmla="*/ 256714 w 754528"/>
                    <a:gd name="connsiteY2" fmla="*/ 209784 h 552042"/>
                    <a:gd name="connsiteX3" fmla="*/ 71889 w 754528"/>
                    <a:gd name="connsiteY3" fmla="*/ 345972 h 552042"/>
                    <a:gd name="connsiteX4" fmla="*/ 32978 w 754528"/>
                    <a:gd name="connsiteY4" fmla="*/ 521069 h 552042"/>
                    <a:gd name="connsiteX5" fmla="*/ 538816 w 754528"/>
                    <a:gd name="connsiteY5" fmla="*/ 521069 h 552042"/>
                    <a:gd name="connsiteX6" fmla="*/ 752825 w 754528"/>
                    <a:gd name="connsiteY6" fmla="*/ 209784 h 552042"/>
                    <a:gd name="connsiteX7" fmla="*/ 636093 w 754528"/>
                    <a:gd name="connsiteY7" fmla="*/ 15231 h 552042"/>
                    <a:gd name="connsiteX0" fmla="*/ 579326 w 697761"/>
                    <a:gd name="connsiteY0" fmla="*/ 15231 h 556343"/>
                    <a:gd name="connsiteX1" fmla="*/ 297224 w 697761"/>
                    <a:gd name="connsiteY1" fmla="*/ 34687 h 556343"/>
                    <a:gd name="connsiteX2" fmla="*/ 199947 w 697761"/>
                    <a:gd name="connsiteY2" fmla="*/ 209784 h 556343"/>
                    <a:gd name="connsiteX3" fmla="*/ 15122 w 697761"/>
                    <a:gd name="connsiteY3" fmla="*/ 345972 h 556343"/>
                    <a:gd name="connsiteX4" fmla="*/ 63760 w 697761"/>
                    <a:gd name="connsiteY4" fmla="*/ 530796 h 556343"/>
                    <a:gd name="connsiteX5" fmla="*/ 482049 w 697761"/>
                    <a:gd name="connsiteY5" fmla="*/ 521069 h 556343"/>
                    <a:gd name="connsiteX6" fmla="*/ 696058 w 697761"/>
                    <a:gd name="connsiteY6" fmla="*/ 209784 h 556343"/>
                    <a:gd name="connsiteX7" fmla="*/ 579326 w 697761"/>
                    <a:gd name="connsiteY7" fmla="*/ 15231 h 556343"/>
                    <a:gd name="connsiteX0" fmla="*/ 566526 w 684961"/>
                    <a:gd name="connsiteY0" fmla="*/ 15231 h 556343"/>
                    <a:gd name="connsiteX1" fmla="*/ 284424 w 684961"/>
                    <a:gd name="connsiteY1" fmla="*/ 34687 h 556343"/>
                    <a:gd name="connsiteX2" fmla="*/ 187147 w 684961"/>
                    <a:gd name="connsiteY2" fmla="*/ 209784 h 556343"/>
                    <a:gd name="connsiteX3" fmla="*/ 2322 w 684961"/>
                    <a:gd name="connsiteY3" fmla="*/ 345972 h 556343"/>
                    <a:gd name="connsiteX4" fmla="*/ 109326 w 684961"/>
                    <a:gd name="connsiteY4" fmla="*/ 530796 h 556343"/>
                    <a:gd name="connsiteX5" fmla="*/ 469249 w 684961"/>
                    <a:gd name="connsiteY5" fmla="*/ 521069 h 556343"/>
                    <a:gd name="connsiteX6" fmla="*/ 683258 w 684961"/>
                    <a:gd name="connsiteY6" fmla="*/ 209784 h 556343"/>
                    <a:gd name="connsiteX7" fmla="*/ 566526 w 684961"/>
                    <a:gd name="connsiteY7" fmla="*/ 15231 h 556343"/>
                    <a:gd name="connsiteX0" fmla="*/ 566526 w 684831"/>
                    <a:gd name="connsiteY0" fmla="*/ 19313 h 560425"/>
                    <a:gd name="connsiteX1" fmla="*/ 323334 w 684831"/>
                    <a:gd name="connsiteY1" fmla="*/ 29042 h 560425"/>
                    <a:gd name="connsiteX2" fmla="*/ 187147 w 684831"/>
                    <a:gd name="connsiteY2" fmla="*/ 213866 h 560425"/>
                    <a:gd name="connsiteX3" fmla="*/ 2322 w 684831"/>
                    <a:gd name="connsiteY3" fmla="*/ 350054 h 560425"/>
                    <a:gd name="connsiteX4" fmla="*/ 109326 w 684831"/>
                    <a:gd name="connsiteY4" fmla="*/ 534878 h 560425"/>
                    <a:gd name="connsiteX5" fmla="*/ 469249 w 684831"/>
                    <a:gd name="connsiteY5" fmla="*/ 525151 h 560425"/>
                    <a:gd name="connsiteX6" fmla="*/ 683258 w 684831"/>
                    <a:gd name="connsiteY6" fmla="*/ 213866 h 560425"/>
                    <a:gd name="connsiteX7" fmla="*/ 566526 w 684831"/>
                    <a:gd name="connsiteY7" fmla="*/ 19313 h 560425"/>
                    <a:gd name="connsiteX0" fmla="*/ 521864 w 640169"/>
                    <a:gd name="connsiteY0" fmla="*/ 19313 h 561629"/>
                    <a:gd name="connsiteX1" fmla="*/ 278672 w 640169"/>
                    <a:gd name="connsiteY1" fmla="*/ 29042 h 561629"/>
                    <a:gd name="connsiteX2" fmla="*/ 142485 w 640169"/>
                    <a:gd name="connsiteY2" fmla="*/ 213866 h 561629"/>
                    <a:gd name="connsiteX3" fmla="*/ 6298 w 640169"/>
                    <a:gd name="connsiteY3" fmla="*/ 330598 h 561629"/>
                    <a:gd name="connsiteX4" fmla="*/ 64664 w 640169"/>
                    <a:gd name="connsiteY4" fmla="*/ 534878 h 561629"/>
                    <a:gd name="connsiteX5" fmla="*/ 424587 w 640169"/>
                    <a:gd name="connsiteY5" fmla="*/ 525151 h 561629"/>
                    <a:gd name="connsiteX6" fmla="*/ 638596 w 640169"/>
                    <a:gd name="connsiteY6" fmla="*/ 213866 h 561629"/>
                    <a:gd name="connsiteX7" fmla="*/ 521864 w 640169"/>
                    <a:gd name="connsiteY7" fmla="*/ 19313 h 561629"/>
                    <a:gd name="connsiteX0" fmla="*/ 523288 w 641593"/>
                    <a:gd name="connsiteY0" fmla="*/ 21452 h 563768"/>
                    <a:gd name="connsiteX1" fmla="*/ 280096 w 641593"/>
                    <a:gd name="connsiteY1" fmla="*/ 31181 h 563768"/>
                    <a:gd name="connsiteX2" fmla="*/ 163365 w 641593"/>
                    <a:gd name="connsiteY2" fmla="*/ 254916 h 563768"/>
                    <a:gd name="connsiteX3" fmla="*/ 7722 w 641593"/>
                    <a:gd name="connsiteY3" fmla="*/ 332737 h 563768"/>
                    <a:gd name="connsiteX4" fmla="*/ 66088 w 641593"/>
                    <a:gd name="connsiteY4" fmla="*/ 537017 h 563768"/>
                    <a:gd name="connsiteX5" fmla="*/ 426011 w 641593"/>
                    <a:gd name="connsiteY5" fmla="*/ 527290 h 563768"/>
                    <a:gd name="connsiteX6" fmla="*/ 640020 w 641593"/>
                    <a:gd name="connsiteY6" fmla="*/ 216005 h 563768"/>
                    <a:gd name="connsiteX7" fmla="*/ 523288 w 641593"/>
                    <a:gd name="connsiteY7" fmla="*/ 21452 h 563768"/>
                    <a:gd name="connsiteX0" fmla="*/ 549091 w 667396"/>
                    <a:gd name="connsiteY0" fmla="*/ 21452 h 563768"/>
                    <a:gd name="connsiteX1" fmla="*/ 305899 w 667396"/>
                    <a:gd name="connsiteY1" fmla="*/ 31181 h 563768"/>
                    <a:gd name="connsiteX2" fmla="*/ 189168 w 667396"/>
                    <a:gd name="connsiteY2" fmla="*/ 254916 h 563768"/>
                    <a:gd name="connsiteX3" fmla="*/ 4342 w 667396"/>
                    <a:gd name="connsiteY3" fmla="*/ 332737 h 563768"/>
                    <a:gd name="connsiteX4" fmla="*/ 91891 w 667396"/>
                    <a:gd name="connsiteY4" fmla="*/ 537017 h 563768"/>
                    <a:gd name="connsiteX5" fmla="*/ 451814 w 667396"/>
                    <a:gd name="connsiteY5" fmla="*/ 527290 h 563768"/>
                    <a:gd name="connsiteX6" fmla="*/ 665823 w 667396"/>
                    <a:gd name="connsiteY6" fmla="*/ 216005 h 563768"/>
                    <a:gd name="connsiteX7" fmla="*/ 549091 w 667396"/>
                    <a:gd name="connsiteY7" fmla="*/ 21452 h 563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7396" h="563768">
                      <a:moveTo>
                        <a:pt x="549091" y="21452"/>
                      </a:moveTo>
                      <a:cubicBezTo>
                        <a:pt x="489104" y="-9352"/>
                        <a:pt x="365886" y="-7730"/>
                        <a:pt x="305899" y="31181"/>
                      </a:cubicBezTo>
                      <a:cubicBezTo>
                        <a:pt x="245912" y="70092"/>
                        <a:pt x="239427" y="204657"/>
                        <a:pt x="189168" y="254916"/>
                      </a:cubicBezTo>
                      <a:cubicBezTo>
                        <a:pt x="138909" y="305175"/>
                        <a:pt x="20555" y="285720"/>
                        <a:pt x="4342" y="332737"/>
                      </a:cubicBezTo>
                      <a:cubicBezTo>
                        <a:pt x="-11871" y="379754"/>
                        <a:pt x="17312" y="504591"/>
                        <a:pt x="91891" y="537017"/>
                      </a:cubicBezTo>
                      <a:cubicBezTo>
                        <a:pt x="166470" y="569443"/>
                        <a:pt x="331839" y="579171"/>
                        <a:pt x="451814" y="527290"/>
                      </a:cubicBezTo>
                      <a:cubicBezTo>
                        <a:pt x="571789" y="475409"/>
                        <a:pt x="652853" y="297069"/>
                        <a:pt x="665823" y="216005"/>
                      </a:cubicBezTo>
                      <a:cubicBezTo>
                        <a:pt x="678793" y="134941"/>
                        <a:pt x="609078" y="52256"/>
                        <a:pt x="549091" y="214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Freeform 746">
                  <a:extLst>
                    <a:ext uri="{FF2B5EF4-FFF2-40B4-BE49-F238E27FC236}">
                      <a16:creationId xmlns:a16="http://schemas.microsoft.com/office/drawing/2014/main" id="{3C209074-E843-4A91-8128-984D57CBF01A}"/>
                    </a:ext>
                  </a:extLst>
                </p:cNvPr>
                <p:cNvSpPr/>
                <p:nvPr/>
              </p:nvSpPr>
              <p:spPr>
                <a:xfrm>
                  <a:off x="4571580" y="4263202"/>
                  <a:ext cx="584594" cy="177411"/>
                </a:xfrm>
                <a:custGeom>
                  <a:avLst/>
                  <a:gdLst>
                    <a:gd name="connsiteX0" fmla="*/ 0 w 584594"/>
                    <a:gd name="connsiteY0" fmla="*/ 136541 h 177411"/>
                    <a:gd name="connsiteX1" fmla="*/ 97277 w 584594"/>
                    <a:gd name="connsiteY1" fmla="*/ 354 h 177411"/>
                    <a:gd name="connsiteX2" fmla="*/ 408562 w 584594"/>
                    <a:gd name="connsiteY2" fmla="*/ 97630 h 177411"/>
                    <a:gd name="connsiteX3" fmla="*/ 583660 w 584594"/>
                    <a:gd name="connsiteY3" fmla="*/ 117086 h 177411"/>
                    <a:gd name="connsiteX4" fmla="*/ 466928 w 584594"/>
                    <a:gd name="connsiteY4" fmla="*/ 165724 h 177411"/>
                    <a:gd name="connsiteX5" fmla="*/ 233464 w 584594"/>
                    <a:gd name="connsiteY5" fmla="*/ 117086 h 177411"/>
                    <a:gd name="connsiteX6" fmla="*/ 136187 w 584594"/>
                    <a:gd name="connsiteY6" fmla="*/ 107358 h 177411"/>
                    <a:gd name="connsiteX7" fmla="*/ 97277 w 584594"/>
                    <a:gd name="connsiteY7" fmla="*/ 175452 h 177411"/>
                    <a:gd name="connsiteX8" fmla="*/ 0 w 584594"/>
                    <a:gd name="connsiteY8" fmla="*/ 136541 h 17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594" h="177411">
                      <a:moveTo>
                        <a:pt x="0" y="136541"/>
                      </a:moveTo>
                      <a:cubicBezTo>
                        <a:pt x="0" y="107358"/>
                        <a:pt x="29184" y="6839"/>
                        <a:pt x="97277" y="354"/>
                      </a:cubicBezTo>
                      <a:cubicBezTo>
                        <a:pt x="165370" y="-6131"/>
                        <a:pt x="327498" y="78175"/>
                        <a:pt x="408562" y="97630"/>
                      </a:cubicBezTo>
                      <a:cubicBezTo>
                        <a:pt x="489626" y="117085"/>
                        <a:pt x="573932" y="105737"/>
                        <a:pt x="583660" y="117086"/>
                      </a:cubicBezTo>
                      <a:cubicBezTo>
                        <a:pt x="593388" y="128435"/>
                        <a:pt x="525294" y="165724"/>
                        <a:pt x="466928" y="165724"/>
                      </a:cubicBezTo>
                      <a:cubicBezTo>
                        <a:pt x="408562" y="165724"/>
                        <a:pt x="288587" y="126814"/>
                        <a:pt x="233464" y="117086"/>
                      </a:cubicBezTo>
                      <a:cubicBezTo>
                        <a:pt x="178341" y="107358"/>
                        <a:pt x="158885" y="97630"/>
                        <a:pt x="136187" y="107358"/>
                      </a:cubicBezTo>
                      <a:cubicBezTo>
                        <a:pt x="113489" y="117086"/>
                        <a:pt x="119975" y="167346"/>
                        <a:pt x="97277" y="175452"/>
                      </a:cubicBezTo>
                      <a:cubicBezTo>
                        <a:pt x="74579" y="183558"/>
                        <a:pt x="0" y="165724"/>
                        <a:pt x="0" y="136541"/>
                      </a:cubicBezTo>
                      <a:close/>
                    </a:path>
                  </a:pathLst>
                </a:custGeom>
                <a:solidFill>
                  <a:srgbClr val="B48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a:extLst>
                    <a:ext uri="{FF2B5EF4-FFF2-40B4-BE49-F238E27FC236}">
                      <a16:creationId xmlns:a16="http://schemas.microsoft.com/office/drawing/2014/main" id="{32138667-A1F0-4B1C-A10B-05D04736B4F3}"/>
                    </a:ext>
                  </a:extLst>
                </p:cNvPr>
                <p:cNvSpPr/>
                <p:nvPr/>
              </p:nvSpPr>
              <p:spPr>
                <a:xfrm>
                  <a:off x="4503916" y="4460899"/>
                  <a:ext cx="45720" cy="64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Rectangle 57">
                  <a:extLst>
                    <a:ext uri="{FF2B5EF4-FFF2-40B4-BE49-F238E27FC236}">
                      <a16:creationId xmlns:a16="http://schemas.microsoft.com/office/drawing/2014/main" id="{F8111371-F164-4CFE-9717-880B54C3EDC2}"/>
                    </a:ext>
                  </a:extLst>
                </p:cNvPr>
                <p:cNvSpPr/>
                <p:nvPr/>
              </p:nvSpPr>
              <p:spPr>
                <a:xfrm>
                  <a:off x="4537508" y="5320179"/>
                  <a:ext cx="195526" cy="789431"/>
                </a:xfrm>
                <a:custGeom>
                  <a:avLst/>
                  <a:gdLst>
                    <a:gd name="connsiteX0" fmla="*/ 0 w 119743"/>
                    <a:gd name="connsiteY0" fmla="*/ 0 h 914400"/>
                    <a:gd name="connsiteX1" fmla="*/ 119743 w 119743"/>
                    <a:gd name="connsiteY1" fmla="*/ 0 h 914400"/>
                    <a:gd name="connsiteX2" fmla="*/ 119743 w 119743"/>
                    <a:gd name="connsiteY2" fmla="*/ 914400 h 914400"/>
                    <a:gd name="connsiteX3" fmla="*/ 0 w 119743"/>
                    <a:gd name="connsiteY3" fmla="*/ 914400 h 914400"/>
                    <a:gd name="connsiteX4" fmla="*/ 0 w 119743"/>
                    <a:gd name="connsiteY4" fmla="*/ 0 h 914400"/>
                    <a:gd name="connsiteX0" fmla="*/ 0 w 158653"/>
                    <a:gd name="connsiteY0" fmla="*/ 0 h 914400"/>
                    <a:gd name="connsiteX1" fmla="*/ 158653 w 158653"/>
                    <a:gd name="connsiteY1" fmla="*/ 0 h 914400"/>
                    <a:gd name="connsiteX2" fmla="*/ 119743 w 158653"/>
                    <a:gd name="connsiteY2" fmla="*/ 914400 h 914400"/>
                    <a:gd name="connsiteX3" fmla="*/ 0 w 158653"/>
                    <a:gd name="connsiteY3" fmla="*/ 914400 h 914400"/>
                    <a:gd name="connsiteX4" fmla="*/ 0 w 158653"/>
                    <a:gd name="connsiteY4" fmla="*/ 0 h 914400"/>
                    <a:gd name="connsiteX0" fmla="*/ 29183 w 158653"/>
                    <a:gd name="connsiteY0" fmla="*/ 0 h 933855"/>
                    <a:gd name="connsiteX1" fmla="*/ 158653 w 158653"/>
                    <a:gd name="connsiteY1" fmla="*/ 19455 h 933855"/>
                    <a:gd name="connsiteX2" fmla="*/ 119743 w 158653"/>
                    <a:gd name="connsiteY2" fmla="*/ 933855 h 933855"/>
                    <a:gd name="connsiteX3" fmla="*/ 0 w 158653"/>
                    <a:gd name="connsiteY3" fmla="*/ 933855 h 933855"/>
                    <a:gd name="connsiteX4" fmla="*/ 29183 w 158653"/>
                    <a:gd name="connsiteY4" fmla="*/ 0 h 933855"/>
                    <a:gd name="connsiteX0" fmla="*/ 29183 w 226165"/>
                    <a:gd name="connsiteY0" fmla="*/ 3649 h 937504"/>
                    <a:gd name="connsiteX1" fmla="*/ 226165 w 226165"/>
                    <a:gd name="connsiteY1" fmla="*/ 0 h 937504"/>
                    <a:gd name="connsiteX2" fmla="*/ 119743 w 226165"/>
                    <a:gd name="connsiteY2" fmla="*/ 937504 h 937504"/>
                    <a:gd name="connsiteX3" fmla="*/ 0 w 226165"/>
                    <a:gd name="connsiteY3" fmla="*/ 937504 h 937504"/>
                    <a:gd name="connsiteX4" fmla="*/ 29183 w 226165"/>
                    <a:gd name="connsiteY4" fmla="*/ 3649 h 937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5" h="937504">
                      <a:moveTo>
                        <a:pt x="29183" y="3649"/>
                      </a:moveTo>
                      <a:lnTo>
                        <a:pt x="226165" y="0"/>
                      </a:lnTo>
                      <a:lnTo>
                        <a:pt x="119743" y="937504"/>
                      </a:lnTo>
                      <a:lnTo>
                        <a:pt x="0" y="937504"/>
                      </a:lnTo>
                      <a:lnTo>
                        <a:pt x="29183" y="364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749">
                  <a:extLst>
                    <a:ext uri="{FF2B5EF4-FFF2-40B4-BE49-F238E27FC236}">
                      <a16:creationId xmlns:a16="http://schemas.microsoft.com/office/drawing/2014/main" id="{36FE7CE2-AC19-4E6B-9091-FCE51477240A}"/>
                    </a:ext>
                  </a:extLst>
                </p:cNvPr>
                <p:cNvSpPr/>
                <p:nvPr/>
              </p:nvSpPr>
              <p:spPr>
                <a:xfrm>
                  <a:off x="4627464" y="4445960"/>
                  <a:ext cx="368192" cy="359897"/>
                </a:xfrm>
                <a:custGeom>
                  <a:avLst/>
                  <a:gdLst>
                    <a:gd name="connsiteX0" fmla="*/ 93111 w 368192"/>
                    <a:gd name="connsiteY0" fmla="*/ 2822 h 359897"/>
                    <a:gd name="connsiteX1" fmla="*/ 365485 w 368192"/>
                    <a:gd name="connsiteY1" fmla="*/ 314108 h 359897"/>
                    <a:gd name="connsiteX2" fmla="*/ 219570 w 368192"/>
                    <a:gd name="connsiteY2" fmla="*/ 343291 h 359897"/>
                    <a:gd name="connsiteX3" fmla="*/ 5562 w 368192"/>
                    <a:gd name="connsiteY3" fmla="*/ 168193 h 359897"/>
                    <a:gd name="connsiteX4" fmla="*/ 93111 w 368192"/>
                    <a:gd name="connsiteY4" fmla="*/ 2822 h 35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192" h="359897">
                      <a:moveTo>
                        <a:pt x="93111" y="2822"/>
                      </a:moveTo>
                      <a:cubicBezTo>
                        <a:pt x="153098" y="27141"/>
                        <a:pt x="344409" y="257363"/>
                        <a:pt x="365485" y="314108"/>
                      </a:cubicBezTo>
                      <a:cubicBezTo>
                        <a:pt x="386561" y="370853"/>
                        <a:pt x="279557" y="367610"/>
                        <a:pt x="219570" y="343291"/>
                      </a:cubicBezTo>
                      <a:cubicBezTo>
                        <a:pt x="159583" y="318972"/>
                        <a:pt x="28260" y="218453"/>
                        <a:pt x="5562" y="168193"/>
                      </a:cubicBezTo>
                      <a:cubicBezTo>
                        <a:pt x="-17136" y="117933"/>
                        <a:pt x="33124" y="-21497"/>
                        <a:pt x="93111" y="2822"/>
                      </a:cubicBezTo>
                      <a:close/>
                    </a:path>
                  </a:pathLst>
                </a:custGeom>
                <a:solidFill>
                  <a:srgbClr val="C2C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Rectangle 57">
                  <a:extLst>
                    <a:ext uri="{FF2B5EF4-FFF2-40B4-BE49-F238E27FC236}">
                      <a16:creationId xmlns:a16="http://schemas.microsoft.com/office/drawing/2014/main" id="{584AF4C4-1E77-48BE-9A17-00734AA0258C}"/>
                    </a:ext>
                  </a:extLst>
                </p:cNvPr>
                <p:cNvSpPr/>
                <p:nvPr/>
              </p:nvSpPr>
              <p:spPr>
                <a:xfrm>
                  <a:off x="4795296" y="5337767"/>
                  <a:ext cx="170295" cy="805814"/>
                </a:xfrm>
                <a:custGeom>
                  <a:avLst/>
                  <a:gdLst>
                    <a:gd name="connsiteX0" fmla="*/ 0 w 119743"/>
                    <a:gd name="connsiteY0" fmla="*/ 0 h 914400"/>
                    <a:gd name="connsiteX1" fmla="*/ 119743 w 119743"/>
                    <a:gd name="connsiteY1" fmla="*/ 0 h 914400"/>
                    <a:gd name="connsiteX2" fmla="*/ 119743 w 119743"/>
                    <a:gd name="connsiteY2" fmla="*/ 914400 h 914400"/>
                    <a:gd name="connsiteX3" fmla="*/ 0 w 119743"/>
                    <a:gd name="connsiteY3" fmla="*/ 914400 h 914400"/>
                    <a:gd name="connsiteX4" fmla="*/ 0 w 119743"/>
                    <a:gd name="connsiteY4" fmla="*/ 0 h 914400"/>
                    <a:gd name="connsiteX0" fmla="*/ 0 w 158653"/>
                    <a:gd name="connsiteY0" fmla="*/ 0 h 914400"/>
                    <a:gd name="connsiteX1" fmla="*/ 158653 w 158653"/>
                    <a:gd name="connsiteY1" fmla="*/ 0 h 914400"/>
                    <a:gd name="connsiteX2" fmla="*/ 119743 w 158653"/>
                    <a:gd name="connsiteY2" fmla="*/ 914400 h 914400"/>
                    <a:gd name="connsiteX3" fmla="*/ 0 w 158653"/>
                    <a:gd name="connsiteY3" fmla="*/ 914400 h 914400"/>
                    <a:gd name="connsiteX4" fmla="*/ 0 w 158653"/>
                    <a:gd name="connsiteY4" fmla="*/ 0 h 914400"/>
                    <a:gd name="connsiteX0" fmla="*/ 29183 w 158653"/>
                    <a:gd name="connsiteY0" fmla="*/ 0 h 933855"/>
                    <a:gd name="connsiteX1" fmla="*/ 158653 w 158653"/>
                    <a:gd name="connsiteY1" fmla="*/ 19455 h 933855"/>
                    <a:gd name="connsiteX2" fmla="*/ 119743 w 158653"/>
                    <a:gd name="connsiteY2" fmla="*/ 933855 h 933855"/>
                    <a:gd name="connsiteX3" fmla="*/ 0 w 158653"/>
                    <a:gd name="connsiteY3" fmla="*/ 933855 h 933855"/>
                    <a:gd name="connsiteX4" fmla="*/ 29183 w 158653"/>
                    <a:gd name="connsiteY4" fmla="*/ 0 h 933855"/>
                    <a:gd name="connsiteX0" fmla="*/ 0 w 196980"/>
                    <a:gd name="connsiteY0" fmla="*/ 0 h 956960"/>
                    <a:gd name="connsiteX1" fmla="*/ 196980 w 196980"/>
                    <a:gd name="connsiteY1" fmla="*/ 42560 h 956960"/>
                    <a:gd name="connsiteX2" fmla="*/ 158070 w 196980"/>
                    <a:gd name="connsiteY2" fmla="*/ 956960 h 956960"/>
                    <a:gd name="connsiteX3" fmla="*/ 38327 w 196980"/>
                    <a:gd name="connsiteY3" fmla="*/ 956960 h 956960"/>
                    <a:gd name="connsiteX4" fmla="*/ 0 w 196980"/>
                    <a:gd name="connsiteY4" fmla="*/ 0 h 956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980" h="956960">
                      <a:moveTo>
                        <a:pt x="0" y="0"/>
                      </a:moveTo>
                      <a:lnTo>
                        <a:pt x="196980" y="42560"/>
                      </a:lnTo>
                      <a:lnTo>
                        <a:pt x="158070" y="956960"/>
                      </a:lnTo>
                      <a:lnTo>
                        <a:pt x="38327" y="95696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ectangle 57">
                  <a:extLst>
                    <a:ext uri="{FF2B5EF4-FFF2-40B4-BE49-F238E27FC236}">
                      <a16:creationId xmlns:a16="http://schemas.microsoft.com/office/drawing/2014/main" id="{454FE22B-6CC8-4827-8D8C-06CEE398A6AB}"/>
                    </a:ext>
                  </a:extLst>
                </p:cNvPr>
                <p:cNvSpPr/>
                <p:nvPr/>
              </p:nvSpPr>
              <p:spPr>
                <a:xfrm>
                  <a:off x="5834165" y="5302591"/>
                  <a:ext cx="195526" cy="789431"/>
                </a:xfrm>
                <a:custGeom>
                  <a:avLst/>
                  <a:gdLst>
                    <a:gd name="connsiteX0" fmla="*/ 0 w 119743"/>
                    <a:gd name="connsiteY0" fmla="*/ 0 h 914400"/>
                    <a:gd name="connsiteX1" fmla="*/ 119743 w 119743"/>
                    <a:gd name="connsiteY1" fmla="*/ 0 h 914400"/>
                    <a:gd name="connsiteX2" fmla="*/ 119743 w 119743"/>
                    <a:gd name="connsiteY2" fmla="*/ 914400 h 914400"/>
                    <a:gd name="connsiteX3" fmla="*/ 0 w 119743"/>
                    <a:gd name="connsiteY3" fmla="*/ 914400 h 914400"/>
                    <a:gd name="connsiteX4" fmla="*/ 0 w 119743"/>
                    <a:gd name="connsiteY4" fmla="*/ 0 h 914400"/>
                    <a:gd name="connsiteX0" fmla="*/ 0 w 158653"/>
                    <a:gd name="connsiteY0" fmla="*/ 0 h 914400"/>
                    <a:gd name="connsiteX1" fmla="*/ 158653 w 158653"/>
                    <a:gd name="connsiteY1" fmla="*/ 0 h 914400"/>
                    <a:gd name="connsiteX2" fmla="*/ 119743 w 158653"/>
                    <a:gd name="connsiteY2" fmla="*/ 914400 h 914400"/>
                    <a:gd name="connsiteX3" fmla="*/ 0 w 158653"/>
                    <a:gd name="connsiteY3" fmla="*/ 914400 h 914400"/>
                    <a:gd name="connsiteX4" fmla="*/ 0 w 158653"/>
                    <a:gd name="connsiteY4" fmla="*/ 0 h 914400"/>
                    <a:gd name="connsiteX0" fmla="*/ 29183 w 158653"/>
                    <a:gd name="connsiteY0" fmla="*/ 0 h 933855"/>
                    <a:gd name="connsiteX1" fmla="*/ 158653 w 158653"/>
                    <a:gd name="connsiteY1" fmla="*/ 19455 h 933855"/>
                    <a:gd name="connsiteX2" fmla="*/ 119743 w 158653"/>
                    <a:gd name="connsiteY2" fmla="*/ 933855 h 933855"/>
                    <a:gd name="connsiteX3" fmla="*/ 0 w 158653"/>
                    <a:gd name="connsiteY3" fmla="*/ 933855 h 933855"/>
                    <a:gd name="connsiteX4" fmla="*/ 29183 w 158653"/>
                    <a:gd name="connsiteY4" fmla="*/ 0 h 933855"/>
                    <a:gd name="connsiteX0" fmla="*/ 29183 w 226165"/>
                    <a:gd name="connsiteY0" fmla="*/ 3649 h 937504"/>
                    <a:gd name="connsiteX1" fmla="*/ 226165 w 226165"/>
                    <a:gd name="connsiteY1" fmla="*/ 0 h 937504"/>
                    <a:gd name="connsiteX2" fmla="*/ 119743 w 226165"/>
                    <a:gd name="connsiteY2" fmla="*/ 937504 h 937504"/>
                    <a:gd name="connsiteX3" fmla="*/ 0 w 226165"/>
                    <a:gd name="connsiteY3" fmla="*/ 937504 h 937504"/>
                    <a:gd name="connsiteX4" fmla="*/ 29183 w 226165"/>
                    <a:gd name="connsiteY4" fmla="*/ 3649 h 937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5" h="937504">
                      <a:moveTo>
                        <a:pt x="29183" y="3649"/>
                      </a:moveTo>
                      <a:lnTo>
                        <a:pt x="226165" y="0"/>
                      </a:lnTo>
                      <a:lnTo>
                        <a:pt x="119743" y="937504"/>
                      </a:lnTo>
                      <a:lnTo>
                        <a:pt x="0" y="937504"/>
                      </a:lnTo>
                      <a:lnTo>
                        <a:pt x="29183" y="364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Rectangle 57">
                  <a:extLst>
                    <a:ext uri="{FF2B5EF4-FFF2-40B4-BE49-F238E27FC236}">
                      <a16:creationId xmlns:a16="http://schemas.microsoft.com/office/drawing/2014/main" id="{3E63C009-2F48-4AF1-AFF8-F659D3B35D23}"/>
                    </a:ext>
                  </a:extLst>
                </p:cNvPr>
                <p:cNvSpPr/>
                <p:nvPr/>
              </p:nvSpPr>
              <p:spPr>
                <a:xfrm>
                  <a:off x="6091953" y="5320179"/>
                  <a:ext cx="170295" cy="805814"/>
                </a:xfrm>
                <a:custGeom>
                  <a:avLst/>
                  <a:gdLst>
                    <a:gd name="connsiteX0" fmla="*/ 0 w 119743"/>
                    <a:gd name="connsiteY0" fmla="*/ 0 h 914400"/>
                    <a:gd name="connsiteX1" fmla="*/ 119743 w 119743"/>
                    <a:gd name="connsiteY1" fmla="*/ 0 h 914400"/>
                    <a:gd name="connsiteX2" fmla="*/ 119743 w 119743"/>
                    <a:gd name="connsiteY2" fmla="*/ 914400 h 914400"/>
                    <a:gd name="connsiteX3" fmla="*/ 0 w 119743"/>
                    <a:gd name="connsiteY3" fmla="*/ 914400 h 914400"/>
                    <a:gd name="connsiteX4" fmla="*/ 0 w 119743"/>
                    <a:gd name="connsiteY4" fmla="*/ 0 h 914400"/>
                    <a:gd name="connsiteX0" fmla="*/ 0 w 158653"/>
                    <a:gd name="connsiteY0" fmla="*/ 0 h 914400"/>
                    <a:gd name="connsiteX1" fmla="*/ 158653 w 158653"/>
                    <a:gd name="connsiteY1" fmla="*/ 0 h 914400"/>
                    <a:gd name="connsiteX2" fmla="*/ 119743 w 158653"/>
                    <a:gd name="connsiteY2" fmla="*/ 914400 h 914400"/>
                    <a:gd name="connsiteX3" fmla="*/ 0 w 158653"/>
                    <a:gd name="connsiteY3" fmla="*/ 914400 h 914400"/>
                    <a:gd name="connsiteX4" fmla="*/ 0 w 158653"/>
                    <a:gd name="connsiteY4" fmla="*/ 0 h 914400"/>
                    <a:gd name="connsiteX0" fmla="*/ 29183 w 158653"/>
                    <a:gd name="connsiteY0" fmla="*/ 0 h 933855"/>
                    <a:gd name="connsiteX1" fmla="*/ 158653 w 158653"/>
                    <a:gd name="connsiteY1" fmla="*/ 19455 h 933855"/>
                    <a:gd name="connsiteX2" fmla="*/ 119743 w 158653"/>
                    <a:gd name="connsiteY2" fmla="*/ 933855 h 933855"/>
                    <a:gd name="connsiteX3" fmla="*/ 0 w 158653"/>
                    <a:gd name="connsiteY3" fmla="*/ 933855 h 933855"/>
                    <a:gd name="connsiteX4" fmla="*/ 29183 w 158653"/>
                    <a:gd name="connsiteY4" fmla="*/ 0 h 933855"/>
                    <a:gd name="connsiteX0" fmla="*/ 0 w 196980"/>
                    <a:gd name="connsiteY0" fmla="*/ 0 h 956960"/>
                    <a:gd name="connsiteX1" fmla="*/ 196980 w 196980"/>
                    <a:gd name="connsiteY1" fmla="*/ 42560 h 956960"/>
                    <a:gd name="connsiteX2" fmla="*/ 158070 w 196980"/>
                    <a:gd name="connsiteY2" fmla="*/ 956960 h 956960"/>
                    <a:gd name="connsiteX3" fmla="*/ 38327 w 196980"/>
                    <a:gd name="connsiteY3" fmla="*/ 956960 h 956960"/>
                    <a:gd name="connsiteX4" fmla="*/ 0 w 196980"/>
                    <a:gd name="connsiteY4" fmla="*/ 0 h 956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980" h="956960">
                      <a:moveTo>
                        <a:pt x="0" y="0"/>
                      </a:moveTo>
                      <a:lnTo>
                        <a:pt x="196980" y="42560"/>
                      </a:lnTo>
                      <a:lnTo>
                        <a:pt x="158070" y="956960"/>
                      </a:lnTo>
                      <a:lnTo>
                        <a:pt x="38327" y="95696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Freeform 753">
                  <a:extLst>
                    <a:ext uri="{FF2B5EF4-FFF2-40B4-BE49-F238E27FC236}">
                      <a16:creationId xmlns:a16="http://schemas.microsoft.com/office/drawing/2014/main" id="{F1A2D155-1BE8-4751-A3DD-198B4F782CAC}"/>
                    </a:ext>
                  </a:extLst>
                </p:cNvPr>
                <p:cNvSpPr/>
                <p:nvPr/>
              </p:nvSpPr>
              <p:spPr>
                <a:xfrm>
                  <a:off x="5792210" y="5212189"/>
                  <a:ext cx="575289" cy="570910"/>
                </a:xfrm>
                <a:custGeom>
                  <a:avLst/>
                  <a:gdLst>
                    <a:gd name="connsiteX0" fmla="*/ 550224 w 575289"/>
                    <a:gd name="connsiteY0" fmla="*/ 21292 h 570910"/>
                    <a:gd name="connsiteX1" fmla="*/ 482130 w 575289"/>
                    <a:gd name="connsiteY1" fmla="*/ 313122 h 570910"/>
                    <a:gd name="connsiteX2" fmla="*/ 433492 w 575289"/>
                    <a:gd name="connsiteY2" fmla="*/ 566041 h 570910"/>
                    <a:gd name="connsiteX3" fmla="*/ 316760 w 575289"/>
                    <a:gd name="connsiteY3" fmla="*/ 468764 h 570910"/>
                    <a:gd name="connsiteX4" fmla="*/ 161118 w 575289"/>
                    <a:gd name="connsiteY4" fmla="*/ 332577 h 570910"/>
                    <a:gd name="connsiteX5" fmla="*/ 15203 w 575289"/>
                    <a:gd name="connsiteY5" fmla="*/ 60202 h 570910"/>
                    <a:gd name="connsiteX6" fmla="*/ 550224 w 575289"/>
                    <a:gd name="connsiteY6" fmla="*/ 21292 h 570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5289" h="570910">
                      <a:moveTo>
                        <a:pt x="550224" y="21292"/>
                      </a:moveTo>
                      <a:cubicBezTo>
                        <a:pt x="628045" y="63445"/>
                        <a:pt x="501585" y="222331"/>
                        <a:pt x="482130" y="313122"/>
                      </a:cubicBezTo>
                      <a:cubicBezTo>
                        <a:pt x="462675" y="403914"/>
                        <a:pt x="461054" y="540101"/>
                        <a:pt x="433492" y="566041"/>
                      </a:cubicBezTo>
                      <a:cubicBezTo>
                        <a:pt x="405930" y="591981"/>
                        <a:pt x="362156" y="507675"/>
                        <a:pt x="316760" y="468764"/>
                      </a:cubicBezTo>
                      <a:cubicBezTo>
                        <a:pt x="271364" y="429853"/>
                        <a:pt x="211377" y="400671"/>
                        <a:pt x="161118" y="332577"/>
                      </a:cubicBezTo>
                      <a:cubicBezTo>
                        <a:pt x="110858" y="264483"/>
                        <a:pt x="-49648" y="116947"/>
                        <a:pt x="15203" y="60202"/>
                      </a:cubicBezTo>
                      <a:cubicBezTo>
                        <a:pt x="80054" y="3457"/>
                        <a:pt x="472403" y="-20861"/>
                        <a:pt x="550224" y="2129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Freeform 754">
                  <a:extLst>
                    <a:ext uri="{FF2B5EF4-FFF2-40B4-BE49-F238E27FC236}">
                      <a16:creationId xmlns:a16="http://schemas.microsoft.com/office/drawing/2014/main" id="{4A7C9C35-83EE-4660-910B-D1CD387E041B}"/>
                    </a:ext>
                  </a:extLst>
                </p:cNvPr>
                <p:cNvSpPr/>
                <p:nvPr/>
              </p:nvSpPr>
              <p:spPr>
                <a:xfrm>
                  <a:off x="5534727" y="5171236"/>
                  <a:ext cx="570907" cy="645959"/>
                </a:xfrm>
                <a:custGeom>
                  <a:avLst/>
                  <a:gdLst>
                    <a:gd name="connsiteX0" fmla="*/ 550224 w 575289"/>
                    <a:gd name="connsiteY0" fmla="*/ 21292 h 570910"/>
                    <a:gd name="connsiteX1" fmla="*/ 482130 w 575289"/>
                    <a:gd name="connsiteY1" fmla="*/ 313122 h 570910"/>
                    <a:gd name="connsiteX2" fmla="*/ 433492 w 575289"/>
                    <a:gd name="connsiteY2" fmla="*/ 566041 h 570910"/>
                    <a:gd name="connsiteX3" fmla="*/ 316760 w 575289"/>
                    <a:gd name="connsiteY3" fmla="*/ 468764 h 570910"/>
                    <a:gd name="connsiteX4" fmla="*/ 161118 w 575289"/>
                    <a:gd name="connsiteY4" fmla="*/ 332577 h 570910"/>
                    <a:gd name="connsiteX5" fmla="*/ 15203 w 575289"/>
                    <a:gd name="connsiteY5" fmla="*/ 60202 h 570910"/>
                    <a:gd name="connsiteX6" fmla="*/ 550224 w 575289"/>
                    <a:gd name="connsiteY6" fmla="*/ 21292 h 570910"/>
                    <a:gd name="connsiteX0" fmla="*/ 545021 w 570086"/>
                    <a:gd name="connsiteY0" fmla="*/ 19820 h 569510"/>
                    <a:gd name="connsiteX1" fmla="*/ 476927 w 570086"/>
                    <a:gd name="connsiteY1" fmla="*/ 311650 h 569510"/>
                    <a:gd name="connsiteX2" fmla="*/ 428289 w 570086"/>
                    <a:gd name="connsiteY2" fmla="*/ 564569 h 569510"/>
                    <a:gd name="connsiteX3" fmla="*/ 311557 w 570086"/>
                    <a:gd name="connsiteY3" fmla="*/ 467292 h 569510"/>
                    <a:gd name="connsiteX4" fmla="*/ 204554 w 570086"/>
                    <a:gd name="connsiteY4" fmla="*/ 321377 h 569510"/>
                    <a:gd name="connsiteX5" fmla="*/ 10000 w 570086"/>
                    <a:gd name="connsiteY5" fmla="*/ 58730 h 569510"/>
                    <a:gd name="connsiteX6" fmla="*/ 545021 w 570086"/>
                    <a:gd name="connsiteY6" fmla="*/ 19820 h 569510"/>
                    <a:gd name="connsiteX0" fmla="*/ 545021 w 570086"/>
                    <a:gd name="connsiteY0" fmla="*/ 19820 h 564984"/>
                    <a:gd name="connsiteX1" fmla="*/ 476927 w 570086"/>
                    <a:gd name="connsiteY1" fmla="*/ 311650 h 564984"/>
                    <a:gd name="connsiteX2" fmla="*/ 428289 w 570086"/>
                    <a:gd name="connsiteY2" fmla="*/ 564569 h 564984"/>
                    <a:gd name="connsiteX3" fmla="*/ 331012 w 570086"/>
                    <a:gd name="connsiteY3" fmla="*/ 370016 h 564984"/>
                    <a:gd name="connsiteX4" fmla="*/ 204554 w 570086"/>
                    <a:gd name="connsiteY4" fmla="*/ 321377 h 564984"/>
                    <a:gd name="connsiteX5" fmla="*/ 10000 w 570086"/>
                    <a:gd name="connsiteY5" fmla="*/ 58730 h 564984"/>
                    <a:gd name="connsiteX6" fmla="*/ 545021 w 570086"/>
                    <a:gd name="connsiteY6" fmla="*/ 19820 h 564984"/>
                    <a:gd name="connsiteX0" fmla="*/ 545021 w 570907"/>
                    <a:gd name="connsiteY0" fmla="*/ 19820 h 642691"/>
                    <a:gd name="connsiteX1" fmla="*/ 476927 w 570907"/>
                    <a:gd name="connsiteY1" fmla="*/ 311650 h 642691"/>
                    <a:gd name="connsiteX2" fmla="*/ 389378 w 570907"/>
                    <a:gd name="connsiteY2" fmla="*/ 642390 h 642691"/>
                    <a:gd name="connsiteX3" fmla="*/ 331012 w 570907"/>
                    <a:gd name="connsiteY3" fmla="*/ 370016 h 642691"/>
                    <a:gd name="connsiteX4" fmla="*/ 204554 w 570907"/>
                    <a:gd name="connsiteY4" fmla="*/ 321377 h 642691"/>
                    <a:gd name="connsiteX5" fmla="*/ 10000 w 570907"/>
                    <a:gd name="connsiteY5" fmla="*/ 58730 h 642691"/>
                    <a:gd name="connsiteX6" fmla="*/ 545021 w 570907"/>
                    <a:gd name="connsiteY6" fmla="*/ 19820 h 642691"/>
                    <a:gd name="connsiteX0" fmla="*/ 545021 w 570907"/>
                    <a:gd name="connsiteY0" fmla="*/ 19820 h 645959"/>
                    <a:gd name="connsiteX1" fmla="*/ 476927 w 570907"/>
                    <a:gd name="connsiteY1" fmla="*/ 311650 h 645959"/>
                    <a:gd name="connsiteX2" fmla="*/ 389378 w 570907"/>
                    <a:gd name="connsiteY2" fmla="*/ 642390 h 645959"/>
                    <a:gd name="connsiteX3" fmla="*/ 350467 w 570907"/>
                    <a:gd name="connsiteY3" fmla="*/ 477020 h 645959"/>
                    <a:gd name="connsiteX4" fmla="*/ 204554 w 570907"/>
                    <a:gd name="connsiteY4" fmla="*/ 321377 h 645959"/>
                    <a:gd name="connsiteX5" fmla="*/ 10000 w 570907"/>
                    <a:gd name="connsiteY5" fmla="*/ 58730 h 645959"/>
                    <a:gd name="connsiteX6" fmla="*/ 545021 w 570907"/>
                    <a:gd name="connsiteY6" fmla="*/ 19820 h 645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907" h="645959">
                      <a:moveTo>
                        <a:pt x="545021" y="19820"/>
                      </a:moveTo>
                      <a:cubicBezTo>
                        <a:pt x="622842" y="61973"/>
                        <a:pt x="502868" y="207888"/>
                        <a:pt x="476927" y="311650"/>
                      </a:cubicBezTo>
                      <a:cubicBezTo>
                        <a:pt x="450987" y="415412"/>
                        <a:pt x="410455" y="614828"/>
                        <a:pt x="389378" y="642390"/>
                      </a:cubicBezTo>
                      <a:cubicBezTo>
                        <a:pt x="368301" y="669952"/>
                        <a:pt x="381271" y="530522"/>
                        <a:pt x="350467" y="477020"/>
                      </a:cubicBezTo>
                      <a:cubicBezTo>
                        <a:pt x="319663" y="423518"/>
                        <a:pt x="254813" y="389471"/>
                        <a:pt x="204554" y="321377"/>
                      </a:cubicBezTo>
                      <a:cubicBezTo>
                        <a:pt x="154294" y="253283"/>
                        <a:pt x="-46744" y="108989"/>
                        <a:pt x="10000" y="58730"/>
                      </a:cubicBezTo>
                      <a:cubicBezTo>
                        <a:pt x="66744" y="8471"/>
                        <a:pt x="467200" y="-22333"/>
                        <a:pt x="545021" y="198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6" name="Rectangle 61">
                <a:extLst>
                  <a:ext uri="{FF2B5EF4-FFF2-40B4-BE49-F238E27FC236}">
                    <a16:creationId xmlns:a16="http://schemas.microsoft.com/office/drawing/2014/main" id="{F76D8B8B-D9E7-4EB7-BE55-C899BCFCC62D}"/>
                  </a:ext>
                </a:extLst>
              </p:cNvPr>
              <p:cNvSpPr/>
              <p:nvPr/>
            </p:nvSpPr>
            <p:spPr>
              <a:xfrm>
                <a:off x="3716536" y="5354321"/>
                <a:ext cx="124698" cy="92600"/>
              </a:xfrm>
              <a:custGeom>
                <a:avLst/>
                <a:gdLst>
                  <a:gd name="connsiteX0" fmla="*/ 0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0 w 165179"/>
                  <a:gd name="connsiteY4" fmla="*/ 0 h 161656"/>
                  <a:gd name="connsiteX0" fmla="*/ 50006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50006 w 165179"/>
                  <a:gd name="connsiteY4" fmla="*/ 0 h 161656"/>
                  <a:gd name="connsiteX0" fmla="*/ 19050 w 134223"/>
                  <a:gd name="connsiteY0" fmla="*/ 0 h 161656"/>
                  <a:gd name="connsiteX1" fmla="*/ 134223 w 134223"/>
                  <a:gd name="connsiteY1" fmla="*/ 0 h 161656"/>
                  <a:gd name="connsiteX2" fmla="*/ 134223 w 134223"/>
                  <a:gd name="connsiteY2" fmla="*/ 161656 h 161656"/>
                  <a:gd name="connsiteX3" fmla="*/ 0 w 134223"/>
                  <a:gd name="connsiteY3" fmla="*/ 102124 h 161656"/>
                  <a:gd name="connsiteX4" fmla="*/ 19050 w 134223"/>
                  <a:gd name="connsiteY4" fmla="*/ 0 h 161656"/>
                  <a:gd name="connsiteX0" fmla="*/ 19050 w 134223"/>
                  <a:gd name="connsiteY0" fmla="*/ 0 h 109269"/>
                  <a:gd name="connsiteX1" fmla="*/ 134223 w 134223"/>
                  <a:gd name="connsiteY1" fmla="*/ 0 h 109269"/>
                  <a:gd name="connsiteX2" fmla="*/ 134223 w 134223"/>
                  <a:gd name="connsiteY2" fmla="*/ 109269 h 109269"/>
                  <a:gd name="connsiteX3" fmla="*/ 0 w 134223"/>
                  <a:gd name="connsiteY3" fmla="*/ 102124 h 109269"/>
                  <a:gd name="connsiteX4" fmla="*/ 19050 w 134223"/>
                  <a:gd name="connsiteY4" fmla="*/ 0 h 109269"/>
                  <a:gd name="connsiteX0" fmla="*/ 42863 w 134223"/>
                  <a:gd name="connsiteY0" fmla="*/ 0 h 114031"/>
                  <a:gd name="connsiteX1" fmla="*/ 134223 w 134223"/>
                  <a:gd name="connsiteY1" fmla="*/ 4762 h 114031"/>
                  <a:gd name="connsiteX2" fmla="*/ 134223 w 134223"/>
                  <a:gd name="connsiteY2" fmla="*/ 114031 h 114031"/>
                  <a:gd name="connsiteX3" fmla="*/ 0 w 134223"/>
                  <a:gd name="connsiteY3" fmla="*/ 106886 h 114031"/>
                  <a:gd name="connsiteX4" fmla="*/ 42863 w 134223"/>
                  <a:gd name="connsiteY4" fmla="*/ 0 h 114031"/>
                  <a:gd name="connsiteX0" fmla="*/ 42863 w 136604"/>
                  <a:gd name="connsiteY0" fmla="*/ 0 h 106886"/>
                  <a:gd name="connsiteX1" fmla="*/ 134223 w 136604"/>
                  <a:gd name="connsiteY1" fmla="*/ 4762 h 106886"/>
                  <a:gd name="connsiteX2" fmla="*/ 136604 w 136604"/>
                  <a:gd name="connsiteY2" fmla="*/ 92600 h 106886"/>
                  <a:gd name="connsiteX3" fmla="*/ 0 w 136604"/>
                  <a:gd name="connsiteY3" fmla="*/ 106886 h 106886"/>
                  <a:gd name="connsiteX4" fmla="*/ 42863 w 136604"/>
                  <a:gd name="connsiteY4" fmla="*/ 0 h 106886"/>
                  <a:gd name="connsiteX0" fmla="*/ 30957 w 124698"/>
                  <a:gd name="connsiteY0" fmla="*/ 0 h 92600"/>
                  <a:gd name="connsiteX1" fmla="*/ 122317 w 124698"/>
                  <a:gd name="connsiteY1" fmla="*/ 4762 h 92600"/>
                  <a:gd name="connsiteX2" fmla="*/ 124698 w 124698"/>
                  <a:gd name="connsiteY2" fmla="*/ 92600 h 92600"/>
                  <a:gd name="connsiteX3" fmla="*/ 0 w 124698"/>
                  <a:gd name="connsiteY3" fmla="*/ 92599 h 92600"/>
                  <a:gd name="connsiteX4" fmla="*/ 30957 w 124698"/>
                  <a:gd name="connsiteY4" fmla="*/ 0 h 9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98" h="92600">
                    <a:moveTo>
                      <a:pt x="30957" y="0"/>
                    </a:moveTo>
                    <a:lnTo>
                      <a:pt x="122317" y="4762"/>
                    </a:lnTo>
                    <a:cubicBezTo>
                      <a:pt x="123111" y="34041"/>
                      <a:pt x="123904" y="63321"/>
                      <a:pt x="124698" y="92600"/>
                    </a:cubicBezTo>
                    <a:lnTo>
                      <a:pt x="0" y="92599"/>
                    </a:lnTo>
                    <a:lnTo>
                      <a:pt x="30957" y="0"/>
                    </a:lnTo>
                    <a:close/>
                  </a:path>
                </a:pathLst>
              </a:custGeom>
              <a:solidFill>
                <a:srgbClr val="94A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Rectangle 61">
                <a:extLst>
                  <a:ext uri="{FF2B5EF4-FFF2-40B4-BE49-F238E27FC236}">
                    <a16:creationId xmlns:a16="http://schemas.microsoft.com/office/drawing/2014/main" id="{6E7F8EF2-2696-4D68-A075-6B93A683F239}"/>
                  </a:ext>
                </a:extLst>
              </p:cNvPr>
              <p:cNvSpPr/>
              <p:nvPr/>
            </p:nvSpPr>
            <p:spPr>
              <a:xfrm>
                <a:off x="4009493" y="5395859"/>
                <a:ext cx="124698" cy="92600"/>
              </a:xfrm>
              <a:custGeom>
                <a:avLst/>
                <a:gdLst>
                  <a:gd name="connsiteX0" fmla="*/ 0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0 w 165179"/>
                  <a:gd name="connsiteY4" fmla="*/ 0 h 161656"/>
                  <a:gd name="connsiteX0" fmla="*/ 50006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50006 w 165179"/>
                  <a:gd name="connsiteY4" fmla="*/ 0 h 161656"/>
                  <a:gd name="connsiteX0" fmla="*/ 19050 w 134223"/>
                  <a:gd name="connsiteY0" fmla="*/ 0 h 161656"/>
                  <a:gd name="connsiteX1" fmla="*/ 134223 w 134223"/>
                  <a:gd name="connsiteY1" fmla="*/ 0 h 161656"/>
                  <a:gd name="connsiteX2" fmla="*/ 134223 w 134223"/>
                  <a:gd name="connsiteY2" fmla="*/ 161656 h 161656"/>
                  <a:gd name="connsiteX3" fmla="*/ 0 w 134223"/>
                  <a:gd name="connsiteY3" fmla="*/ 102124 h 161656"/>
                  <a:gd name="connsiteX4" fmla="*/ 19050 w 134223"/>
                  <a:gd name="connsiteY4" fmla="*/ 0 h 161656"/>
                  <a:gd name="connsiteX0" fmla="*/ 19050 w 134223"/>
                  <a:gd name="connsiteY0" fmla="*/ 0 h 109269"/>
                  <a:gd name="connsiteX1" fmla="*/ 134223 w 134223"/>
                  <a:gd name="connsiteY1" fmla="*/ 0 h 109269"/>
                  <a:gd name="connsiteX2" fmla="*/ 134223 w 134223"/>
                  <a:gd name="connsiteY2" fmla="*/ 109269 h 109269"/>
                  <a:gd name="connsiteX3" fmla="*/ 0 w 134223"/>
                  <a:gd name="connsiteY3" fmla="*/ 102124 h 109269"/>
                  <a:gd name="connsiteX4" fmla="*/ 19050 w 134223"/>
                  <a:gd name="connsiteY4" fmla="*/ 0 h 109269"/>
                  <a:gd name="connsiteX0" fmla="*/ 42863 w 134223"/>
                  <a:gd name="connsiteY0" fmla="*/ 0 h 114031"/>
                  <a:gd name="connsiteX1" fmla="*/ 134223 w 134223"/>
                  <a:gd name="connsiteY1" fmla="*/ 4762 h 114031"/>
                  <a:gd name="connsiteX2" fmla="*/ 134223 w 134223"/>
                  <a:gd name="connsiteY2" fmla="*/ 114031 h 114031"/>
                  <a:gd name="connsiteX3" fmla="*/ 0 w 134223"/>
                  <a:gd name="connsiteY3" fmla="*/ 106886 h 114031"/>
                  <a:gd name="connsiteX4" fmla="*/ 42863 w 134223"/>
                  <a:gd name="connsiteY4" fmla="*/ 0 h 114031"/>
                  <a:gd name="connsiteX0" fmla="*/ 42863 w 136604"/>
                  <a:gd name="connsiteY0" fmla="*/ 0 h 106886"/>
                  <a:gd name="connsiteX1" fmla="*/ 134223 w 136604"/>
                  <a:gd name="connsiteY1" fmla="*/ 4762 h 106886"/>
                  <a:gd name="connsiteX2" fmla="*/ 136604 w 136604"/>
                  <a:gd name="connsiteY2" fmla="*/ 92600 h 106886"/>
                  <a:gd name="connsiteX3" fmla="*/ 0 w 136604"/>
                  <a:gd name="connsiteY3" fmla="*/ 106886 h 106886"/>
                  <a:gd name="connsiteX4" fmla="*/ 42863 w 136604"/>
                  <a:gd name="connsiteY4" fmla="*/ 0 h 106886"/>
                  <a:gd name="connsiteX0" fmla="*/ 30957 w 124698"/>
                  <a:gd name="connsiteY0" fmla="*/ 0 h 92600"/>
                  <a:gd name="connsiteX1" fmla="*/ 122317 w 124698"/>
                  <a:gd name="connsiteY1" fmla="*/ 4762 h 92600"/>
                  <a:gd name="connsiteX2" fmla="*/ 124698 w 124698"/>
                  <a:gd name="connsiteY2" fmla="*/ 92600 h 92600"/>
                  <a:gd name="connsiteX3" fmla="*/ 0 w 124698"/>
                  <a:gd name="connsiteY3" fmla="*/ 92599 h 92600"/>
                  <a:gd name="connsiteX4" fmla="*/ 30957 w 124698"/>
                  <a:gd name="connsiteY4" fmla="*/ 0 h 9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98" h="92600">
                    <a:moveTo>
                      <a:pt x="30957" y="0"/>
                    </a:moveTo>
                    <a:lnTo>
                      <a:pt x="122317" y="4762"/>
                    </a:lnTo>
                    <a:cubicBezTo>
                      <a:pt x="123111" y="34041"/>
                      <a:pt x="123904" y="63321"/>
                      <a:pt x="124698" y="92600"/>
                    </a:cubicBezTo>
                    <a:lnTo>
                      <a:pt x="0" y="92599"/>
                    </a:lnTo>
                    <a:lnTo>
                      <a:pt x="30957" y="0"/>
                    </a:lnTo>
                    <a:close/>
                  </a:path>
                </a:pathLst>
              </a:custGeom>
              <a:solidFill>
                <a:srgbClr val="94A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Rectangle 61">
                <a:extLst>
                  <a:ext uri="{FF2B5EF4-FFF2-40B4-BE49-F238E27FC236}">
                    <a16:creationId xmlns:a16="http://schemas.microsoft.com/office/drawing/2014/main" id="{6F54FD67-1625-4023-B959-0B93DE1EE397}"/>
                  </a:ext>
                </a:extLst>
              </p:cNvPr>
              <p:cNvSpPr/>
              <p:nvPr/>
            </p:nvSpPr>
            <p:spPr>
              <a:xfrm>
                <a:off x="5024514" y="5345309"/>
                <a:ext cx="124698" cy="92600"/>
              </a:xfrm>
              <a:custGeom>
                <a:avLst/>
                <a:gdLst>
                  <a:gd name="connsiteX0" fmla="*/ 0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0 w 165179"/>
                  <a:gd name="connsiteY4" fmla="*/ 0 h 161656"/>
                  <a:gd name="connsiteX0" fmla="*/ 50006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50006 w 165179"/>
                  <a:gd name="connsiteY4" fmla="*/ 0 h 161656"/>
                  <a:gd name="connsiteX0" fmla="*/ 19050 w 134223"/>
                  <a:gd name="connsiteY0" fmla="*/ 0 h 161656"/>
                  <a:gd name="connsiteX1" fmla="*/ 134223 w 134223"/>
                  <a:gd name="connsiteY1" fmla="*/ 0 h 161656"/>
                  <a:gd name="connsiteX2" fmla="*/ 134223 w 134223"/>
                  <a:gd name="connsiteY2" fmla="*/ 161656 h 161656"/>
                  <a:gd name="connsiteX3" fmla="*/ 0 w 134223"/>
                  <a:gd name="connsiteY3" fmla="*/ 102124 h 161656"/>
                  <a:gd name="connsiteX4" fmla="*/ 19050 w 134223"/>
                  <a:gd name="connsiteY4" fmla="*/ 0 h 161656"/>
                  <a:gd name="connsiteX0" fmla="*/ 19050 w 134223"/>
                  <a:gd name="connsiteY0" fmla="*/ 0 h 109269"/>
                  <a:gd name="connsiteX1" fmla="*/ 134223 w 134223"/>
                  <a:gd name="connsiteY1" fmla="*/ 0 h 109269"/>
                  <a:gd name="connsiteX2" fmla="*/ 134223 w 134223"/>
                  <a:gd name="connsiteY2" fmla="*/ 109269 h 109269"/>
                  <a:gd name="connsiteX3" fmla="*/ 0 w 134223"/>
                  <a:gd name="connsiteY3" fmla="*/ 102124 h 109269"/>
                  <a:gd name="connsiteX4" fmla="*/ 19050 w 134223"/>
                  <a:gd name="connsiteY4" fmla="*/ 0 h 109269"/>
                  <a:gd name="connsiteX0" fmla="*/ 42863 w 134223"/>
                  <a:gd name="connsiteY0" fmla="*/ 0 h 114031"/>
                  <a:gd name="connsiteX1" fmla="*/ 134223 w 134223"/>
                  <a:gd name="connsiteY1" fmla="*/ 4762 h 114031"/>
                  <a:gd name="connsiteX2" fmla="*/ 134223 w 134223"/>
                  <a:gd name="connsiteY2" fmla="*/ 114031 h 114031"/>
                  <a:gd name="connsiteX3" fmla="*/ 0 w 134223"/>
                  <a:gd name="connsiteY3" fmla="*/ 106886 h 114031"/>
                  <a:gd name="connsiteX4" fmla="*/ 42863 w 134223"/>
                  <a:gd name="connsiteY4" fmla="*/ 0 h 114031"/>
                  <a:gd name="connsiteX0" fmla="*/ 42863 w 136604"/>
                  <a:gd name="connsiteY0" fmla="*/ 0 h 106886"/>
                  <a:gd name="connsiteX1" fmla="*/ 134223 w 136604"/>
                  <a:gd name="connsiteY1" fmla="*/ 4762 h 106886"/>
                  <a:gd name="connsiteX2" fmla="*/ 136604 w 136604"/>
                  <a:gd name="connsiteY2" fmla="*/ 92600 h 106886"/>
                  <a:gd name="connsiteX3" fmla="*/ 0 w 136604"/>
                  <a:gd name="connsiteY3" fmla="*/ 106886 h 106886"/>
                  <a:gd name="connsiteX4" fmla="*/ 42863 w 136604"/>
                  <a:gd name="connsiteY4" fmla="*/ 0 h 106886"/>
                  <a:gd name="connsiteX0" fmla="*/ 30957 w 124698"/>
                  <a:gd name="connsiteY0" fmla="*/ 0 h 92600"/>
                  <a:gd name="connsiteX1" fmla="*/ 122317 w 124698"/>
                  <a:gd name="connsiteY1" fmla="*/ 4762 h 92600"/>
                  <a:gd name="connsiteX2" fmla="*/ 124698 w 124698"/>
                  <a:gd name="connsiteY2" fmla="*/ 92600 h 92600"/>
                  <a:gd name="connsiteX3" fmla="*/ 0 w 124698"/>
                  <a:gd name="connsiteY3" fmla="*/ 92599 h 92600"/>
                  <a:gd name="connsiteX4" fmla="*/ 30957 w 124698"/>
                  <a:gd name="connsiteY4" fmla="*/ 0 h 9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98" h="92600">
                    <a:moveTo>
                      <a:pt x="30957" y="0"/>
                    </a:moveTo>
                    <a:lnTo>
                      <a:pt x="122317" y="4762"/>
                    </a:lnTo>
                    <a:cubicBezTo>
                      <a:pt x="123111" y="34041"/>
                      <a:pt x="123904" y="63321"/>
                      <a:pt x="124698" y="92600"/>
                    </a:cubicBezTo>
                    <a:lnTo>
                      <a:pt x="0" y="92599"/>
                    </a:lnTo>
                    <a:lnTo>
                      <a:pt x="30957" y="0"/>
                    </a:lnTo>
                    <a:close/>
                  </a:path>
                </a:pathLst>
              </a:custGeom>
              <a:solidFill>
                <a:srgbClr val="94A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Rectangle 61">
                <a:extLst>
                  <a:ext uri="{FF2B5EF4-FFF2-40B4-BE49-F238E27FC236}">
                    <a16:creationId xmlns:a16="http://schemas.microsoft.com/office/drawing/2014/main" id="{481DE18D-1683-4D36-8FD8-9D0416F840CF}"/>
                  </a:ext>
                </a:extLst>
              </p:cNvPr>
              <p:cNvSpPr/>
              <p:nvPr/>
            </p:nvSpPr>
            <p:spPr>
              <a:xfrm>
                <a:off x="5321800" y="5362532"/>
                <a:ext cx="124698" cy="92600"/>
              </a:xfrm>
              <a:custGeom>
                <a:avLst/>
                <a:gdLst>
                  <a:gd name="connsiteX0" fmla="*/ 0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0 w 165179"/>
                  <a:gd name="connsiteY4" fmla="*/ 0 h 161656"/>
                  <a:gd name="connsiteX0" fmla="*/ 50006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50006 w 165179"/>
                  <a:gd name="connsiteY4" fmla="*/ 0 h 161656"/>
                  <a:gd name="connsiteX0" fmla="*/ 19050 w 134223"/>
                  <a:gd name="connsiteY0" fmla="*/ 0 h 161656"/>
                  <a:gd name="connsiteX1" fmla="*/ 134223 w 134223"/>
                  <a:gd name="connsiteY1" fmla="*/ 0 h 161656"/>
                  <a:gd name="connsiteX2" fmla="*/ 134223 w 134223"/>
                  <a:gd name="connsiteY2" fmla="*/ 161656 h 161656"/>
                  <a:gd name="connsiteX3" fmla="*/ 0 w 134223"/>
                  <a:gd name="connsiteY3" fmla="*/ 102124 h 161656"/>
                  <a:gd name="connsiteX4" fmla="*/ 19050 w 134223"/>
                  <a:gd name="connsiteY4" fmla="*/ 0 h 161656"/>
                  <a:gd name="connsiteX0" fmla="*/ 19050 w 134223"/>
                  <a:gd name="connsiteY0" fmla="*/ 0 h 109269"/>
                  <a:gd name="connsiteX1" fmla="*/ 134223 w 134223"/>
                  <a:gd name="connsiteY1" fmla="*/ 0 h 109269"/>
                  <a:gd name="connsiteX2" fmla="*/ 134223 w 134223"/>
                  <a:gd name="connsiteY2" fmla="*/ 109269 h 109269"/>
                  <a:gd name="connsiteX3" fmla="*/ 0 w 134223"/>
                  <a:gd name="connsiteY3" fmla="*/ 102124 h 109269"/>
                  <a:gd name="connsiteX4" fmla="*/ 19050 w 134223"/>
                  <a:gd name="connsiteY4" fmla="*/ 0 h 109269"/>
                  <a:gd name="connsiteX0" fmla="*/ 42863 w 134223"/>
                  <a:gd name="connsiteY0" fmla="*/ 0 h 114031"/>
                  <a:gd name="connsiteX1" fmla="*/ 134223 w 134223"/>
                  <a:gd name="connsiteY1" fmla="*/ 4762 h 114031"/>
                  <a:gd name="connsiteX2" fmla="*/ 134223 w 134223"/>
                  <a:gd name="connsiteY2" fmla="*/ 114031 h 114031"/>
                  <a:gd name="connsiteX3" fmla="*/ 0 w 134223"/>
                  <a:gd name="connsiteY3" fmla="*/ 106886 h 114031"/>
                  <a:gd name="connsiteX4" fmla="*/ 42863 w 134223"/>
                  <a:gd name="connsiteY4" fmla="*/ 0 h 114031"/>
                  <a:gd name="connsiteX0" fmla="*/ 42863 w 136604"/>
                  <a:gd name="connsiteY0" fmla="*/ 0 h 106886"/>
                  <a:gd name="connsiteX1" fmla="*/ 134223 w 136604"/>
                  <a:gd name="connsiteY1" fmla="*/ 4762 h 106886"/>
                  <a:gd name="connsiteX2" fmla="*/ 136604 w 136604"/>
                  <a:gd name="connsiteY2" fmla="*/ 92600 h 106886"/>
                  <a:gd name="connsiteX3" fmla="*/ 0 w 136604"/>
                  <a:gd name="connsiteY3" fmla="*/ 106886 h 106886"/>
                  <a:gd name="connsiteX4" fmla="*/ 42863 w 136604"/>
                  <a:gd name="connsiteY4" fmla="*/ 0 h 106886"/>
                  <a:gd name="connsiteX0" fmla="*/ 30957 w 124698"/>
                  <a:gd name="connsiteY0" fmla="*/ 0 h 92600"/>
                  <a:gd name="connsiteX1" fmla="*/ 122317 w 124698"/>
                  <a:gd name="connsiteY1" fmla="*/ 4762 h 92600"/>
                  <a:gd name="connsiteX2" fmla="*/ 124698 w 124698"/>
                  <a:gd name="connsiteY2" fmla="*/ 92600 h 92600"/>
                  <a:gd name="connsiteX3" fmla="*/ 0 w 124698"/>
                  <a:gd name="connsiteY3" fmla="*/ 92599 h 92600"/>
                  <a:gd name="connsiteX4" fmla="*/ 30957 w 124698"/>
                  <a:gd name="connsiteY4" fmla="*/ 0 h 9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98" h="92600">
                    <a:moveTo>
                      <a:pt x="30957" y="0"/>
                    </a:moveTo>
                    <a:lnTo>
                      <a:pt x="122317" y="4762"/>
                    </a:lnTo>
                    <a:cubicBezTo>
                      <a:pt x="123111" y="34041"/>
                      <a:pt x="123904" y="63321"/>
                      <a:pt x="124698" y="92600"/>
                    </a:cubicBezTo>
                    <a:lnTo>
                      <a:pt x="0" y="92599"/>
                    </a:lnTo>
                    <a:lnTo>
                      <a:pt x="30957" y="0"/>
                    </a:lnTo>
                    <a:close/>
                  </a:path>
                </a:pathLst>
              </a:custGeom>
              <a:solidFill>
                <a:srgbClr val="94A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Freeform 740">
                <a:extLst>
                  <a:ext uri="{FF2B5EF4-FFF2-40B4-BE49-F238E27FC236}">
                    <a16:creationId xmlns:a16="http://schemas.microsoft.com/office/drawing/2014/main" id="{1029926E-35EC-4660-9A8B-424AB2F856F9}"/>
                  </a:ext>
                </a:extLst>
              </p:cNvPr>
              <p:cNvSpPr/>
              <p:nvPr/>
            </p:nvSpPr>
            <p:spPr>
              <a:xfrm>
                <a:off x="3260499" y="3862025"/>
                <a:ext cx="234087" cy="144496"/>
              </a:xfrm>
              <a:custGeom>
                <a:avLst/>
                <a:gdLst>
                  <a:gd name="connsiteX0" fmla="*/ 3615 w 226564"/>
                  <a:gd name="connsiteY0" fmla="*/ 16956 h 216984"/>
                  <a:gd name="connsiteX1" fmla="*/ 225071 w 226564"/>
                  <a:gd name="connsiteY1" fmla="*/ 33625 h 216984"/>
                  <a:gd name="connsiteX2" fmla="*/ 96483 w 226564"/>
                  <a:gd name="connsiteY2" fmla="*/ 216981 h 216984"/>
                  <a:gd name="connsiteX3" fmla="*/ 3615 w 226564"/>
                  <a:gd name="connsiteY3" fmla="*/ 16956 h 216984"/>
                  <a:gd name="connsiteX0" fmla="*/ 6895 w 229554"/>
                  <a:gd name="connsiteY0" fmla="*/ 16956 h 216984"/>
                  <a:gd name="connsiteX1" fmla="*/ 228351 w 229554"/>
                  <a:gd name="connsiteY1" fmla="*/ 33625 h 216984"/>
                  <a:gd name="connsiteX2" fmla="*/ 70515 w 229554"/>
                  <a:gd name="connsiteY2" fmla="*/ 216981 h 216984"/>
                  <a:gd name="connsiteX3" fmla="*/ 6895 w 229554"/>
                  <a:gd name="connsiteY3" fmla="*/ 16956 h 216984"/>
                  <a:gd name="connsiteX0" fmla="*/ 5861 w 230409"/>
                  <a:gd name="connsiteY0" fmla="*/ 16956 h 240210"/>
                  <a:gd name="connsiteX1" fmla="*/ 227317 w 230409"/>
                  <a:gd name="connsiteY1" fmla="*/ 33625 h 240210"/>
                  <a:gd name="connsiteX2" fmla="*/ 127717 w 230409"/>
                  <a:gd name="connsiteY2" fmla="*/ 215608 h 240210"/>
                  <a:gd name="connsiteX3" fmla="*/ 69481 w 230409"/>
                  <a:gd name="connsiteY3" fmla="*/ 216981 h 240210"/>
                  <a:gd name="connsiteX4" fmla="*/ 5861 w 230409"/>
                  <a:gd name="connsiteY4" fmla="*/ 16956 h 240210"/>
                  <a:gd name="connsiteX0" fmla="*/ 4598 w 229146"/>
                  <a:gd name="connsiteY0" fmla="*/ 30201 h 414750"/>
                  <a:gd name="connsiteX1" fmla="*/ 226054 w 229146"/>
                  <a:gd name="connsiteY1" fmla="*/ 46870 h 414750"/>
                  <a:gd name="connsiteX2" fmla="*/ 126454 w 229146"/>
                  <a:gd name="connsiteY2" fmla="*/ 228853 h 414750"/>
                  <a:gd name="connsiteX3" fmla="*/ 79919 w 229146"/>
                  <a:gd name="connsiteY3" fmla="*/ 410790 h 414750"/>
                  <a:gd name="connsiteX4" fmla="*/ 4598 w 229146"/>
                  <a:gd name="connsiteY4" fmla="*/ 30201 h 414750"/>
                  <a:gd name="connsiteX0" fmla="*/ 5446 w 229994"/>
                  <a:gd name="connsiteY0" fmla="*/ 16372 h 396967"/>
                  <a:gd name="connsiteX1" fmla="*/ 226902 w 229994"/>
                  <a:gd name="connsiteY1" fmla="*/ 33041 h 396967"/>
                  <a:gd name="connsiteX2" fmla="*/ 127302 w 229994"/>
                  <a:gd name="connsiteY2" fmla="*/ 215024 h 396967"/>
                  <a:gd name="connsiteX3" fmla="*/ 80767 w 229994"/>
                  <a:gd name="connsiteY3" fmla="*/ 396961 h 396967"/>
                  <a:gd name="connsiteX4" fmla="*/ 68801 w 229994"/>
                  <a:gd name="connsiteY4" fmla="*/ 208334 h 396967"/>
                  <a:gd name="connsiteX5" fmla="*/ 5446 w 229994"/>
                  <a:gd name="connsiteY5" fmla="*/ 16372 h 396967"/>
                  <a:gd name="connsiteX0" fmla="*/ 5446 w 229994"/>
                  <a:gd name="connsiteY0" fmla="*/ 16372 h 423223"/>
                  <a:gd name="connsiteX1" fmla="*/ 226902 w 229994"/>
                  <a:gd name="connsiteY1" fmla="*/ 33041 h 423223"/>
                  <a:gd name="connsiteX2" fmla="*/ 127302 w 229994"/>
                  <a:gd name="connsiteY2" fmla="*/ 215024 h 423223"/>
                  <a:gd name="connsiteX3" fmla="*/ 127300 w 229994"/>
                  <a:gd name="connsiteY3" fmla="*/ 402278 h 423223"/>
                  <a:gd name="connsiteX4" fmla="*/ 80767 w 229994"/>
                  <a:gd name="connsiteY4" fmla="*/ 396961 h 423223"/>
                  <a:gd name="connsiteX5" fmla="*/ 68801 w 229994"/>
                  <a:gd name="connsiteY5" fmla="*/ 208334 h 423223"/>
                  <a:gd name="connsiteX6" fmla="*/ 5446 w 229994"/>
                  <a:gd name="connsiteY6" fmla="*/ 16372 h 423223"/>
                  <a:gd name="connsiteX0" fmla="*/ 5446 w 229994"/>
                  <a:gd name="connsiteY0" fmla="*/ 16372 h 415862"/>
                  <a:gd name="connsiteX1" fmla="*/ 226902 w 229994"/>
                  <a:gd name="connsiteY1" fmla="*/ 33041 h 415862"/>
                  <a:gd name="connsiteX2" fmla="*/ 127302 w 229994"/>
                  <a:gd name="connsiteY2" fmla="*/ 215024 h 415862"/>
                  <a:gd name="connsiteX3" fmla="*/ 162398 w 229994"/>
                  <a:gd name="connsiteY3" fmla="*/ 335397 h 415862"/>
                  <a:gd name="connsiteX4" fmla="*/ 127300 w 229994"/>
                  <a:gd name="connsiteY4" fmla="*/ 402278 h 415862"/>
                  <a:gd name="connsiteX5" fmla="*/ 80767 w 229994"/>
                  <a:gd name="connsiteY5" fmla="*/ 396961 h 415862"/>
                  <a:gd name="connsiteX6" fmla="*/ 68801 w 229994"/>
                  <a:gd name="connsiteY6" fmla="*/ 208334 h 415862"/>
                  <a:gd name="connsiteX7" fmla="*/ 5446 w 229994"/>
                  <a:gd name="connsiteY7" fmla="*/ 16372 h 415862"/>
                  <a:gd name="connsiteX0" fmla="*/ 5446 w 525089"/>
                  <a:gd name="connsiteY0" fmla="*/ 16372 h 415862"/>
                  <a:gd name="connsiteX1" fmla="*/ 226902 w 525089"/>
                  <a:gd name="connsiteY1" fmla="*/ 33041 h 415862"/>
                  <a:gd name="connsiteX2" fmla="*/ 127302 w 525089"/>
                  <a:gd name="connsiteY2" fmla="*/ 215024 h 415862"/>
                  <a:gd name="connsiteX3" fmla="*/ 525089 w 525089"/>
                  <a:gd name="connsiteY3" fmla="*/ 342084 h 415862"/>
                  <a:gd name="connsiteX4" fmla="*/ 127300 w 525089"/>
                  <a:gd name="connsiteY4" fmla="*/ 402278 h 415862"/>
                  <a:gd name="connsiteX5" fmla="*/ 80767 w 525089"/>
                  <a:gd name="connsiteY5" fmla="*/ 396961 h 415862"/>
                  <a:gd name="connsiteX6" fmla="*/ 68801 w 525089"/>
                  <a:gd name="connsiteY6" fmla="*/ 208334 h 415862"/>
                  <a:gd name="connsiteX7" fmla="*/ 5446 w 525089"/>
                  <a:gd name="connsiteY7" fmla="*/ 16372 h 415862"/>
                  <a:gd name="connsiteX0" fmla="*/ 5446 w 525924"/>
                  <a:gd name="connsiteY0" fmla="*/ 16372 h 415862"/>
                  <a:gd name="connsiteX1" fmla="*/ 226902 w 525924"/>
                  <a:gd name="connsiteY1" fmla="*/ 33041 h 415862"/>
                  <a:gd name="connsiteX2" fmla="*/ 127302 w 525924"/>
                  <a:gd name="connsiteY2" fmla="*/ 215024 h 415862"/>
                  <a:gd name="connsiteX3" fmla="*/ 150699 w 525924"/>
                  <a:gd name="connsiteY3" fmla="*/ 348776 h 415862"/>
                  <a:gd name="connsiteX4" fmla="*/ 525089 w 525924"/>
                  <a:gd name="connsiteY4" fmla="*/ 342084 h 415862"/>
                  <a:gd name="connsiteX5" fmla="*/ 127300 w 525924"/>
                  <a:gd name="connsiteY5" fmla="*/ 402278 h 415862"/>
                  <a:gd name="connsiteX6" fmla="*/ 80767 w 525924"/>
                  <a:gd name="connsiteY6" fmla="*/ 396961 h 415862"/>
                  <a:gd name="connsiteX7" fmla="*/ 68801 w 525924"/>
                  <a:gd name="connsiteY7" fmla="*/ 208334 h 415862"/>
                  <a:gd name="connsiteX8" fmla="*/ 5446 w 525924"/>
                  <a:gd name="connsiteY8" fmla="*/ 16372 h 415862"/>
                  <a:gd name="connsiteX0" fmla="*/ 5446 w 525924"/>
                  <a:gd name="connsiteY0" fmla="*/ 16372 h 415862"/>
                  <a:gd name="connsiteX1" fmla="*/ 226902 w 525924"/>
                  <a:gd name="connsiteY1" fmla="*/ 33041 h 415862"/>
                  <a:gd name="connsiteX2" fmla="*/ 127302 w 525924"/>
                  <a:gd name="connsiteY2" fmla="*/ 215024 h 415862"/>
                  <a:gd name="connsiteX3" fmla="*/ 150699 w 525924"/>
                  <a:gd name="connsiteY3" fmla="*/ 348776 h 415862"/>
                  <a:gd name="connsiteX4" fmla="*/ 525089 w 525924"/>
                  <a:gd name="connsiteY4" fmla="*/ 342084 h 415862"/>
                  <a:gd name="connsiteX5" fmla="*/ 127300 w 525924"/>
                  <a:gd name="connsiteY5" fmla="*/ 402278 h 415862"/>
                  <a:gd name="connsiteX6" fmla="*/ 80767 w 525924"/>
                  <a:gd name="connsiteY6" fmla="*/ 396961 h 415862"/>
                  <a:gd name="connsiteX7" fmla="*/ 68801 w 525924"/>
                  <a:gd name="connsiteY7" fmla="*/ 208334 h 415862"/>
                  <a:gd name="connsiteX8" fmla="*/ 5446 w 525924"/>
                  <a:gd name="connsiteY8" fmla="*/ 16372 h 415862"/>
                  <a:gd name="connsiteX0" fmla="*/ 5446 w 543432"/>
                  <a:gd name="connsiteY0" fmla="*/ 16372 h 415862"/>
                  <a:gd name="connsiteX1" fmla="*/ 226902 w 543432"/>
                  <a:gd name="connsiteY1" fmla="*/ 33041 h 415862"/>
                  <a:gd name="connsiteX2" fmla="*/ 127302 w 543432"/>
                  <a:gd name="connsiteY2" fmla="*/ 215024 h 415862"/>
                  <a:gd name="connsiteX3" fmla="*/ 150699 w 543432"/>
                  <a:gd name="connsiteY3" fmla="*/ 348776 h 415862"/>
                  <a:gd name="connsiteX4" fmla="*/ 542639 w 543432"/>
                  <a:gd name="connsiteY4" fmla="*/ 322020 h 415862"/>
                  <a:gd name="connsiteX5" fmla="*/ 127300 w 543432"/>
                  <a:gd name="connsiteY5" fmla="*/ 402278 h 415862"/>
                  <a:gd name="connsiteX6" fmla="*/ 80767 w 543432"/>
                  <a:gd name="connsiteY6" fmla="*/ 396961 h 415862"/>
                  <a:gd name="connsiteX7" fmla="*/ 68801 w 543432"/>
                  <a:gd name="connsiteY7" fmla="*/ 208334 h 415862"/>
                  <a:gd name="connsiteX8" fmla="*/ 5446 w 543432"/>
                  <a:gd name="connsiteY8" fmla="*/ 16372 h 415862"/>
                  <a:gd name="connsiteX0" fmla="*/ 5446 w 575061"/>
                  <a:gd name="connsiteY0" fmla="*/ 16372 h 415505"/>
                  <a:gd name="connsiteX1" fmla="*/ 226902 w 575061"/>
                  <a:gd name="connsiteY1" fmla="*/ 33041 h 415505"/>
                  <a:gd name="connsiteX2" fmla="*/ 127302 w 575061"/>
                  <a:gd name="connsiteY2" fmla="*/ 215024 h 415505"/>
                  <a:gd name="connsiteX3" fmla="*/ 150699 w 575061"/>
                  <a:gd name="connsiteY3" fmla="*/ 348776 h 415505"/>
                  <a:gd name="connsiteX4" fmla="*/ 542639 w 575061"/>
                  <a:gd name="connsiteY4" fmla="*/ 322020 h 415505"/>
                  <a:gd name="connsiteX5" fmla="*/ 513388 w 575061"/>
                  <a:gd name="connsiteY5" fmla="*/ 368837 h 415505"/>
                  <a:gd name="connsiteX6" fmla="*/ 127300 w 575061"/>
                  <a:gd name="connsiteY6" fmla="*/ 402278 h 415505"/>
                  <a:gd name="connsiteX7" fmla="*/ 80767 w 575061"/>
                  <a:gd name="connsiteY7" fmla="*/ 396961 h 415505"/>
                  <a:gd name="connsiteX8" fmla="*/ 68801 w 575061"/>
                  <a:gd name="connsiteY8" fmla="*/ 208334 h 415505"/>
                  <a:gd name="connsiteX9" fmla="*/ 5446 w 575061"/>
                  <a:gd name="connsiteY9" fmla="*/ 16372 h 415505"/>
                  <a:gd name="connsiteX0" fmla="*/ 5446 w 575061"/>
                  <a:gd name="connsiteY0" fmla="*/ 16372 h 415505"/>
                  <a:gd name="connsiteX1" fmla="*/ 226902 w 575061"/>
                  <a:gd name="connsiteY1" fmla="*/ 33041 h 415505"/>
                  <a:gd name="connsiteX2" fmla="*/ 127302 w 575061"/>
                  <a:gd name="connsiteY2" fmla="*/ 215024 h 415505"/>
                  <a:gd name="connsiteX3" fmla="*/ 121451 w 575061"/>
                  <a:gd name="connsiteY3" fmla="*/ 348776 h 415505"/>
                  <a:gd name="connsiteX4" fmla="*/ 542639 w 575061"/>
                  <a:gd name="connsiteY4" fmla="*/ 322020 h 415505"/>
                  <a:gd name="connsiteX5" fmla="*/ 513388 w 575061"/>
                  <a:gd name="connsiteY5" fmla="*/ 368837 h 415505"/>
                  <a:gd name="connsiteX6" fmla="*/ 127300 w 575061"/>
                  <a:gd name="connsiteY6" fmla="*/ 402278 h 415505"/>
                  <a:gd name="connsiteX7" fmla="*/ 80767 w 575061"/>
                  <a:gd name="connsiteY7" fmla="*/ 396961 h 415505"/>
                  <a:gd name="connsiteX8" fmla="*/ 68801 w 575061"/>
                  <a:gd name="connsiteY8" fmla="*/ 208334 h 415505"/>
                  <a:gd name="connsiteX9" fmla="*/ 5446 w 575061"/>
                  <a:gd name="connsiteY9" fmla="*/ 16372 h 415505"/>
                  <a:gd name="connsiteX0" fmla="*/ 5446 w 575061"/>
                  <a:gd name="connsiteY0" fmla="*/ 16372 h 415505"/>
                  <a:gd name="connsiteX1" fmla="*/ 226902 w 575061"/>
                  <a:gd name="connsiteY1" fmla="*/ 33041 h 415505"/>
                  <a:gd name="connsiteX2" fmla="*/ 127302 w 575061"/>
                  <a:gd name="connsiteY2" fmla="*/ 215024 h 415505"/>
                  <a:gd name="connsiteX3" fmla="*/ 121451 w 575061"/>
                  <a:gd name="connsiteY3" fmla="*/ 348776 h 415505"/>
                  <a:gd name="connsiteX4" fmla="*/ 542639 w 575061"/>
                  <a:gd name="connsiteY4" fmla="*/ 322020 h 415505"/>
                  <a:gd name="connsiteX5" fmla="*/ 513388 w 575061"/>
                  <a:gd name="connsiteY5" fmla="*/ 368837 h 415505"/>
                  <a:gd name="connsiteX6" fmla="*/ 127300 w 575061"/>
                  <a:gd name="connsiteY6" fmla="*/ 402278 h 415505"/>
                  <a:gd name="connsiteX7" fmla="*/ 22267 w 575061"/>
                  <a:gd name="connsiteY7" fmla="*/ 396961 h 415505"/>
                  <a:gd name="connsiteX8" fmla="*/ 68801 w 575061"/>
                  <a:gd name="connsiteY8" fmla="*/ 208334 h 415505"/>
                  <a:gd name="connsiteX9" fmla="*/ 5446 w 575061"/>
                  <a:gd name="connsiteY9" fmla="*/ 16372 h 415505"/>
                  <a:gd name="connsiteX0" fmla="*/ 5446 w 575061"/>
                  <a:gd name="connsiteY0" fmla="*/ 16372 h 406970"/>
                  <a:gd name="connsiteX1" fmla="*/ 226902 w 575061"/>
                  <a:gd name="connsiteY1" fmla="*/ 33041 h 406970"/>
                  <a:gd name="connsiteX2" fmla="*/ 127302 w 575061"/>
                  <a:gd name="connsiteY2" fmla="*/ 215024 h 406970"/>
                  <a:gd name="connsiteX3" fmla="*/ 121451 w 575061"/>
                  <a:gd name="connsiteY3" fmla="*/ 348776 h 406970"/>
                  <a:gd name="connsiteX4" fmla="*/ 542639 w 575061"/>
                  <a:gd name="connsiteY4" fmla="*/ 322020 h 406970"/>
                  <a:gd name="connsiteX5" fmla="*/ 513388 w 575061"/>
                  <a:gd name="connsiteY5" fmla="*/ 368837 h 406970"/>
                  <a:gd name="connsiteX6" fmla="*/ 127300 w 575061"/>
                  <a:gd name="connsiteY6" fmla="*/ 402278 h 406970"/>
                  <a:gd name="connsiteX7" fmla="*/ 22267 w 575061"/>
                  <a:gd name="connsiteY7" fmla="*/ 396961 h 406970"/>
                  <a:gd name="connsiteX8" fmla="*/ 80499 w 575061"/>
                  <a:gd name="connsiteY8" fmla="*/ 348776 h 406970"/>
                  <a:gd name="connsiteX9" fmla="*/ 68801 w 575061"/>
                  <a:gd name="connsiteY9" fmla="*/ 208334 h 406970"/>
                  <a:gd name="connsiteX10" fmla="*/ 5446 w 575061"/>
                  <a:gd name="connsiteY10" fmla="*/ 16372 h 406970"/>
                  <a:gd name="connsiteX0" fmla="*/ 5446 w 575061"/>
                  <a:gd name="connsiteY0" fmla="*/ 16372 h 409354"/>
                  <a:gd name="connsiteX1" fmla="*/ 226902 w 575061"/>
                  <a:gd name="connsiteY1" fmla="*/ 33041 h 409354"/>
                  <a:gd name="connsiteX2" fmla="*/ 127302 w 575061"/>
                  <a:gd name="connsiteY2" fmla="*/ 215024 h 409354"/>
                  <a:gd name="connsiteX3" fmla="*/ 121451 w 575061"/>
                  <a:gd name="connsiteY3" fmla="*/ 348776 h 409354"/>
                  <a:gd name="connsiteX4" fmla="*/ 542639 w 575061"/>
                  <a:gd name="connsiteY4" fmla="*/ 322020 h 409354"/>
                  <a:gd name="connsiteX5" fmla="*/ 513388 w 575061"/>
                  <a:gd name="connsiteY5" fmla="*/ 368837 h 409354"/>
                  <a:gd name="connsiteX6" fmla="*/ 127300 w 575061"/>
                  <a:gd name="connsiteY6" fmla="*/ 402278 h 409354"/>
                  <a:gd name="connsiteX7" fmla="*/ 22267 w 575061"/>
                  <a:gd name="connsiteY7" fmla="*/ 396961 h 409354"/>
                  <a:gd name="connsiteX8" fmla="*/ 27851 w 575061"/>
                  <a:gd name="connsiteY8" fmla="*/ 301965 h 409354"/>
                  <a:gd name="connsiteX9" fmla="*/ 68801 w 575061"/>
                  <a:gd name="connsiteY9" fmla="*/ 208334 h 409354"/>
                  <a:gd name="connsiteX10" fmla="*/ 5446 w 575061"/>
                  <a:gd name="connsiteY10" fmla="*/ 16372 h 409354"/>
                  <a:gd name="connsiteX0" fmla="*/ 5446 w 575061"/>
                  <a:gd name="connsiteY0" fmla="*/ 16372 h 407894"/>
                  <a:gd name="connsiteX1" fmla="*/ 226902 w 575061"/>
                  <a:gd name="connsiteY1" fmla="*/ 33041 h 407894"/>
                  <a:gd name="connsiteX2" fmla="*/ 127302 w 575061"/>
                  <a:gd name="connsiteY2" fmla="*/ 215024 h 407894"/>
                  <a:gd name="connsiteX3" fmla="*/ 121451 w 575061"/>
                  <a:gd name="connsiteY3" fmla="*/ 348776 h 407894"/>
                  <a:gd name="connsiteX4" fmla="*/ 542639 w 575061"/>
                  <a:gd name="connsiteY4" fmla="*/ 322020 h 407894"/>
                  <a:gd name="connsiteX5" fmla="*/ 513388 w 575061"/>
                  <a:gd name="connsiteY5" fmla="*/ 368837 h 407894"/>
                  <a:gd name="connsiteX6" fmla="*/ 127300 w 575061"/>
                  <a:gd name="connsiteY6" fmla="*/ 402278 h 407894"/>
                  <a:gd name="connsiteX7" fmla="*/ 22267 w 575061"/>
                  <a:gd name="connsiteY7" fmla="*/ 396961 h 407894"/>
                  <a:gd name="connsiteX8" fmla="*/ 62949 w 575061"/>
                  <a:gd name="connsiteY8" fmla="*/ 328715 h 407894"/>
                  <a:gd name="connsiteX9" fmla="*/ 68801 w 575061"/>
                  <a:gd name="connsiteY9" fmla="*/ 208334 h 407894"/>
                  <a:gd name="connsiteX10" fmla="*/ 5446 w 575061"/>
                  <a:gd name="connsiteY10" fmla="*/ 16372 h 407894"/>
                  <a:gd name="connsiteX0" fmla="*/ 5446 w 575061"/>
                  <a:gd name="connsiteY0" fmla="*/ 16372 h 407894"/>
                  <a:gd name="connsiteX1" fmla="*/ 226902 w 575061"/>
                  <a:gd name="connsiteY1" fmla="*/ 33041 h 407894"/>
                  <a:gd name="connsiteX2" fmla="*/ 127302 w 575061"/>
                  <a:gd name="connsiteY2" fmla="*/ 215024 h 407894"/>
                  <a:gd name="connsiteX3" fmla="*/ 121451 w 575061"/>
                  <a:gd name="connsiteY3" fmla="*/ 348776 h 407894"/>
                  <a:gd name="connsiteX4" fmla="*/ 542639 w 575061"/>
                  <a:gd name="connsiteY4" fmla="*/ 322020 h 407894"/>
                  <a:gd name="connsiteX5" fmla="*/ 513388 w 575061"/>
                  <a:gd name="connsiteY5" fmla="*/ 368837 h 407894"/>
                  <a:gd name="connsiteX6" fmla="*/ 127300 w 575061"/>
                  <a:gd name="connsiteY6" fmla="*/ 402278 h 407894"/>
                  <a:gd name="connsiteX7" fmla="*/ 22267 w 575061"/>
                  <a:gd name="connsiteY7" fmla="*/ 396961 h 407894"/>
                  <a:gd name="connsiteX8" fmla="*/ 10301 w 575061"/>
                  <a:gd name="connsiteY8" fmla="*/ 328715 h 407894"/>
                  <a:gd name="connsiteX9" fmla="*/ 68801 w 575061"/>
                  <a:gd name="connsiteY9" fmla="*/ 208334 h 407894"/>
                  <a:gd name="connsiteX10" fmla="*/ 5446 w 575061"/>
                  <a:gd name="connsiteY10" fmla="*/ 16372 h 407894"/>
                  <a:gd name="connsiteX0" fmla="*/ 5446 w 575061"/>
                  <a:gd name="connsiteY0" fmla="*/ 16372 h 407894"/>
                  <a:gd name="connsiteX1" fmla="*/ 226902 w 575061"/>
                  <a:gd name="connsiteY1" fmla="*/ 33041 h 407894"/>
                  <a:gd name="connsiteX2" fmla="*/ 127302 w 575061"/>
                  <a:gd name="connsiteY2" fmla="*/ 215024 h 407894"/>
                  <a:gd name="connsiteX3" fmla="*/ 121451 w 575061"/>
                  <a:gd name="connsiteY3" fmla="*/ 348776 h 407894"/>
                  <a:gd name="connsiteX4" fmla="*/ 542639 w 575061"/>
                  <a:gd name="connsiteY4" fmla="*/ 322020 h 407894"/>
                  <a:gd name="connsiteX5" fmla="*/ 513388 w 575061"/>
                  <a:gd name="connsiteY5" fmla="*/ 368837 h 407894"/>
                  <a:gd name="connsiteX6" fmla="*/ 127300 w 575061"/>
                  <a:gd name="connsiteY6" fmla="*/ 402278 h 407894"/>
                  <a:gd name="connsiteX7" fmla="*/ 39814 w 575061"/>
                  <a:gd name="connsiteY7" fmla="*/ 396961 h 407894"/>
                  <a:gd name="connsiteX8" fmla="*/ 10301 w 575061"/>
                  <a:gd name="connsiteY8" fmla="*/ 328715 h 407894"/>
                  <a:gd name="connsiteX9" fmla="*/ 68801 w 575061"/>
                  <a:gd name="connsiteY9" fmla="*/ 208334 h 407894"/>
                  <a:gd name="connsiteX10" fmla="*/ 5446 w 575061"/>
                  <a:gd name="connsiteY10" fmla="*/ 16372 h 407894"/>
                  <a:gd name="connsiteX0" fmla="*/ 5446 w 575061"/>
                  <a:gd name="connsiteY0" fmla="*/ 16372 h 406220"/>
                  <a:gd name="connsiteX1" fmla="*/ 226902 w 575061"/>
                  <a:gd name="connsiteY1" fmla="*/ 33041 h 406220"/>
                  <a:gd name="connsiteX2" fmla="*/ 127302 w 575061"/>
                  <a:gd name="connsiteY2" fmla="*/ 215024 h 406220"/>
                  <a:gd name="connsiteX3" fmla="*/ 121451 w 575061"/>
                  <a:gd name="connsiteY3" fmla="*/ 348776 h 406220"/>
                  <a:gd name="connsiteX4" fmla="*/ 542639 w 575061"/>
                  <a:gd name="connsiteY4" fmla="*/ 322020 h 406220"/>
                  <a:gd name="connsiteX5" fmla="*/ 513388 w 575061"/>
                  <a:gd name="connsiteY5" fmla="*/ 368837 h 406220"/>
                  <a:gd name="connsiteX6" fmla="*/ 127300 w 575061"/>
                  <a:gd name="connsiteY6" fmla="*/ 402278 h 406220"/>
                  <a:gd name="connsiteX7" fmla="*/ 39814 w 575061"/>
                  <a:gd name="connsiteY7" fmla="*/ 396961 h 406220"/>
                  <a:gd name="connsiteX8" fmla="*/ 57099 w 575061"/>
                  <a:gd name="connsiteY8" fmla="*/ 368842 h 406220"/>
                  <a:gd name="connsiteX9" fmla="*/ 68801 w 575061"/>
                  <a:gd name="connsiteY9" fmla="*/ 208334 h 406220"/>
                  <a:gd name="connsiteX10" fmla="*/ 5446 w 575061"/>
                  <a:gd name="connsiteY10" fmla="*/ 16372 h 406220"/>
                  <a:gd name="connsiteX0" fmla="*/ 644556 w 1214171"/>
                  <a:gd name="connsiteY0" fmla="*/ 16372 h 553498"/>
                  <a:gd name="connsiteX1" fmla="*/ 866012 w 1214171"/>
                  <a:gd name="connsiteY1" fmla="*/ 33041 h 553498"/>
                  <a:gd name="connsiteX2" fmla="*/ 766412 w 1214171"/>
                  <a:gd name="connsiteY2" fmla="*/ 215024 h 553498"/>
                  <a:gd name="connsiteX3" fmla="*/ 760561 w 1214171"/>
                  <a:gd name="connsiteY3" fmla="*/ 348776 h 553498"/>
                  <a:gd name="connsiteX4" fmla="*/ 1181749 w 1214171"/>
                  <a:gd name="connsiteY4" fmla="*/ 322020 h 553498"/>
                  <a:gd name="connsiteX5" fmla="*/ 1152498 w 1214171"/>
                  <a:gd name="connsiteY5" fmla="*/ 368837 h 553498"/>
                  <a:gd name="connsiteX6" fmla="*/ 766410 w 1214171"/>
                  <a:gd name="connsiteY6" fmla="*/ 402278 h 553498"/>
                  <a:gd name="connsiteX7" fmla="*/ 678924 w 1214171"/>
                  <a:gd name="connsiteY7" fmla="*/ 396961 h 553498"/>
                  <a:gd name="connsiteX8" fmla="*/ 79 w 1214171"/>
                  <a:gd name="connsiteY8" fmla="*/ 549409 h 553498"/>
                  <a:gd name="connsiteX9" fmla="*/ 707911 w 1214171"/>
                  <a:gd name="connsiteY9" fmla="*/ 208334 h 553498"/>
                  <a:gd name="connsiteX10" fmla="*/ 644556 w 1214171"/>
                  <a:gd name="connsiteY10" fmla="*/ 16372 h 553498"/>
                  <a:gd name="connsiteX0" fmla="*/ 644647 w 1214262"/>
                  <a:gd name="connsiteY0" fmla="*/ 16372 h 551501"/>
                  <a:gd name="connsiteX1" fmla="*/ 866103 w 1214262"/>
                  <a:gd name="connsiteY1" fmla="*/ 33041 h 551501"/>
                  <a:gd name="connsiteX2" fmla="*/ 766503 w 1214262"/>
                  <a:gd name="connsiteY2" fmla="*/ 215024 h 551501"/>
                  <a:gd name="connsiteX3" fmla="*/ 760652 w 1214262"/>
                  <a:gd name="connsiteY3" fmla="*/ 348776 h 551501"/>
                  <a:gd name="connsiteX4" fmla="*/ 1181840 w 1214262"/>
                  <a:gd name="connsiteY4" fmla="*/ 322020 h 551501"/>
                  <a:gd name="connsiteX5" fmla="*/ 1152589 w 1214262"/>
                  <a:gd name="connsiteY5" fmla="*/ 368837 h 551501"/>
                  <a:gd name="connsiteX6" fmla="*/ 766501 w 1214262"/>
                  <a:gd name="connsiteY6" fmla="*/ 402278 h 551501"/>
                  <a:gd name="connsiteX7" fmla="*/ 679015 w 1214262"/>
                  <a:gd name="connsiteY7" fmla="*/ 396961 h 551501"/>
                  <a:gd name="connsiteX8" fmla="*/ 170 w 1214262"/>
                  <a:gd name="connsiteY8" fmla="*/ 549409 h 551501"/>
                  <a:gd name="connsiteX9" fmla="*/ 608552 w 1214262"/>
                  <a:gd name="connsiteY9" fmla="*/ 348776 h 551501"/>
                  <a:gd name="connsiteX10" fmla="*/ 708002 w 1214262"/>
                  <a:gd name="connsiteY10" fmla="*/ 208334 h 551501"/>
                  <a:gd name="connsiteX11" fmla="*/ 644647 w 1214262"/>
                  <a:gd name="connsiteY11" fmla="*/ 16372 h 551501"/>
                  <a:gd name="connsiteX0" fmla="*/ 644647 w 1214262"/>
                  <a:gd name="connsiteY0" fmla="*/ 16372 h 551501"/>
                  <a:gd name="connsiteX1" fmla="*/ 866103 w 1214262"/>
                  <a:gd name="connsiteY1" fmla="*/ 33041 h 551501"/>
                  <a:gd name="connsiteX2" fmla="*/ 766503 w 1214262"/>
                  <a:gd name="connsiteY2" fmla="*/ 215024 h 551501"/>
                  <a:gd name="connsiteX3" fmla="*/ 760652 w 1214262"/>
                  <a:gd name="connsiteY3" fmla="*/ 348776 h 551501"/>
                  <a:gd name="connsiteX4" fmla="*/ 1181840 w 1214262"/>
                  <a:gd name="connsiteY4" fmla="*/ 322020 h 551501"/>
                  <a:gd name="connsiteX5" fmla="*/ 1152589 w 1214262"/>
                  <a:gd name="connsiteY5" fmla="*/ 368837 h 551501"/>
                  <a:gd name="connsiteX6" fmla="*/ 766501 w 1214262"/>
                  <a:gd name="connsiteY6" fmla="*/ 402278 h 551501"/>
                  <a:gd name="connsiteX7" fmla="*/ 679015 w 1214262"/>
                  <a:gd name="connsiteY7" fmla="*/ 396961 h 551501"/>
                  <a:gd name="connsiteX8" fmla="*/ 170 w 1214262"/>
                  <a:gd name="connsiteY8" fmla="*/ 549409 h 551501"/>
                  <a:gd name="connsiteX9" fmla="*/ 608552 w 1214262"/>
                  <a:gd name="connsiteY9" fmla="*/ 348776 h 551501"/>
                  <a:gd name="connsiteX10" fmla="*/ 708002 w 1214262"/>
                  <a:gd name="connsiteY10" fmla="*/ 208334 h 551501"/>
                  <a:gd name="connsiteX11" fmla="*/ 644647 w 1214262"/>
                  <a:gd name="connsiteY11" fmla="*/ 16372 h 551501"/>
                  <a:gd name="connsiteX0" fmla="*/ 644647 w 1214262"/>
                  <a:gd name="connsiteY0" fmla="*/ 16372 h 551501"/>
                  <a:gd name="connsiteX1" fmla="*/ 866103 w 1214262"/>
                  <a:gd name="connsiteY1" fmla="*/ 33041 h 551501"/>
                  <a:gd name="connsiteX2" fmla="*/ 766503 w 1214262"/>
                  <a:gd name="connsiteY2" fmla="*/ 215024 h 551501"/>
                  <a:gd name="connsiteX3" fmla="*/ 760652 w 1214262"/>
                  <a:gd name="connsiteY3" fmla="*/ 348776 h 551501"/>
                  <a:gd name="connsiteX4" fmla="*/ 1181840 w 1214262"/>
                  <a:gd name="connsiteY4" fmla="*/ 322020 h 551501"/>
                  <a:gd name="connsiteX5" fmla="*/ 1152589 w 1214262"/>
                  <a:gd name="connsiteY5" fmla="*/ 368837 h 551501"/>
                  <a:gd name="connsiteX6" fmla="*/ 766501 w 1214262"/>
                  <a:gd name="connsiteY6" fmla="*/ 402278 h 551501"/>
                  <a:gd name="connsiteX7" fmla="*/ 679015 w 1214262"/>
                  <a:gd name="connsiteY7" fmla="*/ 396961 h 551501"/>
                  <a:gd name="connsiteX8" fmla="*/ 170 w 1214262"/>
                  <a:gd name="connsiteY8" fmla="*/ 549409 h 551501"/>
                  <a:gd name="connsiteX9" fmla="*/ 608552 w 1214262"/>
                  <a:gd name="connsiteY9" fmla="*/ 348776 h 551501"/>
                  <a:gd name="connsiteX10" fmla="*/ 708002 w 1214262"/>
                  <a:gd name="connsiteY10" fmla="*/ 208334 h 551501"/>
                  <a:gd name="connsiteX11" fmla="*/ 644647 w 1214262"/>
                  <a:gd name="connsiteY11" fmla="*/ 16372 h 551501"/>
                  <a:gd name="connsiteX0" fmla="*/ 644627 w 1214242"/>
                  <a:gd name="connsiteY0" fmla="*/ 16372 h 551501"/>
                  <a:gd name="connsiteX1" fmla="*/ 866083 w 1214242"/>
                  <a:gd name="connsiteY1" fmla="*/ 33041 h 551501"/>
                  <a:gd name="connsiteX2" fmla="*/ 766483 w 1214242"/>
                  <a:gd name="connsiteY2" fmla="*/ 215024 h 551501"/>
                  <a:gd name="connsiteX3" fmla="*/ 760632 w 1214242"/>
                  <a:gd name="connsiteY3" fmla="*/ 348776 h 551501"/>
                  <a:gd name="connsiteX4" fmla="*/ 1181820 w 1214242"/>
                  <a:gd name="connsiteY4" fmla="*/ 322020 h 551501"/>
                  <a:gd name="connsiteX5" fmla="*/ 1152569 w 1214242"/>
                  <a:gd name="connsiteY5" fmla="*/ 368837 h 551501"/>
                  <a:gd name="connsiteX6" fmla="*/ 766481 w 1214242"/>
                  <a:gd name="connsiteY6" fmla="*/ 402278 h 551501"/>
                  <a:gd name="connsiteX7" fmla="*/ 678995 w 1214242"/>
                  <a:gd name="connsiteY7" fmla="*/ 396961 h 551501"/>
                  <a:gd name="connsiteX8" fmla="*/ 150 w 1214242"/>
                  <a:gd name="connsiteY8" fmla="*/ 549409 h 551501"/>
                  <a:gd name="connsiteX9" fmla="*/ 678730 w 1214242"/>
                  <a:gd name="connsiteY9" fmla="*/ 335399 h 551501"/>
                  <a:gd name="connsiteX10" fmla="*/ 707982 w 1214242"/>
                  <a:gd name="connsiteY10" fmla="*/ 208334 h 551501"/>
                  <a:gd name="connsiteX11" fmla="*/ 644627 w 1214242"/>
                  <a:gd name="connsiteY11" fmla="*/ 16372 h 551501"/>
                  <a:gd name="connsiteX0" fmla="*/ 644612 w 1214227"/>
                  <a:gd name="connsiteY0" fmla="*/ 16372 h 551501"/>
                  <a:gd name="connsiteX1" fmla="*/ 866068 w 1214227"/>
                  <a:gd name="connsiteY1" fmla="*/ 33041 h 551501"/>
                  <a:gd name="connsiteX2" fmla="*/ 766468 w 1214227"/>
                  <a:gd name="connsiteY2" fmla="*/ 215024 h 551501"/>
                  <a:gd name="connsiteX3" fmla="*/ 760617 w 1214227"/>
                  <a:gd name="connsiteY3" fmla="*/ 348776 h 551501"/>
                  <a:gd name="connsiteX4" fmla="*/ 1181805 w 1214227"/>
                  <a:gd name="connsiteY4" fmla="*/ 322020 h 551501"/>
                  <a:gd name="connsiteX5" fmla="*/ 1152554 w 1214227"/>
                  <a:gd name="connsiteY5" fmla="*/ 368837 h 551501"/>
                  <a:gd name="connsiteX6" fmla="*/ 766466 w 1214227"/>
                  <a:gd name="connsiteY6" fmla="*/ 402278 h 551501"/>
                  <a:gd name="connsiteX7" fmla="*/ 678980 w 1214227"/>
                  <a:gd name="connsiteY7" fmla="*/ 396961 h 551501"/>
                  <a:gd name="connsiteX8" fmla="*/ 135 w 1214227"/>
                  <a:gd name="connsiteY8" fmla="*/ 549409 h 551501"/>
                  <a:gd name="connsiteX9" fmla="*/ 678715 w 1214227"/>
                  <a:gd name="connsiteY9" fmla="*/ 335399 h 551501"/>
                  <a:gd name="connsiteX10" fmla="*/ 707967 w 1214227"/>
                  <a:gd name="connsiteY10" fmla="*/ 208334 h 551501"/>
                  <a:gd name="connsiteX11" fmla="*/ 644612 w 1214227"/>
                  <a:gd name="connsiteY11" fmla="*/ 16372 h 551501"/>
                  <a:gd name="connsiteX0" fmla="*/ 5448 w 575063"/>
                  <a:gd name="connsiteY0" fmla="*/ 16372 h 405810"/>
                  <a:gd name="connsiteX1" fmla="*/ 226904 w 575063"/>
                  <a:gd name="connsiteY1" fmla="*/ 33041 h 405810"/>
                  <a:gd name="connsiteX2" fmla="*/ 127304 w 575063"/>
                  <a:gd name="connsiteY2" fmla="*/ 215024 h 405810"/>
                  <a:gd name="connsiteX3" fmla="*/ 121453 w 575063"/>
                  <a:gd name="connsiteY3" fmla="*/ 348776 h 405810"/>
                  <a:gd name="connsiteX4" fmla="*/ 542641 w 575063"/>
                  <a:gd name="connsiteY4" fmla="*/ 322020 h 405810"/>
                  <a:gd name="connsiteX5" fmla="*/ 513390 w 575063"/>
                  <a:gd name="connsiteY5" fmla="*/ 368837 h 405810"/>
                  <a:gd name="connsiteX6" fmla="*/ 127302 w 575063"/>
                  <a:gd name="connsiteY6" fmla="*/ 402278 h 405810"/>
                  <a:gd name="connsiteX7" fmla="*/ 39816 w 575063"/>
                  <a:gd name="connsiteY7" fmla="*/ 396961 h 405810"/>
                  <a:gd name="connsiteX8" fmla="*/ 22001 w 575063"/>
                  <a:gd name="connsiteY8" fmla="*/ 382216 h 405810"/>
                  <a:gd name="connsiteX9" fmla="*/ 39551 w 575063"/>
                  <a:gd name="connsiteY9" fmla="*/ 335399 h 405810"/>
                  <a:gd name="connsiteX10" fmla="*/ 68803 w 575063"/>
                  <a:gd name="connsiteY10" fmla="*/ 208334 h 405810"/>
                  <a:gd name="connsiteX11" fmla="*/ 5448 w 575063"/>
                  <a:gd name="connsiteY11" fmla="*/ 16372 h 40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5063" h="405810">
                    <a:moveTo>
                      <a:pt x="5448" y="16372"/>
                    </a:moveTo>
                    <a:cubicBezTo>
                      <a:pt x="31798" y="-12843"/>
                      <a:pt x="211426" y="-296"/>
                      <a:pt x="226904" y="33041"/>
                    </a:cubicBezTo>
                    <a:cubicBezTo>
                      <a:pt x="248188" y="57233"/>
                      <a:pt x="153610" y="184465"/>
                      <a:pt x="127304" y="215024"/>
                    </a:cubicBezTo>
                    <a:cubicBezTo>
                      <a:pt x="130203" y="255386"/>
                      <a:pt x="101952" y="294160"/>
                      <a:pt x="121453" y="348776"/>
                    </a:cubicBezTo>
                    <a:cubicBezTo>
                      <a:pt x="187751" y="369953"/>
                      <a:pt x="562141" y="300842"/>
                      <a:pt x="542641" y="322020"/>
                    </a:cubicBezTo>
                    <a:cubicBezTo>
                      <a:pt x="595289" y="320905"/>
                      <a:pt x="582613" y="355461"/>
                      <a:pt x="513390" y="368837"/>
                    </a:cubicBezTo>
                    <a:cubicBezTo>
                      <a:pt x="444167" y="382213"/>
                      <a:pt x="191606" y="393132"/>
                      <a:pt x="127302" y="402278"/>
                    </a:cubicBezTo>
                    <a:cubicBezTo>
                      <a:pt x="62998" y="411424"/>
                      <a:pt x="57366" y="400305"/>
                      <a:pt x="39816" y="396961"/>
                    </a:cubicBezTo>
                    <a:cubicBezTo>
                      <a:pt x="22266" y="393617"/>
                      <a:pt x="32770" y="403622"/>
                      <a:pt x="22001" y="382216"/>
                    </a:cubicBezTo>
                    <a:cubicBezTo>
                      <a:pt x="11232" y="360810"/>
                      <a:pt x="-14072" y="338744"/>
                      <a:pt x="39551" y="335399"/>
                    </a:cubicBezTo>
                    <a:cubicBezTo>
                      <a:pt x="52225" y="285240"/>
                      <a:pt x="63762" y="250359"/>
                      <a:pt x="68803" y="208334"/>
                    </a:cubicBezTo>
                    <a:cubicBezTo>
                      <a:pt x="56250" y="144903"/>
                      <a:pt x="-20902" y="45587"/>
                      <a:pt x="5448" y="16372"/>
                    </a:cubicBezTo>
                    <a:close/>
                  </a:path>
                </a:pathLst>
              </a:custGeom>
              <a:solidFill>
                <a:srgbClr val="EF402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59" name="Rectangle 458">
            <a:extLst>
              <a:ext uri="{FF2B5EF4-FFF2-40B4-BE49-F238E27FC236}">
                <a16:creationId xmlns:a16="http://schemas.microsoft.com/office/drawing/2014/main" id="{461AF346-4C84-4D97-9940-BA2CEA1DF665}"/>
              </a:ext>
            </a:extLst>
          </p:cNvPr>
          <p:cNvSpPr/>
          <p:nvPr userDrawn="1"/>
        </p:nvSpPr>
        <p:spPr>
          <a:xfrm>
            <a:off x="7335027" y="5267478"/>
            <a:ext cx="1371600"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0" name="Group 459">
            <a:extLst>
              <a:ext uri="{FF2B5EF4-FFF2-40B4-BE49-F238E27FC236}">
                <a16:creationId xmlns:a16="http://schemas.microsoft.com/office/drawing/2014/main" id="{DC2E2A29-AA3D-4106-A391-A0598A37F48E}"/>
              </a:ext>
            </a:extLst>
          </p:cNvPr>
          <p:cNvGrpSpPr>
            <a:grpSpLocks noChangeAspect="1"/>
          </p:cNvGrpSpPr>
          <p:nvPr userDrawn="1"/>
        </p:nvGrpSpPr>
        <p:grpSpPr>
          <a:xfrm>
            <a:off x="7563627" y="5496078"/>
            <a:ext cx="914400" cy="914400"/>
            <a:chOff x="2830754" y="2215450"/>
            <a:chExt cx="3657600" cy="3657600"/>
          </a:xfrm>
        </p:grpSpPr>
        <p:sp>
          <p:nvSpPr>
            <p:cNvPr id="461" name="Rectangle 460">
              <a:extLst>
                <a:ext uri="{FF2B5EF4-FFF2-40B4-BE49-F238E27FC236}">
                  <a16:creationId xmlns:a16="http://schemas.microsoft.com/office/drawing/2014/main" id="{FEF8293D-2959-4BEE-9BB3-586B8C0F2CC3}"/>
                </a:ext>
              </a:extLst>
            </p:cNvPr>
            <p:cNvSpPr/>
            <p:nvPr/>
          </p:nvSpPr>
          <p:spPr>
            <a:xfrm>
              <a:off x="2830754" y="2215450"/>
              <a:ext cx="3657600" cy="3657600"/>
            </a:xfrm>
            <a:prstGeom prst="rect">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2" name="Group 461">
              <a:extLst>
                <a:ext uri="{FF2B5EF4-FFF2-40B4-BE49-F238E27FC236}">
                  <a16:creationId xmlns:a16="http://schemas.microsoft.com/office/drawing/2014/main" id="{2BE45D94-1F4F-405E-A68D-26D32104076B}"/>
                </a:ext>
              </a:extLst>
            </p:cNvPr>
            <p:cNvGrpSpPr/>
            <p:nvPr/>
          </p:nvGrpSpPr>
          <p:grpSpPr>
            <a:xfrm>
              <a:off x="3019127" y="2653619"/>
              <a:ext cx="3280854" cy="2781263"/>
              <a:chOff x="2974230" y="2683117"/>
              <a:chExt cx="3280854" cy="2781263"/>
            </a:xfrm>
          </p:grpSpPr>
          <p:grpSp>
            <p:nvGrpSpPr>
              <p:cNvPr id="463" name="Group 462">
                <a:extLst>
                  <a:ext uri="{FF2B5EF4-FFF2-40B4-BE49-F238E27FC236}">
                    <a16:creationId xmlns:a16="http://schemas.microsoft.com/office/drawing/2014/main" id="{0A3D252F-1AF4-4DE1-A334-67B42E3CAA53}"/>
                  </a:ext>
                </a:extLst>
              </p:cNvPr>
              <p:cNvGrpSpPr/>
              <p:nvPr/>
            </p:nvGrpSpPr>
            <p:grpSpPr>
              <a:xfrm>
                <a:off x="4756784" y="2687026"/>
                <a:ext cx="1418380" cy="2676580"/>
                <a:chOff x="3222631" y="2483919"/>
                <a:chExt cx="1418380" cy="3122811"/>
              </a:xfrm>
              <a:solidFill>
                <a:srgbClr val="9CAA9D"/>
              </a:solidFill>
            </p:grpSpPr>
            <p:sp>
              <p:nvSpPr>
                <p:cNvPr id="478" name="Rectangle 477">
                  <a:extLst>
                    <a:ext uri="{FF2B5EF4-FFF2-40B4-BE49-F238E27FC236}">
                      <a16:creationId xmlns:a16="http://schemas.microsoft.com/office/drawing/2014/main" id="{A0FFF66F-AF2E-4944-98F7-754CB4EDBBF0}"/>
                    </a:ext>
                  </a:extLst>
                </p:cNvPr>
                <p:cNvSpPr/>
                <p:nvPr/>
              </p:nvSpPr>
              <p:spPr>
                <a:xfrm>
                  <a:off x="3222631" y="2925472"/>
                  <a:ext cx="1418380" cy="26812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Oval 478">
                  <a:extLst>
                    <a:ext uri="{FF2B5EF4-FFF2-40B4-BE49-F238E27FC236}">
                      <a16:creationId xmlns:a16="http://schemas.microsoft.com/office/drawing/2014/main" id="{4E5EBC31-69E3-49D4-9D7E-379FD43D80DA}"/>
                    </a:ext>
                  </a:extLst>
                </p:cNvPr>
                <p:cNvSpPr/>
                <p:nvPr/>
              </p:nvSpPr>
              <p:spPr>
                <a:xfrm>
                  <a:off x="3222631" y="2483919"/>
                  <a:ext cx="1418380" cy="9143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4" name="Group 463">
                <a:extLst>
                  <a:ext uri="{FF2B5EF4-FFF2-40B4-BE49-F238E27FC236}">
                    <a16:creationId xmlns:a16="http://schemas.microsoft.com/office/drawing/2014/main" id="{F1771409-6A47-461C-9D70-6C79E74ED668}"/>
                  </a:ext>
                </a:extLst>
              </p:cNvPr>
              <p:cNvGrpSpPr/>
              <p:nvPr/>
            </p:nvGrpSpPr>
            <p:grpSpPr>
              <a:xfrm>
                <a:off x="4836704" y="2711015"/>
                <a:ext cx="1418380" cy="2753362"/>
                <a:chOff x="3222631" y="2488273"/>
                <a:chExt cx="1418380" cy="3212394"/>
              </a:xfrm>
            </p:grpSpPr>
            <p:sp>
              <p:nvSpPr>
                <p:cNvPr id="476" name="Rectangle 475">
                  <a:extLst>
                    <a:ext uri="{FF2B5EF4-FFF2-40B4-BE49-F238E27FC236}">
                      <a16:creationId xmlns:a16="http://schemas.microsoft.com/office/drawing/2014/main" id="{B7EDB33C-DDF6-41CD-92F4-12F718428EA4}"/>
                    </a:ext>
                  </a:extLst>
                </p:cNvPr>
                <p:cNvSpPr/>
                <p:nvPr/>
              </p:nvSpPr>
              <p:spPr>
                <a:xfrm>
                  <a:off x="3222631" y="2925472"/>
                  <a:ext cx="1418380" cy="2775195"/>
                </a:xfrm>
                <a:prstGeom prst="rect">
                  <a:avLst/>
                </a:prstGeom>
                <a:solidFill>
                  <a:srgbClr val="C8D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Oval 476">
                  <a:extLst>
                    <a:ext uri="{FF2B5EF4-FFF2-40B4-BE49-F238E27FC236}">
                      <a16:creationId xmlns:a16="http://schemas.microsoft.com/office/drawing/2014/main" id="{5AFA6EA8-0198-4F48-827F-37E3849CEB62}"/>
                    </a:ext>
                  </a:extLst>
                </p:cNvPr>
                <p:cNvSpPr/>
                <p:nvPr/>
              </p:nvSpPr>
              <p:spPr>
                <a:xfrm>
                  <a:off x="3222631" y="2488273"/>
                  <a:ext cx="1418380" cy="914399"/>
                </a:xfrm>
                <a:prstGeom prst="ellipse">
                  <a:avLst/>
                </a:prstGeom>
                <a:solidFill>
                  <a:srgbClr val="C8D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65" name="Picture 464">
                <a:extLst>
                  <a:ext uri="{FF2B5EF4-FFF2-40B4-BE49-F238E27FC236}">
                    <a16:creationId xmlns:a16="http://schemas.microsoft.com/office/drawing/2014/main" id="{21A64AB8-B18F-4930-856F-1936546798D6}"/>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00184" y="3200997"/>
                <a:ext cx="1291420" cy="2118306"/>
              </a:xfrm>
              <a:prstGeom prst="rect">
                <a:avLst/>
              </a:prstGeom>
            </p:spPr>
          </p:pic>
          <p:sp>
            <p:nvSpPr>
              <p:cNvPr id="466" name="Right Triangle 465">
                <a:extLst>
                  <a:ext uri="{FF2B5EF4-FFF2-40B4-BE49-F238E27FC236}">
                    <a16:creationId xmlns:a16="http://schemas.microsoft.com/office/drawing/2014/main" id="{30CC3668-21CC-4979-A6CC-A0F6B920FEAE}"/>
                  </a:ext>
                </a:extLst>
              </p:cNvPr>
              <p:cNvSpPr/>
              <p:nvPr/>
            </p:nvSpPr>
            <p:spPr>
              <a:xfrm rot="10800000">
                <a:off x="4756782" y="5363607"/>
                <a:ext cx="79921" cy="100770"/>
              </a:xfrm>
              <a:prstGeom prst="rtTriangle">
                <a:avLst/>
              </a:prstGeom>
              <a:solidFill>
                <a:srgbClr val="9CAA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7" name="Group 466">
                <a:extLst>
                  <a:ext uri="{FF2B5EF4-FFF2-40B4-BE49-F238E27FC236}">
                    <a16:creationId xmlns:a16="http://schemas.microsoft.com/office/drawing/2014/main" id="{2E8D8C64-D6A1-46F1-925E-9E69E36E2A17}"/>
                  </a:ext>
                </a:extLst>
              </p:cNvPr>
              <p:cNvGrpSpPr/>
              <p:nvPr/>
            </p:nvGrpSpPr>
            <p:grpSpPr>
              <a:xfrm>
                <a:off x="2974230" y="2683117"/>
                <a:ext cx="1498300" cy="2781263"/>
                <a:chOff x="2974230" y="2683117"/>
                <a:chExt cx="1498300" cy="2781263"/>
              </a:xfrm>
            </p:grpSpPr>
            <p:grpSp>
              <p:nvGrpSpPr>
                <p:cNvPr id="468" name="Group 467">
                  <a:extLst>
                    <a:ext uri="{FF2B5EF4-FFF2-40B4-BE49-F238E27FC236}">
                      <a16:creationId xmlns:a16="http://schemas.microsoft.com/office/drawing/2014/main" id="{95A65FD7-2D8A-46F8-BA09-2E5406939782}"/>
                    </a:ext>
                  </a:extLst>
                </p:cNvPr>
                <p:cNvGrpSpPr/>
                <p:nvPr/>
              </p:nvGrpSpPr>
              <p:grpSpPr>
                <a:xfrm>
                  <a:off x="2978779" y="2683117"/>
                  <a:ext cx="1418380" cy="2680490"/>
                  <a:chOff x="3222631" y="2483919"/>
                  <a:chExt cx="1418380" cy="3127373"/>
                </a:xfrm>
                <a:solidFill>
                  <a:srgbClr val="9CAA9D"/>
                </a:solidFill>
              </p:grpSpPr>
              <p:sp>
                <p:nvSpPr>
                  <p:cNvPr id="474" name="Rectangle 473">
                    <a:extLst>
                      <a:ext uri="{FF2B5EF4-FFF2-40B4-BE49-F238E27FC236}">
                        <a16:creationId xmlns:a16="http://schemas.microsoft.com/office/drawing/2014/main" id="{5BE1F804-7FDE-4710-B3B2-1357602574BD}"/>
                      </a:ext>
                    </a:extLst>
                  </p:cNvPr>
                  <p:cNvSpPr/>
                  <p:nvPr/>
                </p:nvSpPr>
                <p:spPr>
                  <a:xfrm>
                    <a:off x="3222631" y="2925473"/>
                    <a:ext cx="1418380" cy="26858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Oval 474">
                    <a:extLst>
                      <a:ext uri="{FF2B5EF4-FFF2-40B4-BE49-F238E27FC236}">
                        <a16:creationId xmlns:a16="http://schemas.microsoft.com/office/drawing/2014/main" id="{3BF84B58-5469-4607-AD8E-0A82CF8A0125}"/>
                      </a:ext>
                    </a:extLst>
                  </p:cNvPr>
                  <p:cNvSpPr/>
                  <p:nvPr/>
                </p:nvSpPr>
                <p:spPr>
                  <a:xfrm>
                    <a:off x="3222631" y="2483919"/>
                    <a:ext cx="1418380" cy="9143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9" name="Group 468">
                  <a:extLst>
                    <a:ext uri="{FF2B5EF4-FFF2-40B4-BE49-F238E27FC236}">
                      <a16:creationId xmlns:a16="http://schemas.microsoft.com/office/drawing/2014/main" id="{C0835E69-31F5-4E12-A3E5-D54D63083E9A}"/>
                    </a:ext>
                  </a:extLst>
                </p:cNvPr>
                <p:cNvGrpSpPr/>
                <p:nvPr/>
              </p:nvGrpSpPr>
              <p:grpSpPr>
                <a:xfrm>
                  <a:off x="3054150" y="2696089"/>
                  <a:ext cx="1418380" cy="2768291"/>
                  <a:chOff x="3222631" y="2470855"/>
                  <a:chExt cx="1418380" cy="3229812"/>
                </a:xfrm>
              </p:grpSpPr>
              <p:sp>
                <p:nvSpPr>
                  <p:cNvPr id="472" name="Rectangle 471">
                    <a:extLst>
                      <a:ext uri="{FF2B5EF4-FFF2-40B4-BE49-F238E27FC236}">
                        <a16:creationId xmlns:a16="http://schemas.microsoft.com/office/drawing/2014/main" id="{4D8B9358-D561-42B4-8FAC-DE941AEA61F3}"/>
                      </a:ext>
                    </a:extLst>
                  </p:cNvPr>
                  <p:cNvSpPr/>
                  <p:nvPr/>
                </p:nvSpPr>
                <p:spPr>
                  <a:xfrm>
                    <a:off x="3222631" y="2925472"/>
                    <a:ext cx="1418380" cy="2775195"/>
                  </a:xfrm>
                  <a:prstGeom prst="rect">
                    <a:avLst/>
                  </a:prstGeom>
                  <a:solidFill>
                    <a:srgbClr val="C8D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Oval 472">
                    <a:extLst>
                      <a:ext uri="{FF2B5EF4-FFF2-40B4-BE49-F238E27FC236}">
                        <a16:creationId xmlns:a16="http://schemas.microsoft.com/office/drawing/2014/main" id="{E3D47077-A3C0-4340-887A-62D4D51E9E5A}"/>
                      </a:ext>
                    </a:extLst>
                  </p:cNvPr>
                  <p:cNvSpPr/>
                  <p:nvPr/>
                </p:nvSpPr>
                <p:spPr>
                  <a:xfrm>
                    <a:off x="3222631" y="2470855"/>
                    <a:ext cx="1418380" cy="914399"/>
                  </a:xfrm>
                  <a:prstGeom prst="ellipse">
                    <a:avLst/>
                  </a:prstGeom>
                  <a:solidFill>
                    <a:srgbClr val="C8D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70" name="Picture 469">
                  <a:extLst>
                    <a:ext uri="{FF2B5EF4-FFF2-40B4-BE49-F238E27FC236}">
                      <a16:creationId xmlns:a16="http://schemas.microsoft.com/office/drawing/2014/main" id="{6FF35BE8-75C4-462E-9188-41A27FB899F7}"/>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17630" y="3225219"/>
                  <a:ext cx="1291420" cy="2118306"/>
                </a:xfrm>
                <a:prstGeom prst="rect">
                  <a:avLst/>
                </a:prstGeom>
              </p:spPr>
            </p:pic>
            <p:sp>
              <p:nvSpPr>
                <p:cNvPr id="471" name="Right Triangle 470">
                  <a:extLst>
                    <a:ext uri="{FF2B5EF4-FFF2-40B4-BE49-F238E27FC236}">
                      <a16:creationId xmlns:a16="http://schemas.microsoft.com/office/drawing/2014/main" id="{E2F0631F-DEBD-4086-B0E3-DE5BA42205FA}"/>
                    </a:ext>
                  </a:extLst>
                </p:cNvPr>
                <p:cNvSpPr/>
                <p:nvPr/>
              </p:nvSpPr>
              <p:spPr>
                <a:xfrm rot="10800000">
                  <a:off x="2974230" y="5363607"/>
                  <a:ext cx="79921" cy="100770"/>
                </a:xfrm>
                <a:prstGeom prst="rtTriangle">
                  <a:avLst/>
                </a:prstGeom>
                <a:solidFill>
                  <a:srgbClr val="9CAA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480" name="Rectangle 479">
            <a:extLst>
              <a:ext uri="{FF2B5EF4-FFF2-40B4-BE49-F238E27FC236}">
                <a16:creationId xmlns:a16="http://schemas.microsoft.com/office/drawing/2014/main" id="{8F973D01-0DB9-422F-B306-17885250F9CE}"/>
              </a:ext>
            </a:extLst>
          </p:cNvPr>
          <p:cNvSpPr/>
          <p:nvPr userDrawn="1"/>
        </p:nvSpPr>
        <p:spPr>
          <a:xfrm>
            <a:off x="457071" y="5253618"/>
            <a:ext cx="1371600"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Rectangle 480">
            <a:extLst>
              <a:ext uri="{FF2B5EF4-FFF2-40B4-BE49-F238E27FC236}">
                <a16:creationId xmlns:a16="http://schemas.microsoft.com/office/drawing/2014/main" id="{D9EFB27B-BD85-414A-A29F-5A7FE7CCF0B2}"/>
              </a:ext>
            </a:extLst>
          </p:cNvPr>
          <p:cNvSpPr/>
          <p:nvPr userDrawn="1"/>
        </p:nvSpPr>
        <p:spPr>
          <a:xfrm>
            <a:off x="2180407" y="5253618"/>
            <a:ext cx="1371600"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2" name="Group 481">
            <a:extLst>
              <a:ext uri="{FF2B5EF4-FFF2-40B4-BE49-F238E27FC236}">
                <a16:creationId xmlns:a16="http://schemas.microsoft.com/office/drawing/2014/main" id="{C32CFE58-361B-4BF5-9C91-7877F093ED5C}"/>
              </a:ext>
            </a:extLst>
          </p:cNvPr>
          <p:cNvGrpSpPr/>
          <p:nvPr userDrawn="1"/>
        </p:nvGrpSpPr>
        <p:grpSpPr>
          <a:xfrm>
            <a:off x="685671" y="5482218"/>
            <a:ext cx="914400" cy="914400"/>
            <a:chOff x="2365830" y="2124191"/>
            <a:chExt cx="3657600" cy="3657600"/>
          </a:xfrm>
        </p:grpSpPr>
        <p:sp>
          <p:nvSpPr>
            <p:cNvPr id="483" name="Rectangle 482">
              <a:extLst>
                <a:ext uri="{FF2B5EF4-FFF2-40B4-BE49-F238E27FC236}">
                  <a16:creationId xmlns:a16="http://schemas.microsoft.com/office/drawing/2014/main" id="{DD9430C4-A9B6-48D0-A3C3-D77F0FC8F3BF}"/>
                </a:ext>
              </a:extLst>
            </p:cNvPr>
            <p:cNvSpPr/>
            <p:nvPr/>
          </p:nvSpPr>
          <p:spPr>
            <a:xfrm>
              <a:off x="2365830" y="2124191"/>
              <a:ext cx="3657600" cy="3657600"/>
            </a:xfrm>
            <a:prstGeom prst="rect">
              <a:avLst/>
            </a:pr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4" name="Group 483">
              <a:extLst>
                <a:ext uri="{FF2B5EF4-FFF2-40B4-BE49-F238E27FC236}">
                  <a16:creationId xmlns:a16="http://schemas.microsoft.com/office/drawing/2014/main" id="{E8F6921E-0998-4134-9E07-0AA8BE4B40BA}"/>
                </a:ext>
              </a:extLst>
            </p:cNvPr>
            <p:cNvGrpSpPr/>
            <p:nvPr/>
          </p:nvGrpSpPr>
          <p:grpSpPr>
            <a:xfrm rot="20711734">
              <a:off x="2970051" y="2613305"/>
              <a:ext cx="956877" cy="2816332"/>
              <a:chOff x="2885765" y="2470292"/>
              <a:chExt cx="956877" cy="2816332"/>
            </a:xfrm>
          </p:grpSpPr>
          <p:grpSp>
            <p:nvGrpSpPr>
              <p:cNvPr id="492" name="Group 491">
                <a:extLst>
                  <a:ext uri="{FF2B5EF4-FFF2-40B4-BE49-F238E27FC236}">
                    <a16:creationId xmlns:a16="http://schemas.microsoft.com/office/drawing/2014/main" id="{B5A2EBA8-39F4-4902-9B9F-D4F199ED6EDA}"/>
                  </a:ext>
                </a:extLst>
              </p:cNvPr>
              <p:cNvGrpSpPr/>
              <p:nvPr/>
            </p:nvGrpSpPr>
            <p:grpSpPr>
              <a:xfrm rot="21565419">
                <a:off x="2885765" y="3545129"/>
                <a:ext cx="822961" cy="1741495"/>
                <a:chOff x="2302669" y="3500438"/>
                <a:chExt cx="1371600" cy="2902493"/>
              </a:xfrm>
            </p:grpSpPr>
            <p:sp>
              <p:nvSpPr>
                <p:cNvPr id="496" name="Flowchart: Direct Access Storage 495">
                  <a:extLst>
                    <a:ext uri="{FF2B5EF4-FFF2-40B4-BE49-F238E27FC236}">
                      <a16:creationId xmlns:a16="http://schemas.microsoft.com/office/drawing/2014/main" id="{879EA78F-5A67-4CB2-885E-530B2C069C68}"/>
                    </a:ext>
                  </a:extLst>
                </p:cNvPr>
                <p:cNvSpPr/>
                <p:nvPr/>
              </p:nvSpPr>
              <p:spPr>
                <a:xfrm rot="16200000">
                  <a:off x="2759869" y="3043238"/>
                  <a:ext cx="457200" cy="1371600"/>
                </a:xfrm>
                <a:prstGeom prst="flowChartMagneticDru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Flowchart: Direct Access Storage 496">
                  <a:extLst>
                    <a:ext uri="{FF2B5EF4-FFF2-40B4-BE49-F238E27FC236}">
                      <a16:creationId xmlns:a16="http://schemas.microsoft.com/office/drawing/2014/main" id="{A136C62F-4156-4CE3-A63E-55C7AD950327}"/>
                    </a:ext>
                  </a:extLst>
                </p:cNvPr>
                <p:cNvSpPr/>
                <p:nvPr/>
              </p:nvSpPr>
              <p:spPr>
                <a:xfrm rot="16200000">
                  <a:off x="2851309" y="3439579"/>
                  <a:ext cx="274320" cy="1140620"/>
                </a:xfrm>
                <a:prstGeom prst="flowChartMagneticDru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Trapezoid 497">
                  <a:extLst>
                    <a:ext uri="{FF2B5EF4-FFF2-40B4-BE49-F238E27FC236}">
                      <a16:creationId xmlns:a16="http://schemas.microsoft.com/office/drawing/2014/main" id="{B37CD6DD-9EA2-458B-A689-25FEFE288FE6}"/>
                    </a:ext>
                  </a:extLst>
                </p:cNvPr>
                <p:cNvSpPr/>
                <p:nvPr/>
              </p:nvSpPr>
              <p:spPr>
                <a:xfrm rot="10800000">
                  <a:off x="2531270" y="4095940"/>
                  <a:ext cx="914400" cy="2057400"/>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Oval 498">
                  <a:extLst>
                    <a:ext uri="{FF2B5EF4-FFF2-40B4-BE49-F238E27FC236}">
                      <a16:creationId xmlns:a16="http://schemas.microsoft.com/office/drawing/2014/main" id="{E0A22EB3-0D79-4BCE-B191-963A5106EC65}"/>
                    </a:ext>
                  </a:extLst>
                </p:cNvPr>
                <p:cNvSpPr/>
                <p:nvPr/>
              </p:nvSpPr>
              <p:spPr>
                <a:xfrm>
                  <a:off x="2761567" y="5945731"/>
                  <a:ext cx="457199"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3" name="Freeform 585">
                <a:extLst>
                  <a:ext uri="{FF2B5EF4-FFF2-40B4-BE49-F238E27FC236}">
                    <a16:creationId xmlns:a16="http://schemas.microsoft.com/office/drawing/2014/main" id="{F908EB2F-E426-40F8-A18D-CAB66420C82C}"/>
                  </a:ext>
                </a:extLst>
              </p:cNvPr>
              <p:cNvSpPr/>
              <p:nvPr/>
            </p:nvSpPr>
            <p:spPr>
              <a:xfrm rot="21565419">
                <a:off x="2918575" y="2470292"/>
                <a:ext cx="924067" cy="1156416"/>
              </a:xfrm>
              <a:custGeom>
                <a:avLst/>
                <a:gdLst>
                  <a:gd name="connsiteX0" fmla="*/ 229243 w 1540111"/>
                  <a:gd name="connsiteY0" fmla="*/ 1862323 h 1927361"/>
                  <a:gd name="connsiteX1" fmla="*/ 643 w 1540111"/>
                  <a:gd name="connsiteY1" fmla="*/ 1424173 h 1927361"/>
                  <a:gd name="connsiteX2" fmla="*/ 267343 w 1540111"/>
                  <a:gd name="connsiteY2" fmla="*/ 752660 h 1927361"/>
                  <a:gd name="connsiteX3" fmla="*/ 767406 w 1540111"/>
                  <a:gd name="connsiteY3" fmla="*/ 390710 h 1927361"/>
                  <a:gd name="connsiteX4" fmla="*/ 757881 w 1540111"/>
                  <a:gd name="connsiteY4" fmla="*/ 4948 h 1927361"/>
                  <a:gd name="connsiteX5" fmla="*/ 1124593 w 1540111"/>
                  <a:gd name="connsiteY5" fmla="*/ 676460 h 1927361"/>
                  <a:gd name="connsiteX6" fmla="*/ 1057918 w 1540111"/>
                  <a:gd name="connsiteY6" fmla="*/ 1119373 h 1927361"/>
                  <a:gd name="connsiteX7" fmla="*/ 1324618 w 1540111"/>
                  <a:gd name="connsiteY7" fmla="*/ 838385 h 1927361"/>
                  <a:gd name="connsiteX8" fmla="*/ 1272231 w 1540111"/>
                  <a:gd name="connsiteY8" fmla="*/ 562160 h 1927361"/>
                  <a:gd name="connsiteX9" fmla="*/ 1486543 w 1540111"/>
                  <a:gd name="connsiteY9" fmla="*/ 771710 h 1927361"/>
                  <a:gd name="connsiteX10" fmla="*/ 1538931 w 1540111"/>
                  <a:gd name="connsiteY10" fmla="*/ 1052698 h 1927361"/>
                  <a:gd name="connsiteX11" fmla="*/ 1453206 w 1540111"/>
                  <a:gd name="connsiteY11" fmla="*/ 1486085 h 1927361"/>
                  <a:gd name="connsiteX12" fmla="*/ 1181743 w 1540111"/>
                  <a:gd name="connsiteY12" fmla="*/ 1886135 h 1927361"/>
                  <a:gd name="connsiteX13" fmla="*/ 229243 w 1540111"/>
                  <a:gd name="connsiteY13" fmla="*/ 1862323 h 192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0111" h="1927361">
                    <a:moveTo>
                      <a:pt x="229243" y="1862323"/>
                    </a:moveTo>
                    <a:cubicBezTo>
                      <a:pt x="32393" y="1785329"/>
                      <a:pt x="-5707" y="1609117"/>
                      <a:pt x="643" y="1424173"/>
                    </a:cubicBezTo>
                    <a:cubicBezTo>
                      <a:pt x="6993" y="1239229"/>
                      <a:pt x="139549" y="924904"/>
                      <a:pt x="267343" y="752660"/>
                    </a:cubicBezTo>
                    <a:cubicBezTo>
                      <a:pt x="395137" y="580416"/>
                      <a:pt x="685650" y="515329"/>
                      <a:pt x="767406" y="390710"/>
                    </a:cubicBezTo>
                    <a:cubicBezTo>
                      <a:pt x="849162" y="266091"/>
                      <a:pt x="698350" y="-42677"/>
                      <a:pt x="757881" y="4948"/>
                    </a:cubicBezTo>
                    <a:cubicBezTo>
                      <a:pt x="817412" y="52573"/>
                      <a:pt x="1074587" y="490722"/>
                      <a:pt x="1124593" y="676460"/>
                    </a:cubicBezTo>
                    <a:cubicBezTo>
                      <a:pt x="1174599" y="862197"/>
                      <a:pt x="1024581" y="1092385"/>
                      <a:pt x="1057918" y="1119373"/>
                    </a:cubicBezTo>
                    <a:cubicBezTo>
                      <a:pt x="1091256" y="1146360"/>
                      <a:pt x="1288899" y="931254"/>
                      <a:pt x="1324618" y="838385"/>
                    </a:cubicBezTo>
                    <a:cubicBezTo>
                      <a:pt x="1360337" y="745516"/>
                      <a:pt x="1245244" y="573272"/>
                      <a:pt x="1272231" y="562160"/>
                    </a:cubicBezTo>
                    <a:cubicBezTo>
                      <a:pt x="1299218" y="551048"/>
                      <a:pt x="1442093" y="689954"/>
                      <a:pt x="1486543" y="771710"/>
                    </a:cubicBezTo>
                    <a:cubicBezTo>
                      <a:pt x="1530993" y="853466"/>
                      <a:pt x="1544487" y="933635"/>
                      <a:pt x="1538931" y="1052698"/>
                    </a:cubicBezTo>
                    <a:cubicBezTo>
                      <a:pt x="1533375" y="1171760"/>
                      <a:pt x="1512737" y="1347179"/>
                      <a:pt x="1453206" y="1486085"/>
                    </a:cubicBezTo>
                    <a:cubicBezTo>
                      <a:pt x="1393675" y="1624991"/>
                      <a:pt x="1388118" y="1823429"/>
                      <a:pt x="1181743" y="1886135"/>
                    </a:cubicBezTo>
                    <a:cubicBezTo>
                      <a:pt x="975368" y="1948841"/>
                      <a:pt x="426093" y="1939317"/>
                      <a:pt x="229243" y="1862323"/>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Freeform 586">
                <a:extLst>
                  <a:ext uri="{FF2B5EF4-FFF2-40B4-BE49-F238E27FC236}">
                    <a16:creationId xmlns:a16="http://schemas.microsoft.com/office/drawing/2014/main" id="{16CD259E-6C28-4F76-847D-3F224FD5B695}"/>
                  </a:ext>
                </a:extLst>
              </p:cNvPr>
              <p:cNvSpPr/>
              <p:nvPr/>
            </p:nvSpPr>
            <p:spPr>
              <a:xfrm rot="21565419">
                <a:off x="3020090" y="2795960"/>
                <a:ext cx="763934" cy="848525"/>
              </a:xfrm>
              <a:custGeom>
                <a:avLst/>
                <a:gdLst>
                  <a:gd name="connsiteX0" fmla="*/ 143863 w 909515"/>
                  <a:gd name="connsiteY0" fmla="*/ 1139740 h 1201366"/>
                  <a:gd name="connsiteX1" fmla="*/ 988 w 909515"/>
                  <a:gd name="connsiteY1" fmla="*/ 796840 h 1201366"/>
                  <a:gd name="connsiteX2" fmla="*/ 105763 w 909515"/>
                  <a:gd name="connsiteY2" fmla="*/ 325352 h 1201366"/>
                  <a:gd name="connsiteX3" fmla="*/ 529626 w 909515"/>
                  <a:gd name="connsiteY3" fmla="*/ 1502 h 1201366"/>
                  <a:gd name="connsiteX4" fmla="*/ 448663 w 909515"/>
                  <a:gd name="connsiteY4" fmla="*/ 453940 h 1201366"/>
                  <a:gd name="connsiteX5" fmla="*/ 562963 w 909515"/>
                  <a:gd name="connsiteY5" fmla="*/ 601577 h 1201366"/>
                  <a:gd name="connsiteX6" fmla="*/ 891576 w 909515"/>
                  <a:gd name="connsiteY6" fmla="*/ 472990 h 1201366"/>
                  <a:gd name="connsiteX7" fmla="*/ 848713 w 909515"/>
                  <a:gd name="connsiteY7" fmla="*/ 896852 h 1201366"/>
                  <a:gd name="connsiteX8" fmla="*/ 701076 w 909515"/>
                  <a:gd name="connsiteY8" fmla="*/ 1177840 h 1201366"/>
                  <a:gd name="connsiteX9" fmla="*/ 143863 w 909515"/>
                  <a:gd name="connsiteY9" fmla="*/ 1139740 h 1201366"/>
                  <a:gd name="connsiteX0" fmla="*/ 300227 w 1065879"/>
                  <a:gd name="connsiteY0" fmla="*/ 1139726 h 1201980"/>
                  <a:gd name="connsiteX1" fmla="*/ 190 w 1065879"/>
                  <a:gd name="connsiteY1" fmla="*/ 782538 h 1201980"/>
                  <a:gd name="connsiteX2" fmla="*/ 262127 w 1065879"/>
                  <a:gd name="connsiteY2" fmla="*/ 325338 h 1201980"/>
                  <a:gd name="connsiteX3" fmla="*/ 685990 w 1065879"/>
                  <a:gd name="connsiteY3" fmla="*/ 1488 h 1201980"/>
                  <a:gd name="connsiteX4" fmla="*/ 605027 w 1065879"/>
                  <a:gd name="connsiteY4" fmla="*/ 453926 h 1201980"/>
                  <a:gd name="connsiteX5" fmla="*/ 719327 w 1065879"/>
                  <a:gd name="connsiteY5" fmla="*/ 601563 h 1201980"/>
                  <a:gd name="connsiteX6" fmla="*/ 1047940 w 1065879"/>
                  <a:gd name="connsiteY6" fmla="*/ 472976 h 1201980"/>
                  <a:gd name="connsiteX7" fmla="*/ 1005077 w 1065879"/>
                  <a:gd name="connsiteY7" fmla="*/ 896838 h 1201980"/>
                  <a:gd name="connsiteX8" fmla="*/ 857440 w 1065879"/>
                  <a:gd name="connsiteY8" fmla="*/ 1177826 h 1201980"/>
                  <a:gd name="connsiteX9" fmla="*/ 300227 w 1065879"/>
                  <a:gd name="connsiteY9" fmla="*/ 1139726 h 1201980"/>
                  <a:gd name="connsiteX0" fmla="*/ 301092 w 1066744"/>
                  <a:gd name="connsiteY0" fmla="*/ 1157077 h 1219331"/>
                  <a:gd name="connsiteX1" fmla="*/ 1055 w 1066744"/>
                  <a:gd name="connsiteY1" fmla="*/ 799889 h 1219331"/>
                  <a:gd name="connsiteX2" fmla="*/ 220129 w 1066744"/>
                  <a:gd name="connsiteY2" fmla="*/ 156952 h 1219331"/>
                  <a:gd name="connsiteX3" fmla="*/ 686855 w 1066744"/>
                  <a:gd name="connsiteY3" fmla="*/ 18839 h 1219331"/>
                  <a:gd name="connsiteX4" fmla="*/ 605892 w 1066744"/>
                  <a:gd name="connsiteY4" fmla="*/ 471277 h 1219331"/>
                  <a:gd name="connsiteX5" fmla="*/ 720192 w 1066744"/>
                  <a:gd name="connsiteY5" fmla="*/ 618914 h 1219331"/>
                  <a:gd name="connsiteX6" fmla="*/ 1048805 w 1066744"/>
                  <a:gd name="connsiteY6" fmla="*/ 490327 h 1219331"/>
                  <a:gd name="connsiteX7" fmla="*/ 1005942 w 1066744"/>
                  <a:gd name="connsiteY7" fmla="*/ 914189 h 1219331"/>
                  <a:gd name="connsiteX8" fmla="*/ 858305 w 1066744"/>
                  <a:gd name="connsiteY8" fmla="*/ 1195177 h 1219331"/>
                  <a:gd name="connsiteX9" fmla="*/ 301092 w 1066744"/>
                  <a:gd name="connsiteY9" fmla="*/ 1157077 h 1219331"/>
                  <a:gd name="connsiteX0" fmla="*/ 301057 w 1066709"/>
                  <a:gd name="connsiteY0" fmla="*/ 1235690 h 1297944"/>
                  <a:gd name="connsiteX1" fmla="*/ 1020 w 1066709"/>
                  <a:gd name="connsiteY1" fmla="*/ 878502 h 1297944"/>
                  <a:gd name="connsiteX2" fmla="*/ 220094 w 1066709"/>
                  <a:gd name="connsiteY2" fmla="*/ 235565 h 1297944"/>
                  <a:gd name="connsiteX3" fmla="*/ 658245 w 1066709"/>
                  <a:gd name="connsiteY3" fmla="*/ 11727 h 1297944"/>
                  <a:gd name="connsiteX4" fmla="*/ 605857 w 1066709"/>
                  <a:gd name="connsiteY4" fmla="*/ 549890 h 1297944"/>
                  <a:gd name="connsiteX5" fmla="*/ 720157 w 1066709"/>
                  <a:gd name="connsiteY5" fmla="*/ 697527 h 1297944"/>
                  <a:gd name="connsiteX6" fmla="*/ 1048770 w 1066709"/>
                  <a:gd name="connsiteY6" fmla="*/ 568940 h 1297944"/>
                  <a:gd name="connsiteX7" fmla="*/ 1005907 w 1066709"/>
                  <a:gd name="connsiteY7" fmla="*/ 992802 h 1297944"/>
                  <a:gd name="connsiteX8" fmla="*/ 858270 w 1066709"/>
                  <a:gd name="connsiteY8" fmla="*/ 1273790 h 1297944"/>
                  <a:gd name="connsiteX9" fmla="*/ 301057 w 1066709"/>
                  <a:gd name="connsiteY9" fmla="*/ 1235690 h 1297944"/>
                  <a:gd name="connsiteX0" fmla="*/ 301057 w 1066709"/>
                  <a:gd name="connsiteY0" fmla="*/ 1366504 h 1428758"/>
                  <a:gd name="connsiteX1" fmla="*/ 1020 w 1066709"/>
                  <a:gd name="connsiteY1" fmla="*/ 1009316 h 1428758"/>
                  <a:gd name="connsiteX2" fmla="*/ 220094 w 1066709"/>
                  <a:gd name="connsiteY2" fmla="*/ 366379 h 1428758"/>
                  <a:gd name="connsiteX3" fmla="*/ 658245 w 1066709"/>
                  <a:gd name="connsiteY3" fmla="*/ 142541 h 1428758"/>
                  <a:gd name="connsiteX4" fmla="*/ 777307 w 1066709"/>
                  <a:gd name="connsiteY4" fmla="*/ 28242 h 1428758"/>
                  <a:gd name="connsiteX5" fmla="*/ 605857 w 1066709"/>
                  <a:gd name="connsiteY5" fmla="*/ 680704 h 1428758"/>
                  <a:gd name="connsiteX6" fmla="*/ 720157 w 1066709"/>
                  <a:gd name="connsiteY6" fmla="*/ 828341 h 1428758"/>
                  <a:gd name="connsiteX7" fmla="*/ 1048770 w 1066709"/>
                  <a:gd name="connsiteY7" fmla="*/ 699754 h 1428758"/>
                  <a:gd name="connsiteX8" fmla="*/ 1005907 w 1066709"/>
                  <a:gd name="connsiteY8" fmla="*/ 1123616 h 1428758"/>
                  <a:gd name="connsiteX9" fmla="*/ 858270 w 1066709"/>
                  <a:gd name="connsiteY9" fmla="*/ 1404604 h 1428758"/>
                  <a:gd name="connsiteX10" fmla="*/ 301057 w 1066709"/>
                  <a:gd name="connsiteY10" fmla="*/ 1366504 h 1428758"/>
                  <a:gd name="connsiteX0" fmla="*/ 301057 w 1066709"/>
                  <a:gd name="connsiteY0" fmla="*/ 1347770 h 1410024"/>
                  <a:gd name="connsiteX1" fmla="*/ 1020 w 1066709"/>
                  <a:gd name="connsiteY1" fmla="*/ 990582 h 1410024"/>
                  <a:gd name="connsiteX2" fmla="*/ 220094 w 1066709"/>
                  <a:gd name="connsiteY2" fmla="*/ 347645 h 1410024"/>
                  <a:gd name="connsiteX3" fmla="*/ 658245 w 1066709"/>
                  <a:gd name="connsiteY3" fmla="*/ 123807 h 1410024"/>
                  <a:gd name="connsiteX4" fmla="*/ 777307 w 1066709"/>
                  <a:gd name="connsiteY4" fmla="*/ 9508 h 1410024"/>
                  <a:gd name="connsiteX5" fmla="*/ 777307 w 1066709"/>
                  <a:gd name="connsiteY5" fmla="*/ 380983 h 1410024"/>
                  <a:gd name="connsiteX6" fmla="*/ 605857 w 1066709"/>
                  <a:gd name="connsiteY6" fmla="*/ 661970 h 1410024"/>
                  <a:gd name="connsiteX7" fmla="*/ 720157 w 1066709"/>
                  <a:gd name="connsiteY7" fmla="*/ 809607 h 1410024"/>
                  <a:gd name="connsiteX8" fmla="*/ 1048770 w 1066709"/>
                  <a:gd name="connsiteY8" fmla="*/ 681020 h 1410024"/>
                  <a:gd name="connsiteX9" fmla="*/ 1005907 w 1066709"/>
                  <a:gd name="connsiteY9" fmla="*/ 1104882 h 1410024"/>
                  <a:gd name="connsiteX10" fmla="*/ 858270 w 1066709"/>
                  <a:gd name="connsiteY10" fmla="*/ 1385870 h 1410024"/>
                  <a:gd name="connsiteX11" fmla="*/ 301057 w 1066709"/>
                  <a:gd name="connsiteY11" fmla="*/ 1347770 h 1410024"/>
                  <a:gd name="connsiteX0" fmla="*/ 301057 w 1066709"/>
                  <a:gd name="connsiteY0" fmla="*/ 1347770 h 1410024"/>
                  <a:gd name="connsiteX1" fmla="*/ 1020 w 1066709"/>
                  <a:gd name="connsiteY1" fmla="*/ 990582 h 1410024"/>
                  <a:gd name="connsiteX2" fmla="*/ 220094 w 1066709"/>
                  <a:gd name="connsiteY2" fmla="*/ 347645 h 1410024"/>
                  <a:gd name="connsiteX3" fmla="*/ 658245 w 1066709"/>
                  <a:gd name="connsiteY3" fmla="*/ 123807 h 1410024"/>
                  <a:gd name="connsiteX4" fmla="*/ 777307 w 1066709"/>
                  <a:gd name="connsiteY4" fmla="*/ 9508 h 1410024"/>
                  <a:gd name="connsiteX5" fmla="*/ 777307 w 1066709"/>
                  <a:gd name="connsiteY5" fmla="*/ 380983 h 1410024"/>
                  <a:gd name="connsiteX6" fmla="*/ 748732 w 1066709"/>
                  <a:gd name="connsiteY6" fmla="*/ 619107 h 1410024"/>
                  <a:gd name="connsiteX7" fmla="*/ 720157 w 1066709"/>
                  <a:gd name="connsiteY7" fmla="*/ 809607 h 1410024"/>
                  <a:gd name="connsiteX8" fmla="*/ 1048770 w 1066709"/>
                  <a:gd name="connsiteY8" fmla="*/ 681020 h 1410024"/>
                  <a:gd name="connsiteX9" fmla="*/ 1005907 w 1066709"/>
                  <a:gd name="connsiteY9" fmla="*/ 1104882 h 1410024"/>
                  <a:gd name="connsiteX10" fmla="*/ 858270 w 1066709"/>
                  <a:gd name="connsiteY10" fmla="*/ 1385870 h 1410024"/>
                  <a:gd name="connsiteX11" fmla="*/ 301057 w 1066709"/>
                  <a:gd name="connsiteY11" fmla="*/ 1347770 h 1410024"/>
                  <a:gd name="connsiteX0" fmla="*/ 301057 w 1055662"/>
                  <a:gd name="connsiteY0" fmla="*/ 1347770 h 1410024"/>
                  <a:gd name="connsiteX1" fmla="*/ 1020 w 1055662"/>
                  <a:gd name="connsiteY1" fmla="*/ 990582 h 1410024"/>
                  <a:gd name="connsiteX2" fmla="*/ 220094 w 1055662"/>
                  <a:gd name="connsiteY2" fmla="*/ 347645 h 1410024"/>
                  <a:gd name="connsiteX3" fmla="*/ 658245 w 1055662"/>
                  <a:gd name="connsiteY3" fmla="*/ 123807 h 1410024"/>
                  <a:gd name="connsiteX4" fmla="*/ 777307 w 1055662"/>
                  <a:gd name="connsiteY4" fmla="*/ 9508 h 1410024"/>
                  <a:gd name="connsiteX5" fmla="*/ 777307 w 1055662"/>
                  <a:gd name="connsiteY5" fmla="*/ 380983 h 1410024"/>
                  <a:gd name="connsiteX6" fmla="*/ 748732 w 1055662"/>
                  <a:gd name="connsiteY6" fmla="*/ 619107 h 1410024"/>
                  <a:gd name="connsiteX7" fmla="*/ 877319 w 1055662"/>
                  <a:gd name="connsiteY7" fmla="*/ 690545 h 1410024"/>
                  <a:gd name="connsiteX8" fmla="*/ 1048770 w 1055662"/>
                  <a:gd name="connsiteY8" fmla="*/ 681020 h 1410024"/>
                  <a:gd name="connsiteX9" fmla="*/ 1005907 w 1055662"/>
                  <a:gd name="connsiteY9" fmla="*/ 1104882 h 1410024"/>
                  <a:gd name="connsiteX10" fmla="*/ 858270 w 1055662"/>
                  <a:gd name="connsiteY10" fmla="*/ 1385870 h 1410024"/>
                  <a:gd name="connsiteX11" fmla="*/ 301057 w 1055662"/>
                  <a:gd name="connsiteY11" fmla="*/ 1347770 h 1410024"/>
                  <a:gd name="connsiteX0" fmla="*/ 301057 w 1264399"/>
                  <a:gd name="connsiteY0" fmla="*/ 1347770 h 1410024"/>
                  <a:gd name="connsiteX1" fmla="*/ 1020 w 1264399"/>
                  <a:gd name="connsiteY1" fmla="*/ 990582 h 1410024"/>
                  <a:gd name="connsiteX2" fmla="*/ 220094 w 1264399"/>
                  <a:gd name="connsiteY2" fmla="*/ 347645 h 1410024"/>
                  <a:gd name="connsiteX3" fmla="*/ 658245 w 1264399"/>
                  <a:gd name="connsiteY3" fmla="*/ 123807 h 1410024"/>
                  <a:gd name="connsiteX4" fmla="*/ 777307 w 1264399"/>
                  <a:gd name="connsiteY4" fmla="*/ 9508 h 1410024"/>
                  <a:gd name="connsiteX5" fmla="*/ 777307 w 1264399"/>
                  <a:gd name="connsiteY5" fmla="*/ 380983 h 1410024"/>
                  <a:gd name="connsiteX6" fmla="*/ 748732 w 1264399"/>
                  <a:gd name="connsiteY6" fmla="*/ 619107 h 1410024"/>
                  <a:gd name="connsiteX7" fmla="*/ 877319 w 1264399"/>
                  <a:gd name="connsiteY7" fmla="*/ 690545 h 1410024"/>
                  <a:gd name="connsiteX8" fmla="*/ 1263083 w 1264399"/>
                  <a:gd name="connsiteY8" fmla="*/ 466707 h 1410024"/>
                  <a:gd name="connsiteX9" fmla="*/ 1005907 w 1264399"/>
                  <a:gd name="connsiteY9" fmla="*/ 1104882 h 1410024"/>
                  <a:gd name="connsiteX10" fmla="*/ 858270 w 1264399"/>
                  <a:gd name="connsiteY10" fmla="*/ 1385870 h 1410024"/>
                  <a:gd name="connsiteX11" fmla="*/ 301057 w 1264399"/>
                  <a:gd name="connsiteY11" fmla="*/ 1347770 h 1410024"/>
                  <a:gd name="connsiteX0" fmla="*/ 301057 w 1273223"/>
                  <a:gd name="connsiteY0" fmla="*/ 1347770 h 1414209"/>
                  <a:gd name="connsiteX1" fmla="*/ 1020 w 1273223"/>
                  <a:gd name="connsiteY1" fmla="*/ 990582 h 1414209"/>
                  <a:gd name="connsiteX2" fmla="*/ 220094 w 1273223"/>
                  <a:gd name="connsiteY2" fmla="*/ 347645 h 1414209"/>
                  <a:gd name="connsiteX3" fmla="*/ 658245 w 1273223"/>
                  <a:gd name="connsiteY3" fmla="*/ 123807 h 1414209"/>
                  <a:gd name="connsiteX4" fmla="*/ 777307 w 1273223"/>
                  <a:gd name="connsiteY4" fmla="*/ 9508 h 1414209"/>
                  <a:gd name="connsiteX5" fmla="*/ 777307 w 1273223"/>
                  <a:gd name="connsiteY5" fmla="*/ 380983 h 1414209"/>
                  <a:gd name="connsiteX6" fmla="*/ 748732 w 1273223"/>
                  <a:gd name="connsiteY6" fmla="*/ 619107 h 1414209"/>
                  <a:gd name="connsiteX7" fmla="*/ 877319 w 1273223"/>
                  <a:gd name="connsiteY7" fmla="*/ 690545 h 1414209"/>
                  <a:gd name="connsiteX8" fmla="*/ 1263083 w 1273223"/>
                  <a:gd name="connsiteY8" fmla="*/ 466707 h 1414209"/>
                  <a:gd name="connsiteX9" fmla="*/ 1153544 w 1273223"/>
                  <a:gd name="connsiteY9" fmla="*/ 1033444 h 1414209"/>
                  <a:gd name="connsiteX10" fmla="*/ 858270 w 1273223"/>
                  <a:gd name="connsiteY10" fmla="*/ 1385870 h 1414209"/>
                  <a:gd name="connsiteX11" fmla="*/ 301057 w 1273223"/>
                  <a:gd name="connsiteY11" fmla="*/ 1347770 h 1414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3223" h="1414209">
                    <a:moveTo>
                      <a:pt x="301057" y="1347770"/>
                    </a:moveTo>
                    <a:cubicBezTo>
                      <a:pt x="158182" y="1281889"/>
                      <a:pt x="14514" y="1157269"/>
                      <a:pt x="1020" y="990582"/>
                    </a:cubicBezTo>
                    <a:cubicBezTo>
                      <a:pt x="-12474" y="823895"/>
                      <a:pt x="110557" y="492108"/>
                      <a:pt x="220094" y="347645"/>
                    </a:cubicBezTo>
                    <a:cubicBezTo>
                      <a:pt x="329632" y="203183"/>
                      <a:pt x="565376" y="180163"/>
                      <a:pt x="658245" y="123807"/>
                    </a:cubicBezTo>
                    <a:cubicBezTo>
                      <a:pt x="751114" y="67451"/>
                      <a:pt x="772545" y="-30973"/>
                      <a:pt x="777307" y="9508"/>
                    </a:cubicBezTo>
                    <a:cubicBezTo>
                      <a:pt x="782069" y="49989"/>
                      <a:pt x="805882" y="272239"/>
                      <a:pt x="777307" y="380983"/>
                    </a:cubicBezTo>
                    <a:cubicBezTo>
                      <a:pt x="748732" y="489727"/>
                      <a:pt x="732063" y="567513"/>
                      <a:pt x="748732" y="619107"/>
                    </a:cubicBezTo>
                    <a:cubicBezTo>
                      <a:pt x="765401" y="670701"/>
                      <a:pt x="791594" y="715945"/>
                      <a:pt x="877319" y="690545"/>
                    </a:cubicBezTo>
                    <a:cubicBezTo>
                      <a:pt x="963044" y="665145"/>
                      <a:pt x="1217046" y="409557"/>
                      <a:pt x="1263083" y="466707"/>
                    </a:cubicBezTo>
                    <a:cubicBezTo>
                      <a:pt x="1309120" y="523857"/>
                      <a:pt x="1185294" y="915969"/>
                      <a:pt x="1153544" y="1033444"/>
                    </a:cubicBezTo>
                    <a:cubicBezTo>
                      <a:pt x="1121794" y="1150919"/>
                      <a:pt x="1000351" y="1333482"/>
                      <a:pt x="858270" y="1385870"/>
                    </a:cubicBezTo>
                    <a:cubicBezTo>
                      <a:pt x="716189" y="1438258"/>
                      <a:pt x="443932" y="1413651"/>
                      <a:pt x="301057" y="1347770"/>
                    </a:cubicBezTo>
                    <a:close/>
                  </a:path>
                </a:pathLst>
              </a:custGeom>
              <a:solidFill>
                <a:srgbClr val="FFA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Freeform 587">
                <a:extLst>
                  <a:ext uri="{FF2B5EF4-FFF2-40B4-BE49-F238E27FC236}">
                    <a16:creationId xmlns:a16="http://schemas.microsoft.com/office/drawing/2014/main" id="{EF53D792-141C-4254-B7BC-93A5820BF529}"/>
                  </a:ext>
                </a:extLst>
              </p:cNvPr>
              <p:cNvSpPr/>
              <p:nvPr/>
            </p:nvSpPr>
            <p:spPr>
              <a:xfrm rot="21565419">
                <a:off x="3134739" y="2936356"/>
                <a:ext cx="580203" cy="706644"/>
              </a:xfrm>
              <a:custGeom>
                <a:avLst/>
                <a:gdLst>
                  <a:gd name="connsiteX0" fmla="*/ 143863 w 909515"/>
                  <a:gd name="connsiteY0" fmla="*/ 1139740 h 1201366"/>
                  <a:gd name="connsiteX1" fmla="*/ 988 w 909515"/>
                  <a:gd name="connsiteY1" fmla="*/ 796840 h 1201366"/>
                  <a:gd name="connsiteX2" fmla="*/ 105763 w 909515"/>
                  <a:gd name="connsiteY2" fmla="*/ 325352 h 1201366"/>
                  <a:gd name="connsiteX3" fmla="*/ 529626 w 909515"/>
                  <a:gd name="connsiteY3" fmla="*/ 1502 h 1201366"/>
                  <a:gd name="connsiteX4" fmla="*/ 448663 w 909515"/>
                  <a:gd name="connsiteY4" fmla="*/ 453940 h 1201366"/>
                  <a:gd name="connsiteX5" fmla="*/ 562963 w 909515"/>
                  <a:gd name="connsiteY5" fmla="*/ 601577 h 1201366"/>
                  <a:gd name="connsiteX6" fmla="*/ 891576 w 909515"/>
                  <a:gd name="connsiteY6" fmla="*/ 472990 h 1201366"/>
                  <a:gd name="connsiteX7" fmla="*/ 848713 w 909515"/>
                  <a:gd name="connsiteY7" fmla="*/ 896852 h 1201366"/>
                  <a:gd name="connsiteX8" fmla="*/ 701076 w 909515"/>
                  <a:gd name="connsiteY8" fmla="*/ 1177840 h 1201366"/>
                  <a:gd name="connsiteX9" fmla="*/ 143863 w 909515"/>
                  <a:gd name="connsiteY9" fmla="*/ 1139740 h 1201366"/>
                  <a:gd name="connsiteX0" fmla="*/ 300227 w 1065879"/>
                  <a:gd name="connsiteY0" fmla="*/ 1139726 h 1201980"/>
                  <a:gd name="connsiteX1" fmla="*/ 190 w 1065879"/>
                  <a:gd name="connsiteY1" fmla="*/ 782538 h 1201980"/>
                  <a:gd name="connsiteX2" fmla="*/ 262127 w 1065879"/>
                  <a:gd name="connsiteY2" fmla="*/ 325338 h 1201980"/>
                  <a:gd name="connsiteX3" fmla="*/ 685990 w 1065879"/>
                  <a:gd name="connsiteY3" fmla="*/ 1488 h 1201980"/>
                  <a:gd name="connsiteX4" fmla="*/ 605027 w 1065879"/>
                  <a:gd name="connsiteY4" fmla="*/ 453926 h 1201980"/>
                  <a:gd name="connsiteX5" fmla="*/ 719327 w 1065879"/>
                  <a:gd name="connsiteY5" fmla="*/ 601563 h 1201980"/>
                  <a:gd name="connsiteX6" fmla="*/ 1047940 w 1065879"/>
                  <a:gd name="connsiteY6" fmla="*/ 472976 h 1201980"/>
                  <a:gd name="connsiteX7" fmla="*/ 1005077 w 1065879"/>
                  <a:gd name="connsiteY7" fmla="*/ 896838 h 1201980"/>
                  <a:gd name="connsiteX8" fmla="*/ 857440 w 1065879"/>
                  <a:gd name="connsiteY8" fmla="*/ 1177826 h 1201980"/>
                  <a:gd name="connsiteX9" fmla="*/ 300227 w 1065879"/>
                  <a:gd name="connsiteY9" fmla="*/ 1139726 h 1201980"/>
                  <a:gd name="connsiteX0" fmla="*/ 301092 w 1066744"/>
                  <a:gd name="connsiteY0" fmla="*/ 1157077 h 1219331"/>
                  <a:gd name="connsiteX1" fmla="*/ 1055 w 1066744"/>
                  <a:gd name="connsiteY1" fmla="*/ 799889 h 1219331"/>
                  <a:gd name="connsiteX2" fmla="*/ 220129 w 1066744"/>
                  <a:gd name="connsiteY2" fmla="*/ 156952 h 1219331"/>
                  <a:gd name="connsiteX3" fmla="*/ 686855 w 1066744"/>
                  <a:gd name="connsiteY3" fmla="*/ 18839 h 1219331"/>
                  <a:gd name="connsiteX4" fmla="*/ 605892 w 1066744"/>
                  <a:gd name="connsiteY4" fmla="*/ 471277 h 1219331"/>
                  <a:gd name="connsiteX5" fmla="*/ 720192 w 1066744"/>
                  <a:gd name="connsiteY5" fmla="*/ 618914 h 1219331"/>
                  <a:gd name="connsiteX6" fmla="*/ 1048805 w 1066744"/>
                  <a:gd name="connsiteY6" fmla="*/ 490327 h 1219331"/>
                  <a:gd name="connsiteX7" fmla="*/ 1005942 w 1066744"/>
                  <a:gd name="connsiteY7" fmla="*/ 914189 h 1219331"/>
                  <a:gd name="connsiteX8" fmla="*/ 858305 w 1066744"/>
                  <a:gd name="connsiteY8" fmla="*/ 1195177 h 1219331"/>
                  <a:gd name="connsiteX9" fmla="*/ 301092 w 1066744"/>
                  <a:gd name="connsiteY9" fmla="*/ 1157077 h 1219331"/>
                  <a:gd name="connsiteX0" fmla="*/ 301057 w 1066709"/>
                  <a:gd name="connsiteY0" fmla="*/ 1235690 h 1297944"/>
                  <a:gd name="connsiteX1" fmla="*/ 1020 w 1066709"/>
                  <a:gd name="connsiteY1" fmla="*/ 878502 h 1297944"/>
                  <a:gd name="connsiteX2" fmla="*/ 220094 w 1066709"/>
                  <a:gd name="connsiteY2" fmla="*/ 235565 h 1297944"/>
                  <a:gd name="connsiteX3" fmla="*/ 658245 w 1066709"/>
                  <a:gd name="connsiteY3" fmla="*/ 11727 h 1297944"/>
                  <a:gd name="connsiteX4" fmla="*/ 605857 w 1066709"/>
                  <a:gd name="connsiteY4" fmla="*/ 549890 h 1297944"/>
                  <a:gd name="connsiteX5" fmla="*/ 720157 w 1066709"/>
                  <a:gd name="connsiteY5" fmla="*/ 697527 h 1297944"/>
                  <a:gd name="connsiteX6" fmla="*/ 1048770 w 1066709"/>
                  <a:gd name="connsiteY6" fmla="*/ 568940 h 1297944"/>
                  <a:gd name="connsiteX7" fmla="*/ 1005907 w 1066709"/>
                  <a:gd name="connsiteY7" fmla="*/ 992802 h 1297944"/>
                  <a:gd name="connsiteX8" fmla="*/ 858270 w 1066709"/>
                  <a:gd name="connsiteY8" fmla="*/ 1273790 h 1297944"/>
                  <a:gd name="connsiteX9" fmla="*/ 301057 w 1066709"/>
                  <a:gd name="connsiteY9" fmla="*/ 1235690 h 1297944"/>
                  <a:gd name="connsiteX0" fmla="*/ 301057 w 1066709"/>
                  <a:gd name="connsiteY0" fmla="*/ 1366504 h 1428758"/>
                  <a:gd name="connsiteX1" fmla="*/ 1020 w 1066709"/>
                  <a:gd name="connsiteY1" fmla="*/ 1009316 h 1428758"/>
                  <a:gd name="connsiteX2" fmla="*/ 220094 w 1066709"/>
                  <a:gd name="connsiteY2" fmla="*/ 366379 h 1428758"/>
                  <a:gd name="connsiteX3" fmla="*/ 658245 w 1066709"/>
                  <a:gd name="connsiteY3" fmla="*/ 142541 h 1428758"/>
                  <a:gd name="connsiteX4" fmla="*/ 777307 w 1066709"/>
                  <a:gd name="connsiteY4" fmla="*/ 28242 h 1428758"/>
                  <a:gd name="connsiteX5" fmla="*/ 605857 w 1066709"/>
                  <a:gd name="connsiteY5" fmla="*/ 680704 h 1428758"/>
                  <a:gd name="connsiteX6" fmla="*/ 720157 w 1066709"/>
                  <a:gd name="connsiteY6" fmla="*/ 828341 h 1428758"/>
                  <a:gd name="connsiteX7" fmla="*/ 1048770 w 1066709"/>
                  <a:gd name="connsiteY7" fmla="*/ 699754 h 1428758"/>
                  <a:gd name="connsiteX8" fmla="*/ 1005907 w 1066709"/>
                  <a:gd name="connsiteY8" fmla="*/ 1123616 h 1428758"/>
                  <a:gd name="connsiteX9" fmla="*/ 858270 w 1066709"/>
                  <a:gd name="connsiteY9" fmla="*/ 1404604 h 1428758"/>
                  <a:gd name="connsiteX10" fmla="*/ 301057 w 1066709"/>
                  <a:gd name="connsiteY10" fmla="*/ 1366504 h 1428758"/>
                  <a:gd name="connsiteX0" fmla="*/ 301057 w 1066709"/>
                  <a:gd name="connsiteY0" fmla="*/ 1347770 h 1410024"/>
                  <a:gd name="connsiteX1" fmla="*/ 1020 w 1066709"/>
                  <a:gd name="connsiteY1" fmla="*/ 990582 h 1410024"/>
                  <a:gd name="connsiteX2" fmla="*/ 220094 w 1066709"/>
                  <a:gd name="connsiteY2" fmla="*/ 347645 h 1410024"/>
                  <a:gd name="connsiteX3" fmla="*/ 658245 w 1066709"/>
                  <a:gd name="connsiteY3" fmla="*/ 123807 h 1410024"/>
                  <a:gd name="connsiteX4" fmla="*/ 777307 w 1066709"/>
                  <a:gd name="connsiteY4" fmla="*/ 9508 h 1410024"/>
                  <a:gd name="connsiteX5" fmla="*/ 777307 w 1066709"/>
                  <a:gd name="connsiteY5" fmla="*/ 380983 h 1410024"/>
                  <a:gd name="connsiteX6" fmla="*/ 605857 w 1066709"/>
                  <a:gd name="connsiteY6" fmla="*/ 661970 h 1410024"/>
                  <a:gd name="connsiteX7" fmla="*/ 720157 w 1066709"/>
                  <a:gd name="connsiteY7" fmla="*/ 809607 h 1410024"/>
                  <a:gd name="connsiteX8" fmla="*/ 1048770 w 1066709"/>
                  <a:gd name="connsiteY8" fmla="*/ 681020 h 1410024"/>
                  <a:gd name="connsiteX9" fmla="*/ 1005907 w 1066709"/>
                  <a:gd name="connsiteY9" fmla="*/ 1104882 h 1410024"/>
                  <a:gd name="connsiteX10" fmla="*/ 858270 w 1066709"/>
                  <a:gd name="connsiteY10" fmla="*/ 1385870 h 1410024"/>
                  <a:gd name="connsiteX11" fmla="*/ 301057 w 1066709"/>
                  <a:gd name="connsiteY11" fmla="*/ 1347770 h 1410024"/>
                  <a:gd name="connsiteX0" fmla="*/ 301057 w 1066709"/>
                  <a:gd name="connsiteY0" fmla="*/ 1347770 h 1410024"/>
                  <a:gd name="connsiteX1" fmla="*/ 1020 w 1066709"/>
                  <a:gd name="connsiteY1" fmla="*/ 990582 h 1410024"/>
                  <a:gd name="connsiteX2" fmla="*/ 220094 w 1066709"/>
                  <a:gd name="connsiteY2" fmla="*/ 347645 h 1410024"/>
                  <a:gd name="connsiteX3" fmla="*/ 658245 w 1066709"/>
                  <a:gd name="connsiteY3" fmla="*/ 123807 h 1410024"/>
                  <a:gd name="connsiteX4" fmla="*/ 777307 w 1066709"/>
                  <a:gd name="connsiteY4" fmla="*/ 9508 h 1410024"/>
                  <a:gd name="connsiteX5" fmla="*/ 777307 w 1066709"/>
                  <a:gd name="connsiteY5" fmla="*/ 380983 h 1410024"/>
                  <a:gd name="connsiteX6" fmla="*/ 748732 w 1066709"/>
                  <a:gd name="connsiteY6" fmla="*/ 619107 h 1410024"/>
                  <a:gd name="connsiteX7" fmla="*/ 720157 w 1066709"/>
                  <a:gd name="connsiteY7" fmla="*/ 809607 h 1410024"/>
                  <a:gd name="connsiteX8" fmla="*/ 1048770 w 1066709"/>
                  <a:gd name="connsiteY8" fmla="*/ 681020 h 1410024"/>
                  <a:gd name="connsiteX9" fmla="*/ 1005907 w 1066709"/>
                  <a:gd name="connsiteY9" fmla="*/ 1104882 h 1410024"/>
                  <a:gd name="connsiteX10" fmla="*/ 858270 w 1066709"/>
                  <a:gd name="connsiteY10" fmla="*/ 1385870 h 1410024"/>
                  <a:gd name="connsiteX11" fmla="*/ 301057 w 1066709"/>
                  <a:gd name="connsiteY11" fmla="*/ 1347770 h 1410024"/>
                  <a:gd name="connsiteX0" fmla="*/ 301057 w 1055662"/>
                  <a:gd name="connsiteY0" fmla="*/ 1347770 h 1410024"/>
                  <a:gd name="connsiteX1" fmla="*/ 1020 w 1055662"/>
                  <a:gd name="connsiteY1" fmla="*/ 990582 h 1410024"/>
                  <a:gd name="connsiteX2" fmla="*/ 220094 w 1055662"/>
                  <a:gd name="connsiteY2" fmla="*/ 347645 h 1410024"/>
                  <a:gd name="connsiteX3" fmla="*/ 658245 w 1055662"/>
                  <a:gd name="connsiteY3" fmla="*/ 123807 h 1410024"/>
                  <a:gd name="connsiteX4" fmla="*/ 777307 w 1055662"/>
                  <a:gd name="connsiteY4" fmla="*/ 9508 h 1410024"/>
                  <a:gd name="connsiteX5" fmla="*/ 777307 w 1055662"/>
                  <a:gd name="connsiteY5" fmla="*/ 380983 h 1410024"/>
                  <a:gd name="connsiteX6" fmla="*/ 748732 w 1055662"/>
                  <a:gd name="connsiteY6" fmla="*/ 619107 h 1410024"/>
                  <a:gd name="connsiteX7" fmla="*/ 877319 w 1055662"/>
                  <a:gd name="connsiteY7" fmla="*/ 690545 h 1410024"/>
                  <a:gd name="connsiteX8" fmla="*/ 1048770 w 1055662"/>
                  <a:gd name="connsiteY8" fmla="*/ 681020 h 1410024"/>
                  <a:gd name="connsiteX9" fmla="*/ 1005907 w 1055662"/>
                  <a:gd name="connsiteY9" fmla="*/ 1104882 h 1410024"/>
                  <a:gd name="connsiteX10" fmla="*/ 858270 w 1055662"/>
                  <a:gd name="connsiteY10" fmla="*/ 1385870 h 1410024"/>
                  <a:gd name="connsiteX11" fmla="*/ 301057 w 1055662"/>
                  <a:gd name="connsiteY11" fmla="*/ 1347770 h 1410024"/>
                  <a:gd name="connsiteX0" fmla="*/ 301057 w 1264399"/>
                  <a:gd name="connsiteY0" fmla="*/ 1347770 h 1410024"/>
                  <a:gd name="connsiteX1" fmla="*/ 1020 w 1264399"/>
                  <a:gd name="connsiteY1" fmla="*/ 990582 h 1410024"/>
                  <a:gd name="connsiteX2" fmla="*/ 220094 w 1264399"/>
                  <a:gd name="connsiteY2" fmla="*/ 347645 h 1410024"/>
                  <a:gd name="connsiteX3" fmla="*/ 658245 w 1264399"/>
                  <a:gd name="connsiteY3" fmla="*/ 123807 h 1410024"/>
                  <a:gd name="connsiteX4" fmla="*/ 777307 w 1264399"/>
                  <a:gd name="connsiteY4" fmla="*/ 9508 h 1410024"/>
                  <a:gd name="connsiteX5" fmla="*/ 777307 w 1264399"/>
                  <a:gd name="connsiteY5" fmla="*/ 380983 h 1410024"/>
                  <a:gd name="connsiteX6" fmla="*/ 748732 w 1264399"/>
                  <a:gd name="connsiteY6" fmla="*/ 619107 h 1410024"/>
                  <a:gd name="connsiteX7" fmla="*/ 877319 w 1264399"/>
                  <a:gd name="connsiteY7" fmla="*/ 690545 h 1410024"/>
                  <a:gd name="connsiteX8" fmla="*/ 1263083 w 1264399"/>
                  <a:gd name="connsiteY8" fmla="*/ 466707 h 1410024"/>
                  <a:gd name="connsiteX9" fmla="*/ 1005907 w 1264399"/>
                  <a:gd name="connsiteY9" fmla="*/ 1104882 h 1410024"/>
                  <a:gd name="connsiteX10" fmla="*/ 858270 w 1264399"/>
                  <a:gd name="connsiteY10" fmla="*/ 1385870 h 1410024"/>
                  <a:gd name="connsiteX11" fmla="*/ 301057 w 1264399"/>
                  <a:gd name="connsiteY11" fmla="*/ 1347770 h 1410024"/>
                  <a:gd name="connsiteX0" fmla="*/ 301057 w 1273223"/>
                  <a:gd name="connsiteY0" fmla="*/ 1347770 h 1414209"/>
                  <a:gd name="connsiteX1" fmla="*/ 1020 w 1273223"/>
                  <a:gd name="connsiteY1" fmla="*/ 990582 h 1414209"/>
                  <a:gd name="connsiteX2" fmla="*/ 220094 w 1273223"/>
                  <a:gd name="connsiteY2" fmla="*/ 347645 h 1414209"/>
                  <a:gd name="connsiteX3" fmla="*/ 658245 w 1273223"/>
                  <a:gd name="connsiteY3" fmla="*/ 123807 h 1414209"/>
                  <a:gd name="connsiteX4" fmla="*/ 777307 w 1273223"/>
                  <a:gd name="connsiteY4" fmla="*/ 9508 h 1414209"/>
                  <a:gd name="connsiteX5" fmla="*/ 777307 w 1273223"/>
                  <a:gd name="connsiteY5" fmla="*/ 380983 h 1414209"/>
                  <a:gd name="connsiteX6" fmla="*/ 748732 w 1273223"/>
                  <a:gd name="connsiteY6" fmla="*/ 619107 h 1414209"/>
                  <a:gd name="connsiteX7" fmla="*/ 877319 w 1273223"/>
                  <a:gd name="connsiteY7" fmla="*/ 690545 h 1414209"/>
                  <a:gd name="connsiteX8" fmla="*/ 1263083 w 1273223"/>
                  <a:gd name="connsiteY8" fmla="*/ 466707 h 1414209"/>
                  <a:gd name="connsiteX9" fmla="*/ 1153544 w 1273223"/>
                  <a:gd name="connsiteY9" fmla="*/ 1033444 h 1414209"/>
                  <a:gd name="connsiteX10" fmla="*/ 858270 w 1273223"/>
                  <a:gd name="connsiteY10" fmla="*/ 1385870 h 1414209"/>
                  <a:gd name="connsiteX11" fmla="*/ 301057 w 1273223"/>
                  <a:gd name="connsiteY11" fmla="*/ 1347770 h 1414209"/>
                  <a:gd name="connsiteX0" fmla="*/ 122511 w 1094677"/>
                  <a:gd name="connsiteY0" fmla="*/ 1347770 h 1413798"/>
                  <a:gd name="connsiteX1" fmla="*/ 27261 w 1094677"/>
                  <a:gd name="connsiteY1" fmla="*/ 1000107 h 1413798"/>
                  <a:gd name="connsiteX2" fmla="*/ 41548 w 1094677"/>
                  <a:gd name="connsiteY2" fmla="*/ 347645 h 1413798"/>
                  <a:gd name="connsiteX3" fmla="*/ 479699 w 1094677"/>
                  <a:gd name="connsiteY3" fmla="*/ 123807 h 1413798"/>
                  <a:gd name="connsiteX4" fmla="*/ 598761 w 1094677"/>
                  <a:gd name="connsiteY4" fmla="*/ 9508 h 1413798"/>
                  <a:gd name="connsiteX5" fmla="*/ 598761 w 1094677"/>
                  <a:gd name="connsiteY5" fmla="*/ 380983 h 1413798"/>
                  <a:gd name="connsiteX6" fmla="*/ 570186 w 1094677"/>
                  <a:gd name="connsiteY6" fmla="*/ 619107 h 1413798"/>
                  <a:gd name="connsiteX7" fmla="*/ 698773 w 1094677"/>
                  <a:gd name="connsiteY7" fmla="*/ 690545 h 1413798"/>
                  <a:gd name="connsiteX8" fmla="*/ 1084537 w 1094677"/>
                  <a:gd name="connsiteY8" fmla="*/ 466707 h 1413798"/>
                  <a:gd name="connsiteX9" fmla="*/ 974998 w 1094677"/>
                  <a:gd name="connsiteY9" fmla="*/ 1033444 h 1413798"/>
                  <a:gd name="connsiteX10" fmla="*/ 679724 w 1094677"/>
                  <a:gd name="connsiteY10" fmla="*/ 1385870 h 1413798"/>
                  <a:gd name="connsiteX11" fmla="*/ 122511 w 1094677"/>
                  <a:gd name="connsiteY11" fmla="*/ 1347770 h 1413798"/>
                  <a:gd name="connsiteX0" fmla="*/ 227948 w 1100101"/>
                  <a:gd name="connsiteY0" fmla="*/ 1385870 h 1432030"/>
                  <a:gd name="connsiteX1" fmla="*/ 32685 w 1100101"/>
                  <a:gd name="connsiteY1" fmla="*/ 1000107 h 1432030"/>
                  <a:gd name="connsiteX2" fmla="*/ 46972 w 1100101"/>
                  <a:gd name="connsiteY2" fmla="*/ 347645 h 1432030"/>
                  <a:gd name="connsiteX3" fmla="*/ 485123 w 1100101"/>
                  <a:gd name="connsiteY3" fmla="*/ 123807 h 1432030"/>
                  <a:gd name="connsiteX4" fmla="*/ 604185 w 1100101"/>
                  <a:gd name="connsiteY4" fmla="*/ 9508 h 1432030"/>
                  <a:gd name="connsiteX5" fmla="*/ 604185 w 1100101"/>
                  <a:gd name="connsiteY5" fmla="*/ 380983 h 1432030"/>
                  <a:gd name="connsiteX6" fmla="*/ 575610 w 1100101"/>
                  <a:gd name="connsiteY6" fmla="*/ 619107 h 1432030"/>
                  <a:gd name="connsiteX7" fmla="*/ 704197 w 1100101"/>
                  <a:gd name="connsiteY7" fmla="*/ 690545 h 1432030"/>
                  <a:gd name="connsiteX8" fmla="*/ 1089961 w 1100101"/>
                  <a:gd name="connsiteY8" fmla="*/ 466707 h 1432030"/>
                  <a:gd name="connsiteX9" fmla="*/ 980422 w 1100101"/>
                  <a:gd name="connsiteY9" fmla="*/ 1033444 h 1432030"/>
                  <a:gd name="connsiteX10" fmla="*/ 685148 w 1100101"/>
                  <a:gd name="connsiteY10" fmla="*/ 1385870 h 1432030"/>
                  <a:gd name="connsiteX11" fmla="*/ 227948 w 1100101"/>
                  <a:gd name="connsiteY11" fmla="*/ 1385870 h 1432030"/>
                  <a:gd name="connsiteX0" fmla="*/ 205947 w 1078100"/>
                  <a:gd name="connsiteY0" fmla="*/ 1389422 h 1435582"/>
                  <a:gd name="connsiteX1" fmla="*/ 10684 w 1078100"/>
                  <a:gd name="connsiteY1" fmla="*/ 1003659 h 1435582"/>
                  <a:gd name="connsiteX2" fmla="*/ 72596 w 1078100"/>
                  <a:gd name="connsiteY2" fmla="*/ 594085 h 1435582"/>
                  <a:gd name="connsiteX3" fmla="*/ 463122 w 1078100"/>
                  <a:gd name="connsiteY3" fmla="*/ 127359 h 1435582"/>
                  <a:gd name="connsiteX4" fmla="*/ 582184 w 1078100"/>
                  <a:gd name="connsiteY4" fmla="*/ 13060 h 1435582"/>
                  <a:gd name="connsiteX5" fmla="*/ 582184 w 1078100"/>
                  <a:gd name="connsiteY5" fmla="*/ 384535 h 1435582"/>
                  <a:gd name="connsiteX6" fmla="*/ 553609 w 1078100"/>
                  <a:gd name="connsiteY6" fmla="*/ 622659 h 1435582"/>
                  <a:gd name="connsiteX7" fmla="*/ 682196 w 1078100"/>
                  <a:gd name="connsiteY7" fmla="*/ 694097 h 1435582"/>
                  <a:gd name="connsiteX8" fmla="*/ 1067960 w 1078100"/>
                  <a:gd name="connsiteY8" fmla="*/ 470259 h 1435582"/>
                  <a:gd name="connsiteX9" fmla="*/ 958421 w 1078100"/>
                  <a:gd name="connsiteY9" fmla="*/ 1036996 h 1435582"/>
                  <a:gd name="connsiteX10" fmla="*/ 663147 w 1078100"/>
                  <a:gd name="connsiteY10" fmla="*/ 1389422 h 1435582"/>
                  <a:gd name="connsiteX11" fmla="*/ 205947 w 1078100"/>
                  <a:gd name="connsiteY11" fmla="*/ 1389422 h 1435582"/>
                  <a:gd name="connsiteX0" fmla="*/ 201627 w 1073780"/>
                  <a:gd name="connsiteY0" fmla="*/ 1379837 h 1425997"/>
                  <a:gd name="connsiteX1" fmla="*/ 6364 w 1073780"/>
                  <a:gd name="connsiteY1" fmla="*/ 994074 h 1425997"/>
                  <a:gd name="connsiteX2" fmla="*/ 68276 w 1073780"/>
                  <a:gd name="connsiteY2" fmla="*/ 584500 h 1425997"/>
                  <a:gd name="connsiteX3" fmla="*/ 273064 w 1073780"/>
                  <a:gd name="connsiteY3" fmla="*/ 384474 h 1425997"/>
                  <a:gd name="connsiteX4" fmla="*/ 577864 w 1073780"/>
                  <a:gd name="connsiteY4" fmla="*/ 3475 h 1425997"/>
                  <a:gd name="connsiteX5" fmla="*/ 577864 w 1073780"/>
                  <a:gd name="connsiteY5" fmla="*/ 374950 h 1425997"/>
                  <a:gd name="connsiteX6" fmla="*/ 549289 w 1073780"/>
                  <a:gd name="connsiteY6" fmla="*/ 613074 h 1425997"/>
                  <a:gd name="connsiteX7" fmla="*/ 677876 w 1073780"/>
                  <a:gd name="connsiteY7" fmla="*/ 684512 h 1425997"/>
                  <a:gd name="connsiteX8" fmla="*/ 1063640 w 1073780"/>
                  <a:gd name="connsiteY8" fmla="*/ 460674 h 1425997"/>
                  <a:gd name="connsiteX9" fmla="*/ 954101 w 1073780"/>
                  <a:gd name="connsiteY9" fmla="*/ 1027411 h 1425997"/>
                  <a:gd name="connsiteX10" fmla="*/ 658827 w 1073780"/>
                  <a:gd name="connsiteY10" fmla="*/ 1379837 h 1425997"/>
                  <a:gd name="connsiteX11" fmla="*/ 201627 w 1073780"/>
                  <a:gd name="connsiteY11" fmla="*/ 1379837 h 1425997"/>
                  <a:gd name="connsiteX0" fmla="*/ 201627 w 1073780"/>
                  <a:gd name="connsiteY0" fmla="*/ 1132449 h 1178609"/>
                  <a:gd name="connsiteX1" fmla="*/ 6364 w 1073780"/>
                  <a:gd name="connsiteY1" fmla="*/ 746686 h 1178609"/>
                  <a:gd name="connsiteX2" fmla="*/ 68276 w 1073780"/>
                  <a:gd name="connsiteY2" fmla="*/ 337112 h 1178609"/>
                  <a:gd name="connsiteX3" fmla="*/ 273064 w 1073780"/>
                  <a:gd name="connsiteY3" fmla="*/ 137086 h 1178609"/>
                  <a:gd name="connsiteX4" fmla="*/ 511189 w 1073780"/>
                  <a:gd name="connsiteY4" fmla="*/ 8500 h 1178609"/>
                  <a:gd name="connsiteX5" fmla="*/ 577864 w 1073780"/>
                  <a:gd name="connsiteY5" fmla="*/ 127562 h 1178609"/>
                  <a:gd name="connsiteX6" fmla="*/ 549289 w 1073780"/>
                  <a:gd name="connsiteY6" fmla="*/ 365686 h 1178609"/>
                  <a:gd name="connsiteX7" fmla="*/ 677876 w 1073780"/>
                  <a:gd name="connsiteY7" fmla="*/ 437124 h 1178609"/>
                  <a:gd name="connsiteX8" fmla="*/ 1063640 w 1073780"/>
                  <a:gd name="connsiteY8" fmla="*/ 213286 h 1178609"/>
                  <a:gd name="connsiteX9" fmla="*/ 954101 w 1073780"/>
                  <a:gd name="connsiteY9" fmla="*/ 780023 h 1178609"/>
                  <a:gd name="connsiteX10" fmla="*/ 658827 w 1073780"/>
                  <a:gd name="connsiteY10" fmla="*/ 1132449 h 1178609"/>
                  <a:gd name="connsiteX11" fmla="*/ 201627 w 1073780"/>
                  <a:gd name="connsiteY11" fmla="*/ 1132449 h 1178609"/>
                  <a:gd name="connsiteX0" fmla="*/ 201627 w 1073780"/>
                  <a:gd name="connsiteY0" fmla="*/ 1132449 h 1178609"/>
                  <a:gd name="connsiteX1" fmla="*/ 6364 w 1073780"/>
                  <a:gd name="connsiteY1" fmla="*/ 746686 h 1178609"/>
                  <a:gd name="connsiteX2" fmla="*/ 68276 w 1073780"/>
                  <a:gd name="connsiteY2" fmla="*/ 337112 h 1178609"/>
                  <a:gd name="connsiteX3" fmla="*/ 273064 w 1073780"/>
                  <a:gd name="connsiteY3" fmla="*/ 137086 h 1178609"/>
                  <a:gd name="connsiteX4" fmla="*/ 511189 w 1073780"/>
                  <a:gd name="connsiteY4" fmla="*/ 8500 h 1178609"/>
                  <a:gd name="connsiteX5" fmla="*/ 468327 w 1073780"/>
                  <a:gd name="connsiteY5" fmla="*/ 256149 h 1178609"/>
                  <a:gd name="connsiteX6" fmla="*/ 549289 w 1073780"/>
                  <a:gd name="connsiteY6" fmla="*/ 365686 h 1178609"/>
                  <a:gd name="connsiteX7" fmla="*/ 677876 w 1073780"/>
                  <a:gd name="connsiteY7" fmla="*/ 437124 h 1178609"/>
                  <a:gd name="connsiteX8" fmla="*/ 1063640 w 1073780"/>
                  <a:gd name="connsiteY8" fmla="*/ 213286 h 1178609"/>
                  <a:gd name="connsiteX9" fmla="*/ 954101 w 1073780"/>
                  <a:gd name="connsiteY9" fmla="*/ 780023 h 1178609"/>
                  <a:gd name="connsiteX10" fmla="*/ 658827 w 1073780"/>
                  <a:gd name="connsiteY10" fmla="*/ 1132449 h 1178609"/>
                  <a:gd name="connsiteX11" fmla="*/ 201627 w 1073780"/>
                  <a:gd name="connsiteY11" fmla="*/ 1132449 h 1178609"/>
                  <a:gd name="connsiteX0" fmla="*/ 201627 w 1073780"/>
                  <a:gd name="connsiteY0" fmla="*/ 1132449 h 1178609"/>
                  <a:gd name="connsiteX1" fmla="*/ 6364 w 1073780"/>
                  <a:gd name="connsiteY1" fmla="*/ 746686 h 1178609"/>
                  <a:gd name="connsiteX2" fmla="*/ 68276 w 1073780"/>
                  <a:gd name="connsiteY2" fmla="*/ 337112 h 1178609"/>
                  <a:gd name="connsiteX3" fmla="*/ 273064 w 1073780"/>
                  <a:gd name="connsiteY3" fmla="*/ 137086 h 1178609"/>
                  <a:gd name="connsiteX4" fmla="*/ 511189 w 1073780"/>
                  <a:gd name="connsiteY4" fmla="*/ 8500 h 1178609"/>
                  <a:gd name="connsiteX5" fmla="*/ 430227 w 1073780"/>
                  <a:gd name="connsiteY5" fmla="*/ 251386 h 1178609"/>
                  <a:gd name="connsiteX6" fmla="*/ 549289 w 1073780"/>
                  <a:gd name="connsiteY6" fmla="*/ 365686 h 1178609"/>
                  <a:gd name="connsiteX7" fmla="*/ 677876 w 1073780"/>
                  <a:gd name="connsiteY7" fmla="*/ 437124 h 1178609"/>
                  <a:gd name="connsiteX8" fmla="*/ 1063640 w 1073780"/>
                  <a:gd name="connsiteY8" fmla="*/ 213286 h 1178609"/>
                  <a:gd name="connsiteX9" fmla="*/ 954101 w 1073780"/>
                  <a:gd name="connsiteY9" fmla="*/ 780023 h 1178609"/>
                  <a:gd name="connsiteX10" fmla="*/ 658827 w 1073780"/>
                  <a:gd name="connsiteY10" fmla="*/ 1132449 h 1178609"/>
                  <a:gd name="connsiteX11" fmla="*/ 201627 w 1073780"/>
                  <a:gd name="connsiteY11" fmla="*/ 1132449 h 1178609"/>
                  <a:gd name="connsiteX0" fmla="*/ 201627 w 1073780"/>
                  <a:gd name="connsiteY0" fmla="*/ 1132449 h 1178609"/>
                  <a:gd name="connsiteX1" fmla="*/ 6364 w 1073780"/>
                  <a:gd name="connsiteY1" fmla="*/ 746686 h 1178609"/>
                  <a:gd name="connsiteX2" fmla="*/ 68276 w 1073780"/>
                  <a:gd name="connsiteY2" fmla="*/ 337112 h 1178609"/>
                  <a:gd name="connsiteX3" fmla="*/ 273064 w 1073780"/>
                  <a:gd name="connsiteY3" fmla="*/ 137086 h 1178609"/>
                  <a:gd name="connsiteX4" fmla="*/ 511189 w 1073780"/>
                  <a:gd name="connsiteY4" fmla="*/ 8500 h 1178609"/>
                  <a:gd name="connsiteX5" fmla="*/ 430227 w 1073780"/>
                  <a:gd name="connsiteY5" fmla="*/ 251386 h 1178609"/>
                  <a:gd name="connsiteX6" fmla="*/ 473089 w 1073780"/>
                  <a:gd name="connsiteY6" fmla="*/ 599048 h 1178609"/>
                  <a:gd name="connsiteX7" fmla="*/ 677876 w 1073780"/>
                  <a:gd name="connsiteY7" fmla="*/ 437124 h 1178609"/>
                  <a:gd name="connsiteX8" fmla="*/ 1063640 w 1073780"/>
                  <a:gd name="connsiteY8" fmla="*/ 213286 h 1178609"/>
                  <a:gd name="connsiteX9" fmla="*/ 954101 w 1073780"/>
                  <a:gd name="connsiteY9" fmla="*/ 780023 h 1178609"/>
                  <a:gd name="connsiteX10" fmla="*/ 658827 w 1073780"/>
                  <a:gd name="connsiteY10" fmla="*/ 1132449 h 1178609"/>
                  <a:gd name="connsiteX11" fmla="*/ 201627 w 1073780"/>
                  <a:gd name="connsiteY11" fmla="*/ 1132449 h 1178609"/>
                  <a:gd name="connsiteX0" fmla="*/ 201627 w 1070043"/>
                  <a:gd name="connsiteY0" fmla="*/ 1132449 h 1178609"/>
                  <a:gd name="connsiteX1" fmla="*/ 6364 w 1070043"/>
                  <a:gd name="connsiteY1" fmla="*/ 746686 h 1178609"/>
                  <a:gd name="connsiteX2" fmla="*/ 68276 w 1070043"/>
                  <a:gd name="connsiteY2" fmla="*/ 337112 h 1178609"/>
                  <a:gd name="connsiteX3" fmla="*/ 273064 w 1070043"/>
                  <a:gd name="connsiteY3" fmla="*/ 137086 h 1178609"/>
                  <a:gd name="connsiteX4" fmla="*/ 511189 w 1070043"/>
                  <a:gd name="connsiteY4" fmla="*/ 8500 h 1178609"/>
                  <a:gd name="connsiteX5" fmla="*/ 430227 w 1070043"/>
                  <a:gd name="connsiteY5" fmla="*/ 251386 h 1178609"/>
                  <a:gd name="connsiteX6" fmla="*/ 473089 w 1070043"/>
                  <a:gd name="connsiteY6" fmla="*/ 599048 h 1178609"/>
                  <a:gd name="connsiteX7" fmla="*/ 749313 w 1070043"/>
                  <a:gd name="connsiteY7" fmla="*/ 499037 h 1178609"/>
                  <a:gd name="connsiteX8" fmla="*/ 1063640 w 1070043"/>
                  <a:gd name="connsiteY8" fmla="*/ 213286 h 1178609"/>
                  <a:gd name="connsiteX9" fmla="*/ 954101 w 1070043"/>
                  <a:gd name="connsiteY9" fmla="*/ 780023 h 1178609"/>
                  <a:gd name="connsiteX10" fmla="*/ 658827 w 1070043"/>
                  <a:gd name="connsiteY10" fmla="*/ 1132449 h 1178609"/>
                  <a:gd name="connsiteX11" fmla="*/ 201627 w 1070043"/>
                  <a:gd name="connsiteY11" fmla="*/ 1132449 h 1178609"/>
                  <a:gd name="connsiteX0" fmla="*/ 201627 w 978815"/>
                  <a:gd name="connsiteY0" fmla="*/ 1132449 h 1178609"/>
                  <a:gd name="connsiteX1" fmla="*/ 6364 w 978815"/>
                  <a:gd name="connsiteY1" fmla="*/ 746686 h 1178609"/>
                  <a:gd name="connsiteX2" fmla="*/ 68276 w 978815"/>
                  <a:gd name="connsiteY2" fmla="*/ 337112 h 1178609"/>
                  <a:gd name="connsiteX3" fmla="*/ 273064 w 978815"/>
                  <a:gd name="connsiteY3" fmla="*/ 137086 h 1178609"/>
                  <a:gd name="connsiteX4" fmla="*/ 511189 w 978815"/>
                  <a:gd name="connsiteY4" fmla="*/ 8500 h 1178609"/>
                  <a:gd name="connsiteX5" fmla="*/ 430227 w 978815"/>
                  <a:gd name="connsiteY5" fmla="*/ 251386 h 1178609"/>
                  <a:gd name="connsiteX6" fmla="*/ 473089 w 978815"/>
                  <a:gd name="connsiteY6" fmla="*/ 599048 h 1178609"/>
                  <a:gd name="connsiteX7" fmla="*/ 749313 w 978815"/>
                  <a:gd name="connsiteY7" fmla="*/ 499037 h 1178609"/>
                  <a:gd name="connsiteX8" fmla="*/ 954103 w 978815"/>
                  <a:gd name="connsiteY8" fmla="*/ 327586 h 1178609"/>
                  <a:gd name="connsiteX9" fmla="*/ 954101 w 978815"/>
                  <a:gd name="connsiteY9" fmla="*/ 780023 h 1178609"/>
                  <a:gd name="connsiteX10" fmla="*/ 658827 w 978815"/>
                  <a:gd name="connsiteY10" fmla="*/ 1132449 h 1178609"/>
                  <a:gd name="connsiteX11" fmla="*/ 201627 w 978815"/>
                  <a:gd name="connsiteY11" fmla="*/ 1132449 h 1178609"/>
                  <a:gd name="connsiteX0" fmla="*/ 201627 w 957851"/>
                  <a:gd name="connsiteY0" fmla="*/ 1132449 h 1177741"/>
                  <a:gd name="connsiteX1" fmla="*/ 6364 w 957851"/>
                  <a:gd name="connsiteY1" fmla="*/ 746686 h 1177741"/>
                  <a:gd name="connsiteX2" fmla="*/ 68276 w 957851"/>
                  <a:gd name="connsiteY2" fmla="*/ 337112 h 1177741"/>
                  <a:gd name="connsiteX3" fmla="*/ 273064 w 957851"/>
                  <a:gd name="connsiteY3" fmla="*/ 137086 h 1177741"/>
                  <a:gd name="connsiteX4" fmla="*/ 511189 w 957851"/>
                  <a:gd name="connsiteY4" fmla="*/ 8500 h 1177741"/>
                  <a:gd name="connsiteX5" fmla="*/ 430227 w 957851"/>
                  <a:gd name="connsiteY5" fmla="*/ 251386 h 1177741"/>
                  <a:gd name="connsiteX6" fmla="*/ 473089 w 957851"/>
                  <a:gd name="connsiteY6" fmla="*/ 599048 h 1177741"/>
                  <a:gd name="connsiteX7" fmla="*/ 749313 w 957851"/>
                  <a:gd name="connsiteY7" fmla="*/ 499037 h 1177741"/>
                  <a:gd name="connsiteX8" fmla="*/ 954103 w 957851"/>
                  <a:gd name="connsiteY8" fmla="*/ 327586 h 1177741"/>
                  <a:gd name="connsiteX9" fmla="*/ 873138 w 957851"/>
                  <a:gd name="connsiteY9" fmla="*/ 794310 h 1177741"/>
                  <a:gd name="connsiteX10" fmla="*/ 658827 w 957851"/>
                  <a:gd name="connsiteY10" fmla="*/ 1132449 h 1177741"/>
                  <a:gd name="connsiteX11" fmla="*/ 201627 w 957851"/>
                  <a:gd name="connsiteY11" fmla="*/ 1132449 h 1177741"/>
                  <a:gd name="connsiteX0" fmla="*/ 201627 w 967005"/>
                  <a:gd name="connsiteY0" fmla="*/ 1132449 h 1177741"/>
                  <a:gd name="connsiteX1" fmla="*/ 6364 w 967005"/>
                  <a:gd name="connsiteY1" fmla="*/ 746686 h 1177741"/>
                  <a:gd name="connsiteX2" fmla="*/ 68276 w 967005"/>
                  <a:gd name="connsiteY2" fmla="*/ 337112 h 1177741"/>
                  <a:gd name="connsiteX3" fmla="*/ 273064 w 967005"/>
                  <a:gd name="connsiteY3" fmla="*/ 137086 h 1177741"/>
                  <a:gd name="connsiteX4" fmla="*/ 511189 w 967005"/>
                  <a:gd name="connsiteY4" fmla="*/ 8500 h 1177741"/>
                  <a:gd name="connsiteX5" fmla="*/ 430227 w 967005"/>
                  <a:gd name="connsiteY5" fmla="*/ 251386 h 1177741"/>
                  <a:gd name="connsiteX6" fmla="*/ 473089 w 967005"/>
                  <a:gd name="connsiteY6" fmla="*/ 599048 h 1177741"/>
                  <a:gd name="connsiteX7" fmla="*/ 749313 w 967005"/>
                  <a:gd name="connsiteY7" fmla="*/ 499037 h 1177741"/>
                  <a:gd name="connsiteX8" fmla="*/ 963628 w 967005"/>
                  <a:gd name="connsiteY8" fmla="*/ 451411 h 1177741"/>
                  <a:gd name="connsiteX9" fmla="*/ 873138 w 967005"/>
                  <a:gd name="connsiteY9" fmla="*/ 794310 h 1177741"/>
                  <a:gd name="connsiteX10" fmla="*/ 658827 w 967005"/>
                  <a:gd name="connsiteY10" fmla="*/ 1132449 h 1177741"/>
                  <a:gd name="connsiteX11" fmla="*/ 201627 w 967005"/>
                  <a:gd name="connsiteY11" fmla="*/ 1132449 h 1177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7005" h="1177741">
                    <a:moveTo>
                      <a:pt x="201627" y="1132449"/>
                    </a:moveTo>
                    <a:cubicBezTo>
                      <a:pt x="92883" y="1068155"/>
                      <a:pt x="28589" y="879242"/>
                      <a:pt x="6364" y="746686"/>
                    </a:cubicBezTo>
                    <a:cubicBezTo>
                      <a:pt x="-15861" y="614130"/>
                      <a:pt x="23826" y="438712"/>
                      <a:pt x="68276" y="337112"/>
                    </a:cubicBezTo>
                    <a:cubicBezTo>
                      <a:pt x="112726" y="235512"/>
                      <a:pt x="199245" y="191855"/>
                      <a:pt x="273064" y="137086"/>
                    </a:cubicBezTo>
                    <a:cubicBezTo>
                      <a:pt x="346883" y="82317"/>
                      <a:pt x="506427" y="-31981"/>
                      <a:pt x="511189" y="8500"/>
                    </a:cubicBezTo>
                    <a:cubicBezTo>
                      <a:pt x="515951" y="48981"/>
                      <a:pt x="458802" y="142642"/>
                      <a:pt x="430227" y="251386"/>
                    </a:cubicBezTo>
                    <a:cubicBezTo>
                      <a:pt x="401652" y="360130"/>
                      <a:pt x="419908" y="557773"/>
                      <a:pt x="473089" y="599048"/>
                    </a:cubicBezTo>
                    <a:cubicBezTo>
                      <a:pt x="526270" y="640323"/>
                      <a:pt x="667557" y="523643"/>
                      <a:pt x="749313" y="499037"/>
                    </a:cubicBezTo>
                    <a:cubicBezTo>
                      <a:pt x="831069" y="474431"/>
                      <a:pt x="942991" y="402199"/>
                      <a:pt x="963628" y="451411"/>
                    </a:cubicBezTo>
                    <a:cubicBezTo>
                      <a:pt x="984265" y="500623"/>
                      <a:pt x="904888" y="676835"/>
                      <a:pt x="873138" y="794310"/>
                    </a:cubicBezTo>
                    <a:cubicBezTo>
                      <a:pt x="841388" y="911785"/>
                      <a:pt x="770746" y="1076092"/>
                      <a:pt x="658827" y="1132449"/>
                    </a:cubicBezTo>
                    <a:cubicBezTo>
                      <a:pt x="546908" y="1188806"/>
                      <a:pt x="310371" y="1196743"/>
                      <a:pt x="201627" y="1132449"/>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5" name="Group 484">
              <a:extLst>
                <a:ext uri="{FF2B5EF4-FFF2-40B4-BE49-F238E27FC236}">
                  <a16:creationId xmlns:a16="http://schemas.microsoft.com/office/drawing/2014/main" id="{9BD6E815-8BF0-42A7-BF26-30D50ADC2FFE}"/>
                </a:ext>
              </a:extLst>
            </p:cNvPr>
            <p:cNvGrpSpPr>
              <a:grpSpLocks noChangeAspect="1"/>
            </p:cNvGrpSpPr>
            <p:nvPr/>
          </p:nvGrpSpPr>
          <p:grpSpPr>
            <a:xfrm rot="583919">
              <a:off x="3930305" y="3864690"/>
              <a:ext cx="1543050" cy="1469955"/>
              <a:chOff x="5396292" y="2252680"/>
              <a:chExt cx="2057400" cy="1959940"/>
            </a:xfrm>
          </p:grpSpPr>
          <p:sp>
            <p:nvSpPr>
              <p:cNvPr id="488" name="Trapezoid 487">
                <a:extLst>
                  <a:ext uri="{FF2B5EF4-FFF2-40B4-BE49-F238E27FC236}">
                    <a16:creationId xmlns:a16="http://schemas.microsoft.com/office/drawing/2014/main" id="{BE2EFBA5-F58D-4864-BF29-B05403BD7135}"/>
                  </a:ext>
                </a:extLst>
              </p:cNvPr>
              <p:cNvSpPr/>
              <p:nvPr/>
            </p:nvSpPr>
            <p:spPr>
              <a:xfrm rot="10800000">
                <a:off x="5510593" y="2592570"/>
                <a:ext cx="1828800" cy="1280160"/>
              </a:xfrm>
              <a:prstGeom prst="trapezoid">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Flowchart: Direct Access Storage 488">
                <a:extLst>
                  <a:ext uri="{FF2B5EF4-FFF2-40B4-BE49-F238E27FC236}">
                    <a16:creationId xmlns:a16="http://schemas.microsoft.com/office/drawing/2014/main" id="{17D16DC7-FC60-45C1-9989-8E856A3E4A61}"/>
                  </a:ext>
                </a:extLst>
              </p:cNvPr>
              <p:cNvSpPr/>
              <p:nvPr/>
            </p:nvSpPr>
            <p:spPr>
              <a:xfrm rot="16200000">
                <a:off x="6196392" y="1452580"/>
                <a:ext cx="457200" cy="2057400"/>
              </a:xfrm>
              <a:prstGeom prst="flowChartMagneticDrum">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Oval 489">
                <a:extLst>
                  <a:ext uri="{FF2B5EF4-FFF2-40B4-BE49-F238E27FC236}">
                    <a16:creationId xmlns:a16="http://schemas.microsoft.com/office/drawing/2014/main" id="{4828D36E-056B-4B68-BD39-360401C3B0A7}"/>
                  </a:ext>
                </a:extLst>
              </p:cNvPr>
              <p:cNvSpPr/>
              <p:nvPr/>
            </p:nvSpPr>
            <p:spPr>
              <a:xfrm>
                <a:off x="5491543" y="2592569"/>
                <a:ext cx="1847850" cy="1475559"/>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Flowchart: Direct Access Storage 490">
                <a:extLst>
                  <a:ext uri="{FF2B5EF4-FFF2-40B4-BE49-F238E27FC236}">
                    <a16:creationId xmlns:a16="http://schemas.microsoft.com/office/drawing/2014/main" id="{7AAA371C-D095-4B8F-A7DD-778F2FE94589}"/>
                  </a:ext>
                </a:extLst>
              </p:cNvPr>
              <p:cNvSpPr/>
              <p:nvPr/>
            </p:nvSpPr>
            <p:spPr>
              <a:xfrm rot="16200000">
                <a:off x="6186868" y="3526630"/>
                <a:ext cx="457200" cy="914779"/>
              </a:xfrm>
              <a:prstGeom prst="flowChartMagneticDrum">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6" name="Freeform 578">
              <a:extLst>
                <a:ext uri="{FF2B5EF4-FFF2-40B4-BE49-F238E27FC236}">
                  <a16:creationId xmlns:a16="http://schemas.microsoft.com/office/drawing/2014/main" id="{B0CEF580-404F-4A59-A9E8-235AA73C61C4}"/>
                </a:ext>
              </a:extLst>
            </p:cNvPr>
            <p:cNvSpPr/>
            <p:nvPr/>
          </p:nvSpPr>
          <p:spPr>
            <a:xfrm>
              <a:off x="4186212" y="2369648"/>
              <a:ext cx="1449248" cy="1708593"/>
            </a:xfrm>
            <a:custGeom>
              <a:avLst/>
              <a:gdLst>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320945 w 1465222"/>
                <a:gd name="connsiteY19"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320945 w 1465222"/>
                <a:gd name="connsiteY19"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606695 w 1465222"/>
                <a:gd name="connsiteY19" fmla="*/ 729158 h 1860940"/>
                <a:gd name="connsiteX20" fmla="*/ 320945 w 1465222"/>
                <a:gd name="connsiteY20"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759095 w 1465222"/>
                <a:gd name="connsiteY19" fmla="*/ 610095 h 1860940"/>
                <a:gd name="connsiteX20" fmla="*/ 606695 w 1465222"/>
                <a:gd name="connsiteY20" fmla="*/ 729158 h 1860940"/>
                <a:gd name="connsiteX21" fmla="*/ 320945 w 1465222"/>
                <a:gd name="connsiteY21"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759095 w 1465222"/>
                <a:gd name="connsiteY19" fmla="*/ 610095 h 1860940"/>
                <a:gd name="connsiteX20" fmla="*/ 606695 w 1465222"/>
                <a:gd name="connsiteY20" fmla="*/ 729158 h 1860940"/>
                <a:gd name="connsiteX21" fmla="*/ 320945 w 1465222"/>
                <a:gd name="connsiteY21"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24827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759095 w 1465222"/>
                <a:gd name="connsiteY19" fmla="*/ 610095 h 1860940"/>
                <a:gd name="connsiteX20" fmla="*/ 606695 w 1465222"/>
                <a:gd name="connsiteY20" fmla="*/ 729158 h 1860940"/>
                <a:gd name="connsiteX21" fmla="*/ 320945 w 1465222"/>
                <a:gd name="connsiteY21" fmla="*/ 900608 h 1860940"/>
                <a:gd name="connsiteX0" fmla="*/ 320945 w 1465222"/>
                <a:gd name="connsiteY0" fmla="*/ 900608 h 1859412"/>
                <a:gd name="connsiteX1" fmla="*/ 159020 w 1465222"/>
                <a:gd name="connsiteY1" fmla="*/ 1091108 h 1859412"/>
                <a:gd name="connsiteX2" fmla="*/ 59007 w 1465222"/>
                <a:gd name="connsiteY2" fmla="*/ 1510208 h 1859412"/>
                <a:gd name="connsiteX3" fmla="*/ 30432 w 1465222"/>
                <a:gd name="connsiteY3" fmla="*/ 1643558 h 1859412"/>
                <a:gd name="connsiteX4" fmla="*/ 501920 w 1465222"/>
                <a:gd name="connsiteY4" fmla="*/ 1757858 h 1859412"/>
                <a:gd name="connsiteX5" fmla="*/ 1101995 w 1465222"/>
                <a:gd name="connsiteY5" fmla="*/ 1853108 h 1859412"/>
                <a:gd name="connsiteX6" fmla="*/ 987695 w 1465222"/>
                <a:gd name="connsiteY6" fmla="*/ 1572120 h 1859412"/>
                <a:gd name="connsiteX7" fmla="*/ 1049607 w 1465222"/>
                <a:gd name="connsiteY7" fmla="*/ 1400670 h 1859412"/>
                <a:gd name="connsiteX8" fmla="*/ 1235345 w 1465222"/>
                <a:gd name="connsiteY8" fmla="*/ 1248270 h 1859412"/>
                <a:gd name="connsiteX9" fmla="*/ 1178195 w 1465222"/>
                <a:gd name="connsiteY9" fmla="*/ 929183 h 1859412"/>
                <a:gd name="connsiteX10" fmla="*/ 1078182 w 1465222"/>
                <a:gd name="connsiteY10" fmla="*/ 914895 h 1859412"/>
                <a:gd name="connsiteX11" fmla="*/ 1149620 w 1465222"/>
                <a:gd name="connsiteY11" fmla="*/ 786308 h 1859412"/>
                <a:gd name="connsiteX12" fmla="*/ 1163907 w 1465222"/>
                <a:gd name="connsiteY12" fmla="*/ 400545 h 1859412"/>
                <a:gd name="connsiteX13" fmla="*/ 1435370 w 1465222"/>
                <a:gd name="connsiteY13" fmla="*/ 195758 h 1859412"/>
                <a:gd name="connsiteX14" fmla="*/ 1444895 w 1465222"/>
                <a:gd name="connsiteY14" fmla="*/ 43358 h 1859412"/>
                <a:gd name="connsiteX15" fmla="*/ 1316307 w 1465222"/>
                <a:gd name="connsiteY15" fmla="*/ 167183 h 1859412"/>
                <a:gd name="connsiteX16" fmla="*/ 1306782 w 1465222"/>
                <a:gd name="connsiteY16" fmla="*/ 495 h 1859412"/>
                <a:gd name="connsiteX17" fmla="*/ 1197245 w 1465222"/>
                <a:gd name="connsiteY17" fmla="*/ 124320 h 1859412"/>
                <a:gd name="connsiteX18" fmla="*/ 1144857 w 1465222"/>
                <a:gd name="connsiteY18" fmla="*/ 357683 h 1859412"/>
                <a:gd name="connsiteX19" fmla="*/ 759095 w 1465222"/>
                <a:gd name="connsiteY19" fmla="*/ 610095 h 1859412"/>
                <a:gd name="connsiteX20" fmla="*/ 606695 w 1465222"/>
                <a:gd name="connsiteY20" fmla="*/ 729158 h 1859412"/>
                <a:gd name="connsiteX21" fmla="*/ 320945 w 1465222"/>
                <a:gd name="connsiteY21" fmla="*/ 900608 h 1859412"/>
                <a:gd name="connsiteX0" fmla="*/ 320945 w 1465222"/>
                <a:gd name="connsiteY0" fmla="*/ 900608 h 1859412"/>
                <a:gd name="connsiteX1" fmla="*/ 159020 w 1465222"/>
                <a:gd name="connsiteY1" fmla="*/ 1091108 h 1859412"/>
                <a:gd name="connsiteX2" fmla="*/ 59007 w 1465222"/>
                <a:gd name="connsiteY2" fmla="*/ 1510208 h 1859412"/>
                <a:gd name="connsiteX3" fmla="*/ 30432 w 1465222"/>
                <a:gd name="connsiteY3" fmla="*/ 1643558 h 1859412"/>
                <a:gd name="connsiteX4" fmla="*/ 501920 w 1465222"/>
                <a:gd name="connsiteY4" fmla="*/ 1757858 h 1859412"/>
                <a:gd name="connsiteX5" fmla="*/ 1101995 w 1465222"/>
                <a:gd name="connsiteY5" fmla="*/ 1853108 h 1859412"/>
                <a:gd name="connsiteX6" fmla="*/ 987695 w 1465222"/>
                <a:gd name="connsiteY6" fmla="*/ 1572120 h 1859412"/>
                <a:gd name="connsiteX7" fmla="*/ 1044845 w 1465222"/>
                <a:gd name="connsiteY7" fmla="*/ 1424483 h 1859412"/>
                <a:gd name="connsiteX8" fmla="*/ 1235345 w 1465222"/>
                <a:gd name="connsiteY8" fmla="*/ 1248270 h 1859412"/>
                <a:gd name="connsiteX9" fmla="*/ 1178195 w 1465222"/>
                <a:gd name="connsiteY9" fmla="*/ 929183 h 1859412"/>
                <a:gd name="connsiteX10" fmla="*/ 1078182 w 1465222"/>
                <a:gd name="connsiteY10" fmla="*/ 914895 h 1859412"/>
                <a:gd name="connsiteX11" fmla="*/ 1149620 w 1465222"/>
                <a:gd name="connsiteY11" fmla="*/ 786308 h 1859412"/>
                <a:gd name="connsiteX12" fmla="*/ 1163907 w 1465222"/>
                <a:gd name="connsiteY12" fmla="*/ 400545 h 1859412"/>
                <a:gd name="connsiteX13" fmla="*/ 1435370 w 1465222"/>
                <a:gd name="connsiteY13" fmla="*/ 195758 h 1859412"/>
                <a:gd name="connsiteX14" fmla="*/ 1444895 w 1465222"/>
                <a:gd name="connsiteY14" fmla="*/ 43358 h 1859412"/>
                <a:gd name="connsiteX15" fmla="*/ 1316307 w 1465222"/>
                <a:gd name="connsiteY15" fmla="*/ 167183 h 1859412"/>
                <a:gd name="connsiteX16" fmla="*/ 1306782 w 1465222"/>
                <a:gd name="connsiteY16" fmla="*/ 495 h 1859412"/>
                <a:gd name="connsiteX17" fmla="*/ 1197245 w 1465222"/>
                <a:gd name="connsiteY17" fmla="*/ 124320 h 1859412"/>
                <a:gd name="connsiteX18" fmla="*/ 1144857 w 1465222"/>
                <a:gd name="connsiteY18" fmla="*/ 357683 h 1859412"/>
                <a:gd name="connsiteX19" fmla="*/ 759095 w 1465222"/>
                <a:gd name="connsiteY19" fmla="*/ 610095 h 1859412"/>
                <a:gd name="connsiteX20" fmla="*/ 606695 w 1465222"/>
                <a:gd name="connsiteY20" fmla="*/ 729158 h 1859412"/>
                <a:gd name="connsiteX21" fmla="*/ 320945 w 1465222"/>
                <a:gd name="connsiteY21" fmla="*/ 900608 h 1859412"/>
                <a:gd name="connsiteX0" fmla="*/ 320945 w 1465222"/>
                <a:gd name="connsiteY0" fmla="*/ 900608 h 1859412"/>
                <a:gd name="connsiteX1" fmla="*/ 159020 w 1465222"/>
                <a:gd name="connsiteY1" fmla="*/ 1091108 h 1859412"/>
                <a:gd name="connsiteX2" fmla="*/ 59007 w 1465222"/>
                <a:gd name="connsiteY2" fmla="*/ 1510208 h 1859412"/>
                <a:gd name="connsiteX3" fmla="*/ 30432 w 1465222"/>
                <a:gd name="connsiteY3" fmla="*/ 1643558 h 1859412"/>
                <a:gd name="connsiteX4" fmla="*/ 501920 w 1465222"/>
                <a:gd name="connsiteY4" fmla="*/ 1757858 h 1859412"/>
                <a:gd name="connsiteX5" fmla="*/ 1101995 w 1465222"/>
                <a:gd name="connsiteY5" fmla="*/ 1853108 h 1859412"/>
                <a:gd name="connsiteX6" fmla="*/ 987695 w 1465222"/>
                <a:gd name="connsiteY6" fmla="*/ 1572120 h 1859412"/>
                <a:gd name="connsiteX7" fmla="*/ 1044845 w 1465222"/>
                <a:gd name="connsiteY7" fmla="*/ 1424483 h 1859412"/>
                <a:gd name="connsiteX8" fmla="*/ 1235345 w 1465222"/>
                <a:gd name="connsiteY8" fmla="*/ 1248270 h 1859412"/>
                <a:gd name="connsiteX9" fmla="*/ 1178195 w 1465222"/>
                <a:gd name="connsiteY9" fmla="*/ 929183 h 1859412"/>
                <a:gd name="connsiteX10" fmla="*/ 1078182 w 1465222"/>
                <a:gd name="connsiteY10" fmla="*/ 914895 h 1859412"/>
                <a:gd name="connsiteX11" fmla="*/ 1149620 w 1465222"/>
                <a:gd name="connsiteY11" fmla="*/ 786308 h 1859412"/>
                <a:gd name="connsiteX12" fmla="*/ 1163907 w 1465222"/>
                <a:gd name="connsiteY12" fmla="*/ 400545 h 1859412"/>
                <a:gd name="connsiteX13" fmla="*/ 1435370 w 1465222"/>
                <a:gd name="connsiteY13" fmla="*/ 195758 h 1859412"/>
                <a:gd name="connsiteX14" fmla="*/ 1444895 w 1465222"/>
                <a:gd name="connsiteY14" fmla="*/ 43358 h 1859412"/>
                <a:gd name="connsiteX15" fmla="*/ 1316307 w 1465222"/>
                <a:gd name="connsiteY15" fmla="*/ 167183 h 1859412"/>
                <a:gd name="connsiteX16" fmla="*/ 1306782 w 1465222"/>
                <a:gd name="connsiteY16" fmla="*/ 495 h 1859412"/>
                <a:gd name="connsiteX17" fmla="*/ 1197245 w 1465222"/>
                <a:gd name="connsiteY17" fmla="*/ 124320 h 1859412"/>
                <a:gd name="connsiteX18" fmla="*/ 1144857 w 1465222"/>
                <a:gd name="connsiteY18" fmla="*/ 357683 h 1859412"/>
                <a:gd name="connsiteX19" fmla="*/ 759095 w 1465222"/>
                <a:gd name="connsiteY19" fmla="*/ 610095 h 1859412"/>
                <a:gd name="connsiteX20" fmla="*/ 606695 w 1465222"/>
                <a:gd name="connsiteY20" fmla="*/ 729158 h 1859412"/>
                <a:gd name="connsiteX21" fmla="*/ 320945 w 1465222"/>
                <a:gd name="connsiteY21" fmla="*/ 900608 h 1859412"/>
                <a:gd name="connsiteX0" fmla="*/ 319352 w 1463629"/>
                <a:gd name="connsiteY0" fmla="*/ 900608 h 1859412"/>
                <a:gd name="connsiteX1" fmla="*/ 105039 w 1463629"/>
                <a:gd name="connsiteY1" fmla="*/ 1143495 h 1859412"/>
                <a:gd name="connsiteX2" fmla="*/ 57414 w 1463629"/>
                <a:gd name="connsiteY2" fmla="*/ 1510208 h 1859412"/>
                <a:gd name="connsiteX3" fmla="*/ 28839 w 1463629"/>
                <a:gd name="connsiteY3" fmla="*/ 1643558 h 1859412"/>
                <a:gd name="connsiteX4" fmla="*/ 500327 w 1463629"/>
                <a:gd name="connsiteY4" fmla="*/ 1757858 h 1859412"/>
                <a:gd name="connsiteX5" fmla="*/ 1100402 w 1463629"/>
                <a:gd name="connsiteY5" fmla="*/ 1853108 h 1859412"/>
                <a:gd name="connsiteX6" fmla="*/ 986102 w 1463629"/>
                <a:gd name="connsiteY6" fmla="*/ 1572120 h 1859412"/>
                <a:gd name="connsiteX7" fmla="*/ 1043252 w 1463629"/>
                <a:gd name="connsiteY7" fmla="*/ 1424483 h 1859412"/>
                <a:gd name="connsiteX8" fmla="*/ 1233752 w 1463629"/>
                <a:gd name="connsiteY8" fmla="*/ 1248270 h 1859412"/>
                <a:gd name="connsiteX9" fmla="*/ 1176602 w 1463629"/>
                <a:gd name="connsiteY9" fmla="*/ 929183 h 1859412"/>
                <a:gd name="connsiteX10" fmla="*/ 1076589 w 1463629"/>
                <a:gd name="connsiteY10" fmla="*/ 914895 h 1859412"/>
                <a:gd name="connsiteX11" fmla="*/ 1148027 w 1463629"/>
                <a:gd name="connsiteY11" fmla="*/ 786308 h 1859412"/>
                <a:gd name="connsiteX12" fmla="*/ 1162314 w 1463629"/>
                <a:gd name="connsiteY12" fmla="*/ 400545 h 1859412"/>
                <a:gd name="connsiteX13" fmla="*/ 1433777 w 1463629"/>
                <a:gd name="connsiteY13" fmla="*/ 195758 h 1859412"/>
                <a:gd name="connsiteX14" fmla="*/ 1443302 w 1463629"/>
                <a:gd name="connsiteY14" fmla="*/ 43358 h 1859412"/>
                <a:gd name="connsiteX15" fmla="*/ 1314714 w 1463629"/>
                <a:gd name="connsiteY15" fmla="*/ 167183 h 1859412"/>
                <a:gd name="connsiteX16" fmla="*/ 1305189 w 1463629"/>
                <a:gd name="connsiteY16" fmla="*/ 495 h 1859412"/>
                <a:gd name="connsiteX17" fmla="*/ 1195652 w 1463629"/>
                <a:gd name="connsiteY17" fmla="*/ 124320 h 1859412"/>
                <a:gd name="connsiteX18" fmla="*/ 1143264 w 1463629"/>
                <a:gd name="connsiteY18" fmla="*/ 357683 h 1859412"/>
                <a:gd name="connsiteX19" fmla="*/ 757502 w 1463629"/>
                <a:gd name="connsiteY19" fmla="*/ 610095 h 1859412"/>
                <a:gd name="connsiteX20" fmla="*/ 605102 w 1463629"/>
                <a:gd name="connsiteY20" fmla="*/ 729158 h 1859412"/>
                <a:gd name="connsiteX21" fmla="*/ 319352 w 1463629"/>
                <a:gd name="connsiteY21" fmla="*/ 900608 h 1859412"/>
                <a:gd name="connsiteX0" fmla="*/ 319352 w 1463629"/>
                <a:gd name="connsiteY0" fmla="*/ 900608 h 1859412"/>
                <a:gd name="connsiteX1" fmla="*/ 105039 w 1463629"/>
                <a:gd name="connsiteY1" fmla="*/ 1119683 h 1859412"/>
                <a:gd name="connsiteX2" fmla="*/ 57414 w 1463629"/>
                <a:gd name="connsiteY2" fmla="*/ 1510208 h 1859412"/>
                <a:gd name="connsiteX3" fmla="*/ 28839 w 1463629"/>
                <a:gd name="connsiteY3" fmla="*/ 1643558 h 1859412"/>
                <a:gd name="connsiteX4" fmla="*/ 500327 w 1463629"/>
                <a:gd name="connsiteY4" fmla="*/ 1757858 h 1859412"/>
                <a:gd name="connsiteX5" fmla="*/ 1100402 w 1463629"/>
                <a:gd name="connsiteY5" fmla="*/ 1853108 h 1859412"/>
                <a:gd name="connsiteX6" fmla="*/ 986102 w 1463629"/>
                <a:gd name="connsiteY6" fmla="*/ 1572120 h 1859412"/>
                <a:gd name="connsiteX7" fmla="*/ 1043252 w 1463629"/>
                <a:gd name="connsiteY7" fmla="*/ 1424483 h 1859412"/>
                <a:gd name="connsiteX8" fmla="*/ 1233752 w 1463629"/>
                <a:gd name="connsiteY8" fmla="*/ 1248270 h 1859412"/>
                <a:gd name="connsiteX9" fmla="*/ 1176602 w 1463629"/>
                <a:gd name="connsiteY9" fmla="*/ 929183 h 1859412"/>
                <a:gd name="connsiteX10" fmla="*/ 1076589 w 1463629"/>
                <a:gd name="connsiteY10" fmla="*/ 914895 h 1859412"/>
                <a:gd name="connsiteX11" fmla="*/ 1148027 w 1463629"/>
                <a:gd name="connsiteY11" fmla="*/ 786308 h 1859412"/>
                <a:gd name="connsiteX12" fmla="*/ 1162314 w 1463629"/>
                <a:gd name="connsiteY12" fmla="*/ 400545 h 1859412"/>
                <a:gd name="connsiteX13" fmla="*/ 1433777 w 1463629"/>
                <a:gd name="connsiteY13" fmla="*/ 195758 h 1859412"/>
                <a:gd name="connsiteX14" fmla="*/ 1443302 w 1463629"/>
                <a:gd name="connsiteY14" fmla="*/ 43358 h 1859412"/>
                <a:gd name="connsiteX15" fmla="*/ 1314714 w 1463629"/>
                <a:gd name="connsiteY15" fmla="*/ 167183 h 1859412"/>
                <a:gd name="connsiteX16" fmla="*/ 1305189 w 1463629"/>
                <a:gd name="connsiteY16" fmla="*/ 495 h 1859412"/>
                <a:gd name="connsiteX17" fmla="*/ 1195652 w 1463629"/>
                <a:gd name="connsiteY17" fmla="*/ 124320 h 1859412"/>
                <a:gd name="connsiteX18" fmla="*/ 1143264 w 1463629"/>
                <a:gd name="connsiteY18" fmla="*/ 357683 h 1859412"/>
                <a:gd name="connsiteX19" fmla="*/ 757502 w 1463629"/>
                <a:gd name="connsiteY19" fmla="*/ 610095 h 1859412"/>
                <a:gd name="connsiteX20" fmla="*/ 605102 w 1463629"/>
                <a:gd name="connsiteY20" fmla="*/ 729158 h 1859412"/>
                <a:gd name="connsiteX21" fmla="*/ 319352 w 1463629"/>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05189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05189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43289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52814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476 h 1859280"/>
                <a:gd name="connsiteX1" fmla="*/ 105039 w 1457435"/>
                <a:gd name="connsiteY1" fmla="*/ 1119551 h 1859280"/>
                <a:gd name="connsiteX2" fmla="*/ 57414 w 1457435"/>
                <a:gd name="connsiteY2" fmla="*/ 1510076 h 1859280"/>
                <a:gd name="connsiteX3" fmla="*/ 28839 w 1457435"/>
                <a:gd name="connsiteY3" fmla="*/ 1643426 h 1859280"/>
                <a:gd name="connsiteX4" fmla="*/ 500327 w 1457435"/>
                <a:gd name="connsiteY4" fmla="*/ 1757726 h 1859280"/>
                <a:gd name="connsiteX5" fmla="*/ 1100402 w 1457435"/>
                <a:gd name="connsiteY5" fmla="*/ 1852976 h 1859280"/>
                <a:gd name="connsiteX6" fmla="*/ 986102 w 1457435"/>
                <a:gd name="connsiteY6" fmla="*/ 1571988 h 1859280"/>
                <a:gd name="connsiteX7" fmla="*/ 1043252 w 1457435"/>
                <a:gd name="connsiteY7" fmla="*/ 1424351 h 1859280"/>
                <a:gd name="connsiteX8" fmla="*/ 1233752 w 1457435"/>
                <a:gd name="connsiteY8" fmla="*/ 1248138 h 1859280"/>
                <a:gd name="connsiteX9" fmla="*/ 1176602 w 1457435"/>
                <a:gd name="connsiteY9" fmla="*/ 929051 h 1859280"/>
                <a:gd name="connsiteX10" fmla="*/ 1076589 w 1457435"/>
                <a:gd name="connsiteY10" fmla="*/ 914763 h 1859280"/>
                <a:gd name="connsiteX11" fmla="*/ 1148027 w 1457435"/>
                <a:gd name="connsiteY11" fmla="*/ 786176 h 1859280"/>
                <a:gd name="connsiteX12" fmla="*/ 1262327 w 1457435"/>
                <a:gd name="connsiteY12" fmla="*/ 443275 h 1859280"/>
                <a:gd name="connsiteX13" fmla="*/ 1433777 w 1457435"/>
                <a:gd name="connsiteY13" fmla="*/ 195626 h 1859280"/>
                <a:gd name="connsiteX14" fmla="*/ 1443302 w 1457435"/>
                <a:gd name="connsiteY14" fmla="*/ 43226 h 1859280"/>
                <a:gd name="connsiteX15" fmla="*/ 1314714 w 1457435"/>
                <a:gd name="connsiteY15" fmla="*/ 167051 h 1859280"/>
                <a:gd name="connsiteX16" fmla="*/ 1352814 w 1457435"/>
                <a:gd name="connsiteY16" fmla="*/ 363 h 1859280"/>
                <a:gd name="connsiteX17" fmla="*/ 1252802 w 1457435"/>
                <a:gd name="connsiteY17" fmla="*/ 152763 h 1859280"/>
                <a:gd name="connsiteX18" fmla="*/ 1143264 w 1457435"/>
                <a:gd name="connsiteY18" fmla="*/ 357551 h 1859280"/>
                <a:gd name="connsiteX19" fmla="*/ 757502 w 1457435"/>
                <a:gd name="connsiteY19" fmla="*/ 609963 h 1859280"/>
                <a:gd name="connsiteX20" fmla="*/ 605102 w 1457435"/>
                <a:gd name="connsiteY20" fmla="*/ 729026 h 1859280"/>
                <a:gd name="connsiteX21" fmla="*/ 319352 w 1457435"/>
                <a:gd name="connsiteY21" fmla="*/ 900476 h 1859280"/>
                <a:gd name="connsiteX0" fmla="*/ 319352 w 1443725"/>
                <a:gd name="connsiteY0" fmla="*/ 900476 h 1859280"/>
                <a:gd name="connsiteX1" fmla="*/ 105039 w 1443725"/>
                <a:gd name="connsiteY1" fmla="*/ 1119551 h 1859280"/>
                <a:gd name="connsiteX2" fmla="*/ 57414 w 1443725"/>
                <a:gd name="connsiteY2" fmla="*/ 1510076 h 1859280"/>
                <a:gd name="connsiteX3" fmla="*/ 28839 w 1443725"/>
                <a:gd name="connsiteY3" fmla="*/ 1643426 h 1859280"/>
                <a:gd name="connsiteX4" fmla="*/ 500327 w 1443725"/>
                <a:gd name="connsiteY4" fmla="*/ 1757726 h 1859280"/>
                <a:gd name="connsiteX5" fmla="*/ 1100402 w 1443725"/>
                <a:gd name="connsiteY5" fmla="*/ 1852976 h 1859280"/>
                <a:gd name="connsiteX6" fmla="*/ 986102 w 1443725"/>
                <a:gd name="connsiteY6" fmla="*/ 1571988 h 1859280"/>
                <a:gd name="connsiteX7" fmla="*/ 1043252 w 1443725"/>
                <a:gd name="connsiteY7" fmla="*/ 1424351 h 1859280"/>
                <a:gd name="connsiteX8" fmla="*/ 1233752 w 1443725"/>
                <a:gd name="connsiteY8" fmla="*/ 1248138 h 1859280"/>
                <a:gd name="connsiteX9" fmla="*/ 1176602 w 1443725"/>
                <a:gd name="connsiteY9" fmla="*/ 929051 h 1859280"/>
                <a:gd name="connsiteX10" fmla="*/ 1076589 w 1443725"/>
                <a:gd name="connsiteY10" fmla="*/ 914763 h 1859280"/>
                <a:gd name="connsiteX11" fmla="*/ 1148027 w 1443725"/>
                <a:gd name="connsiteY11" fmla="*/ 786176 h 1859280"/>
                <a:gd name="connsiteX12" fmla="*/ 1262327 w 1443725"/>
                <a:gd name="connsiteY12" fmla="*/ 443275 h 1859280"/>
                <a:gd name="connsiteX13" fmla="*/ 1352814 w 1443725"/>
                <a:gd name="connsiteY13" fmla="*/ 228963 h 1859280"/>
                <a:gd name="connsiteX14" fmla="*/ 1443302 w 1443725"/>
                <a:gd name="connsiteY14" fmla="*/ 43226 h 1859280"/>
                <a:gd name="connsiteX15" fmla="*/ 1314714 w 1443725"/>
                <a:gd name="connsiteY15" fmla="*/ 167051 h 1859280"/>
                <a:gd name="connsiteX16" fmla="*/ 1352814 w 1443725"/>
                <a:gd name="connsiteY16" fmla="*/ 363 h 1859280"/>
                <a:gd name="connsiteX17" fmla="*/ 1252802 w 1443725"/>
                <a:gd name="connsiteY17" fmla="*/ 152763 h 1859280"/>
                <a:gd name="connsiteX18" fmla="*/ 1143264 w 1443725"/>
                <a:gd name="connsiteY18" fmla="*/ 357551 h 1859280"/>
                <a:gd name="connsiteX19" fmla="*/ 757502 w 1443725"/>
                <a:gd name="connsiteY19" fmla="*/ 609963 h 1859280"/>
                <a:gd name="connsiteX20" fmla="*/ 605102 w 1443725"/>
                <a:gd name="connsiteY20" fmla="*/ 729026 h 1859280"/>
                <a:gd name="connsiteX21" fmla="*/ 319352 w 1443725"/>
                <a:gd name="connsiteY21" fmla="*/ 900476 h 1859280"/>
                <a:gd name="connsiteX0" fmla="*/ 319352 w 1443308"/>
                <a:gd name="connsiteY0" fmla="*/ 900476 h 1859280"/>
                <a:gd name="connsiteX1" fmla="*/ 105039 w 1443308"/>
                <a:gd name="connsiteY1" fmla="*/ 1119551 h 1859280"/>
                <a:gd name="connsiteX2" fmla="*/ 57414 w 1443308"/>
                <a:gd name="connsiteY2" fmla="*/ 1510076 h 1859280"/>
                <a:gd name="connsiteX3" fmla="*/ 28839 w 1443308"/>
                <a:gd name="connsiteY3" fmla="*/ 1643426 h 1859280"/>
                <a:gd name="connsiteX4" fmla="*/ 500327 w 1443308"/>
                <a:gd name="connsiteY4" fmla="*/ 1757726 h 1859280"/>
                <a:gd name="connsiteX5" fmla="*/ 1100402 w 1443308"/>
                <a:gd name="connsiteY5" fmla="*/ 1852976 h 1859280"/>
                <a:gd name="connsiteX6" fmla="*/ 986102 w 1443308"/>
                <a:gd name="connsiteY6" fmla="*/ 1571988 h 1859280"/>
                <a:gd name="connsiteX7" fmla="*/ 1043252 w 1443308"/>
                <a:gd name="connsiteY7" fmla="*/ 1424351 h 1859280"/>
                <a:gd name="connsiteX8" fmla="*/ 1233752 w 1443308"/>
                <a:gd name="connsiteY8" fmla="*/ 1248138 h 1859280"/>
                <a:gd name="connsiteX9" fmla="*/ 1176602 w 1443308"/>
                <a:gd name="connsiteY9" fmla="*/ 929051 h 1859280"/>
                <a:gd name="connsiteX10" fmla="*/ 1076589 w 1443308"/>
                <a:gd name="connsiteY10" fmla="*/ 914763 h 1859280"/>
                <a:gd name="connsiteX11" fmla="*/ 1148027 w 1443308"/>
                <a:gd name="connsiteY11" fmla="*/ 786176 h 1859280"/>
                <a:gd name="connsiteX12" fmla="*/ 1262327 w 1443308"/>
                <a:gd name="connsiteY12" fmla="*/ 443275 h 1859280"/>
                <a:gd name="connsiteX13" fmla="*/ 1352814 w 1443308"/>
                <a:gd name="connsiteY13" fmla="*/ 228963 h 1859280"/>
                <a:gd name="connsiteX14" fmla="*/ 1443302 w 1443308"/>
                <a:gd name="connsiteY14" fmla="*/ 43226 h 1859280"/>
                <a:gd name="connsiteX15" fmla="*/ 1357577 w 1443308"/>
                <a:gd name="connsiteY15" fmla="*/ 76563 h 1859280"/>
                <a:gd name="connsiteX16" fmla="*/ 1352814 w 1443308"/>
                <a:gd name="connsiteY16" fmla="*/ 363 h 1859280"/>
                <a:gd name="connsiteX17" fmla="*/ 1252802 w 1443308"/>
                <a:gd name="connsiteY17" fmla="*/ 152763 h 1859280"/>
                <a:gd name="connsiteX18" fmla="*/ 1143264 w 1443308"/>
                <a:gd name="connsiteY18" fmla="*/ 357551 h 1859280"/>
                <a:gd name="connsiteX19" fmla="*/ 757502 w 1443308"/>
                <a:gd name="connsiteY19" fmla="*/ 609963 h 1859280"/>
                <a:gd name="connsiteX20" fmla="*/ 605102 w 1443308"/>
                <a:gd name="connsiteY20" fmla="*/ 729026 h 1859280"/>
                <a:gd name="connsiteX21" fmla="*/ 319352 w 1443308"/>
                <a:gd name="connsiteY21" fmla="*/ 900476 h 1859280"/>
                <a:gd name="connsiteX0" fmla="*/ 319352 w 1443302"/>
                <a:gd name="connsiteY0" fmla="*/ 906487 h 1865291"/>
                <a:gd name="connsiteX1" fmla="*/ 105039 w 1443302"/>
                <a:gd name="connsiteY1" fmla="*/ 1125562 h 1865291"/>
                <a:gd name="connsiteX2" fmla="*/ 57414 w 1443302"/>
                <a:gd name="connsiteY2" fmla="*/ 1516087 h 1865291"/>
                <a:gd name="connsiteX3" fmla="*/ 28839 w 1443302"/>
                <a:gd name="connsiteY3" fmla="*/ 1649437 h 1865291"/>
                <a:gd name="connsiteX4" fmla="*/ 500327 w 1443302"/>
                <a:gd name="connsiteY4" fmla="*/ 1763737 h 1865291"/>
                <a:gd name="connsiteX5" fmla="*/ 1100402 w 1443302"/>
                <a:gd name="connsiteY5" fmla="*/ 1858987 h 1865291"/>
                <a:gd name="connsiteX6" fmla="*/ 986102 w 1443302"/>
                <a:gd name="connsiteY6" fmla="*/ 1577999 h 1865291"/>
                <a:gd name="connsiteX7" fmla="*/ 1043252 w 1443302"/>
                <a:gd name="connsiteY7" fmla="*/ 1430362 h 1865291"/>
                <a:gd name="connsiteX8" fmla="*/ 1233752 w 1443302"/>
                <a:gd name="connsiteY8" fmla="*/ 1254149 h 1865291"/>
                <a:gd name="connsiteX9" fmla="*/ 1176602 w 1443302"/>
                <a:gd name="connsiteY9" fmla="*/ 935062 h 1865291"/>
                <a:gd name="connsiteX10" fmla="*/ 1076589 w 1443302"/>
                <a:gd name="connsiteY10" fmla="*/ 920774 h 1865291"/>
                <a:gd name="connsiteX11" fmla="*/ 1148027 w 1443302"/>
                <a:gd name="connsiteY11" fmla="*/ 792187 h 1865291"/>
                <a:gd name="connsiteX12" fmla="*/ 1262327 w 1443302"/>
                <a:gd name="connsiteY12" fmla="*/ 449286 h 1865291"/>
                <a:gd name="connsiteX13" fmla="*/ 1352814 w 1443302"/>
                <a:gd name="connsiteY13" fmla="*/ 234974 h 1865291"/>
                <a:gd name="connsiteX14" fmla="*/ 1443302 w 1443302"/>
                <a:gd name="connsiteY14" fmla="*/ 49237 h 1865291"/>
                <a:gd name="connsiteX15" fmla="*/ 1352814 w 1443302"/>
                <a:gd name="connsiteY15" fmla="*/ 6374 h 1865291"/>
                <a:gd name="connsiteX16" fmla="*/ 1252802 w 1443302"/>
                <a:gd name="connsiteY16" fmla="*/ 158774 h 1865291"/>
                <a:gd name="connsiteX17" fmla="*/ 1143264 w 1443302"/>
                <a:gd name="connsiteY17" fmla="*/ 363562 h 1865291"/>
                <a:gd name="connsiteX18" fmla="*/ 757502 w 1443302"/>
                <a:gd name="connsiteY18" fmla="*/ 615974 h 1865291"/>
                <a:gd name="connsiteX19" fmla="*/ 605102 w 1443302"/>
                <a:gd name="connsiteY19" fmla="*/ 735037 h 1865291"/>
                <a:gd name="connsiteX20" fmla="*/ 319352 w 1443302"/>
                <a:gd name="connsiteY20" fmla="*/ 906487 h 1865291"/>
                <a:gd name="connsiteX0" fmla="*/ 319352 w 1364727"/>
                <a:gd name="connsiteY0" fmla="*/ 901163 h 1859967"/>
                <a:gd name="connsiteX1" fmla="*/ 105039 w 1364727"/>
                <a:gd name="connsiteY1" fmla="*/ 1120238 h 1859967"/>
                <a:gd name="connsiteX2" fmla="*/ 57414 w 1364727"/>
                <a:gd name="connsiteY2" fmla="*/ 1510763 h 1859967"/>
                <a:gd name="connsiteX3" fmla="*/ 28839 w 1364727"/>
                <a:gd name="connsiteY3" fmla="*/ 1644113 h 1859967"/>
                <a:gd name="connsiteX4" fmla="*/ 500327 w 1364727"/>
                <a:gd name="connsiteY4" fmla="*/ 1758413 h 1859967"/>
                <a:gd name="connsiteX5" fmla="*/ 1100402 w 1364727"/>
                <a:gd name="connsiteY5" fmla="*/ 1853663 h 1859967"/>
                <a:gd name="connsiteX6" fmla="*/ 986102 w 1364727"/>
                <a:gd name="connsiteY6" fmla="*/ 1572675 h 1859967"/>
                <a:gd name="connsiteX7" fmla="*/ 1043252 w 1364727"/>
                <a:gd name="connsiteY7" fmla="*/ 1425038 h 1859967"/>
                <a:gd name="connsiteX8" fmla="*/ 1233752 w 1364727"/>
                <a:gd name="connsiteY8" fmla="*/ 1248825 h 1859967"/>
                <a:gd name="connsiteX9" fmla="*/ 1176602 w 1364727"/>
                <a:gd name="connsiteY9" fmla="*/ 929738 h 1859967"/>
                <a:gd name="connsiteX10" fmla="*/ 1076589 w 1364727"/>
                <a:gd name="connsiteY10" fmla="*/ 915450 h 1859967"/>
                <a:gd name="connsiteX11" fmla="*/ 1148027 w 1364727"/>
                <a:gd name="connsiteY11" fmla="*/ 786863 h 1859967"/>
                <a:gd name="connsiteX12" fmla="*/ 1262327 w 1364727"/>
                <a:gd name="connsiteY12" fmla="*/ 443962 h 1859967"/>
                <a:gd name="connsiteX13" fmla="*/ 1352814 w 1364727"/>
                <a:gd name="connsiteY13" fmla="*/ 229650 h 1859967"/>
                <a:gd name="connsiteX14" fmla="*/ 1352814 w 1364727"/>
                <a:gd name="connsiteY14" fmla="*/ 1050 h 1859967"/>
                <a:gd name="connsiteX15" fmla="*/ 1252802 w 1364727"/>
                <a:gd name="connsiteY15" fmla="*/ 153450 h 1859967"/>
                <a:gd name="connsiteX16" fmla="*/ 1143264 w 1364727"/>
                <a:gd name="connsiteY16" fmla="*/ 358238 h 1859967"/>
                <a:gd name="connsiteX17" fmla="*/ 757502 w 1364727"/>
                <a:gd name="connsiteY17" fmla="*/ 610650 h 1859967"/>
                <a:gd name="connsiteX18" fmla="*/ 605102 w 1364727"/>
                <a:gd name="connsiteY18" fmla="*/ 729713 h 1859967"/>
                <a:gd name="connsiteX19" fmla="*/ 319352 w 1364727"/>
                <a:gd name="connsiteY19" fmla="*/ 901163 h 1859967"/>
                <a:gd name="connsiteX0" fmla="*/ 319352 w 1352845"/>
                <a:gd name="connsiteY0" fmla="*/ 752873 h 1711677"/>
                <a:gd name="connsiteX1" fmla="*/ 105039 w 1352845"/>
                <a:gd name="connsiteY1" fmla="*/ 971948 h 1711677"/>
                <a:gd name="connsiteX2" fmla="*/ 57414 w 1352845"/>
                <a:gd name="connsiteY2" fmla="*/ 1362473 h 1711677"/>
                <a:gd name="connsiteX3" fmla="*/ 28839 w 1352845"/>
                <a:gd name="connsiteY3" fmla="*/ 1495823 h 1711677"/>
                <a:gd name="connsiteX4" fmla="*/ 500327 w 1352845"/>
                <a:gd name="connsiteY4" fmla="*/ 1610123 h 1711677"/>
                <a:gd name="connsiteX5" fmla="*/ 1100402 w 1352845"/>
                <a:gd name="connsiteY5" fmla="*/ 1705373 h 1711677"/>
                <a:gd name="connsiteX6" fmla="*/ 986102 w 1352845"/>
                <a:gd name="connsiteY6" fmla="*/ 1424385 h 1711677"/>
                <a:gd name="connsiteX7" fmla="*/ 1043252 w 1352845"/>
                <a:gd name="connsiteY7" fmla="*/ 1276748 h 1711677"/>
                <a:gd name="connsiteX8" fmla="*/ 1233752 w 1352845"/>
                <a:gd name="connsiteY8" fmla="*/ 1100535 h 1711677"/>
                <a:gd name="connsiteX9" fmla="*/ 1176602 w 1352845"/>
                <a:gd name="connsiteY9" fmla="*/ 781448 h 1711677"/>
                <a:gd name="connsiteX10" fmla="*/ 1076589 w 1352845"/>
                <a:gd name="connsiteY10" fmla="*/ 767160 h 1711677"/>
                <a:gd name="connsiteX11" fmla="*/ 1148027 w 1352845"/>
                <a:gd name="connsiteY11" fmla="*/ 638573 h 1711677"/>
                <a:gd name="connsiteX12" fmla="*/ 1262327 w 1352845"/>
                <a:gd name="connsiteY12" fmla="*/ 295672 h 1711677"/>
                <a:gd name="connsiteX13" fmla="*/ 1352814 w 1352845"/>
                <a:gd name="connsiteY13" fmla="*/ 81360 h 1711677"/>
                <a:gd name="connsiteX14" fmla="*/ 1252802 w 1352845"/>
                <a:gd name="connsiteY14" fmla="*/ 5160 h 1711677"/>
                <a:gd name="connsiteX15" fmla="*/ 1143264 w 1352845"/>
                <a:gd name="connsiteY15" fmla="*/ 209948 h 1711677"/>
                <a:gd name="connsiteX16" fmla="*/ 757502 w 1352845"/>
                <a:gd name="connsiteY16" fmla="*/ 462360 h 1711677"/>
                <a:gd name="connsiteX17" fmla="*/ 605102 w 1352845"/>
                <a:gd name="connsiteY17" fmla="*/ 581423 h 1711677"/>
                <a:gd name="connsiteX18" fmla="*/ 319352 w 1352845"/>
                <a:gd name="connsiteY18" fmla="*/ 752873 h 1711677"/>
                <a:gd name="connsiteX0" fmla="*/ 319352 w 1324292"/>
                <a:gd name="connsiteY0" fmla="*/ 749589 h 1708393"/>
                <a:gd name="connsiteX1" fmla="*/ 105039 w 1324292"/>
                <a:gd name="connsiteY1" fmla="*/ 968664 h 1708393"/>
                <a:gd name="connsiteX2" fmla="*/ 57414 w 1324292"/>
                <a:gd name="connsiteY2" fmla="*/ 1359189 h 1708393"/>
                <a:gd name="connsiteX3" fmla="*/ 28839 w 1324292"/>
                <a:gd name="connsiteY3" fmla="*/ 1492539 h 1708393"/>
                <a:gd name="connsiteX4" fmla="*/ 500327 w 1324292"/>
                <a:gd name="connsiteY4" fmla="*/ 1606839 h 1708393"/>
                <a:gd name="connsiteX5" fmla="*/ 1100402 w 1324292"/>
                <a:gd name="connsiteY5" fmla="*/ 1702089 h 1708393"/>
                <a:gd name="connsiteX6" fmla="*/ 986102 w 1324292"/>
                <a:gd name="connsiteY6" fmla="*/ 1421101 h 1708393"/>
                <a:gd name="connsiteX7" fmla="*/ 1043252 w 1324292"/>
                <a:gd name="connsiteY7" fmla="*/ 1273464 h 1708393"/>
                <a:gd name="connsiteX8" fmla="*/ 1233752 w 1324292"/>
                <a:gd name="connsiteY8" fmla="*/ 1097251 h 1708393"/>
                <a:gd name="connsiteX9" fmla="*/ 1176602 w 1324292"/>
                <a:gd name="connsiteY9" fmla="*/ 778164 h 1708393"/>
                <a:gd name="connsiteX10" fmla="*/ 1076589 w 1324292"/>
                <a:gd name="connsiteY10" fmla="*/ 763876 h 1708393"/>
                <a:gd name="connsiteX11" fmla="*/ 1148027 w 1324292"/>
                <a:gd name="connsiteY11" fmla="*/ 635289 h 1708393"/>
                <a:gd name="connsiteX12" fmla="*/ 1262327 w 1324292"/>
                <a:gd name="connsiteY12" fmla="*/ 292388 h 1708393"/>
                <a:gd name="connsiteX13" fmla="*/ 1324239 w 1324292"/>
                <a:gd name="connsiteY13" fmla="*/ 197139 h 1708393"/>
                <a:gd name="connsiteX14" fmla="*/ 1252802 w 1324292"/>
                <a:gd name="connsiteY14" fmla="*/ 1876 h 1708393"/>
                <a:gd name="connsiteX15" fmla="*/ 1143264 w 1324292"/>
                <a:gd name="connsiteY15" fmla="*/ 206664 h 1708393"/>
                <a:gd name="connsiteX16" fmla="*/ 757502 w 1324292"/>
                <a:gd name="connsiteY16" fmla="*/ 459076 h 1708393"/>
                <a:gd name="connsiteX17" fmla="*/ 605102 w 1324292"/>
                <a:gd name="connsiteY17" fmla="*/ 578139 h 1708393"/>
                <a:gd name="connsiteX18" fmla="*/ 319352 w 1324292"/>
                <a:gd name="connsiteY18" fmla="*/ 749589 h 1708393"/>
                <a:gd name="connsiteX0" fmla="*/ 319352 w 1324292"/>
                <a:gd name="connsiteY0" fmla="*/ 749789 h 1708593"/>
                <a:gd name="connsiteX1" fmla="*/ 105039 w 1324292"/>
                <a:gd name="connsiteY1" fmla="*/ 968864 h 1708593"/>
                <a:gd name="connsiteX2" fmla="*/ 57414 w 1324292"/>
                <a:gd name="connsiteY2" fmla="*/ 1359389 h 1708593"/>
                <a:gd name="connsiteX3" fmla="*/ 28839 w 1324292"/>
                <a:gd name="connsiteY3" fmla="*/ 1492739 h 1708593"/>
                <a:gd name="connsiteX4" fmla="*/ 500327 w 1324292"/>
                <a:gd name="connsiteY4" fmla="*/ 1607039 h 1708593"/>
                <a:gd name="connsiteX5" fmla="*/ 1100402 w 1324292"/>
                <a:gd name="connsiteY5" fmla="*/ 1702289 h 1708593"/>
                <a:gd name="connsiteX6" fmla="*/ 986102 w 1324292"/>
                <a:gd name="connsiteY6" fmla="*/ 1421301 h 1708593"/>
                <a:gd name="connsiteX7" fmla="*/ 1043252 w 1324292"/>
                <a:gd name="connsiteY7" fmla="*/ 1273664 h 1708593"/>
                <a:gd name="connsiteX8" fmla="*/ 1233752 w 1324292"/>
                <a:gd name="connsiteY8" fmla="*/ 1097451 h 1708593"/>
                <a:gd name="connsiteX9" fmla="*/ 1176602 w 1324292"/>
                <a:gd name="connsiteY9" fmla="*/ 778364 h 1708593"/>
                <a:gd name="connsiteX10" fmla="*/ 1076589 w 1324292"/>
                <a:gd name="connsiteY10" fmla="*/ 764076 h 1708593"/>
                <a:gd name="connsiteX11" fmla="*/ 1148027 w 1324292"/>
                <a:gd name="connsiteY11" fmla="*/ 635489 h 1708593"/>
                <a:gd name="connsiteX12" fmla="*/ 1262327 w 1324292"/>
                <a:gd name="connsiteY12" fmla="*/ 402126 h 1708593"/>
                <a:gd name="connsiteX13" fmla="*/ 1324239 w 1324292"/>
                <a:gd name="connsiteY13" fmla="*/ 197339 h 1708593"/>
                <a:gd name="connsiteX14" fmla="*/ 1252802 w 1324292"/>
                <a:gd name="connsiteY14" fmla="*/ 2076 h 1708593"/>
                <a:gd name="connsiteX15" fmla="*/ 1143264 w 1324292"/>
                <a:gd name="connsiteY15" fmla="*/ 206864 h 1708593"/>
                <a:gd name="connsiteX16" fmla="*/ 757502 w 1324292"/>
                <a:gd name="connsiteY16" fmla="*/ 459276 h 1708593"/>
                <a:gd name="connsiteX17" fmla="*/ 605102 w 1324292"/>
                <a:gd name="connsiteY17" fmla="*/ 578339 h 1708593"/>
                <a:gd name="connsiteX18" fmla="*/ 319352 w 1324292"/>
                <a:gd name="connsiteY18" fmla="*/ 749789 h 1708593"/>
                <a:gd name="connsiteX0" fmla="*/ 319352 w 1353694"/>
                <a:gd name="connsiteY0" fmla="*/ 749789 h 1708593"/>
                <a:gd name="connsiteX1" fmla="*/ 105039 w 1353694"/>
                <a:gd name="connsiteY1" fmla="*/ 968864 h 1708593"/>
                <a:gd name="connsiteX2" fmla="*/ 57414 w 1353694"/>
                <a:gd name="connsiteY2" fmla="*/ 1359389 h 1708593"/>
                <a:gd name="connsiteX3" fmla="*/ 28839 w 1353694"/>
                <a:gd name="connsiteY3" fmla="*/ 1492739 h 1708593"/>
                <a:gd name="connsiteX4" fmla="*/ 500327 w 1353694"/>
                <a:gd name="connsiteY4" fmla="*/ 1607039 h 1708593"/>
                <a:gd name="connsiteX5" fmla="*/ 1100402 w 1353694"/>
                <a:gd name="connsiteY5" fmla="*/ 1702289 h 1708593"/>
                <a:gd name="connsiteX6" fmla="*/ 986102 w 1353694"/>
                <a:gd name="connsiteY6" fmla="*/ 1421301 h 1708593"/>
                <a:gd name="connsiteX7" fmla="*/ 1043252 w 1353694"/>
                <a:gd name="connsiteY7" fmla="*/ 1273664 h 1708593"/>
                <a:gd name="connsiteX8" fmla="*/ 1233752 w 1353694"/>
                <a:gd name="connsiteY8" fmla="*/ 1097451 h 1708593"/>
                <a:gd name="connsiteX9" fmla="*/ 1176602 w 1353694"/>
                <a:gd name="connsiteY9" fmla="*/ 778364 h 1708593"/>
                <a:gd name="connsiteX10" fmla="*/ 1076589 w 1353694"/>
                <a:gd name="connsiteY10" fmla="*/ 764076 h 1708593"/>
                <a:gd name="connsiteX11" fmla="*/ 1148027 w 1353694"/>
                <a:gd name="connsiteY11" fmla="*/ 635489 h 1708593"/>
                <a:gd name="connsiteX12" fmla="*/ 1262327 w 1353694"/>
                <a:gd name="connsiteY12" fmla="*/ 402126 h 1708593"/>
                <a:gd name="connsiteX13" fmla="*/ 1324239 w 1353694"/>
                <a:gd name="connsiteY13" fmla="*/ 197339 h 1708593"/>
                <a:gd name="connsiteX14" fmla="*/ 1252802 w 1353694"/>
                <a:gd name="connsiteY14" fmla="*/ 2076 h 1708593"/>
                <a:gd name="connsiteX15" fmla="*/ 1143264 w 1353694"/>
                <a:gd name="connsiteY15" fmla="*/ 206864 h 1708593"/>
                <a:gd name="connsiteX16" fmla="*/ 757502 w 1353694"/>
                <a:gd name="connsiteY16" fmla="*/ 459276 h 1708593"/>
                <a:gd name="connsiteX17" fmla="*/ 605102 w 1353694"/>
                <a:gd name="connsiteY17" fmla="*/ 578339 h 1708593"/>
                <a:gd name="connsiteX18" fmla="*/ 319352 w 1353694"/>
                <a:gd name="connsiteY18" fmla="*/ 749789 h 1708593"/>
                <a:gd name="connsiteX0" fmla="*/ 318151 w 1352493"/>
                <a:gd name="connsiteY0" fmla="*/ 749789 h 1708593"/>
                <a:gd name="connsiteX1" fmla="*/ 61218 w 1352493"/>
                <a:gd name="connsiteY1" fmla="*/ 955303 h 1708593"/>
                <a:gd name="connsiteX2" fmla="*/ 56213 w 1352493"/>
                <a:gd name="connsiteY2" fmla="*/ 1359389 h 1708593"/>
                <a:gd name="connsiteX3" fmla="*/ 27638 w 1352493"/>
                <a:gd name="connsiteY3" fmla="*/ 1492739 h 1708593"/>
                <a:gd name="connsiteX4" fmla="*/ 499126 w 1352493"/>
                <a:gd name="connsiteY4" fmla="*/ 1607039 h 1708593"/>
                <a:gd name="connsiteX5" fmla="*/ 1099201 w 1352493"/>
                <a:gd name="connsiteY5" fmla="*/ 1702289 h 1708593"/>
                <a:gd name="connsiteX6" fmla="*/ 984901 w 1352493"/>
                <a:gd name="connsiteY6" fmla="*/ 1421301 h 1708593"/>
                <a:gd name="connsiteX7" fmla="*/ 1042051 w 1352493"/>
                <a:gd name="connsiteY7" fmla="*/ 1273664 h 1708593"/>
                <a:gd name="connsiteX8" fmla="*/ 1232551 w 1352493"/>
                <a:gd name="connsiteY8" fmla="*/ 1097451 h 1708593"/>
                <a:gd name="connsiteX9" fmla="*/ 1175401 w 1352493"/>
                <a:gd name="connsiteY9" fmla="*/ 778364 h 1708593"/>
                <a:gd name="connsiteX10" fmla="*/ 1075388 w 1352493"/>
                <a:gd name="connsiteY10" fmla="*/ 764076 h 1708593"/>
                <a:gd name="connsiteX11" fmla="*/ 1146826 w 1352493"/>
                <a:gd name="connsiteY11" fmla="*/ 635489 h 1708593"/>
                <a:gd name="connsiteX12" fmla="*/ 1261126 w 1352493"/>
                <a:gd name="connsiteY12" fmla="*/ 402126 h 1708593"/>
                <a:gd name="connsiteX13" fmla="*/ 1323038 w 1352493"/>
                <a:gd name="connsiteY13" fmla="*/ 197339 h 1708593"/>
                <a:gd name="connsiteX14" fmla="*/ 1251601 w 1352493"/>
                <a:gd name="connsiteY14" fmla="*/ 2076 h 1708593"/>
                <a:gd name="connsiteX15" fmla="*/ 1142063 w 1352493"/>
                <a:gd name="connsiteY15" fmla="*/ 206864 h 1708593"/>
                <a:gd name="connsiteX16" fmla="*/ 756301 w 1352493"/>
                <a:gd name="connsiteY16" fmla="*/ 459276 h 1708593"/>
                <a:gd name="connsiteX17" fmla="*/ 603901 w 1352493"/>
                <a:gd name="connsiteY17" fmla="*/ 578339 h 1708593"/>
                <a:gd name="connsiteX18" fmla="*/ 318151 w 1352493"/>
                <a:gd name="connsiteY18" fmla="*/ 749789 h 1708593"/>
                <a:gd name="connsiteX0" fmla="*/ 397874 w 1432216"/>
                <a:gd name="connsiteY0" fmla="*/ 749789 h 1708593"/>
                <a:gd name="connsiteX1" fmla="*/ 140941 w 1432216"/>
                <a:gd name="connsiteY1" fmla="*/ 955303 h 1708593"/>
                <a:gd name="connsiteX2" fmla="*/ 4 w 1432216"/>
                <a:gd name="connsiteY2" fmla="*/ 1100035 h 1708593"/>
                <a:gd name="connsiteX3" fmla="*/ 135936 w 1432216"/>
                <a:gd name="connsiteY3" fmla="*/ 1359389 h 1708593"/>
                <a:gd name="connsiteX4" fmla="*/ 107361 w 1432216"/>
                <a:gd name="connsiteY4" fmla="*/ 1492739 h 1708593"/>
                <a:gd name="connsiteX5" fmla="*/ 578849 w 1432216"/>
                <a:gd name="connsiteY5" fmla="*/ 1607039 h 1708593"/>
                <a:gd name="connsiteX6" fmla="*/ 1178924 w 1432216"/>
                <a:gd name="connsiteY6" fmla="*/ 1702289 h 1708593"/>
                <a:gd name="connsiteX7" fmla="*/ 1064624 w 1432216"/>
                <a:gd name="connsiteY7" fmla="*/ 1421301 h 1708593"/>
                <a:gd name="connsiteX8" fmla="*/ 1121774 w 1432216"/>
                <a:gd name="connsiteY8" fmla="*/ 1273664 h 1708593"/>
                <a:gd name="connsiteX9" fmla="*/ 1312274 w 1432216"/>
                <a:gd name="connsiteY9" fmla="*/ 1097451 h 1708593"/>
                <a:gd name="connsiteX10" fmla="*/ 1255124 w 1432216"/>
                <a:gd name="connsiteY10" fmla="*/ 778364 h 1708593"/>
                <a:gd name="connsiteX11" fmla="*/ 1155111 w 1432216"/>
                <a:gd name="connsiteY11" fmla="*/ 764076 h 1708593"/>
                <a:gd name="connsiteX12" fmla="*/ 1226549 w 1432216"/>
                <a:gd name="connsiteY12" fmla="*/ 635489 h 1708593"/>
                <a:gd name="connsiteX13" fmla="*/ 1340849 w 1432216"/>
                <a:gd name="connsiteY13" fmla="*/ 402126 h 1708593"/>
                <a:gd name="connsiteX14" fmla="*/ 1402761 w 1432216"/>
                <a:gd name="connsiteY14" fmla="*/ 197339 h 1708593"/>
                <a:gd name="connsiteX15" fmla="*/ 1331324 w 1432216"/>
                <a:gd name="connsiteY15" fmla="*/ 2076 h 1708593"/>
                <a:gd name="connsiteX16" fmla="*/ 1221786 w 1432216"/>
                <a:gd name="connsiteY16" fmla="*/ 206864 h 1708593"/>
                <a:gd name="connsiteX17" fmla="*/ 836024 w 1432216"/>
                <a:gd name="connsiteY17" fmla="*/ 459276 h 1708593"/>
                <a:gd name="connsiteX18" fmla="*/ 683624 w 1432216"/>
                <a:gd name="connsiteY18" fmla="*/ 578339 h 1708593"/>
                <a:gd name="connsiteX19" fmla="*/ 397874 w 1432216"/>
                <a:gd name="connsiteY19" fmla="*/ 749789 h 1708593"/>
                <a:gd name="connsiteX0" fmla="*/ 403730 w 1438072"/>
                <a:gd name="connsiteY0" fmla="*/ 749789 h 1708593"/>
                <a:gd name="connsiteX1" fmla="*/ 146797 w 1438072"/>
                <a:gd name="connsiteY1" fmla="*/ 955303 h 1708593"/>
                <a:gd name="connsiteX2" fmla="*/ 5860 w 1438072"/>
                <a:gd name="connsiteY2" fmla="*/ 1100035 h 1708593"/>
                <a:gd name="connsiteX3" fmla="*/ 32982 w 1438072"/>
                <a:gd name="connsiteY3" fmla="*/ 1272454 h 1708593"/>
                <a:gd name="connsiteX4" fmla="*/ 141792 w 1438072"/>
                <a:gd name="connsiteY4" fmla="*/ 1359389 h 1708593"/>
                <a:gd name="connsiteX5" fmla="*/ 113217 w 1438072"/>
                <a:gd name="connsiteY5" fmla="*/ 1492739 h 1708593"/>
                <a:gd name="connsiteX6" fmla="*/ 584705 w 1438072"/>
                <a:gd name="connsiteY6" fmla="*/ 1607039 h 1708593"/>
                <a:gd name="connsiteX7" fmla="*/ 1184780 w 1438072"/>
                <a:gd name="connsiteY7" fmla="*/ 1702289 h 1708593"/>
                <a:gd name="connsiteX8" fmla="*/ 1070480 w 1438072"/>
                <a:gd name="connsiteY8" fmla="*/ 1421301 h 1708593"/>
                <a:gd name="connsiteX9" fmla="*/ 1127630 w 1438072"/>
                <a:gd name="connsiteY9" fmla="*/ 1273664 h 1708593"/>
                <a:gd name="connsiteX10" fmla="*/ 1318130 w 1438072"/>
                <a:gd name="connsiteY10" fmla="*/ 1097451 h 1708593"/>
                <a:gd name="connsiteX11" fmla="*/ 1260980 w 1438072"/>
                <a:gd name="connsiteY11" fmla="*/ 778364 h 1708593"/>
                <a:gd name="connsiteX12" fmla="*/ 1160967 w 1438072"/>
                <a:gd name="connsiteY12" fmla="*/ 764076 h 1708593"/>
                <a:gd name="connsiteX13" fmla="*/ 1232405 w 1438072"/>
                <a:gd name="connsiteY13" fmla="*/ 635489 h 1708593"/>
                <a:gd name="connsiteX14" fmla="*/ 1346705 w 1438072"/>
                <a:gd name="connsiteY14" fmla="*/ 402126 h 1708593"/>
                <a:gd name="connsiteX15" fmla="*/ 1408617 w 1438072"/>
                <a:gd name="connsiteY15" fmla="*/ 197339 h 1708593"/>
                <a:gd name="connsiteX16" fmla="*/ 1337180 w 1438072"/>
                <a:gd name="connsiteY16" fmla="*/ 2076 h 1708593"/>
                <a:gd name="connsiteX17" fmla="*/ 1227642 w 1438072"/>
                <a:gd name="connsiteY17" fmla="*/ 206864 h 1708593"/>
                <a:gd name="connsiteX18" fmla="*/ 841880 w 1438072"/>
                <a:gd name="connsiteY18" fmla="*/ 459276 h 1708593"/>
                <a:gd name="connsiteX19" fmla="*/ 689480 w 1438072"/>
                <a:gd name="connsiteY19" fmla="*/ 578339 h 1708593"/>
                <a:gd name="connsiteX20" fmla="*/ 403730 w 1438072"/>
                <a:gd name="connsiteY20" fmla="*/ 749789 h 1708593"/>
                <a:gd name="connsiteX0" fmla="*/ 400076 w 1434418"/>
                <a:gd name="connsiteY0" fmla="*/ 749789 h 1708593"/>
                <a:gd name="connsiteX1" fmla="*/ 143143 w 1434418"/>
                <a:gd name="connsiteY1" fmla="*/ 955303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141206 w 1434418"/>
                <a:gd name="connsiteY1" fmla="*/ 941742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76842 w 1434418"/>
                <a:gd name="connsiteY21" fmla="*/ 575029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76842 w 1434418"/>
                <a:gd name="connsiteY21" fmla="*/ 575029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742008 w 1434418"/>
                <a:gd name="connsiteY20" fmla="*/ 533781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742008 w 1434418"/>
                <a:gd name="connsiteY20" fmla="*/ 533781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332880 w 1434418"/>
                <a:gd name="connsiteY12" fmla="*/ 795799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742008 w 1434418"/>
                <a:gd name="connsiteY20" fmla="*/ 533781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332880 w 1434418"/>
                <a:gd name="connsiteY12" fmla="*/ 795799 h 1708593"/>
                <a:gd name="connsiteX13" fmla="*/ 1157313 w 1434418"/>
                <a:gd name="connsiteY13" fmla="*/ 764076 h 1708593"/>
                <a:gd name="connsiteX14" fmla="*/ 1152955 w 1434418"/>
                <a:gd name="connsiteY14" fmla="*/ 685455 h 1708593"/>
                <a:gd name="connsiteX15" fmla="*/ 1228751 w 1434418"/>
                <a:gd name="connsiteY15" fmla="*/ 635489 h 1708593"/>
                <a:gd name="connsiteX16" fmla="*/ 1343051 w 1434418"/>
                <a:gd name="connsiteY16" fmla="*/ 402126 h 1708593"/>
                <a:gd name="connsiteX17" fmla="*/ 1404963 w 1434418"/>
                <a:gd name="connsiteY17" fmla="*/ 197339 h 1708593"/>
                <a:gd name="connsiteX18" fmla="*/ 1333526 w 1434418"/>
                <a:gd name="connsiteY18" fmla="*/ 2076 h 1708593"/>
                <a:gd name="connsiteX19" fmla="*/ 1223988 w 1434418"/>
                <a:gd name="connsiteY19" fmla="*/ 206864 h 1708593"/>
                <a:gd name="connsiteX20" fmla="*/ 838226 w 1434418"/>
                <a:gd name="connsiteY20" fmla="*/ 459276 h 1708593"/>
                <a:gd name="connsiteX21" fmla="*/ 742008 w 1434418"/>
                <a:gd name="connsiteY21" fmla="*/ 533781 h 1708593"/>
                <a:gd name="connsiteX22" fmla="*/ 604703 w 1434418"/>
                <a:gd name="connsiteY22" fmla="*/ 520786 h 1708593"/>
                <a:gd name="connsiteX23" fmla="*/ 476842 w 1434418"/>
                <a:gd name="connsiteY23" fmla="*/ 575029 h 1708593"/>
                <a:gd name="connsiteX24" fmla="*/ 400076 w 1434418"/>
                <a:gd name="connsiteY24" fmla="*/ 749789 h 1708593"/>
                <a:gd name="connsiteX0" fmla="*/ 400076 w 1445586"/>
                <a:gd name="connsiteY0" fmla="*/ 749789 h 1708593"/>
                <a:gd name="connsiteX1" fmla="*/ 209011 w 1445586"/>
                <a:gd name="connsiteY1" fmla="*/ 930119 h 1708593"/>
                <a:gd name="connsiteX2" fmla="*/ 62262 w 1445586"/>
                <a:gd name="connsiteY2" fmla="*/ 991547 h 1708593"/>
                <a:gd name="connsiteX3" fmla="*/ 2206 w 1445586"/>
                <a:gd name="connsiteY3" fmla="*/ 1100035 h 1708593"/>
                <a:gd name="connsiteX4" fmla="*/ 29328 w 1445586"/>
                <a:gd name="connsiteY4" fmla="*/ 1272454 h 1708593"/>
                <a:gd name="connsiteX5" fmla="*/ 138138 w 1445586"/>
                <a:gd name="connsiteY5" fmla="*/ 1359389 h 1708593"/>
                <a:gd name="connsiteX6" fmla="*/ 109563 w 1445586"/>
                <a:gd name="connsiteY6" fmla="*/ 1492739 h 1708593"/>
                <a:gd name="connsiteX7" fmla="*/ 581051 w 1445586"/>
                <a:gd name="connsiteY7" fmla="*/ 1607039 h 1708593"/>
                <a:gd name="connsiteX8" fmla="*/ 1181126 w 1445586"/>
                <a:gd name="connsiteY8" fmla="*/ 1702289 h 1708593"/>
                <a:gd name="connsiteX9" fmla="*/ 1066826 w 1445586"/>
                <a:gd name="connsiteY9" fmla="*/ 1421301 h 1708593"/>
                <a:gd name="connsiteX10" fmla="*/ 1123976 w 1445586"/>
                <a:gd name="connsiteY10" fmla="*/ 1273664 h 1708593"/>
                <a:gd name="connsiteX11" fmla="*/ 1314476 w 1445586"/>
                <a:gd name="connsiteY11" fmla="*/ 1097451 h 1708593"/>
                <a:gd name="connsiteX12" fmla="*/ 1445486 w 1445586"/>
                <a:gd name="connsiteY12" fmla="*/ 935366 h 1708593"/>
                <a:gd name="connsiteX13" fmla="*/ 1332880 w 1445586"/>
                <a:gd name="connsiteY13" fmla="*/ 795799 h 1708593"/>
                <a:gd name="connsiteX14" fmla="*/ 1157313 w 1445586"/>
                <a:gd name="connsiteY14" fmla="*/ 764076 h 1708593"/>
                <a:gd name="connsiteX15" fmla="*/ 1152955 w 1445586"/>
                <a:gd name="connsiteY15" fmla="*/ 685455 h 1708593"/>
                <a:gd name="connsiteX16" fmla="*/ 1228751 w 1445586"/>
                <a:gd name="connsiteY16" fmla="*/ 635489 h 1708593"/>
                <a:gd name="connsiteX17" fmla="*/ 1343051 w 1445586"/>
                <a:gd name="connsiteY17" fmla="*/ 402126 h 1708593"/>
                <a:gd name="connsiteX18" fmla="*/ 1404963 w 1445586"/>
                <a:gd name="connsiteY18" fmla="*/ 197339 h 1708593"/>
                <a:gd name="connsiteX19" fmla="*/ 1333526 w 1445586"/>
                <a:gd name="connsiteY19" fmla="*/ 2076 h 1708593"/>
                <a:gd name="connsiteX20" fmla="*/ 1223988 w 1445586"/>
                <a:gd name="connsiteY20" fmla="*/ 206864 h 1708593"/>
                <a:gd name="connsiteX21" fmla="*/ 838226 w 1445586"/>
                <a:gd name="connsiteY21" fmla="*/ 459276 h 1708593"/>
                <a:gd name="connsiteX22" fmla="*/ 742008 w 1445586"/>
                <a:gd name="connsiteY22" fmla="*/ 533781 h 1708593"/>
                <a:gd name="connsiteX23" fmla="*/ 604703 w 1445586"/>
                <a:gd name="connsiteY23" fmla="*/ 520786 h 1708593"/>
                <a:gd name="connsiteX24" fmla="*/ 476842 w 1445586"/>
                <a:gd name="connsiteY24" fmla="*/ 575029 h 1708593"/>
                <a:gd name="connsiteX25" fmla="*/ 400076 w 1445586"/>
                <a:gd name="connsiteY25" fmla="*/ 749789 h 1708593"/>
                <a:gd name="connsiteX0" fmla="*/ 400076 w 1446894"/>
                <a:gd name="connsiteY0" fmla="*/ 749789 h 1708593"/>
                <a:gd name="connsiteX1" fmla="*/ 209011 w 1446894"/>
                <a:gd name="connsiteY1" fmla="*/ 930119 h 1708593"/>
                <a:gd name="connsiteX2" fmla="*/ 62262 w 1446894"/>
                <a:gd name="connsiteY2" fmla="*/ 991547 h 1708593"/>
                <a:gd name="connsiteX3" fmla="*/ 2206 w 1446894"/>
                <a:gd name="connsiteY3" fmla="*/ 1100035 h 1708593"/>
                <a:gd name="connsiteX4" fmla="*/ 29328 w 1446894"/>
                <a:gd name="connsiteY4" fmla="*/ 1272454 h 1708593"/>
                <a:gd name="connsiteX5" fmla="*/ 138138 w 1446894"/>
                <a:gd name="connsiteY5" fmla="*/ 1359389 h 1708593"/>
                <a:gd name="connsiteX6" fmla="*/ 109563 w 1446894"/>
                <a:gd name="connsiteY6" fmla="*/ 1492739 h 1708593"/>
                <a:gd name="connsiteX7" fmla="*/ 581051 w 1446894"/>
                <a:gd name="connsiteY7" fmla="*/ 1607039 h 1708593"/>
                <a:gd name="connsiteX8" fmla="*/ 1181126 w 1446894"/>
                <a:gd name="connsiteY8" fmla="*/ 1702289 h 1708593"/>
                <a:gd name="connsiteX9" fmla="*/ 1066826 w 1446894"/>
                <a:gd name="connsiteY9" fmla="*/ 1421301 h 1708593"/>
                <a:gd name="connsiteX10" fmla="*/ 1123976 w 1446894"/>
                <a:gd name="connsiteY10" fmla="*/ 1273664 h 1708593"/>
                <a:gd name="connsiteX11" fmla="*/ 1409403 w 1446894"/>
                <a:gd name="connsiteY11" fmla="*/ 1134259 h 1708593"/>
                <a:gd name="connsiteX12" fmla="*/ 1445486 w 1446894"/>
                <a:gd name="connsiteY12" fmla="*/ 935366 h 1708593"/>
                <a:gd name="connsiteX13" fmla="*/ 1332880 w 1446894"/>
                <a:gd name="connsiteY13" fmla="*/ 795799 h 1708593"/>
                <a:gd name="connsiteX14" fmla="*/ 1157313 w 1446894"/>
                <a:gd name="connsiteY14" fmla="*/ 764076 h 1708593"/>
                <a:gd name="connsiteX15" fmla="*/ 1152955 w 1446894"/>
                <a:gd name="connsiteY15" fmla="*/ 685455 h 1708593"/>
                <a:gd name="connsiteX16" fmla="*/ 1228751 w 1446894"/>
                <a:gd name="connsiteY16" fmla="*/ 635489 h 1708593"/>
                <a:gd name="connsiteX17" fmla="*/ 1343051 w 1446894"/>
                <a:gd name="connsiteY17" fmla="*/ 402126 h 1708593"/>
                <a:gd name="connsiteX18" fmla="*/ 1404963 w 1446894"/>
                <a:gd name="connsiteY18" fmla="*/ 197339 h 1708593"/>
                <a:gd name="connsiteX19" fmla="*/ 1333526 w 1446894"/>
                <a:gd name="connsiteY19" fmla="*/ 2076 h 1708593"/>
                <a:gd name="connsiteX20" fmla="*/ 1223988 w 1446894"/>
                <a:gd name="connsiteY20" fmla="*/ 206864 h 1708593"/>
                <a:gd name="connsiteX21" fmla="*/ 838226 w 1446894"/>
                <a:gd name="connsiteY21" fmla="*/ 459276 h 1708593"/>
                <a:gd name="connsiteX22" fmla="*/ 742008 w 1446894"/>
                <a:gd name="connsiteY22" fmla="*/ 533781 h 1708593"/>
                <a:gd name="connsiteX23" fmla="*/ 604703 w 1446894"/>
                <a:gd name="connsiteY23" fmla="*/ 520786 h 1708593"/>
                <a:gd name="connsiteX24" fmla="*/ 476842 w 1446894"/>
                <a:gd name="connsiteY24" fmla="*/ 575029 h 1708593"/>
                <a:gd name="connsiteX25" fmla="*/ 400076 w 1446894"/>
                <a:gd name="connsiteY25" fmla="*/ 749789 h 1708593"/>
                <a:gd name="connsiteX0" fmla="*/ 400076 w 1445586"/>
                <a:gd name="connsiteY0" fmla="*/ 749789 h 1708593"/>
                <a:gd name="connsiteX1" fmla="*/ 209011 w 1445586"/>
                <a:gd name="connsiteY1" fmla="*/ 930119 h 1708593"/>
                <a:gd name="connsiteX2" fmla="*/ 62262 w 1445586"/>
                <a:gd name="connsiteY2" fmla="*/ 991547 h 1708593"/>
                <a:gd name="connsiteX3" fmla="*/ 2206 w 1445586"/>
                <a:gd name="connsiteY3" fmla="*/ 1100035 h 1708593"/>
                <a:gd name="connsiteX4" fmla="*/ 29328 w 1445586"/>
                <a:gd name="connsiteY4" fmla="*/ 1272454 h 1708593"/>
                <a:gd name="connsiteX5" fmla="*/ 138138 w 1445586"/>
                <a:gd name="connsiteY5" fmla="*/ 1359389 h 1708593"/>
                <a:gd name="connsiteX6" fmla="*/ 109563 w 1445586"/>
                <a:gd name="connsiteY6" fmla="*/ 1492739 h 1708593"/>
                <a:gd name="connsiteX7" fmla="*/ 581051 w 1445586"/>
                <a:gd name="connsiteY7" fmla="*/ 1607039 h 1708593"/>
                <a:gd name="connsiteX8" fmla="*/ 1181126 w 1445586"/>
                <a:gd name="connsiteY8" fmla="*/ 1702289 h 1708593"/>
                <a:gd name="connsiteX9" fmla="*/ 1066826 w 1445586"/>
                <a:gd name="connsiteY9" fmla="*/ 1421301 h 1708593"/>
                <a:gd name="connsiteX10" fmla="*/ 1123976 w 1445586"/>
                <a:gd name="connsiteY10" fmla="*/ 1273664 h 1708593"/>
                <a:gd name="connsiteX11" fmla="*/ 1306001 w 1445586"/>
                <a:gd name="connsiteY11" fmla="*/ 1206586 h 1708593"/>
                <a:gd name="connsiteX12" fmla="*/ 1409403 w 1445586"/>
                <a:gd name="connsiteY12" fmla="*/ 1134259 h 1708593"/>
                <a:gd name="connsiteX13" fmla="*/ 1445486 w 1445586"/>
                <a:gd name="connsiteY13" fmla="*/ 935366 h 1708593"/>
                <a:gd name="connsiteX14" fmla="*/ 1332880 w 1445586"/>
                <a:gd name="connsiteY14" fmla="*/ 795799 h 1708593"/>
                <a:gd name="connsiteX15" fmla="*/ 1157313 w 1445586"/>
                <a:gd name="connsiteY15" fmla="*/ 764076 h 1708593"/>
                <a:gd name="connsiteX16" fmla="*/ 1152955 w 1445586"/>
                <a:gd name="connsiteY16" fmla="*/ 685455 h 1708593"/>
                <a:gd name="connsiteX17" fmla="*/ 1228751 w 1445586"/>
                <a:gd name="connsiteY17" fmla="*/ 635489 h 1708593"/>
                <a:gd name="connsiteX18" fmla="*/ 1343051 w 1445586"/>
                <a:gd name="connsiteY18" fmla="*/ 402126 h 1708593"/>
                <a:gd name="connsiteX19" fmla="*/ 1404963 w 1445586"/>
                <a:gd name="connsiteY19" fmla="*/ 197339 h 1708593"/>
                <a:gd name="connsiteX20" fmla="*/ 1333526 w 1445586"/>
                <a:gd name="connsiteY20" fmla="*/ 2076 h 1708593"/>
                <a:gd name="connsiteX21" fmla="*/ 1223988 w 1445586"/>
                <a:gd name="connsiteY21" fmla="*/ 206864 h 1708593"/>
                <a:gd name="connsiteX22" fmla="*/ 838226 w 1445586"/>
                <a:gd name="connsiteY22" fmla="*/ 459276 h 1708593"/>
                <a:gd name="connsiteX23" fmla="*/ 742008 w 1445586"/>
                <a:gd name="connsiteY23" fmla="*/ 533781 h 1708593"/>
                <a:gd name="connsiteX24" fmla="*/ 604703 w 1445586"/>
                <a:gd name="connsiteY24" fmla="*/ 520786 h 1708593"/>
                <a:gd name="connsiteX25" fmla="*/ 476842 w 1445586"/>
                <a:gd name="connsiteY25" fmla="*/ 575029 h 1708593"/>
                <a:gd name="connsiteX26" fmla="*/ 400076 w 1445586"/>
                <a:gd name="connsiteY26" fmla="*/ 749789 h 1708593"/>
                <a:gd name="connsiteX0" fmla="*/ 400076 w 1445586"/>
                <a:gd name="connsiteY0" fmla="*/ 749789 h 1708593"/>
                <a:gd name="connsiteX1" fmla="*/ 209011 w 1445586"/>
                <a:gd name="connsiteY1" fmla="*/ 930119 h 1708593"/>
                <a:gd name="connsiteX2" fmla="*/ 62262 w 1445586"/>
                <a:gd name="connsiteY2" fmla="*/ 991547 h 1708593"/>
                <a:gd name="connsiteX3" fmla="*/ 2206 w 1445586"/>
                <a:gd name="connsiteY3" fmla="*/ 1100035 h 1708593"/>
                <a:gd name="connsiteX4" fmla="*/ 29328 w 1445586"/>
                <a:gd name="connsiteY4" fmla="*/ 1272454 h 1708593"/>
                <a:gd name="connsiteX5" fmla="*/ 138138 w 1445586"/>
                <a:gd name="connsiteY5" fmla="*/ 1359389 h 1708593"/>
                <a:gd name="connsiteX6" fmla="*/ 109563 w 1445586"/>
                <a:gd name="connsiteY6" fmla="*/ 1492739 h 1708593"/>
                <a:gd name="connsiteX7" fmla="*/ 581051 w 1445586"/>
                <a:gd name="connsiteY7" fmla="*/ 1607039 h 1708593"/>
                <a:gd name="connsiteX8" fmla="*/ 1181126 w 1445586"/>
                <a:gd name="connsiteY8" fmla="*/ 1702289 h 1708593"/>
                <a:gd name="connsiteX9" fmla="*/ 1066826 w 1445586"/>
                <a:gd name="connsiteY9" fmla="*/ 1421301 h 1708593"/>
                <a:gd name="connsiteX10" fmla="*/ 1123976 w 1445586"/>
                <a:gd name="connsiteY10" fmla="*/ 1273664 h 1708593"/>
                <a:gd name="connsiteX11" fmla="*/ 1306001 w 1445586"/>
                <a:gd name="connsiteY11" fmla="*/ 1206586 h 1708593"/>
                <a:gd name="connsiteX12" fmla="*/ 1409403 w 1445586"/>
                <a:gd name="connsiteY12" fmla="*/ 1134259 h 1708593"/>
                <a:gd name="connsiteX13" fmla="*/ 1445486 w 1445586"/>
                <a:gd name="connsiteY13" fmla="*/ 935366 h 1708593"/>
                <a:gd name="connsiteX14" fmla="*/ 1332880 w 1445586"/>
                <a:gd name="connsiteY14" fmla="*/ 795799 h 1708593"/>
                <a:gd name="connsiteX15" fmla="*/ 1157313 w 1445586"/>
                <a:gd name="connsiteY15" fmla="*/ 764076 h 1708593"/>
                <a:gd name="connsiteX16" fmla="*/ 1152955 w 1445586"/>
                <a:gd name="connsiteY16" fmla="*/ 685455 h 1708593"/>
                <a:gd name="connsiteX17" fmla="*/ 1228751 w 1445586"/>
                <a:gd name="connsiteY17" fmla="*/ 635489 h 1708593"/>
                <a:gd name="connsiteX18" fmla="*/ 1343051 w 1445586"/>
                <a:gd name="connsiteY18" fmla="*/ 402126 h 1708593"/>
                <a:gd name="connsiteX19" fmla="*/ 1404963 w 1445586"/>
                <a:gd name="connsiteY19" fmla="*/ 197339 h 1708593"/>
                <a:gd name="connsiteX20" fmla="*/ 1333526 w 1445586"/>
                <a:gd name="connsiteY20" fmla="*/ 2076 h 1708593"/>
                <a:gd name="connsiteX21" fmla="*/ 1223988 w 1445586"/>
                <a:gd name="connsiteY21" fmla="*/ 206864 h 1708593"/>
                <a:gd name="connsiteX22" fmla="*/ 838226 w 1445586"/>
                <a:gd name="connsiteY22" fmla="*/ 459276 h 1708593"/>
                <a:gd name="connsiteX23" fmla="*/ 742008 w 1445586"/>
                <a:gd name="connsiteY23" fmla="*/ 533781 h 1708593"/>
                <a:gd name="connsiteX24" fmla="*/ 604703 w 1445586"/>
                <a:gd name="connsiteY24" fmla="*/ 520786 h 1708593"/>
                <a:gd name="connsiteX25" fmla="*/ 476842 w 1445586"/>
                <a:gd name="connsiteY25" fmla="*/ 575029 h 1708593"/>
                <a:gd name="connsiteX26" fmla="*/ 400076 w 1445586"/>
                <a:gd name="connsiteY26" fmla="*/ 749789 h 1708593"/>
                <a:gd name="connsiteX0" fmla="*/ 400076 w 1447521"/>
                <a:gd name="connsiteY0" fmla="*/ 749789 h 1708593"/>
                <a:gd name="connsiteX1" fmla="*/ 209011 w 1447521"/>
                <a:gd name="connsiteY1" fmla="*/ 930119 h 1708593"/>
                <a:gd name="connsiteX2" fmla="*/ 62262 w 1447521"/>
                <a:gd name="connsiteY2" fmla="*/ 991547 h 1708593"/>
                <a:gd name="connsiteX3" fmla="*/ 2206 w 1447521"/>
                <a:gd name="connsiteY3" fmla="*/ 1100035 h 1708593"/>
                <a:gd name="connsiteX4" fmla="*/ 29328 w 1447521"/>
                <a:gd name="connsiteY4" fmla="*/ 1272454 h 1708593"/>
                <a:gd name="connsiteX5" fmla="*/ 138138 w 1447521"/>
                <a:gd name="connsiteY5" fmla="*/ 1359389 h 1708593"/>
                <a:gd name="connsiteX6" fmla="*/ 109563 w 1447521"/>
                <a:gd name="connsiteY6" fmla="*/ 1492739 h 1708593"/>
                <a:gd name="connsiteX7" fmla="*/ 581051 w 1447521"/>
                <a:gd name="connsiteY7" fmla="*/ 1607039 h 1708593"/>
                <a:gd name="connsiteX8" fmla="*/ 1181126 w 1447521"/>
                <a:gd name="connsiteY8" fmla="*/ 1702289 h 1708593"/>
                <a:gd name="connsiteX9" fmla="*/ 1066826 w 1447521"/>
                <a:gd name="connsiteY9" fmla="*/ 1421301 h 1708593"/>
                <a:gd name="connsiteX10" fmla="*/ 1123976 w 1447521"/>
                <a:gd name="connsiteY10" fmla="*/ 1273664 h 1708593"/>
                <a:gd name="connsiteX11" fmla="*/ 1306001 w 1447521"/>
                <a:gd name="connsiteY11" fmla="*/ 1206586 h 1708593"/>
                <a:gd name="connsiteX12" fmla="*/ 1409403 w 1447521"/>
                <a:gd name="connsiteY12" fmla="*/ 1134259 h 1708593"/>
                <a:gd name="connsiteX13" fmla="*/ 1447423 w 1447521"/>
                <a:gd name="connsiteY13" fmla="*/ 974112 h 1708593"/>
                <a:gd name="connsiteX14" fmla="*/ 1332880 w 1447521"/>
                <a:gd name="connsiteY14" fmla="*/ 795799 h 1708593"/>
                <a:gd name="connsiteX15" fmla="*/ 1157313 w 1447521"/>
                <a:gd name="connsiteY15" fmla="*/ 764076 h 1708593"/>
                <a:gd name="connsiteX16" fmla="*/ 1152955 w 1447521"/>
                <a:gd name="connsiteY16" fmla="*/ 685455 h 1708593"/>
                <a:gd name="connsiteX17" fmla="*/ 1228751 w 1447521"/>
                <a:gd name="connsiteY17" fmla="*/ 635489 h 1708593"/>
                <a:gd name="connsiteX18" fmla="*/ 1343051 w 1447521"/>
                <a:gd name="connsiteY18" fmla="*/ 402126 h 1708593"/>
                <a:gd name="connsiteX19" fmla="*/ 1404963 w 1447521"/>
                <a:gd name="connsiteY19" fmla="*/ 197339 h 1708593"/>
                <a:gd name="connsiteX20" fmla="*/ 1333526 w 1447521"/>
                <a:gd name="connsiteY20" fmla="*/ 2076 h 1708593"/>
                <a:gd name="connsiteX21" fmla="*/ 1223988 w 1447521"/>
                <a:gd name="connsiteY21" fmla="*/ 206864 h 1708593"/>
                <a:gd name="connsiteX22" fmla="*/ 838226 w 1447521"/>
                <a:gd name="connsiteY22" fmla="*/ 459276 h 1708593"/>
                <a:gd name="connsiteX23" fmla="*/ 742008 w 1447521"/>
                <a:gd name="connsiteY23" fmla="*/ 533781 h 1708593"/>
                <a:gd name="connsiteX24" fmla="*/ 604703 w 1447521"/>
                <a:gd name="connsiteY24" fmla="*/ 520786 h 1708593"/>
                <a:gd name="connsiteX25" fmla="*/ 476842 w 1447521"/>
                <a:gd name="connsiteY25" fmla="*/ 575029 h 1708593"/>
                <a:gd name="connsiteX26" fmla="*/ 400076 w 1447521"/>
                <a:gd name="connsiteY26" fmla="*/ 749789 h 1708593"/>
                <a:gd name="connsiteX0" fmla="*/ 400076 w 1447423"/>
                <a:gd name="connsiteY0" fmla="*/ 749789 h 1708593"/>
                <a:gd name="connsiteX1" fmla="*/ 209011 w 1447423"/>
                <a:gd name="connsiteY1" fmla="*/ 930119 h 1708593"/>
                <a:gd name="connsiteX2" fmla="*/ 62262 w 1447423"/>
                <a:gd name="connsiteY2" fmla="*/ 991547 h 1708593"/>
                <a:gd name="connsiteX3" fmla="*/ 2206 w 1447423"/>
                <a:gd name="connsiteY3" fmla="*/ 1100035 h 1708593"/>
                <a:gd name="connsiteX4" fmla="*/ 29328 w 1447423"/>
                <a:gd name="connsiteY4" fmla="*/ 1272454 h 1708593"/>
                <a:gd name="connsiteX5" fmla="*/ 138138 w 1447423"/>
                <a:gd name="connsiteY5" fmla="*/ 1359389 h 1708593"/>
                <a:gd name="connsiteX6" fmla="*/ 109563 w 1447423"/>
                <a:gd name="connsiteY6" fmla="*/ 1492739 h 1708593"/>
                <a:gd name="connsiteX7" fmla="*/ 581051 w 1447423"/>
                <a:gd name="connsiteY7" fmla="*/ 1607039 h 1708593"/>
                <a:gd name="connsiteX8" fmla="*/ 1181126 w 1447423"/>
                <a:gd name="connsiteY8" fmla="*/ 1702289 h 1708593"/>
                <a:gd name="connsiteX9" fmla="*/ 1066826 w 1447423"/>
                <a:gd name="connsiteY9" fmla="*/ 1421301 h 1708593"/>
                <a:gd name="connsiteX10" fmla="*/ 1123976 w 1447423"/>
                <a:gd name="connsiteY10" fmla="*/ 1273664 h 1708593"/>
                <a:gd name="connsiteX11" fmla="*/ 1306001 w 1447423"/>
                <a:gd name="connsiteY11" fmla="*/ 1206586 h 1708593"/>
                <a:gd name="connsiteX12" fmla="*/ 1409403 w 1447423"/>
                <a:gd name="connsiteY12" fmla="*/ 1134259 h 1708593"/>
                <a:gd name="connsiteX13" fmla="*/ 1447423 w 1447423"/>
                <a:gd name="connsiteY13" fmla="*/ 974112 h 1708593"/>
                <a:gd name="connsiteX14" fmla="*/ 1332880 w 1447423"/>
                <a:gd name="connsiteY14" fmla="*/ 795799 h 1708593"/>
                <a:gd name="connsiteX15" fmla="*/ 1157313 w 1447423"/>
                <a:gd name="connsiteY15" fmla="*/ 764076 h 1708593"/>
                <a:gd name="connsiteX16" fmla="*/ 1152955 w 1447423"/>
                <a:gd name="connsiteY16" fmla="*/ 685455 h 1708593"/>
                <a:gd name="connsiteX17" fmla="*/ 1228751 w 1447423"/>
                <a:gd name="connsiteY17" fmla="*/ 635489 h 1708593"/>
                <a:gd name="connsiteX18" fmla="*/ 1343051 w 1447423"/>
                <a:gd name="connsiteY18" fmla="*/ 402126 h 1708593"/>
                <a:gd name="connsiteX19" fmla="*/ 1404963 w 1447423"/>
                <a:gd name="connsiteY19" fmla="*/ 197339 h 1708593"/>
                <a:gd name="connsiteX20" fmla="*/ 1333526 w 1447423"/>
                <a:gd name="connsiteY20" fmla="*/ 2076 h 1708593"/>
                <a:gd name="connsiteX21" fmla="*/ 1223988 w 1447423"/>
                <a:gd name="connsiteY21" fmla="*/ 206864 h 1708593"/>
                <a:gd name="connsiteX22" fmla="*/ 838226 w 1447423"/>
                <a:gd name="connsiteY22" fmla="*/ 459276 h 1708593"/>
                <a:gd name="connsiteX23" fmla="*/ 742008 w 1447423"/>
                <a:gd name="connsiteY23" fmla="*/ 533781 h 1708593"/>
                <a:gd name="connsiteX24" fmla="*/ 604703 w 1447423"/>
                <a:gd name="connsiteY24" fmla="*/ 520786 h 1708593"/>
                <a:gd name="connsiteX25" fmla="*/ 476842 w 1447423"/>
                <a:gd name="connsiteY25" fmla="*/ 575029 h 1708593"/>
                <a:gd name="connsiteX26" fmla="*/ 400076 w 1447423"/>
                <a:gd name="connsiteY26" fmla="*/ 749789 h 1708593"/>
                <a:gd name="connsiteX0" fmla="*/ 400076 w 1449248"/>
                <a:gd name="connsiteY0" fmla="*/ 749789 h 1708593"/>
                <a:gd name="connsiteX1" fmla="*/ 209011 w 1449248"/>
                <a:gd name="connsiteY1" fmla="*/ 930119 h 1708593"/>
                <a:gd name="connsiteX2" fmla="*/ 62262 w 1449248"/>
                <a:gd name="connsiteY2" fmla="*/ 991547 h 1708593"/>
                <a:gd name="connsiteX3" fmla="*/ 2206 w 1449248"/>
                <a:gd name="connsiteY3" fmla="*/ 1100035 h 1708593"/>
                <a:gd name="connsiteX4" fmla="*/ 29328 w 1449248"/>
                <a:gd name="connsiteY4" fmla="*/ 1272454 h 1708593"/>
                <a:gd name="connsiteX5" fmla="*/ 138138 w 1449248"/>
                <a:gd name="connsiteY5" fmla="*/ 1359389 h 1708593"/>
                <a:gd name="connsiteX6" fmla="*/ 109563 w 1449248"/>
                <a:gd name="connsiteY6" fmla="*/ 1492739 h 1708593"/>
                <a:gd name="connsiteX7" fmla="*/ 581051 w 1449248"/>
                <a:gd name="connsiteY7" fmla="*/ 1607039 h 1708593"/>
                <a:gd name="connsiteX8" fmla="*/ 1181126 w 1449248"/>
                <a:gd name="connsiteY8" fmla="*/ 1702289 h 1708593"/>
                <a:gd name="connsiteX9" fmla="*/ 1066826 w 1449248"/>
                <a:gd name="connsiteY9" fmla="*/ 1421301 h 1708593"/>
                <a:gd name="connsiteX10" fmla="*/ 1123976 w 1449248"/>
                <a:gd name="connsiteY10" fmla="*/ 1273664 h 1708593"/>
                <a:gd name="connsiteX11" fmla="*/ 1306001 w 1449248"/>
                <a:gd name="connsiteY11" fmla="*/ 1206586 h 1708593"/>
                <a:gd name="connsiteX12" fmla="*/ 1409403 w 1449248"/>
                <a:gd name="connsiteY12" fmla="*/ 1134259 h 1708593"/>
                <a:gd name="connsiteX13" fmla="*/ 1447423 w 1449248"/>
                <a:gd name="connsiteY13" fmla="*/ 974112 h 1708593"/>
                <a:gd name="connsiteX14" fmla="*/ 1332880 w 1449248"/>
                <a:gd name="connsiteY14" fmla="*/ 795799 h 1708593"/>
                <a:gd name="connsiteX15" fmla="*/ 1157313 w 1449248"/>
                <a:gd name="connsiteY15" fmla="*/ 764076 h 1708593"/>
                <a:gd name="connsiteX16" fmla="*/ 1152955 w 1449248"/>
                <a:gd name="connsiteY16" fmla="*/ 685455 h 1708593"/>
                <a:gd name="connsiteX17" fmla="*/ 1228751 w 1449248"/>
                <a:gd name="connsiteY17" fmla="*/ 635489 h 1708593"/>
                <a:gd name="connsiteX18" fmla="*/ 1343051 w 1449248"/>
                <a:gd name="connsiteY18" fmla="*/ 402126 h 1708593"/>
                <a:gd name="connsiteX19" fmla="*/ 1404963 w 1449248"/>
                <a:gd name="connsiteY19" fmla="*/ 197339 h 1708593"/>
                <a:gd name="connsiteX20" fmla="*/ 1333526 w 1449248"/>
                <a:gd name="connsiteY20" fmla="*/ 2076 h 1708593"/>
                <a:gd name="connsiteX21" fmla="*/ 1223988 w 1449248"/>
                <a:gd name="connsiteY21" fmla="*/ 206864 h 1708593"/>
                <a:gd name="connsiteX22" fmla="*/ 838226 w 1449248"/>
                <a:gd name="connsiteY22" fmla="*/ 459276 h 1708593"/>
                <a:gd name="connsiteX23" fmla="*/ 742008 w 1449248"/>
                <a:gd name="connsiteY23" fmla="*/ 533781 h 1708593"/>
                <a:gd name="connsiteX24" fmla="*/ 604703 w 1449248"/>
                <a:gd name="connsiteY24" fmla="*/ 520786 h 1708593"/>
                <a:gd name="connsiteX25" fmla="*/ 476842 w 1449248"/>
                <a:gd name="connsiteY25" fmla="*/ 575029 h 1708593"/>
                <a:gd name="connsiteX26" fmla="*/ 400076 w 1449248"/>
                <a:gd name="connsiteY26" fmla="*/ 749789 h 1708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49248" h="1708593">
                  <a:moveTo>
                    <a:pt x="400076" y="749789"/>
                  </a:moveTo>
                  <a:cubicBezTo>
                    <a:pt x="478658" y="1086338"/>
                    <a:pt x="323432" y="940195"/>
                    <a:pt x="209011" y="930119"/>
                  </a:cubicBezTo>
                  <a:cubicBezTo>
                    <a:pt x="94590" y="920043"/>
                    <a:pt x="85752" y="967425"/>
                    <a:pt x="62262" y="991547"/>
                  </a:cubicBezTo>
                  <a:cubicBezTo>
                    <a:pt x="38773" y="1015669"/>
                    <a:pt x="9632" y="1055800"/>
                    <a:pt x="2206" y="1100035"/>
                  </a:cubicBezTo>
                  <a:cubicBezTo>
                    <a:pt x="-5220" y="1144270"/>
                    <a:pt x="6673" y="1229228"/>
                    <a:pt x="29328" y="1272454"/>
                  </a:cubicBezTo>
                  <a:cubicBezTo>
                    <a:pt x="51983" y="1315680"/>
                    <a:pt x="124766" y="1322675"/>
                    <a:pt x="138138" y="1359389"/>
                  </a:cubicBezTo>
                  <a:cubicBezTo>
                    <a:pt x="151510" y="1396103"/>
                    <a:pt x="35744" y="1451464"/>
                    <a:pt x="109563" y="1492739"/>
                  </a:cubicBezTo>
                  <a:cubicBezTo>
                    <a:pt x="183382" y="1534014"/>
                    <a:pt x="402457" y="1572114"/>
                    <a:pt x="581051" y="1607039"/>
                  </a:cubicBezTo>
                  <a:cubicBezTo>
                    <a:pt x="759645" y="1641964"/>
                    <a:pt x="1100164" y="1733245"/>
                    <a:pt x="1181126" y="1702289"/>
                  </a:cubicBezTo>
                  <a:cubicBezTo>
                    <a:pt x="1262089" y="1671333"/>
                    <a:pt x="1076351" y="1492739"/>
                    <a:pt x="1066826" y="1421301"/>
                  </a:cubicBezTo>
                  <a:cubicBezTo>
                    <a:pt x="1057301" y="1349864"/>
                    <a:pt x="1084114" y="1309450"/>
                    <a:pt x="1123976" y="1273664"/>
                  </a:cubicBezTo>
                  <a:cubicBezTo>
                    <a:pt x="1163838" y="1237878"/>
                    <a:pt x="1258430" y="1229820"/>
                    <a:pt x="1306001" y="1206586"/>
                  </a:cubicBezTo>
                  <a:cubicBezTo>
                    <a:pt x="1353572" y="1183352"/>
                    <a:pt x="1385833" y="1173005"/>
                    <a:pt x="1409403" y="1134259"/>
                  </a:cubicBezTo>
                  <a:cubicBezTo>
                    <a:pt x="1432973" y="1095513"/>
                    <a:pt x="1455980" y="1080568"/>
                    <a:pt x="1447423" y="974112"/>
                  </a:cubicBezTo>
                  <a:cubicBezTo>
                    <a:pt x="1419493" y="844409"/>
                    <a:pt x="1381232" y="830805"/>
                    <a:pt x="1332880" y="795799"/>
                  </a:cubicBezTo>
                  <a:cubicBezTo>
                    <a:pt x="1284528" y="760793"/>
                    <a:pt x="1187301" y="782467"/>
                    <a:pt x="1157313" y="764076"/>
                  </a:cubicBezTo>
                  <a:cubicBezTo>
                    <a:pt x="1127325" y="745685"/>
                    <a:pt x="1141049" y="706886"/>
                    <a:pt x="1152955" y="685455"/>
                  </a:cubicBezTo>
                  <a:cubicBezTo>
                    <a:pt x="1164861" y="664024"/>
                    <a:pt x="1197068" y="682710"/>
                    <a:pt x="1228751" y="635489"/>
                  </a:cubicBezTo>
                  <a:cubicBezTo>
                    <a:pt x="1260434" y="588268"/>
                    <a:pt x="1185094" y="470388"/>
                    <a:pt x="1343051" y="402126"/>
                  </a:cubicBezTo>
                  <a:cubicBezTo>
                    <a:pt x="1501008" y="333864"/>
                    <a:pt x="1406550" y="264014"/>
                    <a:pt x="1404963" y="197339"/>
                  </a:cubicBezTo>
                  <a:cubicBezTo>
                    <a:pt x="1403376" y="130664"/>
                    <a:pt x="1368451" y="-19355"/>
                    <a:pt x="1333526" y="2076"/>
                  </a:cubicBezTo>
                  <a:cubicBezTo>
                    <a:pt x="1298601" y="23507"/>
                    <a:pt x="1306538" y="130664"/>
                    <a:pt x="1223988" y="206864"/>
                  </a:cubicBezTo>
                  <a:cubicBezTo>
                    <a:pt x="1141438" y="283064"/>
                    <a:pt x="927920" y="397364"/>
                    <a:pt x="838226" y="459276"/>
                  </a:cubicBezTo>
                  <a:cubicBezTo>
                    <a:pt x="748532" y="521188"/>
                    <a:pt x="784480" y="512551"/>
                    <a:pt x="742008" y="533781"/>
                  </a:cubicBezTo>
                  <a:cubicBezTo>
                    <a:pt x="699536" y="555011"/>
                    <a:pt x="649220" y="501965"/>
                    <a:pt x="604703" y="520786"/>
                  </a:cubicBezTo>
                  <a:cubicBezTo>
                    <a:pt x="569872" y="520234"/>
                    <a:pt x="507395" y="547840"/>
                    <a:pt x="476842" y="575029"/>
                  </a:cubicBezTo>
                  <a:cubicBezTo>
                    <a:pt x="429217" y="603604"/>
                    <a:pt x="398865" y="684795"/>
                    <a:pt x="400076" y="749789"/>
                  </a:cubicBezTo>
                  <a:close/>
                </a:path>
              </a:pathLst>
            </a:custGeom>
            <a:solidFill>
              <a:srgbClr val="69796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Freeform 579">
              <a:extLst>
                <a:ext uri="{FF2B5EF4-FFF2-40B4-BE49-F238E27FC236}">
                  <a16:creationId xmlns:a16="http://schemas.microsoft.com/office/drawing/2014/main" id="{1EA31A03-3015-4AED-BA56-9437571D55D1}"/>
                </a:ext>
              </a:extLst>
            </p:cNvPr>
            <p:cNvSpPr/>
            <p:nvPr/>
          </p:nvSpPr>
          <p:spPr>
            <a:xfrm>
              <a:off x="4364303" y="2537799"/>
              <a:ext cx="1440318" cy="1541700"/>
            </a:xfrm>
            <a:custGeom>
              <a:avLst/>
              <a:gdLst>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320945 w 1465222"/>
                <a:gd name="connsiteY19"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320945 w 1465222"/>
                <a:gd name="connsiteY19"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606695 w 1465222"/>
                <a:gd name="connsiteY19" fmla="*/ 729158 h 1860940"/>
                <a:gd name="connsiteX20" fmla="*/ 320945 w 1465222"/>
                <a:gd name="connsiteY20"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759095 w 1465222"/>
                <a:gd name="connsiteY19" fmla="*/ 610095 h 1860940"/>
                <a:gd name="connsiteX20" fmla="*/ 606695 w 1465222"/>
                <a:gd name="connsiteY20" fmla="*/ 729158 h 1860940"/>
                <a:gd name="connsiteX21" fmla="*/ 320945 w 1465222"/>
                <a:gd name="connsiteY21"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759095 w 1465222"/>
                <a:gd name="connsiteY19" fmla="*/ 610095 h 1860940"/>
                <a:gd name="connsiteX20" fmla="*/ 606695 w 1465222"/>
                <a:gd name="connsiteY20" fmla="*/ 729158 h 1860940"/>
                <a:gd name="connsiteX21" fmla="*/ 320945 w 1465222"/>
                <a:gd name="connsiteY21"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24827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759095 w 1465222"/>
                <a:gd name="connsiteY19" fmla="*/ 610095 h 1860940"/>
                <a:gd name="connsiteX20" fmla="*/ 606695 w 1465222"/>
                <a:gd name="connsiteY20" fmla="*/ 729158 h 1860940"/>
                <a:gd name="connsiteX21" fmla="*/ 320945 w 1465222"/>
                <a:gd name="connsiteY21" fmla="*/ 900608 h 1860940"/>
                <a:gd name="connsiteX0" fmla="*/ 320945 w 1465222"/>
                <a:gd name="connsiteY0" fmla="*/ 900608 h 1859412"/>
                <a:gd name="connsiteX1" fmla="*/ 159020 w 1465222"/>
                <a:gd name="connsiteY1" fmla="*/ 1091108 h 1859412"/>
                <a:gd name="connsiteX2" fmla="*/ 59007 w 1465222"/>
                <a:gd name="connsiteY2" fmla="*/ 1510208 h 1859412"/>
                <a:gd name="connsiteX3" fmla="*/ 30432 w 1465222"/>
                <a:gd name="connsiteY3" fmla="*/ 1643558 h 1859412"/>
                <a:gd name="connsiteX4" fmla="*/ 501920 w 1465222"/>
                <a:gd name="connsiteY4" fmla="*/ 1757858 h 1859412"/>
                <a:gd name="connsiteX5" fmla="*/ 1101995 w 1465222"/>
                <a:gd name="connsiteY5" fmla="*/ 1853108 h 1859412"/>
                <a:gd name="connsiteX6" fmla="*/ 987695 w 1465222"/>
                <a:gd name="connsiteY6" fmla="*/ 1572120 h 1859412"/>
                <a:gd name="connsiteX7" fmla="*/ 1049607 w 1465222"/>
                <a:gd name="connsiteY7" fmla="*/ 1400670 h 1859412"/>
                <a:gd name="connsiteX8" fmla="*/ 1235345 w 1465222"/>
                <a:gd name="connsiteY8" fmla="*/ 1248270 h 1859412"/>
                <a:gd name="connsiteX9" fmla="*/ 1178195 w 1465222"/>
                <a:gd name="connsiteY9" fmla="*/ 929183 h 1859412"/>
                <a:gd name="connsiteX10" fmla="*/ 1078182 w 1465222"/>
                <a:gd name="connsiteY10" fmla="*/ 914895 h 1859412"/>
                <a:gd name="connsiteX11" fmla="*/ 1149620 w 1465222"/>
                <a:gd name="connsiteY11" fmla="*/ 786308 h 1859412"/>
                <a:gd name="connsiteX12" fmla="*/ 1163907 w 1465222"/>
                <a:gd name="connsiteY12" fmla="*/ 400545 h 1859412"/>
                <a:gd name="connsiteX13" fmla="*/ 1435370 w 1465222"/>
                <a:gd name="connsiteY13" fmla="*/ 195758 h 1859412"/>
                <a:gd name="connsiteX14" fmla="*/ 1444895 w 1465222"/>
                <a:gd name="connsiteY14" fmla="*/ 43358 h 1859412"/>
                <a:gd name="connsiteX15" fmla="*/ 1316307 w 1465222"/>
                <a:gd name="connsiteY15" fmla="*/ 167183 h 1859412"/>
                <a:gd name="connsiteX16" fmla="*/ 1306782 w 1465222"/>
                <a:gd name="connsiteY16" fmla="*/ 495 h 1859412"/>
                <a:gd name="connsiteX17" fmla="*/ 1197245 w 1465222"/>
                <a:gd name="connsiteY17" fmla="*/ 124320 h 1859412"/>
                <a:gd name="connsiteX18" fmla="*/ 1144857 w 1465222"/>
                <a:gd name="connsiteY18" fmla="*/ 357683 h 1859412"/>
                <a:gd name="connsiteX19" fmla="*/ 759095 w 1465222"/>
                <a:gd name="connsiteY19" fmla="*/ 610095 h 1859412"/>
                <a:gd name="connsiteX20" fmla="*/ 606695 w 1465222"/>
                <a:gd name="connsiteY20" fmla="*/ 729158 h 1859412"/>
                <a:gd name="connsiteX21" fmla="*/ 320945 w 1465222"/>
                <a:gd name="connsiteY21" fmla="*/ 900608 h 1859412"/>
                <a:gd name="connsiteX0" fmla="*/ 320945 w 1465222"/>
                <a:gd name="connsiteY0" fmla="*/ 900608 h 1859412"/>
                <a:gd name="connsiteX1" fmla="*/ 159020 w 1465222"/>
                <a:gd name="connsiteY1" fmla="*/ 1091108 h 1859412"/>
                <a:gd name="connsiteX2" fmla="*/ 59007 w 1465222"/>
                <a:gd name="connsiteY2" fmla="*/ 1510208 h 1859412"/>
                <a:gd name="connsiteX3" fmla="*/ 30432 w 1465222"/>
                <a:gd name="connsiteY3" fmla="*/ 1643558 h 1859412"/>
                <a:gd name="connsiteX4" fmla="*/ 501920 w 1465222"/>
                <a:gd name="connsiteY4" fmla="*/ 1757858 h 1859412"/>
                <a:gd name="connsiteX5" fmla="*/ 1101995 w 1465222"/>
                <a:gd name="connsiteY5" fmla="*/ 1853108 h 1859412"/>
                <a:gd name="connsiteX6" fmla="*/ 987695 w 1465222"/>
                <a:gd name="connsiteY6" fmla="*/ 1572120 h 1859412"/>
                <a:gd name="connsiteX7" fmla="*/ 1044845 w 1465222"/>
                <a:gd name="connsiteY7" fmla="*/ 1424483 h 1859412"/>
                <a:gd name="connsiteX8" fmla="*/ 1235345 w 1465222"/>
                <a:gd name="connsiteY8" fmla="*/ 1248270 h 1859412"/>
                <a:gd name="connsiteX9" fmla="*/ 1178195 w 1465222"/>
                <a:gd name="connsiteY9" fmla="*/ 929183 h 1859412"/>
                <a:gd name="connsiteX10" fmla="*/ 1078182 w 1465222"/>
                <a:gd name="connsiteY10" fmla="*/ 914895 h 1859412"/>
                <a:gd name="connsiteX11" fmla="*/ 1149620 w 1465222"/>
                <a:gd name="connsiteY11" fmla="*/ 786308 h 1859412"/>
                <a:gd name="connsiteX12" fmla="*/ 1163907 w 1465222"/>
                <a:gd name="connsiteY12" fmla="*/ 400545 h 1859412"/>
                <a:gd name="connsiteX13" fmla="*/ 1435370 w 1465222"/>
                <a:gd name="connsiteY13" fmla="*/ 195758 h 1859412"/>
                <a:gd name="connsiteX14" fmla="*/ 1444895 w 1465222"/>
                <a:gd name="connsiteY14" fmla="*/ 43358 h 1859412"/>
                <a:gd name="connsiteX15" fmla="*/ 1316307 w 1465222"/>
                <a:gd name="connsiteY15" fmla="*/ 167183 h 1859412"/>
                <a:gd name="connsiteX16" fmla="*/ 1306782 w 1465222"/>
                <a:gd name="connsiteY16" fmla="*/ 495 h 1859412"/>
                <a:gd name="connsiteX17" fmla="*/ 1197245 w 1465222"/>
                <a:gd name="connsiteY17" fmla="*/ 124320 h 1859412"/>
                <a:gd name="connsiteX18" fmla="*/ 1144857 w 1465222"/>
                <a:gd name="connsiteY18" fmla="*/ 357683 h 1859412"/>
                <a:gd name="connsiteX19" fmla="*/ 759095 w 1465222"/>
                <a:gd name="connsiteY19" fmla="*/ 610095 h 1859412"/>
                <a:gd name="connsiteX20" fmla="*/ 606695 w 1465222"/>
                <a:gd name="connsiteY20" fmla="*/ 729158 h 1859412"/>
                <a:gd name="connsiteX21" fmla="*/ 320945 w 1465222"/>
                <a:gd name="connsiteY21" fmla="*/ 900608 h 1859412"/>
                <a:gd name="connsiteX0" fmla="*/ 320945 w 1465222"/>
                <a:gd name="connsiteY0" fmla="*/ 900608 h 1859412"/>
                <a:gd name="connsiteX1" fmla="*/ 159020 w 1465222"/>
                <a:gd name="connsiteY1" fmla="*/ 1091108 h 1859412"/>
                <a:gd name="connsiteX2" fmla="*/ 59007 w 1465222"/>
                <a:gd name="connsiteY2" fmla="*/ 1510208 h 1859412"/>
                <a:gd name="connsiteX3" fmla="*/ 30432 w 1465222"/>
                <a:gd name="connsiteY3" fmla="*/ 1643558 h 1859412"/>
                <a:gd name="connsiteX4" fmla="*/ 501920 w 1465222"/>
                <a:gd name="connsiteY4" fmla="*/ 1757858 h 1859412"/>
                <a:gd name="connsiteX5" fmla="*/ 1101995 w 1465222"/>
                <a:gd name="connsiteY5" fmla="*/ 1853108 h 1859412"/>
                <a:gd name="connsiteX6" fmla="*/ 987695 w 1465222"/>
                <a:gd name="connsiteY6" fmla="*/ 1572120 h 1859412"/>
                <a:gd name="connsiteX7" fmla="*/ 1044845 w 1465222"/>
                <a:gd name="connsiteY7" fmla="*/ 1424483 h 1859412"/>
                <a:gd name="connsiteX8" fmla="*/ 1235345 w 1465222"/>
                <a:gd name="connsiteY8" fmla="*/ 1248270 h 1859412"/>
                <a:gd name="connsiteX9" fmla="*/ 1178195 w 1465222"/>
                <a:gd name="connsiteY9" fmla="*/ 929183 h 1859412"/>
                <a:gd name="connsiteX10" fmla="*/ 1078182 w 1465222"/>
                <a:gd name="connsiteY10" fmla="*/ 914895 h 1859412"/>
                <a:gd name="connsiteX11" fmla="*/ 1149620 w 1465222"/>
                <a:gd name="connsiteY11" fmla="*/ 786308 h 1859412"/>
                <a:gd name="connsiteX12" fmla="*/ 1163907 w 1465222"/>
                <a:gd name="connsiteY12" fmla="*/ 400545 h 1859412"/>
                <a:gd name="connsiteX13" fmla="*/ 1435370 w 1465222"/>
                <a:gd name="connsiteY13" fmla="*/ 195758 h 1859412"/>
                <a:gd name="connsiteX14" fmla="*/ 1444895 w 1465222"/>
                <a:gd name="connsiteY14" fmla="*/ 43358 h 1859412"/>
                <a:gd name="connsiteX15" fmla="*/ 1316307 w 1465222"/>
                <a:gd name="connsiteY15" fmla="*/ 167183 h 1859412"/>
                <a:gd name="connsiteX16" fmla="*/ 1306782 w 1465222"/>
                <a:gd name="connsiteY16" fmla="*/ 495 h 1859412"/>
                <a:gd name="connsiteX17" fmla="*/ 1197245 w 1465222"/>
                <a:gd name="connsiteY17" fmla="*/ 124320 h 1859412"/>
                <a:gd name="connsiteX18" fmla="*/ 1144857 w 1465222"/>
                <a:gd name="connsiteY18" fmla="*/ 357683 h 1859412"/>
                <a:gd name="connsiteX19" fmla="*/ 759095 w 1465222"/>
                <a:gd name="connsiteY19" fmla="*/ 610095 h 1859412"/>
                <a:gd name="connsiteX20" fmla="*/ 606695 w 1465222"/>
                <a:gd name="connsiteY20" fmla="*/ 729158 h 1859412"/>
                <a:gd name="connsiteX21" fmla="*/ 320945 w 1465222"/>
                <a:gd name="connsiteY21" fmla="*/ 900608 h 1859412"/>
                <a:gd name="connsiteX0" fmla="*/ 319352 w 1463629"/>
                <a:gd name="connsiteY0" fmla="*/ 900608 h 1859412"/>
                <a:gd name="connsiteX1" fmla="*/ 105039 w 1463629"/>
                <a:gd name="connsiteY1" fmla="*/ 1143495 h 1859412"/>
                <a:gd name="connsiteX2" fmla="*/ 57414 w 1463629"/>
                <a:gd name="connsiteY2" fmla="*/ 1510208 h 1859412"/>
                <a:gd name="connsiteX3" fmla="*/ 28839 w 1463629"/>
                <a:gd name="connsiteY3" fmla="*/ 1643558 h 1859412"/>
                <a:gd name="connsiteX4" fmla="*/ 500327 w 1463629"/>
                <a:gd name="connsiteY4" fmla="*/ 1757858 h 1859412"/>
                <a:gd name="connsiteX5" fmla="*/ 1100402 w 1463629"/>
                <a:gd name="connsiteY5" fmla="*/ 1853108 h 1859412"/>
                <a:gd name="connsiteX6" fmla="*/ 986102 w 1463629"/>
                <a:gd name="connsiteY6" fmla="*/ 1572120 h 1859412"/>
                <a:gd name="connsiteX7" fmla="*/ 1043252 w 1463629"/>
                <a:gd name="connsiteY7" fmla="*/ 1424483 h 1859412"/>
                <a:gd name="connsiteX8" fmla="*/ 1233752 w 1463629"/>
                <a:gd name="connsiteY8" fmla="*/ 1248270 h 1859412"/>
                <a:gd name="connsiteX9" fmla="*/ 1176602 w 1463629"/>
                <a:gd name="connsiteY9" fmla="*/ 929183 h 1859412"/>
                <a:gd name="connsiteX10" fmla="*/ 1076589 w 1463629"/>
                <a:gd name="connsiteY10" fmla="*/ 914895 h 1859412"/>
                <a:gd name="connsiteX11" fmla="*/ 1148027 w 1463629"/>
                <a:gd name="connsiteY11" fmla="*/ 786308 h 1859412"/>
                <a:gd name="connsiteX12" fmla="*/ 1162314 w 1463629"/>
                <a:gd name="connsiteY12" fmla="*/ 400545 h 1859412"/>
                <a:gd name="connsiteX13" fmla="*/ 1433777 w 1463629"/>
                <a:gd name="connsiteY13" fmla="*/ 195758 h 1859412"/>
                <a:gd name="connsiteX14" fmla="*/ 1443302 w 1463629"/>
                <a:gd name="connsiteY14" fmla="*/ 43358 h 1859412"/>
                <a:gd name="connsiteX15" fmla="*/ 1314714 w 1463629"/>
                <a:gd name="connsiteY15" fmla="*/ 167183 h 1859412"/>
                <a:gd name="connsiteX16" fmla="*/ 1305189 w 1463629"/>
                <a:gd name="connsiteY16" fmla="*/ 495 h 1859412"/>
                <a:gd name="connsiteX17" fmla="*/ 1195652 w 1463629"/>
                <a:gd name="connsiteY17" fmla="*/ 124320 h 1859412"/>
                <a:gd name="connsiteX18" fmla="*/ 1143264 w 1463629"/>
                <a:gd name="connsiteY18" fmla="*/ 357683 h 1859412"/>
                <a:gd name="connsiteX19" fmla="*/ 757502 w 1463629"/>
                <a:gd name="connsiteY19" fmla="*/ 610095 h 1859412"/>
                <a:gd name="connsiteX20" fmla="*/ 605102 w 1463629"/>
                <a:gd name="connsiteY20" fmla="*/ 729158 h 1859412"/>
                <a:gd name="connsiteX21" fmla="*/ 319352 w 1463629"/>
                <a:gd name="connsiteY21" fmla="*/ 900608 h 1859412"/>
                <a:gd name="connsiteX0" fmla="*/ 319352 w 1463629"/>
                <a:gd name="connsiteY0" fmla="*/ 900608 h 1859412"/>
                <a:gd name="connsiteX1" fmla="*/ 105039 w 1463629"/>
                <a:gd name="connsiteY1" fmla="*/ 1119683 h 1859412"/>
                <a:gd name="connsiteX2" fmla="*/ 57414 w 1463629"/>
                <a:gd name="connsiteY2" fmla="*/ 1510208 h 1859412"/>
                <a:gd name="connsiteX3" fmla="*/ 28839 w 1463629"/>
                <a:gd name="connsiteY3" fmla="*/ 1643558 h 1859412"/>
                <a:gd name="connsiteX4" fmla="*/ 500327 w 1463629"/>
                <a:gd name="connsiteY4" fmla="*/ 1757858 h 1859412"/>
                <a:gd name="connsiteX5" fmla="*/ 1100402 w 1463629"/>
                <a:gd name="connsiteY5" fmla="*/ 1853108 h 1859412"/>
                <a:gd name="connsiteX6" fmla="*/ 986102 w 1463629"/>
                <a:gd name="connsiteY6" fmla="*/ 1572120 h 1859412"/>
                <a:gd name="connsiteX7" fmla="*/ 1043252 w 1463629"/>
                <a:gd name="connsiteY7" fmla="*/ 1424483 h 1859412"/>
                <a:gd name="connsiteX8" fmla="*/ 1233752 w 1463629"/>
                <a:gd name="connsiteY8" fmla="*/ 1248270 h 1859412"/>
                <a:gd name="connsiteX9" fmla="*/ 1176602 w 1463629"/>
                <a:gd name="connsiteY9" fmla="*/ 929183 h 1859412"/>
                <a:gd name="connsiteX10" fmla="*/ 1076589 w 1463629"/>
                <a:gd name="connsiteY10" fmla="*/ 914895 h 1859412"/>
                <a:gd name="connsiteX11" fmla="*/ 1148027 w 1463629"/>
                <a:gd name="connsiteY11" fmla="*/ 786308 h 1859412"/>
                <a:gd name="connsiteX12" fmla="*/ 1162314 w 1463629"/>
                <a:gd name="connsiteY12" fmla="*/ 400545 h 1859412"/>
                <a:gd name="connsiteX13" fmla="*/ 1433777 w 1463629"/>
                <a:gd name="connsiteY13" fmla="*/ 195758 h 1859412"/>
                <a:gd name="connsiteX14" fmla="*/ 1443302 w 1463629"/>
                <a:gd name="connsiteY14" fmla="*/ 43358 h 1859412"/>
                <a:gd name="connsiteX15" fmla="*/ 1314714 w 1463629"/>
                <a:gd name="connsiteY15" fmla="*/ 167183 h 1859412"/>
                <a:gd name="connsiteX16" fmla="*/ 1305189 w 1463629"/>
                <a:gd name="connsiteY16" fmla="*/ 495 h 1859412"/>
                <a:gd name="connsiteX17" fmla="*/ 1195652 w 1463629"/>
                <a:gd name="connsiteY17" fmla="*/ 124320 h 1859412"/>
                <a:gd name="connsiteX18" fmla="*/ 1143264 w 1463629"/>
                <a:gd name="connsiteY18" fmla="*/ 357683 h 1859412"/>
                <a:gd name="connsiteX19" fmla="*/ 757502 w 1463629"/>
                <a:gd name="connsiteY19" fmla="*/ 610095 h 1859412"/>
                <a:gd name="connsiteX20" fmla="*/ 605102 w 1463629"/>
                <a:gd name="connsiteY20" fmla="*/ 729158 h 1859412"/>
                <a:gd name="connsiteX21" fmla="*/ 319352 w 1463629"/>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05189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05189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43289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52814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476 h 1859280"/>
                <a:gd name="connsiteX1" fmla="*/ 105039 w 1457435"/>
                <a:gd name="connsiteY1" fmla="*/ 1119551 h 1859280"/>
                <a:gd name="connsiteX2" fmla="*/ 57414 w 1457435"/>
                <a:gd name="connsiteY2" fmla="*/ 1510076 h 1859280"/>
                <a:gd name="connsiteX3" fmla="*/ 28839 w 1457435"/>
                <a:gd name="connsiteY3" fmla="*/ 1643426 h 1859280"/>
                <a:gd name="connsiteX4" fmla="*/ 500327 w 1457435"/>
                <a:gd name="connsiteY4" fmla="*/ 1757726 h 1859280"/>
                <a:gd name="connsiteX5" fmla="*/ 1100402 w 1457435"/>
                <a:gd name="connsiteY5" fmla="*/ 1852976 h 1859280"/>
                <a:gd name="connsiteX6" fmla="*/ 986102 w 1457435"/>
                <a:gd name="connsiteY6" fmla="*/ 1571988 h 1859280"/>
                <a:gd name="connsiteX7" fmla="*/ 1043252 w 1457435"/>
                <a:gd name="connsiteY7" fmla="*/ 1424351 h 1859280"/>
                <a:gd name="connsiteX8" fmla="*/ 1233752 w 1457435"/>
                <a:gd name="connsiteY8" fmla="*/ 1248138 h 1859280"/>
                <a:gd name="connsiteX9" fmla="*/ 1176602 w 1457435"/>
                <a:gd name="connsiteY9" fmla="*/ 929051 h 1859280"/>
                <a:gd name="connsiteX10" fmla="*/ 1076589 w 1457435"/>
                <a:gd name="connsiteY10" fmla="*/ 914763 h 1859280"/>
                <a:gd name="connsiteX11" fmla="*/ 1148027 w 1457435"/>
                <a:gd name="connsiteY11" fmla="*/ 786176 h 1859280"/>
                <a:gd name="connsiteX12" fmla="*/ 1262327 w 1457435"/>
                <a:gd name="connsiteY12" fmla="*/ 443275 h 1859280"/>
                <a:gd name="connsiteX13" fmla="*/ 1433777 w 1457435"/>
                <a:gd name="connsiteY13" fmla="*/ 195626 h 1859280"/>
                <a:gd name="connsiteX14" fmla="*/ 1443302 w 1457435"/>
                <a:gd name="connsiteY14" fmla="*/ 43226 h 1859280"/>
                <a:gd name="connsiteX15" fmla="*/ 1314714 w 1457435"/>
                <a:gd name="connsiteY15" fmla="*/ 167051 h 1859280"/>
                <a:gd name="connsiteX16" fmla="*/ 1352814 w 1457435"/>
                <a:gd name="connsiteY16" fmla="*/ 363 h 1859280"/>
                <a:gd name="connsiteX17" fmla="*/ 1252802 w 1457435"/>
                <a:gd name="connsiteY17" fmla="*/ 152763 h 1859280"/>
                <a:gd name="connsiteX18" fmla="*/ 1143264 w 1457435"/>
                <a:gd name="connsiteY18" fmla="*/ 357551 h 1859280"/>
                <a:gd name="connsiteX19" fmla="*/ 757502 w 1457435"/>
                <a:gd name="connsiteY19" fmla="*/ 609963 h 1859280"/>
                <a:gd name="connsiteX20" fmla="*/ 605102 w 1457435"/>
                <a:gd name="connsiteY20" fmla="*/ 729026 h 1859280"/>
                <a:gd name="connsiteX21" fmla="*/ 319352 w 1457435"/>
                <a:gd name="connsiteY21" fmla="*/ 900476 h 1859280"/>
                <a:gd name="connsiteX0" fmla="*/ 319352 w 1443725"/>
                <a:gd name="connsiteY0" fmla="*/ 900476 h 1859280"/>
                <a:gd name="connsiteX1" fmla="*/ 105039 w 1443725"/>
                <a:gd name="connsiteY1" fmla="*/ 1119551 h 1859280"/>
                <a:gd name="connsiteX2" fmla="*/ 57414 w 1443725"/>
                <a:gd name="connsiteY2" fmla="*/ 1510076 h 1859280"/>
                <a:gd name="connsiteX3" fmla="*/ 28839 w 1443725"/>
                <a:gd name="connsiteY3" fmla="*/ 1643426 h 1859280"/>
                <a:gd name="connsiteX4" fmla="*/ 500327 w 1443725"/>
                <a:gd name="connsiteY4" fmla="*/ 1757726 h 1859280"/>
                <a:gd name="connsiteX5" fmla="*/ 1100402 w 1443725"/>
                <a:gd name="connsiteY5" fmla="*/ 1852976 h 1859280"/>
                <a:gd name="connsiteX6" fmla="*/ 986102 w 1443725"/>
                <a:gd name="connsiteY6" fmla="*/ 1571988 h 1859280"/>
                <a:gd name="connsiteX7" fmla="*/ 1043252 w 1443725"/>
                <a:gd name="connsiteY7" fmla="*/ 1424351 h 1859280"/>
                <a:gd name="connsiteX8" fmla="*/ 1233752 w 1443725"/>
                <a:gd name="connsiteY8" fmla="*/ 1248138 h 1859280"/>
                <a:gd name="connsiteX9" fmla="*/ 1176602 w 1443725"/>
                <a:gd name="connsiteY9" fmla="*/ 929051 h 1859280"/>
                <a:gd name="connsiteX10" fmla="*/ 1076589 w 1443725"/>
                <a:gd name="connsiteY10" fmla="*/ 914763 h 1859280"/>
                <a:gd name="connsiteX11" fmla="*/ 1148027 w 1443725"/>
                <a:gd name="connsiteY11" fmla="*/ 786176 h 1859280"/>
                <a:gd name="connsiteX12" fmla="*/ 1262327 w 1443725"/>
                <a:gd name="connsiteY12" fmla="*/ 443275 h 1859280"/>
                <a:gd name="connsiteX13" fmla="*/ 1352814 w 1443725"/>
                <a:gd name="connsiteY13" fmla="*/ 228963 h 1859280"/>
                <a:gd name="connsiteX14" fmla="*/ 1443302 w 1443725"/>
                <a:gd name="connsiteY14" fmla="*/ 43226 h 1859280"/>
                <a:gd name="connsiteX15" fmla="*/ 1314714 w 1443725"/>
                <a:gd name="connsiteY15" fmla="*/ 167051 h 1859280"/>
                <a:gd name="connsiteX16" fmla="*/ 1352814 w 1443725"/>
                <a:gd name="connsiteY16" fmla="*/ 363 h 1859280"/>
                <a:gd name="connsiteX17" fmla="*/ 1252802 w 1443725"/>
                <a:gd name="connsiteY17" fmla="*/ 152763 h 1859280"/>
                <a:gd name="connsiteX18" fmla="*/ 1143264 w 1443725"/>
                <a:gd name="connsiteY18" fmla="*/ 357551 h 1859280"/>
                <a:gd name="connsiteX19" fmla="*/ 757502 w 1443725"/>
                <a:gd name="connsiteY19" fmla="*/ 609963 h 1859280"/>
                <a:gd name="connsiteX20" fmla="*/ 605102 w 1443725"/>
                <a:gd name="connsiteY20" fmla="*/ 729026 h 1859280"/>
                <a:gd name="connsiteX21" fmla="*/ 319352 w 1443725"/>
                <a:gd name="connsiteY21" fmla="*/ 900476 h 1859280"/>
                <a:gd name="connsiteX0" fmla="*/ 319352 w 1443308"/>
                <a:gd name="connsiteY0" fmla="*/ 900476 h 1859280"/>
                <a:gd name="connsiteX1" fmla="*/ 105039 w 1443308"/>
                <a:gd name="connsiteY1" fmla="*/ 1119551 h 1859280"/>
                <a:gd name="connsiteX2" fmla="*/ 57414 w 1443308"/>
                <a:gd name="connsiteY2" fmla="*/ 1510076 h 1859280"/>
                <a:gd name="connsiteX3" fmla="*/ 28839 w 1443308"/>
                <a:gd name="connsiteY3" fmla="*/ 1643426 h 1859280"/>
                <a:gd name="connsiteX4" fmla="*/ 500327 w 1443308"/>
                <a:gd name="connsiteY4" fmla="*/ 1757726 h 1859280"/>
                <a:gd name="connsiteX5" fmla="*/ 1100402 w 1443308"/>
                <a:gd name="connsiteY5" fmla="*/ 1852976 h 1859280"/>
                <a:gd name="connsiteX6" fmla="*/ 986102 w 1443308"/>
                <a:gd name="connsiteY6" fmla="*/ 1571988 h 1859280"/>
                <a:gd name="connsiteX7" fmla="*/ 1043252 w 1443308"/>
                <a:gd name="connsiteY7" fmla="*/ 1424351 h 1859280"/>
                <a:gd name="connsiteX8" fmla="*/ 1233752 w 1443308"/>
                <a:gd name="connsiteY8" fmla="*/ 1248138 h 1859280"/>
                <a:gd name="connsiteX9" fmla="*/ 1176602 w 1443308"/>
                <a:gd name="connsiteY9" fmla="*/ 929051 h 1859280"/>
                <a:gd name="connsiteX10" fmla="*/ 1076589 w 1443308"/>
                <a:gd name="connsiteY10" fmla="*/ 914763 h 1859280"/>
                <a:gd name="connsiteX11" fmla="*/ 1148027 w 1443308"/>
                <a:gd name="connsiteY11" fmla="*/ 786176 h 1859280"/>
                <a:gd name="connsiteX12" fmla="*/ 1262327 w 1443308"/>
                <a:gd name="connsiteY12" fmla="*/ 443275 h 1859280"/>
                <a:gd name="connsiteX13" fmla="*/ 1352814 w 1443308"/>
                <a:gd name="connsiteY13" fmla="*/ 228963 h 1859280"/>
                <a:gd name="connsiteX14" fmla="*/ 1443302 w 1443308"/>
                <a:gd name="connsiteY14" fmla="*/ 43226 h 1859280"/>
                <a:gd name="connsiteX15" fmla="*/ 1357577 w 1443308"/>
                <a:gd name="connsiteY15" fmla="*/ 76563 h 1859280"/>
                <a:gd name="connsiteX16" fmla="*/ 1352814 w 1443308"/>
                <a:gd name="connsiteY16" fmla="*/ 363 h 1859280"/>
                <a:gd name="connsiteX17" fmla="*/ 1252802 w 1443308"/>
                <a:gd name="connsiteY17" fmla="*/ 152763 h 1859280"/>
                <a:gd name="connsiteX18" fmla="*/ 1143264 w 1443308"/>
                <a:gd name="connsiteY18" fmla="*/ 357551 h 1859280"/>
                <a:gd name="connsiteX19" fmla="*/ 757502 w 1443308"/>
                <a:gd name="connsiteY19" fmla="*/ 609963 h 1859280"/>
                <a:gd name="connsiteX20" fmla="*/ 605102 w 1443308"/>
                <a:gd name="connsiteY20" fmla="*/ 729026 h 1859280"/>
                <a:gd name="connsiteX21" fmla="*/ 319352 w 1443308"/>
                <a:gd name="connsiteY21" fmla="*/ 900476 h 1859280"/>
                <a:gd name="connsiteX0" fmla="*/ 319352 w 1443302"/>
                <a:gd name="connsiteY0" fmla="*/ 906487 h 1865291"/>
                <a:gd name="connsiteX1" fmla="*/ 105039 w 1443302"/>
                <a:gd name="connsiteY1" fmla="*/ 1125562 h 1865291"/>
                <a:gd name="connsiteX2" fmla="*/ 57414 w 1443302"/>
                <a:gd name="connsiteY2" fmla="*/ 1516087 h 1865291"/>
                <a:gd name="connsiteX3" fmla="*/ 28839 w 1443302"/>
                <a:gd name="connsiteY3" fmla="*/ 1649437 h 1865291"/>
                <a:gd name="connsiteX4" fmla="*/ 500327 w 1443302"/>
                <a:gd name="connsiteY4" fmla="*/ 1763737 h 1865291"/>
                <a:gd name="connsiteX5" fmla="*/ 1100402 w 1443302"/>
                <a:gd name="connsiteY5" fmla="*/ 1858987 h 1865291"/>
                <a:gd name="connsiteX6" fmla="*/ 986102 w 1443302"/>
                <a:gd name="connsiteY6" fmla="*/ 1577999 h 1865291"/>
                <a:gd name="connsiteX7" fmla="*/ 1043252 w 1443302"/>
                <a:gd name="connsiteY7" fmla="*/ 1430362 h 1865291"/>
                <a:gd name="connsiteX8" fmla="*/ 1233752 w 1443302"/>
                <a:gd name="connsiteY8" fmla="*/ 1254149 h 1865291"/>
                <a:gd name="connsiteX9" fmla="*/ 1176602 w 1443302"/>
                <a:gd name="connsiteY9" fmla="*/ 935062 h 1865291"/>
                <a:gd name="connsiteX10" fmla="*/ 1076589 w 1443302"/>
                <a:gd name="connsiteY10" fmla="*/ 920774 h 1865291"/>
                <a:gd name="connsiteX11" fmla="*/ 1148027 w 1443302"/>
                <a:gd name="connsiteY11" fmla="*/ 792187 h 1865291"/>
                <a:gd name="connsiteX12" fmla="*/ 1262327 w 1443302"/>
                <a:gd name="connsiteY12" fmla="*/ 449286 h 1865291"/>
                <a:gd name="connsiteX13" fmla="*/ 1352814 w 1443302"/>
                <a:gd name="connsiteY13" fmla="*/ 234974 h 1865291"/>
                <a:gd name="connsiteX14" fmla="*/ 1443302 w 1443302"/>
                <a:gd name="connsiteY14" fmla="*/ 49237 h 1865291"/>
                <a:gd name="connsiteX15" fmla="*/ 1352814 w 1443302"/>
                <a:gd name="connsiteY15" fmla="*/ 6374 h 1865291"/>
                <a:gd name="connsiteX16" fmla="*/ 1252802 w 1443302"/>
                <a:gd name="connsiteY16" fmla="*/ 158774 h 1865291"/>
                <a:gd name="connsiteX17" fmla="*/ 1143264 w 1443302"/>
                <a:gd name="connsiteY17" fmla="*/ 363562 h 1865291"/>
                <a:gd name="connsiteX18" fmla="*/ 757502 w 1443302"/>
                <a:gd name="connsiteY18" fmla="*/ 615974 h 1865291"/>
                <a:gd name="connsiteX19" fmla="*/ 605102 w 1443302"/>
                <a:gd name="connsiteY19" fmla="*/ 735037 h 1865291"/>
                <a:gd name="connsiteX20" fmla="*/ 319352 w 1443302"/>
                <a:gd name="connsiteY20" fmla="*/ 906487 h 1865291"/>
                <a:gd name="connsiteX0" fmla="*/ 319352 w 1364727"/>
                <a:gd name="connsiteY0" fmla="*/ 901163 h 1859967"/>
                <a:gd name="connsiteX1" fmla="*/ 105039 w 1364727"/>
                <a:gd name="connsiteY1" fmla="*/ 1120238 h 1859967"/>
                <a:gd name="connsiteX2" fmla="*/ 57414 w 1364727"/>
                <a:gd name="connsiteY2" fmla="*/ 1510763 h 1859967"/>
                <a:gd name="connsiteX3" fmla="*/ 28839 w 1364727"/>
                <a:gd name="connsiteY3" fmla="*/ 1644113 h 1859967"/>
                <a:gd name="connsiteX4" fmla="*/ 500327 w 1364727"/>
                <a:gd name="connsiteY4" fmla="*/ 1758413 h 1859967"/>
                <a:gd name="connsiteX5" fmla="*/ 1100402 w 1364727"/>
                <a:gd name="connsiteY5" fmla="*/ 1853663 h 1859967"/>
                <a:gd name="connsiteX6" fmla="*/ 986102 w 1364727"/>
                <a:gd name="connsiteY6" fmla="*/ 1572675 h 1859967"/>
                <a:gd name="connsiteX7" fmla="*/ 1043252 w 1364727"/>
                <a:gd name="connsiteY7" fmla="*/ 1425038 h 1859967"/>
                <a:gd name="connsiteX8" fmla="*/ 1233752 w 1364727"/>
                <a:gd name="connsiteY8" fmla="*/ 1248825 h 1859967"/>
                <a:gd name="connsiteX9" fmla="*/ 1176602 w 1364727"/>
                <a:gd name="connsiteY9" fmla="*/ 929738 h 1859967"/>
                <a:gd name="connsiteX10" fmla="*/ 1076589 w 1364727"/>
                <a:gd name="connsiteY10" fmla="*/ 915450 h 1859967"/>
                <a:gd name="connsiteX11" fmla="*/ 1148027 w 1364727"/>
                <a:gd name="connsiteY11" fmla="*/ 786863 h 1859967"/>
                <a:gd name="connsiteX12" fmla="*/ 1262327 w 1364727"/>
                <a:gd name="connsiteY12" fmla="*/ 443962 h 1859967"/>
                <a:gd name="connsiteX13" fmla="*/ 1352814 w 1364727"/>
                <a:gd name="connsiteY13" fmla="*/ 229650 h 1859967"/>
                <a:gd name="connsiteX14" fmla="*/ 1352814 w 1364727"/>
                <a:gd name="connsiteY14" fmla="*/ 1050 h 1859967"/>
                <a:gd name="connsiteX15" fmla="*/ 1252802 w 1364727"/>
                <a:gd name="connsiteY15" fmla="*/ 153450 h 1859967"/>
                <a:gd name="connsiteX16" fmla="*/ 1143264 w 1364727"/>
                <a:gd name="connsiteY16" fmla="*/ 358238 h 1859967"/>
                <a:gd name="connsiteX17" fmla="*/ 757502 w 1364727"/>
                <a:gd name="connsiteY17" fmla="*/ 610650 h 1859967"/>
                <a:gd name="connsiteX18" fmla="*/ 605102 w 1364727"/>
                <a:gd name="connsiteY18" fmla="*/ 729713 h 1859967"/>
                <a:gd name="connsiteX19" fmla="*/ 319352 w 1364727"/>
                <a:gd name="connsiteY19" fmla="*/ 901163 h 1859967"/>
                <a:gd name="connsiteX0" fmla="*/ 319352 w 1352845"/>
                <a:gd name="connsiteY0" fmla="*/ 752873 h 1711677"/>
                <a:gd name="connsiteX1" fmla="*/ 105039 w 1352845"/>
                <a:gd name="connsiteY1" fmla="*/ 971948 h 1711677"/>
                <a:gd name="connsiteX2" fmla="*/ 57414 w 1352845"/>
                <a:gd name="connsiteY2" fmla="*/ 1362473 h 1711677"/>
                <a:gd name="connsiteX3" fmla="*/ 28839 w 1352845"/>
                <a:gd name="connsiteY3" fmla="*/ 1495823 h 1711677"/>
                <a:gd name="connsiteX4" fmla="*/ 500327 w 1352845"/>
                <a:gd name="connsiteY4" fmla="*/ 1610123 h 1711677"/>
                <a:gd name="connsiteX5" fmla="*/ 1100402 w 1352845"/>
                <a:gd name="connsiteY5" fmla="*/ 1705373 h 1711677"/>
                <a:gd name="connsiteX6" fmla="*/ 986102 w 1352845"/>
                <a:gd name="connsiteY6" fmla="*/ 1424385 h 1711677"/>
                <a:gd name="connsiteX7" fmla="*/ 1043252 w 1352845"/>
                <a:gd name="connsiteY7" fmla="*/ 1276748 h 1711677"/>
                <a:gd name="connsiteX8" fmla="*/ 1233752 w 1352845"/>
                <a:gd name="connsiteY8" fmla="*/ 1100535 h 1711677"/>
                <a:gd name="connsiteX9" fmla="*/ 1176602 w 1352845"/>
                <a:gd name="connsiteY9" fmla="*/ 781448 h 1711677"/>
                <a:gd name="connsiteX10" fmla="*/ 1076589 w 1352845"/>
                <a:gd name="connsiteY10" fmla="*/ 767160 h 1711677"/>
                <a:gd name="connsiteX11" fmla="*/ 1148027 w 1352845"/>
                <a:gd name="connsiteY11" fmla="*/ 638573 h 1711677"/>
                <a:gd name="connsiteX12" fmla="*/ 1262327 w 1352845"/>
                <a:gd name="connsiteY12" fmla="*/ 295672 h 1711677"/>
                <a:gd name="connsiteX13" fmla="*/ 1352814 w 1352845"/>
                <a:gd name="connsiteY13" fmla="*/ 81360 h 1711677"/>
                <a:gd name="connsiteX14" fmla="*/ 1252802 w 1352845"/>
                <a:gd name="connsiteY14" fmla="*/ 5160 h 1711677"/>
                <a:gd name="connsiteX15" fmla="*/ 1143264 w 1352845"/>
                <a:gd name="connsiteY15" fmla="*/ 209948 h 1711677"/>
                <a:gd name="connsiteX16" fmla="*/ 757502 w 1352845"/>
                <a:gd name="connsiteY16" fmla="*/ 462360 h 1711677"/>
                <a:gd name="connsiteX17" fmla="*/ 605102 w 1352845"/>
                <a:gd name="connsiteY17" fmla="*/ 581423 h 1711677"/>
                <a:gd name="connsiteX18" fmla="*/ 319352 w 1352845"/>
                <a:gd name="connsiteY18" fmla="*/ 752873 h 1711677"/>
                <a:gd name="connsiteX0" fmla="*/ 319352 w 1324292"/>
                <a:gd name="connsiteY0" fmla="*/ 749589 h 1708393"/>
                <a:gd name="connsiteX1" fmla="*/ 105039 w 1324292"/>
                <a:gd name="connsiteY1" fmla="*/ 968664 h 1708393"/>
                <a:gd name="connsiteX2" fmla="*/ 57414 w 1324292"/>
                <a:gd name="connsiteY2" fmla="*/ 1359189 h 1708393"/>
                <a:gd name="connsiteX3" fmla="*/ 28839 w 1324292"/>
                <a:gd name="connsiteY3" fmla="*/ 1492539 h 1708393"/>
                <a:gd name="connsiteX4" fmla="*/ 500327 w 1324292"/>
                <a:gd name="connsiteY4" fmla="*/ 1606839 h 1708393"/>
                <a:gd name="connsiteX5" fmla="*/ 1100402 w 1324292"/>
                <a:gd name="connsiteY5" fmla="*/ 1702089 h 1708393"/>
                <a:gd name="connsiteX6" fmla="*/ 986102 w 1324292"/>
                <a:gd name="connsiteY6" fmla="*/ 1421101 h 1708393"/>
                <a:gd name="connsiteX7" fmla="*/ 1043252 w 1324292"/>
                <a:gd name="connsiteY7" fmla="*/ 1273464 h 1708393"/>
                <a:gd name="connsiteX8" fmla="*/ 1233752 w 1324292"/>
                <a:gd name="connsiteY8" fmla="*/ 1097251 h 1708393"/>
                <a:gd name="connsiteX9" fmla="*/ 1176602 w 1324292"/>
                <a:gd name="connsiteY9" fmla="*/ 778164 h 1708393"/>
                <a:gd name="connsiteX10" fmla="*/ 1076589 w 1324292"/>
                <a:gd name="connsiteY10" fmla="*/ 763876 h 1708393"/>
                <a:gd name="connsiteX11" fmla="*/ 1148027 w 1324292"/>
                <a:gd name="connsiteY11" fmla="*/ 635289 h 1708393"/>
                <a:gd name="connsiteX12" fmla="*/ 1262327 w 1324292"/>
                <a:gd name="connsiteY12" fmla="*/ 292388 h 1708393"/>
                <a:gd name="connsiteX13" fmla="*/ 1324239 w 1324292"/>
                <a:gd name="connsiteY13" fmla="*/ 197139 h 1708393"/>
                <a:gd name="connsiteX14" fmla="*/ 1252802 w 1324292"/>
                <a:gd name="connsiteY14" fmla="*/ 1876 h 1708393"/>
                <a:gd name="connsiteX15" fmla="*/ 1143264 w 1324292"/>
                <a:gd name="connsiteY15" fmla="*/ 206664 h 1708393"/>
                <a:gd name="connsiteX16" fmla="*/ 757502 w 1324292"/>
                <a:gd name="connsiteY16" fmla="*/ 459076 h 1708393"/>
                <a:gd name="connsiteX17" fmla="*/ 605102 w 1324292"/>
                <a:gd name="connsiteY17" fmla="*/ 578139 h 1708393"/>
                <a:gd name="connsiteX18" fmla="*/ 319352 w 1324292"/>
                <a:gd name="connsiteY18" fmla="*/ 749589 h 1708393"/>
                <a:gd name="connsiteX0" fmla="*/ 319352 w 1324292"/>
                <a:gd name="connsiteY0" fmla="*/ 749789 h 1708593"/>
                <a:gd name="connsiteX1" fmla="*/ 105039 w 1324292"/>
                <a:gd name="connsiteY1" fmla="*/ 968864 h 1708593"/>
                <a:gd name="connsiteX2" fmla="*/ 57414 w 1324292"/>
                <a:gd name="connsiteY2" fmla="*/ 1359389 h 1708593"/>
                <a:gd name="connsiteX3" fmla="*/ 28839 w 1324292"/>
                <a:gd name="connsiteY3" fmla="*/ 1492739 h 1708593"/>
                <a:gd name="connsiteX4" fmla="*/ 500327 w 1324292"/>
                <a:gd name="connsiteY4" fmla="*/ 1607039 h 1708593"/>
                <a:gd name="connsiteX5" fmla="*/ 1100402 w 1324292"/>
                <a:gd name="connsiteY5" fmla="*/ 1702289 h 1708593"/>
                <a:gd name="connsiteX6" fmla="*/ 986102 w 1324292"/>
                <a:gd name="connsiteY6" fmla="*/ 1421301 h 1708593"/>
                <a:gd name="connsiteX7" fmla="*/ 1043252 w 1324292"/>
                <a:gd name="connsiteY7" fmla="*/ 1273664 h 1708593"/>
                <a:gd name="connsiteX8" fmla="*/ 1233752 w 1324292"/>
                <a:gd name="connsiteY8" fmla="*/ 1097451 h 1708593"/>
                <a:gd name="connsiteX9" fmla="*/ 1176602 w 1324292"/>
                <a:gd name="connsiteY9" fmla="*/ 778364 h 1708593"/>
                <a:gd name="connsiteX10" fmla="*/ 1076589 w 1324292"/>
                <a:gd name="connsiteY10" fmla="*/ 764076 h 1708593"/>
                <a:gd name="connsiteX11" fmla="*/ 1148027 w 1324292"/>
                <a:gd name="connsiteY11" fmla="*/ 635489 h 1708593"/>
                <a:gd name="connsiteX12" fmla="*/ 1262327 w 1324292"/>
                <a:gd name="connsiteY12" fmla="*/ 402126 h 1708593"/>
                <a:gd name="connsiteX13" fmla="*/ 1324239 w 1324292"/>
                <a:gd name="connsiteY13" fmla="*/ 197339 h 1708593"/>
                <a:gd name="connsiteX14" fmla="*/ 1252802 w 1324292"/>
                <a:gd name="connsiteY14" fmla="*/ 2076 h 1708593"/>
                <a:gd name="connsiteX15" fmla="*/ 1143264 w 1324292"/>
                <a:gd name="connsiteY15" fmla="*/ 206864 h 1708593"/>
                <a:gd name="connsiteX16" fmla="*/ 757502 w 1324292"/>
                <a:gd name="connsiteY16" fmla="*/ 459276 h 1708593"/>
                <a:gd name="connsiteX17" fmla="*/ 605102 w 1324292"/>
                <a:gd name="connsiteY17" fmla="*/ 578339 h 1708593"/>
                <a:gd name="connsiteX18" fmla="*/ 319352 w 1324292"/>
                <a:gd name="connsiteY18" fmla="*/ 749789 h 1708593"/>
                <a:gd name="connsiteX0" fmla="*/ 319352 w 1353694"/>
                <a:gd name="connsiteY0" fmla="*/ 749789 h 1708593"/>
                <a:gd name="connsiteX1" fmla="*/ 105039 w 1353694"/>
                <a:gd name="connsiteY1" fmla="*/ 968864 h 1708593"/>
                <a:gd name="connsiteX2" fmla="*/ 57414 w 1353694"/>
                <a:gd name="connsiteY2" fmla="*/ 1359389 h 1708593"/>
                <a:gd name="connsiteX3" fmla="*/ 28839 w 1353694"/>
                <a:gd name="connsiteY3" fmla="*/ 1492739 h 1708593"/>
                <a:gd name="connsiteX4" fmla="*/ 500327 w 1353694"/>
                <a:gd name="connsiteY4" fmla="*/ 1607039 h 1708593"/>
                <a:gd name="connsiteX5" fmla="*/ 1100402 w 1353694"/>
                <a:gd name="connsiteY5" fmla="*/ 1702289 h 1708593"/>
                <a:gd name="connsiteX6" fmla="*/ 986102 w 1353694"/>
                <a:gd name="connsiteY6" fmla="*/ 1421301 h 1708593"/>
                <a:gd name="connsiteX7" fmla="*/ 1043252 w 1353694"/>
                <a:gd name="connsiteY7" fmla="*/ 1273664 h 1708593"/>
                <a:gd name="connsiteX8" fmla="*/ 1233752 w 1353694"/>
                <a:gd name="connsiteY8" fmla="*/ 1097451 h 1708593"/>
                <a:gd name="connsiteX9" fmla="*/ 1176602 w 1353694"/>
                <a:gd name="connsiteY9" fmla="*/ 778364 h 1708593"/>
                <a:gd name="connsiteX10" fmla="*/ 1076589 w 1353694"/>
                <a:gd name="connsiteY10" fmla="*/ 764076 h 1708593"/>
                <a:gd name="connsiteX11" fmla="*/ 1148027 w 1353694"/>
                <a:gd name="connsiteY11" fmla="*/ 635489 h 1708593"/>
                <a:gd name="connsiteX12" fmla="*/ 1262327 w 1353694"/>
                <a:gd name="connsiteY12" fmla="*/ 402126 h 1708593"/>
                <a:gd name="connsiteX13" fmla="*/ 1324239 w 1353694"/>
                <a:gd name="connsiteY13" fmla="*/ 197339 h 1708593"/>
                <a:gd name="connsiteX14" fmla="*/ 1252802 w 1353694"/>
                <a:gd name="connsiteY14" fmla="*/ 2076 h 1708593"/>
                <a:gd name="connsiteX15" fmla="*/ 1143264 w 1353694"/>
                <a:gd name="connsiteY15" fmla="*/ 206864 h 1708593"/>
                <a:gd name="connsiteX16" fmla="*/ 757502 w 1353694"/>
                <a:gd name="connsiteY16" fmla="*/ 459276 h 1708593"/>
                <a:gd name="connsiteX17" fmla="*/ 605102 w 1353694"/>
                <a:gd name="connsiteY17" fmla="*/ 578339 h 1708593"/>
                <a:gd name="connsiteX18" fmla="*/ 319352 w 1353694"/>
                <a:gd name="connsiteY18" fmla="*/ 749789 h 1708593"/>
                <a:gd name="connsiteX0" fmla="*/ 318151 w 1352493"/>
                <a:gd name="connsiteY0" fmla="*/ 749789 h 1708593"/>
                <a:gd name="connsiteX1" fmla="*/ 61218 w 1352493"/>
                <a:gd name="connsiteY1" fmla="*/ 955303 h 1708593"/>
                <a:gd name="connsiteX2" fmla="*/ 56213 w 1352493"/>
                <a:gd name="connsiteY2" fmla="*/ 1359389 h 1708593"/>
                <a:gd name="connsiteX3" fmla="*/ 27638 w 1352493"/>
                <a:gd name="connsiteY3" fmla="*/ 1492739 h 1708593"/>
                <a:gd name="connsiteX4" fmla="*/ 499126 w 1352493"/>
                <a:gd name="connsiteY4" fmla="*/ 1607039 h 1708593"/>
                <a:gd name="connsiteX5" fmla="*/ 1099201 w 1352493"/>
                <a:gd name="connsiteY5" fmla="*/ 1702289 h 1708593"/>
                <a:gd name="connsiteX6" fmla="*/ 984901 w 1352493"/>
                <a:gd name="connsiteY6" fmla="*/ 1421301 h 1708593"/>
                <a:gd name="connsiteX7" fmla="*/ 1042051 w 1352493"/>
                <a:gd name="connsiteY7" fmla="*/ 1273664 h 1708593"/>
                <a:gd name="connsiteX8" fmla="*/ 1232551 w 1352493"/>
                <a:gd name="connsiteY8" fmla="*/ 1097451 h 1708593"/>
                <a:gd name="connsiteX9" fmla="*/ 1175401 w 1352493"/>
                <a:gd name="connsiteY9" fmla="*/ 778364 h 1708593"/>
                <a:gd name="connsiteX10" fmla="*/ 1075388 w 1352493"/>
                <a:gd name="connsiteY10" fmla="*/ 764076 h 1708593"/>
                <a:gd name="connsiteX11" fmla="*/ 1146826 w 1352493"/>
                <a:gd name="connsiteY11" fmla="*/ 635489 h 1708593"/>
                <a:gd name="connsiteX12" fmla="*/ 1261126 w 1352493"/>
                <a:gd name="connsiteY12" fmla="*/ 402126 h 1708593"/>
                <a:gd name="connsiteX13" fmla="*/ 1323038 w 1352493"/>
                <a:gd name="connsiteY13" fmla="*/ 197339 h 1708593"/>
                <a:gd name="connsiteX14" fmla="*/ 1251601 w 1352493"/>
                <a:gd name="connsiteY14" fmla="*/ 2076 h 1708593"/>
                <a:gd name="connsiteX15" fmla="*/ 1142063 w 1352493"/>
                <a:gd name="connsiteY15" fmla="*/ 206864 h 1708593"/>
                <a:gd name="connsiteX16" fmla="*/ 756301 w 1352493"/>
                <a:gd name="connsiteY16" fmla="*/ 459276 h 1708593"/>
                <a:gd name="connsiteX17" fmla="*/ 603901 w 1352493"/>
                <a:gd name="connsiteY17" fmla="*/ 578339 h 1708593"/>
                <a:gd name="connsiteX18" fmla="*/ 318151 w 1352493"/>
                <a:gd name="connsiteY18" fmla="*/ 749789 h 1708593"/>
                <a:gd name="connsiteX0" fmla="*/ 397874 w 1432216"/>
                <a:gd name="connsiteY0" fmla="*/ 749789 h 1708593"/>
                <a:gd name="connsiteX1" fmla="*/ 140941 w 1432216"/>
                <a:gd name="connsiteY1" fmla="*/ 955303 h 1708593"/>
                <a:gd name="connsiteX2" fmla="*/ 4 w 1432216"/>
                <a:gd name="connsiteY2" fmla="*/ 1100035 h 1708593"/>
                <a:gd name="connsiteX3" fmla="*/ 135936 w 1432216"/>
                <a:gd name="connsiteY3" fmla="*/ 1359389 h 1708593"/>
                <a:gd name="connsiteX4" fmla="*/ 107361 w 1432216"/>
                <a:gd name="connsiteY4" fmla="*/ 1492739 h 1708593"/>
                <a:gd name="connsiteX5" fmla="*/ 578849 w 1432216"/>
                <a:gd name="connsiteY5" fmla="*/ 1607039 h 1708593"/>
                <a:gd name="connsiteX6" fmla="*/ 1178924 w 1432216"/>
                <a:gd name="connsiteY6" fmla="*/ 1702289 h 1708593"/>
                <a:gd name="connsiteX7" fmla="*/ 1064624 w 1432216"/>
                <a:gd name="connsiteY7" fmla="*/ 1421301 h 1708593"/>
                <a:gd name="connsiteX8" fmla="*/ 1121774 w 1432216"/>
                <a:gd name="connsiteY8" fmla="*/ 1273664 h 1708593"/>
                <a:gd name="connsiteX9" fmla="*/ 1312274 w 1432216"/>
                <a:gd name="connsiteY9" fmla="*/ 1097451 h 1708593"/>
                <a:gd name="connsiteX10" fmla="*/ 1255124 w 1432216"/>
                <a:gd name="connsiteY10" fmla="*/ 778364 h 1708593"/>
                <a:gd name="connsiteX11" fmla="*/ 1155111 w 1432216"/>
                <a:gd name="connsiteY11" fmla="*/ 764076 h 1708593"/>
                <a:gd name="connsiteX12" fmla="*/ 1226549 w 1432216"/>
                <a:gd name="connsiteY12" fmla="*/ 635489 h 1708593"/>
                <a:gd name="connsiteX13" fmla="*/ 1340849 w 1432216"/>
                <a:gd name="connsiteY13" fmla="*/ 402126 h 1708593"/>
                <a:gd name="connsiteX14" fmla="*/ 1402761 w 1432216"/>
                <a:gd name="connsiteY14" fmla="*/ 197339 h 1708593"/>
                <a:gd name="connsiteX15" fmla="*/ 1331324 w 1432216"/>
                <a:gd name="connsiteY15" fmla="*/ 2076 h 1708593"/>
                <a:gd name="connsiteX16" fmla="*/ 1221786 w 1432216"/>
                <a:gd name="connsiteY16" fmla="*/ 206864 h 1708593"/>
                <a:gd name="connsiteX17" fmla="*/ 836024 w 1432216"/>
                <a:gd name="connsiteY17" fmla="*/ 459276 h 1708593"/>
                <a:gd name="connsiteX18" fmla="*/ 683624 w 1432216"/>
                <a:gd name="connsiteY18" fmla="*/ 578339 h 1708593"/>
                <a:gd name="connsiteX19" fmla="*/ 397874 w 1432216"/>
                <a:gd name="connsiteY19" fmla="*/ 749789 h 1708593"/>
                <a:gd name="connsiteX0" fmla="*/ 403730 w 1438072"/>
                <a:gd name="connsiteY0" fmla="*/ 749789 h 1708593"/>
                <a:gd name="connsiteX1" fmla="*/ 146797 w 1438072"/>
                <a:gd name="connsiteY1" fmla="*/ 955303 h 1708593"/>
                <a:gd name="connsiteX2" fmla="*/ 5860 w 1438072"/>
                <a:gd name="connsiteY2" fmla="*/ 1100035 h 1708593"/>
                <a:gd name="connsiteX3" fmla="*/ 32982 w 1438072"/>
                <a:gd name="connsiteY3" fmla="*/ 1272454 h 1708593"/>
                <a:gd name="connsiteX4" fmla="*/ 141792 w 1438072"/>
                <a:gd name="connsiteY4" fmla="*/ 1359389 h 1708593"/>
                <a:gd name="connsiteX5" fmla="*/ 113217 w 1438072"/>
                <a:gd name="connsiteY5" fmla="*/ 1492739 h 1708593"/>
                <a:gd name="connsiteX6" fmla="*/ 584705 w 1438072"/>
                <a:gd name="connsiteY6" fmla="*/ 1607039 h 1708593"/>
                <a:gd name="connsiteX7" fmla="*/ 1184780 w 1438072"/>
                <a:gd name="connsiteY7" fmla="*/ 1702289 h 1708593"/>
                <a:gd name="connsiteX8" fmla="*/ 1070480 w 1438072"/>
                <a:gd name="connsiteY8" fmla="*/ 1421301 h 1708593"/>
                <a:gd name="connsiteX9" fmla="*/ 1127630 w 1438072"/>
                <a:gd name="connsiteY9" fmla="*/ 1273664 h 1708593"/>
                <a:gd name="connsiteX10" fmla="*/ 1318130 w 1438072"/>
                <a:gd name="connsiteY10" fmla="*/ 1097451 h 1708593"/>
                <a:gd name="connsiteX11" fmla="*/ 1260980 w 1438072"/>
                <a:gd name="connsiteY11" fmla="*/ 778364 h 1708593"/>
                <a:gd name="connsiteX12" fmla="*/ 1160967 w 1438072"/>
                <a:gd name="connsiteY12" fmla="*/ 764076 h 1708593"/>
                <a:gd name="connsiteX13" fmla="*/ 1232405 w 1438072"/>
                <a:gd name="connsiteY13" fmla="*/ 635489 h 1708593"/>
                <a:gd name="connsiteX14" fmla="*/ 1346705 w 1438072"/>
                <a:gd name="connsiteY14" fmla="*/ 402126 h 1708593"/>
                <a:gd name="connsiteX15" fmla="*/ 1408617 w 1438072"/>
                <a:gd name="connsiteY15" fmla="*/ 197339 h 1708593"/>
                <a:gd name="connsiteX16" fmla="*/ 1337180 w 1438072"/>
                <a:gd name="connsiteY16" fmla="*/ 2076 h 1708593"/>
                <a:gd name="connsiteX17" fmla="*/ 1227642 w 1438072"/>
                <a:gd name="connsiteY17" fmla="*/ 206864 h 1708593"/>
                <a:gd name="connsiteX18" fmla="*/ 841880 w 1438072"/>
                <a:gd name="connsiteY18" fmla="*/ 459276 h 1708593"/>
                <a:gd name="connsiteX19" fmla="*/ 689480 w 1438072"/>
                <a:gd name="connsiteY19" fmla="*/ 578339 h 1708593"/>
                <a:gd name="connsiteX20" fmla="*/ 403730 w 1438072"/>
                <a:gd name="connsiteY20" fmla="*/ 749789 h 1708593"/>
                <a:gd name="connsiteX0" fmla="*/ 400076 w 1434418"/>
                <a:gd name="connsiteY0" fmla="*/ 749789 h 1708593"/>
                <a:gd name="connsiteX1" fmla="*/ 143143 w 1434418"/>
                <a:gd name="connsiteY1" fmla="*/ 955303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141206 w 1434418"/>
                <a:gd name="connsiteY1" fmla="*/ 941742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76842 w 1434418"/>
                <a:gd name="connsiteY21" fmla="*/ 575029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76842 w 1434418"/>
                <a:gd name="connsiteY21" fmla="*/ 575029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742008 w 1434418"/>
                <a:gd name="connsiteY20" fmla="*/ 533781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742008 w 1434418"/>
                <a:gd name="connsiteY20" fmla="*/ 533781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332880 w 1434418"/>
                <a:gd name="connsiteY12" fmla="*/ 795799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742008 w 1434418"/>
                <a:gd name="connsiteY20" fmla="*/ 533781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332880 w 1434418"/>
                <a:gd name="connsiteY12" fmla="*/ 795799 h 1708593"/>
                <a:gd name="connsiteX13" fmla="*/ 1157313 w 1434418"/>
                <a:gd name="connsiteY13" fmla="*/ 764076 h 1708593"/>
                <a:gd name="connsiteX14" fmla="*/ 1152955 w 1434418"/>
                <a:gd name="connsiteY14" fmla="*/ 685455 h 1708593"/>
                <a:gd name="connsiteX15" fmla="*/ 1228751 w 1434418"/>
                <a:gd name="connsiteY15" fmla="*/ 635489 h 1708593"/>
                <a:gd name="connsiteX16" fmla="*/ 1343051 w 1434418"/>
                <a:gd name="connsiteY16" fmla="*/ 402126 h 1708593"/>
                <a:gd name="connsiteX17" fmla="*/ 1404963 w 1434418"/>
                <a:gd name="connsiteY17" fmla="*/ 197339 h 1708593"/>
                <a:gd name="connsiteX18" fmla="*/ 1333526 w 1434418"/>
                <a:gd name="connsiteY18" fmla="*/ 2076 h 1708593"/>
                <a:gd name="connsiteX19" fmla="*/ 1223988 w 1434418"/>
                <a:gd name="connsiteY19" fmla="*/ 206864 h 1708593"/>
                <a:gd name="connsiteX20" fmla="*/ 838226 w 1434418"/>
                <a:gd name="connsiteY20" fmla="*/ 459276 h 1708593"/>
                <a:gd name="connsiteX21" fmla="*/ 742008 w 1434418"/>
                <a:gd name="connsiteY21" fmla="*/ 533781 h 1708593"/>
                <a:gd name="connsiteX22" fmla="*/ 604703 w 1434418"/>
                <a:gd name="connsiteY22" fmla="*/ 520786 h 1708593"/>
                <a:gd name="connsiteX23" fmla="*/ 476842 w 1434418"/>
                <a:gd name="connsiteY23" fmla="*/ 575029 h 1708593"/>
                <a:gd name="connsiteX24" fmla="*/ 400076 w 1434418"/>
                <a:gd name="connsiteY24" fmla="*/ 749789 h 1708593"/>
                <a:gd name="connsiteX0" fmla="*/ 400076 w 1445586"/>
                <a:gd name="connsiteY0" fmla="*/ 749789 h 1708593"/>
                <a:gd name="connsiteX1" fmla="*/ 209011 w 1445586"/>
                <a:gd name="connsiteY1" fmla="*/ 930119 h 1708593"/>
                <a:gd name="connsiteX2" fmla="*/ 62262 w 1445586"/>
                <a:gd name="connsiteY2" fmla="*/ 991547 h 1708593"/>
                <a:gd name="connsiteX3" fmla="*/ 2206 w 1445586"/>
                <a:gd name="connsiteY3" fmla="*/ 1100035 h 1708593"/>
                <a:gd name="connsiteX4" fmla="*/ 29328 w 1445586"/>
                <a:gd name="connsiteY4" fmla="*/ 1272454 h 1708593"/>
                <a:gd name="connsiteX5" fmla="*/ 138138 w 1445586"/>
                <a:gd name="connsiteY5" fmla="*/ 1359389 h 1708593"/>
                <a:gd name="connsiteX6" fmla="*/ 109563 w 1445586"/>
                <a:gd name="connsiteY6" fmla="*/ 1492739 h 1708593"/>
                <a:gd name="connsiteX7" fmla="*/ 581051 w 1445586"/>
                <a:gd name="connsiteY7" fmla="*/ 1607039 h 1708593"/>
                <a:gd name="connsiteX8" fmla="*/ 1181126 w 1445586"/>
                <a:gd name="connsiteY8" fmla="*/ 1702289 h 1708593"/>
                <a:gd name="connsiteX9" fmla="*/ 1066826 w 1445586"/>
                <a:gd name="connsiteY9" fmla="*/ 1421301 h 1708593"/>
                <a:gd name="connsiteX10" fmla="*/ 1123976 w 1445586"/>
                <a:gd name="connsiteY10" fmla="*/ 1273664 h 1708593"/>
                <a:gd name="connsiteX11" fmla="*/ 1314476 w 1445586"/>
                <a:gd name="connsiteY11" fmla="*/ 1097451 h 1708593"/>
                <a:gd name="connsiteX12" fmla="*/ 1445486 w 1445586"/>
                <a:gd name="connsiteY12" fmla="*/ 935366 h 1708593"/>
                <a:gd name="connsiteX13" fmla="*/ 1332880 w 1445586"/>
                <a:gd name="connsiteY13" fmla="*/ 795799 h 1708593"/>
                <a:gd name="connsiteX14" fmla="*/ 1157313 w 1445586"/>
                <a:gd name="connsiteY14" fmla="*/ 764076 h 1708593"/>
                <a:gd name="connsiteX15" fmla="*/ 1152955 w 1445586"/>
                <a:gd name="connsiteY15" fmla="*/ 685455 h 1708593"/>
                <a:gd name="connsiteX16" fmla="*/ 1228751 w 1445586"/>
                <a:gd name="connsiteY16" fmla="*/ 635489 h 1708593"/>
                <a:gd name="connsiteX17" fmla="*/ 1343051 w 1445586"/>
                <a:gd name="connsiteY17" fmla="*/ 402126 h 1708593"/>
                <a:gd name="connsiteX18" fmla="*/ 1404963 w 1445586"/>
                <a:gd name="connsiteY18" fmla="*/ 197339 h 1708593"/>
                <a:gd name="connsiteX19" fmla="*/ 1333526 w 1445586"/>
                <a:gd name="connsiteY19" fmla="*/ 2076 h 1708593"/>
                <a:gd name="connsiteX20" fmla="*/ 1223988 w 1445586"/>
                <a:gd name="connsiteY20" fmla="*/ 206864 h 1708593"/>
                <a:gd name="connsiteX21" fmla="*/ 838226 w 1445586"/>
                <a:gd name="connsiteY21" fmla="*/ 459276 h 1708593"/>
                <a:gd name="connsiteX22" fmla="*/ 742008 w 1445586"/>
                <a:gd name="connsiteY22" fmla="*/ 533781 h 1708593"/>
                <a:gd name="connsiteX23" fmla="*/ 604703 w 1445586"/>
                <a:gd name="connsiteY23" fmla="*/ 520786 h 1708593"/>
                <a:gd name="connsiteX24" fmla="*/ 476842 w 1445586"/>
                <a:gd name="connsiteY24" fmla="*/ 575029 h 1708593"/>
                <a:gd name="connsiteX25" fmla="*/ 400076 w 1445586"/>
                <a:gd name="connsiteY25" fmla="*/ 749789 h 1708593"/>
                <a:gd name="connsiteX0" fmla="*/ 400076 w 1446894"/>
                <a:gd name="connsiteY0" fmla="*/ 749789 h 1708593"/>
                <a:gd name="connsiteX1" fmla="*/ 209011 w 1446894"/>
                <a:gd name="connsiteY1" fmla="*/ 930119 h 1708593"/>
                <a:gd name="connsiteX2" fmla="*/ 62262 w 1446894"/>
                <a:gd name="connsiteY2" fmla="*/ 991547 h 1708593"/>
                <a:gd name="connsiteX3" fmla="*/ 2206 w 1446894"/>
                <a:gd name="connsiteY3" fmla="*/ 1100035 h 1708593"/>
                <a:gd name="connsiteX4" fmla="*/ 29328 w 1446894"/>
                <a:gd name="connsiteY4" fmla="*/ 1272454 h 1708593"/>
                <a:gd name="connsiteX5" fmla="*/ 138138 w 1446894"/>
                <a:gd name="connsiteY5" fmla="*/ 1359389 h 1708593"/>
                <a:gd name="connsiteX6" fmla="*/ 109563 w 1446894"/>
                <a:gd name="connsiteY6" fmla="*/ 1492739 h 1708593"/>
                <a:gd name="connsiteX7" fmla="*/ 581051 w 1446894"/>
                <a:gd name="connsiteY7" fmla="*/ 1607039 h 1708593"/>
                <a:gd name="connsiteX8" fmla="*/ 1181126 w 1446894"/>
                <a:gd name="connsiteY8" fmla="*/ 1702289 h 1708593"/>
                <a:gd name="connsiteX9" fmla="*/ 1066826 w 1446894"/>
                <a:gd name="connsiteY9" fmla="*/ 1421301 h 1708593"/>
                <a:gd name="connsiteX10" fmla="*/ 1123976 w 1446894"/>
                <a:gd name="connsiteY10" fmla="*/ 1273664 h 1708593"/>
                <a:gd name="connsiteX11" fmla="*/ 1409403 w 1446894"/>
                <a:gd name="connsiteY11" fmla="*/ 1134259 h 1708593"/>
                <a:gd name="connsiteX12" fmla="*/ 1445486 w 1446894"/>
                <a:gd name="connsiteY12" fmla="*/ 935366 h 1708593"/>
                <a:gd name="connsiteX13" fmla="*/ 1332880 w 1446894"/>
                <a:gd name="connsiteY13" fmla="*/ 795799 h 1708593"/>
                <a:gd name="connsiteX14" fmla="*/ 1157313 w 1446894"/>
                <a:gd name="connsiteY14" fmla="*/ 764076 h 1708593"/>
                <a:gd name="connsiteX15" fmla="*/ 1152955 w 1446894"/>
                <a:gd name="connsiteY15" fmla="*/ 685455 h 1708593"/>
                <a:gd name="connsiteX16" fmla="*/ 1228751 w 1446894"/>
                <a:gd name="connsiteY16" fmla="*/ 635489 h 1708593"/>
                <a:gd name="connsiteX17" fmla="*/ 1343051 w 1446894"/>
                <a:gd name="connsiteY17" fmla="*/ 402126 h 1708593"/>
                <a:gd name="connsiteX18" fmla="*/ 1404963 w 1446894"/>
                <a:gd name="connsiteY18" fmla="*/ 197339 h 1708593"/>
                <a:gd name="connsiteX19" fmla="*/ 1333526 w 1446894"/>
                <a:gd name="connsiteY19" fmla="*/ 2076 h 1708593"/>
                <a:gd name="connsiteX20" fmla="*/ 1223988 w 1446894"/>
                <a:gd name="connsiteY20" fmla="*/ 206864 h 1708593"/>
                <a:gd name="connsiteX21" fmla="*/ 838226 w 1446894"/>
                <a:gd name="connsiteY21" fmla="*/ 459276 h 1708593"/>
                <a:gd name="connsiteX22" fmla="*/ 742008 w 1446894"/>
                <a:gd name="connsiteY22" fmla="*/ 533781 h 1708593"/>
                <a:gd name="connsiteX23" fmla="*/ 604703 w 1446894"/>
                <a:gd name="connsiteY23" fmla="*/ 520786 h 1708593"/>
                <a:gd name="connsiteX24" fmla="*/ 476842 w 1446894"/>
                <a:gd name="connsiteY24" fmla="*/ 575029 h 1708593"/>
                <a:gd name="connsiteX25" fmla="*/ 400076 w 1446894"/>
                <a:gd name="connsiteY25" fmla="*/ 749789 h 1708593"/>
                <a:gd name="connsiteX0" fmla="*/ 400076 w 1445586"/>
                <a:gd name="connsiteY0" fmla="*/ 749789 h 1708593"/>
                <a:gd name="connsiteX1" fmla="*/ 209011 w 1445586"/>
                <a:gd name="connsiteY1" fmla="*/ 930119 h 1708593"/>
                <a:gd name="connsiteX2" fmla="*/ 62262 w 1445586"/>
                <a:gd name="connsiteY2" fmla="*/ 991547 h 1708593"/>
                <a:gd name="connsiteX3" fmla="*/ 2206 w 1445586"/>
                <a:gd name="connsiteY3" fmla="*/ 1100035 h 1708593"/>
                <a:gd name="connsiteX4" fmla="*/ 29328 w 1445586"/>
                <a:gd name="connsiteY4" fmla="*/ 1272454 h 1708593"/>
                <a:gd name="connsiteX5" fmla="*/ 138138 w 1445586"/>
                <a:gd name="connsiteY5" fmla="*/ 1359389 h 1708593"/>
                <a:gd name="connsiteX6" fmla="*/ 109563 w 1445586"/>
                <a:gd name="connsiteY6" fmla="*/ 1492739 h 1708593"/>
                <a:gd name="connsiteX7" fmla="*/ 581051 w 1445586"/>
                <a:gd name="connsiteY7" fmla="*/ 1607039 h 1708593"/>
                <a:gd name="connsiteX8" fmla="*/ 1181126 w 1445586"/>
                <a:gd name="connsiteY8" fmla="*/ 1702289 h 1708593"/>
                <a:gd name="connsiteX9" fmla="*/ 1066826 w 1445586"/>
                <a:gd name="connsiteY9" fmla="*/ 1421301 h 1708593"/>
                <a:gd name="connsiteX10" fmla="*/ 1123976 w 1445586"/>
                <a:gd name="connsiteY10" fmla="*/ 1273664 h 1708593"/>
                <a:gd name="connsiteX11" fmla="*/ 1306001 w 1445586"/>
                <a:gd name="connsiteY11" fmla="*/ 1206586 h 1708593"/>
                <a:gd name="connsiteX12" fmla="*/ 1409403 w 1445586"/>
                <a:gd name="connsiteY12" fmla="*/ 1134259 h 1708593"/>
                <a:gd name="connsiteX13" fmla="*/ 1445486 w 1445586"/>
                <a:gd name="connsiteY13" fmla="*/ 935366 h 1708593"/>
                <a:gd name="connsiteX14" fmla="*/ 1332880 w 1445586"/>
                <a:gd name="connsiteY14" fmla="*/ 795799 h 1708593"/>
                <a:gd name="connsiteX15" fmla="*/ 1157313 w 1445586"/>
                <a:gd name="connsiteY15" fmla="*/ 764076 h 1708593"/>
                <a:gd name="connsiteX16" fmla="*/ 1152955 w 1445586"/>
                <a:gd name="connsiteY16" fmla="*/ 685455 h 1708593"/>
                <a:gd name="connsiteX17" fmla="*/ 1228751 w 1445586"/>
                <a:gd name="connsiteY17" fmla="*/ 635489 h 1708593"/>
                <a:gd name="connsiteX18" fmla="*/ 1343051 w 1445586"/>
                <a:gd name="connsiteY18" fmla="*/ 402126 h 1708593"/>
                <a:gd name="connsiteX19" fmla="*/ 1404963 w 1445586"/>
                <a:gd name="connsiteY19" fmla="*/ 197339 h 1708593"/>
                <a:gd name="connsiteX20" fmla="*/ 1333526 w 1445586"/>
                <a:gd name="connsiteY20" fmla="*/ 2076 h 1708593"/>
                <a:gd name="connsiteX21" fmla="*/ 1223988 w 1445586"/>
                <a:gd name="connsiteY21" fmla="*/ 206864 h 1708593"/>
                <a:gd name="connsiteX22" fmla="*/ 838226 w 1445586"/>
                <a:gd name="connsiteY22" fmla="*/ 459276 h 1708593"/>
                <a:gd name="connsiteX23" fmla="*/ 742008 w 1445586"/>
                <a:gd name="connsiteY23" fmla="*/ 533781 h 1708593"/>
                <a:gd name="connsiteX24" fmla="*/ 604703 w 1445586"/>
                <a:gd name="connsiteY24" fmla="*/ 520786 h 1708593"/>
                <a:gd name="connsiteX25" fmla="*/ 476842 w 1445586"/>
                <a:gd name="connsiteY25" fmla="*/ 575029 h 1708593"/>
                <a:gd name="connsiteX26" fmla="*/ 400076 w 1445586"/>
                <a:gd name="connsiteY26" fmla="*/ 749789 h 1708593"/>
                <a:gd name="connsiteX0" fmla="*/ 400076 w 1445586"/>
                <a:gd name="connsiteY0" fmla="*/ 749789 h 1708593"/>
                <a:gd name="connsiteX1" fmla="*/ 209011 w 1445586"/>
                <a:gd name="connsiteY1" fmla="*/ 930119 h 1708593"/>
                <a:gd name="connsiteX2" fmla="*/ 62262 w 1445586"/>
                <a:gd name="connsiteY2" fmla="*/ 991547 h 1708593"/>
                <a:gd name="connsiteX3" fmla="*/ 2206 w 1445586"/>
                <a:gd name="connsiteY3" fmla="*/ 1100035 h 1708593"/>
                <a:gd name="connsiteX4" fmla="*/ 29328 w 1445586"/>
                <a:gd name="connsiteY4" fmla="*/ 1272454 h 1708593"/>
                <a:gd name="connsiteX5" fmla="*/ 138138 w 1445586"/>
                <a:gd name="connsiteY5" fmla="*/ 1359389 h 1708593"/>
                <a:gd name="connsiteX6" fmla="*/ 109563 w 1445586"/>
                <a:gd name="connsiteY6" fmla="*/ 1492739 h 1708593"/>
                <a:gd name="connsiteX7" fmla="*/ 581051 w 1445586"/>
                <a:gd name="connsiteY7" fmla="*/ 1607039 h 1708593"/>
                <a:gd name="connsiteX8" fmla="*/ 1181126 w 1445586"/>
                <a:gd name="connsiteY8" fmla="*/ 1702289 h 1708593"/>
                <a:gd name="connsiteX9" fmla="*/ 1066826 w 1445586"/>
                <a:gd name="connsiteY9" fmla="*/ 1421301 h 1708593"/>
                <a:gd name="connsiteX10" fmla="*/ 1123976 w 1445586"/>
                <a:gd name="connsiteY10" fmla="*/ 1273664 h 1708593"/>
                <a:gd name="connsiteX11" fmla="*/ 1306001 w 1445586"/>
                <a:gd name="connsiteY11" fmla="*/ 1206586 h 1708593"/>
                <a:gd name="connsiteX12" fmla="*/ 1409403 w 1445586"/>
                <a:gd name="connsiteY12" fmla="*/ 1134259 h 1708593"/>
                <a:gd name="connsiteX13" fmla="*/ 1445486 w 1445586"/>
                <a:gd name="connsiteY13" fmla="*/ 935366 h 1708593"/>
                <a:gd name="connsiteX14" fmla="*/ 1332880 w 1445586"/>
                <a:gd name="connsiteY14" fmla="*/ 795799 h 1708593"/>
                <a:gd name="connsiteX15" fmla="*/ 1157313 w 1445586"/>
                <a:gd name="connsiteY15" fmla="*/ 764076 h 1708593"/>
                <a:gd name="connsiteX16" fmla="*/ 1152955 w 1445586"/>
                <a:gd name="connsiteY16" fmla="*/ 685455 h 1708593"/>
                <a:gd name="connsiteX17" fmla="*/ 1228751 w 1445586"/>
                <a:gd name="connsiteY17" fmla="*/ 635489 h 1708593"/>
                <a:gd name="connsiteX18" fmla="*/ 1343051 w 1445586"/>
                <a:gd name="connsiteY18" fmla="*/ 402126 h 1708593"/>
                <a:gd name="connsiteX19" fmla="*/ 1404963 w 1445586"/>
                <a:gd name="connsiteY19" fmla="*/ 197339 h 1708593"/>
                <a:gd name="connsiteX20" fmla="*/ 1333526 w 1445586"/>
                <a:gd name="connsiteY20" fmla="*/ 2076 h 1708593"/>
                <a:gd name="connsiteX21" fmla="*/ 1223988 w 1445586"/>
                <a:gd name="connsiteY21" fmla="*/ 206864 h 1708593"/>
                <a:gd name="connsiteX22" fmla="*/ 838226 w 1445586"/>
                <a:gd name="connsiteY22" fmla="*/ 459276 h 1708593"/>
                <a:gd name="connsiteX23" fmla="*/ 742008 w 1445586"/>
                <a:gd name="connsiteY23" fmla="*/ 533781 h 1708593"/>
                <a:gd name="connsiteX24" fmla="*/ 604703 w 1445586"/>
                <a:gd name="connsiteY24" fmla="*/ 520786 h 1708593"/>
                <a:gd name="connsiteX25" fmla="*/ 476842 w 1445586"/>
                <a:gd name="connsiteY25" fmla="*/ 575029 h 1708593"/>
                <a:gd name="connsiteX26" fmla="*/ 400076 w 1445586"/>
                <a:gd name="connsiteY26" fmla="*/ 749789 h 1708593"/>
                <a:gd name="connsiteX0" fmla="*/ 400076 w 1447521"/>
                <a:gd name="connsiteY0" fmla="*/ 749789 h 1708593"/>
                <a:gd name="connsiteX1" fmla="*/ 209011 w 1447521"/>
                <a:gd name="connsiteY1" fmla="*/ 930119 h 1708593"/>
                <a:gd name="connsiteX2" fmla="*/ 62262 w 1447521"/>
                <a:gd name="connsiteY2" fmla="*/ 991547 h 1708593"/>
                <a:gd name="connsiteX3" fmla="*/ 2206 w 1447521"/>
                <a:gd name="connsiteY3" fmla="*/ 1100035 h 1708593"/>
                <a:gd name="connsiteX4" fmla="*/ 29328 w 1447521"/>
                <a:gd name="connsiteY4" fmla="*/ 1272454 h 1708593"/>
                <a:gd name="connsiteX5" fmla="*/ 138138 w 1447521"/>
                <a:gd name="connsiteY5" fmla="*/ 1359389 h 1708593"/>
                <a:gd name="connsiteX6" fmla="*/ 109563 w 1447521"/>
                <a:gd name="connsiteY6" fmla="*/ 1492739 h 1708593"/>
                <a:gd name="connsiteX7" fmla="*/ 581051 w 1447521"/>
                <a:gd name="connsiteY7" fmla="*/ 1607039 h 1708593"/>
                <a:gd name="connsiteX8" fmla="*/ 1181126 w 1447521"/>
                <a:gd name="connsiteY8" fmla="*/ 1702289 h 1708593"/>
                <a:gd name="connsiteX9" fmla="*/ 1066826 w 1447521"/>
                <a:gd name="connsiteY9" fmla="*/ 1421301 h 1708593"/>
                <a:gd name="connsiteX10" fmla="*/ 1123976 w 1447521"/>
                <a:gd name="connsiteY10" fmla="*/ 1273664 h 1708593"/>
                <a:gd name="connsiteX11" fmla="*/ 1306001 w 1447521"/>
                <a:gd name="connsiteY11" fmla="*/ 1206586 h 1708593"/>
                <a:gd name="connsiteX12" fmla="*/ 1409403 w 1447521"/>
                <a:gd name="connsiteY12" fmla="*/ 1134259 h 1708593"/>
                <a:gd name="connsiteX13" fmla="*/ 1447423 w 1447521"/>
                <a:gd name="connsiteY13" fmla="*/ 974112 h 1708593"/>
                <a:gd name="connsiteX14" fmla="*/ 1332880 w 1447521"/>
                <a:gd name="connsiteY14" fmla="*/ 795799 h 1708593"/>
                <a:gd name="connsiteX15" fmla="*/ 1157313 w 1447521"/>
                <a:gd name="connsiteY15" fmla="*/ 764076 h 1708593"/>
                <a:gd name="connsiteX16" fmla="*/ 1152955 w 1447521"/>
                <a:gd name="connsiteY16" fmla="*/ 685455 h 1708593"/>
                <a:gd name="connsiteX17" fmla="*/ 1228751 w 1447521"/>
                <a:gd name="connsiteY17" fmla="*/ 635489 h 1708593"/>
                <a:gd name="connsiteX18" fmla="*/ 1343051 w 1447521"/>
                <a:gd name="connsiteY18" fmla="*/ 402126 h 1708593"/>
                <a:gd name="connsiteX19" fmla="*/ 1404963 w 1447521"/>
                <a:gd name="connsiteY19" fmla="*/ 197339 h 1708593"/>
                <a:gd name="connsiteX20" fmla="*/ 1333526 w 1447521"/>
                <a:gd name="connsiteY20" fmla="*/ 2076 h 1708593"/>
                <a:gd name="connsiteX21" fmla="*/ 1223988 w 1447521"/>
                <a:gd name="connsiteY21" fmla="*/ 206864 h 1708593"/>
                <a:gd name="connsiteX22" fmla="*/ 838226 w 1447521"/>
                <a:gd name="connsiteY22" fmla="*/ 459276 h 1708593"/>
                <a:gd name="connsiteX23" fmla="*/ 742008 w 1447521"/>
                <a:gd name="connsiteY23" fmla="*/ 533781 h 1708593"/>
                <a:gd name="connsiteX24" fmla="*/ 604703 w 1447521"/>
                <a:gd name="connsiteY24" fmla="*/ 520786 h 1708593"/>
                <a:gd name="connsiteX25" fmla="*/ 476842 w 1447521"/>
                <a:gd name="connsiteY25" fmla="*/ 575029 h 1708593"/>
                <a:gd name="connsiteX26" fmla="*/ 400076 w 1447521"/>
                <a:gd name="connsiteY26" fmla="*/ 749789 h 1708593"/>
                <a:gd name="connsiteX0" fmla="*/ 400076 w 1447423"/>
                <a:gd name="connsiteY0" fmla="*/ 749789 h 1708593"/>
                <a:gd name="connsiteX1" fmla="*/ 209011 w 1447423"/>
                <a:gd name="connsiteY1" fmla="*/ 930119 h 1708593"/>
                <a:gd name="connsiteX2" fmla="*/ 62262 w 1447423"/>
                <a:gd name="connsiteY2" fmla="*/ 991547 h 1708593"/>
                <a:gd name="connsiteX3" fmla="*/ 2206 w 1447423"/>
                <a:gd name="connsiteY3" fmla="*/ 1100035 h 1708593"/>
                <a:gd name="connsiteX4" fmla="*/ 29328 w 1447423"/>
                <a:gd name="connsiteY4" fmla="*/ 1272454 h 1708593"/>
                <a:gd name="connsiteX5" fmla="*/ 138138 w 1447423"/>
                <a:gd name="connsiteY5" fmla="*/ 1359389 h 1708593"/>
                <a:gd name="connsiteX6" fmla="*/ 109563 w 1447423"/>
                <a:gd name="connsiteY6" fmla="*/ 1492739 h 1708593"/>
                <a:gd name="connsiteX7" fmla="*/ 581051 w 1447423"/>
                <a:gd name="connsiteY7" fmla="*/ 1607039 h 1708593"/>
                <a:gd name="connsiteX8" fmla="*/ 1181126 w 1447423"/>
                <a:gd name="connsiteY8" fmla="*/ 1702289 h 1708593"/>
                <a:gd name="connsiteX9" fmla="*/ 1066826 w 1447423"/>
                <a:gd name="connsiteY9" fmla="*/ 1421301 h 1708593"/>
                <a:gd name="connsiteX10" fmla="*/ 1123976 w 1447423"/>
                <a:gd name="connsiteY10" fmla="*/ 1273664 h 1708593"/>
                <a:gd name="connsiteX11" fmla="*/ 1306001 w 1447423"/>
                <a:gd name="connsiteY11" fmla="*/ 1206586 h 1708593"/>
                <a:gd name="connsiteX12" fmla="*/ 1409403 w 1447423"/>
                <a:gd name="connsiteY12" fmla="*/ 1134259 h 1708593"/>
                <a:gd name="connsiteX13" fmla="*/ 1447423 w 1447423"/>
                <a:gd name="connsiteY13" fmla="*/ 974112 h 1708593"/>
                <a:gd name="connsiteX14" fmla="*/ 1332880 w 1447423"/>
                <a:gd name="connsiteY14" fmla="*/ 795799 h 1708593"/>
                <a:gd name="connsiteX15" fmla="*/ 1157313 w 1447423"/>
                <a:gd name="connsiteY15" fmla="*/ 764076 h 1708593"/>
                <a:gd name="connsiteX16" fmla="*/ 1152955 w 1447423"/>
                <a:gd name="connsiteY16" fmla="*/ 685455 h 1708593"/>
                <a:gd name="connsiteX17" fmla="*/ 1228751 w 1447423"/>
                <a:gd name="connsiteY17" fmla="*/ 635489 h 1708593"/>
                <a:gd name="connsiteX18" fmla="*/ 1343051 w 1447423"/>
                <a:gd name="connsiteY18" fmla="*/ 402126 h 1708593"/>
                <a:gd name="connsiteX19" fmla="*/ 1404963 w 1447423"/>
                <a:gd name="connsiteY19" fmla="*/ 197339 h 1708593"/>
                <a:gd name="connsiteX20" fmla="*/ 1333526 w 1447423"/>
                <a:gd name="connsiteY20" fmla="*/ 2076 h 1708593"/>
                <a:gd name="connsiteX21" fmla="*/ 1223988 w 1447423"/>
                <a:gd name="connsiteY21" fmla="*/ 206864 h 1708593"/>
                <a:gd name="connsiteX22" fmla="*/ 838226 w 1447423"/>
                <a:gd name="connsiteY22" fmla="*/ 459276 h 1708593"/>
                <a:gd name="connsiteX23" fmla="*/ 742008 w 1447423"/>
                <a:gd name="connsiteY23" fmla="*/ 533781 h 1708593"/>
                <a:gd name="connsiteX24" fmla="*/ 604703 w 1447423"/>
                <a:gd name="connsiteY24" fmla="*/ 520786 h 1708593"/>
                <a:gd name="connsiteX25" fmla="*/ 476842 w 1447423"/>
                <a:gd name="connsiteY25" fmla="*/ 575029 h 1708593"/>
                <a:gd name="connsiteX26" fmla="*/ 400076 w 1447423"/>
                <a:gd name="connsiteY26" fmla="*/ 749789 h 1708593"/>
                <a:gd name="connsiteX0" fmla="*/ 400076 w 1449248"/>
                <a:gd name="connsiteY0" fmla="*/ 749789 h 1708593"/>
                <a:gd name="connsiteX1" fmla="*/ 209011 w 1449248"/>
                <a:gd name="connsiteY1" fmla="*/ 930119 h 1708593"/>
                <a:gd name="connsiteX2" fmla="*/ 62262 w 1449248"/>
                <a:gd name="connsiteY2" fmla="*/ 991547 h 1708593"/>
                <a:gd name="connsiteX3" fmla="*/ 2206 w 1449248"/>
                <a:gd name="connsiteY3" fmla="*/ 1100035 h 1708593"/>
                <a:gd name="connsiteX4" fmla="*/ 29328 w 1449248"/>
                <a:gd name="connsiteY4" fmla="*/ 1272454 h 1708593"/>
                <a:gd name="connsiteX5" fmla="*/ 138138 w 1449248"/>
                <a:gd name="connsiteY5" fmla="*/ 1359389 h 1708593"/>
                <a:gd name="connsiteX6" fmla="*/ 109563 w 1449248"/>
                <a:gd name="connsiteY6" fmla="*/ 1492739 h 1708593"/>
                <a:gd name="connsiteX7" fmla="*/ 581051 w 1449248"/>
                <a:gd name="connsiteY7" fmla="*/ 1607039 h 1708593"/>
                <a:gd name="connsiteX8" fmla="*/ 1181126 w 1449248"/>
                <a:gd name="connsiteY8" fmla="*/ 1702289 h 1708593"/>
                <a:gd name="connsiteX9" fmla="*/ 1066826 w 1449248"/>
                <a:gd name="connsiteY9" fmla="*/ 1421301 h 1708593"/>
                <a:gd name="connsiteX10" fmla="*/ 1123976 w 1449248"/>
                <a:gd name="connsiteY10" fmla="*/ 1273664 h 1708593"/>
                <a:gd name="connsiteX11" fmla="*/ 1306001 w 1449248"/>
                <a:gd name="connsiteY11" fmla="*/ 1206586 h 1708593"/>
                <a:gd name="connsiteX12" fmla="*/ 1409403 w 1449248"/>
                <a:gd name="connsiteY12" fmla="*/ 1134259 h 1708593"/>
                <a:gd name="connsiteX13" fmla="*/ 1447423 w 1449248"/>
                <a:gd name="connsiteY13" fmla="*/ 974112 h 1708593"/>
                <a:gd name="connsiteX14" fmla="*/ 1332880 w 1449248"/>
                <a:gd name="connsiteY14" fmla="*/ 795799 h 1708593"/>
                <a:gd name="connsiteX15" fmla="*/ 1157313 w 1449248"/>
                <a:gd name="connsiteY15" fmla="*/ 764076 h 1708593"/>
                <a:gd name="connsiteX16" fmla="*/ 1152955 w 1449248"/>
                <a:gd name="connsiteY16" fmla="*/ 685455 h 1708593"/>
                <a:gd name="connsiteX17" fmla="*/ 1228751 w 1449248"/>
                <a:gd name="connsiteY17" fmla="*/ 635489 h 1708593"/>
                <a:gd name="connsiteX18" fmla="*/ 1343051 w 1449248"/>
                <a:gd name="connsiteY18" fmla="*/ 402126 h 1708593"/>
                <a:gd name="connsiteX19" fmla="*/ 1404963 w 1449248"/>
                <a:gd name="connsiteY19" fmla="*/ 197339 h 1708593"/>
                <a:gd name="connsiteX20" fmla="*/ 1333526 w 1449248"/>
                <a:gd name="connsiteY20" fmla="*/ 2076 h 1708593"/>
                <a:gd name="connsiteX21" fmla="*/ 1223988 w 1449248"/>
                <a:gd name="connsiteY21" fmla="*/ 206864 h 1708593"/>
                <a:gd name="connsiteX22" fmla="*/ 838226 w 1449248"/>
                <a:gd name="connsiteY22" fmla="*/ 459276 h 1708593"/>
                <a:gd name="connsiteX23" fmla="*/ 742008 w 1449248"/>
                <a:gd name="connsiteY23" fmla="*/ 533781 h 1708593"/>
                <a:gd name="connsiteX24" fmla="*/ 604703 w 1449248"/>
                <a:gd name="connsiteY24" fmla="*/ 520786 h 1708593"/>
                <a:gd name="connsiteX25" fmla="*/ 476842 w 1449248"/>
                <a:gd name="connsiteY25" fmla="*/ 575029 h 1708593"/>
                <a:gd name="connsiteX26" fmla="*/ 400076 w 1449248"/>
                <a:gd name="connsiteY26" fmla="*/ 749789 h 1708593"/>
                <a:gd name="connsiteX0" fmla="*/ 400076 w 1449248"/>
                <a:gd name="connsiteY0" fmla="*/ 749741 h 1708545"/>
                <a:gd name="connsiteX1" fmla="*/ 209011 w 1449248"/>
                <a:gd name="connsiteY1" fmla="*/ 930071 h 1708545"/>
                <a:gd name="connsiteX2" fmla="*/ 62262 w 1449248"/>
                <a:gd name="connsiteY2" fmla="*/ 991499 h 1708545"/>
                <a:gd name="connsiteX3" fmla="*/ 2206 w 1449248"/>
                <a:gd name="connsiteY3" fmla="*/ 1099987 h 1708545"/>
                <a:gd name="connsiteX4" fmla="*/ 29328 w 1449248"/>
                <a:gd name="connsiteY4" fmla="*/ 1272406 h 1708545"/>
                <a:gd name="connsiteX5" fmla="*/ 138138 w 1449248"/>
                <a:gd name="connsiteY5" fmla="*/ 1359341 h 1708545"/>
                <a:gd name="connsiteX6" fmla="*/ 109563 w 1449248"/>
                <a:gd name="connsiteY6" fmla="*/ 1492691 h 1708545"/>
                <a:gd name="connsiteX7" fmla="*/ 581051 w 1449248"/>
                <a:gd name="connsiteY7" fmla="*/ 1606991 h 1708545"/>
                <a:gd name="connsiteX8" fmla="*/ 1181126 w 1449248"/>
                <a:gd name="connsiteY8" fmla="*/ 1702241 h 1708545"/>
                <a:gd name="connsiteX9" fmla="*/ 1066826 w 1449248"/>
                <a:gd name="connsiteY9" fmla="*/ 1421253 h 1708545"/>
                <a:gd name="connsiteX10" fmla="*/ 1123976 w 1449248"/>
                <a:gd name="connsiteY10" fmla="*/ 1273616 h 1708545"/>
                <a:gd name="connsiteX11" fmla="*/ 1306001 w 1449248"/>
                <a:gd name="connsiteY11" fmla="*/ 1206538 h 1708545"/>
                <a:gd name="connsiteX12" fmla="*/ 1409403 w 1449248"/>
                <a:gd name="connsiteY12" fmla="*/ 1134211 h 1708545"/>
                <a:gd name="connsiteX13" fmla="*/ 1447423 w 1449248"/>
                <a:gd name="connsiteY13" fmla="*/ 974064 h 1708545"/>
                <a:gd name="connsiteX14" fmla="*/ 1332880 w 1449248"/>
                <a:gd name="connsiteY14" fmla="*/ 795751 h 1708545"/>
                <a:gd name="connsiteX15" fmla="*/ 1157313 w 1449248"/>
                <a:gd name="connsiteY15" fmla="*/ 764028 h 1708545"/>
                <a:gd name="connsiteX16" fmla="*/ 1152955 w 1449248"/>
                <a:gd name="connsiteY16" fmla="*/ 685407 h 1708545"/>
                <a:gd name="connsiteX17" fmla="*/ 1228751 w 1449248"/>
                <a:gd name="connsiteY17" fmla="*/ 635441 h 1708545"/>
                <a:gd name="connsiteX18" fmla="*/ 1343051 w 1449248"/>
                <a:gd name="connsiteY18" fmla="*/ 402078 h 1708545"/>
                <a:gd name="connsiteX19" fmla="*/ 1404963 w 1449248"/>
                <a:gd name="connsiteY19" fmla="*/ 197291 h 1708545"/>
                <a:gd name="connsiteX20" fmla="*/ 1333526 w 1449248"/>
                <a:gd name="connsiteY20" fmla="*/ 2028 h 1708545"/>
                <a:gd name="connsiteX21" fmla="*/ 905936 w 1449248"/>
                <a:gd name="connsiteY21" fmla="*/ 117949 h 1708545"/>
                <a:gd name="connsiteX22" fmla="*/ 838226 w 1449248"/>
                <a:gd name="connsiteY22" fmla="*/ 459228 h 1708545"/>
                <a:gd name="connsiteX23" fmla="*/ 742008 w 1449248"/>
                <a:gd name="connsiteY23" fmla="*/ 533733 h 1708545"/>
                <a:gd name="connsiteX24" fmla="*/ 604703 w 1449248"/>
                <a:gd name="connsiteY24" fmla="*/ 520738 h 1708545"/>
                <a:gd name="connsiteX25" fmla="*/ 476842 w 1449248"/>
                <a:gd name="connsiteY25" fmla="*/ 574981 h 1708545"/>
                <a:gd name="connsiteX26" fmla="*/ 400076 w 1449248"/>
                <a:gd name="connsiteY26" fmla="*/ 749741 h 1708545"/>
                <a:gd name="connsiteX0" fmla="*/ 400076 w 1449248"/>
                <a:gd name="connsiteY0" fmla="*/ 632829 h 1591633"/>
                <a:gd name="connsiteX1" fmla="*/ 209011 w 1449248"/>
                <a:gd name="connsiteY1" fmla="*/ 813159 h 1591633"/>
                <a:gd name="connsiteX2" fmla="*/ 62262 w 1449248"/>
                <a:gd name="connsiteY2" fmla="*/ 874587 h 1591633"/>
                <a:gd name="connsiteX3" fmla="*/ 2206 w 1449248"/>
                <a:gd name="connsiteY3" fmla="*/ 983075 h 1591633"/>
                <a:gd name="connsiteX4" fmla="*/ 29328 w 1449248"/>
                <a:gd name="connsiteY4" fmla="*/ 1155494 h 1591633"/>
                <a:gd name="connsiteX5" fmla="*/ 138138 w 1449248"/>
                <a:gd name="connsiteY5" fmla="*/ 1242429 h 1591633"/>
                <a:gd name="connsiteX6" fmla="*/ 109563 w 1449248"/>
                <a:gd name="connsiteY6" fmla="*/ 1375779 h 1591633"/>
                <a:gd name="connsiteX7" fmla="*/ 581051 w 1449248"/>
                <a:gd name="connsiteY7" fmla="*/ 1490079 h 1591633"/>
                <a:gd name="connsiteX8" fmla="*/ 1181126 w 1449248"/>
                <a:gd name="connsiteY8" fmla="*/ 1585329 h 1591633"/>
                <a:gd name="connsiteX9" fmla="*/ 1066826 w 1449248"/>
                <a:gd name="connsiteY9" fmla="*/ 1304341 h 1591633"/>
                <a:gd name="connsiteX10" fmla="*/ 1123976 w 1449248"/>
                <a:gd name="connsiteY10" fmla="*/ 1156704 h 1591633"/>
                <a:gd name="connsiteX11" fmla="*/ 1306001 w 1449248"/>
                <a:gd name="connsiteY11" fmla="*/ 1089626 h 1591633"/>
                <a:gd name="connsiteX12" fmla="*/ 1409403 w 1449248"/>
                <a:gd name="connsiteY12" fmla="*/ 1017299 h 1591633"/>
                <a:gd name="connsiteX13" fmla="*/ 1447423 w 1449248"/>
                <a:gd name="connsiteY13" fmla="*/ 857152 h 1591633"/>
                <a:gd name="connsiteX14" fmla="*/ 1332880 w 1449248"/>
                <a:gd name="connsiteY14" fmla="*/ 678839 h 1591633"/>
                <a:gd name="connsiteX15" fmla="*/ 1157313 w 1449248"/>
                <a:gd name="connsiteY15" fmla="*/ 647116 h 1591633"/>
                <a:gd name="connsiteX16" fmla="*/ 1152955 w 1449248"/>
                <a:gd name="connsiteY16" fmla="*/ 568495 h 1591633"/>
                <a:gd name="connsiteX17" fmla="*/ 1228751 w 1449248"/>
                <a:gd name="connsiteY17" fmla="*/ 518529 h 1591633"/>
                <a:gd name="connsiteX18" fmla="*/ 1343051 w 1449248"/>
                <a:gd name="connsiteY18" fmla="*/ 285166 h 1591633"/>
                <a:gd name="connsiteX19" fmla="*/ 1404963 w 1449248"/>
                <a:gd name="connsiteY19" fmla="*/ 80379 h 1591633"/>
                <a:gd name="connsiteX20" fmla="*/ 1111357 w 1449248"/>
                <a:gd name="connsiteY20" fmla="*/ 231232 h 1591633"/>
                <a:gd name="connsiteX21" fmla="*/ 905936 w 1449248"/>
                <a:gd name="connsiteY21" fmla="*/ 1037 h 1591633"/>
                <a:gd name="connsiteX22" fmla="*/ 838226 w 1449248"/>
                <a:gd name="connsiteY22" fmla="*/ 342316 h 1591633"/>
                <a:gd name="connsiteX23" fmla="*/ 742008 w 1449248"/>
                <a:gd name="connsiteY23" fmla="*/ 416821 h 1591633"/>
                <a:gd name="connsiteX24" fmla="*/ 604703 w 1449248"/>
                <a:gd name="connsiteY24" fmla="*/ 403826 h 1591633"/>
                <a:gd name="connsiteX25" fmla="*/ 476842 w 1449248"/>
                <a:gd name="connsiteY25" fmla="*/ 458069 h 1591633"/>
                <a:gd name="connsiteX26" fmla="*/ 400076 w 1449248"/>
                <a:gd name="connsiteY26" fmla="*/ 632829 h 1591633"/>
                <a:gd name="connsiteX0" fmla="*/ 400076 w 1449248"/>
                <a:gd name="connsiteY0" fmla="*/ 632990 h 1591794"/>
                <a:gd name="connsiteX1" fmla="*/ 209011 w 1449248"/>
                <a:gd name="connsiteY1" fmla="*/ 813320 h 1591794"/>
                <a:gd name="connsiteX2" fmla="*/ 62262 w 1449248"/>
                <a:gd name="connsiteY2" fmla="*/ 874748 h 1591794"/>
                <a:gd name="connsiteX3" fmla="*/ 2206 w 1449248"/>
                <a:gd name="connsiteY3" fmla="*/ 983236 h 1591794"/>
                <a:gd name="connsiteX4" fmla="*/ 29328 w 1449248"/>
                <a:gd name="connsiteY4" fmla="*/ 1155655 h 1591794"/>
                <a:gd name="connsiteX5" fmla="*/ 138138 w 1449248"/>
                <a:gd name="connsiteY5" fmla="*/ 1242590 h 1591794"/>
                <a:gd name="connsiteX6" fmla="*/ 109563 w 1449248"/>
                <a:gd name="connsiteY6" fmla="*/ 1375940 h 1591794"/>
                <a:gd name="connsiteX7" fmla="*/ 581051 w 1449248"/>
                <a:gd name="connsiteY7" fmla="*/ 1490240 h 1591794"/>
                <a:gd name="connsiteX8" fmla="*/ 1181126 w 1449248"/>
                <a:gd name="connsiteY8" fmla="*/ 1585490 h 1591794"/>
                <a:gd name="connsiteX9" fmla="*/ 1066826 w 1449248"/>
                <a:gd name="connsiteY9" fmla="*/ 1304502 h 1591794"/>
                <a:gd name="connsiteX10" fmla="*/ 1123976 w 1449248"/>
                <a:gd name="connsiteY10" fmla="*/ 1156865 h 1591794"/>
                <a:gd name="connsiteX11" fmla="*/ 1306001 w 1449248"/>
                <a:gd name="connsiteY11" fmla="*/ 1089787 h 1591794"/>
                <a:gd name="connsiteX12" fmla="*/ 1409403 w 1449248"/>
                <a:gd name="connsiteY12" fmla="*/ 1017460 h 1591794"/>
                <a:gd name="connsiteX13" fmla="*/ 1447423 w 1449248"/>
                <a:gd name="connsiteY13" fmla="*/ 857313 h 1591794"/>
                <a:gd name="connsiteX14" fmla="*/ 1332880 w 1449248"/>
                <a:gd name="connsiteY14" fmla="*/ 679000 h 1591794"/>
                <a:gd name="connsiteX15" fmla="*/ 1157313 w 1449248"/>
                <a:gd name="connsiteY15" fmla="*/ 647277 h 1591794"/>
                <a:gd name="connsiteX16" fmla="*/ 1152955 w 1449248"/>
                <a:gd name="connsiteY16" fmla="*/ 568656 h 1591794"/>
                <a:gd name="connsiteX17" fmla="*/ 1228751 w 1449248"/>
                <a:gd name="connsiteY17" fmla="*/ 518690 h 1591794"/>
                <a:gd name="connsiteX18" fmla="*/ 1343051 w 1449248"/>
                <a:gd name="connsiteY18" fmla="*/ 285327 h 1591794"/>
                <a:gd name="connsiteX19" fmla="*/ 1111357 w 1449248"/>
                <a:gd name="connsiteY19" fmla="*/ 231393 h 1591794"/>
                <a:gd name="connsiteX20" fmla="*/ 905936 w 1449248"/>
                <a:gd name="connsiteY20" fmla="*/ 1198 h 1591794"/>
                <a:gd name="connsiteX21" fmla="*/ 838226 w 1449248"/>
                <a:gd name="connsiteY21" fmla="*/ 342477 h 1591794"/>
                <a:gd name="connsiteX22" fmla="*/ 742008 w 1449248"/>
                <a:gd name="connsiteY22" fmla="*/ 416982 h 1591794"/>
                <a:gd name="connsiteX23" fmla="*/ 604703 w 1449248"/>
                <a:gd name="connsiteY23" fmla="*/ 403987 h 1591794"/>
                <a:gd name="connsiteX24" fmla="*/ 476842 w 1449248"/>
                <a:gd name="connsiteY24" fmla="*/ 458230 h 1591794"/>
                <a:gd name="connsiteX25" fmla="*/ 400076 w 1449248"/>
                <a:gd name="connsiteY25" fmla="*/ 632990 h 1591794"/>
                <a:gd name="connsiteX0" fmla="*/ 400076 w 1449248"/>
                <a:gd name="connsiteY0" fmla="*/ 63312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742008 w 1449248"/>
                <a:gd name="connsiteY22" fmla="*/ 417120 h 1591932"/>
                <a:gd name="connsiteX23" fmla="*/ 604703 w 1449248"/>
                <a:gd name="connsiteY23" fmla="*/ 404125 h 1591932"/>
                <a:gd name="connsiteX24" fmla="*/ 476842 w 1449248"/>
                <a:gd name="connsiteY24" fmla="*/ 458368 h 1591932"/>
                <a:gd name="connsiteX25" fmla="*/ 400076 w 1449248"/>
                <a:gd name="connsiteY25" fmla="*/ 633128 h 1591932"/>
                <a:gd name="connsiteX0" fmla="*/ 400076 w 1449248"/>
                <a:gd name="connsiteY0" fmla="*/ 63312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604703 w 1449248"/>
                <a:gd name="connsiteY23" fmla="*/ 404125 h 1591932"/>
                <a:gd name="connsiteX24" fmla="*/ 476842 w 1449248"/>
                <a:gd name="connsiteY24" fmla="*/ 458368 h 1591932"/>
                <a:gd name="connsiteX25" fmla="*/ 400076 w 1449248"/>
                <a:gd name="connsiteY25" fmla="*/ 633128 h 1591932"/>
                <a:gd name="connsiteX0" fmla="*/ 400076 w 1449248"/>
                <a:gd name="connsiteY0" fmla="*/ 63312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476842 w 1449248"/>
                <a:gd name="connsiteY24" fmla="*/ 458368 h 1591932"/>
                <a:gd name="connsiteX25" fmla="*/ 400076 w 1449248"/>
                <a:gd name="connsiteY25" fmla="*/ 633128 h 1591932"/>
                <a:gd name="connsiteX0" fmla="*/ 400076 w 1449248"/>
                <a:gd name="connsiteY0" fmla="*/ 63312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400076 w 1449248"/>
                <a:gd name="connsiteY25" fmla="*/ 633128 h 1591932"/>
                <a:gd name="connsiteX0" fmla="*/ 346287 w 1449248"/>
                <a:gd name="connsiteY0" fmla="*/ 75239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46287 w 1449248"/>
                <a:gd name="connsiteY25" fmla="*/ 752398 h 1591932"/>
                <a:gd name="connsiteX0" fmla="*/ 346287 w 1449248"/>
                <a:gd name="connsiteY0" fmla="*/ 75239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46287 w 1449248"/>
                <a:gd name="connsiteY25" fmla="*/ 752398 h 1591932"/>
                <a:gd name="connsiteX0" fmla="*/ 346287 w 1449248"/>
                <a:gd name="connsiteY0" fmla="*/ 75239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46287 w 1449248"/>
                <a:gd name="connsiteY25" fmla="*/ 752398 h 1591932"/>
                <a:gd name="connsiteX0" fmla="*/ 346287 w 1449248"/>
                <a:gd name="connsiteY0" fmla="*/ 75239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46287 w 1449248"/>
                <a:gd name="connsiteY25"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46287 w 1449248"/>
                <a:gd name="connsiteY25"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46287 w 1449248"/>
                <a:gd name="connsiteY25"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45892 w 1449248"/>
                <a:gd name="connsiteY2" fmla="*/ 849161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45892 w 1449248"/>
                <a:gd name="connsiteY2" fmla="*/ 849161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45892 w 1449248"/>
                <a:gd name="connsiteY2" fmla="*/ 849161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45892 w 1449248"/>
                <a:gd name="connsiteY2" fmla="*/ 849161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24083 w 1427044"/>
                <a:gd name="connsiteY0" fmla="*/ 752398 h 1591932"/>
                <a:gd name="connsiteX1" fmla="*/ 130680 w 1427044"/>
                <a:gd name="connsiteY1" fmla="*/ 696527 h 1591932"/>
                <a:gd name="connsiteX2" fmla="*/ 23688 w 1427044"/>
                <a:gd name="connsiteY2" fmla="*/ 849161 h 1591932"/>
                <a:gd name="connsiteX3" fmla="*/ 7124 w 1427044"/>
                <a:gd name="connsiteY3" fmla="*/ 1155793 h 1591932"/>
                <a:gd name="connsiteX4" fmla="*/ 115934 w 1427044"/>
                <a:gd name="connsiteY4" fmla="*/ 1242728 h 1591932"/>
                <a:gd name="connsiteX5" fmla="*/ 87359 w 1427044"/>
                <a:gd name="connsiteY5" fmla="*/ 1376078 h 1591932"/>
                <a:gd name="connsiteX6" fmla="*/ 558847 w 1427044"/>
                <a:gd name="connsiteY6" fmla="*/ 1490378 h 1591932"/>
                <a:gd name="connsiteX7" fmla="*/ 1158922 w 1427044"/>
                <a:gd name="connsiteY7" fmla="*/ 1585628 h 1591932"/>
                <a:gd name="connsiteX8" fmla="*/ 1044622 w 1427044"/>
                <a:gd name="connsiteY8" fmla="*/ 1304640 h 1591932"/>
                <a:gd name="connsiteX9" fmla="*/ 1101772 w 1427044"/>
                <a:gd name="connsiteY9" fmla="*/ 1157003 h 1591932"/>
                <a:gd name="connsiteX10" fmla="*/ 1283797 w 1427044"/>
                <a:gd name="connsiteY10" fmla="*/ 1089925 h 1591932"/>
                <a:gd name="connsiteX11" fmla="*/ 1387199 w 1427044"/>
                <a:gd name="connsiteY11" fmla="*/ 1017598 h 1591932"/>
                <a:gd name="connsiteX12" fmla="*/ 1425219 w 1427044"/>
                <a:gd name="connsiteY12" fmla="*/ 857451 h 1591932"/>
                <a:gd name="connsiteX13" fmla="*/ 1310676 w 1427044"/>
                <a:gd name="connsiteY13" fmla="*/ 679138 h 1591932"/>
                <a:gd name="connsiteX14" fmla="*/ 1135109 w 1427044"/>
                <a:gd name="connsiteY14" fmla="*/ 647415 h 1591932"/>
                <a:gd name="connsiteX15" fmla="*/ 1130751 w 1427044"/>
                <a:gd name="connsiteY15" fmla="*/ 568794 h 1591932"/>
                <a:gd name="connsiteX16" fmla="*/ 1206547 w 1427044"/>
                <a:gd name="connsiteY16" fmla="*/ 518828 h 1591932"/>
                <a:gd name="connsiteX17" fmla="*/ 1180530 w 1427044"/>
                <a:gd name="connsiteY17" fmla="*/ 421105 h 1591932"/>
                <a:gd name="connsiteX18" fmla="*/ 1089153 w 1427044"/>
                <a:gd name="connsiteY18" fmla="*/ 231531 h 1591932"/>
                <a:gd name="connsiteX19" fmla="*/ 883732 w 1427044"/>
                <a:gd name="connsiteY19" fmla="*/ 1336 h 1591932"/>
                <a:gd name="connsiteX20" fmla="*/ 816022 w 1427044"/>
                <a:gd name="connsiteY20" fmla="*/ 342615 h 1591932"/>
                <a:gd name="connsiteX21" fmla="*/ 637952 w 1427044"/>
                <a:gd name="connsiteY21" fmla="*/ 290835 h 1591932"/>
                <a:gd name="connsiteX22" fmla="*/ 463229 w 1427044"/>
                <a:gd name="connsiteY22" fmla="*/ 350337 h 1591932"/>
                <a:gd name="connsiteX23" fmla="*/ 316660 w 1427044"/>
                <a:gd name="connsiteY23" fmla="*/ 441998 h 1591932"/>
                <a:gd name="connsiteX24" fmla="*/ 374407 w 1427044"/>
                <a:gd name="connsiteY24" fmla="*/ 624013 h 1591932"/>
                <a:gd name="connsiteX25" fmla="*/ 324083 w 1427044"/>
                <a:gd name="connsiteY25" fmla="*/ 752398 h 1591932"/>
                <a:gd name="connsiteX0" fmla="*/ 317550 w 1420511"/>
                <a:gd name="connsiteY0" fmla="*/ 752398 h 1591932"/>
                <a:gd name="connsiteX1" fmla="*/ 124147 w 1420511"/>
                <a:gd name="connsiteY1" fmla="*/ 696527 h 1591932"/>
                <a:gd name="connsiteX2" fmla="*/ 17155 w 1420511"/>
                <a:gd name="connsiteY2" fmla="*/ 849161 h 1591932"/>
                <a:gd name="connsiteX3" fmla="*/ 591 w 1420511"/>
                <a:gd name="connsiteY3" fmla="*/ 1155793 h 1591932"/>
                <a:gd name="connsiteX4" fmla="*/ 109401 w 1420511"/>
                <a:gd name="connsiteY4" fmla="*/ 1242728 h 1591932"/>
                <a:gd name="connsiteX5" fmla="*/ 80826 w 1420511"/>
                <a:gd name="connsiteY5" fmla="*/ 1376078 h 1591932"/>
                <a:gd name="connsiteX6" fmla="*/ 552314 w 1420511"/>
                <a:gd name="connsiteY6" fmla="*/ 1490378 h 1591932"/>
                <a:gd name="connsiteX7" fmla="*/ 1152389 w 1420511"/>
                <a:gd name="connsiteY7" fmla="*/ 1585628 h 1591932"/>
                <a:gd name="connsiteX8" fmla="*/ 1038089 w 1420511"/>
                <a:gd name="connsiteY8" fmla="*/ 1304640 h 1591932"/>
                <a:gd name="connsiteX9" fmla="*/ 1095239 w 1420511"/>
                <a:gd name="connsiteY9" fmla="*/ 1157003 h 1591932"/>
                <a:gd name="connsiteX10" fmla="*/ 1277264 w 1420511"/>
                <a:gd name="connsiteY10" fmla="*/ 1089925 h 1591932"/>
                <a:gd name="connsiteX11" fmla="*/ 1380666 w 1420511"/>
                <a:gd name="connsiteY11" fmla="*/ 1017598 h 1591932"/>
                <a:gd name="connsiteX12" fmla="*/ 1418686 w 1420511"/>
                <a:gd name="connsiteY12" fmla="*/ 857451 h 1591932"/>
                <a:gd name="connsiteX13" fmla="*/ 1304143 w 1420511"/>
                <a:gd name="connsiteY13" fmla="*/ 679138 h 1591932"/>
                <a:gd name="connsiteX14" fmla="*/ 1128576 w 1420511"/>
                <a:gd name="connsiteY14" fmla="*/ 647415 h 1591932"/>
                <a:gd name="connsiteX15" fmla="*/ 1124218 w 1420511"/>
                <a:gd name="connsiteY15" fmla="*/ 568794 h 1591932"/>
                <a:gd name="connsiteX16" fmla="*/ 1200014 w 1420511"/>
                <a:gd name="connsiteY16" fmla="*/ 518828 h 1591932"/>
                <a:gd name="connsiteX17" fmla="*/ 1173997 w 1420511"/>
                <a:gd name="connsiteY17" fmla="*/ 421105 h 1591932"/>
                <a:gd name="connsiteX18" fmla="*/ 1082620 w 1420511"/>
                <a:gd name="connsiteY18" fmla="*/ 231531 h 1591932"/>
                <a:gd name="connsiteX19" fmla="*/ 877199 w 1420511"/>
                <a:gd name="connsiteY19" fmla="*/ 1336 h 1591932"/>
                <a:gd name="connsiteX20" fmla="*/ 809489 w 1420511"/>
                <a:gd name="connsiteY20" fmla="*/ 342615 h 1591932"/>
                <a:gd name="connsiteX21" fmla="*/ 631419 w 1420511"/>
                <a:gd name="connsiteY21" fmla="*/ 290835 h 1591932"/>
                <a:gd name="connsiteX22" fmla="*/ 456696 w 1420511"/>
                <a:gd name="connsiteY22" fmla="*/ 350337 h 1591932"/>
                <a:gd name="connsiteX23" fmla="*/ 310127 w 1420511"/>
                <a:gd name="connsiteY23" fmla="*/ 441998 h 1591932"/>
                <a:gd name="connsiteX24" fmla="*/ 367874 w 1420511"/>
                <a:gd name="connsiteY24" fmla="*/ 624013 h 1591932"/>
                <a:gd name="connsiteX25" fmla="*/ 317550 w 1420511"/>
                <a:gd name="connsiteY25" fmla="*/ 752398 h 1591932"/>
                <a:gd name="connsiteX0" fmla="*/ 318597 w 1421558"/>
                <a:gd name="connsiteY0" fmla="*/ 752398 h 1592138"/>
                <a:gd name="connsiteX1" fmla="*/ 125194 w 1421558"/>
                <a:gd name="connsiteY1" fmla="*/ 696527 h 1592138"/>
                <a:gd name="connsiteX2" fmla="*/ 18202 w 1421558"/>
                <a:gd name="connsiteY2" fmla="*/ 849161 h 1592138"/>
                <a:gd name="connsiteX3" fmla="*/ 1638 w 1421558"/>
                <a:gd name="connsiteY3" fmla="*/ 1155793 h 1592138"/>
                <a:gd name="connsiteX4" fmla="*/ 110448 w 1421558"/>
                <a:gd name="connsiteY4" fmla="*/ 1242728 h 1592138"/>
                <a:gd name="connsiteX5" fmla="*/ 18731 w 1421558"/>
                <a:gd name="connsiteY5" fmla="*/ 1352692 h 1592138"/>
                <a:gd name="connsiteX6" fmla="*/ 553361 w 1421558"/>
                <a:gd name="connsiteY6" fmla="*/ 1490378 h 1592138"/>
                <a:gd name="connsiteX7" fmla="*/ 1153436 w 1421558"/>
                <a:gd name="connsiteY7" fmla="*/ 1585628 h 1592138"/>
                <a:gd name="connsiteX8" fmla="*/ 1039136 w 1421558"/>
                <a:gd name="connsiteY8" fmla="*/ 1304640 h 1592138"/>
                <a:gd name="connsiteX9" fmla="*/ 1096286 w 1421558"/>
                <a:gd name="connsiteY9" fmla="*/ 1157003 h 1592138"/>
                <a:gd name="connsiteX10" fmla="*/ 1278311 w 1421558"/>
                <a:gd name="connsiteY10" fmla="*/ 1089925 h 1592138"/>
                <a:gd name="connsiteX11" fmla="*/ 1381713 w 1421558"/>
                <a:gd name="connsiteY11" fmla="*/ 1017598 h 1592138"/>
                <a:gd name="connsiteX12" fmla="*/ 1419733 w 1421558"/>
                <a:gd name="connsiteY12" fmla="*/ 857451 h 1592138"/>
                <a:gd name="connsiteX13" fmla="*/ 1305190 w 1421558"/>
                <a:gd name="connsiteY13" fmla="*/ 679138 h 1592138"/>
                <a:gd name="connsiteX14" fmla="*/ 1129623 w 1421558"/>
                <a:gd name="connsiteY14" fmla="*/ 647415 h 1592138"/>
                <a:gd name="connsiteX15" fmla="*/ 1125265 w 1421558"/>
                <a:gd name="connsiteY15" fmla="*/ 568794 h 1592138"/>
                <a:gd name="connsiteX16" fmla="*/ 1201061 w 1421558"/>
                <a:gd name="connsiteY16" fmla="*/ 518828 h 1592138"/>
                <a:gd name="connsiteX17" fmla="*/ 1175044 w 1421558"/>
                <a:gd name="connsiteY17" fmla="*/ 421105 h 1592138"/>
                <a:gd name="connsiteX18" fmla="*/ 1083667 w 1421558"/>
                <a:gd name="connsiteY18" fmla="*/ 231531 h 1592138"/>
                <a:gd name="connsiteX19" fmla="*/ 878246 w 1421558"/>
                <a:gd name="connsiteY19" fmla="*/ 1336 h 1592138"/>
                <a:gd name="connsiteX20" fmla="*/ 810536 w 1421558"/>
                <a:gd name="connsiteY20" fmla="*/ 342615 h 1592138"/>
                <a:gd name="connsiteX21" fmla="*/ 632466 w 1421558"/>
                <a:gd name="connsiteY21" fmla="*/ 290835 h 1592138"/>
                <a:gd name="connsiteX22" fmla="*/ 457743 w 1421558"/>
                <a:gd name="connsiteY22" fmla="*/ 350337 h 1592138"/>
                <a:gd name="connsiteX23" fmla="*/ 311174 w 1421558"/>
                <a:gd name="connsiteY23" fmla="*/ 441998 h 1592138"/>
                <a:gd name="connsiteX24" fmla="*/ 368921 w 1421558"/>
                <a:gd name="connsiteY24" fmla="*/ 624013 h 1592138"/>
                <a:gd name="connsiteX25" fmla="*/ 318597 w 1421558"/>
                <a:gd name="connsiteY25" fmla="*/ 752398 h 1592138"/>
                <a:gd name="connsiteX0" fmla="*/ 318597 w 1421558"/>
                <a:gd name="connsiteY0" fmla="*/ 752398 h 1544667"/>
                <a:gd name="connsiteX1" fmla="*/ 125194 w 1421558"/>
                <a:gd name="connsiteY1" fmla="*/ 696527 h 1544667"/>
                <a:gd name="connsiteX2" fmla="*/ 18202 w 1421558"/>
                <a:gd name="connsiteY2" fmla="*/ 849161 h 1544667"/>
                <a:gd name="connsiteX3" fmla="*/ 1638 w 1421558"/>
                <a:gd name="connsiteY3" fmla="*/ 1155793 h 1544667"/>
                <a:gd name="connsiteX4" fmla="*/ 110448 w 1421558"/>
                <a:gd name="connsiteY4" fmla="*/ 1242728 h 1544667"/>
                <a:gd name="connsiteX5" fmla="*/ 18731 w 1421558"/>
                <a:gd name="connsiteY5" fmla="*/ 1352692 h 1544667"/>
                <a:gd name="connsiteX6" fmla="*/ 553361 w 1421558"/>
                <a:gd name="connsiteY6" fmla="*/ 1490378 h 1544667"/>
                <a:gd name="connsiteX7" fmla="*/ 1059892 w 1421558"/>
                <a:gd name="connsiteY7" fmla="*/ 1534179 h 1544667"/>
                <a:gd name="connsiteX8" fmla="*/ 1039136 w 1421558"/>
                <a:gd name="connsiteY8" fmla="*/ 1304640 h 1544667"/>
                <a:gd name="connsiteX9" fmla="*/ 1096286 w 1421558"/>
                <a:gd name="connsiteY9" fmla="*/ 1157003 h 1544667"/>
                <a:gd name="connsiteX10" fmla="*/ 1278311 w 1421558"/>
                <a:gd name="connsiteY10" fmla="*/ 1089925 h 1544667"/>
                <a:gd name="connsiteX11" fmla="*/ 1381713 w 1421558"/>
                <a:gd name="connsiteY11" fmla="*/ 1017598 h 1544667"/>
                <a:gd name="connsiteX12" fmla="*/ 1419733 w 1421558"/>
                <a:gd name="connsiteY12" fmla="*/ 857451 h 1544667"/>
                <a:gd name="connsiteX13" fmla="*/ 1305190 w 1421558"/>
                <a:gd name="connsiteY13" fmla="*/ 679138 h 1544667"/>
                <a:gd name="connsiteX14" fmla="*/ 1129623 w 1421558"/>
                <a:gd name="connsiteY14" fmla="*/ 647415 h 1544667"/>
                <a:gd name="connsiteX15" fmla="*/ 1125265 w 1421558"/>
                <a:gd name="connsiteY15" fmla="*/ 568794 h 1544667"/>
                <a:gd name="connsiteX16" fmla="*/ 1201061 w 1421558"/>
                <a:gd name="connsiteY16" fmla="*/ 518828 h 1544667"/>
                <a:gd name="connsiteX17" fmla="*/ 1175044 w 1421558"/>
                <a:gd name="connsiteY17" fmla="*/ 421105 h 1544667"/>
                <a:gd name="connsiteX18" fmla="*/ 1083667 w 1421558"/>
                <a:gd name="connsiteY18" fmla="*/ 231531 h 1544667"/>
                <a:gd name="connsiteX19" fmla="*/ 878246 w 1421558"/>
                <a:gd name="connsiteY19" fmla="*/ 1336 h 1544667"/>
                <a:gd name="connsiteX20" fmla="*/ 810536 w 1421558"/>
                <a:gd name="connsiteY20" fmla="*/ 342615 h 1544667"/>
                <a:gd name="connsiteX21" fmla="*/ 632466 w 1421558"/>
                <a:gd name="connsiteY21" fmla="*/ 290835 h 1544667"/>
                <a:gd name="connsiteX22" fmla="*/ 457743 w 1421558"/>
                <a:gd name="connsiteY22" fmla="*/ 350337 h 1544667"/>
                <a:gd name="connsiteX23" fmla="*/ 311174 w 1421558"/>
                <a:gd name="connsiteY23" fmla="*/ 441998 h 1544667"/>
                <a:gd name="connsiteX24" fmla="*/ 368921 w 1421558"/>
                <a:gd name="connsiteY24" fmla="*/ 624013 h 1544667"/>
                <a:gd name="connsiteX25" fmla="*/ 318597 w 1421558"/>
                <a:gd name="connsiteY25" fmla="*/ 752398 h 1544667"/>
                <a:gd name="connsiteX0" fmla="*/ 318738 w 1421699"/>
                <a:gd name="connsiteY0" fmla="*/ 752398 h 1541700"/>
                <a:gd name="connsiteX1" fmla="*/ 125335 w 1421699"/>
                <a:gd name="connsiteY1" fmla="*/ 696527 h 1541700"/>
                <a:gd name="connsiteX2" fmla="*/ 18343 w 1421699"/>
                <a:gd name="connsiteY2" fmla="*/ 849161 h 1541700"/>
                <a:gd name="connsiteX3" fmla="*/ 1779 w 1421699"/>
                <a:gd name="connsiteY3" fmla="*/ 1155793 h 1541700"/>
                <a:gd name="connsiteX4" fmla="*/ 110589 w 1421699"/>
                <a:gd name="connsiteY4" fmla="*/ 1242728 h 1541700"/>
                <a:gd name="connsiteX5" fmla="*/ 18872 w 1421699"/>
                <a:gd name="connsiteY5" fmla="*/ 1352692 h 1541700"/>
                <a:gd name="connsiteX6" fmla="*/ 555841 w 1421699"/>
                <a:gd name="connsiteY6" fmla="*/ 1474007 h 1541700"/>
                <a:gd name="connsiteX7" fmla="*/ 1060033 w 1421699"/>
                <a:gd name="connsiteY7" fmla="*/ 1534179 h 1541700"/>
                <a:gd name="connsiteX8" fmla="*/ 1039277 w 1421699"/>
                <a:gd name="connsiteY8" fmla="*/ 1304640 h 1541700"/>
                <a:gd name="connsiteX9" fmla="*/ 1096427 w 1421699"/>
                <a:gd name="connsiteY9" fmla="*/ 1157003 h 1541700"/>
                <a:gd name="connsiteX10" fmla="*/ 1278452 w 1421699"/>
                <a:gd name="connsiteY10" fmla="*/ 1089925 h 1541700"/>
                <a:gd name="connsiteX11" fmla="*/ 1381854 w 1421699"/>
                <a:gd name="connsiteY11" fmla="*/ 1017598 h 1541700"/>
                <a:gd name="connsiteX12" fmla="*/ 1419874 w 1421699"/>
                <a:gd name="connsiteY12" fmla="*/ 857451 h 1541700"/>
                <a:gd name="connsiteX13" fmla="*/ 1305331 w 1421699"/>
                <a:gd name="connsiteY13" fmla="*/ 679138 h 1541700"/>
                <a:gd name="connsiteX14" fmla="*/ 1129764 w 1421699"/>
                <a:gd name="connsiteY14" fmla="*/ 647415 h 1541700"/>
                <a:gd name="connsiteX15" fmla="*/ 1125406 w 1421699"/>
                <a:gd name="connsiteY15" fmla="*/ 568794 h 1541700"/>
                <a:gd name="connsiteX16" fmla="*/ 1201202 w 1421699"/>
                <a:gd name="connsiteY16" fmla="*/ 518828 h 1541700"/>
                <a:gd name="connsiteX17" fmla="*/ 1175185 w 1421699"/>
                <a:gd name="connsiteY17" fmla="*/ 421105 h 1541700"/>
                <a:gd name="connsiteX18" fmla="*/ 1083808 w 1421699"/>
                <a:gd name="connsiteY18" fmla="*/ 231531 h 1541700"/>
                <a:gd name="connsiteX19" fmla="*/ 878387 w 1421699"/>
                <a:gd name="connsiteY19" fmla="*/ 1336 h 1541700"/>
                <a:gd name="connsiteX20" fmla="*/ 810677 w 1421699"/>
                <a:gd name="connsiteY20" fmla="*/ 342615 h 1541700"/>
                <a:gd name="connsiteX21" fmla="*/ 632607 w 1421699"/>
                <a:gd name="connsiteY21" fmla="*/ 290835 h 1541700"/>
                <a:gd name="connsiteX22" fmla="*/ 457884 w 1421699"/>
                <a:gd name="connsiteY22" fmla="*/ 350337 h 1541700"/>
                <a:gd name="connsiteX23" fmla="*/ 311315 w 1421699"/>
                <a:gd name="connsiteY23" fmla="*/ 441998 h 1541700"/>
                <a:gd name="connsiteX24" fmla="*/ 369062 w 1421699"/>
                <a:gd name="connsiteY24" fmla="*/ 624013 h 1541700"/>
                <a:gd name="connsiteX25" fmla="*/ 318738 w 1421699"/>
                <a:gd name="connsiteY25" fmla="*/ 752398 h 1541700"/>
                <a:gd name="connsiteX0" fmla="*/ 318738 w 1421699"/>
                <a:gd name="connsiteY0" fmla="*/ 752398 h 1541700"/>
                <a:gd name="connsiteX1" fmla="*/ 125335 w 1421699"/>
                <a:gd name="connsiteY1" fmla="*/ 696527 h 1541700"/>
                <a:gd name="connsiteX2" fmla="*/ 18343 w 1421699"/>
                <a:gd name="connsiteY2" fmla="*/ 849161 h 1541700"/>
                <a:gd name="connsiteX3" fmla="*/ 1779 w 1421699"/>
                <a:gd name="connsiteY3" fmla="*/ 1155793 h 1541700"/>
                <a:gd name="connsiteX4" fmla="*/ 110589 w 1421699"/>
                <a:gd name="connsiteY4" fmla="*/ 1242728 h 1541700"/>
                <a:gd name="connsiteX5" fmla="*/ 18872 w 1421699"/>
                <a:gd name="connsiteY5" fmla="*/ 1352692 h 1541700"/>
                <a:gd name="connsiteX6" fmla="*/ 555841 w 1421699"/>
                <a:gd name="connsiteY6" fmla="*/ 1474007 h 1541700"/>
                <a:gd name="connsiteX7" fmla="*/ 1060033 w 1421699"/>
                <a:gd name="connsiteY7" fmla="*/ 1534179 h 1541700"/>
                <a:gd name="connsiteX8" fmla="*/ 1039277 w 1421699"/>
                <a:gd name="connsiteY8" fmla="*/ 1304640 h 1541700"/>
                <a:gd name="connsiteX9" fmla="*/ 1096427 w 1421699"/>
                <a:gd name="connsiteY9" fmla="*/ 1157003 h 1541700"/>
                <a:gd name="connsiteX10" fmla="*/ 1278452 w 1421699"/>
                <a:gd name="connsiteY10" fmla="*/ 1089925 h 1541700"/>
                <a:gd name="connsiteX11" fmla="*/ 1381854 w 1421699"/>
                <a:gd name="connsiteY11" fmla="*/ 1017598 h 1541700"/>
                <a:gd name="connsiteX12" fmla="*/ 1419874 w 1421699"/>
                <a:gd name="connsiteY12" fmla="*/ 857451 h 1541700"/>
                <a:gd name="connsiteX13" fmla="*/ 1162676 w 1421699"/>
                <a:gd name="connsiteY13" fmla="*/ 807763 h 1541700"/>
                <a:gd name="connsiteX14" fmla="*/ 1129764 w 1421699"/>
                <a:gd name="connsiteY14" fmla="*/ 647415 h 1541700"/>
                <a:gd name="connsiteX15" fmla="*/ 1125406 w 1421699"/>
                <a:gd name="connsiteY15" fmla="*/ 568794 h 1541700"/>
                <a:gd name="connsiteX16" fmla="*/ 1201202 w 1421699"/>
                <a:gd name="connsiteY16" fmla="*/ 518828 h 1541700"/>
                <a:gd name="connsiteX17" fmla="*/ 1175185 w 1421699"/>
                <a:gd name="connsiteY17" fmla="*/ 421105 h 1541700"/>
                <a:gd name="connsiteX18" fmla="*/ 1083808 w 1421699"/>
                <a:gd name="connsiteY18" fmla="*/ 231531 h 1541700"/>
                <a:gd name="connsiteX19" fmla="*/ 878387 w 1421699"/>
                <a:gd name="connsiteY19" fmla="*/ 1336 h 1541700"/>
                <a:gd name="connsiteX20" fmla="*/ 810677 w 1421699"/>
                <a:gd name="connsiteY20" fmla="*/ 342615 h 1541700"/>
                <a:gd name="connsiteX21" fmla="*/ 632607 w 1421699"/>
                <a:gd name="connsiteY21" fmla="*/ 290835 h 1541700"/>
                <a:gd name="connsiteX22" fmla="*/ 457884 w 1421699"/>
                <a:gd name="connsiteY22" fmla="*/ 350337 h 1541700"/>
                <a:gd name="connsiteX23" fmla="*/ 311315 w 1421699"/>
                <a:gd name="connsiteY23" fmla="*/ 441998 h 1541700"/>
                <a:gd name="connsiteX24" fmla="*/ 369062 w 1421699"/>
                <a:gd name="connsiteY24" fmla="*/ 624013 h 1541700"/>
                <a:gd name="connsiteX25" fmla="*/ 318738 w 1421699"/>
                <a:gd name="connsiteY25" fmla="*/ 752398 h 1541700"/>
                <a:gd name="connsiteX0" fmla="*/ 318738 w 1421699"/>
                <a:gd name="connsiteY0" fmla="*/ 752398 h 1541700"/>
                <a:gd name="connsiteX1" fmla="*/ 125335 w 1421699"/>
                <a:gd name="connsiteY1" fmla="*/ 696527 h 1541700"/>
                <a:gd name="connsiteX2" fmla="*/ 18343 w 1421699"/>
                <a:gd name="connsiteY2" fmla="*/ 849161 h 1541700"/>
                <a:gd name="connsiteX3" fmla="*/ 1779 w 1421699"/>
                <a:gd name="connsiteY3" fmla="*/ 1155793 h 1541700"/>
                <a:gd name="connsiteX4" fmla="*/ 110589 w 1421699"/>
                <a:gd name="connsiteY4" fmla="*/ 1242728 h 1541700"/>
                <a:gd name="connsiteX5" fmla="*/ 18872 w 1421699"/>
                <a:gd name="connsiteY5" fmla="*/ 1352692 h 1541700"/>
                <a:gd name="connsiteX6" fmla="*/ 555841 w 1421699"/>
                <a:gd name="connsiteY6" fmla="*/ 1474007 h 1541700"/>
                <a:gd name="connsiteX7" fmla="*/ 1060033 w 1421699"/>
                <a:gd name="connsiteY7" fmla="*/ 1534179 h 1541700"/>
                <a:gd name="connsiteX8" fmla="*/ 1039277 w 1421699"/>
                <a:gd name="connsiteY8" fmla="*/ 1304640 h 1541700"/>
                <a:gd name="connsiteX9" fmla="*/ 1096427 w 1421699"/>
                <a:gd name="connsiteY9" fmla="*/ 1157003 h 1541700"/>
                <a:gd name="connsiteX10" fmla="*/ 1278452 w 1421699"/>
                <a:gd name="connsiteY10" fmla="*/ 1089925 h 1541700"/>
                <a:gd name="connsiteX11" fmla="*/ 1381854 w 1421699"/>
                <a:gd name="connsiteY11" fmla="*/ 1017598 h 1541700"/>
                <a:gd name="connsiteX12" fmla="*/ 1419874 w 1421699"/>
                <a:gd name="connsiteY12" fmla="*/ 857451 h 1541700"/>
                <a:gd name="connsiteX13" fmla="*/ 1129764 w 1421699"/>
                <a:gd name="connsiteY13" fmla="*/ 647415 h 1541700"/>
                <a:gd name="connsiteX14" fmla="*/ 1125406 w 1421699"/>
                <a:gd name="connsiteY14" fmla="*/ 568794 h 1541700"/>
                <a:gd name="connsiteX15" fmla="*/ 1201202 w 1421699"/>
                <a:gd name="connsiteY15" fmla="*/ 518828 h 1541700"/>
                <a:gd name="connsiteX16" fmla="*/ 1175185 w 1421699"/>
                <a:gd name="connsiteY16" fmla="*/ 421105 h 1541700"/>
                <a:gd name="connsiteX17" fmla="*/ 1083808 w 1421699"/>
                <a:gd name="connsiteY17" fmla="*/ 231531 h 1541700"/>
                <a:gd name="connsiteX18" fmla="*/ 878387 w 1421699"/>
                <a:gd name="connsiteY18" fmla="*/ 1336 h 1541700"/>
                <a:gd name="connsiteX19" fmla="*/ 810677 w 1421699"/>
                <a:gd name="connsiteY19" fmla="*/ 342615 h 1541700"/>
                <a:gd name="connsiteX20" fmla="*/ 632607 w 1421699"/>
                <a:gd name="connsiteY20" fmla="*/ 290835 h 1541700"/>
                <a:gd name="connsiteX21" fmla="*/ 457884 w 1421699"/>
                <a:gd name="connsiteY21" fmla="*/ 350337 h 1541700"/>
                <a:gd name="connsiteX22" fmla="*/ 311315 w 1421699"/>
                <a:gd name="connsiteY22" fmla="*/ 441998 h 1541700"/>
                <a:gd name="connsiteX23" fmla="*/ 369062 w 1421699"/>
                <a:gd name="connsiteY23" fmla="*/ 624013 h 1541700"/>
                <a:gd name="connsiteX24" fmla="*/ 318738 w 1421699"/>
                <a:gd name="connsiteY24" fmla="*/ 752398 h 1541700"/>
                <a:gd name="connsiteX0" fmla="*/ 318738 w 1421699"/>
                <a:gd name="connsiteY0" fmla="*/ 752398 h 1541700"/>
                <a:gd name="connsiteX1" fmla="*/ 125335 w 1421699"/>
                <a:gd name="connsiteY1" fmla="*/ 696527 h 1541700"/>
                <a:gd name="connsiteX2" fmla="*/ 18343 w 1421699"/>
                <a:gd name="connsiteY2" fmla="*/ 849161 h 1541700"/>
                <a:gd name="connsiteX3" fmla="*/ 1779 w 1421699"/>
                <a:gd name="connsiteY3" fmla="*/ 1155793 h 1541700"/>
                <a:gd name="connsiteX4" fmla="*/ 110589 w 1421699"/>
                <a:gd name="connsiteY4" fmla="*/ 1242728 h 1541700"/>
                <a:gd name="connsiteX5" fmla="*/ 18872 w 1421699"/>
                <a:gd name="connsiteY5" fmla="*/ 1352692 h 1541700"/>
                <a:gd name="connsiteX6" fmla="*/ 555841 w 1421699"/>
                <a:gd name="connsiteY6" fmla="*/ 1474007 h 1541700"/>
                <a:gd name="connsiteX7" fmla="*/ 1060033 w 1421699"/>
                <a:gd name="connsiteY7" fmla="*/ 1534179 h 1541700"/>
                <a:gd name="connsiteX8" fmla="*/ 1039277 w 1421699"/>
                <a:gd name="connsiteY8" fmla="*/ 1304640 h 1541700"/>
                <a:gd name="connsiteX9" fmla="*/ 1096427 w 1421699"/>
                <a:gd name="connsiteY9" fmla="*/ 1157003 h 1541700"/>
                <a:gd name="connsiteX10" fmla="*/ 1278452 w 1421699"/>
                <a:gd name="connsiteY10" fmla="*/ 1089925 h 1541700"/>
                <a:gd name="connsiteX11" fmla="*/ 1381854 w 1421699"/>
                <a:gd name="connsiteY11" fmla="*/ 1017598 h 1541700"/>
                <a:gd name="connsiteX12" fmla="*/ 1419874 w 1421699"/>
                <a:gd name="connsiteY12" fmla="*/ 857451 h 1541700"/>
                <a:gd name="connsiteX13" fmla="*/ 1082992 w 1421699"/>
                <a:gd name="connsiteY13" fmla="*/ 827489 h 1541700"/>
                <a:gd name="connsiteX14" fmla="*/ 1125406 w 1421699"/>
                <a:gd name="connsiteY14" fmla="*/ 568794 h 1541700"/>
                <a:gd name="connsiteX15" fmla="*/ 1201202 w 1421699"/>
                <a:gd name="connsiteY15" fmla="*/ 518828 h 1541700"/>
                <a:gd name="connsiteX16" fmla="*/ 1175185 w 1421699"/>
                <a:gd name="connsiteY16" fmla="*/ 421105 h 1541700"/>
                <a:gd name="connsiteX17" fmla="*/ 1083808 w 1421699"/>
                <a:gd name="connsiteY17" fmla="*/ 231531 h 1541700"/>
                <a:gd name="connsiteX18" fmla="*/ 878387 w 1421699"/>
                <a:gd name="connsiteY18" fmla="*/ 1336 h 1541700"/>
                <a:gd name="connsiteX19" fmla="*/ 810677 w 1421699"/>
                <a:gd name="connsiteY19" fmla="*/ 342615 h 1541700"/>
                <a:gd name="connsiteX20" fmla="*/ 632607 w 1421699"/>
                <a:gd name="connsiteY20" fmla="*/ 290835 h 1541700"/>
                <a:gd name="connsiteX21" fmla="*/ 457884 w 1421699"/>
                <a:gd name="connsiteY21" fmla="*/ 350337 h 1541700"/>
                <a:gd name="connsiteX22" fmla="*/ 311315 w 1421699"/>
                <a:gd name="connsiteY22" fmla="*/ 441998 h 1541700"/>
                <a:gd name="connsiteX23" fmla="*/ 369062 w 1421699"/>
                <a:gd name="connsiteY23" fmla="*/ 624013 h 1541700"/>
                <a:gd name="connsiteX24" fmla="*/ 318738 w 1421699"/>
                <a:gd name="connsiteY24" fmla="*/ 752398 h 1541700"/>
                <a:gd name="connsiteX0" fmla="*/ 318738 w 1424040"/>
                <a:gd name="connsiteY0" fmla="*/ 752398 h 1541700"/>
                <a:gd name="connsiteX1" fmla="*/ 125335 w 1424040"/>
                <a:gd name="connsiteY1" fmla="*/ 696527 h 1541700"/>
                <a:gd name="connsiteX2" fmla="*/ 18343 w 1424040"/>
                <a:gd name="connsiteY2" fmla="*/ 849161 h 1541700"/>
                <a:gd name="connsiteX3" fmla="*/ 1779 w 1424040"/>
                <a:gd name="connsiteY3" fmla="*/ 1155793 h 1541700"/>
                <a:gd name="connsiteX4" fmla="*/ 110589 w 1424040"/>
                <a:gd name="connsiteY4" fmla="*/ 1242728 h 1541700"/>
                <a:gd name="connsiteX5" fmla="*/ 18872 w 1424040"/>
                <a:gd name="connsiteY5" fmla="*/ 1352692 h 1541700"/>
                <a:gd name="connsiteX6" fmla="*/ 555841 w 1424040"/>
                <a:gd name="connsiteY6" fmla="*/ 1474007 h 1541700"/>
                <a:gd name="connsiteX7" fmla="*/ 1060033 w 1424040"/>
                <a:gd name="connsiteY7" fmla="*/ 1534179 h 1541700"/>
                <a:gd name="connsiteX8" fmla="*/ 1039277 w 1424040"/>
                <a:gd name="connsiteY8" fmla="*/ 1304640 h 1541700"/>
                <a:gd name="connsiteX9" fmla="*/ 1096427 w 1424040"/>
                <a:gd name="connsiteY9" fmla="*/ 1157003 h 1541700"/>
                <a:gd name="connsiteX10" fmla="*/ 1278452 w 1424040"/>
                <a:gd name="connsiteY10" fmla="*/ 1089925 h 1541700"/>
                <a:gd name="connsiteX11" fmla="*/ 1381854 w 1424040"/>
                <a:gd name="connsiteY11" fmla="*/ 1017598 h 1541700"/>
                <a:gd name="connsiteX12" fmla="*/ 1419874 w 1424040"/>
                <a:gd name="connsiteY12" fmla="*/ 857451 h 1541700"/>
                <a:gd name="connsiteX13" fmla="*/ 1297494 w 1424040"/>
                <a:gd name="connsiteY13" fmla="*/ 778363 h 1541700"/>
                <a:gd name="connsiteX14" fmla="*/ 1082992 w 1424040"/>
                <a:gd name="connsiteY14" fmla="*/ 827489 h 1541700"/>
                <a:gd name="connsiteX15" fmla="*/ 1125406 w 1424040"/>
                <a:gd name="connsiteY15" fmla="*/ 568794 h 1541700"/>
                <a:gd name="connsiteX16" fmla="*/ 1201202 w 1424040"/>
                <a:gd name="connsiteY16" fmla="*/ 518828 h 1541700"/>
                <a:gd name="connsiteX17" fmla="*/ 1175185 w 1424040"/>
                <a:gd name="connsiteY17" fmla="*/ 421105 h 1541700"/>
                <a:gd name="connsiteX18" fmla="*/ 1083808 w 1424040"/>
                <a:gd name="connsiteY18" fmla="*/ 231531 h 1541700"/>
                <a:gd name="connsiteX19" fmla="*/ 878387 w 1424040"/>
                <a:gd name="connsiteY19" fmla="*/ 1336 h 1541700"/>
                <a:gd name="connsiteX20" fmla="*/ 810677 w 1424040"/>
                <a:gd name="connsiteY20" fmla="*/ 342615 h 1541700"/>
                <a:gd name="connsiteX21" fmla="*/ 632607 w 1424040"/>
                <a:gd name="connsiteY21" fmla="*/ 290835 h 1541700"/>
                <a:gd name="connsiteX22" fmla="*/ 457884 w 1424040"/>
                <a:gd name="connsiteY22" fmla="*/ 350337 h 1541700"/>
                <a:gd name="connsiteX23" fmla="*/ 311315 w 1424040"/>
                <a:gd name="connsiteY23" fmla="*/ 441998 h 1541700"/>
                <a:gd name="connsiteX24" fmla="*/ 369062 w 1424040"/>
                <a:gd name="connsiteY24" fmla="*/ 624013 h 1541700"/>
                <a:gd name="connsiteX25" fmla="*/ 318738 w 1424040"/>
                <a:gd name="connsiteY25" fmla="*/ 752398 h 1541700"/>
                <a:gd name="connsiteX0" fmla="*/ 318738 w 1440318"/>
                <a:gd name="connsiteY0" fmla="*/ 752398 h 1541700"/>
                <a:gd name="connsiteX1" fmla="*/ 125335 w 1440318"/>
                <a:gd name="connsiteY1" fmla="*/ 696527 h 1541700"/>
                <a:gd name="connsiteX2" fmla="*/ 18343 w 1440318"/>
                <a:gd name="connsiteY2" fmla="*/ 849161 h 1541700"/>
                <a:gd name="connsiteX3" fmla="*/ 1779 w 1440318"/>
                <a:gd name="connsiteY3" fmla="*/ 1155793 h 1541700"/>
                <a:gd name="connsiteX4" fmla="*/ 110589 w 1440318"/>
                <a:gd name="connsiteY4" fmla="*/ 1242728 h 1541700"/>
                <a:gd name="connsiteX5" fmla="*/ 18872 w 1440318"/>
                <a:gd name="connsiteY5" fmla="*/ 1352692 h 1541700"/>
                <a:gd name="connsiteX6" fmla="*/ 555841 w 1440318"/>
                <a:gd name="connsiteY6" fmla="*/ 1474007 h 1541700"/>
                <a:gd name="connsiteX7" fmla="*/ 1060033 w 1440318"/>
                <a:gd name="connsiteY7" fmla="*/ 1534179 h 1541700"/>
                <a:gd name="connsiteX8" fmla="*/ 1039277 w 1440318"/>
                <a:gd name="connsiteY8" fmla="*/ 1304640 h 1541700"/>
                <a:gd name="connsiteX9" fmla="*/ 1096427 w 1440318"/>
                <a:gd name="connsiteY9" fmla="*/ 1157003 h 1541700"/>
                <a:gd name="connsiteX10" fmla="*/ 1278452 w 1440318"/>
                <a:gd name="connsiteY10" fmla="*/ 1089925 h 1541700"/>
                <a:gd name="connsiteX11" fmla="*/ 1381854 w 1440318"/>
                <a:gd name="connsiteY11" fmla="*/ 1017598 h 1541700"/>
                <a:gd name="connsiteX12" fmla="*/ 1437811 w 1440318"/>
                <a:gd name="connsiteY12" fmla="*/ 953759 h 1541700"/>
                <a:gd name="connsiteX13" fmla="*/ 1419874 w 1440318"/>
                <a:gd name="connsiteY13" fmla="*/ 857451 h 1541700"/>
                <a:gd name="connsiteX14" fmla="*/ 1297494 w 1440318"/>
                <a:gd name="connsiteY14" fmla="*/ 778363 h 1541700"/>
                <a:gd name="connsiteX15" fmla="*/ 1082992 w 1440318"/>
                <a:gd name="connsiteY15" fmla="*/ 827489 h 1541700"/>
                <a:gd name="connsiteX16" fmla="*/ 1125406 w 1440318"/>
                <a:gd name="connsiteY16" fmla="*/ 568794 h 1541700"/>
                <a:gd name="connsiteX17" fmla="*/ 1201202 w 1440318"/>
                <a:gd name="connsiteY17" fmla="*/ 518828 h 1541700"/>
                <a:gd name="connsiteX18" fmla="*/ 1175185 w 1440318"/>
                <a:gd name="connsiteY18" fmla="*/ 421105 h 1541700"/>
                <a:gd name="connsiteX19" fmla="*/ 1083808 w 1440318"/>
                <a:gd name="connsiteY19" fmla="*/ 231531 h 1541700"/>
                <a:gd name="connsiteX20" fmla="*/ 878387 w 1440318"/>
                <a:gd name="connsiteY20" fmla="*/ 1336 h 1541700"/>
                <a:gd name="connsiteX21" fmla="*/ 810677 w 1440318"/>
                <a:gd name="connsiteY21" fmla="*/ 342615 h 1541700"/>
                <a:gd name="connsiteX22" fmla="*/ 632607 w 1440318"/>
                <a:gd name="connsiteY22" fmla="*/ 290835 h 1541700"/>
                <a:gd name="connsiteX23" fmla="*/ 457884 w 1440318"/>
                <a:gd name="connsiteY23" fmla="*/ 350337 h 1541700"/>
                <a:gd name="connsiteX24" fmla="*/ 311315 w 1440318"/>
                <a:gd name="connsiteY24" fmla="*/ 441998 h 1541700"/>
                <a:gd name="connsiteX25" fmla="*/ 369062 w 1440318"/>
                <a:gd name="connsiteY25" fmla="*/ 624013 h 1541700"/>
                <a:gd name="connsiteX26" fmla="*/ 318738 w 1440318"/>
                <a:gd name="connsiteY26" fmla="*/ 752398 h 15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40318" h="1541700">
                  <a:moveTo>
                    <a:pt x="318738" y="752398"/>
                  </a:moveTo>
                  <a:cubicBezTo>
                    <a:pt x="142410" y="714768"/>
                    <a:pt x="175401" y="680400"/>
                    <a:pt x="125335" y="696527"/>
                  </a:cubicBezTo>
                  <a:cubicBezTo>
                    <a:pt x="75269" y="712654"/>
                    <a:pt x="6754" y="731495"/>
                    <a:pt x="18343" y="849161"/>
                  </a:cubicBezTo>
                  <a:cubicBezTo>
                    <a:pt x="278385" y="1021589"/>
                    <a:pt x="-13595" y="1090199"/>
                    <a:pt x="1779" y="1155793"/>
                  </a:cubicBezTo>
                  <a:cubicBezTo>
                    <a:pt x="17153" y="1221387"/>
                    <a:pt x="107740" y="1209912"/>
                    <a:pt x="110589" y="1242728"/>
                  </a:cubicBezTo>
                  <a:cubicBezTo>
                    <a:pt x="113438" y="1275544"/>
                    <a:pt x="-55337" y="1314146"/>
                    <a:pt x="18872" y="1352692"/>
                  </a:cubicBezTo>
                  <a:cubicBezTo>
                    <a:pt x="93081" y="1391238"/>
                    <a:pt x="382314" y="1443759"/>
                    <a:pt x="555841" y="1474007"/>
                  </a:cubicBezTo>
                  <a:cubicBezTo>
                    <a:pt x="729368" y="1504255"/>
                    <a:pt x="979460" y="1562407"/>
                    <a:pt x="1060033" y="1534179"/>
                  </a:cubicBezTo>
                  <a:cubicBezTo>
                    <a:pt x="1140606" y="1505951"/>
                    <a:pt x="1033211" y="1367503"/>
                    <a:pt x="1039277" y="1304640"/>
                  </a:cubicBezTo>
                  <a:cubicBezTo>
                    <a:pt x="1045343" y="1241777"/>
                    <a:pt x="1056565" y="1192789"/>
                    <a:pt x="1096427" y="1157003"/>
                  </a:cubicBezTo>
                  <a:cubicBezTo>
                    <a:pt x="1136289" y="1121217"/>
                    <a:pt x="1230881" y="1113159"/>
                    <a:pt x="1278452" y="1089925"/>
                  </a:cubicBezTo>
                  <a:cubicBezTo>
                    <a:pt x="1326023" y="1066691"/>
                    <a:pt x="1355294" y="1040292"/>
                    <a:pt x="1381854" y="1017598"/>
                  </a:cubicBezTo>
                  <a:cubicBezTo>
                    <a:pt x="1408414" y="994904"/>
                    <a:pt x="1431474" y="980450"/>
                    <a:pt x="1437811" y="953759"/>
                  </a:cubicBezTo>
                  <a:cubicBezTo>
                    <a:pt x="1444148" y="927068"/>
                    <a:pt x="1438583" y="883955"/>
                    <a:pt x="1419874" y="857451"/>
                  </a:cubicBezTo>
                  <a:cubicBezTo>
                    <a:pt x="1401165" y="830947"/>
                    <a:pt x="1353641" y="783357"/>
                    <a:pt x="1297494" y="778363"/>
                  </a:cubicBezTo>
                  <a:cubicBezTo>
                    <a:pt x="1241347" y="773369"/>
                    <a:pt x="1111673" y="862417"/>
                    <a:pt x="1082992" y="827489"/>
                  </a:cubicBezTo>
                  <a:cubicBezTo>
                    <a:pt x="1054311" y="792561"/>
                    <a:pt x="1113500" y="590225"/>
                    <a:pt x="1125406" y="568794"/>
                  </a:cubicBezTo>
                  <a:cubicBezTo>
                    <a:pt x="1137312" y="547363"/>
                    <a:pt x="1192906" y="543443"/>
                    <a:pt x="1201202" y="518828"/>
                  </a:cubicBezTo>
                  <a:cubicBezTo>
                    <a:pt x="1209498" y="494213"/>
                    <a:pt x="1194751" y="468988"/>
                    <a:pt x="1175185" y="421105"/>
                  </a:cubicBezTo>
                  <a:cubicBezTo>
                    <a:pt x="1155619" y="373222"/>
                    <a:pt x="1133274" y="301492"/>
                    <a:pt x="1083808" y="231531"/>
                  </a:cubicBezTo>
                  <a:cubicBezTo>
                    <a:pt x="1034342" y="161570"/>
                    <a:pt x="923909" y="-17178"/>
                    <a:pt x="878387" y="1336"/>
                  </a:cubicBezTo>
                  <a:cubicBezTo>
                    <a:pt x="832865" y="19850"/>
                    <a:pt x="900371" y="280703"/>
                    <a:pt x="810677" y="342615"/>
                  </a:cubicBezTo>
                  <a:cubicBezTo>
                    <a:pt x="720983" y="404527"/>
                    <a:pt x="675079" y="269605"/>
                    <a:pt x="632607" y="290835"/>
                  </a:cubicBezTo>
                  <a:cubicBezTo>
                    <a:pt x="590135" y="312065"/>
                    <a:pt x="502401" y="331516"/>
                    <a:pt x="457884" y="350337"/>
                  </a:cubicBezTo>
                  <a:cubicBezTo>
                    <a:pt x="423053" y="349785"/>
                    <a:pt x="360577" y="349327"/>
                    <a:pt x="311315" y="441998"/>
                  </a:cubicBezTo>
                  <a:cubicBezTo>
                    <a:pt x="298850" y="480205"/>
                    <a:pt x="328847" y="577347"/>
                    <a:pt x="369062" y="624013"/>
                  </a:cubicBezTo>
                  <a:cubicBezTo>
                    <a:pt x="416293" y="703420"/>
                    <a:pt x="361698" y="732907"/>
                    <a:pt x="318738" y="752398"/>
                  </a:cubicBezTo>
                  <a:close/>
                </a:path>
              </a:pathLst>
            </a:custGeom>
            <a:solidFill>
              <a:srgbClr val="9CAA9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0" name="Rectangle 499">
            <a:extLst>
              <a:ext uri="{FF2B5EF4-FFF2-40B4-BE49-F238E27FC236}">
                <a16:creationId xmlns:a16="http://schemas.microsoft.com/office/drawing/2014/main" id="{FB5AFAB5-FF1A-401A-B9F7-51F060969256}"/>
              </a:ext>
            </a:extLst>
          </p:cNvPr>
          <p:cNvSpPr/>
          <p:nvPr userDrawn="1"/>
        </p:nvSpPr>
        <p:spPr>
          <a:xfrm>
            <a:off x="5636778" y="5253618"/>
            <a:ext cx="1371600"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1" name="Group 500">
            <a:extLst>
              <a:ext uri="{FF2B5EF4-FFF2-40B4-BE49-F238E27FC236}">
                <a16:creationId xmlns:a16="http://schemas.microsoft.com/office/drawing/2014/main" id="{74220970-568A-4315-B3BA-CD783C770CE4}"/>
              </a:ext>
            </a:extLst>
          </p:cNvPr>
          <p:cNvGrpSpPr/>
          <p:nvPr userDrawn="1"/>
        </p:nvGrpSpPr>
        <p:grpSpPr>
          <a:xfrm>
            <a:off x="2409007" y="5482218"/>
            <a:ext cx="914400" cy="914400"/>
            <a:chOff x="2376242" y="2124191"/>
            <a:chExt cx="3657600" cy="3657600"/>
          </a:xfrm>
        </p:grpSpPr>
        <p:sp>
          <p:nvSpPr>
            <p:cNvPr id="502" name="Rectangle 501">
              <a:extLst>
                <a:ext uri="{FF2B5EF4-FFF2-40B4-BE49-F238E27FC236}">
                  <a16:creationId xmlns:a16="http://schemas.microsoft.com/office/drawing/2014/main" id="{9157783F-0845-4FE8-9358-C06B10489883}"/>
                </a:ext>
              </a:extLst>
            </p:cNvPr>
            <p:cNvSpPr/>
            <p:nvPr/>
          </p:nvSpPr>
          <p:spPr>
            <a:xfrm>
              <a:off x="2376242" y="2124191"/>
              <a:ext cx="3657600" cy="3657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03" name="Freeform 297">
              <a:extLst>
                <a:ext uri="{FF2B5EF4-FFF2-40B4-BE49-F238E27FC236}">
                  <a16:creationId xmlns:a16="http://schemas.microsoft.com/office/drawing/2014/main" id="{BB1EFC2A-81CB-4AF2-8F4A-98A4A60EC7D1}"/>
                </a:ext>
              </a:extLst>
            </p:cNvPr>
            <p:cNvSpPr/>
            <p:nvPr/>
          </p:nvSpPr>
          <p:spPr>
            <a:xfrm>
              <a:off x="2857915" y="2344809"/>
              <a:ext cx="2843093" cy="2753189"/>
            </a:xfrm>
            <a:custGeom>
              <a:avLst/>
              <a:gdLst>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089255 w 2836257"/>
                <a:gd name="connsiteY14" fmla="*/ 334619 h 3010110"/>
                <a:gd name="connsiteX15" fmla="*/ 1135750 w 2836257"/>
                <a:gd name="connsiteY15" fmla="*/ 582592 h 3010110"/>
                <a:gd name="connsiteX16" fmla="*/ 1313980 w 2836257"/>
                <a:gd name="connsiteY16" fmla="*/ 652334 h 3010110"/>
                <a:gd name="connsiteX17" fmla="*/ 1608448 w 2836257"/>
                <a:gd name="connsiteY17" fmla="*/ 412110 h 3010110"/>
                <a:gd name="connsiteX18" fmla="*/ 1848672 w 2836257"/>
                <a:gd name="connsiteY18" fmla="*/ 78897 h 3010110"/>
                <a:gd name="connsiteX19" fmla="*/ 1678190 w 2836257"/>
                <a:gd name="connsiteY19" fmla="*/ 691080 h 3010110"/>
                <a:gd name="connsiteX20" fmla="*/ 2050150 w 2836257"/>
                <a:gd name="connsiteY20" fmla="*/ 931304 h 3010110"/>
                <a:gd name="connsiteX21" fmla="*/ 2282624 w 2836257"/>
                <a:gd name="connsiteY21" fmla="*/ 636836 h 3010110"/>
                <a:gd name="connsiteX22" fmla="*/ 2383363 w 2836257"/>
                <a:gd name="connsiteY22" fmla="*/ 946802 h 3010110"/>
                <a:gd name="connsiteX23" fmla="*/ 2584841 w 2836257"/>
                <a:gd name="connsiteY23" fmla="*/ 1171527 h 3010110"/>
                <a:gd name="connsiteX24" fmla="*/ 2832814 w 2836257"/>
                <a:gd name="connsiteY24" fmla="*/ 1814707 h 3010110"/>
                <a:gd name="connsiteX25" fmla="*/ 2685580 w 2836257"/>
                <a:gd name="connsiteY25" fmla="*/ 2411392 h 3010110"/>
                <a:gd name="connsiteX26" fmla="*/ 2112143 w 2836257"/>
                <a:gd name="connsiteY26" fmla="*/ 2798849 h 3010110"/>
                <a:gd name="connsiteX27" fmla="*/ 1507709 w 2836257"/>
                <a:gd name="connsiteY27"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135750 w 2836257"/>
                <a:gd name="connsiteY15" fmla="*/ 582592 h 3010110"/>
                <a:gd name="connsiteX16" fmla="*/ 1313980 w 2836257"/>
                <a:gd name="connsiteY16" fmla="*/ 652334 h 3010110"/>
                <a:gd name="connsiteX17" fmla="*/ 1608448 w 2836257"/>
                <a:gd name="connsiteY17" fmla="*/ 412110 h 3010110"/>
                <a:gd name="connsiteX18" fmla="*/ 1848672 w 2836257"/>
                <a:gd name="connsiteY18" fmla="*/ 78897 h 3010110"/>
                <a:gd name="connsiteX19" fmla="*/ 1678190 w 2836257"/>
                <a:gd name="connsiteY19" fmla="*/ 691080 h 3010110"/>
                <a:gd name="connsiteX20" fmla="*/ 2050150 w 2836257"/>
                <a:gd name="connsiteY20" fmla="*/ 931304 h 3010110"/>
                <a:gd name="connsiteX21" fmla="*/ 2282624 w 2836257"/>
                <a:gd name="connsiteY21" fmla="*/ 636836 h 3010110"/>
                <a:gd name="connsiteX22" fmla="*/ 2383363 w 2836257"/>
                <a:gd name="connsiteY22" fmla="*/ 946802 h 3010110"/>
                <a:gd name="connsiteX23" fmla="*/ 2584841 w 2836257"/>
                <a:gd name="connsiteY23" fmla="*/ 1171527 h 3010110"/>
                <a:gd name="connsiteX24" fmla="*/ 2832814 w 2836257"/>
                <a:gd name="connsiteY24" fmla="*/ 1814707 h 3010110"/>
                <a:gd name="connsiteX25" fmla="*/ 2685580 w 2836257"/>
                <a:gd name="connsiteY25" fmla="*/ 2411392 h 3010110"/>
                <a:gd name="connsiteX26" fmla="*/ 2112143 w 2836257"/>
                <a:gd name="connsiteY26" fmla="*/ 2798849 h 3010110"/>
                <a:gd name="connsiteX27" fmla="*/ 1507709 w 2836257"/>
                <a:gd name="connsiteY27"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375974 w 2836257"/>
                <a:gd name="connsiteY15" fmla="*/ 373365 h 3010110"/>
                <a:gd name="connsiteX16" fmla="*/ 1313980 w 2836257"/>
                <a:gd name="connsiteY16" fmla="*/ 652334 h 3010110"/>
                <a:gd name="connsiteX17" fmla="*/ 1608448 w 2836257"/>
                <a:gd name="connsiteY17" fmla="*/ 412110 h 3010110"/>
                <a:gd name="connsiteX18" fmla="*/ 1848672 w 2836257"/>
                <a:gd name="connsiteY18" fmla="*/ 78897 h 3010110"/>
                <a:gd name="connsiteX19" fmla="*/ 1678190 w 2836257"/>
                <a:gd name="connsiteY19" fmla="*/ 691080 h 3010110"/>
                <a:gd name="connsiteX20" fmla="*/ 2050150 w 2836257"/>
                <a:gd name="connsiteY20" fmla="*/ 931304 h 3010110"/>
                <a:gd name="connsiteX21" fmla="*/ 2282624 w 2836257"/>
                <a:gd name="connsiteY21" fmla="*/ 636836 h 3010110"/>
                <a:gd name="connsiteX22" fmla="*/ 2383363 w 2836257"/>
                <a:gd name="connsiteY22" fmla="*/ 946802 h 3010110"/>
                <a:gd name="connsiteX23" fmla="*/ 2584841 w 2836257"/>
                <a:gd name="connsiteY23" fmla="*/ 1171527 h 3010110"/>
                <a:gd name="connsiteX24" fmla="*/ 2832814 w 2836257"/>
                <a:gd name="connsiteY24" fmla="*/ 1814707 h 3010110"/>
                <a:gd name="connsiteX25" fmla="*/ 2685580 w 2836257"/>
                <a:gd name="connsiteY25" fmla="*/ 2411392 h 3010110"/>
                <a:gd name="connsiteX26" fmla="*/ 2112143 w 2836257"/>
                <a:gd name="connsiteY26" fmla="*/ 2798849 h 3010110"/>
                <a:gd name="connsiteX27" fmla="*/ 1507709 w 2836257"/>
                <a:gd name="connsiteY27"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375974 w 2836257"/>
                <a:gd name="connsiteY15" fmla="*/ 373365 h 3010110"/>
                <a:gd name="connsiteX16" fmla="*/ 1608448 w 2836257"/>
                <a:gd name="connsiteY16" fmla="*/ 412110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375974 w 2836257"/>
                <a:gd name="connsiteY15" fmla="*/ 373365 h 3010110"/>
                <a:gd name="connsiteX16" fmla="*/ 1600699 w 2836257"/>
                <a:gd name="connsiteY16" fmla="*/ 295873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75974 w 2836257"/>
                <a:gd name="connsiteY15" fmla="*/ 373365 h 3010110"/>
                <a:gd name="connsiteX16" fmla="*/ 1600699 w 2836257"/>
                <a:gd name="connsiteY16" fmla="*/ 295873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46791 w 2836257"/>
                <a:gd name="connsiteY15" fmla="*/ 276089 h 3010110"/>
                <a:gd name="connsiteX16" fmla="*/ 1600699 w 2836257"/>
                <a:gd name="connsiteY16" fmla="*/ 295873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46791 w 2836257"/>
                <a:gd name="connsiteY15" fmla="*/ 276089 h 3010110"/>
                <a:gd name="connsiteX16" fmla="*/ 1474240 w 2836257"/>
                <a:gd name="connsiteY16" fmla="*/ 140231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46791 w 2836257"/>
                <a:gd name="connsiteY15" fmla="*/ 276089 h 3010110"/>
                <a:gd name="connsiteX16" fmla="*/ 1474240 w 2836257"/>
                <a:gd name="connsiteY16" fmla="*/ 140231 h 3010110"/>
                <a:gd name="connsiteX17" fmla="*/ 1547115 w 2836257"/>
                <a:gd name="connsiteY17" fmla="*/ 487459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46791 w 2836257"/>
                <a:gd name="connsiteY15" fmla="*/ 276089 h 3010110"/>
                <a:gd name="connsiteX16" fmla="*/ 1474240 w 2836257"/>
                <a:gd name="connsiteY16" fmla="*/ 140231 h 3010110"/>
                <a:gd name="connsiteX17" fmla="*/ 1547115 w 2836257"/>
                <a:gd name="connsiteY17" fmla="*/ 487459 h 3010110"/>
                <a:gd name="connsiteX18" fmla="*/ 1678190 w 2836257"/>
                <a:gd name="connsiteY18" fmla="*/ 691080 h 3010110"/>
                <a:gd name="connsiteX19" fmla="*/ 1884780 w 2836257"/>
                <a:gd name="connsiteY19" fmla="*/ 775661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46791 w 2836257"/>
                <a:gd name="connsiteY15" fmla="*/ 276089 h 3010110"/>
                <a:gd name="connsiteX16" fmla="*/ 1474240 w 2836257"/>
                <a:gd name="connsiteY16" fmla="*/ 140231 h 3010110"/>
                <a:gd name="connsiteX17" fmla="*/ 1547115 w 2836257"/>
                <a:gd name="connsiteY17" fmla="*/ 487459 h 3010110"/>
                <a:gd name="connsiteX18" fmla="*/ 1678190 w 2836257"/>
                <a:gd name="connsiteY18" fmla="*/ 691080 h 3010110"/>
                <a:gd name="connsiteX19" fmla="*/ 1884780 w 2836257"/>
                <a:gd name="connsiteY19" fmla="*/ 775661 h 3010110"/>
                <a:gd name="connsiteX20" fmla="*/ 2165892 w 2836257"/>
                <a:gd name="connsiteY20" fmla="*/ 325551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46791 w 2836257"/>
                <a:gd name="connsiteY15" fmla="*/ 276089 h 3010110"/>
                <a:gd name="connsiteX16" fmla="*/ 1474240 w 2836257"/>
                <a:gd name="connsiteY16" fmla="*/ 140231 h 3010110"/>
                <a:gd name="connsiteX17" fmla="*/ 1547115 w 2836257"/>
                <a:gd name="connsiteY17" fmla="*/ 487459 h 3010110"/>
                <a:gd name="connsiteX18" fmla="*/ 1678190 w 2836257"/>
                <a:gd name="connsiteY18" fmla="*/ 691080 h 3010110"/>
                <a:gd name="connsiteX19" fmla="*/ 1884780 w 2836257"/>
                <a:gd name="connsiteY19" fmla="*/ 775661 h 3010110"/>
                <a:gd name="connsiteX20" fmla="*/ 2165892 w 2836257"/>
                <a:gd name="connsiteY20" fmla="*/ 325551 h 3010110"/>
                <a:gd name="connsiteX21" fmla="*/ 2169354 w 2836257"/>
                <a:gd name="connsiteY21" fmla="*/ 65497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51191"/>
                <a:gd name="connsiteY0" fmla="*/ 2806598 h 3010110"/>
                <a:gd name="connsiteX1" fmla="*/ 779289 w 2851191"/>
                <a:gd name="connsiteY1" fmla="*/ 3000327 h 3010110"/>
                <a:gd name="connsiteX2" fmla="*/ 306590 w 2851191"/>
                <a:gd name="connsiteY2" fmla="*/ 2535378 h 3010110"/>
                <a:gd name="connsiteX3" fmla="*/ 190353 w 2851191"/>
                <a:gd name="connsiteY3" fmla="*/ 1923195 h 3010110"/>
                <a:gd name="connsiteX4" fmla="*/ 4374 w 2851191"/>
                <a:gd name="connsiteY4" fmla="*/ 1496992 h 3010110"/>
                <a:gd name="connsiteX5" fmla="*/ 391831 w 2851191"/>
                <a:gd name="connsiteY5" fmla="*/ 1651975 h 3010110"/>
                <a:gd name="connsiteX6" fmla="*/ 469323 w 2851191"/>
                <a:gd name="connsiteY6" fmla="*/ 1450497 h 3010110"/>
                <a:gd name="connsiteX7" fmla="*/ 136109 w 2851191"/>
                <a:gd name="connsiteY7" fmla="*/ 1039792 h 3010110"/>
                <a:gd name="connsiteX8" fmla="*/ 322089 w 2851191"/>
                <a:gd name="connsiteY8" fmla="*/ 536097 h 3010110"/>
                <a:gd name="connsiteX9" fmla="*/ 438326 w 2851191"/>
                <a:gd name="connsiteY9" fmla="*/ 226131 h 3010110"/>
                <a:gd name="connsiteX10" fmla="*/ 484821 w 2851191"/>
                <a:gd name="connsiteY10" fmla="*/ 590341 h 3010110"/>
                <a:gd name="connsiteX11" fmla="*/ 802536 w 2851191"/>
                <a:gd name="connsiteY11" fmla="*/ 1405 h 3010110"/>
                <a:gd name="connsiteX12" fmla="*/ 771540 w 2851191"/>
                <a:gd name="connsiteY12" fmla="*/ 435358 h 3010110"/>
                <a:gd name="connsiteX13" fmla="*/ 849031 w 2851191"/>
                <a:gd name="connsiteY13" fmla="*/ 737575 h 3010110"/>
                <a:gd name="connsiteX14" fmla="*/ 1125858 w 2851191"/>
                <a:gd name="connsiteY14" fmla="*/ 305106 h 3010110"/>
                <a:gd name="connsiteX15" fmla="*/ 1346791 w 2851191"/>
                <a:gd name="connsiteY15" fmla="*/ 276089 h 3010110"/>
                <a:gd name="connsiteX16" fmla="*/ 1474240 w 2851191"/>
                <a:gd name="connsiteY16" fmla="*/ 140231 h 3010110"/>
                <a:gd name="connsiteX17" fmla="*/ 1547115 w 2851191"/>
                <a:gd name="connsiteY17" fmla="*/ 487459 h 3010110"/>
                <a:gd name="connsiteX18" fmla="*/ 1678190 w 2851191"/>
                <a:gd name="connsiteY18" fmla="*/ 691080 h 3010110"/>
                <a:gd name="connsiteX19" fmla="*/ 1884780 w 2851191"/>
                <a:gd name="connsiteY19" fmla="*/ 775661 h 3010110"/>
                <a:gd name="connsiteX20" fmla="*/ 2165892 w 2851191"/>
                <a:gd name="connsiteY20" fmla="*/ 325551 h 3010110"/>
                <a:gd name="connsiteX21" fmla="*/ 2169354 w 2851191"/>
                <a:gd name="connsiteY21" fmla="*/ 654972 h 3010110"/>
                <a:gd name="connsiteX22" fmla="*/ 2341649 w 2851191"/>
                <a:gd name="connsiteY22" fmla="*/ 1239620 h 3010110"/>
                <a:gd name="connsiteX23" fmla="*/ 2832814 w 2851191"/>
                <a:gd name="connsiteY23" fmla="*/ 1814707 h 3010110"/>
                <a:gd name="connsiteX24" fmla="*/ 2685580 w 2851191"/>
                <a:gd name="connsiteY24" fmla="*/ 2411392 h 3010110"/>
                <a:gd name="connsiteX25" fmla="*/ 2112143 w 2851191"/>
                <a:gd name="connsiteY25" fmla="*/ 2798849 h 3010110"/>
                <a:gd name="connsiteX26" fmla="*/ 1507709 w 2851191"/>
                <a:gd name="connsiteY26" fmla="*/ 2806598 h 3010110"/>
                <a:gd name="connsiteX0" fmla="*/ 1437967 w 2725048"/>
                <a:gd name="connsiteY0" fmla="*/ 2806598 h 3010110"/>
                <a:gd name="connsiteX1" fmla="*/ 779289 w 2725048"/>
                <a:gd name="connsiteY1" fmla="*/ 3000327 h 3010110"/>
                <a:gd name="connsiteX2" fmla="*/ 306590 w 2725048"/>
                <a:gd name="connsiteY2" fmla="*/ 2535378 h 3010110"/>
                <a:gd name="connsiteX3" fmla="*/ 190353 w 2725048"/>
                <a:gd name="connsiteY3" fmla="*/ 1923195 h 3010110"/>
                <a:gd name="connsiteX4" fmla="*/ 4374 w 2725048"/>
                <a:gd name="connsiteY4" fmla="*/ 1496992 h 3010110"/>
                <a:gd name="connsiteX5" fmla="*/ 391831 w 2725048"/>
                <a:gd name="connsiteY5" fmla="*/ 1651975 h 3010110"/>
                <a:gd name="connsiteX6" fmla="*/ 469323 w 2725048"/>
                <a:gd name="connsiteY6" fmla="*/ 1450497 h 3010110"/>
                <a:gd name="connsiteX7" fmla="*/ 136109 w 2725048"/>
                <a:gd name="connsiteY7" fmla="*/ 1039792 h 3010110"/>
                <a:gd name="connsiteX8" fmla="*/ 322089 w 2725048"/>
                <a:gd name="connsiteY8" fmla="*/ 536097 h 3010110"/>
                <a:gd name="connsiteX9" fmla="*/ 438326 w 2725048"/>
                <a:gd name="connsiteY9" fmla="*/ 226131 h 3010110"/>
                <a:gd name="connsiteX10" fmla="*/ 484821 w 2725048"/>
                <a:gd name="connsiteY10" fmla="*/ 590341 h 3010110"/>
                <a:gd name="connsiteX11" fmla="*/ 802536 w 2725048"/>
                <a:gd name="connsiteY11" fmla="*/ 1405 h 3010110"/>
                <a:gd name="connsiteX12" fmla="*/ 771540 w 2725048"/>
                <a:gd name="connsiteY12" fmla="*/ 435358 h 3010110"/>
                <a:gd name="connsiteX13" fmla="*/ 849031 w 2725048"/>
                <a:gd name="connsiteY13" fmla="*/ 737575 h 3010110"/>
                <a:gd name="connsiteX14" fmla="*/ 1125858 w 2725048"/>
                <a:gd name="connsiteY14" fmla="*/ 305106 h 3010110"/>
                <a:gd name="connsiteX15" fmla="*/ 1346791 w 2725048"/>
                <a:gd name="connsiteY15" fmla="*/ 276089 h 3010110"/>
                <a:gd name="connsiteX16" fmla="*/ 1474240 w 2725048"/>
                <a:gd name="connsiteY16" fmla="*/ 140231 h 3010110"/>
                <a:gd name="connsiteX17" fmla="*/ 1547115 w 2725048"/>
                <a:gd name="connsiteY17" fmla="*/ 487459 h 3010110"/>
                <a:gd name="connsiteX18" fmla="*/ 1678190 w 2725048"/>
                <a:gd name="connsiteY18" fmla="*/ 691080 h 3010110"/>
                <a:gd name="connsiteX19" fmla="*/ 1884780 w 2725048"/>
                <a:gd name="connsiteY19" fmla="*/ 775661 h 3010110"/>
                <a:gd name="connsiteX20" fmla="*/ 2165892 w 2725048"/>
                <a:gd name="connsiteY20" fmla="*/ 325551 h 3010110"/>
                <a:gd name="connsiteX21" fmla="*/ 2169354 w 2725048"/>
                <a:gd name="connsiteY21" fmla="*/ 654972 h 3010110"/>
                <a:gd name="connsiteX22" fmla="*/ 2341649 w 2725048"/>
                <a:gd name="connsiteY22" fmla="*/ 1239620 h 3010110"/>
                <a:gd name="connsiteX23" fmla="*/ 2638260 w 2725048"/>
                <a:gd name="connsiteY23" fmla="*/ 1853617 h 3010110"/>
                <a:gd name="connsiteX24" fmla="*/ 2685580 w 2725048"/>
                <a:gd name="connsiteY24" fmla="*/ 2411392 h 3010110"/>
                <a:gd name="connsiteX25" fmla="*/ 2112143 w 2725048"/>
                <a:gd name="connsiteY25" fmla="*/ 2798849 h 3010110"/>
                <a:gd name="connsiteX26" fmla="*/ 1507709 w 2725048"/>
                <a:gd name="connsiteY26" fmla="*/ 2806598 h 3010110"/>
                <a:gd name="connsiteX0" fmla="*/ 1437967 w 2641236"/>
                <a:gd name="connsiteY0" fmla="*/ 2806598 h 3010110"/>
                <a:gd name="connsiteX1" fmla="*/ 779289 w 2641236"/>
                <a:gd name="connsiteY1" fmla="*/ 3000327 h 3010110"/>
                <a:gd name="connsiteX2" fmla="*/ 306590 w 2641236"/>
                <a:gd name="connsiteY2" fmla="*/ 2535378 h 3010110"/>
                <a:gd name="connsiteX3" fmla="*/ 190353 w 2641236"/>
                <a:gd name="connsiteY3" fmla="*/ 1923195 h 3010110"/>
                <a:gd name="connsiteX4" fmla="*/ 4374 w 2641236"/>
                <a:gd name="connsiteY4" fmla="*/ 1496992 h 3010110"/>
                <a:gd name="connsiteX5" fmla="*/ 391831 w 2641236"/>
                <a:gd name="connsiteY5" fmla="*/ 1651975 h 3010110"/>
                <a:gd name="connsiteX6" fmla="*/ 469323 w 2641236"/>
                <a:gd name="connsiteY6" fmla="*/ 1450497 h 3010110"/>
                <a:gd name="connsiteX7" fmla="*/ 136109 w 2641236"/>
                <a:gd name="connsiteY7" fmla="*/ 1039792 h 3010110"/>
                <a:gd name="connsiteX8" fmla="*/ 322089 w 2641236"/>
                <a:gd name="connsiteY8" fmla="*/ 536097 h 3010110"/>
                <a:gd name="connsiteX9" fmla="*/ 438326 w 2641236"/>
                <a:gd name="connsiteY9" fmla="*/ 226131 h 3010110"/>
                <a:gd name="connsiteX10" fmla="*/ 484821 w 2641236"/>
                <a:gd name="connsiteY10" fmla="*/ 590341 h 3010110"/>
                <a:gd name="connsiteX11" fmla="*/ 802536 w 2641236"/>
                <a:gd name="connsiteY11" fmla="*/ 1405 h 3010110"/>
                <a:gd name="connsiteX12" fmla="*/ 771540 w 2641236"/>
                <a:gd name="connsiteY12" fmla="*/ 435358 h 3010110"/>
                <a:gd name="connsiteX13" fmla="*/ 849031 w 2641236"/>
                <a:gd name="connsiteY13" fmla="*/ 737575 h 3010110"/>
                <a:gd name="connsiteX14" fmla="*/ 1125858 w 2641236"/>
                <a:gd name="connsiteY14" fmla="*/ 305106 h 3010110"/>
                <a:gd name="connsiteX15" fmla="*/ 1346791 w 2641236"/>
                <a:gd name="connsiteY15" fmla="*/ 276089 h 3010110"/>
                <a:gd name="connsiteX16" fmla="*/ 1474240 w 2641236"/>
                <a:gd name="connsiteY16" fmla="*/ 140231 h 3010110"/>
                <a:gd name="connsiteX17" fmla="*/ 1547115 w 2641236"/>
                <a:gd name="connsiteY17" fmla="*/ 487459 h 3010110"/>
                <a:gd name="connsiteX18" fmla="*/ 1678190 w 2641236"/>
                <a:gd name="connsiteY18" fmla="*/ 691080 h 3010110"/>
                <a:gd name="connsiteX19" fmla="*/ 1884780 w 2641236"/>
                <a:gd name="connsiteY19" fmla="*/ 775661 h 3010110"/>
                <a:gd name="connsiteX20" fmla="*/ 2165892 w 2641236"/>
                <a:gd name="connsiteY20" fmla="*/ 325551 h 3010110"/>
                <a:gd name="connsiteX21" fmla="*/ 2169354 w 2641236"/>
                <a:gd name="connsiteY21" fmla="*/ 654972 h 3010110"/>
                <a:gd name="connsiteX22" fmla="*/ 2341649 w 2641236"/>
                <a:gd name="connsiteY22" fmla="*/ 1239620 h 3010110"/>
                <a:gd name="connsiteX23" fmla="*/ 2638260 w 2641236"/>
                <a:gd name="connsiteY23" fmla="*/ 1853617 h 3010110"/>
                <a:gd name="connsiteX24" fmla="*/ 2471571 w 2641236"/>
                <a:gd name="connsiteY24" fmla="*/ 2401664 h 3010110"/>
                <a:gd name="connsiteX25" fmla="*/ 2112143 w 2641236"/>
                <a:gd name="connsiteY25" fmla="*/ 2798849 h 3010110"/>
                <a:gd name="connsiteX26" fmla="*/ 1507709 w 2641236"/>
                <a:gd name="connsiteY26" fmla="*/ 2806598 h 3010110"/>
                <a:gd name="connsiteX0" fmla="*/ 1437967 w 2541119"/>
                <a:gd name="connsiteY0" fmla="*/ 2806598 h 3010110"/>
                <a:gd name="connsiteX1" fmla="*/ 779289 w 2541119"/>
                <a:gd name="connsiteY1" fmla="*/ 3000327 h 3010110"/>
                <a:gd name="connsiteX2" fmla="*/ 306590 w 2541119"/>
                <a:gd name="connsiteY2" fmla="*/ 2535378 h 3010110"/>
                <a:gd name="connsiteX3" fmla="*/ 190353 w 2541119"/>
                <a:gd name="connsiteY3" fmla="*/ 1923195 h 3010110"/>
                <a:gd name="connsiteX4" fmla="*/ 4374 w 2541119"/>
                <a:gd name="connsiteY4" fmla="*/ 1496992 h 3010110"/>
                <a:gd name="connsiteX5" fmla="*/ 391831 w 2541119"/>
                <a:gd name="connsiteY5" fmla="*/ 1651975 h 3010110"/>
                <a:gd name="connsiteX6" fmla="*/ 469323 w 2541119"/>
                <a:gd name="connsiteY6" fmla="*/ 1450497 h 3010110"/>
                <a:gd name="connsiteX7" fmla="*/ 136109 w 2541119"/>
                <a:gd name="connsiteY7" fmla="*/ 1039792 h 3010110"/>
                <a:gd name="connsiteX8" fmla="*/ 322089 w 2541119"/>
                <a:gd name="connsiteY8" fmla="*/ 536097 h 3010110"/>
                <a:gd name="connsiteX9" fmla="*/ 438326 w 2541119"/>
                <a:gd name="connsiteY9" fmla="*/ 226131 h 3010110"/>
                <a:gd name="connsiteX10" fmla="*/ 484821 w 2541119"/>
                <a:gd name="connsiteY10" fmla="*/ 590341 h 3010110"/>
                <a:gd name="connsiteX11" fmla="*/ 802536 w 2541119"/>
                <a:gd name="connsiteY11" fmla="*/ 1405 h 3010110"/>
                <a:gd name="connsiteX12" fmla="*/ 771540 w 2541119"/>
                <a:gd name="connsiteY12" fmla="*/ 435358 h 3010110"/>
                <a:gd name="connsiteX13" fmla="*/ 849031 w 2541119"/>
                <a:gd name="connsiteY13" fmla="*/ 737575 h 3010110"/>
                <a:gd name="connsiteX14" fmla="*/ 1125858 w 2541119"/>
                <a:gd name="connsiteY14" fmla="*/ 305106 h 3010110"/>
                <a:gd name="connsiteX15" fmla="*/ 1346791 w 2541119"/>
                <a:gd name="connsiteY15" fmla="*/ 276089 h 3010110"/>
                <a:gd name="connsiteX16" fmla="*/ 1474240 w 2541119"/>
                <a:gd name="connsiteY16" fmla="*/ 140231 h 3010110"/>
                <a:gd name="connsiteX17" fmla="*/ 1547115 w 2541119"/>
                <a:gd name="connsiteY17" fmla="*/ 487459 h 3010110"/>
                <a:gd name="connsiteX18" fmla="*/ 1678190 w 2541119"/>
                <a:gd name="connsiteY18" fmla="*/ 691080 h 3010110"/>
                <a:gd name="connsiteX19" fmla="*/ 1884780 w 2541119"/>
                <a:gd name="connsiteY19" fmla="*/ 775661 h 3010110"/>
                <a:gd name="connsiteX20" fmla="*/ 2165892 w 2541119"/>
                <a:gd name="connsiteY20" fmla="*/ 325551 h 3010110"/>
                <a:gd name="connsiteX21" fmla="*/ 2169354 w 2541119"/>
                <a:gd name="connsiteY21" fmla="*/ 654972 h 3010110"/>
                <a:gd name="connsiteX22" fmla="*/ 2341649 w 2541119"/>
                <a:gd name="connsiteY22" fmla="*/ 1239620 h 3010110"/>
                <a:gd name="connsiteX23" fmla="*/ 2531255 w 2541119"/>
                <a:gd name="connsiteY23" fmla="*/ 1746612 h 3010110"/>
                <a:gd name="connsiteX24" fmla="*/ 2471571 w 2541119"/>
                <a:gd name="connsiteY24" fmla="*/ 2401664 h 3010110"/>
                <a:gd name="connsiteX25" fmla="*/ 2112143 w 2541119"/>
                <a:gd name="connsiteY25" fmla="*/ 2798849 h 3010110"/>
                <a:gd name="connsiteX26" fmla="*/ 1507709 w 2541119"/>
                <a:gd name="connsiteY26" fmla="*/ 2806598 h 3010110"/>
                <a:gd name="connsiteX0" fmla="*/ 1437967 w 2541119"/>
                <a:gd name="connsiteY0" fmla="*/ 2806598 h 2892520"/>
                <a:gd name="connsiteX1" fmla="*/ 779289 w 2541119"/>
                <a:gd name="connsiteY1" fmla="*/ 2854412 h 2892520"/>
                <a:gd name="connsiteX2" fmla="*/ 306590 w 2541119"/>
                <a:gd name="connsiteY2" fmla="*/ 2535378 h 2892520"/>
                <a:gd name="connsiteX3" fmla="*/ 190353 w 2541119"/>
                <a:gd name="connsiteY3" fmla="*/ 1923195 h 2892520"/>
                <a:gd name="connsiteX4" fmla="*/ 4374 w 2541119"/>
                <a:gd name="connsiteY4" fmla="*/ 1496992 h 2892520"/>
                <a:gd name="connsiteX5" fmla="*/ 391831 w 2541119"/>
                <a:gd name="connsiteY5" fmla="*/ 1651975 h 2892520"/>
                <a:gd name="connsiteX6" fmla="*/ 469323 w 2541119"/>
                <a:gd name="connsiteY6" fmla="*/ 1450497 h 2892520"/>
                <a:gd name="connsiteX7" fmla="*/ 136109 w 2541119"/>
                <a:gd name="connsiteY7" fmla="*/ 1039792 h 2892520"/>
                <a:gd name="connsiteX8" fmla="*/ 322089 w 2541119"/>
                <a:gd name="connsiteY8" fmla="*/ 536097 h 2892520"/>
                <a:gd name="connsiteX9" fmla="*/ 438326 w 2541119"/>
                <a:gd name="connsiteY9" fmla="*/ 226131 h 2892520"/>
                <a:gd name="connsiteX10" fmla="*/ 484821 w 2541119"/>
                <a:gd name="connsiteY10" fmla="*/ 590341 h 2892520"/>
                <a:gd name="connsiteX11" fmla="*/ 802536 w 2541119"/>
                <a:gd name="connsiteY11" fmla="*/ 1405 h 2892520"/>
                <a:gd name="connsiteX12" fmla="*/ 771540 w 2541119"/>
                <a:gd name="connsiteY12" fmla="*/ 435358 h 2892520"/>
                <a:gd name="connsiteX13" fmla="*/ 849031 w 2541119"/>
                <a:gd name="connsiteY13" fmla="*/ 737575 h 2892520"/>
                <a:gd name="connsiteX14" fmla="*/ 1125858 w 2541119"/>
                <a:gd name="connsiteY14" fmla="*/ 305106 h 2892520"/>
                <a:gd name="connsiteX15" fmla="*/ 1346791 w 2541119"/>
                <a:gd name="connsiteY15" fmla="*/ 276089 h 2892520"/>
                <a:gd name="connsiteX16" fmla="*/ 1474240 w 2541119"/>
                <a:gd name="connsiteY16" fmla="*/ 140231 h 2892520"/>
                <a:gd name="connsiteX17" fmla="*/ 1547115 w 2541119"/>
                <a:gd name="connsiteY17" fmla="*/ 487459 h 2892520"/>
                <a:gd name="connsiteX18" fmla="*/ 1678190 w 2541119"/>
                <a:gd name="connsiteY18" fmla="*/ 691080 h 2892520"/>
                <a:gd name="connsiteX19" fmla="*/ 1884780 w 2541119"/>
                <a:gd name="connsiteY19" fmla="*/ 775661 h 2892520"/>
                <a:gd name="connsiteX20" fmla="*/ 2165892 w 2541119"/>
                <a:gd name="connsiteY20" fmla="*/ 325551 h 2892520"/>
                <a:gd name="connsiteX21" fmla="*/ 2169354 w 2541119"/>
                <a:gd name="connsiteY21" fmla="*/ 654972 h 2892520"/>
                <a:gd name="connsiteX22" fmla="*/ 2341649 w 2541119"/>
                <a:gd name="connsiteY22" fmla="*/ 1239620 h 2892520"/>
                <a:gd name="connsiteX23" fmla="*/ 2531255 w 2541119"/>
                <a:gd name="connsiteY23" fmla="*/ 1746612 h 2892520"/>
                <a:gd name="connsiteX24" fmla="*/ 2471571 w 2541119"/>
                <a:gd name="connsiteY24" fmla="*/ 2401664 h 2892520"/>
                <a:gd name="connsiteX25" fmla="*/ 2112143 w 2541119"/>
                <a:gd name="connsiteY25" fmla="*/ 2798849 h 2892520"/>
                <a:gd name="connsiteX26" fmla="*/ 1507709 w 2541119"/>
                <a:gd name="connsiteY26" fmla="*/ 2806598 h 2892520"/>
                <a:gd name="connsiteX0" fmla="*/ 1438289 w 2541441"/>
                <a:gd name="connsiteY0" fmla="*/ 2806598 h 2892520"/>
                <a:gd name="connsiteX1" fmla="*/ 779611 w 2541441"/>
                <a:gd name="connsiteY1" fmla="*/ 2854412 h 2892520"/>
                <a:gd name="connsiteX2" fmla="*/ 306912 w 2541441"/>
                <a:gd name="connsiteY2" fmla="*/ 2535378 h 2892520"/>
                <a:gd name="connsiteX3" fmla="*/ 390256 w 2541441"/>
                <a:gd name="connsiteY3" fmla="*/ 2321902 h 2892520"/>
                <a:gd name="connsiteX4" fmla="*/ 190675 w 2541441"/>
                <a:gd name="connsiteY4" fmla="*/ 1923195 h 2892520"/>
                <a:gd name="connsiteX5" fmla="*/ 4696 w 2541441"/>
                <a:gd name="connsiteY5" fmla="*/ 1496992 h 2892520"/>
                <a:gd name="connsiteX6" fmla="*/ 392153 w 2541441"/>
                <a:gd name="connsiteY6" fmla="*/ 1651975 h 2892520"/>
                <a:gd name="connsiteX7" fmla="*/ 469645 w 2541441"/>
                <a:gd name="connsiteY7" fmla="*/ 1450497 h 2892520"/>
                <a:gd name="connsiteX8" fmla="*/ 136431 w 2541441"/>
                <a:gd name="connsiteY8" fmla="*/ 1039792 h 2892520"/>
                <a:gd name="connsiteX9" fmla="*/ 322411 w 2541441"/>
                <a:gd name="connsiteY9" fmla="*/ 536097 h 2892520"/>
                <a:gd name="connsiteX10" fmla="*/ 438648 w 2541441"/>
                <a:gd name="connsiteY10" fmla="*/ 226131 h 2892520"/>
                <a:gd name="connsiteX11" fmla="*/ 485143 w 2541441"/>
                <a:gd name="connsiteY11" fmla="*/ 590341 h 2892520"/>
                <a:gd name="connsiteX12" fmla="*/ 802858 w 2541441"/>
                <a:gd name="connsiteY12" fmla="*/ 1405 h 2892520"/>
                <a:gd name="connsiteX13" fmla="*/ 771862 w 2541441"/>
                <a:gd name="connsiteY13" fmla="*/ 435358 h 2892520"/>
                <a:gd name="connsiteX14" fmla="*/ 849353 w 2541441"/>
                <a:gd name="connsiteY14" fmla="*/ 737575 h 2892520"/>
                <a:gd name="connsiteX15" fmla="*/ 1126180 w 2541441"/>
                <a:gd name="connsiteY15" fmla="*/ 305106 h 2892520"/>
                <a:gd name="connsiteX16" fmla="*/ 1347113 w 2541441"/>
                <a:gd name="connsiteY16" fmla="*/ 276089 h 2892520"/>
                <a:gd name="connsiteX17" fmla="*/ 1474562 w 2541441"/>
                <a:gd name="connsiteY17" fmla="*/ 140231 h 2892520"/>
                <a:gd name="connsiteX18" fmla="*/ 1547437 w 2541441"/>
                <a:gd name="connsiteY18" fmla="*/ 487459 h 2892520"/>
                <a:gd name="connsiteX19" fmla="*/ 1678512 w 2541441"/>
                <a:gd name="connsiteY19" fmla="*/ 691080 h 2892520"/>
                <a:gd name="connsiteX20" fmla="*/ 1885102 w 2541441"/>
                <a:gd name="connsiteY20" fmla="*/ 775661 h 2892520"/>
                <a:gd name="connsiteX21" fmla="*/ 2166214 w 2541441"/>
                <a:gd name="connsiteY21" fmla="*/ 325551 h 2892520"/>
                <a:gd name="connsiteX22" fmla="*/ 2169676 w 2541441"/>
                <a:gd name="connsiteY22" fmla="*/ 654972 h 2892520"/>
                <a:gd name="connsiteX23" fmla="*/ 2341971 w 2541441"/>
                <a:gd name="connsiteY23" fmla="*/ 1239620 h 2892520"/>
                <a:gd name="connsiteX24" fmla="*/ 2531577 w 2541441"/>
                <a:gd name="connsiteY24" fmla="*/ 1746612 h 2892520"/>
                <a:gd name="connsiteX25" fmla="*/ 2471893 w 2541441"/>
                <a:gd name="connsiteY25" fmla="*/ 2401664 h 2892520"/>
                <a:gd name="connsiteX26" fmla="*/ 2112465 w 2541441"/>
                <a:gd name="connsiteY26" fmla="*/ 2798849 h 2892520"/>
                <a:gd name="connsiteX27" fmla="*/ 1508031 w 2541441"/>
                <a:gd name="connsiteY27" fmla="*/ 2806598 h 2892520"/>
                <a:gd name="connsiteX0" fmla="*/ 1438289 w 2541441"/>
                <a:gd name="connsiteY0" fmla="*/ 2806598 h 2886813"/>
                <a:gd name="connsiteX1" fmla="*/ 779611 w 2541441"/>
                <a:gd name="connsiteY1" fmla="*/ 2854412 h 2886813"/>
                <a:gd name="connsiteX2" fmla="*/ 520921 w 2541441"/>
                <a:gd name="connsiteY2" fmla="*/ 2622927 h 2886813"/>
                <a:gd name="connsiteX3" fmla="*/ 390256 w 2541441"/>
                <a:gd name="connsiteY3" fmla="*/ 2321902 h 2886813"/>
                <a:gd name="connsiteX4" fmla="*/ 190675 w 2541441"/>
                <a:gd name="connsiteY4" fmla="*/ 1923195 h 2886813"/>
                <a:gd name="connsiteX5" fmla="*/ 4696 w 2541441"/>
                <a:gd name="connsiteY5" fmla="*/ 1496992 h 2886813"/>
                <a:gd name="connsiteX6" fmla="*/ 392153 w 2541441"/>
                <a:gd name="connsiteY6" fmla="*/ 1651975 h 2886813"/>
                <a:gd name="connsiteX7" fmla="*/ 469645 w 2541441"/>
                <a:gd name="connsiteY7" fmla="*/ 1450497 h 2886813"/>
                <a:gd name="connsiteX8" fmla="*/ 136431 w 2541441"/>
                <a:gd name="connsiteY8" fmla="*/ 1039792 h 2886813"/>
                <a:gd name="connsiteX9" fmla="*/ 322411 w 2541441"/>
                <a:gd name="connsiteY9" fmla="*/ 536097 h 2886813"/>
                <a:gd name="connsiteX10" fmla="*/ 438648 w 2541441"/>
                <a:gd name="connsiteY10" fmla="*/ 226131 h 2886813"/>
                <a:gd name="connsiteX11" fmla="*/ 485143 w 2541441"/>
                <a:gd name="connsiteY11" fmla="*/ 590341 h 2886813"/>
                <a:gd name="connsiteX12" fmla="*/ 802858 w 2541441"/>
                <a:gd name="connsiteY12" fmla="*/ 1405 h 2886813"/>
                <a:gd name="connsiteX13" fmla="*/ 771862 w 2541441"/>
                <a:gd name="connsiteY13" fmla="*/ 435358 h 2886813"/>
                <a:gd name="connsiteX14" fmla="*/ 849353 w 2541441"/>
                <a:gd name="connsiteY14" fmla="*/ 737575 h 2886813"/>
                <a:gd name="connsiteX15" fmla="*/ 1126180 w 2541441"/>
                <a:gd name="connsiteY15" fmla="*/ 305106 h 2886813"/>
                <a:gd name="connsiteX16" fmla="*/ 1347113 w 2541441"/>
                <a:gd name="connsiteY16" fmla="*/ 276089 h 2886813"/>
                <a:gd name="connsiteX17" fmla="*/ 1474562 w 2541441"/>
                <a:gd name="connsiteY17" fmla="*/ 140231 h 2886813"/>
                <a:gd name="connsiteX18" fmla="*/ 1547437 w 2541441"/>
                <a:gd name="connsiteY18" fmla="*/ 487459 h 2886813"/>
                <a:gd name="connsiteX19" fmla="*/ 1678512 w 2541441"/>
                <a:gd name="connsiteY19" fmla="*/ 691080 h 2886813"/>
                <a:gd name="connsiteX20" fmla="*/ 1885102 w 2541441"/>
                <a:gd name="connsiteY20" fmla="*/ 775661 h 2886813"/>
                <a:gd name="connsiteX21" fmla="*/ 2166214 w 2541441"/>
                <a:gd name="connsiteY21" fmla="*/ 325551 h 2886813"/>
                <a:gd name="connsiteX22" fmla="*/ 2169676 w 2541441"/>
                <a:gd name="connsiteY22" fmla="*/ 654972 h 2886813"/>
                <a:gd name="connsiteX23" fmla="*/ 2341971 w 2541441"/>
                <a:gd name="connsiteY23" fmla="*/ 1239620 h 2886813"/>
                <a:gd name="connsiteX24" fmla="*/ 2531577 w 2541441"/>
                <a:gd name="connsiteY24" fmla="*/ 1746612 h 2886813"/>
                <a:gd name="connsiteX25" fmla="*/ 2471893 w 2541441"/>
                <a:gd name="connsiteY25" fmla="*/ 2401664 h 2886813"/>
                <a:gd name="connsiteX26" fmla="*/ 2112465 w 2541441"/>
                <a:gd name="connsiteY26" fmla="*/ 2798849 h 2886813"/>
                <a:gd name="connsiteX27" fmla="*/ 1508031 w 2541441"/>
                <a:gd name="connsiteY27" fmla="*/ 2806598 h 2886813"/>
                <a:gd name="connsiteX0" fmla="*/ 1304398 w 2407550"/>
                <a:gd name="connsiteY0" fmla="*/ 2806598 h 2886813"/>
                <a:gd name="connsiteX1" fmla="*/ 645720 w 2407550"/>
                <a:gd name="connsiteY1" fmla="*/ 2854412 h 2886813"/>
                <a:gd name="connsiteX2" fmla="*/ 387030 w 2407550"/>
                <a:gd name="connsiteY2" fmla="*/ 2622927 h 2886813"/>
                <a:gd name="connsiteX3" fmla="*/ 256365 w 2407550"/>
                <a:gd name="connsiteY3" fmla="*/ 2321902 h 2886813"/>
                <a:gd name="connsiteX4" fmla="*/ 56784 w 2407550"/>
                <a:gd name="connsiteY4" fmla="*/ 1923195 h 2886813"/>
                <a:gd name="connsiteX5" fmla="*/ 113997 w 2407550"/>
                <a:gd name="connsiteY5" fmla="*/ 1740183 h 2886813"/>
                <a:gd name="connsiteX6" fmla="*/ 258262 w 2407550"/>
                <a:gd name="connsiteY6" fmla="*/ 1651975 h 2886813"/>
                <a:gd name="connsiteX7" fmla="*/ 335754 w 2407550"/>
                <a:gd name="connsiteY7" fmla="*/ 1450497 h 2886813"/>
                <a:gd name="connsiteX8" fmla="*/ 2540 w 2407550"/>
                <a:gd name="connsiteY8" fmla="*/ 1039792 h 2886813"/>
                <a:gd name="connsiteX9" fmla="*/ 188520 w 2407550"/>
                <a:gd name="connsiteY9" fmla="*/ 536097 h 2886813"/>
                <a:gd name="connsiteX10" fmla="*/ 304757 w 2407550"/>
                <a:gd name="connsiteY10" fmla="*/ 226131 h 2886813"/>
                <a:gd name="connsiteX11" fmla="*/ 351252 w 2407550"/>
                <a:gd name="connsiteY11" fmla="*/ 590341 h 2886813"/>
                <a:gd name="connsiteX12" fmla="*/ 668967 w 2407550"/>
                <a:gd name="connsiteY12" fmla="*/ 1405 h 2886813"/>
                <a:gd name="connsiteX13" fmla="*/ 637971 w 2407550"/>
                <a:gd name="connsiteY13" fmla="*/ 435358 h 2886813"/>
                <a:gd name="connsiteX14" fmla="*/ 715462 w 2407550"/>
                <a:gd name="connsiteY14" fmla="*/ 737575 h 2886813"/>
                <a:gd name="connsiteX15" fmla="*/ 992289 w 2407550"/>
                <a:gd name="connsiteY15" fmla="*/ 305106 h 2886813"/>
                <a:gd name="connsiteX16" fmla="*/ 1213222 w 2407550"/>
                <a:gd name="connsiteY16" fmla="*/ 276089 h 2886813"/>
                <a:gd name="connsiteX17" fmla="*/ 1340671 w 2407550"/>
                <a:gd name="connsiteY17" fmla="*/ 140231 h 2886813"/>
                <a:gd name="connsiteX18" fmla="*/ 1413546 w 2407550"/>
                <a:gd name="connsiteY18" fmla="*/ 487459 h 2886813"/>
                <a:gd name="connsiteX19" fmla="*/ 1544621 w 2407550"/>
                <a:gd name="connsiteY19" fmla="*/ 691080 h 2886813"/>
                <a:gd name="connsiteX20" fmla="*/ 1751211 w 2407550"/>
                <a:gd name="connsiteY20" fmla="*/ 775661 h 2886813"/>
                <a:gd name="connsiteX21" fmla="*/ 2032323 w 2407550"/>
                <a:gd name="connsiteY21" fmla="*/ 325551 h 2886813"/>
                <a:gd name="connsiteX22" fmla="*/ 2035785 w 2407550"/>
                <a:gd name="connsiteY22" fmla="*/ 654972 h 2886813"/>
                <a:gd name="connsiteX23" fmla="*/ 2208080 w 2407550"/>
                <a:gd name="connsiteY23" fmla="*/ 1239620 h 2886813"/>
                <a:gd name="connsiteX24" fmla="*/ 2397686 w 2407550"/>
                <a:gd name="connsiteY24" fmla="*/ 1746612 h 2886813"/>
                <a:gd name="connsiteX25" fmla="*/ 2338002 w 2407550"/>
                <a:gd name="connsiteY25" fmla="*/ 2401664 h 2886813"/>
                <a:gd name="connsiteX26" fmla="*/ 1978574 w 2407550"/>
                <a:gd name="connsiteY26" fmla="*/ 2798849 h 2886813"/>
                <a:gd name="connsiteX27" fmla="*/ 1374140 w 2407550"/>
                <a:gd name="connsiteY27" fmla="*/ 2806598 h 2886813"/>
                <a:gd name="connsiteX0" fmla="*/ 1304398 w 2407550"/>
                <a:gd name="connsiteY0" fmla="*/ 2806598 h 2886813"/>
                <a:gd name="connsiteX1" fmla="*/ 645720 w 2407550"/>
                <a:gd name="connsiteY1" fmla="*/ 2854412 h 2886813"/>
                <a:gd name="connsiteX2" fmla="*/ 387030 w 2407550"/>
                <a:gd name="connsiteY2" fmla="*/ 2622927 h 2886813"/>
                <a:gd name="connsiteX3" fmla="*/ 256365 w 2407550"/>
                <a:gd name="connsiteY3" fmla="*/ 2321902 h 2886813"/>
                <a:gd name="connsiteX4" fmla="*/ 280520 w 2407550"/>
                <a:gd name="connsiteY4" fmla="*/ 2069110 h 2886813"/>
                <a:gd name="connsiteX5" fmla="*/ 113997 w 2407550"/>
                <a:gd name="connsiteY5" fmla="*/ 1740183 h 2886813"/>
                <a:gd name="connsiteX6" fmla="*/ 258262 w 2407550"/>
                <a:gd name="connsiteY6" fmla="*/ 1651975 h 2886813"/>
                <a:gd name="connsiteX7" fmla="*/ 335754 w 2407550"/>
                <a:gd name="connsiteY7" fmla="*/ 1450497 h 2886813"/>
                <a:gd name="connsiteX8" fmla="*/ 2540 w 2407550"/>
                <a:gd name="connsiteY8" fmla="*/ 1039792 h 2886813"/>
                <a:gd name="connsiteX9" fmla="*/ 188520 w 2407550"/>
                <a:gd name="connsiteY9" fmla="*/ 536097 h 2886813"/>
                <a:gd name="connsiteX10" fmla="*/ 304757 w 2407550"/>
                <a:gd name="connsiteY10" fmla="*/ 226131 h 2886813"/>
                <a:gd name="connsiteX11" fmla="*/ 351252 w 2407550"/>
                <a:gd name="connsiteY11" fmla="*/ 590341 h 2886813"/>
                <a:gd name="connsiteX12" fmla="*/ 668967 w 2407550"/>
                <a:gd name="connsiteY12" fmla="*/ 1405 h 2886813"/>
                <a:gd name="connsiteX13" fmla="*/ 637971 w 2407550"/>
                <a:gd name="connsiteY13" fmla="*/ 435358 h 2886813"/>
                <a:gd name="connsiteX14" fmla="*/ 715462 w 2407550"/>
                <a:gd name="connsiteY14" fmla="*/ 737575 h 2886813"/>
                <a:gd name="connsiteX15" fmla="*/ 992289 w 2407550"/>
                <a:gd name="connsiteY15" fmla="*/ 305106 h 2886813"/>
                <a:gd name="connsiteX16" fmla="*/ 1213222 w 2407550"/>
                <a:gd name="connsiteY16" fmla="*/ 276089 h 2886813"/>
                <a:gd name="connsiteX17" fmla="*/ 1340671 w 2407550"/>
                <a:gd name="connsiteY17" fmla="*/ 140231 h 2886813"/>
                <a:gd name="connsiteX18" fmla="*/ 1413546 w 2407550"/>
                <a:gd name="connsiteY18" fmla="*/ 487459 h 2886813"/>
                <a:gd name="connsiteX19" fmla="*/ 1544621 w 2407550"/>
                <a:gd name="connsiteY19" fmla="*/ 691080 h 2886813"/>
                <a:gd name="connsiteX20" fmla="*/ 1751211 w 2407550"/>
                <a:gd name="connsiteY20" fmla="*/ 775661 h 2886813"/>
                <a:gd name="connsiteX21" fmla="*/ 2032323 w 2407550"/>
                <a:gd name="connsiteY21" fmla="*/ 325551 h 2886813"/>
                <a:gd name="connsiteX22" fmla="*/ 2035785 w 2407550"/>
                <a:gd name="connsiteY22" fmla="*/ 654972 h 2886813"/>
                <a:gd name="connsiteX23" fmla="*/ 2208080 w 2407550"/>
                <a:gd name="connsiteY23" fmla="*/ 1239620 h 2886813"/>
                <a:gd name="connsiteX24" fmla="*/ 2397686 w 2407550"/>
                <a:gd name="connsiteY24" fmla="*/ 1746612 h 2886813"/>
                <a:gd name="connsiteX25" fmla="*/ 2338002 w 2407550"/>
                <a:gd name="connsiteY25" fmla="*/ 2401664 h 2886813"/>
                <a:gd name="connsiteX26" fmla="*/ 1978574 w 2407550"/>
                <a:gd name="connsiteY26" fmla="*/ 2798849 h 2886813"/>
                <a:gd name="connsiteX27" fmla="*/ 1374140 w 2407550"/>
                <a:gd name="connsiteY27" fmla="*/ 2806598 h 2886813"/>
                <a:gd name="connsiteX0" fmla="*/ 1304398 w 2407550"/>
                <a:gd name="connsiteY0" fmla="*/ 2806598 h 2886813"/>
                <a:gd name="connsiteX1" fmla="*/ 645720 w 2407550"/>
                <a:gd name="connsiteY1" fmla="*/ 2854412 h 2886813"/>
                <a:gd name="connsiteX2" fmla="*/ 387030 w 2407550"/>
                <a:gd name="connsiteY2" fmla="*/ 2622927 h 2886813"/>
                <a:gd name="connsiteX3" fmla="*/ 256365 w 2407550"/>
                <a:gd name="connsiteY3" fmla="*/ 2321902 h 2886813"/>
                <a:gd name="connsiteX4" fmla="*/ 280520 w 2407550"/>
                <a:gd name="connsiteY4" fmla="*/ 2069110 h 2886813"/>
                <a:gd name="connsiteX5" fmla="*/ 113997 w 2407550"/>
                <a:gd name="connsiteY5" fmla="*/ 1740183 h 2886813"/>
                <a:gd name="connsiteX6" fmla="*/ 384722 w 2407550"/>
                <a:gd name="connsiteY6" fmla="*/ 1807617 h 2886813"/>
                <a:gd name="connsiteX7" fmla="*/ 335754 w 2407550"/>
                <a:gd name="connsiteY7" fmla="*/ 1450497 h 2886813"/>
                <a:gd name="connsiteX8" fmla="*/ 2540 w 2407550"/>
                <a:gd name="connsiteY8" fmla="*/ 1039792 h 2886813"/>
                <a:gd name="connsiteX9" fmla="*/ 188520 w 2407550"/>
                <a:gd name="connsiteY9" fmla="*/ 536097 h 2886813"/>
                <a:gd name="connsiteX10" fmla="*/ 304757 w 2407550"/>
                <a:gd name="connsiteY10" fmla="*/ 226131 h 2886813"/>
                <a:gd name="connsiteX11" fmla="*/ 351252 w 2407550"/>
                <a:gd name="connsiteY11" fmla="*/ 590341 h 2886813"/>
                <a:gd name="connsiteX12" fmla="*/ 668967 w 2407550"/>
                <a:gd name="connsiteY12" fmla="*/ 1405 h 2886813"/>
                <a:gd name="connsiteX13" fmla="*/ 637971 w 2407550"/>
                <a:gd name="connsiteY13" fmla="*/ 435358 h 2886813"/>
                <a:gd name="connsiteX14" fmla="*/ 715462 w 2407550"/>
                <a:gd name="connsiteY14" fmla="*/ 737575 h 2886813"/>
                <a:gd name="connsiteX15" fmla="*/ 992289 w 2407550"/>
                <a:gd name="connsiteY15" fmla="*/ 305106 h 2886813"/>
                <a:gd name="connsiteX16" fmla="*/ 1213222 w 2407550"/>
                <a:gd name="connsiteY16" fmla="*/ 276089 h 2886813"/>
                <a:gd name="connsiteX17" fmla="*/ 1340671 w 2407550"/>
                <a:gd name="connsiteY17" fmla="*/ 140231 h 2886813"/>
                <a:gd name="connsiteX18" fmla="*/ 1413546 w 2407550"/>
                <a:gd name="connsiteY18" fmla="*/ 487459 h 2886813"/>
                <a:gd name="connsiteX19" fmla="*/ 1544621 w 2407550"/>
                <a:gd name="connsiteY19" fmla="*/ 691080 h 2886813"/>
                <a:gd name="connsiteX20" fmla="*/ 1751211 w 2407550"/>
                <a:gd name="connsiteY20" fmla="*/ 775661 h 2886813"/>
                <a:gd name="connsiteX21" fmla="*/ 2032323 w 2407550"/>
                <a:gd name="connsiteY21" fmla="*/ 325551 h 2886813"/>
                <a:gd name="connsiteX22" fmla="*/ 2035785 w 2407550"/>
                <a:gd name="connsiteY22" fmla="*/ 654972 h 2886813"/>
                <a:gd name="connsiteX23" fmla="*/ 2208080 w 2407550"/>
                <a:gd name="connsiteY23" fmla="*/ 1239620 h 2886813"/>
                <a:gd name="connsiteX24" fmla="*/ 2397686 w 2407550"/>
                <a:gd name="connsiteY24" fmla="*/ 1746612 h 2886813"/>
                <a:gd name="connsiteX25" fmla="*/ 2338002 w 2407550"/>
                <a:gd name="connsiteY25" fmla="*/ 2401664 h 2886813"/>
                <a:gd name="connsiteX26" fmla="*/ 1978574 w 2407550"/>
                <a:gd name="connsiteY26" fmla="*/ 2798849 h 2886813"/>
                <a:gd name="connsiteX27" fmla="*/ 1374140 w 2407550"/>
                <a:gd name="connsiteY27" fmla="*/ 2806598 h 2886813"/>
                <a:gd name="connsiteX0" fmla="*/ 1381540 w 2484692"/>
                <a:gd name="connsiteY0" fmla="*/ 2806598 h 2886813"/>
                <a:gd name="connsiteX1" fmla="*/ 722862 w 2484692"/>
                <a:gd name="connsiteY1" fmla="*/ 2854412 h 2886813"/>
                <a:gd name="connsiteX2" fmla="*/ 464172 w 2484692"/>
                <a:gd name="connsiteY2" fmla="*/ 2622927 h 2886813"/>
                <a:gd name="connsiteX3" fmla="*/ 333507 w 2484692"/>
                <a:gd name="connsiteY3" fmla="*/ 2321902 h 2886813"/>
                <a:gd name="connsiteX4" fmla="*/ 357662 w 2484692"/>
                <a:gd name="connsiteY4" fmla="*/ 2069110 h 2886813"/>
                <a:gd name="connsiteX5" fmla="*/ 191139 w 2484692"/>
                <a:gd name="connsiteY5" fmla="*/ 1740183 h 2886813"/>
                <a:gd name="connsiteX6" fmla="*/ 461864 w 2484692"/>
                <a:gd name="connsiteY6" fmla="*/ 1807617 h 2886813"/>
                <a:gd name="connsiteX7" fmla="*/ 412896 w 2484692"/>
                <a:gd name="connsiteY7" fmla="*/ 1450497 h 2886813"/>
                <a:gd name="connsiteX8" fmla="*/ 1861 w 2484692"/>
                <a:gd name="connsiteY8" fmla="*/ 1263528 h 2886813"/>
                <a:gd name="connsiteX9" fmla="*/ 265662 w 2484692"/>
                <a:gd name="connsiteY9" fmla="*/ 536097 h 2886813"/>
                <a:gd name="connsiteX10" fmla="*/ 381899 w 2484692"/>
                <a:gd name="connsiteY10" fmla="*/ 226131 h 2886813"/>
                <a:gd name="connsiteX11" fmla="*/ 428394 w 2484692"/>
                <a:gd name="connsiteY11" fmla="*/ 590341 h 2886813"/>
                <a:gd name="connsiteX12" fmla="*/ 746109 w 2484692"/>
                <a:gd name="connsiteY12" fmla="*/ 1405 h 2886813"/>
                <a:gd name="connsiteX13" fmla="*/ 715113 w 2484692"/>
                <a:gd name="connsiteY13" fmla="*/ 435358 h 2886813"/>
                <a:gd name="connsiteX14" fmla="*/ 792604 w 2484692"/>
                <a:gd name="connsiteY14" fmla="*/ 737575 h 2886813"/>
                <a:gd name="connsiteX15" fmla="*/ 1069431 w 2484692"/>
                <a:gd name="connsiteY15" fmla="*/ 305106 h 2886813"/>
                <a:gd name="connsiteX16" fmla="*/ 1290364 w 2484692"/>
                <a:gd name="connsiteY16" fmla="*/ 276089 h 2886813"/>
                <a:gd name="connsiteX17" fmla="*/ 1417813 w 2484692"/>
                <a:gd name="connsiteY17" fmla="*/ 140231 h 2886813"/>
                <a:gd name="connsiteX18" fmla="*/ 1490688 w 2484692"/>
                <a:gd name="connsiteY18" fmla="*/ 487459 h 2886813"/>
                <a:gd name="connsiteX19" fmla="*/ 1621763 w 2484692"/>
                <a:gd name="connsiteY19" fmla="*/ 691080 h 2886813"/>
                <a:gd name="connsiteX20" fmla="*/ 1828353 w 2484692"/>
                <a:gd name="connsiteY20" fmla="*/ 775661 h 2886813"/>
                <a:gd name="connsiteX21" fmla="*/ 2109465 w 2484692"/>
                <a:gd name="connsiteY21" fmla="*/ 325551 h 2886813"/>
                <a:gd name="connsiteX22" fmla="*/ 2112927 w 2484692"/>
                <a:gd name="connsiteY22" fmla="*/ 654972 h 2886813"/>
                <a:gd name="connsiteX23" fmla="*/ 2285222 w 2484692"/>
                <a:gd name="connsiteY23" fmla="*/ 1239620 h 2886813"/>
                <a:gd name="connsiteX24" fmla="*/ 2474828 w 2484692"/>
                <a:gd name="connsiteY24" fmla="*/ 1746612 h 2886813"/>
                <a:gd name="connsiteX25" fmla="*/ 2415144 w 2484692"/>
                <a:gd name="connsiteY25" fmla="*/ 2401664 h 2886813"/>
                <a:gd name="connsiteX26" fmla="*/ 2055716 w 2484692"/>
                <a:gd name="connsiteY26" fmla="*/ 2798849 h 2886813"/>
                <a:gd name="connsiteX27" fmla="*/ 1451282 w 2484692"/>
                <a:gd name="connsiteY27" fmla="*/ 2806598 h 2886813"/>
                <a:gd name="connsiteX0" fmla="*/ 1381600 w 2484752"/>
                <a:gd name="connsiteY0" fmla="*/ 2806598 h 2886813"/>
                <a:gd name="connsiteX1" fmla="*/ 722922 w 2484752"/>
                <a:gd name="connsiteY1" fmla="*/ 2854412 h 2886813"/>
                <a:gd name="connsiteX2" fmla="*/ 464232 w 2484752"/>
                <a:gd name="connsiteY2" fmla="*/ 2622927 h 2886813"/>
                <a:gd name="connsiteX3" fmla="*/ 333567 w 2484752"/>
                <a:gd name="connsiteY3" fmla="*/ 2321902 h 2886813"/>
                <a:gd name="connsiteX4" fmla="*/ 357722 w 2484752"/>
                <a:gd name="connsiteY4" fmla="*/ 2069110 h 2886813"/>
                <a:gd name="connsiteX5" fmla="*/ 191199 w 2484752"/>
                <a:gd name="connsiteY5" fmla="*/ 1740183 h 2886813"/>
                <a:gd name="connsiteX6" fmla="*/ 461924 w 2484752"/>
                <a:gd name="connsiteY6" fmla="*/ 1807617 h 2886813"/>
                <a:gd name="connsiteX7" fmla="*/ 412956 w 2484752"/>
                <a:gd name="connsiteY7" fmla="*/ 1450497 h 2886813"/>
                <a:gd name="connsiteX8" fmla="*/ 1921 w 2484752"/>
                <a:gd name="connsiteY8" fmla="*/ 1263528 h 2886813"/>
                <a:gd name="connsiteX9" fmla="*/ 265722 w 2484752"/>
                <a:gd name="connsiteY9" fmla="*/ 536097 h 2886813"/>
                <a:gd name="connsiteX10" fmla="*/ 428454 w 2484752"/>
                <a:gd name="connsiteY10" fmla="*/ 590341 h 2886813"/>
                <a:gd name="connsiteX11" fmla="*/ 746169 w 2484752"/>
                <a:gd name="connsiteY11" fmla="*/ 1405 h 2886813"/>
                <a:gd name="connsiteX12" fmla="*/ 715173 w 2484752"/>
                <a:gd name="connsiteY12" fmla="*/ 435358 h 2886813"/>
                <a:gd name="connsiteX13" fmla="*/ 792664 w 2484752"/>
                <a:gd name="connsiteY13" fmla="*/ 737575 h 2886813"/>
                <a:gd name="connsiteX14" fmla="*/ 1069491 w 2484752"/>
                <a:gd name="connsiteY14" fmla="*/ 305106 h 2886813"/>
                <a:gd name="connsiteX15" fmla="*/ 1290424 w 2484752"/>
                <a:gd name="connsiteY15" fmla="*/ 276089 h 2886813"/>
                <a:gd name="connsiteX16" fmla="*/ 1417873 w 2484752"/>
                <a:gd name="connsiteY16" fmla="*/ 140231 h 2886813"/>
                <a:gd name="connsiteX17" fmla="*/ 1490748 w 2484752"/>
                <a:gd name="connsiteY17" fmla="*/ 487459 h 2886813"/>
                <a:gd name="connsiteX18" fmla="*/ 1621823 w 2484752"/>
                <a:gd name="connsiteY18" fmla="*/ 691080 h 2886813"/>
                <a:gd name="connsiteX19" fmla="*/ 1828413 w 2484752"/>
                <a:gd name="connsiteY19" fmla="*/ 775661 h 2886813"/>
                <a:gd name="connsiteX20" fmla="*/ 2109525 w 2484752"/>
                <a:gd name="connsiteY20" fmla="*/ 325551 h 2886813"/>
                <a:gd name="connsiteX21" fmla="*/ 2112987 w 2484752"/>
                <a:gd name="connsiteY21" fmla="*/ 654972 h 2886813"/>
                <a:gd name="connsiteX22" fmla="*/ 2285282 w 2484752"/>
                <a:gd name="connsiteY22" fmla="*/ 1239620 h 2886813"/>
                <a:gd name="connsiteX23" fmla="*/ 2474888 w 2484752"/>
                <a:gd name="connsiteY23" fmla="*/ 1746612 h 2886813"/>
                <a:gd name="connsiteX24" fmla="*/ 2415204 w 2484752"/>
                <a:gd name="connsiteY24" fmla="*/ 2401664 h 2886813"/>
                <a:gd name="connsiteX25" fmla="*/ 2055776 w 2484752"/>
                <a:gd name="connsiteY25" fmla="*/ 2798849 h 2886813"/>
                <a:gd name="connsiteX26" fmla="*/ 1451342 w 2484752"/>
                <a:gd name="connsiteY26" fmla="*/ 2806598 h 2886813"/>
                <a:gd name="connsiteX0" fmla="*/ 1381425 w 2484577"/>
                <a:gd name="connsiteY0" fmla="*/ 2820817 h 2901032"/>
                <a:gd name="connsiteX1" fmla="*/ 722747 w 2484577"/>
                <a:gd name="connsiteY1" fmla="*/ 2868631 h 2901032"/>
                <a:gd name="connsiteX2" fmla="*/ 464057 w 2484577"/>
                <a:gd name="connsiteY2" fmla="*/ 2637146 h 2901032"/>
                <a:gd name="connsiteX3" fmla="*/ 333392 w 2484577"/>
                <a:gd name="connsiteY3" fmla="*/ 2336121 h 2901032"/>
                <a:gd name="connsiteX4" fmla="*/ 357547 w 2484577"/>
                <a:gd name="connsiteY4" fmla="*/ 2083329 h 2901032"/>
                <a:gd name="connsiteX5" fmla="*/ 191024 w 2484577"/>
                <a:gd name="connsiteY5" fmla="*/ 1754402 h 2901032"/>
                <a:gd name="connsiteX6" fmla="*/ 461749 w 2484577"/>
                <a:gd name="connsiteY6" fmla="*/ 1821836 h 2901032"/>
                <a:gd name="connsiteX7" fmla="*/ 412781 w 2484577"/>
                <a:gd name="connsiteY7" fmla="*/ 1464716 h 2901032"/>
                <a:gd name="connsiteX8" fmla="*/ 1746 w 2484577"/>
                <a:gd name="connsiteY8" fmla="*/ 1277747 h 2901032"/>
                <a:gd name="connsiteX9" fmla="*/ 265547 w 2484577"/>
                <a:gd name="connsiteY9" fmla="*/ 550316 h 2901032"/>
                <a:gd name="connsiteX10" fmla="*/ 282364 w 2484577"/>
                <a:gd name="connsiteY10" fmla="*/ 1052032 h 2901032"/>
                <a:gd name="connsiteX11" fmla="*/ 745994 w 2484577"/>
                <a:gd name="connsiteY11" fmla="*/ 15624 h 2901032"/>
                <a:gd name="connsiteX12" fmla="*/ 714998 w 2484577"/>
                <a:gd name="connsiteY12" fmla="*/ 449577 h 2901032"/>
                <a:gd name="connsiteX13" fmla="*/ 792489 w 2484577"/>
                <a:gd name="connsiteY13" fmla="*/ 751794 h 2901032"/>
                <a:gd name="connsiteX14" fmla="*/ 1069316 w 2484577"/>
                <a:gd name="connsiteY14" fmla="*/ 319325 h 2901032"/>
                <a:gd name="connsiteX15" fmla="*/ 1290249 w 2484577"/>
                <a:gd name="connsiteY15" fmla="*/ 290308 h 2901032"/>
                <a:gd name="connsiteX16" fmla="*/ 1417698 w 2484577"/>
                <a:gd name="connsiteY16" fmla="*/ 154450 h 2901032"/>
                <a:gd name="connsiteX17" fmla="*/ 1490573 w 2484577"/>
                <a:gd name="connsiteY17" fmla="*/ 501678 h 2901032"/>
                <a:gd name="connsiteX18" fmla="*/ 1621648 w 2484577"/>
                <a:gd name="connsiteY18" fmla="*/ 705299 h 2901032"/>
                <a:gd name="connsiteX19" fmla="*/ 1828238 w 2484577"/>
                <a:gd name="connsiteY19" fmla="*/ 789880 h 2901032"/>
                <a:gd name="connsiteX20" fmla="*/ 2109350 w 2484577"/>
                <a:gd name="connsiteY20" fmla="*/ 339770 h 2901032"/>
                <a:gd name="connsiteX21" fmla="*/ 2112812 w 2484577"/>
                <a:gd name="connsiteY21" fmla="*/ 669191 h 2901032"/>
                <a:gd name="connsiteX22" fmla="*/ 2285107 w 2484577"/>
                <a:gd name="connsiteY22" fmla="*/ 1253839 h 2901032"/>
                <a:gd name="connsiteX23" fmla="*/ 2474713 w 2484577"/>
                <a:gd name="connsiteY23" fmla="*/ 1760831 h 2901032"/>
                <a:gd name="connsiteX24" fmla="*/ 2415029 w 2484577"/>
                <a:gd name="connsiteY24" fmla="*/ 2415883 h 2901032"/>
                <a:gd name="connsiteX25" fmla="*/ 2055601 w 2484577"/>
                <a:gd name="connsiteY25" fmla="*/ 2813068 h 2901032"/>
                <a:gd name="connsiteX26" fmla="*/ 1451167 w 2484577"/>
                <a:gd name="connsiteY26" fmla="*/ 2820817 h 2901032"/>
                <a:gd name="connsiteX0" fmla="*/ 1381425 w 2484577"/>
                <a:gd name="connsiteY0" fmla="*/ 2671895 h 2752110"/>
                <a:gd name="connsiteX1" fmla="*/ 722747 w 2484577"/>
                <a:gd name="connsiteY1" fmla="*/ 2719709 h 2752110"/>
                <a:gd name="connsiteX2" fmla="*/ 464057 w 2484577"/>
                <a:gd name="connsiteY2" fmla="*/ 2488224 h 2752110"/>
                <a:gd name="connsiteX3" fmla="*/ 333392 w 2484577"/>
                <a:gd name="connsiteY3" fmla="*/ 2187199 h 2752110"/>
                <a:gd name="connsiteX4" fmla="*/ 357547 w 2484577"/>
                <a:gd name="connsiteY4" fmla="*/ 1934407 h 2752110"/>
                <a:gd name="connsiteX5" fmla="*/ 191024 w 2484577"/>
                <a:gd name="connsiteY5" fmla="*/ 1605480 h 2752110"/>
                <a:gd name="connsiteX6" fmla="*/ 461749 w 2484577"/>
                <a:gd name="connsiteY6" fmla="*/ 1672914 h 2752110"/>
                <a:gd name="connsiteX7" fmla="*/ 412781 w 2484577"/>
                <a:gd name="connsiteY7" fmla="*/ 1315794 h 2752110"/>
                <a:gd name="connsiteX8" fmla="*/ 1746 w 2484577"/>
                <a:gd name="connsiteY8" fmla="*/ 1128825 h 2752110"/>
                <a:gd name="connsiteX9" fmla="*/ 265547 w 2484577"/>
                <a:gd name="connsiteY9" fmla="*/ 401394 h 2752110"/>
                <a:gd name="connsiteX10" fmla="*/ 282364 w 2484577"/>
                <a:gd name="connsiteY10" fmla="*/ 903110 h 2752110"/>
                <a:gd name="connsiteX11" fmla="*/ 531985 w 2484577"/>
                <a:gd name="connsiteY11" fmla="*/ 51528 h 2752110"/>
                <a:gd name="connsiteX12" fmla="*/ 714998 w 2484577"/>
                <a:gd name="connsiteY12" fmla="*/ 300655 h 2752110"/>
                <a:gd name="connsiteX13" fmla="*/ 792489 w 2484577"/>
                <a:gd name="connsiteY13" fmla="*/ 602872 h 2752110"/>
                <a:gd name="connsiteX14" fmla="*/ 1069316 w 2484577"/>
                <a:gd name="connsiteY14" fmla="*/ 170403 h 2752110"/>
                <a:gd name="connsiteX15" fmla="*/ 1290249 w 2484577"/>
                <a:gd name="connsiteY15" fmla="*/ 141386 h 2752110"/>
                <a:gd name="connsiteX16" fmla="*/ 1417698 w 2484577"/>
                <a:gd name="connsiteY16" fmla="*/ 5528 h 2752110"/>
                <a:gd name="connsiteX17" fmla="*/ 1490573 w 2484577"/>
                <a:gd name="connsiteY17" fmla="*/ 352756 h 2752110"/>
                <a:gd name="connsiteX18" fmla="*/ 1621648 w 2484577"/>
                <a:gd name="connsiteY18" fmla="*/ 556377 h 2752110"/>
                <a:gd name="connsiteX19" fmla="*/ 1828238 w 2484577"/>
                <a:gd name="connsiteY19" fmla="*/ 640958 h 2752110"/>
                <a:gd name="connsiteX20" fmla="*/ 2109350 w 2484577"/>
                <a:gd name="connsiteY20" fmla="*/ 190848 h 2752110"/>
                <a:gd name="connsiteX21" fmla="*/ 2112812 w 2484577"/>
                <a:gd name="connsiteY21" fmla="*/ 520269 h 2752110"/>
                <a:gd name="connsiteX22" fmla="*/ 2285107 w 2484577"/>
                <a:gd name="connsiteY22" fmla="*/ 1104917 h 2752110"/>
                <a:gd name="connsiteX23" fmla="*/ 2474713 w 2484577"/>
                <a:gd name="connsiteY23" fmla="*/ 1611909 h 2752110"/>
                <a:gd name="connsiteX24" fmla="*/ 2415029 w 2484577"/>
                <a:gd name="connsiteY24" fmla="*/ 2266961 h 2752110"/>
                <a:gd name="connsiteX25" fmla="*/ 2055601 w 2484577"/>
                <a:gd name="connsiteY25" fmla="*/ 2664146 h 2752110"/>
                <a:gd name="connsiteX26" fmla="*/ 1451167 w 2484577"/>
                <a:gd name="connsiteY26" fmla="*/ 2671895 h 2752110"/>
                <a:gd name="connsiteX0" fmla="*/ 1381425 w 2484577"/>
                <a:gd name="connsiteY0" fmla="*/ 2671895 h 2752110"/>
                <a:gd name="connsiteX1" fmla="*/ 722747 w 2484577"/>
                <a:gd name="connsiteY1" fmla="*/ 2719709 h 2752110"/>
                <a:gd name="connsiteX2" fmla="*/ 464057 w 2484577"/>
                <a:gd name="connsiteY2" fmla="*/ 2488224 h 2752110"/>
                <a:gd name="connsiteX3" fmla="*/ 333392 w 2484577"/>
                <a:gd name="connsiteY3" fmla="*/ 2187199 h 2752110"/>
                <a:gd name="connsiteX4" fmla="*/ 357547 w 2484577"/>
                <a:gd name="connsiteY4" fmla="*/ 1934407 h 2752110"/>
                <a:gd name="connsiteX5" fmla="*/ 191024 w 2484577"/>
                <a:gd name="connsiteY5" fmla="*/ 1605480 h 2752110"/>
                <a:gd name="connsiteX6" fmla="*/ 461749 w 2484577"/>
                <a:gd name="connsiteY6" fmla="*/ 1672914 h 2752110"/>
                <a:gd name="connsiteX7" fmla="*/ 412781 w 2484577"/>
                <a:gd name="connsiteY7" fmla="*/ 1315794 h 2752110"/>
                <a:gd name="connsiteX8" fmla="*/ 1746 w 2484577"/>
                <a:gd name="connsiteY8" fmla="*/ 1128825 h 2752110"/>
                <a:gd name="connsiteX9" fmla="*/ 265547 w 2484577"/>
                <a:gd name="connsiteY9" fmla="*/ 401394 h 2752110"/>
                <a:gd name="connsiteX10" fmla="*/ 282364 w 2484577"/>
                <a:gd name="connsiteY10" fmla="*/ 903110 h 2752110"/>
                <a:gd name="connsiteX11" fmla="*/ 531985 w 2484577"/>
                <a:gd name="connsiteY11" fmla="*/ 51528 h 2752110"/>
                <a:gd name="connsiteX12" fmla="*/ 578811 w 2484577"/>
                <a:gd name="connsiteY12" fmla="*/ 378477 h 2752110"/>
                <a:gd name="connsiteX13" fmla="*/ 792489 w 2484577"/>
                <a:gd name="connsiteY13" fmla="*/ 602872 h 2752110"/>
                <a:gd name="connsiteX14" fmla="*/ 1069316 w 2484577"/>
                <a:gd name="connsiteY14" fmla="*/ 170403 h 2752110"/>
                <a:gd name="connsiteX15" fmla="*/ 1290249 w 2484577"/>
                <a:gd name="connsiteY15" fmla="*/ 141386 h 2752110"/>
                <a:gd name="connsiteX16" fmla="*/ 1417698 w 2484577"/>
                <a:gd name="connsiteY16" fmla="*/ 5528 h 2752110"/>
                <a:gd name="connsiteX17" fmla="*/ 1490573 w 2484577"/>
                <a:gd name="connsiteY17" fmla="*/ 352756 h 2752110"/>
                <a:gd name="connsiteX18" fmla="*/ 1621648 w 2484577"/>
                <a:gd name="connsiteY18" fmla="*/ 556377 h 2752110"/>
                <a:gd name="connsiteX19" fmla="*/ 1828238 w 2484577"/>
                <a:gd name="connsiteY19" fmla="*/ 640958 h 2752110"/>
                <a:gd name="connsiteX20" fmla="*/ 2109350 w 2484577"/>
                <a:gd name="connsiteY20" fmla="*/ 190848 h 2752110"/>
                <a:gd name="connsiteX21" fmla="*/ 2112812 w 2484577"/>
                <a:gd name="connsiteY21" fmla="*/ 520269 h 2752110"/>
                <a:gd name="connsiteX22" fmla="*/ 2285107 w 2484577"/>
                <a:gd name="connsiteY22" fmla="*/ 1104917 h 2752110"/>
                <a:gd name="connsiteX23" fmla="*/ 2474713 w 2484577"/>
                <a:gd name="connsiteY23" fmla="*/ 1611909 h 2752110"/>
                <a:gd name="connsiteX24" fmla="*/ 2415029 w 2484577"/>
                <a:gd name="connsiteY24" fmla="*/ 2266961 h 2752110"/>
                <a:gd name="connsiteX25" fmla="*/ 2055601 w 2484577"/>
                <a:gd name="connsiteY25" fmla="*/ 2664146 h 2752110"/>
                <a:gd name="connsiteX26" fmla="*/ 1451167 w 2484577"/>
                <a:gd name="connsiteY26" fmla="*/ 2671895 h 2752110"/>
                <a:gd name="connsiteX0" fmla="*/ 1381425 w 2484577"/>
                <a:gd name="connsiteY0" fmla="*/ 2672974 h 2753189"/>
                <a:gd name="connsiteX1" fmla="*/ 722747 w 2484577"/>
                <a:gd name="connsiteY1" fmla="*/ 2720788 h 2753189"/>
                <a:gd name="connsiteX2" fmla="*/ 464057 w 2484577"/>
                <a:gd name="connsiteY2" fmla="*/ 2489303 h 2753189"/>
                <a:gd name="connsiteX3" fmla="*/ 333392 w 2484577"/>
                <a:gd name="connsiteY3" fmla="*/ 2188278 h 2753189"/>
                <a:gd name="connsiteX4" fmla="*/ 357547 w 2484577"/>
                <a:gd name="connsiteY4" fmla="*/ 1935486 h 2753189"/>
                <a:gd name="connsiteX5" fmla="*/ 191024 w 2484577"/>
                <a:gd name="connsiteY5" fmla="*/ 1606559 h 2753189"/>
                <a:gd name="connsiteX6" fmla="*/ 461749 w 2484577"/>
                <a:gd name="connsiteY6" fmla="*/ 1673993 h 2753189"/>
                <a:gd name="connsiteX7" fmla="*/ 412781 w 2484577"/>
                <a:gd name="connsiteY7" fmla="*/ 1316873 h 2753189"/>
                <a:gd name="connsiteX8" fmla="*/ 1746 w 2484577"/>
                <a:gd name="connsiteY8" fmla="*/ 1129904 h 2753189"/>
                <a:gd name="connsiteX9" fmla="*/ 265547 w 2484577"/>
                <a:gd name="connsiteY9" fmla="*/ 402473 h 2753189"/>
                <a:gd name="connsiteX10" fmla="*/ 282364 w 2484577"/>
                <a:gd name="connsiteY10" fmla="*/ 904189 h 2753189"/>
                <a:gd name="connsiteX11" fmla="*/ 531985 w 2484577"/>
                <a:gd name="connsiteY11" fmla="*/ 52607 h 2753189"/>
                <a:gd name="connsiteX12" fmla="*/ 578811 w 2484577"/>
                <a:gd name="connsiteY12" fmla="*/ 379556 h 2753189"/>
                <a:gd name="connsiteX13" fmla="*/ 792489 w 2484577"/>
                <a:gd name="connsiteY13" fmla="*/ 603951 h 2753189"/>
                <a:gd name="connsiteX14" fmla="*/ 962312 w 2484577"/>
                <a:gd name="connsiteY14" fmla="*/ 346580 h 2753189"/>
                <a:gd name="connsiteX15" fmla="*/ 1290249 w 2484577"/>
                <a:gd name="connsiteY15" fmla="*/ 142465 h 2753189"/>
                <a:gd name="connsiteX16" fmla="*/ 1417698 w 2484577"/>
                <a:gd name="connsiteY16" fmla="*/ 6607 h 2753189"/>
                <a:gd name="connsiteX17" fmla="*/ 1490573 w 2484577"/>
                <a:gd name="connsiteY17" fmla="*/ 353835 h 2753189"/>
                <a:gd name="connsiteX18" fmla="*/ 1621648 w 2484577"/>
                <a:gd name="connsiteY18" fmla="*/ 557456 h 2753189"/>
                <a:gd name="connsiteX19" fmla="*/ 1828238 w 2484577"/>
                <a:gd name="connsiteY19" fmla="*/ 642037 h 2753189"/>
                <a:gd name="connsiteX20" fmla="*/ 2109350 w 2484577"/>
                <a:gd name="connsiteY20" fmla="*/ 191927 h 2753189"/>
                <a:gd name="connsiteX21" fmla="*/ 2112812 w 2484577"/>
                <a:gd name="connsiteY21" fmla="*/ 521348 h 2753189"/>
                <a:gd name="connsiteX22" fmla="*/ 2285107 w 2484577"/>
                <a:gd name="connsiteY22" fmla="*/ 1105996 h 2753189"/>
                <a:gd name="connsiteX23" fmla="*/ 2474713 w 2484577"/>
                <a:gd name="connsiteY23" fmla="*/ 1612988 h 2753189"/>
                <a:gd name="connsiteX24" fmla="*/ 2415029 w 2484577"/>
                <a:gd name="connsiteY24" fmla="*/ 2268040 h 2753189"/>
                <a:gd name="connsiteX25" fmla="*/ 2055601 w 2484577"/>
                <a:gd name="connsiteY25" fmla="*/ 2665225 h 2753189"/>
                <a:gd name="connsiteX26" fmla="*/ 1451167 w 2484577"/>
                <a:gd name="connsiteY26" fmla="*/ 2672974 h 2753189"/>
                <a:gd name="connsiteX0" fmla="*/ 1381425 w 2816311"/>
                <a:gd name="connsiteY0" fmla="*/ 2672974 h 2753189"/>
                <a:gd name="connsiteX1" fmla="*/ 722747 w 2816311"/>
                <a:gd name="connsiteY1" fmla="*/ 2720788 h 2753189"/>
                <a:gd name="connsiteX2" fmla="*/ 464057 w 2816311"/>
                <a:gd name="connsiteY2" fmla="*/ 2489303 h 2753189"/>
                <a:gd name="connsiteX3" fmla="*/ 333392 w 2816311"/>
                <a:gd name="connsiteY3" fmla="*/ 2188278 h 2753189"/>
                <a:gd name="connsiteX4" fmla="*/ 357547 w 2816311"/>
                <a:gd name="connsiteY4" fmla="*/ 1935486 h 2753189"/>
                <a:gd name="connsiteX5" fmla="*/ 191024 w 2816311"/>
                <a:gd name="connsiteY5" fmla="*/ 1606559 h 2753189"/>
                <a:gd name="connsiteX6" fmla="*/ 461749 w 2816311"/>
                <a:gd name="connsiteY6" fmla="*/ 1673993 h 2753189"/>
                <a:gd name="connsiteX7" fmla="*/ 412781 w 2816311"/>
                <a:gd name="connsiteY7" fmla="*/ 1316873 h 2753189"/>
                <a:gd name="connsiteX8" fmla="*/ 1746 w 2816311"/>
                <a:gd name="connsiteY8" fmla="*/ 1129904 h 2753189"/>
                <a:gd name="connsiteX9" fmla="*/ 265547 w 2816311"/>
                <a:gd name="connsiteY9" fmla="*/ 402473 h 2753189"/>
                <a:gd name="connsiteX10" fmla="*/ 282364 w 2816311"/>
                <a:gd name="connsiteY10" fmla="*/ 904189 h 2753189"/>
                <a:gd name="connsiteX11" fmla="*/ 531985 w 2816311"/>
                <a:gd name="connsiteY11" fmla="*/ 52607 h 2753189"/>
                <a:gd name="connsiteX12" fmla="*/ 578811 w 2816311"/>
                <a:gd name="connsiteY12" fmla="*/ 379556 h 2753189"/>
                <a:gd name="connsiteX13" fmla="*/ 792489 w 2816311"/>
                <a:gd name="connsiteY13" fmla="*/ 603951 h 2753189"/>
                <a:gd name="connsiteX14" fmla="*/ 962312 w 2816311"/>
                <a:gd name="connsiteY14" fmla="*/ 346580 h 2753189"/>
                <a:gd name="connsiteX15" fmla="*/ 1290249 w 2816311"/>
                <a:gd name="connsiteY15" fmla="*/ 142465 h 2753189"/>
                <a:gd name="connsiteX16" fmla="*/ 1417698 w 2816311"/>
                <a:gd name="connsiteY16" fmla="*/ 6607 h 2753189"/>
                <a:gd name="connsiteX17" fmla="*/ 1490573 w 2816311"/>
                <a:gd name="connsiteY17" fmla="*/ 353835 h 2753189"/>
                <a:gd name="connsiteX18" fmla="*/ 1621648 w 2816311"/>
                <a:gd name="connsiteY18" fmla="*/ 557456 h 2753189"/>
                <a:gd name="connsiteX19" fmla="*/ 1828238 w 2816311"/>
                <a:gd name="connsiteY19" fmla="*/ 642037 h 2753189"/>
                <a:gd name="connsiteX20" fmla="*/ 2109350 w 2816311"/>
                <a:gd name="connsiteY20" fmla="*/ 191927 h 2753189"/>
                <a:gd name="connsiteX21" fmla="*/ 2112812 w 2816311"/>
                <a:gd name="connsiteY21" fmla="*/ 521348 h 2753189"/>
                <a:gd name="connsiteX22" fmla="*/ 2285107 w 2816311"/>
                <a:gd name="connsiteY22" fmla="*/ 1105996 h 2753189"/>
                <a:gd name="connsiteX23" fmla="*/ 2815181 w 2816311"/>
                <a:gd name="connsiteY23" fmla="*/ 873686 h 2753189"/>
                <a:gd name="connsiteX24" fmla="*/ 2415029 w 2816311"/>
                <a:gd name="connsiteY24" fmla="*/ 2268040 h 2753189"/>
                <a:gd name="connsiteX25" fmla="*/ 2055601 w 2816311"/>
                <a:gd name="connsiteY25" fmla="*/ 2665225 h 2753189"/>
                <a:gd name="connsiteX26" fmla="*/ 1451167 w 2816311"/>
                <a:gd name="connsiteY26" fmla="*/ 2672974 h 2753189"/>
                <a:gd name="connsiteX0" fmla="*/ 1381425 w 2820368"/>
                <a:gd name="connsiteY0" fmla="*/ 2672974 h 2753189"/>
                <a:gd name="connsiteX1" fmla="*/ 722747 w 2820368"/>
                <a:gd name="connsiteY1" fmla="*/ 2720788 h 2753189"/>
                <a:gd name="connsiteX2" fmla="*/ 464057 w 2820368"/>
                <a:gd name="connsiteY2" fmla="*/ 2489303 h 2753189"/>
                <a:gd name="connsiteX3" fmla="*/ 333392 w 2820368"/>
                <a:gd name="connsiteY3" fmla="*/ 2188278 h 2753189"/>
                <a:gd name="connsiteX4" fmla="*/ 357547 w 2820368"/>
                <a:gd name="connsiteY4" fmla="*/ 1935486 h 2753189"/>
                <a:gd name="connsiteX5" fmla="*/ 191024 w 2820368"/>
                <a:gd name="connsiteY5" fmla="*/ 1606559 h 2753189"/>
                <a:gd name="connsiteX6" fmla="*/ 461749 w 2820368"/>
                <a:gd name="connsiteY6" fmla="*/ 1673993 h 2753189"/>
                <a:gd name="connsiteX7" fmla="*/ 412781 w 2820368"/>
                <a:gd name="connsiteY7" fmla="*/ 1316873 h 2753189"/>
                <a:gd name="connsiteX8" fmla="*/ 1746 w 2820368"/>
                <a:gd name="connsiteY8" fmla="*/ 1129904 h 2753189"/>
                <a:gd name="connsiteX9" fmla="*/ 265547 w 2820368"/>
                <a:gd name="connsiteY9" fmla="*/ 402473 h 2753189"/>
                <a:gd name="connsiteX10" fmla="*/ 282364 w 2820368"/>
                <a:gd name="connsiteY10" fmla="*/ 904189 h 2753189"/>
                <a:gd name="connsiteX11" fmla="*/ 531985 w 2820368"/>
                <a:gd name="connsiteY11" fmla="*/ 52607 h 2753189"/>
                <a:gd name="connsiteX12" fmla="*/ 578811 w 2820368"/>
                <a:gd name="connsiteY12" fmla="*/ 379556 h 2753189"/>
                <a:gd name="connsiteX13" fmla="*/ 792489 w 2820368"/>
                <a:gd name="connsiteY13" fmla="*/ 603951 h 2753189"/>
                <a:gd name="connsiteX14" fmla="*/ 962312 w 2820368"/>
                <a:gd name="connsiteY14" fmla="*/ 346580 h 2753189"/>
                <a:gd name="connsiteX15" fmla="*/ 1290249 w 2820368"/>
                <a:gd name="connsiteY15" fmla="*/ 142465 h 2753189"/>
                <a:gd name="connsiteX16" fmla="*/ 1417698 w 2820368"/>
                <a:gd name="connsiteY16" fmla="*/ 6607 h 2753189"/>
                <a:gd name="connsiteX17" fmla="*/ 1490573 w 2820368"/>
                <a:gd name="connsiteY17" fmla="*/ 353835 h 2753189"/>
                <a:gd name="connsiteX18" fmla="*/ 1621648 w 2820368"/>
                <a:gd name="connsiteY18" fmla="*/ 557456 h 2753189"/>
                <a:gd name="connsiteX19" fmla="*/ 1828238 w 2820368"/>
                <a:gd name="connsiteY19" fmla="*/ 642037 h 2753189"/>
                <a:gd name="connsiteX20" fmla="*/ 2109350 w 2820368"/>
                <a:gd name="connsiteY20" fmla="*/ 191927 h 2753189"/>
                <a:gd name="connsiteX21" fmla="*/ 2112812 w 2820368"/>
                <a:gd name="connsiteY21" fmla="*/ 521348 h 2753189"/>
                <a:gd name="connsiteX22" fmla="*/ 2285107 w 2820368"/>
                <a:gd name="connsiteY22" fmla="*/ 1105996 h 2753189"/>
                <a:gd name="connsiteX23" fmla="*/ 2619391 w 2820368"/>
                <a:gd name="connsiteY23" fmla="*/ 1108510 h 2753189"/>
                <a:gd name="connsiteX24" fmla="*/ 2815181 w 2820368"/>
                <a:gd name="connsiteY24" fmla="*/ 873686 h 2753189"/>
                <a:gd name="connsiteX25" fmla="*/ 2415029 w 2820368"/>
                <a:gd name="connsiteY25" fmla="*/ 2268040 h 2753189"/>
                <a:gd name="connsiteX26" fmla="*/ 2055601 w 2820368"/>
                <a:gd name="connsiteY26" fmla="*/ 2665225 h 2753189"/>
                <a:gd name="connsiteX27" fmla="*/ 1451167 w 2820368"/>
                <a:gd name="connsiteY27" fmla="*/ 2672974 h 2753189"/>
                <a:gd name="connsiteX0" fmla="*/ 1381425 w 2721101"/>
                <a:gd name="connsiteY0" fmla="*/ 2672974 h 2753189"/>
                <a:gd name="connsiteX1" fmla="*/ 722747 w 2721101"/>
                <a:gd name="connsiteY1" fmla="*/ 2720788 h 2753189"/>
                <a:gd name="connsiteX2" fmla="*/ 464057 w 2721101"/>
                <a:gd name="connsiteY2" fmla="*/ 2489303 h 2753189"/>
                <a:gd name="connsiteX3" fmla="*/ 333392 w 2721101"/>
                <a:gd name="connsiteY3" fmla="*/ 2188278 h 2753189"/>
                <a:gd name="connsiteX4" fmla="*/ 357547 w 2721101"/>
                <a:gd name="connsiteY4" fmla="*/ 1935486 h 2753189"/>
                <a:gd name="connsiteX5" fmla="*/ 191024 w 2721101"/>
                <a:gd name="connsiteY5" fmla="*/ 1606559 h 2753189"/>
                <a:gd name="connsiteX6" fmla="*/ 461749 w 2721101"/>
                <a:gd name="connsiteY6" fmla="*/ 1673993 h 2753189"/>
                <a:gd name="connsiteX7" fmla="*/ 412781 w 2721101"/>
                <a:gd name="connsiteY7" fmla="*/ 1316873 h 2753189"/>
                <a:gd name="connsiteX8" fmla="*/ 1746 w 2721101"/>
                <a:gd name="connsiteY8" fmla="*/ 1129904 h 2753189"/>
                <a:gd name="connsiteX9" fmla="*/ 265547 w 2721101"/>
                <a:gd name="connsiteY9" fmla="*/ 402473 h 2753189"/>
                <a:gd name="connsiteX10" fmla="*/ 282364 w 2721101"/>
                <a:gd name="connsiteY10" fmla="*/ 904189 h 2753189"/>
                <a:gd name="connsiteX11" fmla="*/ 531985 w 2721101"/>
                <a:gd name="connsiteY11" fmla="*/ 52607 h 2753189"/>
                <a:gd name="connsiteX12" fmla="*/ 578811 w 2721101"/>
                <a:gd name="connsiteY12" fmla="*/ 379556 h 2753189"/>
                <a:gd name="connsiteX13" fmla="*/ 792489 w 2721101"/>
                <a:gd name="connsiteY13" fmla="*/ 603951 h 2753189"/>
                <a:gd name="connsiteX14" fmla="*/ 962312 w 2721101"/>
                <a:gd name="connsiteY14" fmla="*/ 346580 h 2753189"/>
                <a:gd name="connsiteX15" fmla="*/ 1290249 w 2721101"/>
                <a:gd name="connsiteY15" fmla="*/ 142465 h 2753189"/>
                <a:gd name="connsiteX16" fmla="*/ 1417698 w 2721101"/>
                <a:gd name="connsiteY16" fmla="*/ 6607 h 2753189"/>
                <a:gd name="connsiteX17" fmla="*/ 1490573 w 2721101"/>
                <a:gd name="connsiteY17" fmla="*/ 353835 h 2753189"/>
                <a:gd name="connsiteX18" fmla="*/ 1621648 w 2721101"/>
                <a:gd name="connsiteY18" fmla="*/ 557456 h 2753189"/>
                <a:gd name="connsiteX19" fmla="*/ 1828238 w 2721101"/>
                <a:gd name="connsiteY19" fmla="*/ 642037 h 2753189"/>
                <a:gd name="connsiteX20" fmla="*/ 2109350 w 2721101"/>
                <a:gd name="connsiteY20" fmla="*/ 191927 h 2753189"/>
                <a:gd name="connsiteX21" fmla="*/ 2112812 w 2721101"/>
                <a:gd name="connsiteY21" fmla="*/ 521348 h 2753189"/>
                <a:gd name="connsiteX22" fmla="*/ 2285107 w 2721101"/>
                <a:gd name="connsiteY22" fmla="*/ 1105996 h 2753189"/>
                <a:gd name="connsiteX23" fmla="*/ 2619391 w 2721101"/>
                <a:gd name="connsiteY23" fmla="*/ 1108510 h 2753189"/>
                <a:gd name="connsiteX24" fmla="*/ 2708176 w 2721101"/>
                <a:gd name="connsiteY24" fmla="*/ 805592 h 2753189"/>
                <a:gd name="connsiteX25" fmla="*/ 2415029 w 2721101"/>
                <a:gd name="connsiteY25" fmla="*/ 2268040 h 2753189"/>
                <a:gd name="connsiteX26" fmla="*/ 2055601 w 2721101"/>
                <a:gd name="connsiteY26" fmla="*/ 2665225 h 2753189"/>
                <a:gd name="connsiteX27" fmla="*/ 1451167 w 2721101"/>
                <a:gd name="connsiteY27" fmla="*/ 2672974 h 2753189"/>
                <a:gd name="connsiteX0" fmla="*/ 1381425 w 2843727"/>
                <a:gd name="connsiteY0" fmla="*/ 2672974 h 2753189"/>
                <a:gd name="connsiteX1" fmla="*/ 722747 w 2843727"/>
                <a:gd name="connsiteY1" fmla="*/ 2720788 h 2753189"/>
                <a:gd name="connsiteX2" fmla="*/ 464057 w 2843727"/>
                <a:gd name="connsiteY2" fmla="*/ 2489303 h 2753189"/>
                <a:gd name="connsiteX3" fmla="*/ 333392 w 2843727"/>
                <a:gd name="connsiteY3" fmla="*/ 2188278 h 2753189"/>
                <a:gd name="connsiteX4" fmla="*/ 357547 w 2843727"/>
                <a:gd name="connsiteY4" fmla="*/ 1935486 h 2753189"/>
                <a:gd name="connsiteX5" fmla="*/ 191024 w 2843727"/>
                <a:gd name="connsiteY5" fmla="*/ 1606559 h 2753189"/>
                <a:gd name="connsiteX6" fmla="*/ 461749 w 2843727"/>
                <a:gd name="connsiteY6" fmla="*/ 1673993 h 2753189"/>
                <a:gd name="connsiteX7" fmla="*/ 412781 w 2843727"/>
                <a:gd name="connsiteY7" fmla="*/ 1316873 h 2753189"/>
                <a:gd name="connsiteX8" fmla="*/ 1746 w 2843727"/>
                <a:gd name="connsiteY8" fmla="*/ 1129904 h 2753189"/>
                <a:gd name="connsiteX9" fmla="*/ 265547 w 2843727"/>
                <a:gd name="connsiteY9" fmla="*/ 402473 h 2753189"/>
                <a:gd name="connsiteX10" fmla="*/ 282364 w 2843727"/>
                <a:gd name="connsiteY10" fmla="*/ 904189 h 2753189"/>
                <a:gd name="connsiteX11" fmla="*/ 531985 w 2843727"/>
                <a:gd name="connsiteY11" fmla="*/ 52607 h 2753189"/>
                <a:gd name="connsiteX12" fmla="*/ 578811 w 2843727"/>
                <a:gd name="connsiteY12" fmla="*/ 379556 h 2753189"/>
                <a:gd name="connsiteX13" fmla="*/ 792489 w 2843727"/>
                <a:gd name="connsiteY13" fmla="*/ 603951 h 2753189"/>
                <a:gd name="connsiteX14" fmla="*/ 962312 w 2843727"/>
                <a:gd name="connsiteY14" fmla="*/ 346580 h 2753189"/>
                <a:gd name="connsiteX15" fmla="*/ 1290249 w 2843727"/>
                <a:gd name="connsiteY15" fmla="*/ 142465 h 2753189"/>
                <a:gd name="connsiteX16" fmla="*/ 1417698 w 2843727"/>
                <a:gd name="connsiteY16" fmla="*/ 6607 h 2753189"/>
                <a:gd name="connsiteX17" fmla="*/ 1490573 w 2843727"/>
                <a:gd name="connsiteY17" fmla="*/ 353835 h 2753189"/>
                <a:gd name="connsiteX18" fmla="*/ 1621648 w 2843727"/>
                <a:gd name="connsiteY18" fmla="*/ 557456 h 2753189"/>
                <a:gd name="connsiteX19" fmla="*/ 1828238 w 2843727"/>
                <a:gd name="connsiteY19" fmla="*/ 642037 h 2753189"/>
                <a:gd name="connsiteX20" fmla="*/ 2109350 w 2843727"/>
                <a:gd name="connsiteY20" fmla="*/ 191927 h 2753189"/>
                <a:gd name="connsiteX21" fmla="*/ 2112812 w 2843727"/>
                <a:gd name="connsiteY21" fmla="*/ 521348 h 2753189"/>
                <a:gd name="connsiteX22" fmla="*/ 2285107 w 2843727"/>
                <a:gd name="connsiteY22" fmla="*/ 1105996 h 2753189"/>
                <a:gd name="connsiteX23" fmla="*/ 2619391 w 2843727"/>
                <a:gd name="connsiteY23" fmla="*/ 1108510 h 2753189"/>
                <a:gd name="connsiteX24" fmla="*/ 2708176 w 2843727"/>
                <a:gd name="connsiteY24" fmla="*/ 805592 h 2753189"/>
                <a:gd name="connsiteX25" fmla="*/ 2833400 w 2843727"/>
                <a:gd name="connsiteY25" fmla="*/ 1507344 h 2753189"/>
                <a:gd name="connsiteX26" fmla="*/ 2415029 w 2843727"/>
                <a:gd name="connsiteY26" fmla="*/ 2268040 h 2753189"/>
                <a:gd name="connsiteX27" fmla="*/ 2055601 w 2843727"/>
                <a:gd name="connsiteY27" fmla="*/ 2665225 h 2753189"/>
                <a:gd name="connsiteX28" fmla="*/ 1451167 w 2843727"/>
                <a:gd name="connsiteY28" fmla="*/ 2672974 h 2753189"/>
                <a:gd name="connsiteX0" fmla="*/ 1381220 w 2843522"/>
                <a:gd name="connsiteY0" fmla="*/ 2672974 h 2753189"/>
                <a:gd name="connsiteX1" fmla="*/ 722542 w 2843522"/>
                <a:gd name="connsiteY1" fmla="*/ 2720788 h 2753189"/>
                <a:gd name="connsiteX2" fmla="*/ 463852 w 2843522"/>
                <a:gd name="connsiteY2" fmla="*/ 2489303 h 2753189"/>
                <a:gd name="connsiteX3" fmla="*/ 333187 w 2843522"/>
                <a:gd name="connsiteY3" fmla="*/ 2188278 h 2753189"/>
                <a:gd name="connsiteX4" fmla="*/ 357342 w 2843522"/>
                <a:gd name="connsiteY4" fmla="*/ 1935486 h 2753189"/>
                <a:gd name="connsiteX5" fmla="*/ 190819 w 2843522"/>
                <a:gd name="connsiteY5" fmla="*/ 1606559 h 2753189"/>
                <a:gd name="connsiteX6" fmla="*/ 461544 w 2843522"/>
                <a:gd name="connsiteY6" fmla="*/ 1673993 h 2753189"/>
                <a:gd name="connsiteX7" fmla="*/ 412576 w 2843522"/>
                <a:gd name="connsiteY7" fmla="*/ 1316873 h 2753189"/>
                <a:gd name="connsiteX8" fmla="*/ 1541 w 2843522"/>
                <a:gd name="connsiteY8" fmla="*/ 1129904 h 2753189"/>
                <a:gd name="connsiteX9" fmla="*/ 282159 w 2843522"/>
                <a:gd name="connsiteY9" fmla="*/ 904189 h 2753189"/>
                <a:gd name="connsiteX10" fmla="*/ 531780 w 2843522"/>
                <a:gd name="connsiteY10" fmla="*/ 52607 h 2753189"/>
                <a:gd name="connsiteX11" fmla="*/ 578606 w 2843522"/>
                <a:gd name="connsiteY11" fmla="*/ 379556 h 2753189"/>
                <a:gd name="connsiteX12" fmla="*/ 792284 w 2843522"/>
                <a:gd name="connsiteY12" fmla="*/ 603951 h 2753189"/>
                <a:gd name="connsiteX13" fmla="*/ 962107 w 2843522"/>
                <a:gd name="connsiteY13" fmla="*/ 346580 h 2753189"/>
                <a:gd name="connsiteX14" fmla="*/ 1290044 w 2843522"/>
                <a:gd name="connsiteY14" fmla="*/ 142465 h 2753189"/>
                <a:gd name="connsiteX15" fmla="*/ 1417493 w 2843522"/>
                <a:gd name="connsiteY15" fmla="*/ 6607 h 2753189"/>
                <a:gd name="connsiteX16" fmla="*/ 1490368 w 2843522"/>
                <a:gd name="connsiteY16" fmla="*/ 353835 h 2753189"/>
                <a:gd name="connsiteX17" fmla="*/ 1621443 w 2843522"/>
                <a:gd name="connsiteY17" fmla="*/ 557456 h 2753189"/>
                <a:gd name="connsiteX18" fmla="*/ 1828033 w 2843522"/>
                <a:gd name="connsiteY18" fmla="*/ 642037 h 2753189"/>
                <a:gd name="connsiteX19" fmla="*/ 2109145 w 2843522"/>
                <a:gd name="connsiteY19" fmla="*/ 191927 h 2753189"/>
                <a:gd name="connsiteX20" fmla="*/ 2112607 w 2843522"/>
                <a:gd name="connsiteY20" fmla="*/ 521348 h 2753189"/>
                <a:gd name="connsiteX21" fmla="*/ 2284902 w 2843522"/>
                <a:gd name="connsiteY21" fmla="*/ 1105996 h 2753189"/>
                <a:gd name="connsiteX22" fmla="*/ 2619186 w 2843522"/>
                <a:gd name="connsiteY22" fmla="*/ 1108510 h 2753189"/>
                <a:gd name="connsiteX23" fmla="*/ 2707971 w 2843522"/>
                <a:gd name="connsiteY23" fmla="*/ 805592 h 2753189"/>
                <a:gd name="connsiteX24" fmla="*/ 2833195 w 2843522"/>
                <a:gd name="connsiteY24" fmla="*/ 1507344 h 2753189"/>
                <a:gd name="connsiteX25" fmla="*/ 2414824 w 2843522"/>
                <a:gd name="connsiteY25" fmla="*/ 2268040 h 2753189"/>
                <a:gd name="connsiteX26" fmla="*/ 2055396 w 2843522"/>
                <a:gd name="connsiteY26" fmla="*/ 2665225 h 2753189"/>
                <a:gd name="connsiteX27" fmla="*/ 1450962 w 2843522"/>
                <a:gd name="connsiteY27" fmla="*/ 2672974 h 2753189"/>
                <a:gd name="connsiteX0" fmla="*/ 1382425 w 2844727"/>
                <a:gd name="connsiteY0" fmla="*/ 2672974 h 2753189"/>
                <a:gd name="connsiteX1" fmla="*/ 723747 w 2844727"/>
                <a:gd name="connsiteY1" fmla="*/ 2720788 h 2753189"/>
                <a:gd name="connsiteX2" fmla="*/ 465057 w 2844727"/>
                <a:gd name="connsiteY2" fmla="*/ 2489303 h 2753189"/>
                <a:gd name="connsiteX3" fmla="*/ 334392 w 2844727"/>
                <a:gd name="connsiteY3" fmla="*/ 2188278 h 2753189"/>
                <a:gd name="connsiteX4" fmla="*/ 358547 w 2844727"/>
                <a:gd name="connsiteY4" fmla="*/ 1935486 h 2753189"/>
                <a:gd name="connsiteX5" fmla="*/ 192024 w 2844727"/>
                <a:gd name="connsiteY5" fmla="*/ 1606559 h 2753189"/>
                <a:gd name="connsiteX6" fmla="*/ 462749 w 2844727"/>
                <a:gd name="connsiteY6" fmla="*/ 1673993 h 2753189"/>
                <a:gd name="connsiteX7" fmla="*/ 2746 w 2844727"/>
                <a:gd name="connsiteY7" fmla="*/ 1129904 h 2753189"/>
                <a:gd name="connsiteX8" fmla="*/ 283364 w 2844727"/>
                <a:gd name="connsiteY8" fmla="*/ 904189 h 2753189"/>
                <a:gd name="connsiteX9" fmla="*/ 532985 w 2844727"/>
                <a:gd name="connsiteY9" fmla="*/ 52607 h 2753189"/>
                <a:gd name="connsiteX10" fmla="*/ 579811 w 2844727"/>
                <a:gd name="connsiteY10" fmla="*/ 379556 h 2753189"/>
                <a:gd name="connsiteX11" fmla="*/ 793489 w 2844727"/>
                <a:gd name="connsiteY11" fmla="*/ 603951 h 2753189"/>
                <a:gd name="connsiteX12" fmla="*/ 963312 w 2844727"/>
                <a:gd name="connsiteY12" fmla="*/ 346580 h 2753189"/>
                <a:gd name="connsiteX13" fmla="*/ 1291249 w 2844727"/>
                <a:gd name="connsiteY13" fmla="*/ 142465 h 2753189"/>
                <a:gd name="connsiteX14" fmla="*/ 1418698 w 2844727"/>
                <a:gd name="connsiteY14" fmla="*/ 6607 h 2753189"/>
                <a:gd name="connsiteX15" fmla="*/ 1491573 w 2844727"/>
                <a:gd name="connsiteY15" fmla="*/ 353835 h 2753189"/>
                <a:gd name="connsiteX16" fmla="*/ 1622648 w 2844727"/>
                <a:gd name="connsiteY16" fmla="*/ 557456 h 2753189"/>
                <a:gd name="connsiteX17" fmla="*/ 1829238 w 2844727"/>
                <a:gd name="connsiteY17" fmla="*/ 642037 h 2753189"/>
                <a:gd name="connsiteX18" fmla="*/ 2110350 w 2844727"/>
                <a:gd name="connsiteY18" fmla="*/ 191927 h 2753189"/>
                <a:gd name="connsiteX19" fmla="*/ 2113812 w 2844727"/>
                <a:gd name="connsiteY19" fmla="*/ 521348 h 2753189"/>
                <a:gd name="connsiteX20" fmla="*/ 2286107 w 2844727"/>
                <a:gd name="connsiteY20" fmla="*/ 1105996 h 2753189"/>
                <a:gd name="connsiteX21" fmla="*/ 2620391 w 2844727"/>
                <a:gd name="connsiteY21" fmla="*/ 1108510 h 2753189"/>
                <a:gd name="connsiteX22" fmla="*/ 2709176 w 2844727"/>
                <a:gd name="connsiteY22" fmla="*/ 805592 h 2753189"/>
                <a:gd name="connsiteX23" fmla="*/ 2834400 w 2844727"/>
                <a:gd name="connsiteY23" fmla="*/ 1507344 h 2753189"/>
                <a:gd name="connsiteX24" fmla="*/ 2416029 w 2844727"/>
                <a:gd name="connsiteY24" fmla="*/ 2268040 h 2753189"/>
                <a:gd name="connsiteX25" fmla="*/ 2056601 w 2844727"/>
                <a:gd name="connsiteY25" fmla="*/ 2665225 h 2753189"/>
                <a:gd name="connsiteX26" fmla="*/ 1452167 w 2844727"/>
                <a:gd name="connsiteY26" fmla="*/ 2672974 h 2753189"/>
                <a:gd name="connsiteX0" fmla="*/ 1380791 w 2843093"/>
                <a:gd name="connsiteY0" fmla="*/ 2672974 h 2753189"/>
                <a:gd name="connsiteX1" fmla="*/ 722113 w 2843093"/>
                <a:gd name="connsiteY1" fmla="*/ 2720788 h 2753189"/>
                <a:gd name="connsiteX2" fmla="*/ 463423 w 2843093"/>
                <a:gd name="connsiteY2" fmla="*/ 2489303 h 2753189"/>
                <a:gd name="connsiteX3" fmla="*/ 332758 w 2843093"/>
                <a:gd name="connsiteY3" fmla="*/ 2188278 h 2753189"/>
                <a:gd name="connsiteX4" fmla="*/ 356913 w 2843093"/>
                <a:gd name="connsiteY4" fmla="*/ 1935486 h 2753189"/>
                <a:gd name="connsiteX5" fmla="*/ 190390 w 2843093"/>
                <a:gd name="connsiteY5" fmla="*/ 1606559 h 2753189"/>
                <a:gd name="connsiteX6" fmla="*/ 1112 w 2843093"/>
                <a:gd name="connsiteY6" fmla="*/ 1129904 h 2753189"/>
                <a:gd name="connsiteX7" fmla="*/ 281730 w 2843093"/>
                <a:gd name="connsiteY7" fmla="*/ 904189 h 2753189"/>
                <a:gd name="connsiteX8" fmla="*/ 531351 w 2843093"/>
                <a:gd name="connsiteY8" fmla="*/ 52607 h 2753189"/>
                <a:gd name="connsiteX9" fmla="*/ 578177 w 2843093"/>
                <a:gd name="connsiteY9" fmla="*/ 379556 h 2753189"/>
                <a:gd name="connsiteX10" fmla="*/ 791855 w 2843093"/>
                <a:gd name="connsiteY10" fmla="*/ 603951 h 2753189"/>
                <a:gd name="connsiteX11" fmla="*/ 961678 w 2843093"/>
                <a:gd name="connsiteY11" fmla="*/ 346580 h 2753189"/>
                <a:gd name="connsiteX12" fmla="*/ 1289615 w 2843093"/>
                <a:gd name="connsiteY12" fmla="*/ 142465 h 2753189"/>
                <a:gd name="connsiteX13" fmla="*/ 1417064 w 2843093"/>
                <a:gd name="connsiteY13" fmla="*/ 6607 h 2753189"/>
                <a:gd name="connsiteX14" fmla="*/ 1489939 w 2843093"/>
                <a:gd name="connsiteY14" fmla="*/ 353835 h 2753189"/>
                <a:gd name="connsiteX15" fmla="*/ 1621014 w 2843093"/>
                <a:gd name="connsiteY15" fmla="*/ 557456 h 2753189"/>
                <a:gd name="connsiteX16" fmla="*/ 1827604 w 2843093"/>
                <a:gd name="connsiteY16" fmla="*/ 642037 h 2753189"/>
                <a:gd name="connsiteX17" fmla="*/ 2108716 w 2843093"/>
                <a:gd name="connsiteY17" fmla="*/ 191927 h 2753189"/>
                <a:gd name="connsiteX18" fmla="*/ 2112178 w 2843093"/>
                <a:gd name="connsiteY18" fmla="*/ 521348 h 2753189"/>
                <a:gd name="connsiteX19" fmla="*/ 2284473 w 2843093"/>
                <a:gd name="connsiteY19" fmla="*/ 1105996 h 2753189"/>
                <a:gd name="connsiteX20" fmla="*/ 2618757 w 2843093"/>
                <a:gd name="connsiteY20" fmla="*/ 1108510 h 2753189"/>
                <a:gd name="connsiteX21" fmla="*/ 2707542 w 2843093"/>
                <a:gd name="connsiteY21" fmla="*/ 805592 h 2753189"/>
                <a:gd name="connsiteX22" fmla="*/ 2832766 w 2843093"/>
                <a:gd name="connsiteY22" fmla="*/ 1507344 h 2753189"/>
                <a:gd name="connsiteX23" fmla="*/ 2414395 w 2843093"/>
                <a:gd name="connsiteY23" fmla="*/ 2268040 h 2753189"/>
                <a:gd name="connsiteX24" fmla="*/ 2054967 w 2843093"/>
                <a:gd name="connsiteY24" fmla="*/ 2665225 h 2753189"/>
                <a:gd name="connsiteX25" fmla="*/ 1450533 w 2843093"/>
                <a:gd name="connsiteY25" fmla="*/ 2672974 h 275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843093" h="2753189">
                  <a:moveTo>
                    <a:pt x="1380791" y="2672974"/>
                  </a:moveTo>
                  <a:cubicBezTo>
                    <a:pt x="1145733" y="2792440"/>
                    <a:pt x="875008" y="2751400"/>
                    <a:pt x="722113" y="2720788"/>
                  </a:cubicBezTo>
                  <a:cubicBezTo>
                    <a:pt x="569218" y="2690176"/>
                    <a:pt x="528315" y="2578055"/>
                    <a:pt x="463423" y="2489303"/>
                  </a:cubicBezTo>
                  <a:cubicBezTo>
                    <a:pt x="398531" y="2400551"/>
                    <a:pt x="352131" y="2290309"/>
                    <a:pt x="332758" y="2188278"/>
                  </a:cubicBezTo>
                  <a:cubicBezTo>
                    <a:pt x="313385" y="2086248"/>
                    <a:pt x="380641" y="2032439"/>
                    <a:pt x="356913" y="1935486"/>
                  </a:cubicBezTo>
                  <a:cubicBezTo>
                    <a:pt x="333185" y="1838533"/>
                    <a:pt x="249690" y="1740823"/>
                    <a:pt x="190390" y="1606559"/>
                  </a:cubicBezTo>
                  <a:cubicBezTo>
                    <a:pt x="131090" y="1472295"/>
                    <a:pt x="-14111" y="1246965"/>
                    <a:pt x="1112" y="1129904"/>
                  </a:cubicBezTo>
                  <a:cubicBezTo>
                    <a:pt x="16335" y="1012843"/>
                    <a:pt x="193357" y="1083739"/>
                    <a:pt x="281730" y="904189"/>
                  </a:cubicBezTo>
                  <a:cubicBezTo>
                    <a:pt x="370103" y="724640"/>
                    <a:pt x="481943" y="140046"/>
                    <a:pt x="531351" y="52607"/>
                  </a:cubicBezTo>
                  <a:cubicBezTo>
                    <a:pt x="580759" y="-34832"/>
                    <a:pt x="534760" y="287665"/>
                    <a:pt x="578177" y="379556"/>
                  </a:cubicBezTo>
                  <a:cubicBezTo>
                    <a:pt x="621594" y="471447"/>
                    <a:pt x="727938" y="609447"/>
                    <a:pt x="791855" y="603951"/>
                  </a:cubicBezTo>
                  <a:cubicBezTo>
                    <a:pt x="855772" y="598455"/>
                    <a:pt x="878718" y="423494"/>
                    <a:pt x="961678" y="346580"/>
                  </a:cubicBezTo>
                  <a:cubicBezTo>
                    <a:pt x="1044638" y="269666"/>
                    <a:pt x="1213717" y="199127"/>
                    <a:pt x="1289615" y="142465"/>
                  </a:cubicBezTo>
                  <a:cubicBezTo>
                    <a:pt x="1365513" y="85803"/>
                    <a:pt x="1383677" y="-28621"/>
                    <a:pt x="1417064" y="6607"/>
                  </a:cubicBezTo>
                  <a:cubicBezTo>
                    <a:pt x="1450451" y="41835"/>
                    <a:pt x="1455947" y="262027"/>
                    <a:pt x="1489939" y="353835"/>
                  </a:cubicBezTo>
                  <a:cubicBezTo>
                    <a:pt x="1523931" y="445643"/>
                    <a:pt x="1564737" y="509422"/>
                    <a:pt x="1621014" y="557456"/>
                  </a:cubicBezTo>
                  <a:cubicBezTo>
                    <a:pt x="1677291" y="605490"/>
                    <a:pt x="1746320" y="702958"/>
                    <a:pt x="1827604" y="642037"/>
                  </a:cubicBezTo>
                  <a:cubicBezTo>
                    <a:pt x="1908888" y="581116"/>
                    <a:pt x="2061287" y="212042"/>
                    <a:pt x="2108716" y="191927"/>
                  </a:cubicBezTo>
                  <a:cubicBezTo>
                    <a:pt x="2156145" y="171812"/>
                    <a:pt x="2082885" y="369003"/>
                    <a:pt x="2112178" y="521348"/>
                  </a:cubicBezTo>
                  <a:cubicBezTo>
                    <a:pt x="2141471" y="673693"/>
                    <a:pt x="2200043" y="1008136"/>
                    <a:pt x="2284473" y="1105996"/>
                  </a:cubicBezTo>
                  <a:cubicBezTo>
                    <a:pt x="2368903" y="1203856"/>
                    <a:pt x="2530411" y="1147228"/>
                    <a:pt x="2618757" y="1108510"/>
                  </a:cubicBezTo>
                  <a:cubicBezTo>
                    <a:pt x="2707103" y="1069792"/>
                    <a:pt x="2671874" y="739120"/>
                    <a:pt x="2707542" y="805592"/>
                  </a:cubicBezTo>
                  <a:cubicBezTo>
                    <a:pt x="2743210" y="872064"/>
                    <a:pt x="2881624" y="1263603"/>
                    <a:pt x="2832766" y="1507344"/>
                  </a:cubicBezTo>
                  <a:cubicBezTo>
                    <a:pt x="2783908" y="1751085"/>
                    <a:pt x="2544028" y="2075060"/>
                    <a:pt x="2414395" y="2268040"/>
                  </a:cubicBezTo>
                  <a:cubicBezTo>
                    <a:pt x="2284762" y="2461020"/>
                    <a:pt x="2251279" y="2599357"/>
                    <a:pt x="2054967" y="2665225"/>
                  </a:cubicBezTo>
                  <a:cubicBezTo>
                    <a:pt x="1858655" y="2731093"/>
                    <a:pt x="1654594" y="2702033"/>
                    <a:pt x="1450533" y="2672974"/>
                  </a:cubicBezTo>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04" name="Flowchart: Delay 503">
              <a:extLst>
                <a:ext uri="{FF2B5EF4-FFF2-40B4-BE49-F238E27FC236}">
                  <a16:creationId xmlns:a16="http://schemas.microsoft.com/office/drawing/2014/main" id="{F8FC1CF5-305E-4928-BE43-E80252F02121}"/>
                </a:ext>
              </a:extLst>
            </p:cNvPr>
            <p:cNvSpPr/>
            <p:nvPr/>
          </p:nvSpPr>
          <p:spPr>
            <a:xfrm rot="16200000" flipV="1">
              <a:off x="3976442" y="3724391"/>
              <a:ext cx="457200" cy="3657600"/>
            </a:xfrm>
            <a:prstGeom prst="flowChartDelay">
              <a:avLst/>
            </a:prstGeom>
            <a:solidFill>
              <a:srgbClr val="697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nvGrpSpPr>
            <p:cNvPr id="505" name="Group 504">
              <a:extLst>
                <a:ext uri="{FF2B5EF4-FFF2-40B4-BE49-F238E27FC236}">
                  <a16:creationId xmlns:a16="http://schemas.microsoft.com/office/drawing/2014/main" id="{EE22C77C-19BB-4F1D-BC66-B98F684E52ED}"/>
                </a:ext>
              </a:extLst>
            </p:cNvPr>
            <p:cNvGrpSpPr/>
            <p:nvPr/>
          </p:nvGrpSpPr>
          <p:grpSpPr>
            <a:xfrm>
              <a:off x="2785321" y="2284594"/>
              <a:ext cx="3076425" cy="3236032"/>
              <a:chOff x="2785321" y="2284594"/>
              <a:chExt cx="3076425" cy="3236032"/>
            </a:xfrm>
          </p:grpSpPr>
          <p:sp>
            <p:nvSpPr>
              <p:cNvPr id="506" name="Freeform 300">
                <a:extLst>
                  <a:ext uri="{FF2B5EF4-FFF2-40B4-BE49-F238E27FC236}">
                    <a16:creationId xmlns:a16="http://schemas.microsoft.com/office/drawing/2014/main" id="{6B77D5E5-38CA-4B78-8481-7F0948C015D3}"/>
                  </a:ext>
                </a:extLst>
              </p:cNvPr>
              <p:cNvSpPr/>
              <p:nvPr/>
            </p:nvSpPr>
            <p:spPr>
              <a:xfrm>
                <a:off x="2785321" y="2284594"/>
                <a:ext cx="2836257" cy="3010110"/>
              </a:xfrm>
              <a:custGeom>
                <a:avLst/>
                <a:gdLst>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089255 w 2836257"/>
                  <a:gd name="connsiteY14" fmla="*/ 334619 h 3010110"/>
                  <a:gd name="connsiteX15" fmla="*/ 1135750 w 2836257"/>
                  <a:gd name="connsiteY15" fmla="*/ 582592 h 3010110"/>
                  <a:gd name="connsiteX16" fmla="*/ 1313980 w 2836257"/>
                  <a:gd name="connsiteY16" fmla="*/ 652334 h 3010110"/>
                  <a:gd name="connsiteX17" fmla="*/ 1608448 w 2836257"/>
                  <a:gd name="connsiteY17" fmla="*/ 412110 h 3010110"/>
                  <a:gd name="connsiteX18" fmla="*/ 1848672 w 2836257"/>
                  <a:gd name="connsiteY18" fmla="*/ 78897 h 3010110"/>
                  <a:gd name="connsiteX19" fmla="*/ 1678190 w 2836257"/>
                  <a:gd name="connsiteY19" fmla="*/ 691080 h 3010110"/>
                  <a:gd name="connsiteX20" fmla="*/ 2050150 w 2836257"/>
                  <a:gd name="connsiteY20" fmla="*/ 931304 h 3010110"/>
                  <a:gd name="connsiteX21" fmla="*/ 2282624 w 2836257"/>
                  <a:gd name="connsiteY21" fmla="*/ 636836 h 3010110"/>
                  <a:gd name="connsiteX22" fmla="*/ 2383363 w 2836257"/>
                  <a:gd name="connsiteY22" fmla="*/ 946802 h 3010110"/>
                  <a:gd name="connsiteX23" fmla="*/ 2584841 w 2836257"/>
                  <a:gd name="connsiteY23" fmla="*/ 1171527 h 3010110"/>
                  <a:gd name="connsiteX24" fmla="*/ 2832814 w 2836257"/>
                  <a:gd name="connsiteY24" fmla="*/ 1814707 h 3010110"/>
                  <a:gd name="connsiteX25" fmla="*/ 2685580 w 2836257"/>
                  <a:gd name="connsiteY25" fmla="*/ 2411392 h 3010110"/>
                  <a:gd name="connsiteX26" fmla="*/ 2112143 w 2836257"/>
                  <a:gd name="connsiteY26" fmla="*/ 2798849 h 3010110"/>
                  <a:gd name="connsiteX27" fmla="*/ 1507709 w 2836257"/>
                  <a:gd name="connsiteY27"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135750 w 2836257"/>
                  <a:gd name="connsiteY15" fmla="*/ 582592 h 3010110"/>
                  <a:gd name="connsiteX16" fmla="*/ 1313980 w 2836257"/>
                  <a:gd name="connsiteY16" fmla="*/ 652334 h 3010110"/>
                  <a:gd name="connsiteX17" fmla="*/ 1608448 w 2836257"/>
                  <a:gd name="connsiteY17" fmla="*/ 412110 h 3010110"/>
                  <a:gd name="connsiteX18" fmla="*/ 1848672 w 2836257"/>
                  <a:gd name="connsiteY18" fmla="*/ 78897 h 3010110"/>
                  <a:gd name="connsiteX19" fmla="*/ 1678190 w 2836257"/>
                  <a:gd name="connsiteY19" fmla="*/ 691080 h 3010110"/>
                  <a:gd name="connsiteX20" fmla="*/ 2050150 w 2836257"/>
                  <a:gd name="connsiteY20" fmla="*/ 931304 h 3010110"/>
                  <a:gd name="connsiteX21" fmla="*/ 2282624 w 2836257"/>
                  <a:gd name="connsiteY21" fmla="*/ 636836 h 3010110"/>
                  <a:gd name="connsiteX22" fmla="*/ 2383363 w 2836257"/>
                  <a:gd name="connsiteY22" fmla="*/ 946802 h 3010110"/>
                  <a:gd name="connsiteX23" fmla="*/ 2584841 w 2836257"/>
                  <a:gd name="connsiteY23" fmla="*/ 1171527 h 3010110"/>
                  <a:gd name="connsiteX24" fmla="*/ 2832814 w 2836257"/>
                  <a:gd name="connsiteY24" fmla="*/ 1814707 h 3010110"/>
                  <a:gd name="connsiteX25" fmla="*/ 2685580 w 2836257"/>
                  <a:gd name="connsiteY25" fmla="*/ 2411392 h 3010110"/>
                  <a:gd name="connsiteX26" fmla="*/ 2112143 w 2836257"/>
                  <a:gd name="connsiteY26" fmla="*/ 2798849 h 3010110"/>
                  <a:gd name="connsiteX27" fmla="*/ 1507709 w 2836257"/>
                  <a:gd name="connsiteY27"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375974 w 2836257"/>
                  <a:gd name="connsiteY15" fmla="*/ 373365 h 3010110"/>
                  <a:gd name="connsiteX16" fmla="*/ 1313980 w 2836257"/>
                  <a:gd name="connsiteY16" fmla="*/ 652334 h 3010110"/>
                  <a:gd name="connsiteX17" fmla="*/ 1608448 w 2836257"/>
                  <a:gd name="connsiteY17" fmla="*/ 412110 h 3010110"/>
                  <a:gd name="connsiteX18" fmla="*/ 1848672 w 2836257"/>
                  <a:gd name="connsiteY18" fmla="*/ 78897 h 3010110"/>
                  <a:gd name="connsiteX19" fmla="*/ 1678190 w 2836257"/>
                  <a:gd name="connsiteY19" fmla="*/ 691080 h 3010110"/>
                  <a:gd name="connsiteX20" fmla="*/ 2050150 w 2836257"/>
                  <a:gd name="connsiteY20" fmla="*/ 931304 h 3010110"/>
                  <a:gd name="connsiteX21" fmla="*/ 2282624 w 2836257"/>
                  <a:gd name="connsiteY21" fmla="*/ 636836 h 3010110"/>
                  <a:gd name="connsiteX22" fmla="*/ 2383363 w 2836257"/>
                  <a:gd name="connsiteY22" fmla="*/ 946802 h 3010110"/>
                  <a:gd name="connsiteX23" fmla="*/ 2584841 w 2836257"/>
                  <a:gd name="connsiteY23" fmla="*/ 1171527 h 3010110"/>
                  <a:gd name="connsiteX24" fmla="*/ 2832814 w 2836257"/>
                  <a:gd name="connsiteY24" fmla="*/ 1814707 h 3010110"/>
                  <a:gd name="connsiteX25" fmla="*/ 2685580 w 2836257"/>
                  <a:gd name="connsiteY25" fmla="*/ 2411392 h 3010110"/>
                  <a:gd name="connsiteX26" fmla="*/ 2112143 w 2836257"/>
                  <a:gd name="connsiteY26" fmla="*/ 2798849 h 3010110"/>
                  <a:gd name="connsiteX27" fmla="*/ 1507709 w 2836257"/>
                  <a:gd name="connsiteY27"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375974 w 2836257"/>
                  <a:gd name="connsiteY15" fmla="*/ 373365 h 3010110"/>
                  <a:gd name="connsiteX16" fmla="*/ 1608448 w 2836257"/>
                  <a:gd name="connsiteY16" fmla="*/ 412110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375974 w 2836257"/>
                  <a:gd name="connsiteY15" fmla="*/ 373365 h 3010110"/>
                  <a:gd name="connsiteX16" fmla="*/ 1600699 w 2836257"/>
                  <a:gd name="connsiteY16" fmla="*/ 295873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36257" h="3010110">
                    <a:moveTo>
                      <a:pt x="1437967" y="2806598"/>
                    </a:moveTo>
                    <a:cubicBezTo>
                      <a:pt x="1202909" y="2926064"/>
                      <a:pt x="967852" y="3045530"/>
                      <a:pt x="779289" y="3000327"/>
                    </a:cubicBezTo>
                    <a:cubicBezTo>
                      <a:pt x="590726" y="2955124"/>
                      <a:pt x="404746" y="2714900"/>
                      <a:pt x="306590" y="2535378"/>
                    </a:cubicBezTo>
                    <a:cubicBezTo>
                      <a:pt x="208434" y="2355856"/>
                      <a:pt x="240722" y="2096259"/>
                      <a:pt x="190353" y="1923195"/>
                    </a:cubicBezTo>
                    <a:cubicBezTo>
                      <a:pt x="139984" y="1750131"/>
                      <a:pt x="-29206" y="1542195"/>
                      <a:pt x="4374" y="1496992"/>
                    </a:cubicBezTo>
                    <a:cubicBezTo>
                      <a:pt x="37954" y="1451789"/>
                      <a:pt x="314340" y="1659724"/>
                      <a:pt x="391831" y="1651975"/>
                    </a:cubicBezTo>
                    <a:cubicBezTo>
                      <a:pt x="469322" y="1644226"/>
                      <a:pt x="511943" y="1552527"/>
                      <a:pt x="469323" y="1450497"/>
                    </a:cubicBezTo>
                    <a:cubicBezTo>
                      <a:pt x="426703" y="1348467"/>
                      <a:pt x="160648" y="1192192"/>
                      <a:pt x="136109" y="1039792"/>
                    </a:cubicBezTo>
                    <a:cubicBezTo>
                      <a:pt x="111570" y="887392"/>
                      <a:pt x="271719" y="671707"/>
                      <a:pt x="322089" y="536097"/>
                    </a:cubicBezTo>
                    <a:cubicBezTo>
                      <a:pt x="372459" y="400487"/>
                      <a:pt x="411204" y="217090"/>
                      <a:pt x="438326" y="226131"/>
                    </a:cubicBezTo>
                    <a:cubicBezTo>
                      <a:pt x="465448" y="235172"/>
                      <a:pt x="424119" y="627795"/>
                      <a:pt x="484821" y="590341"/>
                    </a:cubicBezTo>
                    <a:cubicBezTo>
                      <a:pt x="545523" y="552887"/>
                      <a:pt x="754750" y="27235"/>
                      <a:pt x="802536" y="1405"/>
                    </a:cubicBezTo>
                    <a:cubicBezTo>
                      <a:pt x="850322" y="-24425"/>
                      <a:pt x="763791" y="312663"/>
                      <a:pt x="771540" y="435358"/>
                    </a:cubicBezTo>
                    <a:cubicBezTo>
                      <a:pt x="779289" y="558053"/>
                      <a:pt x="781872" y="741450"/>
                      <a:pt x="849031" y="737575"/>
                    </a:cubicBezTo>
                    <a:cubicBezTo>
                      <a:pt x="916190" y="733700"/>
                      <a:pt x="1086672" y="472812"/>
                      <a:pt x="1174496" y="412110"/>
                    </a:cubicBezTo>
                    <a:cubicBezTo>
                      <a:pt x="1262320" y="351408"/>
                      <a:pt x="1304940" y="392738"/>
                      <a:pt x="1375974" y="373365"/>
                    </a:cubicBezTo>
                    <a:cubicBezTo>
                      <a:pt x="1447008" y="353992"/>
                      <a:pt x="1521916" y="344951"/>
                      <a:pt x="1600699" y="295873"/>
                    </a:cubicBezTo>
                    <a:cubicBezTo>
                      <a:pt x="1679482" y="246795"/>
                      <a:pt x="1835757" y="13029"/>
                      <a:pt x="1848672" y="78897"/>
                    </a:cubicBezTo>
                    <a:cubicBezTo>
                      <a:pt x="1861587" y="144765"/>
                      <a:pt x="1644610" y="549012"/>
                      <a:pt x="1678190" y="691080"/>
                    </a:cubicBezTo>
                    <a:cubicBezTo>
                      <a:pt x="1711770" y="833148"/>
                      <a:pt x="1949411" y="940345"/>
                      <a:pt x="2050150" y="931304"/>
                    </a:cubicBezTo>
                    <a:cubicBezTo>
                      <a:pt x="2150889" y="922263"/>
                      <a:pt x="2227089" y="634253"/>
                      <a:pt x="2282624" y="636836"/>
                    </a:cubicBezTo>
                    <a:cubicBezTo>
                      <a:pt x="2338159" y="639419"/>
                      <a:pt x="2332994" y="857687"/>
                      <a:pt x="2383363" y="946802"/>
                    </a:cubicBezTo>
                    <a:cubicBezTo>
                      <a:pt x="2433732" y="1035917"/>
                      <a:pt x="2509933" y="1026876"/>
                      <a:pt x="2584841" y="1171527"/>
                    </a:cubicBezTo>
                    <a:cubicBezTo>
                      <a:pt x="2659749" y="1316178"/>
                      <a:pt x="2816024" y="1608063"/>
                      <a:pt x="2832814" y="1814707"/>
                    </a:cubicBezTo>
                    <a:cubicBezTo>
                      <a:pt x="2849604" y="2021351"/>
                      <a:pt x="2805692" y="2247368"/>
                      <a:pt x="2685580" y="2411392"/>
                    </a:cubicBezTo>
                    <a:cubicBezTo>
                      <a:pt x="2565468" y="2575416"/>
                      <a:pt x="2308455" y="2732981"/>
                      <a:pt x="2112143" y="2798849"/>
                    </a:cubicBezTo>
                    <a:cubicBezTo>
                      <a:pt x="1915831" y="2864717"/>
                      <a:pt x="1711770" y="2835657"/>
                      <a:pt x="1507709" y="2806598"/>
                    </a:cubicBezTo>
                  </a:path>
                </a:pathLst>
              </a:custGeom>
              <a:solidFill>
                <a:srgbClr val="F29F16">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07" name="Freeform 301">
                <a:extLst>
                  <a:ext uri="{FF2B5EF4-FFF2-40B4-BE49-F238E27FC236}">
                    <a16:creationId xmlns:a16="http://schemas.microsoft.com/office/drawing/2014/main" id="{801E245C-1217-431F-AE43-72AE731CBC74}"/>
                  </a:ext>
                </a:extLst>
              </p:cNvPr>
              <p:cNvSpPr/>
              <p:nvPr/>
            </p:nvSpPr>
            <p:spPr>
              <a:xfrm>
                <a:off x="3004821" y="3048885"/>
                <a:ext cx="2432041" cy="2471741"/>
              </a:xfrm>
              <a:custGeom>
                <a:avLst/>
                <a:gdLst>
                  <a:gd name="connsiteX0" fmla="*/ 1028009 w 2607010"/>
                  <a:gd name="connsiteY0" fmla="*/ 2698526 h 2812476"/>
                  <a:gd name="connsiteX1" fmla="*/ 1351741 w 2607010"/>
                  <a:gd name="connsiteY1" fmla="*/ 2812116 h 2812476"/>
                  <a:gd name="connsiteX2" fmla="*/ 1715229 w 2607010"/>
                  <a:gd name="connsiteY2" fmla="*/ 2726923 h 2812476"/>
                  <a:gd name="connsiteX3" fmla="*/ 1584600 w 2607010"/>
                  <a:gd name="connsiteY3" fmla="*/ 2528141 h 2812476"/>
                  <a:gd name="connsiteX4" fmla="*/ 1544844 w 2607010"/>
                  <a:gd name="connsiteY4" fmla="*/ 2278243 h 2812476"/>
                  <a:gd name="connsiteX5" fmla="*/ 1908332 w 2607010"/>
                  <a:gd name="connsiteY5" fmla="*/ 1801164 h 2812476"/>
                  <a:gd name="connsiteX6" fmla="*/ 2606911 w 2607010"/>
                  <a:gd name="connsiteY6" fmla="*/ 1358163 h 2812476"/>
                  <a:gd name="connsiteX7" fmla="*/ 1959448 w 2607010"/>
                  <a:gd name="connsiteY7" fmla="*/ 1693254 h 2812476"/>
                  <a:gd name="connsiteX8" fmla="*/ 1925371 w 2607010"/>
                  <a:gd name="connsiteY8" fmla="*/ 1449035 h 2812476"/>
                  <a:gd name="connsiteX9" fmla="*/ 2334295 w 2607010"/>
                  <a:gd name="connsiteY9" fmla="*/ 1062829 h 2812476"/>
                  <a:gd name="connsiteX10" fmla="*/ 1896973 w 2607010"/>
                  <a:gd name="connsiteY10" fmla="*/ 1375202 h 2812476"/>
                  <a:gd name="connsiteX11" fmla="*/ 1703870 w 2607010"/>
                  <a:gd name="connsiteY11" fmla="*/ 1079867 h 2812476"/>
                  <a:gd name="connsiteX12" fmla="*/ 1811781 w 2607010"/>
                  <a:gd name="connsiteY12" fmla="*/ 1466074 h 2812476"/>
                  <a:gd name="connsiteX13" fmla="*/ 1772024 w 2607010"/>
                  <a:gd name="connsiteY13" fmla="*/ 1750049 h 2812476"/>
                  <a:gd name="connsiteX14" fmla="*/ 1448292 w 2607010"/>
                  <a:gd name="connsiteY14" fmla="*/ 1392240 h 2812476"/>
                  <a:gd name="connsiteX15" fmla="*/ 1556203 w 2607010"/>
                  <a:gd name="connsiteY15" fmla="*/ 852687 h 2812476"/>
                  <a:gd name="connsiteX16" fmla="*/ 1982166 w 2607010"/>
                  <a:gd name="connsiteY16" fmla="*/ 489199 h 2812476"/>
                  <a:gd name="connsiteX17" fmla="*/ 1550523 w 2607010"/>
                  <a:gd name="connsiteY17" fmla="*/ 733418 h 2812476"/>
                  <a:gd name="connsiteX18" fmla="*/ 1590280 w 2607010"/>
                  <a:gd name="connsiteY18" fmla="*/ 318814 h 2812476"/>
                  <a:gd name="connsiteX19" fmla="*/ 1431254 w 2607010"/>
                  <a:gd name="connsiteY19" fmla="*/ 852687 h 2812476"/>
                  <a:gd name="connsiteX20" fmla="*/ 1346061 w 2607010"/>
                  <a:gd name="connsiteY20" fmla="*/ 1238894 h 2812476"/>
                  <a:gd name="connsiteX21" fmla="*/ 1010971 w 2607010"/>
                  <a:gd name="connsiteY21" fmla="*/ 409686 h 2812476"/>
                  <a:gd name="connsiteX22" fmla="*/ 1289266 w 2607010"/>
                  <a:gd name="connsiteY22" fmla="*/ 1295689 h 2812476"/>
                  <a:gd name="connsiteX23" fmla="*/ 1488049 w 2607010"/>
                  <a:gd name="connsiteY23" fmla="*/ 1801164 h 2812476"/>
                  <a:gd name="connsiteX24" fmla="*/ 1414215 w 2607010"/>
                  <a:gd name="connsiteY24" fmla="*/ 2153294 h 2812476"/>
                  <a:gd name="connsiteX25" fmla="*/ 1124561 w 2607010"/>
                  <a:gd name="connsiteY25" fmla="*/ 1704613 h 2812476"/>
                  <a:gd name="connsiteX26" fmla="*/ 886022 w 2607010"/>
                  <a:gd name="connsiteY26" fmla="*/ 1204816 h 2812476"/>
                  <a:gd name="connsiteX27" fmla="*/ 937137 w 2607010"/>
                  <a:gd name="connsiteY27" fmla="*/ 762 h 2812476"/>
                  <a:gd name="connsiteX28" fmla="*/ 789470 w 2607010"/>
                  <a:gd name="connsiteY28" fmla="*/ 1017393 h 2812476"/>
                  <a:gd name="connsiteX29" fmla="*/ 329430 w 2607010"/>
                  <a:gd name="connsiteY29" fmla="*/ 659584 h 2812476"/>
                  <a:gd name="connsiteX30" fmla="*/ 630444 w 2607010"/>
                  <a:gd name="connsiteY30" fmla="*/ 279057 h 2812476"/>
                  <a:gd name="connsiteX31" fmla="*/ 266956 w 2607010"/>
                  <a:gd name="connsiteY31" fmla="*/ 602789 h 2812476"/>
                  <a:gd name="connsiteX32" fmla="*/ 19 w 2607010"/>
                  <a:gd name="connsiteY32" fmla="*/ 85954 h 2812476"/>
                  <a:gd name="connsiteX33" fmla="*/ 255597 w 2607010"/>
                  <a:gd name="connsiteY33" fmla="*/ 716379 h 2812476"/>
                  <a:gd name="connsiteX34" fmla="*/ 715636 w 2607010"/>
                  <a:gd name="connsiteY34" fmla="*/ 1148021 h 2812476"/>
                  <a:gd name="connsiteX35" fmla="*/ 971214 w 2607010"/>
                  <a:gd name="connsiteY35" fmla="*/ 1744369 h 2812476"/>
                  <a:gd name="connsiteX36" fmla="*/ 1158638 w 2607010"/>
                  <a:gd name="connsiteY36" fmla="*/ 2164653 h 2812476"/>
                  <a:gd name="connsiteX37" fmla="*/ 823547 w 2607010"/>
                  <a:gd name="connsiteY37" fmla="*/ 1977229 h 2812476"/>
                  <a:gd name="connsiteX38" fmla="*/ 420302 w 2607010"/>
                  <a:gd name="connsiteY38" fmla="*/ 1579664 h 2812476"/>
                  <a:gd name="connsiteX39" fmla="*/ 397584 w 2607010"/>
                  <a:gd name="connsiteY39" fmla="*/ 1221855 h 2812476"/>
                  <a:gd name="connsiteX40" fmla="*/ 323751 w 2607010"/>
                  <a:gd name="connsiteY40" fmla="*/ 1608061 h 2812476"/>
                  <a:gd name="connsiteX41" fmla="*/ 22737 w 2607010"/>
                  <a:gd name="connsiteY41" fmla="*/ 1352484 h 2812476"/>
                  <a:gd name="connsiteX42" fmla="*/ 414623 w 2607010"/>
                  <a:gd name="connsiteY42" fmla="*/ 1733010 h 2812476"/>
                  <a:gd name="connsiteX43" fmla="*/ 800829 w 2607010"/>
                  <a:gd name="connsiteY43" fmla="*/ 2090819 h 2812476"/>
                  <a:gd name="connsiteX44" fmla="*/ 210161 w 2607010"/>
                  <a:gd name="connsiteY44" fmla="*/ 2170332 h 2812476"/>
                  <a:gd name="connsiteX45" fmla="*/ 874663 w 2607010"/>
                  <a:gd name="connsiteY45" fmla="*/ 2141935 h 2812476"/>
                  <a:gd name="connsiteX46" fmla="*/ 1113202 w 2607010"/>
                  <a:gd name="connsiteY46" fmla="*/ 2391833 h 2812476"/>
                  <a:gd name="connsiteX47" fmla="*/ 1079125 w 2607010"/>
                  <a:gd name="connsiteY47" fmla="*/ 2658769 h 2812476"/>
                  <a:gd name="connsiteX48" fmla="*/ 1028009 w 2607010"/>
                  <a:gd name="connsiteY48" fmla="*/ 2698526 h 2812476"/>
                  <a:gd name="connsiteX0" fmla="*/ 1028009 w 2607010"/>
                  <a:gd name="connsiteY0" fmla="*/ 2698526 h 2812476"/>
                  <a:gd name="connsiteX1" fmla="*/ 1351741 w 2607010"/>
                  <a:gd name="connsiteY1" fmla="*/ 2812116 h 2812476"/>
                  <a:gd name="connsiteX2" fmla="*/ 1715229 w 2607010"/>
                  <a:gd name="connsiteY2" fmla="*/ 2726923 h 2812476"/>
                  <a:gd name="connsiteX3" fmla="*/ 1584600 w 2607010"/>
                  <a:gd name="connsiteY3" fmla="*/ 2528141 h 2812476"/>
                  <a:gd name="connsiteX4" fmla="*/ 1544844 w 2607010"/>
                  <a:gd name="connsiteY4" fmla="*/ 2278243 h 2812476"/>
                  <a:gd name="connsiteX5" fmla="*/ 1908332 w 2607010"/>
                  <a:gd name="connsiteY5" fmla="*/ 1801164 h 2812476"/>
                  <a:gd name="connsiteX6" fmla="*/ 2606911 w 2607010"/>
                  <a:gd name="connsiteY6" fmla="*/ 1358163 h 2812476"/>
                  <a:gd name="connsiteX7" fmla="*/ 1959448 w 2607010"/>
                  <a:gd name="connsiteY7" fmla="*/ 1693254 h 2812476"/>
                  <a:gd name="connsiteX8" fmla="*/ 1925371 w 2607010"/>
                  <a:gd name="connsiteY8" fmla="*/ 1449035 h 2812476"/>
                  <a:gd name="connsiteX9" fmla="*/ 2328819 w 2607010"/>
                  <a:gd name="connsiteY9" fmla="*/ 1046402 h 2812476"/>
                  <a:gd name="connsiteX10" fmla="*/ 1896973 w 2607010"/>
                  <a:gd name="connsiteY10" fmla="*/ 1375202 h 2812476"/>
                  <a:gd name="connsiteX11" fmla="*/ 1703870 w 2607010"/>
                  <a:gd name="connsiteY11" fmla="*/ 1079867 h 2812476"/>
                  <a:gd name="connsiteX12" fmla="*/ 1811781 w 2607010"/>
                  <a:gd name="connsiteY12" fmla="*/ 1466074 h 2812476"/>
                  <a:gd name="connsiteX13" fmla="*/ 1772024 w 2607010"/>
                  <a:gd name="connsiteY13" fmla="*/ 1750049 h 2812476"/>
                  <a:gd name="connsiteX14" fmla="*/ 1448292 w 2607010"/>
                  <a:gd name="connsiteY14" fmla="*/ 1392240 h 2812476"/>
                  <a:gd name="connsiteX15" fmla="*/ 1556203 w 2607010"/>
                  <a:gd name="connsiteY15" fmla="*/ 852687 h 2812476"/>
                  <a:gd name="connsiteX16" fmla="*/ 1982166 w 2607010"/>
                  <a:gd name="connsiteY16" fmla="*/ 489199 h 2812476"/>
                  <a:gd name="connsiteX17" fmla="*/ 1550523 w 2607010"/>
                  <a:gd name="connsiteY17" fmla="*/ 733418 h 2812476"/>
                  <a:gd name="connsiteX18" fmla="*/ 1590280 w 2607010"/>
                  <a:gd name="connsiteY18" fmla="*/ 318814 h 2812476"/>
                  <a:gd name="connsiteX19" fmla="*/ 1431254 w 2607010"/>
                  <a:gd name="connsiteY19" fmla="*/ 852687 h 2812476"/>
                  <a:gd name="connsiteX20" fmla="*/ 1346061 w 2607010"/>
                  <a:gd name="connsiteY20" fmla="*/ 1238894 h 2812476"/>
                  <a:gd name="connsiteX21" fmla="*/ 1010971 w 2607010"/>
                  <a:gd name="connsiteY21" fmla="*/ 409686 h 2812476"/>
                  <a:gd name="connsiteX22" fmla="*/ 1289266 w 2607010"/>
                  <a:gd name="connsiteY22" fmla="*/ 1295689 h 2812476"/>
                  <a:gd name="connsiteX23" fmla="*/ 1488049 w 2607010"/>
                  <a:gd name="connsiteY23" fmla="*/ 1801164 h 2812476"/>
                  <a:gd name="connsiteX24" fmla="*/ 1414215 w 2607010"/>
                  <a:gd name="connsiteY24" fmla="*/ 2153294 h 2812476"/>
                  <a:gd name="connsiteX25" fmla="*/ 1124561 w 2607010"/>
                  <a:gd name="connsiteY25" fmla="*/ 1704613 h 2812476"/>
                  <a:gd name="connsiteX26" fmla="*/ 886022 w 2607010"/>
                  <a:gd name="connsiteY26" fmla="*/ 1204816 h 2812476"/>
                  <a:gd name="connsiteX27" fmla="*/ 937137 w 2607010"/>
                  <a:gd name="connsiteY27" fmla="*/ 762 h 2812476"/>
                  <a:gd name="connsiteX28" fmla="*/ 789470 w 2607010"/>
                  <a:gd name="connsiteY28" fmla="*/ 1017393 h 2812476"/>
                  <a:gd name="connsiteX29" fmla="*/ 329430 w 2607010"/>
                  <a:gd name="connsiteY29" fmla="*/ 659584 h 2812476"/>
                  <a:gd name="connsiteX30" fmla="*/ 630444 w 2607010"/>
                  <a:gd name="connsiteY30" fmla="*/ 279057 h 2812476"/>
                  <a:gd name="connsiteX31" fmla="*/ 266956 w 2607010"/>
                  <a:gd name="connsiteY31" fmla="*/ 602789 h 2812476"/>
                  <a:gd name="connsiteX32" fmla="*/ 19 w 2607010"/>
                  <a:gd name="connsiteY32" fmla="*/ 85954 h 2812476"/>
                  <a:gd name="connsiteX33" fmla="*/ 255597 w 2607010"/>
                  <a:gd name="connsiteY33" fmla="*/ 716379 h 2812476"/>
                  <a:gd name="connsiteX34" fmla="*/ 715636 w 2607010"/>
                  <a:gd name="connsiteY34" fmla="*/ 1148021 h 2812476"/>
                  <a:gd name="connsiteX35" fmla="*/ 971214 w 2607010"/>
                  <a:gd name="connsiteY35" fmla="*/ 1744369 h 2812476"/>
                  <a:gd name="connsiteX36" fmla="*/ 1158638 w 2607010"/>
                  <a:gd name="connsiteY36" fmla="*/ 2164653 h 2812476"/>
                  <a:gd name="connsiteX37" fmla="*/ 823547 w 2607010"/>
                  <a:gd name="connsiteY37" fmla="*/ 1977229 h 2812476"/>
                  <a:gd name="connsiteX38" fmla="*/ 420302 w 2607010"/>
                  <a:gd name="connsiteY38" fmla="*/ 1579664 h 2812476"/>
                  <a:gd name="connsiteX39" fmla="*/ 397584 w 2607010"/>
                  <a:gd name="connsiteY39" fmla="*/ 1221855 h 2812476"/>
                  <a:gd name="connsiteX40" fmla="*/ 323751 w 2607010"/>
                  <a:gd name="connsiteY40" fmla="*/ 1608061 h 2812476"/>
                  <a:gd name="connsiteX41" fmla="*/ 22737 w 2607010"/>
                  <a:gd name="connsiteY41" fmla="*/ 1352484 h 2812476"/>
                  <a:gd name="connsiteX42" fmla="*/ 414623 w 2607010"/>
                  <a:gd name="connsiteY42" fmla="*/ 1733010 h 2812476"/>
                  <a:gd name="connsiteX43" fmla="*/ 800829 w 2607010"/>
                  <a:gd name="connsiteY43" fmla="*/ 2090819 h 2812476"/>
                  <a:gd name="connsiteX44" fmla="*/ 210161 w 2607010"/>
                  <a:gd name="connsiteY44" fmla="*/ 2170332 h 2812476"/>
                  <a:gd name="connsiteX45" fmla="*/ 874663 w 2607010"/>
                  <a:gd name="connsiteY45" fmla="*/ 2141935 h 2812476"/>
                  <a:gd name="connsiteX46" fmla="*/ 1113202 w 2607010"/>
                  <a:gd name="connsiteY46" fmla="*/ 2391833 h 2812476"/>
                  <a:gd name="connsiteX47" fmla="*/ 1079125 w 2607010"/>
                  <a:gd name="connsiteY47" fmla="*/ 2658769 h 2812476"/>
                  <a:gd name="connsiteX48" fmla="*/ 1028009 w 2607010"/>
                  <a:gd name="connsiteY48" fmla="*/ 2698526 h 2812476"/>
                  <a:gd name="connsiteX0" fmla="*/ 1028009 w 2607010"/>
                  <a:gd name="connsiteY0" fmla="*/ 2698526 h 2812476"/>
                  <a:gd name="connsiteX1" fmla="*/ 1351741 w 2607010"/>
                  <a:gd name="connsiteY1" fmla="*/ 2812116 h 2812476"/>
                  <a:gd name="connsiteX2" fmla="*/ 1715229 w 2607010"/>
                  <a:gd name="connsiteY2" fmla="*/ 2726923 h 2812476"/>
                  <a:gd name="connsiteX3" fmla="*/ 1584600 w 2607010"/>
                  <a:gd name="connsiteY3" fmla="*/ 2528141 h 2812476"/>
                  <a:gd name="connsiteX4" fmla="*/ 1544844 w 2607010"/>
                  <a:gd name="connsiteY4" fmla="*/ 2278243 h 2812476"/>
                  <a:gd name="connsiteX5" fmla="*/ 1908332 w 2607010"/>
                  <a:gd name="connsiteY5" fmla="*/ 1801164 h 2812476"/>
                  <a:gd name="connsiteX6" fmla="*/ 2606911 w 2607010"/>
                  <a:gd name="connsiteY6" fmla="*/ 1358163 h 2812476"/>
                  <a:gd name="connsiteX7" fmla="*/ 1959448 w 2607010"/>
                  <a:gd name="connsiteY7" fmla="*/ 1693254 h 2812476"/>
                  <a:gd name="connsiteX8" fmla="*/ 1925371 w 2607010"/>
                  <a:gd name="connsiteY8" fmla="*/ 1449035 h 2812476"/>
                  <a:gd name="connsiteX9" fmla="*/ 2317937 w 2607010"/>
                  <a:gd name="connsiteY9" fmla="*/ 1081318 h 2812476"/>
                  <a:gd name="connsiteX10" fmla="*/ 2328819 w 2607010"/>
                  <a:gd name="connsiteY10" fmla="*/ 1046402 h 2812476"/>
                  <a:gd name="connsiteX11" fmla="*/ 1896973 w 2607010"/>
                  <a:gd name="connsiteY11" fmla="*/ 1375202 h 2812476"/>
                  <a:gd name="connsiteX12" fmla="*/ 1703870 w 2607010"/>
                  <a:gd name="connsiteY12" fmla="*/ 1079867 h 2812476"/>
                  <a:gd name="connsiteX13" fmla="*/ 1811781 w 2607010"/>
                  <a:gd name="connsiteY13" fmla="*/ 1466074 h 2812476"/>
                  <a:gd name="connsiteX14" fmla="*/ 1772024 w 2607010"/>
                  <a:gd name="connsiteY14" fmla="*/ 1750049 h 2812476"/>
                  <a:gd name="connsiteX15" fmla="*/ 1448292 w 2607010"/>
                  <a:gd name="connsiteY15" fmla="*/ 1392240 h 2812476"/>
                  <a:gd name="connsiteX16" fmla="*/ 1556203 w 2607010"/>
                  <a:gd name="connsiteY16" fmla="*/ 852687 h 2812476"/>
                  <a:gd name="connsiteX17" fmla="*/ 1982166 w 2607010"/>
                  <a:gd name="connsiteY17" fmla="*/ 489199 h 2812476"/>
                  <a:gd name="connsiteX18" fmla="*/ 1550523 w 2607010"/>
                  <a:gd name="connsiteY18" fmla="*/ 733418 h 2812476"/>
                  <a:gd name="connsiteX19" fmla="*/ 1590280 w 2607010"/>
                  <a:gd name="connsiteY19" fmla="*/ 318814 h 2812476"/>
                  <a:gd name="connsiteX20" fmla="*/ 1431254 w 2607010"/>
                  <a:gd name="connsiteY20" fmla="*/ 852687 h 2812476"/>
                  <a:gd name="connsiteX21" fmla="*/ 1346061 w 2607010"/>
                  <a:gd name="connsiteY21" fmla="*/ 1238894 h 2812476"/>
                  <a:gd name="connsiteX22" fmla="*/ 1010971 w 2607010"/>
                  <a:gd name="connsiteY22" fmla="*/ 409686 h 2812476"/>
                  <a:gd name="connsiteX23" fmla="*/ 1289266 w 2607010"/>
                  <a:gd name="connsiteY23" fmla="*/ 1295689 h 2812476"/>
                  <a:gd name="connsiteX24" fmla="*/ 1488049 w 2607010"/>
                  <a:gd name="connsiteY24" fmla="*/ 1801164 h 2812476"/>
                  <a:gd name="connsiteX25" fmla="*/ 1414215 w 2607010"/>
                  <a:gd name="connsiteY25" fmla="*/ 2153294 h 2812476"/>
                  <a:gd name="connsiteX26" fmla="*/ 1124561 w 2607010"/>
                  <a:gd name="connsiteY26" fmla="*/ 1704613 h 2812476"/>
                  <a:gd name="connsiteX27" fmla="*/ 886022 w 2607010"/>
                  <a:gd name="connsiteY27" fmla="*/ 1204816 h 2812476"/>
                  <a:gd name="connsiteX28" fmla="*/ 937137 w 2607010"/>
                  <a:gd name="connsiteY28" fmla="*/ 762 h 2812476"/>
                  <a:gd name="connsiteX29" fmla="*/ 789470 w 2607010"/>
                  <a:gd name="connsiteY29" fmla="*/ 1017393 h 2812476"/>
                  <a:gd name="connsiteX30" fmla="*/ 329430 w 2607010"/>
                  <a:gd name="connsiteY30" fmla="*/ 659584 h 2812476"/>
                  <a:gd name="connsiteX31" fmla="*/ 630444 w 2607010"/>
                  <a:gd name="connsiteY31" fmla="*/ 279057 h 2812476"/>
                  <a:gd name="connsiteX32" fmla="*/ 266956 w 2607010"/>
                  <a:gd name="connsiteY32" fmla="*/ 602789 h 2812476"/>
                  <a:gd name="connsiteX33" fmla="*/ 19 w 2607010"/>
                  <a:gd name="connsiteY33" fmla="*/ 85954 h 2812476"/>
                  <a:gd name="connsiteX34" fmla="*/ 255597 w 2607010"/>
                  <a:gd name="connsiteY34" fmla="*/ 716379 h 2812476"/>
                  <a:gd name="connsiteX35" fmla="*/ 715636 w 2607010"/>
                  <a:gd name="connsiteY35" fmla="*/ 1148021 h 2812476"/>
                  <a:gd name="connsiteX36" fmla="*/ 971214 w 2607010"/>
                  <a:gd name="connsiteY36" fmla="*/ 1744369 h 2812476"/>
                  <a:gd name="connsiteX37" fmla="*/ 1158638 w 2607010"/>
                  <a:gd name="connsiteY37" fmla="*/ 2164653 h 2812476"/>
                  <a:gd name="connsiteX38" fmla="*/ 823547 w 2607010"/>
                  <a:gd name="connsiteY38" fmla="*/ 1977229 h 2812476"/>
                  <a:gd name="connsiteX39" fmla="*/ 420302 w 2607010"/>
                  <a:gd name="connsiteY39" fmla="*/ 1579664 h 2812476"/>
                  <a:gd name="connsiteX40" fmla="*/ 397584 w 2607010"/>
                  <a:gd name="connsiteY40" fmla="*/ 1221855 h 2812476"/>
                  <a:gd name="connsiteX41" fmla="*/ 323751 w 2607010"/>
                  <a:gd name="connsiteY41" fmla="*/ 1608061 h 2812476"/>
                  <a:gd name="connsiteX42" fmla="*/ 22737 w 2607010"/>
                  <a:gd name="connsiteY42" fmla="*/ 1352484 h 2812476"/>
                  <a:gd name="connsiteX43" fmla="*/ 414623 w 2607010"/>
                  <a:gd name="connsiteY43" fmla="*/ 1733010 h 2812476"/>
                  <a:gd name="connsiteX44" fmla="*/ 800829 w 2607010"/>
                  <a:gd name="connsiteY44" fmla="*/ 2090819 h 2812476"/>
                  <a:gd name="connsiteX45" fmla="*/ 210161 w 2607010"/>
                  <a:gd name="connsiteY45" fmla="*/ 2170332 h 2812476"/>
                  <a:gd name="connsiteX46" fmla="*/ 874663 w 2607010"/>
                  <a:gd name="connsiteY46" fmla="*/ 2141935 h 2812476"/>
                  <a:gd name="connsiteX47" fmla="*/ 1113202 w 2607010"/>
                  <a:gd name="connsiteY47" fmla="*/ 2391833 h 2812476"/>
                  <a:gd name="connsiteX48" fmla="*/ 1079125 w 2607010"/>
                  <a:gd name="connsiteY48" fmla="*/ 2658769 h 2812476"/>
                  <a:gd name="connsiteX49" fmla="*/ 1028009 w 2607010"/>
                  <a:gd name="connsiteY49" fmla="*/ 2698526 h 2812476"/>
                  <a:gd name="connsiteX0" fmla="*/ 1028009 w 2663539"/>
                  <a:gd name="connsiteY0" fmla="*/ 2698526 h 2812476"/>
                  <a:gd name="connsiteX1" fmla="*/ 1351741 w 2663539"/>
                  <a:gd name="connsiteY1" fmla="*/ 2812116 h 2812476"/>
                  <a:gd name="connsiteX2" fmla="*/ 1715229 w 2663539"/>
                  <a:gd name="connsiteY2" fmla="*/ 2726923 h 2812476"/>
                  <a:gd name="connsiteX3" fmla="*/ 1584600 w 2663539"/>
                  <a:gd name="connsiteY3" fmla="*/ 2528141 h 2812476"/>
                  <a:gd name="connsiteX4" fmla="*/ 1544844 w 2663539"/>
                  <a:gd name="connsiteY4" fmla="*/ 2278243 h 2812476"/>
                  <a:gd name="connsiteX5" fmla="*/ 1908332 w 2663539"/>
                  <a:gd name="connsiteY5" fmla="*/ 1801164 h 2812476"/>
                  <a:gd name="connsiteX6" fmla="*/ 2606911 w 2663539"/>
                  <a:gd name="connsiteY6" fmla="*/ 1358163 h 2812476"/>
                  <a:gd name="connsiteX7" fmla="*/ 2547905 w 2663539"/>
                  <a:gd name="connsiteY7" fmla="*/ 1373342 h 2812476"/>
                  <a:gd name="connsiteX8" fmla="*/ 1959448 w 2663539"/>
                  <a:gd name="connsiteY8" fmla="*/ 1693254 h 2812476"/>
                  <a:gd name="connsiteX9" fmla="*/ 1925371 w 2663539"/>
                  <a:gd name="connsiteY9" fmla="*/ 1449035 h 2812476"/>
                  <a:gd name="connsiteX10" fmla="*/ 2317937 w 2663539"/>
                  <a:gd name="connsiteY10" fmla="*/ 1081318 h 2812476"/>
                  <a:gd name="connsiteX11" fmla="*/ 2328819 w 2663539"/>
                  <a:gd name="connsiteY11" fmla="*/ 1046402 h 2812476"/>
                  <a:gd name="connsiteX12" fmla="*/ 1896973 w 2663539"/>
                  <a:gd name="connsiteY12" fmla="*/ 1375202 h 2812476"/>
                  <a:gd name="connsiteX13" fmla="*/ 1703870 w 2663539"/>
                  <a:gd name="connsiteY13" fmla="*/ 1079867 h 2812476"/>
                  <a:gd name="connsiteX14" fmla="*/ 1811781 w 2663539"/>
                  <a:gd name="connsiteY14" fmla="*/ 1466074 h 2812476"/>
                  <a:gd name="connsiteX15" fmla="*/ 1772024 w 2663539"/>
                  <a:gd name="connsiteY15" fmla="*/ 1750049 h 2812476"/>
                  <a:gd name="connsiteX16" fmla="*/ 1448292 w 2663539"/>
                  <a:gd name="connsiteY16" fmla="*/ 1392240 h 2812476"/>
                  <a:gd name="connsiteX17" fmla="*/ 1556203 w 2663539"/>
                  <a:gd name="connsiteY17" fmla="*/ 852687 h 2812476"/>
                  <a:gd name="connsiteX18" fmla="*/ 1982166 w 2663539"/>
                  <a:gd name="connsiteY18" fmla="*/ 489199 h 2812476"/>
                  <a:gd name="connsiteX19" fmla="*/ 1550523 w 2663539"/>
                  <a:gd name="connsiteY19" fmla="*/ 733418 h 2812476"/>
                  <a:gd name="connsiteX20" fmla="*/ 1590280 w 2663539"/>
                  <a:gd name="connsiteY20" fmla="*/ 318814 h 2812476"/>
                  <a:gd name="connsiteX21" fmla="*/ 1431254 w 2663539"/>
                  <a:gd name="connsiteY21" fmla="*/ 852687 h 2812476"/>
                  <a:gd name="connsiteX22" fmla="*/ 1346061 w 2663539"/>
                  <a:gd name="connsiteY22" fmla="*/ 1238894 h 2812476"/>
                  <a:gd name="connsiteX23" fmla="*/ 1010971 w 2663539"/>
                  <a:gd name="connsiteY23" fmla="*/ 409686 h 2812476"/>
                  <a:gd name="connsiteX24" fmla="*/ 1289266 w 2663539"/>
                  <a:gd name="connsiteY24" fmla="*/ 1295689 h 2812476"/>
                  <a:gd name="connsiteX25" fmla="*/ 1488049 w 2663539"/>
                  <a:gd name="connsiteY25" fmla="*/ 1801164 h 2812476"/>
                  <a:gd name="connsiteX26" fmla="*/ 1414215 w 2663539"/>
                  <a:gd name="connsiteY26" fmla="*/ 2153294 h 2812476"/>
                  <a:gd name="connsiteX27" fmla="*/ 1124561 w 2663539"/>
                  <a:gd name="connsiteY27" fmla="*/ 1704613 h 2812476"/>
                  <a:gd name="connsiteX28" fmla="*/ 886022 w 2663539"/>
                  <a:gd name="connsiteY28" fmla="*/ 1204816 h 2812476"/>
                  <a:gd name="connsiteX29" fmla="*/ 937137 w 2663539"/>
                  <a:gd name="connsiteY29" fmla="*/ 762 h 2812476"/>
                  <a:gd name="connsiteX30" fmla="*/ 789470 w 2663539"/>
                  <a:gd name="connsiteY30" fmla="*/ 1017393 h 2812476"/>
                  <a:gd name="connsiteX31" fmla="*/ 329430 w 2663539"/>
                  <a:gd name="connsiteY31" fmla="*/ 659584 h 2812476"/>
                  <a:gd name="connsiteX32" fmla="*/ 630444 w 2663539"/>
                  <a:gd name="connsiteY32" fmla="*/ 279057 h 2812476"/>
                  <a:gd name="connsiteX33" fmla="*/ 266956 w 2663539"/>
                  <a:gd name="connsiteY33" fmla="*/ 602789 h 2812476"/>
                  <a:gd name="connsiteX34" fmla="*/ 19 w 2663539"/>
                  <a:gd name="connsiteY34" fmla="*/ 85954 h 2812476"/>
                  <a:gd name="connsiteX35" fmla="*/ 255597 w 2663539"/>
                  <a:gd name="connsiteY35" fmla="*/ 716379 h 2812476"/>
                  <a:gd name="connsiteX36" fmla="*/ 715636 w 2663539"/>
                  <a:gd name="connsiteY36" fmla="*/ 1148021 h 2812476"/>
                  <a:gd name="connsiteX37" fmla="*/ 971214 w 2663539"/>
                  <a:gd name="connsiteY37" fmla="*/ 1744369 h 2812476"/>
                  <a:gd name="connsiteX38" fmla="*/ 1158638 w 2663539"/>
                  <a:gd name="connsiteY38" fmla="*/ 2164653 h 2812476"/>
                  <a:gd name="connsiteX39" fmla="*/ 823547 w 2663539"/>
                  <a:gd name="connsiteY39" fmla="*/ 1977229 h 2812476"/>
                  <a:gd name="connsiteX40" fmla="*/ 420302 w 2663539"/>
                  <a:gd name="connsiteY40" fmla="*/ 1579664 h 2812476"/>
                  <a:gd name="connsiteX41" fmla="*/ 397584 w 2663539"/>
                  <a:gd name="connsiteY41" fmla="*/ 1221855 h 2812476"/>
                  <a:gd name="connsiteX42" fmla="*/ 323751 w 2663539"/>
                  <a:gd name="connsiteY42" fmla="*/ 1608061 h 2812476"/>
                  <a:gd name="connsiteX43" fmla="*/ 22737 w 2663539"/>
                  <a:gd name="connsiteY43" fmla="*/ 1352484 h 2812476"/>
                  <a:gd name="connsiteX44" fmla="*/ 414623 w 2663539"/>
                  <a:gd name="connsiteY44" fmla="*/ 1733010 h 2812476"/>
                  <a:gd name="connsiteX45" fmla="*/ 800829 w 2663539"/>
                  <a:gd name="connsiteY45" fmla="*/ 2090819 h 2812476"/>
                  <a:gd name="connsiteX46" fmla="*/ 210161 w 2663539"/>
                  <a:gd name="connsiteY46" fmla="*/ 2170332 h 2812476"/>
                  <a:gd name="connsiteX47" fmla="*/ 874663 w 2663539"/>
                  <a:gd name="connsiteY47" fmla="*/ 2141935 h 2812476"/>
                  <a:gd name="connsiteX48" fmla="*/ 1113202 w 2663539"/>
                  <a:gd name="connsiteY48" fmla="*/ 2391833 h 2812476"/>
                  <a:gd name="connsiteX49" fmla="*/ 1079125 w 2663539"/>
                  <a:gd name="connsiteY49" fmla="*/ 2658769 h 2812476"/>
                  <a:gd name="connsiteX50" fmla="*/ 1028009 w 2663539"/>
                  <a:gd name="connsiteY50" fmla="*/ 2698526 h 2812476"/>
                  <a:gd name="connsiteX0" fmla="*/ 1051537 w 2687067"/>
                  <a:gd name="connsiteY0" fmla="*/ 2698526 h 2812476"/>
                  <a:gd name="connsiteX1" fmla="*/ 1375269 w 2687067"/>
                  <a:gd name="connsiteY1" fmla="*/ 2812116 h 2812476"/>
                  <a:gd name="connsiteX2" fmla="*/ 1738757 w 2687067"/>
                  <a:gd name="connsiteY2" fmla="*/ 2726923 h 2812476"/>
                  <a:gd name="connsiteX3" fmla="*/ 1608128 w 2687067"/>
                  <a:gd name="connsiteY3" fmla="*/ 2528141 h 2812476"/>
                  <a:gd name="connsiteX4" fmla="*/ 1568372 w 2687067"/>
                  <a:gd name="connsiteY4" fmla="*/ 2278243 h 2812476"/>
                  <a:gd name="connsiteX5" fmla="*/ 1931860 w 2687067"/>
                  <a:gd name="connsiteY5" fmla="*/ 1801164 h 2812476"/>
                  <a:gd name="connsiteX6" fmla="*/ 2630439 w 2687067"/>
                  <a:gd name="connsiteY6" fmla="*/ 1358163 h 2812476"/>
                  <a:gd name="connsiteX7" fmla="*/ 2571433 w 2687067"/>
                  <a:gd name="connsiteY7" fmla="*/ 1373342 h 2812476"/>
                  <a:gd name="connsiteX8" fmla="*/ 1982976 w 2687067"/>
                  <a:gd name="connsiteY8" fmla="*/ 1693254 h 2812476"/>
                  <a:gd name="connsiteX9" fmla="*/ 1948899 w 2687067"/>
                  <a:gd name="connsiteY9" fmla="*/ 1449035 h 2812476"/>
                  <a:gd name="connsiteX10" fmla="*/ 2341465 w 2687067"/>
                  <a:gd name="connsiteY10" fmla="*/ 1081318 h 2812476"/>
                  <a:gd name="connsiteX11" fmla="*/ 2352347 w 2687067"/>
                  <a:gd name="connsiteY11" fmla="*/ 1046402 h 2812476"/>
                  <a:gd name="connsiteX12" fmla="*/ 1920501 w 2687067"/>
                  <a:gd name="connsiteY12" fmla="*/ 1375202 h 2812476"/>
                  <a:gd name="connsiteX13" fmla="*/ 1727398 w 2687067"/>
                  <a:gd name="connsiteY13" fmla="*/ 1079867 h 2812476"/>
                  <a:gd name="connsiteX14" fmla="*/ 1835309 w 2687067"/>
                  <a:gd name="connsiteY14" fmla="*/ 1466074 h 2812476"/>
                  <a:gd name="connsiteX15" fmla="*/ 1795552 w 2687067"/>
                  <a:gd name="connsiteY15" fmla="*/ 1750049 h 2812476"/>
                  <a:gd name="connsiteX16" fmla="*/ 1471820 w 2687067"/>
                  <a:gd name="connsiteY16" fmla="*/ 1392240 h 2812476"/>
                  <a:gd name="connsiteX17" fmla="*/ 1579731 w 2687067"/>
                  <a:gd name="connsiteY17" fmla="*/ 852687 h 2812476"/>
                  <a:gd name="connsiteX18" fmla="*/ 2005694 w 2687067"/>
                  <a:gd name="connsiteY18" fmla="*/ 489199 h 2812476"/>
                  <a:gd name="connsiteX19" fmla="*/ 1574051 w 2687067"/>
                  <a:gd name="connsiteY19" fmla="*/ 733418 h 2812476"/>
                  <a:gd name="connsiteX20" fmla="*/ 1613808 w 2687067"/>
                  <a:gd name="connsiteY20" fmla="*/ 318814 h 2812476"/>
                  <a:gd name="connsiteX21" fmla="*/ 1454782 w 2687067"/>
                  <a:gd name="connsiteY21" fmla="*/ 852687 h 2812476"/>
                  <a:gd name="connsiteX22" fmla="*/ 1369589 w 2687067"/>
                  <a:gd name="connsiteY22" fmla="*/ 1238894 h 2812476"/>
                  <a:gd name="connsiteX23" fmla="*/ 1034499 w 2687067"/>
                  <a:gd name="connsiteY23" fmla="*/ 409686 h 2812476"/>
                  <a:gd name="connsiteX24" fmla="*/ 1312794 w 2687067"/>
                  <a:gd name="connsiteY24" fmla="*/ 1295689 h 2812476"/>
                  <a:gd name="connsiteX25" fmla="*/ 1511577 w 2687067"/>
                  <a:gd name="connsiteY25" fmla="*/ 1801164 h 2812476"/>
                  <a:gd name="connsiteX26" fmla="*/ 1437743 w 2687067"/>
                  <a:gd name="connsiteY26" fmla="*/ 2153294 h 2812476"/>
                  <a:gd name="connsiteX27" fmla="*/ 1148089 w 2687067"/>
                  <a:gd name="connsiteY27" fmla="*/ 1704613 h 2812476"/>
                  <a:gd name="connsiteX28" fmla="*/ 909550 w 2687067"/>
                  <a:gd name="connsiteY28" fmla="*/ 1204816 h 2812476"/>
                  <a:gd name="connsiteX29" fmla="*/ 960665 w 2687067"/>
                  <a:gd name="connsiteY29" fmla="*/ 762 h 2812476"/>
                  <a:gd name="connsiteX30" fmla="*/ 812998 w 2687067"/>
                  <a:gd name="connsiteY30" fmla="*/ 1017393 h 2812476"/>
                  <a:gd name="connsiteX31" fmla="*/ 352958 w 2687067"/>
                  <a:gd name="connsiteY31" fmla="*/ 659584 h 2812476"/>
                  <a:gd name="connsiteX32" fmla="*/ 653972 w 2687067"/>
                  <a:gd name="connsiteY32" fmla="*/ 279057 h 2812476"/>
                  <a:gd name="connsiteX33" fmla="*/ 290484 w 2687067"/>
                  <a:gd name="connsiteY33" fmla="*/ 602789 h 2812476"/>
                  <a:gd name="connsiteX34" fmla="*/ 23547 w 2687067"/>
                  <a:gd name="connsiteY34" fmla="*/ 85954 h 2812476"/>
                  <a:gd name="connsiteX35" fmla="*/ 279125 w 2687067"/>
                  <a:gd name="connsiteY35" fmla="*/ 716379 h 2812476"/>
                  <a:gd name="connsiteX36" fmla="*/ 739164 w 2687067"/>
                  <a:gd name="connsiteY36" fmla="*/ 1148021 h 2812476"/>
                  <a:gd name="connsiteX37" fmla="*/ 994742 w 2687067"/>
                  <a:gd name="connsiteY37" fmla="*/ 1744369 h 2812476"/>
                  <a:gd name="connsiteX38" fmla="*/ 1182166 w 2687067"/>
                  <a:gd name="connsiteY38" fmla="*/ 2164653 h 2812476"/>
                  <a:gd name="connsiteX39" fmla="*/ 847075 w 2687067"/>
                  <a:gd name="connsiteY39" fmla="*/ 1977229 h 2812476"/>
                  <a:gd name="connsiteX40" fmla="*/ 443830 w 2687067"/>
                  <a:gd name="connsiteY40" fmla="*/ 1579664 h 2812476"/>
                  <a:gd name="connsiteX41" fmla="*/ 421112 w 2687067"/>
                  <a:gd name="connsiteY41" fmla="*/ 1221855 h 2812476"/>
                  <a:gd name="connsiteX42" fmla="*/ 347279 w 2687067"/>
                  <a:gd name="connsiteY42" fmla="*/ 1608061 h 2812476"/>
                  <a:gd name="connsiteX43" fmla="*/ 46265 w 2687067"/>
                  <a:gd name="connsiteY43" fmla="*/ 1352484 h 2812476"/>
                  <a:gd name="connsiteX44" fmla="*/ 41776 w 2687067"/>
                  <a:gd name="connsiteY44" fmla="*/ 1387944 h 2812476"/>
                  <a:gd name="connsiteX45" fmla="*/ 438151 w 2687067"/>
                  <a:gd name="connsiteY45" fmla="*/ 1733010 h 2812476"/>
                  <a:gd name="connsiteX46" fmla="*/ 824357 w 2687067"/>
                  <a:gd name="connsiteY46" fmla="*/ 2090819 h 2812476"/>
                  <a:gd name="connsiteX47" fmla="*/ 233689 w 2687067"/>
                  <a:gd name="connsiteY47" fmla="*/ 2170332 h 2812476"/>
                  <a:gd name="connsiteX48" fmla="*/ 898191 w 2687067"/>
                  <a:gd name="connsiteY48" fmla="*/ 2141935 h 2812476"/>
                  <a:gd name="connsiteX49" fmla="*/ 1136730 w 2687067"/>
                  <a:gd name="connsiteY49" fmla="*/ 2391833 h 2812476"/>
                  <a:gd name="connsiteX50" fmla="*/ 1102653 w 2687067"/>
                  <a:gd name="connsiteY50" fmla="*/ 2658769 h 2812476"/>
                  <a:gd name="connsiteX51" fmla="*/ 1051537 w 2687067"/>
                  <a:gd name="connsiteY51"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50497 w 2683592"/>
                  <a:gd name="connsiteY32" fmla="*/ 279057 h 2812476"/>
                  <a:gd name="connsiteX33" fmla="*/ 287009 w 2683592"/>
                  <a:gd name="connsiteY33" fmla="*/ 602789 h 2812476"/>
                  <a:gd name="connsiteX34" fmla="*/ 20072 w 2683592"/>
                  <a:gd name="connsiteY34" fmla="*/ 85954 h 2812476"/>
                  <a:gd name="connsiteX35" fmla="*/ 275650 w 2683592"/>
                  <a:gd name="connsiteY35" fmla="*/ 716379 h 2812476"/>
                  <a:gd name="connsiteX36" fmla="*/ 735689 w 2683592"/>
                  <a:gd name="connsiteY36" fmla="*/ 1148021 h 2812476"/>
                  <a:gd name="connsiteX37" fmla="*/ 991267 w 2683592"/>
                  <a:gd name="connsiteY37" fmla="*/ 1744369 h 2812476"/>
                  <a:gd name="connsiteX38" fmla="*/ 1178691 w 2683592"/>
                  <a:gd name="connsiteY38" fmla="*/ 2164653 h 2812476"/>
                  <a:gd name="connsiteX39" fmla="*/ 843600 w 2683592"/>
                  <a:gd name="connsiteY39" fmla="*/ 1977229 h 2812476"/>
                  <a:gd name="connsiteX40" fmla="*/ 440355 w 2683592"/>
                  <a:gd name="connsiteY40" fmla="*/ 1579664 h 2812476"/>
                  <a:gd name="connsiteX41" fmla="*/ 417637 w 2683592"/>
                  <a:gd name="connsiteY41" fmla="*/ 1221855 h 2812476"/>
                  <a:gd name="connsiteX42" fmla="*/ 343804 w 2683592"/>
                  <a:gd name="connsiteY42" fmla="*/ 1608061 h 2812476"/>
                  <a:gd name="connsiteX43" fmla="*/ 279221 w 2683592"/>
                  <a:gd name="connsiteY43" fmla="*/ 1555857 h 2812476"/>
                  <a:gd name="connsiteX44" fmla="*/ 42790 w 2683592"/>
                  <a:gd name="connsiteY44" fmla="*/ 1352484 h 2812476"/>
                  <a:gd name="connsiteX45" fmla="*/ 38301 w 2683592"/>
                  <a:gd name="connsiteY45" fmla="*/ 1387944 h 2812476"/>
                  <a:gd name="connsiteX46" fmla="*/ 434676 w 2683592"/>
                  <a:gd name="connsiteY46" fmla="*/ 1733010 h 2812476"/>
                  <a:gd name="connsiteX47" fmla="*/ 820882 w 2683592"/>
                  <a:gd name="connsiteY47" fmla="*/ 2090819 h 2812476"/>
                  <a:gd name="connsiteX48" fmla="*/ 230214 w 2683592"/>
                  <a:gd name="connsiteY48" fmla="*/ 2170332 h 2812476"/>
                  <a:gd name="connsiteX49" fmla="*/ 894716 w 2683592"/>
                  <a:gd name="connsiteY49" fmla="*/ 2141935 h 2812476"/>
                  <a:gd name="connsiteX50" fmla="*/ 1133255 w 2683592"/>
                  <a:gd name="connsiteY50" fmla="*/ 2391833 h 2812476"/>
                  <a:gd name="connsiteX51" fmla="*/ 1099178 w 2683592"/>
                  <a:gd name="connsiteY51" fmla="*/ 2658769 h 2812476"/>
                  <a:gd name="connsiteX52" fmla="*/ 1048062 w 2683592"/>
                  <a:gd name="connsiteY52"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50497 w 2683592"/>
                  <a:gd name="connsiteY32" fmla="*/ 279057 h 2812476"/>
                  <a:gd name="connsiteX33" fmla="*/ 287009 w 2683592"/>
                  <a:gd name="connsiteY33" fmla="*/ 602789 h 2812476"/>
                  <a:gd name="connsiteX34" fmla="*/ 20072 w 2683592"/>
                  <a:gd name="connsiteY34" fmla="*/ 85954 h 2812476"/>
                  <a:gd name="connsiteX35" fmla="*/ 275650 w 2683592"/>
                  <a:gd name="connsiteY35" fmla="*/ 716379 h 2812476"/>
                  <a:gd name="connsiteX36" fmla="*/ 735689 w 2683592"/>
                  <a:gd name="connsiteY36" fmla="*/ 1148021 h 2812476"/>
                  <a:gd name="connsiteX37" fmla="*/ 991267 w 2683592"/>
                  <a:gd name="connsiteY37" fmla="*/ 1744369 h 2812476"/>
                  <a:gd name="connsiteX38" fmla="*/ 1178691 w 2683592"/>
                  <a:gd name="connsiteY38" fmla="*/ 2164653 h 2812476"/>
                  <a:gd name="connsiteX39" fmla="*/ 843600 w 2683592"/>
                  <a:gd name="connsiteY39" fmla="*/ 1977229 h 2812476"/>
                  <a:gd name="connsiteX40" fmla="*/ 440355 w 2683592"/>
                  <a:gd name="connsiteY40" fmla="*/ 1579664 h 2812476"/>
                  <a:gd name="connsiteX41" fmla="*/ 417637 w 2683592"/>
                  <a:gd name="connsiteY41" fmla="*/ 1221855 h 2812476"/>
                  <a:gd name="connsiteX42" fmla="*/ 343804 w 2683592"/>
                  <a:gd name="connsiteY42" fmla="*/ 1608061 h 2812476"/>
                  <a:gd name="connsiteX43" fmla="*/ 279221 w 2683592"/>
                  <a:gd name="connsiteY43" fmla="*/ 1555857 h 2812476"/>
                  <a:gd name="connsiteX44" fmla="*/ 42790 w 2683592"/>
                  <a:gd name="connsiteY44" fmla="*/ 1352484 h 2812476"/>
                  <a:gd name="connsiteX45" fmla="*/ 38301 w 2683592"/>
                  <a:gd name="connsiteY45" fmla="*/ 1387944 h 2812476"/>
                  <a:gd name="connsiteX46" fmla="*/ 434676 w 2683592"/>
                  <a:gd name="connsiteY46" fmla="*/ 1733010 h 2812476"/>
                  <a:gd name="connsiteX47" fmla="*/ 820882 w 2683592"/>
                  <a:gd name="connsiteY47" fmla="*/ 2090819 h 2812476"/>
                  <a:gd name="connsiteX48" fmla="*/ 489112 w 2683592"/>
                  <a:gd name="connsiteY48" fmla="*/ 2127129 h 2812476"/>
                  <a:gd name="connsiteX49" fmla="*/ 230214 w 2683592"/>
                  <a:gd name="connsiteY49" fmla="*/ 2170332 h 2812476"/>
                  <a:gd name="connsiteX50" fmla="*/ 894716 w 2683592"/>
                  <a:gd name="connsiteY50" fmla="*/ 2141935 h 2812476"/>
                  <a:gd name="connsiteX51" fmla="*/ 1133255 w 2683592"/>
                  <a:gd name="connsiteY51" fmla="*/ 2391833 h 2812476"/>
                  <a:gd name="connsiteX52" fmla="*/ 1099178 w 2683592"/>
                  <a:gd name="connsiteY52" fmla="*/ 2658769 h 2812476"/>
                  <a:gd name="connsiteX53" fmla="*/ 1048062 w 2683592"/>
                  <a:gd name="connsiteY53"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50497 w 2683592"/>
                  <a:gd name="connsiteY32" fmla="*/ 279057 h 2812476"/>
                  <a:gd name="connsiteX33" fmla="*/ 287009 w 2683592"/>
                  <a:gd name="connsiteY33" fmla="*/ 602789 h 2812476"/>
                  <a:gd name="connsiteX34" fmla="*/ 20072 w 2683592"/>
                  <a:gd name="connsiteY34" fmla="*/ 85954 h 2812476"/>
                  <a:gd name="connsiteX35" fmla="*/ 275650 w 2683592"/>
                  <a:gd name="connsiteY35" fmla="*/ 716379 h 2812476"/>
                  <a:gd name="connsiteX36" fmla="*/ 735689 w 2683592"/>
                  <a:gd name="connsiteY36" fmla="*/ 1148021 h 2812476"/>
                  <a:gd name="connsiteX37" fmla="*/ 991267 w 2683592"/>
                  <a:gd name="connsiteY37" fmla="*/ 1744369 h 2812476"/>
                  <a:gd name="connsiteX38" fmla="*/ 1178691 w 2683592"/>
                  <a:gd name="connsiteY38" fmla="*/ 2164653 h 2812476"/>
                  <a:gd name="connsiteX39" fmla="*/ 843600 w 2683592"/>
                  <a:gd name="connsiteY39" fmla="*/ 1977229 h 2812476"/>
                  <a:gd name="connsiteX40" fmla="*/ 440355 w 2683592"/>
                  <a:gd name="connsiteY40" fmla="*/ 1579664 h 2812476"/>
                  <a:gd name="connsiteX41" fmla="*/ 417637 w 2683592"/>
                  <a:gd name="connsiteY41" fmla="*/ 1221855 h 2812476"/>
                  <a:gd name="connsiteX42" fmla="*/ 343804 w 2683592"/>
                  <a:gd name="connsiteY42" fmla="*/ 1608061 h 2812476"/>
                  <a:gd name="connsiteX43" fmla="*/ 279221 w 2683592"/>
                  <a:gd name="connsiteY43" fmla="*/ 1555857 h 2812476"/>
                  <a:gd name="connsiteX44" fmla="*/ 42790 w 2683592"/>
                  <a:gd name="connsiteY44" fmla="*/ 1352484 h 2812476"/>
                  <a:gd name="connsiteX45" fmla="*/ 38301 w 2683592"/>
                  <a:gd name="connsiteY45" fmla="*/ 1387944 h 2812476"/>
                  <a:gd name="connsiteX46" fmla="*/ 434676 w 2683592"/>
                  <a:gd name="connsiteY46" fmla="*/ 1733010 h 2812476"/>
                  <a:gd name="connsiteX47" fmla="*/ 820882 w 2683592"/>
                  <a:gd name="connsiteY47" fmla="*/ 2090819 h 2812476"/>
                  <a:gd name="connsiteX48" fmla="*/ 489112 w 2683592"/>
                  <a:gd name="connsiteY48" fmla="*/ 2127129 h 2812476"/>
                  <a:gd name="connsiteX49" fmla="*/ 230214 w 2683592"/>
                  <a:gd name="connsiteY49" fmla="*/ 2170332 h 2812476"/>
                  <a:gd name="connsiteX50" fmla="*/ 667977 w 2683592"/>
                  <a:gd name="connsiteY50" fmla="*/ 2147206 h 2812476"/>
                  <a:gd name="connsiteX51" fmla="*/ 894716 w 2683592"/>
                  <a:gd name="connsiteY51" fmla="*/ 2141935 h 2812476"/>
                  <a:gd name="connsiteX52" fmla="*/ 1133255 w 2683592"/>
                  <a:gd name="connsiteY52" fmla="*/ 2391833 h 2812476"/>
                  <a:gd name="connsiteX53" fmla="*/ 1099178 w 2683592"/>
                  <a:gd name="connsiteY53" fmla="*/ 2658769 h 2812476"/>
                  <a:gd name="connsiteX54" fmla="*/ 1048062 w 2683592"/>
                  <a:gd name="connsiteY54"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50497 w 2683592"/>
                  <a:gd name="connsiteY32" fmla="*/ 279057 h 2812476"/>
                  <a:gd name="connsiteX33" fmla="*/ 287009 w 2683592"/>
                  <a:gd name="connsiteY33" fmla="*/ 602789 h 2812476"/>
                  <a:gd name="connsiteX34" fmla="*/ 20072 w 2683592"/>
                  <a:gd name="connsiteY34" fmla="*/ 85954 h 2812476"/>
                  <a:gd name="connsiteX35" fmla="*/ 275650 w 2683592"/>
                  <a:gd name="connsiteY35" fmla="*/ 716379 h 2812476"/>
                  <a:gd name="connsiteX36" fmla="*/ 735689 w 2683592"/>
                  <a:gd name="connsiteY36" fmla="*/ 1148021 h 2812476"/>
                  <a:gd name="connsiteX37" fmla="*/ 991267 w 2683592"/>
                  <a:gd name="connsiteY37" fmla="*/ 1744369 h 2812476"/>
                  <a:gd name="connsiteX38" fmla="*/ 1178691 w 2683592"/>
                  <a:gd name="connsiteY38" fmla="*/ 2164653 h 2812476"/>
                  <a:gd name="connsiteX39" fmla="*/ 843600 w 2683592"/>
                  <a:gd name="connsiteY39" fmla="*/ 1977229 h 2812476"/>
                  <a:gd name="connsiteX40" fmla="*/ 440355 w 2683592"/>
                  <a:gd name="connsiteY40" fmla="*/ 1579664 h 2812476"/>
                  <a:gd name="connsiteX41" fmla="*/ 417637 w 2683592"/>
                  <a:gd name="connsiteY41" fmla="*/ 1221855 h 2812476"/>
                  <a:gd name="connsiteX42" fmla="*/ 343804 w 2683592"/>
                  <a:gd name="connsiteY42" fmla="*/ 1608061 h 2812476"/>
                  <a:gd name="connsiteX43" fmla="*/ 279221 w 2683592"/>
                  <a:gd name="connsiteY43" fmla="*/ 1555857 h 2812476"/>
                  <a:gd name="connsiteX44" fmla="*/ 42790 w 2683592"/>
                  <a:gd name="connsiteY44" fmla="*/ 1352484 h 2812476"/>
                  <a:gd name="connsiteX45" fmla="*/ 38301 w 2683592"/>
                  <a:gd name="connsiteY45" fmla="*/ 1387944 h 2812476"/>
                  <a:gd name="connsiteX46" fmla="*/ 434676 w 2683592"/>
                  <a:gd name="connsiteY46" fmla="*/ 1733010 h 2812476"/>
                  <a:gd name="connsiteX47" fmla="*/ 820882 w 2683592"/>
                  <a:gd name="connsiteY47" fmla="*/ 2090819 h 2812476"/>
                  <a:gd name="connsiteX48" fmla="*/ 489112 w 2683592"/>
                  <a:gd name="connsiteY48" fmla="*/ 2127129 h 2812476"/>
                  <a:gd name="connsiteX49" fmla="*/ 230214 w 2683592"/>
                  <a:gd name="connsiteY49" fmla="*/ 2170332 h 2812476"/>
                  <a:gd name="connsiteX50" fmla="*/ 667977 w 2683592"/>
                  <a:gd name="connsiteY50" fmla="*/ 2147206 h 2812476"/>
                  <a:gd name="connsiteX51" fmla="*/ 894716 w 2683592"/>
                  <a:gd name="connsiteY51" fmla="*/ 2141935 h 2812476"/>
                  <a:gd name="connsiteX52" fmla="*/ 1133255 w 2683592"/>
                  <a:gd name="connsiteY52" fmla="*/ 2391833 h 2812476"/>
                  <a:gd name="connsiteX53" fmla="*/ 1099178 w 2683592"/>
                  <a:gd name="connsiteY53" fmla="*/ 2658769 h 2812476"/>
                  <a:gd name="connsiteX54" fmla="*/ 1048062 w 2683592"/>
                  <a:gd name="connsiteY54"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50497 w 2683592"/>
                  <a:gd name="connsiteY32" fmla="*/ 279057 h 2812476"/>
                  <a:gd name="connsiteX33" fmla="*/ 287009 w 2683592"/>
                  <a:gd name="connsiteY33" fmla="*/ 602789 h 2812476"/>
                  <a:gd name="connsiteX34" fmla="*/ 20072 w 2683592"/>
                  <a:gd name="connsiteY34" fmla="*/ 85954 h 2812476"/>
                  <a:gd name="connsiteX35" fmla="*/ 275650 w 2683592"/>
                  <a:gd name="connsiteY35" fmla="*/ 716379 h 2812476"/>
                  <a:gd name="connsiteX36" fmla="*/ 735689 w 2683592"/>
                  <a:gd name="connsiteY36" fmla="*/ 1148021 h 2812476"/>
                  <a:gd name="connsiteX37" fmla="*/ 991267 w 2683592"/>
                  <a:gd name="connsiteY37" fmla="*/ 1744369 h 2812476"/>
                  <a:gd name="connsiteX38" fmla="*/ 1178691 w 2683592"/>
                  <a:gd name="connsiteY38" fmla="*/ 2164653 h 2812476"/>
                  <a:gd name="connsiteX39" fmla="*/ 843600 w 2683592"/>
                  <a:gd name="connsiteY39" fmla="*/ 1977229 h 2812476"/>
                  <a:gd name="connsiteX40" fmla="*/ 440355 w 2683592"/>
                  <a:gd name="connsiteY40" fmla="*/ 1579664 h 2812476"/>
                  <a:gd name="connsiteX41" fmla="*/ 417637 w 2683592"/>
                  <a:gd name="connsiteY41" fmla="*/ 1221855 h 2812476"/>
                  <a:gd name="connsiteX42" fmla="*/ 343804 w 2683592"/>
                  <a:gd name="connsiteY42" fmla="*/ 1608061 h 2812476"/>
                  <a:gd name="connsiteX43" fmla="*/ 279221 w 2683592"/>
                  <a:gd name="connsiteY43" fmla="*/ 1555857 h 2812476"/>
                  <a:gd name="connsiteX44" fmla="*/ 42790 w 2683592"/>
                  <a:gd name="connsiteY44" fmla="*/ 1352484 h 2812476"/>
                  <a:gd name="connsiteX45" fmla="*/ 38301 w 2683592"/>
                  <a:gd name="connsiteY45" fmla="*/ 1387944 h 2812476"/>
                  <a:gd name="connsiteX46" fmla="*/ 434676 w 2683592"/>
                  <a:gd name="connsiteY46" fmla="*/ 1733010 h 2812476"/>
                  <a:gd name="connsiteX47" fmla="*/ 820882 w 2683592"/>
                  <a:gd name="connsiteY47" fmla="*/ 2090819 h 2812476"/>
                  <a:gd name="connsiteX48" fmla="*/ 489112 w 2683592"/>
                  <a:gd name="connsiteY48" fmla="*/ 2127129 h 2812476"/>
                  <a:gd name="connsiteX49" fmla="*/ 230214 w 2683592"/>
                  <a:gd name="connsiteY49" fmla="*/ 2170332 h 2812476"/>
                  <a:gd name="connsiteX50" fmla="*/ 667977 w 2683592"/>
                  <a:gd name="connsiteY50" fmla="*/ 2147206 h 2812476"/>
                  <a:gd name="connsiteX51" fmla="*/ 894716 w 2683592"/>
                  <a:gd name="connsiteY51" fmla="*/ 2141935 h 2812476"/>
                  <a:gd name="connsiteX52" fmla="*/ 1133255 w 2683592"/>
                  <a:gd name="connsiteY52" fmla="*/ 2391833 h 2812476"/>
                  <a:gd name="connsiteX53" fmla="*/ 1099178 w 2683592"/>
                  <a:gd name="connsiteY53" fmla="*/ 2658769 h 2812476"/>
                  <a:gd name="connsiteX54" fmla="*/ 1048062 w 2683592"/>
                  <a:gd name="connsiteY54"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50497 w 2683592"/>
                  <a:gd name="connsiteY32" fmla="*/ 279057 h 2812476"/>
                  <a:gd name="connsiteX33" fmla="*/ 287009 w 2683592"/>
                  <a:gd name="connsiteY33" fmla="*/ 602789 h 2812476"/>
                  <a:gd name="connsiteX34" fmla="*/ 20072 w 2683592"/>
                  <a:gd name="connsiteY34" fmla="*/ 85954 h 2812476"/>
                  <a:gd name="connsiteX35" fmla="*/ 275650 w 2683592"/>
                  <a:gd name="connsiteY35" fmla="*/ 716379 h 2812476"/>
                  <a:gd name="connsiteX36" fmla="*/ 735689 w 2683592"/>
                  <a:gd name="connsiteY36" fmla="*/ 1148021 h 2812476"/>
                  <a:gd name="connsiteX37" fmla="*/ 991267 w 2683592"/>
                  <a:gd name="connsiteY37" fmla="*/ 1744369 h 2812476"/>
                  <a:gd name="connsiteX38" fmla="*/ 1178691 w 2683592"/>
                  <a:gd name="connsiteY38" fmla="*/ 2164653 h 2812476"/>
                  <a:gd name="connsiteX39" fmla="*/ 843600 w 2683592"/>
                  <a:gd name="connsiteY39" fmla="*/ 1977229 h 2812476"/>
                  <a:gd name="connsiteX40" fmla="*/ 440355 w 2683592"/>
                  <a:gd name="connsiteY40" fmla="*/ 1579664 h 2812476"/>
                  <a:gd name="connsiteX41" fmla="*/ 417637 w 2683592"/>
                  <a:gd name="connsiteY41" fmla="*/ 1221855 h 2812476"/>
                  <a:gd name="connsiteX42" fmla="*/ 343804 w 2683592"/>
                  <a:gd name="connsiteY42" fmla="*/ 1608061 h 2812476"/>
                  <a:gd name="connsiteX43" fmla="*/ 279221 w 2683592"/>
                  <a:gd name="connsiteY43" fmla="*/ 1555857 h 2812476"/>
                  <a:gd name="connsiteX44" fmla="*/ 42790 w 2683592"/>
                  <a:gd name="connsiteY44" fmla="*/ 1352484 h 2812476"/>
                  <a:gd name="connsiteX45" fmla="*/ 38301 w 2683592"/>
                  <a:gd name="connsiteY45" fmla="*/ 1387944 h 2812476"/>
                  <a:gd name="connsiteX46" fmla="*/ 434676 w 2683592"/>
                  <a:gd name="connsiteY46" fmla="*/ 1733010 h 2812476"/>
                  <a:gd name="connsiteX47" fmla="*/ 820882 w 2683592"/>
                  <a:gd name="connsiteY47" fmla="*/ 2090819 h 2812476"/>
                  <a:gd name="connsiteX48" fmla="*/ 489112 w 2683592"/>
                  <a:gd name="connsiteY48" fmla="*/ 2127129 h 2812476"/>
                  <a:gd name="connsiteX49" fmla="*/ 230214 w 2683592"/>
                  <a:gd name="connsiteY49" fmla="*/ 2170332 h 2812476"/>
                  <a:gd name="connsiteX50" fmla="*/ 667977 w 2683592"/>
                  <a:gd name="connsiteY50" fmla="*/ 2147206 h 2812476"/>
                  <a:gd name="connsiteX51" fmla="*/ 894716 w 2683592"/>
                  <a:gd name="connsiteY51" fmla="*/ 2141935 h 2812476"/>
                  <a:gd name="connsiteX52" fmla="*/ 1133255 w 2683592"/>
                  <a:gd name="connsiteY52" fmla="*/ 2391833 h 2812476"/>
                  <a:gd name="connsiteX53" fmla="*/ 1099178 w 2683592"/>
                  <a:gd name="connsiteY53" fmla="*/ 2658769 h 2812476"/>
                  <a:gd name="connsiteX54" fmla="*/ 1048062 w 2683592"/>
                  <a:gd name="connsiteY54"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571244 w 2683592"/>
                  <a:gd name="connsiteY32" fmla="*/ 416964 h 2812476"/>
                  <a:gd name="connsiteX33" fmla="*/ 650497 w 2683592"/>
                  <a:gd name="connsiteY33" fmla="*/ 279057 h 2812476"/>
                  <a:gd name="connsiteX34" fmla="*/ 287009 w 2683592"/>
                  <a:gd name="connsiteY34" fmla="*/ 602789 h 2812476"/>
                  <a:gd name="connsiteX35" fmla="*/ 20072 w 2683592"/>
                  <a:gd name="connsiteY35" fmla="*/ 85954 h 2812476"/>
                  <a:gd name="connsiteX36" fmla="*/ 275650 w 2683592"/>
                  <a:gd name="connsiteY36" fmla="*/ 716379 h 2812476"/>
                  <a:gd name="connsiteX37" fmla="*/ 735689 w 2683592"/>
                  <a:gd name="connsiteY37" fmla="*/ 1148021 h 2812476"/>
                  <a:gd name="connsiteX38" fmla="*/ 991267 w 2683592"/>
                  <a:gd name="connsiteY38" fmla="*/ 1744369 h 2812476"/>
                  <a:gd name="connsiteX39" fmla="*/ 1178691 w 2683592"/>
                  <a:gd name="connsiteY39" fmla="*/ 2164653 h 2812476"/>
                  <a:gd name="connsiteX40" fmla="*/ 843600 w 2683592"/>
                  <a:gd name="connsiteY40" fmla="*/ 1977229 h 2812476"/>
                  <a:gd name="connsiteX41" fmla="*/ 440355 w 2683592"/>
                  <a:gd name="connsiteY41" fmla="*/ 1579664 h 2812476"/>
                  <a:gd name="connsiteX42" fmla="*/ 417637 w 2683592"/>
                  <a:gd name="connsiteY42" fmla="*/ 1221855 h 2812476"/>
                  <a:gd name="connsiteX43" fmla="*/ 343804 w 2683592"/>
                  <a:gd name="connsiteY43" fmla="*/ 1608061 h 2812476"/>
                  <a:gd name="connsiteX44" fmla="*/ 279221 w 2683592"/>
                  <a:gd name="connsiteY44" fmla="*/ 1555857 h 2812476"/>
                  <a:gd name="connsiteX45" fmla="*/ 42790 w 2683592"/>
                  <a:gd name="connsiteY45" fmla="*/ 1352484 h 2812476"/>
                  <a:gd name="connsiteX46" fmla="*/ 38301 w 2683592"/>
                  <a:gd name="connsiteY46" fmla="*/ 1387944 h 2812476"/>
                  <a:gd name="connsiteX47" fmla="*/ 434676 w 2683592"/>
                  <a:gd name="connsiteY47" fmla="*/ 1733010 h 2812476"/>
                  <a:gd name="connsiteX48" fmla="*/ 820882 w 2683592"/>
                  <a:gd name="connsiteY48" fmla="*/ 2090819 h 2812476"/>
                  <a:gd name="connsiteX49" fmla="*/ 489112 w 2683592"/>
                  <a:gd name="connsiteY49" fmla="*/ 2127129 h 2812476"/>
                  <a:gd name="connsiteX50" fmla="*/ 230214 w 2683592"/>
                  <a:gd name="connsiteY50" fmla="*/ 2170332 h 2812476"/>
                  <a:gd name="connsiteX51" fmla="*/ 667977 w 2683592"/>
                  <a:gd name="connsiteY51" fmla="*/ 2147206 h 2812476"/>
                  <a:gd name="connsiteX52" fmla="*/ 894716 w 2683592"/>
                  <a:gd name="connsiteY52" fmla="*/ 2141935 h 2812476"/>
                  <a:gd name="connsiteX53" fmla="*/ 1133255 w 2683592"/>
                  <a:gd name="connsiteY53" fmla="*/ 2391833 h 2812476"/>
                  <a:gd name="connsiteX54" fmla="*/ 1099178 w 2683592"/>
                  <a:gd name="connsiteY54" fmla="*/ 2658769 h 2812476"/>
                  <a:gd name="connsiteX55" fmla="*/ 1048062 w 2683592"/>
                  <a:gd name="connsiteY55"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571244 w 2683592"/>
                  <a:gd name="connsiteY32" fmla="*/ 416964 h 2812476"/>
                  <a:gd name="connsiteX33" fmla="*/ 650497 w 2683592"/>
                  <a:gd name="connsiteY33" fmla="*/ 279057 h 2812476"/>
                  <a:gd name="connsiteX34" fmla="*/ 287009 w 2683592"/>
                  <a:gd name="connsiteY34" fmla="*/ 602789 h 2812476"/>
                  <a:gd name="connsiteX35" fmla="*/ 20072 w 2683592"/>
                  <a:gd name="connsiteY35" fmla="*/ 85954 h 2812476"/>
                  <a:gd name="connsiteX36" fmla="*/ 275650 w 2683592"/>
                  <a:gd name="connsiteY36" fmla="*/ 716379 h 2812476"/>
                  <a:gd name="connsiteX37" fmla="*/ 735689 w 2683592"/>
                  <a:gd name="connsiteY37" fmla="*/ 1148021 h 2812476"/>
                  <a:gd name="connsiteX38" fmla="*/ 991267 w 2683592"/>
                  <a:gd name="connsiteY38" fmla="*/ 1744369 h 2812476"/>
                  <a:gd name="connsiteX39" fmla="*/ 1178691 w 2683592"/>
                  <a:gd name="connsiteY39" fmla="*/ 2164653 h 2812476"/>
                  <a:gd name="connsiteX40" fmla="*/ 843600 w 2683592"/>
                  <a:gd name="connsiteY40" fmla="*/ 1977229 h 2812476"/>
                  <a:gd name="connsiteX41" fmla="*/ 440355 w 2683592"/>
                  <a:gd name="connsiteY41" fmla="*/ 1579664 h 2812476"/>
                  <a:gd name="connsiteX42" fmla="*/ 417637 w 2683592"/>
                  <a:gd name="connsiteY42" fmla="*/ 1221855 h 2812476"/>
                  <a:gd name="connsiteX43" fmla="*/ 343804 w 2683592"/>
                  <a:gd name="connsiteY43" fmla="*/ 1608061 h 2812476"/>
                  <a:gd name="connsiteX44" fmla="*/ 279221 w 2683592"/>
                  <a:gd name="connsiteY44" fmla="*/ 1555857 h 2812476"/>
                  <a:gd name="connsiteX45" fmla="*/ 42790 w 2683592"/>
                  <a:gd name="connsiteY45" fmla="*/ 1352484 h 2812476"/>
                  <a:gd name="connsiteX46" fmla="*/ 38301 w 2683592"/>
                  <a:gd name="connsiteY46" fmla="*/ 1387944 h 2812476"/>
                  <a:gd name="connsiteX47" fmla="*/ 434676 w 2683592"/>
                  <a:gd name="connsiteY47" fmla="*/ 1733010 h 2812476"/>
                  <a:gd name="connsiteX48" fmla="*/ 820882 w 2683592"/>
                  <a:gd name="connsiteY48" fmla="*/ 2090819 h 2812476"/>
                  <a:gd name="connsiteX49" fmla="*/ 489112 w 2683592"/>
                  <a:gd name="connsiteY49" fmla="*/ 2127129 h 2812476"/>
                  <a:gd name="connsiteX50" fmla="*/ 230214 w 2683592"/>
                  <a:gd name="connsiteY50" fmla="*/ 2170332 h 2812476"/>
                  <a:gd name="connsiteX51" fmla="*/ 667977 w 2683592"/>
                  <a:gd name="connsiteY51" fmla="*/ 2147206 h 2812476"/>
                  <a:gd name="connsiteX52" fmla="*/ 894716 w 2683592"/>
                  <a:gd name="connsiteY52" fmla="*/ 2141935 h 2812476"/>
                  <a:gd name="connsiteX53" fmla="*/ 1133255 w 2683592"/>
                  <a:gd name="connsiteY53" fmla="*/ 2391833 h 2812476"/>
                  <a:gd name="connsiteX54" fmla="*/ 1099178 w 2683592"/>
                  <a:gd name="connsiteY54" fmla="*/ 2658769 h 2812476"/>
                  <a:gd name="connsiteX55" fmla="*/ 1048062 w 2683592"/>
                  <a:gd name="connsiteY55"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02272 w 2683592"/>
                  <a:gd name="connsiteY32" fmla="*/ 384111 h 2812476"/>
                  <a:gd name="connsiteX33" fmla="*/ 650497 w 2683592"/>
                  <a:gd name="connsiteY33" fmla="*/ 279057 h 2812476"/>
                  <a:gd name="connsiteX34" fmla="*/ 287009 w 2683592"/>
                  <a:gd name="connsiteY34" fmla="*/ 602789 h 2812476"/>
                  <a:gd name="connsiteX35" fmla="*/ 20072 w 2683592"/>
                  <a:gd name="connsiteY35" fmla="*/ 85954 h 2812476"/>
                  <a:gd name="connsiteX36" fmla="*/ 275650 w 2683592"/>
                  <a:gd name="connsiteY36" fmla="*/ 716379 h 2812476"/>
                  <a:gd name="connsiteX37" fmla="*/ 735689 w 2683592"/>
                  <a:gd name="connsiteY37" fmla="*/ 1148021 h 2812476"/>
                  <a:gd name="connsiteX38" fmla="*/ 991267 w 2683592"/>
                  <a:gd name="connsiteY38" fmla="*/ 1744369 h 2812476"/>
                  <a:gd name="connsiteX39" fmla="*/ 1178691 w 2683592"/>
                  <a:gd name="connsiteY39" fmla="*/ 2164653 h 2812476"/>
                  <a:gd name="connsiteX40" fmla="*/ 843600 w 2683592"/>
                  <a:gd name="connsiteY40" fmla="*/ 1977229 h 2812476"/>
                  <a:gd name="connsiteX41" fmla="*/ 440355 w 2683592"/>
                  <a:gd name="connsiteY41" fmla="*/ 1579664 h 2812476"/>
                  <a:gd name="connsiteX42" fmla="*/ 417637 w 2683592"/>
                  <a:gd name="connsiteY42" fmla="*/ 1221855 h 2812476"/>
                  <a:gd name="connsiteX43" fmla="*/ 343804 w 2683592"/>
                  <a:gd name="connsiteY43" fmla="*/ 1608061 h 2812476"/>
                  <a:gd name="connsiteX44" fmla="*/ 279221 w 2683592"/>
                  <a:gd name="connsiteY44" fmla="*/ 1555857 h 2812476"/>
                  <a:gd name="connsiteX45" fmla="*/ 42790 w 2683592"/>
                  <a:gd name="connsiteY45" fmla="*/ 1352484 h 2812476"/>
                  <a:gd name="connsiteX46" fmla="*/ 38301 w 2683592"/>
                  <a:gd name="connsiteY46" fmla="*/ 1387944 h 2812476"/>
                  <a:gd name="connsiteX47" fmla="*/ 434676 w 2683592"/>
                  <a:gd name="connsiteY47" fmla="*/ 1733010 h 2812476"/>
                  <a:gd name="connsiteX48" fmla="*/ 820882 w 2683592"/>
                  <a:gd name="connsiteY48" fmla="*/ 2090819 h 2812476"/>
                  <a:gd name="connsiteX49" fmla="*/ 489112 w 2683592"/>
                  <a:gd name="connsiteY49" fmla="*/ 2127129 h 2812476"/>
                  <a:gd name="connsiteX50" fmla="*/ 230214 w 2683592"/>
                  <a:gd name="connsiteY50" fmla="*/ 2170332 h 2812476"/>
                  <a:gd name="connsiteX51" fmla="*/ 667977 w 2683592"/>
                  <a:gd name="connsiteY51" fmla="*/ 2147206 h 2812476"/>
                  <a:gd name="connsiteX52" fmla="*/ 894716 w 2683592"/>
                  <a:gd name="connsiteY52" fmla="*/ 2141935 h 2812476"/>
                  <a:gd name="connsiteX53" fmla="*/ 1133255 w 2683592"/>
                  <a:gd name="connsiteY53" fmla="*/ 2391833 h 2812476"/>
                  <a:gd name="connsiteX54" fmla="*/ 1099178 w 2683592"/>
                  <a:gd name="connsiteY54" fmla="*/ 2658769 h 2812476"/>
                  <a:gd name="connsiteX55" fmla="*/ 1048062 w 2683592"/>
                  <a:gd name="connsiteY55"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02272 w 2683592"/>
                  <a:gd name="connsiteY32" fmla="*/ 384111 h 2812476"/>
                  <a:gd name="connsiteX33" fmla="*/ 650497 w 2683592"/>
                  <a:gd name="connsiteY33" fmla="*/ 279057 h 2812476"/>
                  <a:gd name="connsiteX34" fmla="*/ 287009 w 2683592"/>
                  <a:gd name="connsiteY34" fmla="*/ 602789 h 2812476"/>
                  <a:gd name="connsiteX35" fmla="*/ 20072 w 2683592"/>
                  <a:gd name="connsiteY35" fmla="*/ 85954 h 2812476"/>
                  <a:gd name="connsiteX36" fmla="*/ 275650 w 2683592"/>
                  <a:gd name="connsiteY36" fmla="*/ 716379 h 2812476"/>
                  <a:gd name="connsiteX37" fmla="*/ 735689 w 2683592"/>
                  <a:gd name="connsiteY37" fmla="*/ 1148021 h 2812476"/>
                  <a:gd name="connsiteX38" fmla="*/ 991267 w 2683592"/>
                  <a:gd name="connsiteY38" fmla="*/ 1744369 h 2812476"/>
                  <a:gd name="connsiteX39" fmla="*/ 1178691 w 2683592"/>
                  <a:gd name="connsiteY39" fmla="*/ 2164653 h 2812476"/>
                  <a:gd name="connsiteX40" fmla="*/ 843600 w 2683592"/>
                  <a:gd name="connsiteY40" fmla="*/ 1977229 h 2812476"/>
                  <a:gd name="connsiteX41" fmla="*/ 440355 w 2683592"/>
                  <a:gd name="connsiteY41" fmla="*/ 1579664 h 2812476"/>
                  <a:gd name="connsiteX42" fmla="*/ 417637 w 2683592"/>
                  <a:gd name="connsiteY42" fmla="*/ 1221855 h 2812476"/>
                  <a:gd name="connsiteX43" fmla="*/ 343804 w 2683592"/>
                  <a:gd name="connsiteY43" fmla="*/ 1608061 h 2812476"/>
                  <a:gd name="connsiteX44" fmla="*/ 279221 w 2683592"/>
                  <a:gd name="connsiteY44" fmla="*/ 1555857 h 2812476"/>
                  <a:gd name="connsiteX45" fmla="*/ 42790 w 2683592"/>
                  <a:gd name="connsiteY45" fmla="*/ 1352484 h 2812476"/>
                  <a:gd name="connsiteX46" fmla="*/ 38301 w 2683592"/>
                  <a:gd name="connsiteY46" fmla="*/ 1387944 h 2812476"/>
                  <a:gd name="connsiteX47" fmla="*/ 434676 w 2683592"/>
                  <a:gd name="connsiteY47" fmla="*/ 1733010 h 2812476"/>
                  <a:gd name="connsiteX48" fmla="*/ 820882 w 2683592"/>
                  <a:gd name="connsiteY48" fmla="*/ 2090819 h 2812476"/>
                  <a:gd name="connsiteX49" fmla="*/ 489112 w 2683592"/>
                  <a:gd name="connsiteY49" fmla="*/ 2127129 h 2812476"/>
                  <a:gd name="connsiteX50" fmla="*/ 230214 w 2683592"/>
                  <a:gd name="connsiteY50" fmla="*/ 2170332 h 2812476"/>
                  <a:gd name="connsiteX51" fmla="*/ 667977 w 2683592"/>
                  <a:gd name="connsiteY51" fmla="*/ 2147206 h 2812476"/>
                  <a:gd name="connsiteX52" fmla="*/ 894716 w 2683592"/>
                  <a:gd name="connsiteY52" fmla="*/ 2141935 h 2812476"/>
                  <a:gd name="connsiteX53" fmla="*/ 1133255 w 2683592"/>
                  <a:gd name="connsiteY53" fmla="*/ 2391833 h 2812476"/>
                  <a:gd name="connsiteX54" fmla="*/ 1099178 w 2683592"/>
                  <a:gd name="connsiteY54" fmla="*/ 2658769 h 2812476"/>
                  <a:gd name="connsiteX55" fmla="*/ 1048062 w 2683592"/>
                  <a:gd name="connsiteY55"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02272 w 2683592"/>
                  <a:gd name="connsiteY32" fmla="*/ 384111 h 2812476"/>
                  <a:gd name="connsiteX33" fmla="*/ 650497 w 2683592"/>
                  <a:gd name="connsiteY33" fmla="*/ 279057 h 2812476"/>
                  <a:gd name="connsiteX34" fmla="*/ 287009 w 2683592"/>
                  <a:gd name="connsiteY34" fmla="*/ 602789 h 2812476"/>
                  <a:gd name="connsiteX35" fmla="*/ 20072 w 2683592"/>
                  <a:gd name="connsiteY35" fmla="*/ 85954 h 2812476"/>
                  <a:gd name="connsiteX36" fmla="*/ 275650 w 2683592"/>
                  <a:gd name="connsiteY36" fmla="*/ 716379 h 2812476"/>
                  <a:gd name="connsiteX37" fmla="*/ 735689 w 2683592"/>
                  <a:gd name="connsiteY37" fmla="*/ 1148021 h 2812476"/>
                  <a:gd name="connsiteX38" fmla="*/ 991267 w 2683592"/>
                  <a:gd name="connsiteY38" fmla="*/ 1744369 h 2812476"/>
                  <a:gd name="connsiteX39" fmla="*/ 1178691 w 2683592"/>
                  <a:gd name="connsiteY39" fmla="*/ 2164653 h 2812476"/>
                  <a:gd name="connsiteX40" fmla="*/ 843600 w 2683592"/>
                  <a:gd name="connsiteY40" fmla="*/ 1977229 h 2812476"/>
                  <a:gd name="connsiteX41" fmla="*/ 440355 w 2683592"/>
                  <a:gd name="connsiteY41" fmla="*/ 1579664 h 2812476"/>
                  <a:gd name="connsiteX42" fmla="*/ 417637 w 2683592"/>
                  <a:gd name="connsiteY42" fmla="*/ 1221855 h 2812476"/>
                  <a:gd name="connsiteX43" fmla="*/ 343804 w 2683592"/>
                  <a:gd name="connsiteY43" fmla="*/ 1608061 h 2812476"/>
                  <a:gd name="connsiteX44" fmla="*/ 279221 w 2683592"/>
                  <a:gd name="connsiteY44" fmla="*/ 1555857 h 2812476"/>
                  <a:gd name="connsiteX45" fmla="*/ 42790 w 2683592"/>
                  <a:gd name="connsiteY45" fmla="*/ 1352484 h 2812476"/>
                  <a:gd name="connsiteX46" fmla="*/ 38301 w 2683592"/>
                  <a:gd name="connsiteY46" fmla="*/ 1387944 h 2812476"/>
                  <a:gd name="connsiteX47" fmla="*/ 434676 w 2683592"/>
                  <a:gd name="connsiteY47" fmla="*/ 1733010 h 2812476"/>
                  <a:gd name="connsiteX48" fmla="*/ 820882 w 2683592"/>
                  <a:gd name="connsiteY48" fmla="*/ 2090819 h 2812476"/>
                  <a:gd name="connsiteX49" fmla="*/ 489112 w 2683592"/>
                  <a:gd name="connsiteY49" fmla="*/ 2127129 h 2812476"/>
                  <a:gd name="connsiteX50" fmla="*/ 230214 w 2683592"/>
                  <a:gd name="connsiteY50" fmla="*/ 2170332 h 2812476"/>
                  <a:gd name="connsiteX51" fmla="*/ 667977 w 2683592"/>
                  <a:gd name="connsiteY51" fmla="*/ 2147206 h 2812476"/>
                  <a:gd name="connsiteX52" fmla="*/ 894716 w 2683592"/>
                  <a:gd name="connsiteY52" fmla="*/ 2141935 h 2812476"/>
                  <a:gd name="connsiteX53" fmla="*/ 1133255 w 2683592"/>
                  <a:gd name="connsiteY53" fmla="*/ 2391833 h 2812476"/>
                  <a:gd name="connsiteX54" fmla="*/ 1099178 w 2683592"/>
                  <a:gd name="connsiteY54" fmla="*/ 2658769 h 2812476"/>
                  <a:gd name="connsiteX55" fmla="*/ 1048062 w 2683592"/>
                  <a:gd name="connsiteY55"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02272 w 2683592"/>
                  <a:gd name="connsiteY32" fmla="*/ 384111 h 2812476"/>
                  <a:gd name="connsiteX33" fmla="*/ 650497 w 2683592"/>
                  <a:gd name="connsiteY33" fmla="*/ 279057 h 2812476"/>
                  <a:gd name="connsiteX34" fmla="*/ 287009 w 2683592"/>
                  <a:gd name="connsiteY34" fmla="*/ 602789 h 2812476"/>
                  <a:gd name="connsiteX35" fmla="*/ 51076 w 2683592"/>
                  <a:gd name="connsiteY35" fmla="*/ 101213 h 2812476"/>
                  <a:gd name="connsiteX36" fmla="*/ 20072 w 2683592"/>
                  <a:gd name="connsiteY36" fmla="*/ 85954 h 2812476"/>
                  <a:gd name="connsiteX37" fmla="*/ 275650 w 2683592"/>
                  <a:gd name="connsiteY37" fmla="*/ 716379 h 2812476"/>
                  <a:gd name="connsiteX38" fmla="*/ 735689 w 2683592"/>
                  <a:gd name="connsiteY38" fmla="*/ 1148021 h 2812476"/>
                  <a:gd name="connsiteX39" fmla="*/ 991267 w 2683592"/>
                  <a:gd name="connsiteY39" fmla="*/ 1744369 h 2812476"/>
                  <a:gd name="connsiteX40" fmla="*/ 1178691 w 2683592"/>
                  <a:gd name="connsiteY40" fmla="*/ 2164653 h 2812476"/>
                  <a:gd name="connsiteX41" fmla="*/ 843600 w 2683592"/>
                  <a:gd name="connsiteY41" fmla="*/ 1977229 h 2812476"/>
                  <a:gd name="connsiteX42" fmla="*/ 440355 w 2683592"/>
                  <a:gd name="connsiteY42" fmla="*/ 1579664 h 2812476"/>
                  <a:gd name="connsiteX43" fmla="*/ 417637 w 2683592"/>
                  <a:gd name="connsiteY43" fmla="*/ 1221855 h 2812476"/>
                  <a:gd name="connsiteX44" fmla="*/ 343804 w 2683592"/>
                  <a:gd name="connsiteY44" fmla="*/ 1608061 h 2812476"/>
                  <a:gd name="connsiteX45" fmla="*/ 279221 w 2683592"/>
                  <a:gd name="connsiteY45" fmla="*/ 1555857 h 2812476"/>
                  <a:gd name="connsiteX46" fmla="*/ 42790 w 2683592"/>
                  <a:gd name="connsiteY46" fmla="*/ 1352484 h 2812476"/>
                  <a:gd name="connsiteX47" fmla="*/ 38301 w 2683592"/>
                  <a:gd name="connsiteY47" fmla="*/ 1387944 h 2812476"/>
                  <a:gd name="connsiteX48" fmla="*/ 434676 w 2683592"/>
                  <a:gd name="connsiteY48" fmla="*/ 1733010 h 2812476"/>
                  <a:gd name="connsiteX49" fmla="*/ 820882 w 2683592"/>
                  <a:gd name="connsiteY49" fmla="*/ 2090819 h 2812476"/>
                  <a:gd name="connsiteX50" fmla="*/ 489112 w 2683592"/>
                  <a:gd name="connsiteY50" fmla="*/ 2127129 h 2812476"/>
                  <a:gd name="connsiteX51" fmla="*/ 230214 w 2683592"/>
                  <a:gd name="connsiteY51" fmla="*/ 2170332 h 2812476"/>
                  <a:gd name="connsiteX52" fmla="*/ 667977 w 2683592"/>
                  <a:gd name="connsiteY52" fmla="*/ 2147206 h 2812476"/>
                  <a:gd name="connsiteX53" fmla="*/ 894716 w 2683592"/>
                  <a:gd name="connsiteY53" fmla="*/ 2141935 h 2812476"/>
                  <a:gd name="connsiteX54" fmla="*/ 1133255 w 2683592"/>
                  <a:gd name="connsiteY54" fmla="*/ 2391833 h 2812476"/>
                  <a:gd name="connsiteX55" fmla="*/ 1099178 w 2683592"/>
                  <a:gd name="connsiteY55" fmla="*/ 2658769 h 2812476"/>
                  <a:gd name="connsiteX56" fmla="*/ 1048062 w 2683592"/>
                  <a:gd name="connsiteY56" fmla="*/ 2698526 h 2812476"/>
                  <a:gd name="connsiteX0" fmla="*/ 1048062 w 2683592"/>
                  <a:gd name="connsiteY0" fmla="*/ 2801566 h 2915516"/>
                  <a:gd name="connsiteX1" fmla="*/ 1371794 w 2683592"/>
                  <a:gd name="connsiteY1" fmla="*/ 2915156 h 2915516"/>
                  <a:gd name="connsiteX2" fmla="*/ 1735282 w 2683592"/>
                  <a:gd name="connsiteY2" fmla="*/ 2829963 h 2915516"/>
                  <a:gd name="connsiteX3" fmla="*/ 1604653 w 2683592"/>
                  <a:gd name="connsiteY3" fmla="*/ 2631181 h 2915516"/>
                  <a:gd name="connsiteX4" fmla="*/ 1564897 w 2683592"/>
                  <a:gd name="connsiteY4" fmla="*/ 2381283 h 2915516"/>
                  <a:gd name="connsiteX5" fmla="*/ 1928385 w 2683592"/>
                  <a:gd name="connsiteY5" fmla="*/ 1904204 h 2915516"/>
                  <a:gd name="connsiteX6" fmla="*/ 2626964 w 2683592"/>
                  <a:gd name="connsiteY6" fmla="*/ 1461203 h 2915516"/>
                  <a:gd name="connsiteX7" fmla="*/ 2567958 w 2683592"/>
                  <a:gd name="connsiteY7" fmla="*/ 1476382 h 2915516"/>
                  <a:gd name="connsiteX8" fmla="*/ 1979501 w 2683592"/>
                  <a:gd name="connsiteY8" fmla="*/ 1796294 h 2915516"/>
                  <a:gd name="connsiteX9" fmla="*/ 1945424 w 2683592"/>
                  <a:gd name="connsiteY9" fmla="*/ 1552075 h 2915516"/>
                  <a:gd name="connsiteX10" fmla="*/ 2337990 w 2683592"/>
                  <a:gd name="connsiteY10" fmla="*/ 1184358 h 2915516"/>
                  <a:gd name="connsiteX11" fmla="*/ 2348872 w 2683592"/>
                  <a:gd name="connsiteY11" fmla="*/ 1149442 h 2915516"/>
                  <a:gd name="connsiteX12" fmla="*/ 1917026 w 2683592"/>
                  <a:gd name="connsiteY12" fmla="*/ 1478242 h 2915516"/>
                  <a:gd name="connsiteX13" fmla="*/ 1723923 w 2683592"/>
                  <a:gd name="connsiteY13" fmla="*/ 1182907 h 2915516"/>
                  <a:gd name="connsiteX14" fmla="*/ 1831834 w 2683592"/>
                  <a:gd name="connsiteY14" fmla="*/ 1569114 h 2915516"/>
                  <a:gd name="connsiteX15" fmla="*/ 1792077 w 2683592"/>
                  <a:gd name="connsiteY15" fmla="*/ 1853089 h 2915516"/>
                  <a:gd name="connsiteX16" fmla="*/ 1468345 w 2683592"/>
                  <a:gd name="connsiteY16" fmla="*/ 1495280 h 2915516"/>
                  <a:gd name="connsiteX17" fmla="*/ 1576256 w 2683592"/>
                  <a:gd name="connsiteY17" fmla="*/ 955727 h 2915516"/>
                  <a:gd name="connsiteX18" fmla="*/ 2002219 w 2683592"/>
                  <a:gd name="connsiteY18" fmla="*/ 592239 h 2915516"/>
                  <a:gd name="connsiteX19" fmla="*/ 1570576 w 2683592"/>
                  <a:gd name="connsiteY19" fmla="*/ 836458 h 2915516"/>
                  <a:gd name="connsiteX20" fmla="*/ 1610333 w 2683592"/>
                  <a:gd name="connsiteY20" fmla="*/ 421854 h 2915516"/>
                  <a:gd name="connsiteX21" fmla="*/ 1451307 w 2683592"/>
                  <a:gd name="connsiteY21" fmla="*/ 955727 h 2915516"/>
                  <a:gd name="connsiteX22" fmla="*/ 1366114 w 2683592"/>
                  <a:gd name="connsiteY22" fmla="*/ 1341934 h 2915516"/>
                  <a:gd name="connsiteX23" fmla="*/ 1031024 w 2683592"/>
                  <a:gd name="connsiteY23" fmla="*/ 512726 h 2915516"/>
                  <a:gd name="connsiteX24" fmla="*/ 1309319 w 2683592"/>
                  <a:gd name="connsiteY24" fmla="*/ 1398729 h 2915516"/>
                  <a:gd name="connsiteX25" fmla="*/ 1508102 w 2683592"/>
                  <a:gd name="connsiteY25" fmla="*/ 1904204 h 2915516"/>
                  <a:gd name="connsiteX26" fmla="*/ 1434268 w 2683592"/>
                  <a:gd name="connsiteY26" fmla="*/ 2256334 h 2915516"/>
                  <a:gd name="connsiteX27" fmla="*/ 1144614 w 2683592"/>
                  <a:gd name="connsiteY27" fmla="*/ 1807653 h 2915516"/>
                  <a:gd name="connsiteX28" fmla="*/ 906075 w 2683592"/>
                  <a:gd name="connsiteY28" fmla="*/ 1307856 h 2915516"/>
                  <a:gd name="connsiteX29" fmla="*/ 957190 w 2683592"/>
                  <a:gd name="connsiteY29" fmla="*/ 103802 h 2915516"/>
                  <a:gd name="connsiteX30" fmla="*/ 928973 w 2683592"/>
                  <a:gd name="connsiteY30" fmla="*/ 178701 h 2915516"/>
                  <a:gd name="connsiteX31" fmla="*/ 809523 w 2683592"/>
                  <a:gd name="connsiteY31" fmla="*/ 1120433 h 2915516"/>
                  <a:gd name="connsiteX32" fmla="*/ 349483 w 2683592"/>
                  <a:gd name="connsiteY32" fmla="*/ 762624 h 2915516"/>
                  <a:gd name="connsiteX33" fmla="*/ 602272 w 2683592"/>
                  <a:gd name="connsiteY33" fmla="*/ 487151 h 2915516"/>
                  <a:gd name="connsiteX34" fmla="*/ 650497 w 2683592"/>
                  <a:gd name="connsiteY34" fmla="*/ 382097 h 2915516"/>
                  <a:gd name="connsiteX35" fmla="*/ 287009 w 2683592"/>
                  <a:gd name="connsiteY35" fmla="*/ 705829 h 2915516"/>
                  <a:gd name="connsiteX36" fmla="*/ 51076 w 2683592"/>
                  <a:gd name="connsiteY36" fmla="*/ 204253 h 2915516"/>
                  <a:gd name="connsiteX37" fmla="*/ 20072 w 2683592"/>
                  <a:gd name="connsiteY37" fmla="*/ 188994 h 2915516"/>
                  <a:gd name="connsiteX38" fmla="*/ 275650 w 2683592"/>
                  <a:gd name="connsiteY38" fmla="*/ 819419 h 2915516"/>
                  <a:gd name="connsiteX39" fmla="*/ 735689 w 2683592"/>
                  <a:gd name="connsiteY39" fmla="*/ 1251061 h 2915516"/>
                  <a:gd name="connsiteX40" fmla="*/ 991267 w 2683592"/>
                  <a:gd name="connsiteY40" fmla="*/ 1847409 h 2915516"/>
                  <a:gd name="connsiteX41" fmla="*/ 1178691 w 2683592"/>
                  <a:gd name="connsiteY41" fmla="*/ 2267693 h 2915516"/>
                  <a:gd name="connsiteX42" fmla="*/ 843600 w 2683592"/>
                  <a:gd name="connsiteY42" fmla="*/ 2080269 h 2915516"/>
                  <a:gd name="connsiteX43" fmla="*/ 440355 w 2683592"/>
                  <a:gd name="connsiteY43" fmla="*/ 1682704 h 2915516"/>
                  <a:gd name="connsiteX44" fmla="*/ 417637 w 2683592"/>
                  <a:gd name="connsiteY44" fmla="*/ 1324895 h 2915516"/>
                  <a:gd name="connsiteX45" fmla="*/ 343804 w 2683592"/>
                  <a:gd name="connsiteY45" fmla="*/ 1711101 h 2915516"/>
                  <a:gd name="connsiteX46" fmla="*/ 279221 w 2683592"/>
                  <a:gd name="connsiteY46" fmla="*/ 1658897 h 2915516"/>
                  <a:gd name="connsiteX47" fmla="*/ 42790 w 2683592"/>
                  <a:gd name="connsiteY47" fmla="*/ 1455524 h 2915516"/>
                  <a:gd name="connsiteX48" fmla="*/ 38301 w 2683592"/>
                  <a:gd name="connsiteY48" fmla="*/ 1490984 h 2915516"/>
                  <a:gd name="connsiteX49" fmla="*/ 434676 w 2683592"/>
                  <a:gd name="connsiteY49" fmla="*/ 1836050 h 2915516"/>
                  <a:gd name="connsiteX50" fmla="*/ 820882 w 2683592"/>
                  <a:gd name="connsiteY50" fmla="*/ 2193859 h 2915516"/>
                  <a:gd name="connsiteX51" fmla="*/ 489112 w 2683592"/>
                  <a:gd name="connsiteY51" fmla="*/ 2230169 h 2915516"/>
                  <a:gd name="connsiteX52" fmla="*/ 230214 w 2683592"/>
                  <a:gd name="connsiteY52" fmla="*/ 2273372 h 2915516"/>
                  <a:gd name="connsiteX53" fmla="*/ 667977 w 2683592"/>
                  <a:gd name="connsiteY53" fmla="*/ 2250246 h 2915516"/>
                  <a:gd name="connsiteX54" fmla="*/ 894716 w 2683592"/>
                  <a:gd name="connsiteY54" fmla="*/ 2244975 h 2915516"/>
                  <a:gd name="connsiteX55" fmla="*/ 1133255 w 2683592"/>
                  <a:gd name="connsiteY55" fmla="*/ 2494873 h 2915516"/>
                  <a:gd name="connsiteX56" fmla="*/ 1099178 w 2683592"/>
                  <a:gd name="connsiteY56" fmla="*/ 2761809 h 2915516"/>
                  <a:gd name="connsiteX57" fmla="*/ 1048062 w 2683592"/>
                  <a:gd name="connsiteY57" fmla="*/ 2801566 h 2915516"/>
                  <a:gd name="connsiteX0" fmla="*/ 1084565 w 2683592"/>
                  <a:gd name="connsiteY0" fmla="*/ 2819817 h 2915208"/>
                  <a:gd name="connsiteX1" fmla="*/ 1371794 w 2683592"/>
                  <a:gd name="connsiteY1" fmla="*/ 2915156 h 2915208"/>
                  <a:gd name="connsiteX2" fmla="*/ 1735282 w 2683592"/>
                  <a:gd name="connsiteY2" fmla="*/ 2829963 h 2915208"/>
                  <a:gd name="connsiteX3" fmla="*/ 1604653 w 2683592"/>
                  <a:gd name="connsiteY3" fmla="*/ 2631181 h 2915208"/>
                  <a:gd name="connsiteX4" fmla="*/ 1564897 w 2683592"/>
                  <a:gd name="connsiteY4" fmla="*/ 2381283 h 2915208"/>
                  <a:gd name="connsiteX5" fmla="*/ 1928385 w 2683592"/>
                  <a:gd name="connsiteY5" fmla="*/ 1904204 h 2915208"/>
                  <a:gd name="connsiteX6" fmla="*/ 2626964 w 2683592"/>
                  <a:gd name="connsiteY6" fmla="*/ 1461203 h 2915208"/>
                  <a:gd name="connsiteX7" fmla="*/ 2567958 w 2683592"/>
                  <a:gd name="connsiteY7" fmla="*/ 1476382 h 2915208"/>
                  <a:gd name="connsiteX8" fmla="*/ 1979501 w 2683592"/>
                  <a:gd name="connsiteY8" fmla="*/ 1796294 h 2915208"/>
                  <a:gd name="connsiteX9" fmla="*/ 1945424 w 2683592"/>
                  <a:gd name="connsiteY9" fmla="*/ 1552075 h 2915208"/>
                  <a:gd name="connsiteX10" fmla="*/ 2337990 w 2683592"/>
                  <a:gd name="connsiteY10" fmla="*/ 1184358 h 2915208"/>
                  <a:gd name="connsiteX11" fmla="*/ 2348872 w 2683592"/>
                  <a:gd name="connsiteY11" fmla="*/ 1149442 h 2915208"/>
                  <a:gd name="connsiteX12" fmla="*/ 1917026 w 2683592"/>
                  <a:gd name="connsiteY12" fmla="*/ 1478242 h 2915208"/>
                  <a:gd name="connsiteX13" fmla="*/ 1723923 w 2683592"/>
                  <a:gd name="connsiteY13" fmla="*/ 1182907 h 2915208"/>
                  <a:gd name="connsiteX14" fmla="*/ 1831834 w 2683592"/>
                  <a:gd name="connsiteY14" fmla="*/ 1569114 h 2915208"/>
                  <a:gd name="connsiteX15" fmla="*/ 1792077 w 2683592"/>
                  <a:gd name="connsiteY15" fmla="*/ 1853089 h 2915208"/>
                  <a:gd name="connsiteX16" fmla="*/ 1468345 w 2683592"/>
                  <a:gd name="connsiteY16" fmla="*/ 1495280 h 2915208"/>
                  <a:gd name="connsiteX17" fmla="*/ 1576256 w 2683592"/>
                  <a:gd name="connsiteY17" fmla="*/ 955727 h 2915208"/>
                  <a:gd name="connsiteX18" fmla="*/ 2002219 w 2683592"/>
                  <a:gd name="connsiteY18" fmla="*/ 592239 h 2915208"/>
                  <a:gd name="connsiteX19" fmla="*/ 1570576 w 2683592"/>
                  <a:gd name="connsiteY19" fmla="*/ 836458 h 2915208"/>
                  <a:gd name="connsiteX20" fmla="*/ 1610333 w 2683592"/>
                  <a:gd name="connsiteY20" fmla="*/ 421854 h 2915208"/>
                  <a:gd name="connsiteX21" fmla="*/ 1451307 w 2683592"/>
                  <a:gd name="connsiteY21" fmla="*/ 955727 h 2915208"/>
                  <a:gd name="connsiteX22" fmla="*/ 1366114 w 2683592"/>
                  <a:gd name="connsiteY22" fmla="*/ 1341934 h 2915208"/>
                  <a:gd name="connsiteX23" fmla="*/ 1031024 w 2683592"/>
                  <a:gd name="connsiteY23" fmla="*/ 512726 h 2915208"/>
                  <a:gd name="connsiteX24" fmla="*/ 1309319 w 2683592"/>
                  <a:gd name="connsiteY24" fmla="*/ 1398729 h 2915208"/>
                  <a:gd name="connsiteX25" fmla="*/ 1508102 w 2683592"/>
                  <a:gd name="connsiteY25" fmla="*/ 1904204 h 2915208"/>
                  <a:gd name="connsiteX26" fmla="*/ 1434268 w 2683592"/>
                  <a:gd name="connsiteY26" fmla="*/ 2256334 h 2915208"/>
                  <a:gd name="connsiteX27" fmla="*/ 1144614 w 2683592"/>
                  <a:gd name="connsiteY27" fmla="*/ 1807653 h 2915208"/>
                  <a:gd name="connsiteX28" fmla="*/ 906075 w 2683592"/>
                  <a:gd name="connsiteY28" fmla="*/ 1307856 h 2915208"/>
                  <a:gd name="connsiteX29" fmla="*/ 957190 w 2683592"/>
                  <a:gd name="connsiteY29" fmla="*/ 103802 h 2915208"/>
                  <a:gd name="connsiteX30" fmla="*/ 928973 w 2683592"/>
                  <a:gd name="connsiteY30" fmla="*/ 178701 h 2915208"/>
                  <a:gd name="connsiteX31" fmla="*/ 809523 w 2683592"/>
                  <a:gd name="connsiteY31" fmla="*/ 1120433 h 2915208"/>
                  <a:gd name="connsiteX32" fmla="*/ 349483 w 2683592"/>
                  <a:gd name="connsiteY32" fmla="*/ 762624 h 2915208"/>
                  <a:gd name="connsiteX33" fmla="*/ 602272 w 2683592"/>
                  <a:gd name="connsiteY33" fmla="*/ 487151 h 2915208"/>
                  <a:gd name="connsiteX34" fmla="*/ 650497 w 2683592"/>
                  <a:gd name="connsiteY34" fmla="*/ 382097 h 2915208"/>
                  <a:gd name="connsiteX35" fmla="*/ 287009 w 2683592"/>
                  <a:gd name="connsiteY35" fmla="*/ 705829 h 2915208"/>
                  <a:gd name="connsiteX36" fmla="*/ 51076 w 2683592"/>
                  <a:gd name="connsiteY36" fmla="*/ 204253 h 2915208"/>
                  <a:gd name="connsiteX37" fmla="*/ 20072 w 2683592"/>
                  <a:gd name="connsiteY37" fmla="*/ 188994 h 2915208"/>
                  <a:gd name="connsiteX38" fmla="*/ 275650 w 2683592"/>
                  <a:gd name="connsiteY38" fmla="*/ 819419 h 2915208"/>
                  <a:gd name="connsiteX39" fmla="*/ 735689 w 2683592"/>
                  <a:gd name="connsiteY39" fmla="*/ 1251061 h 2915208"/>
                  <a:gd name="connsiteX40" fmla="*/ 991267 w 2683592"/>
                  <a:gd name="connsiteY40" fmla="*/ 1847409 h 2915208"/>
                  <a:gd name="connsiteX41" fmla="*/ 1178691 w 2683592"/>
                  <a:gd name="connsiteY41" fmla="*/ 2267693 h 2915208"/>
                  <a:gd name="connsiteX42" fmla="*/ 843600 w 2683592"/>
                  <a:gd name="connsiteY42" fmla="*/ 2080269 h 2915208"/>
                  <a:gd name="connsiteX43" fmla="*/ 440355 w 2683592"/>
                  <a:gd name="connsiteY43" fmla="*/ 1682704 h 2915208"/>
                  <a:gd name="connsiteX44" fmla="*/ 417637 w 2683592"/>
                  <a:gd name="connsiteY44" fmla="*/ 1324895 h 2915208"/>
                  <a:gd name="connsiteX45" fmla="*/ 343804 w 2683592"/>
                  <a:gd name="connsiteY45" fmla="*/ 1711101 h 2915208"/>
                  <a:gd name="connsiteX46" fmla="*/ 279221 w 2683592"/>
                  <a:gd name="connsiteY46" fmla="*/ 1658897 h 2915208"/>
                  <a:gd name="connsiteX47" fmla="*/ 42790 w 2683592"/>
                  <a:gd name="connsiteY47" fmla="*/ 1455524 h 2915208"/>
                  <a:gd name="connsiteX48" fmla="*/ 38301 w 2683592"/>
                  <a:gd name="connsiteY48" fmla="*/ 1490984 h 2915208"/>
                  <a:gd name="connsiteX49" fmla="*/ 434676 w 2683592"/>
                  <a:gd name="connsiteY49" fmla="*/ 1836050 h 2915208"/>
                  <a:gd name="connsiteX50" fmla="*/ 820882 w 2683592"/>
                  <a:gd name="connsiteY50" fmla="*/ 2193859 h 2915208"/>
                  <a:gd name="connsiteX51" fmla="*/ 489112 w 2683592"/>
                  <a:gd name="connsiteY51" fmla="*/ 2230169 h 2915208"/>
                  <a:gd name="connsiteX52" fmla="*/ 230214 w 2683592"/>
                  <a:gd name="connsiteY52" fmla="*/ 2273372 h 2915208"/>
                  <a:gd name="connsiteX53" fmla="*/ 667977 w 2683592"/>
                  <a:gd name="connsiteY53" fmla="*/ 2250246 h 2915208"/>
                  <a:gd name="connsiteX54" fmla="*/ 894716 w 2683592"/>
                  <a:gd name="connsiteY54" fmla="*/ 2244975 h 2915208"/>
                  <a:gd name="connsiteX55" fmla="*/ 1133255 w 2683592"/>
                  <a:gd name="connsiteY55" fmla="*/ 2494873 h 2915208"/>
                  <a:gd name="connsiteX56" fmla="*/ 1099178 w 2683592"/>
                  <a:gd name="connsiteY56" fmla="*/ 2761809 h 2915208"/>
                  <a:gd name="connsiteX57" fmla="*/ 1084565 w 2683592"/>
                  <a:gd name="connsiteY57" fmla="*/ 2819817 h 2915208"/>
                  <a:gd name="connsiteX0" fmla="*/ 1084565 w 2683592"/>
                  <a:gd name="connsiteY0" fmla="*/ 2819817 h 2915255"/>
                  <a:gd name="connsiteX1" fmla="*/ 1371794 w 2683592"/>
                  <a:gd name="connsiteY1" fmla="*/ 2915156 h 2915255"/>
                  <a:gd name="connsiteX2" fmla="*/ 1735282 w 2683592"/>
                  <a:gd name="connsiteY2" fmla="*/ 2829963 h 2915255"/>
                  <a:gd name="connsiteX3" fmla="*/ 1604653 w 2683592"/>
                  <a:gd name="connsiteY3" fmla="*/ 2631181 h 2915255"/>
                  <a:gd name="connsiteX4" fmla="*/ 1564897 w 2683592"/>
                  <a:gd name="connsiteY4" fmla="*/ 2381283 h 2915255"/>
                  <a:gd name="connsiteX5" fmla="*/ 1928385 w 2683592"/>
                  <a:gd name="connsiteY5" fmla="*/ 1904204 h 2915255"/>
                  <a:gd name="connsiteX6" fmla="*/ 2626964 w 2683592"/>
                  <a:gd name="connsiteY6" fmla="*/ 1461203 h 2915255"/>
                  <a:gd name="connsiteX7" fmla="*/ 2567958 w 2683592"/>
                  <a:gd name="connsiteY7" fmla="*/ 1476382 h 2915255"/>
                  <a:gd name="connsiteX8" fmla="*/ 1979501 w 2683592"/>
                  <a:gd name="connsiteY8" fmla="*/ 1796294 h 2915255"/>
                  <a:gd name="connsiteX9" fmla="*/ 1945424 w 2683592"/>
                  <a:gd name="connsiteY9" fmla="*/ 1552075 h 2915255"/>
                  <a:gd name="connsiteX10" fmla="*/ 2337990 w 2683592"/>
                  <a:gd name="connsiteY10" fmla="*/ 1184358 h 2915255"/>
                  <a:gd name="connsiteX11" fmla="*/ 2348872 w 2683592"/>
                  <a:gd name="connsiteY11" fmla="*/ 1149442 h 2915255"/>
                  <a:gd name="connsiteX12" fmla="*/ 1917026 w 2683592"/>
                  <a:gd name="connsiteY12" fmla="*/ 1478242 h 2915255"/>
                  <a:gd name="connsiteX13" fmla="*/ 1723923 w 2683592"/>
                  <a:gd name="connsiteY13" fmla="*/ 1182907 h 2915255"/>
                  <a:gd name="connsiteX14" fmla="*/ 1831834 w 2683592"/>
                  <a:gd name="connsiteY14" fmla="*/ 1569114 h 2915255"/>
                  <a:gd name="connsiteX15" fmla="*/ 1792077 w 2683592"/>
                  <a:gd name="connsiteY15" fmla="*/ 1853089 h 2915255"/>
                  <a:gd name="connsiteX16" fmla="*/ 1468345 w 2683592"/>
                  <a:gd name="connsiteY16" fmla="*/ 1495280 h 2915255"/>
                  <a:gd name="connsiteX17" fmla="*/ 1576256 w 2683592"/>
                  <a:gd name="connsiteY17" fmla="*/ 955727 h 2915255"/>
                  <a:gd name="connsiteX18" fmla="*/ 2002219 w 2683592"/>
                  <a:gd name="connsiteY18" fmla="*/ 592239 h 2915255"/>
                  <a:gd name="connsiteX19" fmla="*/ 1570576 w 2683592"/>
                  <a:gd name="connsiteY19" fmla="*/ 836458 h 2915255"/>
                  <a:gd name="connsiteX20" fmla="*/ 1610333 w 2683592"/>
                  <a:gd name="connsiteY20" fmla="*/ 421854 h 2915255"/>
                  <a:gd name="connsiteX21" fmla="*/ 1451307 w 2683592"/>
                  <a:gd name="connsiteY21" fmla="*/ 955727 h 2915255"/>
                  <a:gd name="connsiteX22" fmla="*/ 1366114 w 2683592"/>
                  <a:gd name="connsiteY22" fmla="*/ 1341934 h 2915255"/>
                  <a:gd name="connsiteX23" fmla="*/ 1031024 w 2683592"/>
                  <a:gd name="connsiteY23" fmla="*/ 512726 h 2915255"/>
                  <a:gd name="connsiteX24" fmla="*/ 1309319 w 2683592"/>
                  <a:gd name="connsiteY24" fmla="*/ 1398729 h 2915255"/>
                  <a:gd name="connsiteX25" fmla="*/ 1508102 w 2683592"/>
                  <a:gd name="connsiteY25" fmla="*/ 1904204 h 2915255"/>
                  <a:gd name="connsiteX26" fmla="*/ 1434268 w 2683592"/>
                  <a:gd name="connsiteY26" fmla="*/ 2256334 h 2915255"/>
                  <a:gd name="connsiteX27" fmla="*/ 1144614 w 2683592"/>
                  <a:gd name="connsiteY27" fmla="*/ 1807653 h 2915255"/>
                  <a:gd name="connsiteX28" fmla="*/ 906075 w 2683592"/>
                  <a:gd name="connsiteY28" fmla="*/ 1307856 h 2915255"/>
                  <a:gd name="connsiteX29" fmla="*/ 957190 w 2683592"/>
                  <a:gd name="connsiteY29" fmla="*/ 103802 h 2915255"/>
                  <a:gd name="connsiteX30" fmla="*/ 928973 w 2683592"/>
                  <a:gd name="connsiteY30" fmla="*/ 178701 h 2915255"/>
                  <a:gd name="connsiteX31" fmla="*/ 809523 w 2683592"/>
                  <a:gd name="connsiteY31" fmla="*/ 1120433 h 2915255"/>
                  <a:gd name="connsiteX32" fmla="*/ 349483 w 2683592"/>
                  <a:gd name="connsiteY32" fmla="*/ 762624 h 2915255"/>
                  <a:gd name="connsiteX33" fmla="*/ 602272 w 2683592"/>
                  <a:gd name="connsiteY33" fmla="*/ 487151 h 2915255"/>
                  <a:gd name="connsiteX34" fmla="*/ 650497 w 2683592"/>
                  <a:gd name="connsiteY34" fmla="*/ 382097 h 2915255"/>
                  <a:gd name="connsiteX35" fmla="*/ 287009 w 2683592"/>
                  <a:gd name="connsiteY35" fmla="*/ 705829 h 2915255"/>
                  <a:gd name="connsiteX36" fmla="*/ 51076 w 2683592"/>
                  <a:gd name="connsiteY36" fmla="*/ 204253 h 2915255"/>
                  <a:gd name="connsiteX37" fmla="*/ 20072 w 2683592"/>
                  <a:gd name="connsiteY37" fmla="*/ 188994 h 2915255"/>
                  <a:gd name="connsiteX38" fmla="*/ 275650 w 2683592"/>
                  <a:gd name="connsiteY38" fmla="*/ 819419 h 2915255"/>
                  <a:gd name="connsiteX39" fmla="*/ 735689 w 2683592"/>
                  <a:gd name="connsiteY39" fmla="*/ 1251061 h 2915255"/>
                  <a:gd name="connsiteX40" fmla="*/ 991267 w 2683592"/>
                  <a:gd name="connsiteY40" fmla="*/ 1847409 h 2915255"/>
                  <a:gd name="connsiteX41" fmla="*/ 1178691 w 2683592"/>
                  <a:gd name="connsiteY41" fmla="*/ 2267693 h 2915255"/>
                  <a:gd name="connsiteX42" fmla="*/ 843600 w 2683592"/>
                  <a:gd name="connsiteY42" fmla="*/ 2080269 h 2915255"/>
                  <a:gd name="connsiteX43" fmla="*/ 440355 w 2683592"/>
                  <a:gd name="connsiteY43" fmla="*/ 1682704 h 2915255"/>
                  <a:gd name="connsiteX44" fmla="*/ 417637 w 2683592"/>
                  <a:gd name="connsiteY44" fmla="*/ 1324895 h 2915255"/>
                  <a:gd name="connsiteX45" fmla="*/ 343804 w 2683592"/>
                  <a:gd name="connsiteY45" fmla="*/ 1711101 h 2915255"/>
                  <a:gd name="connsiteX46" fmla="*/ 279221 w 2683592"/>
                  <a:gd name="connsiteY46" fmla="*/ 1658897 h 2915255"/>
                  <a:gd name="connsiteX47" fmla="*/ 42790 w 2683592"/>
                  <a:gd name="connsiteY47" fmla="*/ 1455524 h 2915255"/>
                  <a:gd name="connsiteX48" fmla="*/ 38301 w 2683592"/>
                  <a:gd name="connsiteY48" fmla="*/ 1490984 h 2915255"/>
                  <a:gd name="connsiteX49" fmla="*/ 434676 w 2683592"/>
                  <a:gd name="connsiteY49" fmla="*/ 1836050 h 2915255"/>
                  <a:gd name="connsiteX50" fmla="*/ 820882 w 2683592"/>
                  <a:gd name="connsiteY50" fmla="*/ 2193859 h 2915255"/>
                  <a:gd name="connsiteX51" fmla="*/ 489112 w 2683592"/>
                  <a:gd name="connsiteY51" fmla="*/ 2230169 h 2915255"/>
                  <a:gd name="connsiteX52" fmla="*/ 230214 w 2683592"/>
                  <a:gd name="connsiteY52" fmla="*/ 2273372 h 2915255"/>
                  <a:gd name="connsiteX53" fmla="*/ 667977 w 2683592"/>
                  <a:gd name="connsiteY53" fmla="*/ 2250246 h 2915255"/>
                  <a:gd name="connsiteX54" fmla="*/ 894716 w 2683592"/>
                  <a:gd name="connsiteY54" fmla="*/ 2244975 h 2915255"/>
                  <a:gd name="connsiteX55" fmla="*/ 1133255 w 2683592"/>
                  <a:gd name="connsiteY55" fmla="*/ 2494873 h 2915255"/>
                  <a:gd name="connsiteX56" fmla="*/ 1099178 w 2683592"/>
                  <a:gd name="connsiteY56" fmla="*/ 2761809 h 2915255"/>
                  <a:gd name="connsiteX57" fmla="*/ 1084565 w 2683592"/>
                  <a:gd name="connsiteY57" fmla="*/ 2819817 h 2915255"/>
                  <a:gd name="connsiteX0" fmla="*/ 1084565 w 2683592"/>
                  <a:gd name="connsiteY0" fmla="*/ 2819817 h 2915255"/>
                  <a:gd name="connsiteX1" fmla="*/ 1371794 w 2683592"/>
                  <a:gd name="connsiteY1" fmla="*/ 2915156 h 2915255"/>
                  <a:gd name="connsiteX2" fmla="*/ 1735282 w 2683592"/>
                  <a:gd name="connsiteY2" fmla="*/ 2829963 h 2915255"/>
                  <a:gd name="connsiteX3" fmla="*/ 1604653 w 2683592"/>
                  <a:gd name="connsiteY3" fmla="*/ 2631181 h 2915255"/>
                  <a:gd name="connsiteX4" fmla="*/ 1564897 w 2683592"/>
                  <a:gd name="connsiteY4" fmla="*/ 2381283 h 2915255"/>
                  <a:gd name="connsiteX5" fmla="*/ 1928385 w 2683592"/>
                  <a:gd name="connsiteY5" fmla="*/ 1904204 h 2915255"/>
                  <a:gd name="connsiteX6" fmla="*/ 2626964 w 2683592"/>
                  <a:gd name="connsiteY6" fmla="*/ 1461203 h 2915255"/>
                  <a:gd name="connsiteX7" fmla="*/ 2567958 w 2683592"/>
                  <a:gd name="connsiteY7" fmla="*/ 1476382 h 2915255"/>
                  <a:gd name="connsiteX8" fmla="*/ 1979501 w 2683592"/>
                  <a:gd name="connsiteY8" fmla="*/ 1796294 h 2915255"/>
                  <a:gd name="connsiteX9" fmla="*/ 1945424 w 2683592"/>
                  <a:gd name="connsiteY9" fmla="*/ 1552075 h 2915255"/>
                  <a:gd name="connsiteX10" fmla="*/ 2337990 w 2683592"/>
                  <a:gd name="connsiteY10" fmla="*/ 1184358 h 2915255"/>
                  <a:gd name="connsiteX11" fmla="*/ 2348872 w 2683592"/>
                  <a:gd name="connsiteY11" fmla="*/ 1149442 h 2915255"/>
                  <a:gd name="connsiteX12" fmla="*/ 1917026 w 2683592"/>
                  <a:gd name="connsiteY12" fmla="*/ 1478242 h 2915255"/>
                  <a:gd name="connsiteX13" fmla="*/ 1723923 w 2683592"/>
                  <a:gd name="connsiteY13" fmla="*/ 1182907 h 2915255"/>
                  <a:gd name="connsiteX14" fmla="*/ 1831834 w 2683592"/>
                  <a:gd name="connsiteY14" fmla="*/ 1569114 h 2915255"/>
                  <a:gd name="connsiteX15" fmla="*/ 1792077 w 2683592"/>
                  <a:gd name="connsiteY15" fmla="*/ 1853089 h 2915255"/>
                  <a:gd name="connsiteX16" fmla="*/ 1468345 w 2683592"/>
                  <a:gd name="connsiteY16" fmla="*/ 1495280 h 2915255"/>
                  <a:gd name="connsiteX17" fmla="*/ 1576256 w 2683592"/>
                  <a:gd name="connsiteY17" fmla="*/ 955727 h 2915255"/>
                  <a:gd name="connsiteX18" fmla="*/ 2002219 w 2683592"/>
                  <a:gd name="connsiteY18" fmla="*/ 592239 h 2915255"/>
                  <a:gd name="connsiteX19" fmla="*/ 1570576 w 2683592"/>
                  <a:gd name="connsiteY19" fmla="*/ 836458 h 2915255"/>
                  <a:gd name="connsiteX20" fmla="*/ 1610333 w 2683592"/>
                  <a:gd name="connsiteY20" fmla="*/ 421854 h 2915255"/>
                  <a:gd name="connsiteX21" fmla="*/ 1451307 w 2683592"/>
                  <a:gd name="connsiteY21" fmla="*/ 955727 h 2915255"/>
                  <a:gd name="connsiteX22" fmla="*/ 1366114 w 2683592"/>
                  <a:gd name="connsiteY22" fmla="*/ 1341934 h 2915255"/>
                  <a:gd name="connsiteX23" fmla="*/ 1031024 w 2683592"/>
                  <a:gd name="connsiteY23" fmla="*/ 512726 h 2915255"/>
                  <a:gd name="connsiteX24" fmla="*/ 1309319 w 2683592"/>
                  <a:gd name="connsiteY24" fmla="*/ 1398729 h 2915255"/>
                  <a:gd name="connsiteX25" fmla="*/ 1508102 w 2683592"/>
                  <a:gd name="connsiteY25" fmla="*/ 1904204 h 2915255"/>
                  <a:gd name="connsiteX26" fmla="*/ 1434268 w 2683592"/>
                  <a:gd name="connsiteY26" fmla="*/ 2256334 h 2915255"/>
                  <a:gd name="connsiteX27" fmla="*/ 1144614 w 2683592"/>
                  <a:gd name="connsiteY27" fmla="*/ 1807653 h 2915255"/>
                  <a:gd name="connsiteX28" fmla="*/ 906075 w 2683592"/>
                  <a:gd name="connsiteY28" fmla="*/ 1307856 h 2915255"/>
                  <a:gd name="connsiteX29" fmla="*/ 957190 w 2683592"/>
                  <a:gd name="connsiteY29" fmla="*/ 103802 h 2915255"/>
                  <a:gd name="connsiteX30" fmla="*/ 928973 w 2683592"/>
                  <a:gd name="connsiteY30" fmla="*/ 178701 h 2915255"/>
                  <a:gd name="connsiteX31" fmla="*/ 809523 w 2683592"/>
                  <a:gd name="connsiteY31" fmla="*/ 1120433 h 2915255"/>
                  <a:gd name="connsiteX32" fmla="*/ 349483 w 2683592"/>
                  <a:gd name="connsiteY32" fmla="*/ 762624 h 2915255"/>
                  <a:gd name="connsiteX33" fmla="*/ 602272 w 2683592"/>
                  <a:gd name="connsiteY33" fmla="*/ 487151 h 2915255"/>
                  <a:gd name="connsiteX34" fmla="*/ 650497 w 2683592"/>
                  <a:gd name="connsiteY34" fmla="*/ 382097 h 2915255"/>
                  <a:gd name="connsiteX35" fmla="*/ 287009 w 2683592"/>
                  <a:gd name="connsiteY35" fmla="*/ 705829 h 2915255"/>
                  <a:gd name="connsiteX36" fmla="*/ 51076 w 2683592"/>
                  <a:gd name="connsiteY36" fmla="*/ 204253 h 2915255"/>
                  <a:gd name="connsiteX37" fmla="*/ 20072 w 2683592"/>
                  <a:gd name="connsiteY37" fmla="*/ 188994 h 2915255"/>
                  <a:gd name="connsiteX38" fmla="*/ 275650 w 2683592"/>
                  <a:gd name="connsiteY38" fmla="*/ 819419 h 2915255"/>
                  <a:gd name="connsiteX39" fmla="*/ 735689 w 2683592"/>
                  <a:gd name="connsiteY39" fmla="*/ 1251061 h 2915255"/>
                  <a:gd name="connsiteX40" fmla="*/ 991267 w 2683592"/>
                  <a:gd name="connsiteY40" fmla="*/ 1847409 h 2915255"/>
                  <a:gd name="connsiteX41" fmla="*/ 1178691 w 2683592"/>
                  <a:gd name="connsiteY41" fmla="*/ 2267693 h 2915255"/>
                  <a:gd name="connsiteX42" fmla="*/ 843600 w 2683592"/>
                  <a:gd name="connsiteY42" fmla="*/ 2080269 h 2915255"/>
                  <a:gd name="connsiteX43" fmla="*/ 440355 w 2683592"/>
                  <a:gd name="connsiteY43" fmla="*/ 1682704 h 2915255"/>
                  <a:gd name="connsiteX44" fmla="*/ 417637 w 2683592"/>
                  <a:gd name="connsiteY44" fmla="*/ 1324895 h 2915255"/>
                  <a:gd name="connsiteX45" fmla="*/ 343804 w 2683592"/>
                  <a:gd name="connsiteY45" fmla="*/ 1711101 h 2915255"/>
                  <a:gd name="connsiteX46" fmla="*/ 279221 w 2683592"/>
                  <a:gd name="connsiteY46" fmla="*/ 1658897 h 2915255"/>
                  <a:gd name="connsiteX47" fmla="*/ 42790 w 2683592"/>
                  <a:gd name="connsiteY47" fmla="*/ 1455524 h 2915255"/>
                  <a:gd name="connsiteX48" fmla="*/ 38301 w 2683592"/>
                  <a:gd name="connsiteY48" fmla="*/ 1490984 h 2915255"/>
                  <a:gd name="connsiteX49" fmla="*/ 434676 w 2683592"/>
                  <a:gd name="connsiteY49" fmla="*/ 1836050 h 2915255"/>
                  <a:gd name="connsiteX50" fmla="*/ 820882 w 2683592"/>
                  <a:gd name="connsiteY50" fmla="*/ 2193859 h 2915255"/>
                  <a:gd name="connsiteX51" fmla="*/ 489112 w 2683592"/>
                  <a:gd name="connsiteY51" fmla="*/ 2230169 h 2915255"/>
                  <a:gd name="connsiteX52" fmla="*/ 230214 w 2683592"/>
                  <a:gd name="connsiteY52" fmla="*/ 2273372 h 2915255"/>
                  <a:gd name="connsiteX53" fmla="*/ 667977 w 2683592"/>
                  <a:gd name="connsiteY53" fmla="*/ 2250246 h 2915255"/>
                  <a:gd name="connsiteX54" fmla="*/ 894716 w 2683592"/>
                  <a:gd name="connsiteY54" fmla="*/ 2244975 h 2915255"/>
                  <a:gd name="connsiteX55" fmla="*/ 1133255 w 2683592"/>
                  <a:gd name="connsiteY55" fmla="*/ 2494873 h 2915255"/>
                  <a:gd name="connsiteX56" fmla="*/ 1099178 w 2683592"/>
                  <a:gd name="connsiteY56" fmla="*/ 2761809 h 2915255"/>
                  <a:gd name="connsiteX57" fmla="*/ 1084565 w 2683592"/>
                  <a:gd name="connsiteY57" fmla="*/ 2819817 h 2915255"/>
                  <a:gd name="connsiteX0" fmla="*/ 1084565 w 2683592"/>
                  <a:gd name="connsiteY0" fmla="*/ 2819817 h 2915255"/>
                  <a:gd name="connsiteX1" fmla="*/ 1371794 w 2683592"/>
                  <a:gd name="connsiteY1" fmla="*/ 2915156 h 2915255"/>
                  <a:gd name="connsiteX2" fmla="*/ 1735282 w 2683592"/>
                  <a:gd name="connsiteY2" fmla="*/ 2829963 h 2915255"/>
                  <a:gd name="connsiteX3" fmla="*/ 1604653 w 2683592"/>
                  <a:gd name="connsiteY3" fmla="*/ 2631181 h 2915255"/>
                  <a:gd name="connsiteX4" fmla="*/ 1564897 w 2683592"/>
                  <a:gd name="connsiteY4" fmla="*/ 2381283 h 2915255"/>
                  <a:gd name="connsiteX5" fmla="*/ 1928385 w 2683592"/>
                  <a:gd name="connsiteY5" fmla="*/ 1904204 h 2915255"/>
                  <a:gd name="connsiteX6" fmla="*/ 2626964 w 2683592"/>
                  <a:gd name="connsiteY6" fmla="*/ 1461203 h 2915255"/>
                  <a:gd name="connsiteX7" fmla="*/ 2567958 w 2683592"/>
                  <a:gd name="connsiteY7" fmla="*/ 1476382 h 2915255"/>
                  <a:gd name="connsiteX8" fmla="*/ 1979501 w 2683592"/>
                  <a:gd name="connsiteY8" fmla="*/ 1796294 h 2915255"/>
                  <a:gd name="connsiteX9" fmla="*/ 1945424 w 2683592"/>
                  <a:gd name="connsiteY9" fmla="*/ 1552075 h 2915255"/>
                  <a:gd name="connsiteX10" fmla="*/ 2337990 w 2683592"/>
                  <a:gd name="connsiteY10" fmla="*/ 1184358 h 2915255"/>
                  <a:gd name="connsiteX11" fmla="*/ 2348872 w 2683592"/>
                  <a:gd name="connsiteY11" fmla="*/ 1149442 h 2915255"/>
                  <a:gd name="connsiteX12" fmla="*/ 1917026 w 2683592"/>
                  <a:gd name="connsiteY12" fmla="*/ 1478242 h 2915255"/>
                  <a:gd name="connsiteX13" fmla="*/ 1723923 w 2683592"/>
                  <a:gd name="connsiteY13" fmla="*/ 1182907 h 2915255"/>
                  <a:gd name="connsiteX14" fmla="*/ 1831834 w 2683592"/>
                  <a:gd name="connsiteY14" fmla="*/ 1569114 h 2915255"/>
                  <a:gd name="connsiteX15" fmla="*/ 1792077 w 2683592"/>
                  <a:gd name="connsiteY15" fmla="*/ 1853089 h 2915255"/>
                  <a:gd name="connsiteX16" fmla="*/ 1468345 w 2683592"/>
                  <a:gd name="connsiteY16" fmla="*/ 1495280 h 2915255"/>
                  <a:gd name="connsiteX17" fmla="*/ 1576256 w 2683592"/>
                  <a:gd name="connsiteY17" fmla="*/ 955727 h 2915255"/>
                  <a:gd name="connsiteX18" fmla="*/ 2002219 w 2683592"/>
                  <a:gd name="connsiteY18" fmla="*/ 592239 h 2915255"/>
                  <a:gd name="connsiteX19" fmla="*/ 1570576 w 2683592"/>
                  <a:gd name="connsiteY19" fmla="*/ 836458 h 2915255"/>
                  <a:gd name="connsiteX20" fmla="*/ 1610333 w 2683592"/>
                  <a:gd name="connsiteY20" fmla="*/ 421854 h 2915255"/>
                  <a:gd name="connsiteX21" fmla="*/ 1451307 w 2683592"/>
                  <a:gd name="connsiteY21" fmla="*/ 955727 h 2915255"/>
                  <a:gd name="connsiteX22" fmla="*/ 1366114 w 2683592"/>
                  <a:gd name="connsiteY22" fmla="*/ 1341934 h 2915255"/>
                  <a:gd name="connsiteX23" fmla="*/ 1031024 w 2683592"/>
                  <a:gd name="connsiteY23" fmla="*/ 512726 h 2915255"/>
                  <a:gd name="connsiteX24" fmla="*/ 1309319 w 2683592"/>
                  <a:gd name="connsiteY24" fmla="*/ 1398729 h 2915255"/>
                  <a:gd name="connsiteX25" fmla="*/ 1508102 w 2683592"/>
                  <a:gd name="connsiteY25" fmla="*/ 1904204 h 2915255"/>
                  <a:gd name="connsiteX26" fmla="*/ 1434268 w 2683592"/>
                  <a:gd name="connsiteY26" fmla="*/ 2256334 h 2915255"/>
                  <a:gd name="connsiteX27" fmla="*/ 1144614 w 2683592"/>
                  <a:gd name="connsiteY27" fmla="*/ 1807653 h 2915255"/>
                  <a:gd name="connsiteX28" fmla="*/ 906075 w 2683592"/>
                  <a:gd name="connsiteY28" fmla="*/ 1307856 h 2915255"/>
                  <a:gd name="connsiteX29" fmla="*/ 957190 w 2683592"/>
                  <a:gd name="connsiteY29" fmla="*/ 103802 h 2915255"/>
                  <a:gd name="connsiteX30" fmla="*/ 928973 w 2683592"/>
                  <a:gd name="connsiteY30" fmla="*/ 178701 h 2915255"/>
                  <a:gd name="connsiteX31" fmla="*/ 809523 w 2683592"/>
                  <a:gd name="connsiteY31" fmla="*/ 1120433 h 2915255"/>
                  <a:gd name="connsiteX32" fmla="*/ 349483 w 2683592"/>
                  <a:gd name="connsiteY32" fmla="*/ 762624 h 2915255"/>
                  <a:gd name="connsiteX33" fmla="*/ 602272 w 2683592"/>
                  <a:gd name="connsiteY33" fmla="*/ 487151 h 2915255"/>
                  <a:gd name="connsiteX34" fmla="*/ 650497 w 2683592"/>
                  <a:gd name="connsiteY34" fmla="*/ 382097 h 2915255"/>
                  <a:gd name="connsiteX35" fmla="*/ 287009 w 2683592"/>
                  <a:gd name="connsiteY35" fmla="*/ 705829 h 2915255"/>
                  <a:gd name="connsiteX36" fmla="*/ 51076 w 2683592"/>
                  <a:gd name="connsiteY36" fmla="*/ 204253 h 2915255"/>
                  <a:gd name="connsiteX37" fmla="*/ 20072 w 2683592"/>
                  <a:gd name="connsiteY37" fmla="*/ 188994 h 2915255"/>
                  <a:gd name="connsiteX38" fmla="*/ 275650 w 2683592"/>
                  <a:gd name="connsiteY38" fmla="*/ 819419 h 2915255"/>
                  <a:gd name="connsiteX39" fmla="*/ 735689 w 2683592"/>
                  <a:gd name="connsiteY39" fmla="*/ 1251061 h 2915255"/>
                  <a:gd name="connsiteX40" fmla="*/ 991267 w 2683592"/>
                  <a:gd name="connsiteY40" fmla="*/ 1847409 h 2915255"/>
                  <a:gd name="connsiteX41" fmla="*/ 1178691 w 2683592"/>
                  <a:gd name="connsiteY41" fmla="*/ 2267693 h 2915255"/>
                  <a:gd name="connsiteX42" fmla="*/ 843600 w 2683592"/>
                  <a:gd name="connsiteY42" fmla="*/ 2080269 h 2915255"/>
                  <a:gd name="connsiteX43" fmla="*/ 440355 w 2683592"/>
                  <a:gd name="connsiteY43" fmla="*/ 1682704 h 2915255"/>
                  <a:gd name="connsiteX44" fmla="*/ 417637 w 2683592"/>
                  <a:gd name="connsiteY44" fmla="*/ 1324895 h 2915255"/>
                  <a:gd name="connsiteX45" fmla="*/ 343804 w 2683592"/>
                  <a:gd name="connsiteY45" fmla="*/ 1711101 h 2915255"/>
                  <a:gd name="connsiteX46" fmla="*/ 279221 w 2683592"/>
                  <a:gd name="connsiteY46" fmla="*/ 1658897 h 2915255"/>
                  <a:gd name="connsiteX47" fmla="*/ 42790 w 2683592"/>
                  <a:gd name="connsiteY47" fmla="*/ 1455524 h 2915255"/>
                  <a:gd name="connsiteX48" fmla="*/ 38301 w 2683592"/>
                  <a:gd name="connsiteY48" fmla="*/ 1490984 h 2915255"/>
                  <a:gd name="connsiteX49" fmla="*/ 434676 w 2683592"/>
                  <a:gd name="connsiteY49" fmla="*/ 1836050 h 2915255"/>
                  <a:gd name="connsiteX50" fmla="*/ 820882 w 2683592"/>
                  <a:gd name="connsiteY50" fmla="*/ 2193859 h 2915255"/>
                  <a:gd name="connsiteX51" fmla="*/ 489112 w 2683592"/>
                  <a:gd name="connsiteY51" fmla="*/ 2230169 h 2915255"/>
                  <a:gd name="connsiteX52" fmla="*/ 230214 w 2683592"/>
                  <a:gd name="connsiteY52" fmla="*/ 2273372 h 2915255"/>
                  <a:gd name="connsiteX53" fmla="*/ 667977 w 2683592"/>
                  <a:gd name="connsiteY53" fmla="*/ 2250246 h 2915255"/>
                  <a:gd name="connsiteX54" fmla="*/ 894716 w 2683592"/>
                  <a:gd name="connsiteY54" fmla="*/ 2244975 h 2915255"/>
                  <a:gd name="connsiteX55" fmla="*/ 1133255 w 2683592"/>
                  <a:gd name="connsiteY55" fmla="*/ 2494873 h 2915255"/>
                  <a:gd name="connsiteX56" fmla="*/ 1099178 w 2683592"/>
                  <a:gd name="connsiteY56" fmla="*/ 2761809 h 2915255"/>
                  <a:gd name="connsiteX57" fmla="*/ 1084565 w 2683592"/>
                  <a:gd name="connsiteY57" fmla="*/ 2819817 h 2915255"/>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099178 w 2683592"/>
                  <a:gd name="connsiteY56" fmla="*/ 2761809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099178 w 2683592"/>
                  <a:gd name="connsiteY56" fmla="*/ 2761809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099178 w 2683592"/>
                  <a:gd name="connsiteY56" fmla="*/ 2761809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35681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35681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70359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70359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70359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70359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70359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896949 w 2683592"/>
                  <a:gd name="connsiteY12" fmla="*/ 1540297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896949 w 2683592"/>
                  <a:gd name="connsiteY12" fmla="*/ 1540297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896949 w 2683592"/>
                  <a:gd name="connsiteY12" fmla="*/ 1540297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896949 w 2683592"/>
                  <a:gd name="connsiteY12" fmla="*/ 1540297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69356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896949 w 2683592"/>
                  <a:gd name="connsiteY12" fmla="*/ 1540297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69356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3089103"/>
                  <a:gd name="connsiteX1" fmla="*/ 1359370 w 2683592"/>
                  <a:gd name="connsiteY1" fmla="*/ 3089092 h 3089103"/>
                  <a:gd name="connsiteX2" fmla="*/ 1735282 w 2683592"/>
                  <a:gd name="connsiteY2" fmla="*/ 2829963 h 3089103"/>
                  <a:gd name="connsiteX3" fmla="*/ 1604653 w 2683592"/>
                  <a:gd name="connsiteY3" fmla="*/ 2631181 h 3089103"/>
                  <a:gd name="connsiteX4" fmla="*/ 1564897 w 2683592"/>
                  <a:gd name="connsiteY4" fmla="*/ 2381283 h 3089103"/>
                  <a:gd name="connsiteX5" fmla="*/ 1928385 w 2683592"/>
                  <a:gd name="connsiteY5" fmla="*/ 1904204 h 3089103"/>
                  <a:gd name="connsiteX6" fmla="*/ 2626964 w 2683592"/>
                  <a:gd name="connsiteY6" fmla="*/ 1461203 h 3089103"/>
                  <a:gd name="connsiteX7" fmla="*/ 2567958 w 2683592"/>
                  <a:gd name="connsiteY7" fmla="*/ 1476382 h 3089103"/>
                  <a:gd name="connsiteX8" fmla="*/ 1979501 w 2683592"/>
                  <a:gd name="connsiteY8" fmla="*/ 1796294 h 3089103"/>
                  <a:gd name="connsiteX9" fmla="*/ 1945424 w 2683592"/>
                  <a:gd name="connsiteY9" fmla="*/ 1552075 h 3089103"/>
                  <a:gd name="connsiteX10" fmla="*/ 2337990 w 2683592"/>
                  <a:gd name="connsiteY10" fmla="*/ 1184358 h 3089103"/>
                  <a:gd name="connsiteX11" fmla="*/ 2348872 w 2683592"/>
                  <a:gd name="connsiteY11" fmla="*/ 1149442 h 3089103"/>
                  <a:gd name="connsiteX12" fmla="*/ 1896949 w 2683592"/>
                  <a:gd name="connsiteY12" fmla="*/ 1540297 h 3089103"/>
                  <a:gd name="connsiteX13" fmla="*/ 1723923 w 2683592"/>
                  <a:gd name="connsiteY13" fmla="*/ 1182907 h 3089103"/>
                  <a:gd name="connsiteX14" fmla="*/ 1831834 w 2683592"/>
                  <a:gd name="connsiteY14" fmla="*/ 1569114 h 3089103"/>
                  <a:gd name="connsiteX15" fmla="*/ 1792077 w 2683592"/>
                  <a:gd name="connsiteY15" fmla="*/ 1853089 h 3089103"/>
                  <a:gd name="connsiteX16" fmla="*/ 1468345 w 2683592"/>
                  <a:gd name="connsiteY16" fmla="*/ 1495280 h 3089103"/>
                  <a:gd name="connsiteX17" fmla="*/ 1576256 w 2683592"/>
                  <a:gd name="connsiteY17" fmla="*/ 955727 h 3089103"/>
                  <a:gd name="connsiteX18" fmla="*/ 2002219 w 2683592"/>
                  <a:gd name="connsiteY18" fmla="*/ 592239 h 3089103"/>
                  <a:gd name="connsiteX19" fmla="*/ 1534073 w 2683592"/>
                  <a:gd name="connsiteY19" fmla="*/ 914939 h 3089103"/>
                  <a:gd name="connsiteX20" fmla="*/ 1610333 w 2683592"/>
                  <a:gd name="connsiteY20" fmla="*/ 421854 h 3089103"/>
                  <a:gd name="connsiteX21" fmla="*/ 1451307 w 2683592"/>
                  <a:gd name="connsiteY21" fmla="*/ 955727 h 3089103"/>
                  <a:gd name="connsiteX22" fmla="*/ 1366114 w 2683592"/>
                  <a:gd name="connsiteY22" fmla="*/ 1341934 h 3089103"/>
                  <a:gd name="connsiteX23" fmla="*/ 1031024 w 2683592"/>
                  <a:gd name="connsiteY23" fmla="*/ 512726 h 3089103"/>
                  <a:gd name="connsiteX24" fmla="*/ 1309319 w 2683592"/>
                  <a:gd name="connsiteY24" fmla="*/ 1398729 h 3089103"/>
                  <a:gd name="connsiteX25" fmla="*/ 1508102 w 2683592"/>
                  <a:gd name="connsiteY25" fmla="*/ 1904204 h 3089103"/>
                  <a:gd name="connsiteX26" fmla="*/ 1434268 w 2683592"/>
                  <a:gd name="connsiteY26" fmla="*/ 2256334 h 3089103"/>
                  <a:gd name="connsiteX27" fmla="*/ 1144614 w 2683592"/>
                  <a:gd name="connsiteY27" fmla="*/ 1807653 h 3089103"/>
                  <a:gd name="connsiteX28" fmla="*/ 906075 w 2683592"/>
                  <a:gd name="connsiteY28" fmla="*/ 1307856 h 3089103"/>
                  <a:gd name="connsiteX29" fmla="*/ 957190 w 2683592"/>
                  <a:gd name="connsiteY29" fmla="*/ 103802 h 3089103"/>
                  <a:gd name="connsiteX30" fmla="*/ 928973 w 2683592"/>
                  <a:gd name="connsiteY30" fmla="*/ 178701 h 3089103"/>
                  <a:gd name="connsiteX31" fmla="*/ 809523 w 2683592"/>
                  <a:gd name="connsiteY31" fmla="*/ 1120433 h 3089103"/>
                  <a:gd name="connsiteX32" fmla="*/ 349483 w 2683592"/>
                  <a:gd name="connsiteY32" fmla="*/ 762624 h 3089103"/>
                  <a:gd name="connsiteX33" fmla="*/ 650497 w 2683592"/>
                  <a:gd name="connsiteY33" fmla="*/ 382097 h 3089103"/>
                  <a:gd name="connsiteX34" fmla="*/ 287009 w 2683592"/>
                  <a:gd name="connsiteY34" fmla="*/ 705829 h 3089103"/>
                  <a:gd name="connsiteX35" fmla="*/ 51076 w 2683592"/>
                  <a:gd name="connsiteY35" fmla="*/ 204253 h 3089103"/>
                  <a:gd name="connsiteX36" fmla="*/ 20072 w 2683592"/>
                  <a:gd name="connsiteY36" fmla="*/ 188994 h 3089103"/>
                  <a:gd name="connsiteX37" fmla="*/ 275650 w 2683592"/>
                  <a:gd name="connsiteY37" fmla="*/ 819419 h 3089103"/>
                  <a:gd name="connsiteX38" fmla="*/ 735689 w 2683592"/>
                  <a:gd name="connsiteY38" fmla="*/ 1251061 h 3089103"/>
                  <a:gd name="connsiteX39" fmla="*/ 991267 w 2683592"/>
                  <a:gd name="connsiteY39" fmla="*/ 1847409 h 3089103"/>
                  <a:gd name="connsiteX40" fmla="*/ 1178691 w 2683592"/>
                  <a:gd name="connsiteY40" fmla="*/ 2267693 h 3089103"/>
                  <a:gd name="connsiteX41" fmla="*/ 843600 w 2683592"/>
                  <a:gd name="connsiteY41" fmla="*/ 2080269 h 3089103"/>
                  <a:gd name="connsiteX42" fmla="*/ 440355 w 2683592"/>
                  <a:gd name="connsiteY42" fmla="*/ 1682704 h 3089103"/>
                  <a:gd name="connsiteX43" fmla="*/ 417637 w 2683592"/>
                  <a:gd name="connsiteY43" fmla="*/ 1324895 h 3089103"/>
                  <a:gd name="connsiteX44" fmla="*/ 369356 w 2683592"/>
                  <a:gd name="connsiteY44" fmla="*/ 1711101 h 3089103"/>
                  <a:gd name="connsiteX45" fmla="*/ 279221 w 2683592"/>
                  <a:gd name="connsiteY45" fmla="*/ 1658897 h 3089103"/>
                  <a:gd name="connsiteX46" fmla="*/ 42790 w 2683592"/>
                  <a:gd name="connsiteY46" fmla="*/ 1455524 h 3089103"/>
                  <a:gd name="connsiteX47" fmla="*/ 38301 w 2683592"/>
                  <a:gd name="connsiteY47" fmla="*/ 1490984 h 3089103"/>
                  <a:gd name="connsiteX48" fmla="*/ 434676 w 2683592"/>
                  <a:gd name="connsiteY48" fmla="*/ 1836050 h 3089103"/>
                  <a:gd name="connsiteX49" fmla="*/ 820882 w 2683592"/>
                  <a:gd name="connsiteY49" fmla="*/ 2193859 h 3089103"/>
                  <a:gd name="connsiteX50" fmla="*/ 489112 w 2683592"/>
                  <a:gd name="connsiteY50" fmla="*/ 2230169 h 3089103"/>
                  <a:gd name="connsiteX51" fmla="*/ 230214 w 2683592"/>
                  <a:gd name="connsiteY51" fmla="*/ 2273372 h 3089103"/>
                  <a:gd name="connsiteX52" fmla="*/ 667977 w 2683592"/>
                  <a:gd name="connsiteY52" fmla="*/ 2250246 h 3089103"/>
                  <a:gd name="connsiteX53" fmla="*/ 894716 w 2683592"/>
                  <a:gd name="connsiteY53" fmla="*/ 2244975 h 3089103"/>
                  <a:gd name="connsiteX54" fmla="*/ 1133255 w 2683592"/>
                  <a:gd name="connsiteY54" fmla="*/ 2494873 h 3089103"/>
                  <a:gd name="connsiteX55" fmla="*/ 1170359 w 2683592"/>
                  <a:gd name="connsiteY55" fmla="*/ 2657775 h 3089103"/>
                  <a:gd name="connsiteX56" fmla="*/ 1084565 w 2683592"/>
                  <a:gd name="connsiteY56" fmla="*/ 2819817 h 3089103"/>
                  <a:gd name="connsiteX0" fmla="*/ 1084565 w 2683592"/>
                  <a:gd name="connsiteY0" fmla="*/ 2819817 h 3096797"/>
                  <a:gd name="connsiteX1" fmla="*/ 1359370 w 2683592"/>
                  <a:gd name="connsiteY1" fmla="*/ 3089092 h 3096797"/>
                  <a:gd name="connsiteX2" fmla="*/ 1757023 w 2683592"/>
                  <a:gd name="connsiteY2" fmla="*/ 2991473 h 3096797"/>
                  <a:gd name="connsiteX3" fmla="*/ 1604653 w 2683592"/>
                  <a:gd name="connsiteY3" fmla="*/ 2631181 h 3096797"/>
                  <a:gd name="connsiteX4" fmla="*/ 1564897 w 2683592"/>
                  <a:gd name="connsiteY4" fmla="*/ 2381283 h 3096797"/>
                  <a:gd name="connsiteX5" fmla="*/ 1928385 w 2683592"/>
                  <a:gd name="connsiteY5" fmla="*/ 1904204 h 3096797"/>
                  <a:gd name="connsiteX6" fmla="*/ 2626964 w 2683592"/>
                  <a:gd name="connsiteY6" fmla="*/ 1461203 h 3096797"/>
                  <a:gd name="connsiteX7" fmla="*/ 2567958 w 2683592"/>
                  <a:gd name="connsiteY7" fmla="*/ 1476382 h 3096797"/>
                  <a:gd name="connsiteX8" fmla="*/ 1979501 w 2683592"/>
                  <a:gd name="connsiteY8" fmla="*/ 1796294 h 3096797"/>
                  <a:gd name="connsiteX9" fmla="*/ 1945424 w 2683592"/>
                  <a:gd name="connsiteY9" fmla="*/ 1552075 h 3096797"/>
                  <a:gd name="connsiteX10" fmla="*/ 2337990 w 2683592"/>
                  <a:gd name="connsiteY10" fmla="*/ 1184358 h 3096797"/>
                  <a:gd name="connsiteX11" fmla="*/ 2348872 w 2683592"/>
                  <a:gd name="connsiteY11" fmla="*/ 1149442 h 3096797"/>
                  <a:gd name="connsiteX12" fmla="*/ 1896949 w 2683592"/>
                  <a:gd name="connsiteY12" fmla="*/ 1540297 h 3096797"/>
                  <a:gd name="connsiteX13" fmla="*/ 1723923 w 2683592"/>
                  <a:gd name="connsiteY13" fmla="*/ 1182907 h 3096797"/>
                  <a:gd name="connsiteX14" fmla="*/ 1831834 w 2683592"/>
                  <a:gd name="connsiteY14" fmla="*/ 1569114 h 3096797"/>
                  <a:gd name="connsiteX15" fmla="*/ 1792077 w 2683592"/>
                  <a:gd name="connsiteY15" fmla="*/ 1853089 h 3096797"/>
                  <a:gd name="connsiteX16" fmla="*/ 1468345 w 2683592"/>
                  <a:gd name="connsiteY16" fmla="*/ 1495280 h 3096797"/>
                  <a:gd name="connsiteX17" fmla="*/ 1576256 w 2683592"/>
                  <a:gd name="connsiteY17" fmla="*/ 955727 h 3096797"/>
                  <a:gd name="connsiteX18" fmla="*/ 2002219 w 2683592"/>
                  <a:gd name="connsiteY18" fmla="*/ 592239 h 3096797"/>
                  <a:gd name="connsiteX19" fmla="*/ 1534073 w 2683592"/>
                  <a:gd name="connsiteY19" fmla="*/ 914939 h 3096797"/>
                  <a:gd name="connsiteX20" fmla="*/ 1610333 w 2683592"/>
                  <a:gd name="connsiteY20" fmla="*/ 421854 h 3096797"/>
                  <a:gd name="connsiteX21" fmla="*/ 1451307 w 2683592"/>
                  <a:gd name="connsiteY21" fmla="*/ 955727 h 3096797"/>
                  <a:gd name="connsiteX22" fmla="*/ 1366114 w 2683592"/>
                  <a:gd name="connsiteY22" fmla="*/ 1341934 h 3096797"/>
                  <a:gd name="connsiteX23" fmla="*/ 1031024 w 2683592"/>
                  <a:gd name="connsiteY23" fmla="*/ 512726 h 3096797"/>
                  <a:gd name="connsiteX24" fmla="*/ 1309319 w 2683592"/>
                  <a:gd name="connsiteY24" fmla="*/ 1398729 h 3096797"/>
                  <a:gd name="connsiteX25" fmla="*/ 1508102 w 2683592"/>
                  <a:gd name="connsiteY25" fmla="*/ 1904204 h 3096797"/>
                  <a:gd name="connsiteX26" fmla="*/ 1434268 w 2683592"/>
                  <a:gd name="connsiteY26" fmla="*/ 2256334 h 3096797"/>
                  <a:gd name="connsiteX27" fmla="*/ 1144614 w 2683592"/>
                  <a:gd name="connsiteY27" fmla="*/ 1807653 h 3096797"/>
                  <a:gd name="connsiteX28" fmla="*/ 906075 w 2683592"/>
                  <a:gd name="connsiteY28" fmla="*/ 1307856 h 3096797"/>
                  <a:gd name="connsiteX29" fmla="*/ 957190 w 2683592"/>
                  <a:gd name="connsiteY29" fmla="*/ 103802 h 3096797"/>
                  <a:gd name="connsiteX30" fmla="*/ 928973 w 2683592"/>
                  <a:gd name="connsiteY30" fmla="*/ 178701 h 3096797"/>
                  <a:gd name="connsiteX31" fmla="*/ 809523 w 2683592"/>
                  <a:gd name="connsiteY31" fmla="*/ 1120433 h 3096797"/>
                  <a:gd name="connsiteX32" fmla="*/ 349483 w 2683592"/>
                  <a:gd name="connsiteY32" fmla="*/ 762624 h 3096797"/>
                  <a:gd name="connsiteX33" fmla="*/ 650497 w 2683592"/>
                  <a:gd name="connsiteY33" fmla="*/ 382097 h 3096797"/>
                  <a:gd name="connsiteX34" fmla="*/ 287009 w 2683592"/>
                  <a:gd name="connsiteY34" fmla="*/ 705829 h 3096797"/>
                  <a:gd name="connsiteX35" fmla="*/ 51076 w 2683592"/>
                  <a:gd name="connsiteY35" fmla="*/ 204253 h 3096797"/>
                  <a:gd name="connsiteX36" fmla="*/ 20072 w 2683592"/>
                  <a:gd name="connsiteY36" fmla="*/ 188994 h 3096797"/>
                  <a:gd name="connsiteX37" fmla="*/ 275650 w 2683592"/>
                  <a:gd name="connsiteY37" fmla="*/ 819419 h 3096797"/>
                  <a:gd name="connsiteX38" fmla="*/ 735689 w 2683592"/>
                  <a:gd name="connsiteY38" fmla="*/ 1251061 h 3096797"/>
                  <a:gd name="connsiteX39" fmla="*/ 991267 w 2683592"/>
                  <a:gd name="connsiteY39" fmla="*/ 1847409 h 3096797"/>
                  <a:gd name="connsiteX40" fmla="*/ 1178691 w 2683592"/>
                  <a:gd name="connsiteY40" fmla="*/ 2267693 h 3096797"/>
                  <a:gd name="connsiteX41" fmla="*/ 843600 w 2683592"/>
                  <a:gd name="connsiteY41" fmla="*/ 2080269 h 3096797"/>
                  <a:gd name="connsiteX42" fmla="*/ 440355 w 2683592"/>
                  <a:gd name="connsiteY42" fmla="*/ 1682704 h 3096797"/>
                  <a:gd name="connsiteX43" fmla="*/ 417637 w 2683592"/>
                  <a:gd name="connsiteY43" fmla="*/ 1324895 h 3096797"/>
                  <a:gd name="connsiteX44" fmla="*/ 369356 w 2683592"/>
                  <a:gd name="connsiteY44" fmla="*/ 1711101 h 3096797"/>
                  <a:gd name="connsiteX45" fmla="*/ 279221 w 2683592"/>
                  <a:gd name="connsiteY45" fmla="*/ 1658897 h 3096797"/>
                  <a:gd name="connsiteX46" fmla="*/ 42790 w 2683592"/>
                  <a:gd name="connsiteY46" fmla="*/ 1455524 h 3096797"/>
                  <a:gd name="connsiteX47" fmla="*/ 38301 w 2683592"/>
                  <a:gd name="connsiteY47" fmla="*/ 1490984 h 3096797"/>
                  <a:gd name="connsiteX48" fmla="*/ 434676 w 2683592"/>
                  <a:gd name="connsiteY48" fmla="*/ 1836050 h 3096797"/>
                  <a:gd name="connsiteX49" fmla="*/ 820882 w 2683592"/>
                  <a:gd name="connsiteY49" fmla="*/ 2193859 h 3096797"/>
                  <a:gd name="connsiteX50" fmla="*/ 489112 w 2683592"/>
                  <a:gd name="connsiteY50" fmla="*/ 2230169 h 3096797"/>
                  <a:gd name="connsiteX51" fmla="*/ 230214 w 2683592"/>
                  <a:gd name="connsiteY51" fmla="*/ 2273372 h 3096797"/>
                  <a:gd name="connsiteX52" fmla="*/ 667977 w 2683592"/>
                  <a:gd name="connsiteY52" fmla="*/ 2250246 h 3096797"/>
                  <a:gd name="connsiteX53" fmla="*/ 894716 w 2683592"/>
                  <a:gd name="connsiteY53" fmla="*/ 2244975 h 3096797"/>
                  <a:gd name="connsiteX54" fmla="*/ 1133255 w 2683592"/>
                  <a:gd name="connsiteY54" fmla="*/ 2494873 h 3096797"/>
                  <a:gd name="connsiteX55" fmla="*/ 1170359 w 2683592"/>
                  <a:gd name="connsiteY55" fmla="*/ 2657775 h 3096797"/>
                  <a:gd name="connsiteX56" fmla="*/ 1084565 w 2683592"/>
                  <a:gd name="connsiteY56" fmla="*/ 2819817 h 3096797"/>
                  <a:gd name="connsiteX0" fmla="*/ 1031764 w 2683592"/>
                  <a:gd name="connsiteY0" fmla="*/ 2999963 h 3089114"/>
                  <a:gd name="connsiteX1" fmla="*/ 1359370 w 2683592"/>
                  <a:gd name="connsiteY1" fmla="*/ 3089092 h 3089114"/>
                  <a:gd name="connsiteX2" fmla="*/ 1757023 w 2683592"/>
                  <a:gd name="connsiteY2" fmla="*/ 2991473 h 3089114"/>
                  <a:gd name="connsiteX3" fmla="*/ 1604653 w 2683592"/>
                  <a:gd name="connsiteY3" fmla="*/ 2631181 h 3089114"/>
                  <a:gd name="connsiteX4" fmla="*/ 1564897 w 2683592"/>
                  <a:gd name="connsiteY4" fmla="*/ 2381283 h 3089114"/>
                  <a:gd name="connsiteX5" fmla="*/ 1928385 w 2683592"/>
                  <a:gd name="connsiteY5" fmla="*/ 1904204 h 3089114"/>
                  <a:gd name="connsiteX6" fmla="*/ 2626964 w 2683592"/>
                  <a:gd name="connsiteY6" fmla="*/ 1461203 h 3089114"/>
                  <a:gd name="connsiteX7" fmla="*/ 2567958 w 2683592"/>
                  <a:gd name="connsiteY7" fmla="*/ 1476382 h 3089114"/>
                  <a:gd name="connsiteX8" fmla="*/ 1979501 w 2683592"/>
                  <a:gd name="connsiteY8" fmla="*/ 1796294 h 3089114"/>
                  <a:gd name="connsiteX9" fmla="*/ 1945424 w 2683592"/>
                  <a:gd name="connsiteY9" fmla="*/ 1552075 h 3089114"/>
                  <a:gd name="connsiteX10" fmla="*/ 2337990 w 2683592"/>
                  <a:gd name="connsiteY10" fmla="*/ 1184358 h 3089114"/>
                  <a:gd name="connsiteX11" fmla="*/ 2348872 w 2683592"/>
                  <a:gd name="connsiteY11" fmla="*/ 1149442 h 3089114"/>
                  <a:gd name="connsiteX12" fmla="*/ 1896949 w 2683592"/>
                  <a:gd name="connsiteY12" fmla="*/ 1540297 h 3089114"/>
                  <a:gd name="connsiteX13" fmla="*/ 1723923 w 2683592"/>
                  <a:gd name="connsiteY13" fmla="*/ 1182907 h 3089114"/>
                  <a:gd name="connsiteX14" fmla="*/ 1831834 w 2683592"/>
                  <a:gd name="connsiteY14" fmla="*/ 1569114 h 3089114"/>
                  <a:gd name="connsiteX15" fmla="*/ 1792077 w 2683592"/>
                  <a:gd name="connsiteY15" fmla="*/ 1853089 h 3089114"/>
                  <a:gd name="connsiteX16" fmla="*/ 1468345 w 2683592"/>
                  <a:gd name="connsiteY16" fmla="*/ 1495280 h 3089114"/>
                  <a:gd name="connsiteX17" fmla="*/ 1576256 w 2683592"/>
                  <a:gd name="connsiteY17" fmla="*/ 955727 h 3089114"/>
                  <a:gd name="connsiteX18" fmla="*/ 2002219 w 2683592"/>
                  <a:gd name="connsiteY18" fmla="*/ 592239 h 3089114"/>
                  <a:gd name="connsiteX19" fmla="*/ 1534073 w 2683592"/>
                  <a:gd name="connsiteY19" fmla="*/ 914939 h 3089114"/>
                  <a:gd name="connsiteX20" fmla="*/ 1610333 w 2683592"/>
                  <a:gd name="connsiteY20" fmla="*/ 421854 h 3089114"/>
                  <a:gd name="connsiteX21" fmla="*/ 1451307 w 2683592"/>
                  <a:gd name="connsiteY21" fmla="*/ 955727 h 3089114"/>
                  <a:gd name="connsiteX22" fmla="*/ 1366114 w 2683592"/>
                  <a:gd name="connsiteY22" fmla="*/ 1341934 h 3089114"/>
                  <a:gd name="connsiteX23" fmla="*/ 1031024 w 2683592"/>
                  <a:gd name="connsiteY23" fmla="*/ 512726 h 3089114"/>
                  <a:gd name="connsiteX24" fmla="*/ 1309319 w 2683592"/>
                  <a:gd name="connsiteY24" fmla="*/ 1398729 h 3089114"/>
                  <a:gd name="connsiteX25" fmla="*/ 1508102 w 2683592"/>
                  <a:gd name="connsiteY25" fmla="*/ 1904204 h 3089114"/>
                  <a:gd name="connsiteX26" fmla="*/ 1434268 w 2683592"/>
                  <a:gd name="connsiteY26" fmla="*/ 2256334 h 3089114"/>
                  <a:gd name="connsiteX27" fmla="*/ 1144614 w 2683592"/>
                  <a:gd name="connsiteY27" fmla="*/ 1807653 h 3089114"/>
                  <a:gd name="connsiteX28" fmla="*/ 906075 w 2683592"/>
                  <a:gd name="connsiteY28" fmla="*/ 1307856 h 3089114"/>
                  <a:gd name="connsiteX29" fmla="*/ 957190 w 2683592"/>
                  <a:gd name="connsiteY29" fmla="*/ 103802 h 3089114"/>
                  <a:gd name="connsiteX30" fmla="*/ 928973 w 2683592"/>
                  <a:gd name="connsiteY30" fmla="*/ 178701 h 3089114"/>
                  <a:gd name="connsiteX31" fmla="*/ 809523 w 2683592"/>
                  <a:gd name="connsiteY31" fmla="*/ 1120433 h 3089114"/>
                  <a:gd name="connsiteX32" fmla="*/ 349483 w 2683592"/>
                  <a:gd name="connsiteY32" fmla="*/ 762624 h 3089114"/>
                  <a:gd name="connsiteX33" fmla="*/ 650497 w 2683592"/>
                  <a:gd name="connsiteY33" fmla="*/ 382097 h 3089114"/>
                  <a:gd name="connsiteX34" fmla="*/ 287009 w 2683592"/>
                  <a:gd name="connsiteY34" fmla="*/ 705829 h 3089114"/>
                  <a:gd name="connsiteX35" fmla="*/ 51076 w 2683592"/>
                  <a:gd name="connsiteY35" fmla="*/ 204253 h 3089114"/>
                  <a:gd name="connsiteX36" fmla="*/ 20072 w 2683592"/>
                  <a:gd name="connsiteY36" fmla="*/ 188994 h 3089114"/>
                  <a:gd name="connsiteX37" fmla="*/ 275650 w 2683592"/>
                  <a:gd name="connsiteY37" fmla="*/ 819419 h 3089114"/>
                  <a:gd name="connsiteX38" fmla="*/ 735689 w 2683592"/>
                  <a:gd name="connsiteY38" fmla="*/ 1251061 h 3089114"/>
                  <a:gd name="connsiteX39" fmla="*/ 991267 w 2683592"/>
                  <a:gd name="connsiteY39" fmla="*/ 1847409 h 3089114"/>
                  <a:gd name="connsiteX40" fmla="*/ 1178691 w 2683592"/>
                  <a:gd name="connsiteY40" fmla="*/ 2267693 h 3089114"/>
                  <a:gd name="connsiteX41" fmla="*/ 843600 w 2683592"/>
                  <a:gd name="connsiteY41" fmla="*/ 2080269 h 3089114"/>
                  <a:gd name="connsiteX42" fmla="*/ 440355 w 2683592"/>
                  <a:gd name="connsiteY42" fmla="*/ 1682704 h 3089114"/>
                  <a:gd name="connsiteX43" fmla="*/ 417637 w 2683592"/>
                  <a:gd name="connsiteY43" fmla="*/ 1324895 h 3089114"/>
                  <a:gd name="connsiteX44" fmla="*/ 369356 w 2683592"/>
                  <a:gd name="connsiteY44" fmla="*/ 1711101 h 3089114"/>
                  <a:gd name="connsiteX45" fmla="*/ 279221 w 2683592"/>
                  <a:gd name="connsiteY45" fmla="*/ 1658897 h 3089114"/>
                  <a:gd name="connsiteX46" fmla="*/ 42790 w 2683592"/>
                  <a:gd name="connsiteY46" fmla="*/ 1455524 h 3089114"/>
                  <a:gd name="connsiteX47" fmla="*/ 38301 w 2683592"/>
                  <a:gd name="connsiteY47" fmla="*/ 1490984 h 3089114"/>
                  <a:gd name="connsiteX48" fmla="*/ 434676 w 2683592"/>
                  <a:gd name="connsiteY48" fmla="*/ 1836050 h 3089114"/>
                  <a:gd name="connsiteX49" fmla="*/ 820882 w 2683592"/>
                  <a:gd name="connsiteY49" fmla="*/ 2193859 h 3089114"/>
                  <a:gd name="connsiteX50" fmla="*/ 489112 w 2683592"/>
                  <a:gd name="connsiteY50" fmla="*/ 2230169 h 3089114"/>
                  <a:gd name="connsiteX51" fmla="*/ 230214 w 2683592"/>
                  <a:gd name="connsiteY51" fmla="*/ 2273372 h 3089114"/>
                  <a:gd name="connsiteX52" fmla="*/ 667977 w 2683592"/>
                  <a:gd name="connsiteY52" fmla="*/ 2250246 h 3089114"/>
                  <a:gd name="connsiteX53" fmla="*/ 894716 w 2683592"/>
                  <a:gd name="connsiteY53" fmla="*/ 2244975 h 3089114"/>
                  <a:gd name="connsiteX54" fmla="*/ 1133255 w 2683592"/>
                  <a:gd name="connsiteY54" fmla="*/ 2494873 h 3089114"/>
                  <a:gd name="connsiteX55" fmla="*/ 1170359 w 2683592"/>
                  <a:gd name="connsiteY55" fmla="*/ 2657775 h 3089114"/>
                  <a:gd name="connsiteX56" fmla="*/ 1031764 w 2683592"/>
                  <a:gd name="connsiteY56" fmla="*/ 2999963 h 3089114"/>
                  <a:gd name="connsiteX0" fmla="*/ 1402514 w 3054342"/>
                  <a:gd name="connsiteY0" fmla="*/ 2999963 h 3089114"/>
                  <a:gd name="connsiteX1" fmla="*/ 1730120 w 3054342"/>
                  <a:gd name="connsiteY1" fmla="*/ 3089092 h 3089114"/>
                  <a:gd name="connsiteX2" fmla="*/ 2127773 w 3054342"/>
                  <a:gd name="connsiteY2" fmla="*/ 2991473 h 3089114"/>
                  <a:gd name="connsiteX3" fmla="*/ 1975403 w 3054342"/>
                  <a:gd name="connsiteY3" fmla="*/ 2631181 h 3089114"/>
                  <a:gd name="connsiteX4" fmla="*/ 1935647 w 3054342"/>
                  <a:gd name="connsiteY4" fmla="*/ 2381283 h 3089114"/>
                  <a:gd name="connsiteX5" fmla="*/ 2299135 w 3054342"/>
                  <a:gd name="connsiteY5" fmla="*/ 1904204 h 3089114"/>
                  <a:gd name="connsiteX6" fmla="*/ 2997714 w 3054342"/>
                  <a:gd name="connsiteY6" fmla="*/ 1461203 h 3089114"/>
                  <a:gd name="connsiteX7" fmla="*/ 2938708 w 3054342"/>
                  <a:gd name="connsiteY7" fmla="*/ 1476382 h 3089114"/>
                  <a:gd name="connsiteX8" fmla="*/ 2350251 w 3054342"/>
                  <a:gd name="connsiteY8" fmla="*/ 1796294 h 3089114"/>
                  <a:gd name="connsiteX9" fmla="*/ 2316174 w 3054342"/>
                  <a:gd name="connsiteY9" fmla="*/ 1552075 h 3089114"/>
                  <a:gd name="connsiteX10" fmla="*/ 2708740 w 3054342"/>
                  <a:gd name="connsiteY10" fmla="*/ 1184358 h 3089114"/>
                  <a:gd name="connsiteX11" fmla="*/ 2719622 w 3054342"/>
                  <a:gd name="connsiteY11" fmla="*/ 1149442 h 3089114"/>
                  <a:gd name="connsiteX12" fmla="*/ 2267699 w 3054342"/>
                  <a:gd name="connsiteY12" fmla="*/ 1540297 h 3089114"/>
                  <a:gd name="connsiteX13" fmla="*/ 2094673 w 3054342"/>
                  <a:gd name="connsiteY13" fmla="*/ 1182907 h 3089114"/>
                  <a:gd name="connsiteX14" fmla="*/ 2202584 w 3054342"/>
                  <a:gd name="connsiteY14" fmla="*/ 1569114 h 3089114"/>
                  <a:gd name="connsiteX15" fmla="*/ 2162827 w 3054342"/>
                  <a:gd name="connsiteY15" fmla="*/ 1853089 h 3089114"/>
                  <a:gd name="connsiteX16" fmla="*/ 1839095 w 3054342"/>
                  <a:gd name="connsiteY16" fmla="*/ 1495280 h 3089114"/>
                  <a:gd name="connsiteX17" fmla="*/ 1947006 w 3054342"/>
                  <a:gd name="connsiteY17" fmla="*/ 955727 h 3089114"/>
                  <a:gd name="connsiteX18" fmla="*/ 2372969 w 3054342"/>
                  <a:gd name="connsiteY18" fmla="*/ 592239 h 3089114"/>
                  <a:gd name="connsiteX19" fmla="*/ 1904823 w 3054342"/>
                  <a:gd name="connsiteY19" fmla="*/ 914939 h 3089114"/>
                  <a:gd name="connsiteX20" fmla="*/ 1981083 w 3054342"/>
                  <a:gd name="connsiteY20" fmla="*/ 421854 h 3089114"/>
                  <a:gd name="connsiteX21" fmla="*/ 1822057 w 3054342"/>
                  <a:gd name="connsiteY21" fmla="*/ 955727 h 3089114"/>
                  <a:gd name="connsiteX22" fmla="*/ 1736864 w 3054342"/>
                  <a:gd name="connsiteY22" fmla="*/ 1341934 h 3089114"/>
                  <a:gd name="connsiteX23" fmla="*/ 1401774 w 3054342"/>
                  <a:gd name="connsiteY23" fmla="*/ 512726 h 3089114"/>
                  <a:gd name="connsiteX24" fmla="*/ 1680069 w 3054342"/>
                  <a:gd name="connsiteY24" fmla="*/ 1398729 h 3089114"/>
                  <a:gd name="connsiteX25" fmla="*/ 1878852 w 3054342"/>
                  <a:gd name="connsiteY25" fmla="*/ 1904204 h 3089114"/>
                  <a:gd name="connsiteX26" fmla="*/ 1805018 w 3054342"/>
                  <a:gd name="connsiteY26" fmla="*/ 2256334 h 3089114"/>
                  <a:gd name="connsiteX27" fmla="*/ 1515364 w 3054342"/>
                  <a:gd name="connsiteY27" fmla="*/ 1807653 h 3089114"/>
                  <a:gd name="connsiteX28" fmla="*/ 1276825 w 3054342"/>
                  <a:gd name="connsiteY28" fmla="*/ 1307856 h 3089114"/>
                  <a:gd name="connsiteX29" fmla="*/ 1327940 w 3054342"/>
                  <a:gd name="connsiteY29" fmla="*/ 103802 h 3089114"/>
                  <a:gd name="connsiteX30" fmla="*/ 1299723 w 3054342"/>
                  <a:gd name="connsiteY30" fmla="*/ 178701 h 3089114"/>
                  <a:gd name="connsiteX31" fmla="*/ 1180273 w 3054342"/>
                  <a:gd name="connsiteY31" fmla="*/ 1120433 h 3089114"/>
                  <a:gd name="connsiteX32" fmla="*/ 720233 w 3054342"/>
                  <a:gd name="connsiteY32" fmla="*/ 762624 h 3089114"/>
                  <a:gd name="connsiteX33" fmla="*/ 1021247 w 3054342"/>
                  <a:gd name="connsiteY33" fmla="*/ 382097 h 3089114"/>
                  <a:gd name="connsiteX34" fmla="*/ 657759 w 3054342"/>
                  <a:gd name="connsiteY34" fmla="*/ 705829 h 3089114"/>
                  <a:gd name="connsiteX35" fmla="*/ 421826 w 3054342"/>
                  <a:gd name="connsiteY35" fmla="*/ 204253 h 3089114"/>
                  <a:gd name="connsiteX36" fmla="*/ 390822 w 3054342"/>
                  <a:gd name="connsiteY36" fmla="*/ 188994 h 3089114"/>
                  <a:gd name="connsiteX37" fmla="*/ 646400 w 3054342"/>
                  <a:gd name="connsiteY37" fmla="*/ 819419 h 3089114"/>
                  <a:gd name="connsiteX38" fmla="*/ 1106439 w 3054342"/>
                  <a:gd name="connsiteY38" fmla="*/ 1251061 h 3089114"/>
                  <a:gd name="connsiteX39" fmla="*/ 1362017 w 3054342"/>
                  <a:gd name="connsiteY39" fmla="*/ 1847409 h 3089114"/>
                  <a:gd name="connsiteX40" fmla="*/ 1549441 w 3054342"/>
                  <a:gd name="connsiteY40" fmla="*/ 2267693 h 3089114"/>
                  <a:gd name="connsiteX41" fmla="*/ 1214350 w 3054342"/>
                  <a:gd name="connsiteY41" fmla="*/ 2080269 h 3089114"/>
                  <a:gd name="connsiteX42" fmla="*/ 811105 w 3054342"/>
                  <a:gd name="connsiteY42" fmla="*/ 1682704 h 3089114"/>
                  <a:gd name="connsiteX43" fmla="*/ 788387 w 3054342"/>
                  <a:gd name="connsiteY43" fmla="*/ 1324895 h 3089114"/>
                  <a:gd name="connsiteX44" fmla="*/ 740106 w 3054342"/>
                  <a:gd name="connsiteY44" fmla="*/ 1711101 h 3089114"/>
                  <a:gd name="connsiteX45" fmla="*/ 649971 w 3054342"/>
                  <a:gd name="connsiteY45" fmla="*/ 1658897 h 3089114"/>
                  <a:gd name="connsiteX46" fmla="*/ 413540 w 3054342"/>
                  <a:gd name="connsiteY46" fmla="*/ 1455524 h 3089114"/>
                  <a:gd name="connsiteX47" fmla="*/ 7785 w 3054342"/>
                  <a:gd name="connsiteY47" fmla="*/ 1284272 h 3089114"/>
                  <a:gd name="connsiteX48" fmla="*/ 805426 w 3054342"/>
                  <a:gd name="connsiteY48" fmla="*/ 1836050 h 3089114"/>
                  <a:gd name="connsiteX49" fmla="*/ 1191632 w 3054342"/>
                  <a:gd name="connsiteY49" fmla="*/ 2193859 h 3089114"/>
                  <a:gd name="connsiteX50" fmla="*/ 859862 w 3054342"/>
                  <a:gd name="connsiteY50" fmla="*/ 2230169 h 3089114"/>
                  <a:gd name="connsiteX51" fmla="*/ 600964 w 3054342"/>
                  <a:gd name="connsiteY51" fmla="*/ 2273372 h 3089114"/>
                  <a:gd name="connsiteX52" fmla="*/ 1038727 w 3054342"/>
                  <a:gd name="connsiteY52" fmla="*/ 2250246 h 3089114"/>
                  <a:gd name="connsiteX53" fmla="*/ 1265466 w 3054342"/>
                  <a:gd name="connsiteY53" fmla="*/ 2244975 h 3089114"/>
                  <a:gd name="connsiteX54" fmla="*/ 1504005 w 3054342"/>
                  <a:gd name="connsiteY54" fmla="*/ 2494873 h 3089114"/>
                  <a:gd name="connsiteX55" fmla="*/ 1541109 w 3054342"/>
                  <a:gd name="connsiteY55" fmla="*/ 2657775 h 3089114"/>
                  <a:gd name="connsiteX56" fmla="*/ 1402514 w 3054342"/>
                  <a:gd name="connsiteY56" fmla="*/ 2999963 h 3089114"/>
                  <a:gd name="connsiteX0" fmla="*/ 1402514 w 3054342"/>
                  <a:gd name="connsiteY0" fmla="*/ 2999963 h 3089114"/>
                  <a:gd name="connsiteX1" fmla="*/ 1730120 w 3054342"/>
                  <a:gd name="connsiteY1" fmla="*/ 3089092 h 3089114"/>
                  <a:gd name="connsiteX2" fmla="*/ 2127773 w 3054342"/>
                  <a:gd name="connsiteY2" fmla="*/ 2991473 h 3089114"/>
                  <a:gd name="connsiteX3" fmla="*/ 1975403 w 3054342"/>
                  <a:gd name="connsiteY3" fmla="*/ 2631181 h 3089114"/>
                  <a:gd name="connsiteX4" fmla="*/ 1935647 w 3054342"/>
                  <a:gd name="connsiteY4" fmla="*/ 2381283 h 3089114"/>
                  <a:gd name="connsiteX5" fmla="*/ 2299135 w 3054342"/>
                  <a:gd name="connsiteY5" fmla="*/ 1904204 h 3089114"/>
                  <a:gd name="connsiteX6" fmla="*/ 2997714 w 3054342"/>
                  <a:gd name="connsiteY6" fmla="*/ 1461203 h 3089114"/>
                  <a:gd name="connsiteX7" fmla="*/ 2938708 w 3054342"/>
                  <a:gd name="connsiteY7" fmla="*/ 1476382 h 3089114"/>
                  <a:gd name="connsiteX8" fmla="*/ 2350251 w 3054342"/>
                  <a:gd name="connsiteY8" fmla="*/ 1796294 h 3089114"/>
                  <a:gd name="connsiteX9" fmla="*/ 2316174 w 3054342"/>
                  <a:gd name="connsiteY9" fmla="*/ 1552075 h 3089114"/>
                  <a:gd name="connsiteX10" fmla="*/ 2708740 w 3054342"/>
                  <a:gd name="connsiteY10" fmla="*/ 1184358 h 3089114"/>
                  <a:gd name="connsiteX11" fmla="*/ 2719622 w 3054342"/>
                  <a:gd name="connsiteY11" fmla="*/ 1149442 h 3089114"/>
                  <a:gd name="connsiteX12" fmla="*/ 2267699 w 3054342"/>
                  <a:gd name="connsiteY12" fmla="*/ 1540297 h 3089114"/>
                  <a:gd name="connsiteX13" fmla="*/ 2094673 w 3054342"/>
                  <a:gd name="connsiteY13" fmla="*/ 1182907 h 3089114"/>
                  <a:gd name="connsiteX14" fmla="*/ 2202584 w 3054342"/>
                  <a:gd name="connsiteY14" fmla="*/ 1569114 h 3089114"/>
                  <a:gd name="connsiteX15" fmla="*/ 2162827 w 3054342"/>
                  <a:gd name="connsiteY15" fmla="*/ 1853089 h 3089114"/>
                  <a:gd name="connsiteX16" fmla="*/ 1839095 w 3054342"/>
                  <a:gd name="connsiteY16" fmla="*/ 1495280 h 3089114"/>
                  <a:gd name="connsiteX17" fmla="*/ 1947006 w 3054342"/>
                  <a:gd name="connsiteY17" fmla="*/ 955727 h 3089114"/>
                  <a:gd name="connsiteX18" fmla="*/ 2372969 w 3054342"/>
                  <a:gd name="connsiteY18" fmla="*/ 592239 h 3089114"/>
                  <a:gd name="connsiteX19" fmla="*/ 1904823 w 3054342"/>
                  <a:gd name="connsiteY19" fmla="*/ 914939 h 3089114"/>
                  <a:gd name="connsiteX20" fmla="*/ 1981083 w 3054342"/>
                  <a:gd name="connsiteY20" fmla="*/ 421854 h 3089114"/>
                  <a:gd name="connsiteX21" fmla="*/ 1822057 w 3054342"/>
                  <a:gd name="connsiteY21" fmla="*/ 955727 h 3089114"/>
                  <a:gd name="connsiteX22" fmla="*/ 1736864 w 3054342"/>
                  <a:gd name="connsiteY22" fmla="*/ 1341934 h 3089114"/>
                  <a:gd name="connsiteX23" fmla="*/ 1401774 w 3054342"/>
                  <a:gd name="connsiteY23" fmla="*/ 512726 h 3089114"/>
                  <a:gd name="connsiteX24" fmla="*/ 1680069 w 3054342"/>
                  <a:gd name="connsiteY24" fmla="*/ 1398729 h 3089114"/>
                  <a:gd name="connsiteX25" fmla="*/ 1878852 w 3054342"/>
                  <a:gd name="connsiteY25" fmla="*/ 1904204 h 3089114"/>
                  <a:gd name="connsiteX26" fmla="*/ 1805018 w 3054342"/>
                  <a:gd name="connsiteY26" fmla="*/ 2256334 h 3089114"/>
                  <a:gd name="connsiteX27" fmla="*/ 1515364 w 3054342"/>
                  <a:gd name="connsiteY27" fmla="*/ 1807653 h 3089114"/>
                  <a:gd name="connsiteX28" fmla="*/ 1276825 w 3054342"/>
                  <a:gd name="connsiteY28" fmla="*/ 1307856 h 3089114"/>
                  <a:gd name="connsiteX29" fmla="*/ 1327940 w 3054342"/>
                  <a:gd name="connsiteY29" fmla="*/ 103802 h 3089114"/>
                  <a:gd name="connsiteX30" fmla="*/ 1299723 w 3054342"/>
                  <a:gd name="connsiteY30" fmla="*/ 178701 h 3089114"/>
                  <a:gd name="connsiteX31" fmla="*/ 1180273 w 3054342"/>
                  <a:gd name="connsiteY31" fmla="*/ 1120433 h 3089114"/>
                  <a:gd name="connsiteX32" fmla="*/ 720233 w 3054342"/>
                  <a:gd name="connsiteY32" fmla="*/ 762624 h 3089114"/>
                  <a:gd name="connsiteX33" fmla="*/ 1021247 w 3054342"/>
                  <a:gd name="connsiteY33" fmla="*/ 382097 h 3089114"/>
                  <a:gd name="connsiteX34" fmla="*/ 657759 w 3054342"/>
                  <a:gd name="connsiteY34" fmla="*/ 705829 h 3089114"/>
                  <a:gd name="connsiteX35" fmla="*/ 421826 w 3054342"/>
                  <a:gd name="connsiteY35" fmla="*/ 204253 h 3089114"/>
                  <a:gd name="connsiteX36" fmla="*/ 390822 w 3054342"/>
                  <a:gd name="connsiteY36" fmla="*/ 188994 h 3089114"/>
                  <a:gd name="connsiteX37" fmla="*/ 646400 w 3054342"/>
                  <a:gd name="connsiteY37" fmla="*/ 819419 h 3089114"/>
                  <a:gd name="connsiteX38" fmla="*/ 1106439 w 3054342"/>
                  <a:gd name="connsiteY38" fmla="*/ 1251061 h 3089114"/>
                  <a:gd name="connsiteX39" fmla="*/ 1362017 w 3054342"/>
                  <a:gd name="connsiteY39" fmla="*/ 1847409 h 3089114"/>
                  <a:gd name="connsiteX40" fmla="*/ 1549441 w 3054342"/>
                  <a:gd name="connsiteY40" fmla="*/ 2267693 h 3089114"/>
                  <a:gd name="connsiteX41" fmla="*/ 1214350 w 3054342"/>
                  <a:gd name="connsiteY41" fmla="*/ 2080269 h 3089114"/>
                  <a:gd name="connsiteX42" fmla="*/ 811105 w 3054342"/>
                  <a:gd name="connsiteY42" fmla="*/ 1682704 h 3089114"/>
                  <a:gd name="connsiteX43" fmla="*/ 788387 w 3054342"/>
                  <a:gd name="connsiteY43" fmla="*/ 1324895 h 3089114"/>
                  <a:gd name="connsiteX44" fmla="*/ 740106 w 3054342"/>
                  <a:gd name="connsiteY44" fmla="*/ 1711101 h 3089114"/>
                  <a:gd name="connsiteX45" fmla="*/ 649971 w 3054342"/>
                  <a:gd name="connsiteY45" fmla="*/ 1658897 h 3089114"/>
                  <a:gd name="connsiteX46" fmla="*/ 413540 w 3054342"/>
                  <a:gd name="connsiteY46" fmla="*/ 1455524 h 3089114"/>
                  <a:gd name="connsiteX47" fmla="*/ 7785 w 3054342"/>
                  <a:gd name="connsiteY47" fmla="*/ 1284272 h 3089114"/>
                  <a:gd name="connsiteX48" fmla="*/ 805426 w 3054342"/>
                  <a:gd name="connsiteY48" fmla="*/ 1836050 h 3089114"/>
                  <a:gd name="connsiteX49" fmla="*/ 1191632 w 3054342"/>
                  <a:gd name="connsiteY49" fmla="*/ 2193859 h 3089114"/>
                  <a:gd name="connsiteX50" fmla="*/ 859862 w 3054342"/>
                  <a:gd name="connsiteY50" fmla="*/ 2230169 h 3089114"/>
                  <a:gd name="connsiteX51" fmla="*/ 272655 w 3054342"/>
                  <a:gd name="connsiteY51" fmla="*/ 2285532 h 3089114"/>
                  <a:gd name="connsiteX52" fmla="*/ 1038727 w 3054342"/>
                  <a:gd name="connsiteY52" fmla="*/ 2250246 h 3089114"/>
                  <a:gd name="connsiteX53" fmla="*/ 1265466 w 3054342"/>
                  <a:gd name="connsiteY53" fmla="*/ 2244975 h 3089114"/>
                  <a:gd name="connsiteX54" fmla="*/ 1504005 w 3054342"/>
                  <a:gd name="connsiteY54" fmla="*/ 2494873 h 3089114"/>
                  <a:gd name="connsiteX55" fmla="*/ 1541109 w 3054342"/>
                  <a:gd name="connsiteY55" fmla="*/ 2657775 h 3089114"/>
                  <a:gd name="connsiteX56" fmla="*/ 1402514 w 3054342"/>
                  <a:gd name="connsiteY56" fmla="*/ 2999963 h 3089114"/>
                  <a:gd name="connsiteX0" fmla="*/ 1402514 w 3054342"/>
                  <a:gd name="connsiteY0" fmla="*/ 2999963 h 3089114"/>
                  <a:gd name="connsiteX1" fmla="*/ 1730120 w 3054342"/>
                  <a:gd name="connsiteY1" fmla="*/ 3089092 h 3089114"/>
                  <a:gd name="connsiteX2" fmla="*/ 2127773 w 3054342"/>
                  <a:gd name="connsiteY2" fmla="*/ 2991473 h 3089114"/>
                  <a:gd name="connsiteX3" fmla="*/ 1975403 w 3054342"/>
                  <a:gd name="connsiteY3" fmla="*/ 2631181 h 3089114"/>
                  <a:gd name="connsiteX4" fmla="*/ 1935647 w 3054342"/>
                  <a:gd name="connsiteY4" fmla="*/ 2381283 h 3089114"/>
                  <a:gd name="connsiteX5" fmla="*/ 2299135 w 3054342"/>
                  <a:gd name="connsiteY5" fmla="*/ 1904204 h 3089114"/>
                  <a:gd name="connsiteX6" fmla="*/ 2997714 w 3054342"/>
                  <a:gd name="connsiteY6" fmla="*/ 1461203 h 3089114"/>
                  <a:gd name="connsiteX7" fmla="*/ 2938708 w 3054342"/>
                  <a:gd name="connsiteY7" fmla="*/ 1476382 h 3089114"/>
                  <a:gd name="connsiteX8" fmla="*/ 2350251 w 3054342"/>
                  <a:gd name="connsiteY8" fmla="*/ 1796294 h 3089114"/>
                  <a:gd name="connsiteX9" fmla="*/ 2316174 w 3054342"/>
                  <a:gd name="connsiteY9" fmla="*/ 1552075 h 3089114"/>
                  <a:gd name="connsiteX10" fmla="*/ 2708740 w 3054342"/>
                  <a:gd name="connsiteY10" fmla="*/ 1184358 h 3089114"/>
                  <a:gd name="connsiteX11" fmla="*/ 2719622 w 3054342"/>
                  <a:gd name="connsiteY11" fmla="*/ 1149442 h 3089114"/>
                  <a:gd name="connsiteX12" fmla="*/ 2267699 w 3054342"/>
                  <a:gd name="connsiteY12" fmla="*/ 1540297 h 3089114"/>
                  <a:gd name="connsiteX13" fmla="*/ 2094673 w 3054342"/>
                  <a:gd name="connsiteY13" fmla="*/ 1182907 h 3089114"/>
                  <a:gd name="connsiteX14" fmla="*/ 2202584 w 3054342"/>
                  <a:gd name="connsiteY14" fmla="*/ 1569114 h 3089114"/>
                  <a:gd name="connsiteX15" fmla="*/ 2162827 w 3054342"/>
                  <a:gd name="connsiteY15" fmla="*/ 1853089 h 3089114"/>
                  <a:gd name="connsiteX16" fmla="*/ 1839095 w 3054342"/>
                  <a:gd name="connsiteY16" fmla="*/ 1495280 h 3089114"/>
                  <a:gd name="connsiteX17" fmla="*/ 1947006 w 3054342"/>
                  <a:gd name="connsiteY17" fmla="*/ 955727 h 3089114"/>
                  <a:gd name="connsiteX18" fmla="*/ 2372969 w 3054342"/>
                  <a:gd name="connsiteY18" fmla="*/ 592239 h 3089114"/>
                  <a:gd name="connsiteX19" fmla="*/ 1904823 w 3054342"/>
                  <a:gd name="connsiteY19" fmla="*/ 914939 h 3089114"/>
                  <a:gd name="connsiteX20" fmla="*/ 1981083 w 3054342"/>
                  <a:gd name="connsiteY20" fmla="*/ 421854 h 3089114"/>
                  <a:gd name="connsiteX21" fmla="*/ 1822057 w 3054342"/>
                  <a:gd name="connsiteY21" fmla="*/ 955727 h 3089114"/>
                  <a:gd name="connsiteX22" fmla="*/ 1736864 w 3054342"/>
                  <a:gd name="connsiteY22" fmla="*/ 1341934 h 3089114"/>
                  <a:gd name="connsiteX23" fmla="*/ 1401774 w 3054342"/>
                  <a:gd name="connsiteY23" fmla="*/ 512726 h 3089114"/>
                  <a:gd name="connsiteX24" fmla="*/ 1680069 w 3054342"/>
                  <a:gd name="connsiteY24" fmla="*/ 1398729 h 3089114"/>
                  <a:gd name="connsiteX25" fmla="*/ 1878852 w 3054342"/>
                  <a:gd name="connsiteY25" fmla="*/ 1904204 h 3089114"/>
                  <a:gd name="connsiteX26" fmla="*/ 1805018 w 3054342"/>
                  <a:gd name="connsiteY26" fmla="*/ 2256334 h 3089114"/>
                  <a:gd name="connsiteX27" fmla="*/ 1515364 w 3054342"/>
                  <a:gd name="connsiteY27" fmla="*/ 1807653 h 3089114"/>
                  <a:gd name="connsiteX28" fmla="*/ 1276825 w 3054342"/>
                  <a:gd name="connsiteY28" fmla="*/ 1307856 h 3089114"/>
                  <a:gd name="connsiteX29" fmla="*/ 1327940 w 3054342"/>
                  <a:gd name="connsiteY29" fmla="*/ 103802 h 3089114"/>
                  <a:gd name="connsiteX30" fmla="*/ 1299723 w 3054342"/>
                  <a:gd name="connsiteY30" fmla="*/ 178701 h 3089114"/>
                  <a:gd name="connsiteX31" fmla="*/ 1180273 w 3054342"/>
                  <a:gd name="connsiteY31" fmla="*/ 1120433 h 3089114"/>
                  <a:gd name="connsiteX32" fmla="*/ 720233 w 3054342"/>
                  <a:gd name="connsiteY32" fmla="*/ 762624 h 3089114"/>
                  <a:gd name="connsiteX33" fmla="*/ 1021247 w 3054342"/>
                  <a:gd name="connsiteY33" fmla="*/ 382097 h 3089114"/>
                  <a:gd name="connsiteX34" fmla="*/ 657759 w 3054342"/>
                  <a:gd name="connsiteY34" fmla="*/ 705829 h 3089114"/>
                  <a:gd name="connsiteX35" fmla="*/ 421826 w 3054342"/>
                  <a:gd name="connsiteY35" fmla="*/ 204253 h 3089114"/>
                  <a:gd name="connsiteX36" fmla="*/ 390822 w 3054342"/>
                  <a:gd name="connsiteY36" fmla="*/ 188994 h 3089114"/>
                  <a:gd name="connsiteX37" fmla="*/ 646400 w 3054342"/>
                  <a:gd name="connsiteY37" fmla="*/ 819419 h 3089114"/>
                  <a:gd name="connsiteX38" fmla="*/ 1106439 w 3054342"/>
                  <a:gd name="connsiteY38" fmla="*/ 1251061 h 3089114"/>
                  <a:gd name="connsiteX39" fmla="*/ 1362017 w 3054342"/>
                  <a:gd name="connsiteY39" fmla="*/ 1847409 h 3089114"/>
                  <a:gd name="connsiteX40" fmla="*/ 1549441 w 3054342"/>
                  <a:gd name="connsiteY40" fmla="*/ 2267693 h 3089114"/>
                  <a:gd name="connsiteX41" fmla="*/ 1214350 w 3054342"/>
                  <a:gd name="connsiteY41" fmla="*/ 2080269 h 3089114"/>
                  <a:gd name="connsiteX42" fmla="*/ 811105 w 3054342"/>
                  <a:gd name="connsiteY42" fmla="*/ 1682704 h 3089114"/>
                  <a:gd name="connsiteX43" fmla="*/ 788387 w 3054342"/>
                  <a:gd name="connsiteY43" fmla="*/ 1324895 h 3089114"/>
                  <a:gd name="connsiteX44" fmla="*/ 740106 w 3054342"/>
                  <a:gd name="connsiteY44" fmla="*/ 1711101 h 3089114"/>
                  <a:gd name="connsiteX45" fmla="*/ 649971 w 3054342"/>
                  <a:gd name="connsiteY45" fmla="*/ 1658897 h 3089114"/>
                  <a:gd name="connsiteX46" fmla="*/ 413540 w 3054342"/>
                  <a:gd name="connsiteY46" fmla="*/ 1455524 h 3089114"/>
                  <a:gd name="connsiteX47" fmla="*/ 7785 w 3054342"/>
                  <a:gd name="connsiteY47" fmla="*/ 1284272 h 3089114"/>
                  <a:gd name="connsiteX48" fmla="*/ 805426 w 3054342"/>
                  <a:gd name="connsiteY48" fmla="*/ 1836050 h 3089114"/>
                  <a:gd name="connsiteX49" fmla="*/ 1191632 w 3054342"/>
                  <a:gd name="connsiteY49" fmla="*/ 2193859 h 3089114"/>
                  <a:gd name="connsiteX50" fmla="*/ 422116 w 3054342"/>
                  <a:gd name="connsiteY50" fmla="*/ 2230169 h 3089114"/>
                  <a:gd name="connsiteX51" fmla="*/ 272655 w 3054342"/>
                  <a:gd name="connsiteY51" fmla="*/ 2285532 h 3089114"/>
                  <a:gd name="connsiteX52" fmla="*/ 1038727 w 3054342"/>
                  <a:gd name="connsiteY52" fmla="*/ 2250246 h 3089114"/>
                  <a:gd name="connsiteX53" fmla="*/ 1265466 w 3054342"/>
                  <a:gd name="connsiteY53" fmla="*/ 2244975 h 3089114"/>
                  <a:gd name="connsiteX54" fmla="*/ 1504005 w 3054342"/>
                  <a:gd name="connsiteY54" fmla="*/ 2494873 h 3089114"/>
                  <a:gd name="connsiteX55" fmla="*/ 1541109 w 3054342"/>
                  <a:gd name="connsiteY55" fmla="*/ 2657775 h 3089114"/>
                  <a:gd name="connsiteX56" fmla="*/ 1402514 w 3054342"/>
                  <a:gd name="connsiteY56" fmla="*/ 2999963 h 3089114"/>
                  <a:gd name="connsiteX0" fmla="*/ 1402514 w 3041847"/>
                  <a:gd name="connsiteY0" fmla="*/ 2999963 h 3089114"/>
                  <a:gd name="connsiteX1" fmla="*/ 1730120 w 3041847"/>
                  <a:gd name="connsiteY1" fmla="*/ 3089092 h 3089114"/>
                  <a:gd name="connsiteX2" fmla="*/ 2127773 w 3041847"/>
                  <a:gd name="connsiteY2" fmla="*/ 2991473 h 3089114"/>
                  <a:gd name="connsiteX3" fmla="*/ 1975403 w 3041847"/>
                  <a:gd name="connsiteY3" fmla="*/ 2631181 h 3089114"/>
                  <a:gd name="connsiteX4" fmla="*/ 1935647 w 3041847"/>
                  <a:gd name="connsiteY4" fmla="*/ 2381283 h 3089114"/>
                  <a:gd name="connsiteX5" fmla="*/ 2299135 w 3041847"/>
                  <a:gd name="connsiteY5" fmla="*/ 1904204 h 3089114"/>
                  <a:gd name="connsiteX6" fmla="*/ 2997714 w 3041847"/>
                  <a:gd name="connsiteY6" fmla="*/ 1461203 h 3089114"/>
                  <a:gd name="connsiteX7" fmla="*/ 2902229 w 3041847"/>
                  <a:gd name="connsiteY7" fmla="*/ 1439903 h 3089114"/>
                  <a:gd name="connsiteX8" fmla="*/ 2350251 w 3041847"/>
                  <a:gd name="connsiteY8" fmla="*/ 1796294 h 3089114"/>
                  <a:gd name="connsiteX9" fmla="*/ 2316174 w 3041847"/>
                  <a:gd name="connsiteY9" fmla="*/ 1552075 h 3089114"/>
                  <a:gd name="connsiteX10" fmla="*/ 2708740 w 3041847"/>
                  <a:gd name="connsiteY10" fmla="*/ 1184358 h 3089114"/>
                  <a:gd name="connsiteX11" fmla="*/ 2719622 w 3041847"/>
                  <a:gd name="connsiteY11" fmla="*/ 1149442 h 3089114"/>
                  <a:gd name="connsiteX12" fmla="*/ 2267699 w 3041847"/>
                  <a:gd name="connsiteY12" fmla="*/ 1540297 h 3089114"/>
                  <a:gd name="connsiteX13" fmla="*/ 2094673 w 3041847"/>
                  <a:gd name="connsiteY13" fmla="*/ 1182907 h 3089114"/>
                  <a:gd name="connsiteX14" fmla="*/ 2202584 w 3041847"/>
                  <a:gd name="connsiteY14" fmla="*/ 1569114 h 3089114"/>
                  <a:gd name="connsiteX15" fmla="*/ 2162827 w 3041847"/>
                  <a:gd name="connsiteY15" fmla="*/ 1853089 h 3089114"/>
                  <a:gd name="connsiteX16" fmla="*/ 1839095 w 3041847"/>
                  <a:gd name="connsiteY16" fmla="*/ 1495280 h 3089114"/>
                  <a:gd name="connsiteX17" fmla="*/ 1947006 w 3041847"/>
                  <a:gd name="connsiteY17" fmla="*/ 955727 h 3089114"/>
                  <a:gd name="connsiteX18" fmla="*/ 2372969 w 3041847"/>
                  <a:gd name="connsiteY18" fmla="*/ 592239 h 3089114"/>
                  <a:gd name="connsiteX19" fmla="*/ 1904823 w 3041847"/>
                  <a:gd name="connsiteY19" fmla="*/ 914939 h 3089114"/>
                  <a:gd name="connsiteX20" fmla="*/ 1981083 w 3041847"/>
                  <a:gd name="connsiteY20" fmla="*/ 421854 h 3089114"/>
                  <a:gd name="connsiteX21" fmla="*/ 1822057 w 3041847"/>
                  <a:gd name="connsiteY21" fmla="*/ 955727 h 3089114"/>
                  <a:gd name="connsiteX22" fmla="*/ 1736864 w 3041847"/>
                  <a:gd name="connsiteY22" fmla="*/ 1341934 h 3089114"/>
                  <a:gd name="connsiteX23" fmla="*/ 1401774 w 3041847"/>
                  <a:gd name="connsiteY23" fmla="*/ 512726 h 3089114"/>
                  <a:gd name="connsiteX24" fmla="*/ 1680069 w 3041847"/>
                  <a:gd name="connsiteY24" fmla="*/ 1398729 h 3089114"/>
                  <a:gd name="connsiteX25" fmla="*/ 1878852 w 3041847"/>
                  <a:gd name="connsiteY25" fmla="*/ 1904204 h 3089114"/>
                  <a:gd name="connsiteX26" fmla="*/ 1805018 w 3041847"/>
                  <a:gd name="connsiteY26" fmla="*/ 2256334 h 3089114"/>
                  <a:gd name="connsiteX27" fmla="*/ 1515364 w 3041847"/>
                  <a:gd name="connsiteY27" fmla="*/ 1807653 h 3089114"/>
                  <a:gd name="connsiteX28" fmla="*/ 1276825 w 3041847"/>
                  <a:gd name="connsiteY28" fmla="*/ 1307856 h 3089114"/>
                  <a:gd name="connsiteX29" fmla="*/ 1327940 w 3041847"/>
                  <a:gd name="connsiteY29" fmla="*/ 103802 h 3089114"/>
                  <a:gd name="connsiteX30" fmla="*/ 1299723 w 3041847"/>
                  <a:gd name="connsiteY30" fmla="*/ 178701 h 3089114"/>
                  <a:gd name="connsiteX31" fmla="*/ 1180273 w 3041847"/>
                  <a:gd name="connsiteY31" fmla="*/ 1120433 h 3089114"/>
                  <a:gd name="connsiteX32" fmla="*/ 720233 w 3041847"/>
                  <a:gd name="connsiteY32" fmla="*/ 762624 h 3089114"/>
                  <a:gd name="connsiteX33" fmla="*/ 1021247 w 3041847"/>
                  <a:gd name="connsiteY33" fmla="*/ 382097 h 3089114"/>
                  <a:gd name="connsiteX34" fmla="*/ 657759 w 3041847"/>
                  <a:gd name="connsiteY34" fmla="*/ 705829 h 3089114"/>
                  <a:gd name="connsiteX35" fmla="*/ 421826 w 3041847"/>
                  <a:gd name="connsiteY35" fmla="*/ 204253 h 3089114"/>
                  <a:gd name="connsiteX36" fmla="*/ 390822 w 3041847"/>
                  <a:gd name="connsiteY36" fmla="*/ 188994 h 3089114"/>
                  <a:gd name="connsiteX37" fmla="*/ 646400 w 3041847"/>
                  <a:gd name="connsiteY37" fmla="*/ 819419 h 3089114"/>
                  <a:gd name="connsiteX38" fmla="*/ 1106439 w 3041847"/>
                  <a:gd name="connsiteY38" fmla="*/ 1251061 h 3089114"/>
                  <a:gd name="connsiteX39" fmla="*/ 1362017 w 3041847"/>
                  <a:gd name="connsiteY39" fmla="*/ 1847409 h 3089114"/>
                  <a:gd name="connsiteX40" fmla="*/ 1549441 w 3041847"/>
                  <a:gd name="connsiteY40" fmla="*/ 2267693 h 3089114"/>
                  <a:gd name="connsiteX41" fmla="*/ 1214350 w 3041847"/>
                  <a:gd name="connsiteY41" fmla="*/ 2080269 h 3089114"/>
                  <a:gd name="connsiteX42" fmla="*/ 811105 w 3041847"/>
                  <a:gd name="connsiteY42" fmla="*/ 1682704 h 3089114"/>
                  <a:gd name="connsiteX43" fmla="*/ 788387 w 3041847"/>
                  <a:gd name="connsiteY43" fmla="*/ 1324895 h 3089114"/>
                  <a:gd name="connsiteX44" fmla="*/ 740106 w 3041847"/>
                  <a:gd name="connsiteY44" fmla="*/ 1711101 h 3089114"/>
                  <a:gd name="connsiteX45" fmla="*/ 649971 w 3041847"/>
                  <a:gd name="connsiteY45" fmla="*/ 1658897 h 3089114"/>
                  <a:gd name="connsiteX46" fmla="*/ 413540 w 3041847"/>
                  <a:gd name="connsiteY46" fmla="*/ 1455524 h 3089114"/>
                  <a:gd name="connsiteX47" fmla="*/ 7785 w 3041847"/>
                  <a:gd name="connsiteY47" fmla="*/ 1284272 h 3089114"/>
                  <a:gd name="connsiteX48" fmla="*/ 805426 w 3041847"/>
                  <a:gd name="connsiteY48" fmla="*/ 1836050 h 3089114"/>
                  <a:gd name="connsiteX49" fmla="*/ 1191632 w 3041847"/>
                  <a:gd name="connsiteY49" fmla="*/ 2193859 h 3089114"/>
                  <a:gd name="connsiteX50" fmla="*/ 422116 w 3041847"/>
                  <a:gd name="connsiteY50" fmla="*/ 2230169 h 3089114"/>
                  <a:gd name="connsiteX51" fmla="*/ 272655 w 3041847"/>
                  <a:gd name="connsiteY51" fmla="*/ 2285532 h 3089114"/>
                  <a:gd name="connsiteX52" fmla="*/ 1038727 w 3041847"/>
                  <a:gd name="connsiteY52" fmla="*/ 2250246 h 3089114"/>
                  <a:gd name="connsiteX53" fmla="*/ 1265466 w 3041847"/>
                  <a:gd name="connsiteY53" fmla="*/ 2244975 h 3089114"/>
                  <a:gd name="connsiteX54" fmla="*/ 1504005 w 3041847"/>
                  <a:gd name="connsiteY54" fmla="*/ 2494873 h 3089114"/>
                  <a:gd name="connsiteX55" fmla="*/ 1541109 w 3041847"/>
                  <a:gd name="connsiteY55" fmla="*/ 2657775 h 3089114"/>
                  <a:gd name="connsiteX56" fmla="*/ 1402514 w 3041847"/>
                  <a:gd name="connsiteY56" fmla="*/ 2999963 h 3089114"/>
                  <a:gd name="connsiteX0" fmla="*/ 1402514 w 3040052"/>
                  <a:gd name="connsiteY0" fmla="*/ 2999963 h 3089114"/>
                  <a:gd name="connsiteX1" fmla="*/ 1730120 w 3040052"/>
                  <a:gd name="connsiteY1" fmla="*/ 3089092 h 3089114"/>
                  <a:gd name="connsiteX2" fmla="*/ 2127773 w 3040052"/>
                  <a:gd name="connsiteY2" fmla="*/ 2991473 h 3089114"/>
                  <a:gd name="connsiteX3" fmla="*/ 1975403 w 3040052"/>
                  <a:gd name="connsiteY3" fmla="*/ 2631181 h 3089114"/>
                  <a:gd name="connsiteX4" fmla="*/ 1935647 w 3040052"/>
                  <a:gd name="connsiteY4" fmla="*/ 2381283 h 3089114"/>
                  <a:gd name="connsiteX5" fmla="*/ 2323454 w 3040052"/>
                  <a:gd name="connsiteY5" fmla="*/ 1940682 h 3089114"/>
                  <a:gd name="connsiteX6" fmla="*/ 2997714 w 3040052"/>
                  <a:gd name="connsiteY6" fmla="*/ 1461203 h 3089114"/>
                  <a:gd name="connsiteX7" fmla="*/ 2902229 w 3040052"/>
                  <a:gd name="connsiteY7" fmla="*/ 1439903 h 3089114"/>
                  <a:gd name="connsiteX8" fmla="*/ 2350251 w 3040052"/>
                  <a:gd name="connsiteY8" fmla="*/ 1796294 h 3089114"/>
                  <a:gd name="connsiteX9" fmla="*/ 2316174 w 3040052"/>
                  <a:gd name="connsiteY9" fmla="*/ 1552075 h 3089114"/>
                  <a:gd name="connsiteX10" fmla="*/ 2708740 w 3040052"/>
                  <a:gd name="connsiteY10" fmla="*/ 1184358 h 3089114"/>
                  <a:gd name="connsiteX11" fmla="*/ 2719622 w 3040052"/>
                  <a:gd name="connsiteY11" fmla="*/ 1149442 h 3089114"/>
                  <a:gd name="connsiteX12" fmla="*/ 2267699 w 3040052"/>
                  <a:gd name="connsiteY12" fmla="*/ 1540297 h 3089114"/>
                  <a:gd name="connsiteX13" fmla="*/ 2094673 w 3040052"/>
                  <a:gd name="connsiteY13" fmla="*/ 1182907 h 3089114"/>
                  <a:gd name="connsiteX14" fmla="*/ 2202584 w 3040052"/>
                  <a:gd name="connsiteY14" fmla="*/ 1569114 h 3089114"/>
                  <a:gd name="connsiteX15" fmla="*/ 2162827 w 3040052"/>
                  <a:gd name="connsiteY15" fmla="*/ 1853089 h 3089114"/>
                  <a:gd name="connsiteX16" fmla="*/ 1839095 w 3040052"/>
                  <a:gd name="connsiteY16" fmla="*/ 1495280 h 3089114"/>
                  <a:gd name="connsiteX17" fmla="*/ 1947006 w 3040052"/>
                  <a:gd name="connsiteY17" fmla="*/ 955727 h 3089114"/>
                  <a:gd name="connsiteX18" fmla="*/ 2372969 w 3040052"/>
                  <a:gd name="connsiteY18" fmla="*/ 592239 h 3089114"/>
                  <a:gd name="connsiteX19" fmla="*/ 1904823 w 3040052"/>
                  <a:gd name="connsiteY19" fmla="*/ 914939 h 3089114"/>
                  <a:gd name="connsiteX20" fmla="*/ 1981083 w 3040052"/>
                  <a:gd name="connsiteY20" fmla="*/ 421854 h 3089114"/>
                  <a:gd name="connsiteX21" fmla="*/ 1822057 w 3040052"/>
                  <a:gd name="connsiteY21" fmla="*/ 955727 h 3089114"/>
                  <a:gd name="connsiteX22" fmla="*/ 1736864 w 3040052"/>
                  <a:gd name="connsiteY22" fmla="*/ 1341934 h 3089114"/>
                  <a:gd name="connsiteX23" fmla="*/ 1401774 w 3040052"/>
                  <a:gd name="connsiteY23" fmla="*/ 512726 h 3089114"/>
                  <a:gd name="connsiteX24" fmla="*/ 1680069 w 3040052"/>
                  <a:gd name="connsiteY24" fmla="*/ 1398729 h 3089114"/>
                  <a:gd name="connsiteX25" fmla="*/ 1878852 w 3040052"/>
                  <a:gd name="connsiteY25" fmla="*/ 1904204 h 3089114"/>
                  <a:gd name="connsiteX26" fmla="*/ 1805018 w 3040052"/>
                  <a:gd name="connsiteY26" fmla="*/ 2256334 h 3089114"/>
                  <a:gd name="connsiteX27" fmla="*/ 1515364 w 3040052"/>
                  <a:gd name="connsiteY27" fmla="*/ 1807653 h 3089114"/>
                  <a:gd name="connsiteX28" fmla="*/ 1276825 w 3040052"/>
                  <a:gd name="connsiteY28" fmla="*/ 1307856 h 3089114"/>
                  <a:gd name="connsiteX29" fmla="*/ 1327940 w 3040052"/>
                  <a:gd name="connsiteY29" fmla="*/ 103802 h 3089114"/>
                  <a:gd name="connsiteX30" fmla="*/ 1299723 w 3040052"/>
                  <a:gd name="connsiteY30" fmla="*/ 178701 h 3089114"/>
                  <a:gd name="connsiteX31" fmla="*/ 1180273 w 3040052"/>
                  <a:gd name="connsiteY31" fmla="*/ 1120433 h 3089114"/>
                  <a:gd name="connsiteX32" fmla="*/ 720233 w 3040052"/>
                  <a:gd name="connsiteY32" fmla="*/ 762624 h 3089114"/>
                  <a:gd name="connsiteX33" fmla="*/ 1021247 w 3040052"/>
                  <a:gd name="connsiteY33" fmla="*/ 382097 h 3089114"/>
                  <a:gd name="connsiteX34" fmla="*/ 657759 w 3040052"/>
                  <a:gd name="connsiteY34" fmla="*/ 705829 h 3089114"/>
                  <a:gd name="connsiteX35" fmla="*/ 421826 w 3040052"/>
                  <a:gd name="connsiteY35" fmla="*/ 204253 h 3089114"/>
                  <a:gd name="connsiteX36" fmla="*/ 390822 w 3040052"/>
                  <a:gd name="connsiteY36" fmla="*/ 188994 h 3089114"/>
                  <a:gd name="connsiteX37" fmla="*/ 646400 w 3040052"/>
                  <a:gd name="connsiteY37" fmla="*/ 819419 h 3089114"/>
                  <a:gd name="connsiteX38" fmla="*/ 1106439 w 3040052"/>
                  <a:gd name="connsiteY38" fmla="*/ 1251061 h 3089114"/>
                  <a:gd name="connsiteX39" fmla="*/ 1362017 w 3040052"/>
                  <a:gd name="connsiteY39" fmla="*/ 1847409 h 3089114"/>
                  <a:gd name="connsiteX40" fmla="*/ 1549441 w 3040052"/>
                  <a:gd name="connsiteY40" fmla="*/ 2267693 h 3089114"/>
                  <a:gd name="connsiteX41" fmla="*/ 1214350 w 3040052"/>
                  <a:gd name="connsiteY41" fmla="*/ 2080269 h 3089114"/>
                  <a:gd name="connsiteX42" fmla="*/ 811105 w 3040052"/>
                  <a:gd name="connsiteY42" fmla="*/ 1682704 h 3089114"/>
                  <a:gd name="connsiteX43" fmla="*/ 788387 w 3040052"/>
                  <a:gd name="connsiteY43" fmla="*/ 1324895 h 3089114"/>
                  <a:gd name="connsiteX44" fmla="*/ 740106 w 3040052"/>
                  <a:gd name="connsiteY44" fmla="*/ 1711101 h 3089114"/>
                  <a:gd name="connsiteX45" fmla="*/ 649971 w 3040052"/>
                  <a:gd name="connsiteY45" fmla="*/ 1658897 h 3089114"/>
                  <a:gd name="connsiteX46" fmla="*/ 413540 w 3040052"/>
                  <a:gd name="connsiteY46" fmla="*/ 1455524 h 3089114"/>
                  <a:gd name="connsiteX47" fmla="*/ 7785 w 3040052"/>
                  <a:gd name="connsiteY47" fmla="*/ 1284272 h 3089114"/>
                  <a:gd name="connsiteX48" fmla="*/ 805426 w 3040052"/>
                  <a:gd name="connsiteY48" fmla="*/ 1836050 h 3089114"/>
                  <a:gd name="connsiteX49" fmla="*/ 1191632 w 3040052"/>
                  <a:gd name="connsiteY49" fmla="*/ 2193859 h 3089114"/>
                  <a:gd name="connsiteX50" fmla="*/ 422116 w 3040052"/>
                  <a:gd name="connsiteY50" fmla="*/ 2230169 h 3089114"/>
                  <a:gd name="connsiteX51" fmla="*/ 272655 w 3040052"/>
                  <a:gd name="connsiteY51" fmla="*/ 2285532 h 3089114"/>
                  <a:gd name="connsiteX52" fmla="*/ 1038727 w 3040052"/>
                  <a:gd name="connsiteY52" fmla="*/ 2250246 h 3089114"/>
                  <a:gd name="connsiteX53" fmla="*/ 1265466 w 3040052"/>
                  <a:gd name="connsiteY53" fmla="*/ 2244975 h 3089114"/>
                  <a:gd name="connsiteX54" fmla="*/ 1504005 w 3040052"/>
                  <a:gd name="connsiteY54" fmla="*/ 2494873 h 3089114"/>
                  <a:gd name="connsiteX55" fmla="*/ 1541109 w 3040052"/>
                  <a:gd name="connsiteY55" fmla="*/ 2657775 h 3089114"/>
                  <a:gd name="connsiteX56" fmla="*/ 1402514 w 3040052"/>
                  <a:gd name="connsiteY56" fmla="*/ 2999963 h 3089114"/>
                  <a:gd name="connsiteX0" fmla="*/ 1402514 w 3040052"/>
                  <a:gd name="connsiteY0" fmla="*/ 2999963 h 3089114"/>
                  <a:gd name="connsiteX1" fmla="*/ 1730120 w 3040052"/>
                  <a:gd name="connsiteY1" fmla="*/ 3089092 h 3089114"/>
                  <a:gd name="connsiteX2" fmla="*/ 2127773 w 3040052"/>
                  <a:gd name="connsiteY2" fmla="*/ 2991473 h 3089114"/>
                  <a:gd name="connsiteX3" fmla="*/ 1975403 w 3040052"/>
                  <a:gd name="connsiteY3" fmla="*/ 2631181 h 3089114"/>
                  <a:gd name="connsiteX4" fmla="*/ 1935647 w 3040052"/>
                  <a:gd name="connsiteY4" fmla="*/ 2381283 h 3089114"/>
                  <a:gd name="connsiteX5" fmla="*/ 2323454 w 3040052"/>
                  <a:gd name="connsiteY5" fmla="*/ 1940682 h 3089114"/>
                  <a:gd name="connsiteX6" fmla="*/ 2997714 w 3040052"/>
                  <a:gd name="connsiteY6" fmla="*/ 1461203 h 3089114"/>
                  <a:gd name="connsiteX7" fmla="*/ 2902229 w 3040052"/>
                  <a:gd name="connsiteY7" fmla="*/ 1439903 h 3089114"/>
                  <a:gd name="connsiteX8" fmla="*/ 2350251 w 3040052"/>
                  <a:gd name="connsiteY8" fmla="*/ 1796294 h 3089114"/>
                  <a:gd name="connsiteX9" fmla="*/ 2316174 w 3040052"/>
                  <a:gd name="connsiteY9" fmla="*/ 1552075 h 3089114"/>
                  <a:gd name="connsiteX10" fmla="*/ 2708740 w 3040052"/>
                  <a:gd name="connsiteY10" fmla="*/ 1184358 h 3089114"/>
                  <a:gd name="connsiteX11" fmla="*/ 2719622 w 3040052"/>
                  <a:gd name="connsiteY11" fmla="*/ 1149442 h 3089114"/>
                  <a:gd name="connsiteX12" fmla="*/ 2267699 w 3040052"/>
                  <a:gd name="connsiteY12" fmla="*/ 1540297 h 3089114"/>
                  <a:gd name="connsiteX13" fmla="*/ 2094673 w 3040052"/>
                  <a:gd name="connsiteY13" fmla="*/ 1182907 h 3089114"/>
                  <a:gd name="connsiteX14" fmla="*/ 2202584 w 3040052"/>
                  <a:gd name="connsiteY14" fmla="*/ 1569114 h 3089114"/>
                  <a:gd name="connsiteX15" fmla="*/ 2162827 w 3040052"/>
                  <a:gd name="connsiteY15" fmla="*/ 1853089 h 3089114"/>
                  <a:gd name="connsiteX16" fmla="*/ 1839095 w 3040052"/>
                  <a:gd name="connsiteY16" fmla="*/ 1495280 h 3089114"/>
                  <a:gd name="connsiteX17" fmla="*/ 1995643 w 3040052"/>
                  <a:gd name="connsiteY17" fmla="*/ 992205 h 3089114"/>
                  <a:gd name="connsiteX18" fmla="*/ 2372969 w 3040052"/>
                  <a:gd name="connsiteY18" fmla="*/ 592239 h 3089114"/>
                  <a:gd name="connsiteX19" fmla="*/ 1904823 w 3040052"/>
                  <a:gd name="connsiteY19" fmla="*/ 914939 h 3089114"/>
                  <a:gd name="connsiteX20" fmla="*/ 1981083 w 3040052"/>
                  <a:gd name="connsiteY20" fmla="*/ 421854 h 3089114"/>
                  <a:gd name="connsiteX21" fmla="*/ 1822057 w 3040052"/>
                  <a:gd name="connsiteY21" fmla="*/ 955727 h 3089114"/>
                  <a:gd name="connsiteX22" fmla="*/ 1736864 w 3040052"/>
                  <a:gd name="connsiteY22" fmla="*/ 1341934 h 3089114"/>
                  <a:gd name="connsiteX23" fmla="*/ 1401774 w 3040052"/>
                  <a:gd name="connsiteY23" fmla="*/ 512726 h 3089114"/>
                  <a:gd name="connsiteX24" fmla="*/ 1680069 w 3040052"/>
                  <a:gd name="connsiteY24" fmla="*/ 1398729 h 3089114"/>
                  <a:gd name="connsiteX25" fmla="*/ 1878852 w 3040052"/>
                  <a:gd name="connsiteY25" fmla="*/ 1904204 h 3089114"/>
                  <a:gd name="connsiteX26" fmla="*/ 1805018 w 3040052"/>
                  <a:gd name="connsiteY26" fmla="*/ 2256334 h 3089114"/>
                  <a:gd name="connsiteX27" fmla="*/ 1515364 w 3040052"/>
                  <a:gd name="connsiteY27" fmla="*/ 1807653 h 3089114"/>
                  <a:gd name="connsiteX28" fmla="*/ 1276825 w 3040052"/>
                  <a:gd name="connsiteY28" fmla="*/ 1307856 h 3089114"/>
                  <a:gd name="connsiteX29" fmla="*/ 1327940 w 3040052"/>
                  <a:gd name="connsiteY29" fmla="*/ 103802 h 3089114"/>
                  <a:gd name="connsiteX30" fmla="*/ 1299723 w 3040052"/>
                  <a:gd name="connsiteY30" fmla="*/ 178701 h 3089114"/>
                  <a:gd name="connsiteX31" fmla="*/ 1180273 w 3040052"/>
                  <a:gd name="connsiteY31" fmla="*/ 1120433 h 3089114"/>
                  <a:gd name="connsiteX32" fmla="*/ 720233 w 3040052"/>
                  <a:gd name="connsiteY32" fmla="*/ 762624 h 3089114"/>
                  <a:gd name="connsiteX33" fmla="*/ 1021247 w 3040052"/>
                  <a:gd name="connsiteY33" fmla="*/ 382097 h 3089114"/>
                  <a:gd name="connsiteX34" fmla="*/ 657759 w 3040052"/>
                  <a:gd name="connsiteY34" fmla="*/ 705829 h 3089114"/>
                  <a:gd name="connsiteX35" fmla="*/ 421826 w 3040052"/>
                  <a:gd name="connsiteY35" fmla="*/ 204253 h 3089114"/>
                  <a:gd name="connsiteX36" fmla="*/ 390822 w 3040052"/>
                  <a:gd name="connsiteY36" fmla="*/ 188994 h 3089114"/>
                  <a:gd name="connsiteX37" fmla="*/ 646400 w 3040052"/>
                  <a:gd name="connsiteY37" fmla="*/ 819419 h 3089114"/>
                  <a:gd name="connsiteX38" fmla="*/ 1106439 w 3040052"/>
                  <a:gd name="connsiteY38" fmla="*/ 1251061 h 3089114"/>
                  <a:gd name="connsiteX39" fmla="*/ 1362017 w 3040052"/>
                  <a:gd name="connsiteY39" fmla="*/ 1847409 h 3089114"/>
                  <a:gd name="connsiteX40" fmla="*/ 1549441 w 3040052"/>
                  <a:gd name="connsiteY40" fmla="*/ 2267693 h 3089114"/>
                  <a:gd name="connsiteX41" fmla="*/ 1214350 w 3040052"/>
                  <a:gd name="connsiteY41" fmla="*/ 2080269 h 3089114"/>
                  <a:gd name="connsiteX42" fmla="*/ 811105 w 3040052"/>
                  <a:gd name="connsiteY42" fmla="*/ 1682704 h 3089114"/>
                  <a:gd name="connsiteX43" fmla="*/ 788387 w 3040052"/>
                  <a:gd name="connsiteY43" fmla="*/ 1324895 h 3089114"/>
                  <a:gd name="connsiteX44" fmla="*/ 740106 w 3040052"/>
                  <a:gd name="connsiteY44" fmla="*/ 1711101 h 3089114"/>
                  <a:gd name="connsiteX45" fmla="*/ 649971 w 3040052"/>
                  <a:gd name="connsiteY45" fmla="*/ 1658897 h 3089114"/>
                  <a:gd name="connsiteX46" fmla="*/ 413540 w 3040052"/>
                  <a:gd name="connsiteY46" fmla="*/ 1455524 h 3089114"/>
                  <a:gd name="connsiteX47" fmla="*/ 7785 w 3040052"/>
                  <a:gd name="connsiteY47" fmla="*/ 1284272 h 3089114"/>
                  <a:gd name="connsiteX48" fmla="*/ 805426 w 3040052"/>
                  <a:gd name="connsiteY48" fmla="*/ 1836050 h 3089114"/>
                  <a:gd name="connsiteX49" fmla="*/ 1191632 w 3040052"/>
                  <a:gd name="connsiteY49" fmla="*/ 2193859 h 3089114"/>
                  <a:gd name="connsiteX50" fmla="*/ 422116 w 3040052"/>
                  <a:gd name="connsiteY50" fmla="*/ 2230169 h 3089114"/>
                  <a:gd name="connsiteX51" fmla="*/ 272655 w 3040052"/>
                  <a:gd name="connsiteY51" fmla="*/ 2285532 h 3089114"/>
                  <a:gd name="connsiteX52" fmla="*/ 1038727 w 3040052"/>
                  <a:gd name="connsiteY52" fmla="*/ 2250246 h 3089114"/>
                  <a:gd name="connsiteX53" fmla="*/ 1265466 w 3040052"/>
                  <a:gd name="connsiteY53" fmla="*/ 2244975 h 3089114"/>
                  <a:gd name="connsiteX54" fmla="*/ 1504005 w 3040052"/>
                  <a:gd name="connsiteY54" fmla="*/ 2494873 h 3089114"/>
                  <a:gd name="connsiteX55" fmla="*/ 1541109 w 3040052"/>
                  <a:gd name="connsiteY55" fmla="*/ 2657775 h 3089114"/>
                  <a:gd name="connsiteX56" fmla="*/ 1402514 w 3040052"/>
                  <a:gd name="connsiteY56" fmla="*/ 2999963 h 3089114"/>
                  <a:gd name="connsiteX0" fmla="*/ 1402514 w 3040052"/>
                  <a:gd name="connsiteY0" fmla="*/ 2999963 h 3089114"/>
                  <a:gd name="connsiteX1" fmla="*/ 1730120 w 3040052"/>
                  <a:gd name="connsiteY1" fmla="*/ 3089092 h 3089114"/>
                  <a:gd name="connsiteX2" fmla="*/ 2127773 w 3040052"/>
                  <a:gd name="connsiteY2" fmla="*/ 2991473 h 3089114"/>
                  <a:gd name="connsiteX3" fmla="*/ 1975403 w 3040052"/>
                  <a:gd name="connsiteY3" fmla="*/ 2631181 h 3089114"/>
                  <a:gd name="connsiteX4" fmla="*/ 1935647 w 3040052"/>
                  <a:gd name="connsiteY4" fmla="*/ 2381283 h 3089114"/>
                  <a:gd name="connsiteX5" fmla="*/ 2323454 w 3040052"/>
                  <a:gd name="connsiteY5" fmla="*/ 1940682 h 3089114"/>
                  <a:gd name="connsiteX6" fmla="*/ 2997714 w 3040052"/>
                  <a:gd name="connsiteY6" fmla="*/ 1461203 h 3089114"/>
                  <a:gd name="connsiteX7" fmla="*/ 2902229 w 3040052"/>
                  <a:gd name="connsiteY7" fmla="*/ 1439903 h 3089114"/>
                  <a:gd name="connsiteX8" fmla="*/ 2350251 w 3040052"/>
                  <a:gd name="connsiteY8" fmla="*/ 1796294 h 3089114"/>
                  <a:gd name="connsiteX9" fmla="*/ 2316174 w 3040052"/>
                  <a:gd name="connsiteY9" fmla="*/ 1552075 h 3089114"/>
                  <a:gd name="connsiteX10" fmla="*/ 2708740 w 3040052"/>
                  <a:gd name="connsiteY10" fmla="*/ 1184358 h 3089114"/>
                  <a:gd name="connsiteX11" fmla="*/ 2719622 w 3040052"/>
                  <a:gd name="connsiteY11" fmla="*/ 1149442 h 3089114"/>
                  <a:gd name="connsiteX12" fmla="*/ 2255539 w 3040052"/>
                  <a:gd name="connsiteY12" fmla="*/ 1479499 h 3089114"/>
                  <a:gd name="connsiteX13" fmla="*/ 2094673 w 3040052"/>
                  <a:gd name="connsiteY13" fmla="*/ 1182907 h 3089114"/>
                  <a:gd name="connsiteX14" fmla="*/ 2202584 w 3040052"/>
                  <a:gd name="connsiteY14" fmla="*/ 1569114 h 3089114"/>
                  <a:gd name="connsiteX15" fmla="*/ 2162827 w 3040052"/>
                  <a:gd name="connsiteY15" fmla="*/ 1853089 h 3089114"/>
                  <a:gd name="connsiteX16" fmla="*/ 1839095 w 3040052"/>
                  <a:gd name="connsiteY16" fmla="*/ 1495280 h 3089114"/>
                  <a:gd name="connsiteX17" fmla="*/ 1995643 w 3040052"/>
                  <a:gd name="connsiteY17" fmla="*/ 992205 h 3089114"/>
                  <a:gd name="connsiteX18" fmla="*/ 2372969 w 3040052"/>
                  <a:gd name="connsiteY18" fmla="*/ 592239 h 3089114"/>
                  <a:gd name="connsiteX19" fmla="*/ 1904823 w 3040052"/>
                  <a:gd name="connsiteY19" fmla="*/ 914939 h 3089114"/>
                  <a:gd name="connsiteX20" fmla="*/ 1981083 w 3040052"/>
                  <a:gd name="connsiteY20" fmla="*/ 421854 h 3089114"/>
                  <a:gd name="connsiteX21" fmla="*/ 1822057 w 3040052"/>
                  <a:gd name="connsiteY21" fmla="*/ 955727 h 3089114"/>
                  <a:gd name="connsiteX22" fmla="*/ 1736864 w 3040052"/>
                  <a:gd name="connsiteY22" fmla="*/ 1341934 h 3089114"/>
                  <a:gd name="connsiteX23" fmla="*/ 1401774 w 3040052"/>
                  <a:gd name="connsiteY23" fmla="*/ 512726 h 3089114"/>
                  <a:gd name="connsiteX24" fmla="*/ 1680069 w 3040052"/>
                  <a:gd name="connsiteY24" fmla="*/ 1398729 h 3089114"/>
                  <a:gd name="connsiteX25" fmla="*/ 1878852 w 3040052"/>
                  <a:gd name="connsiteY25" fmla="*/ 1904204 h 3089114"/>
                  <a:gd name="connsiteX26" fmla="*/ 1805018 w 3040052"/>
                  <a:gd name="connsiteY26" fmla="*/ 2256334 h 3089114"/>
                  <a:gd name="connsiteX27" fmla="*/ 1515364 w 3040052"/>
                  <a:gd name="connsiteY27" fmla="*/ 1807653 h 3089114"/>
                  <a:gd name="connsiteX28" fmla="*/ 1276825 w 3040052"/>
                  <a:gd name="connsiteY28" fmla="*/ 1307856 h 3089114"/>
                  <a:gd name="connsiteX29" fmla="*/ 1327940 w 3040052"/>
                  <a:gd name="connsiteY29" fmla="*/ 103802 h 3089114"/>
                  <a:gd name="connsiteX30" fmla="*/ 1299723 w 3040052"/>
                  <a:gd name="connsiteY30" fmla="*/ 178701 h 3089114"/>
                  <a:gd name="connsiteX31" fmla="*/ 1180273 w 3040052"/>
                  <a:gd name="connsiteY31" fmla="*/ 1120433 h 3089114"/>
                  <a:gd name="connsiteX32" fmla="*/ 720233 w 3040052"/>
                  <a:gd name="connsiteY32" fmla="*/ 762624 h 3089114"/>
                  <a:gd name="connsiteX33" fmla="*/ 1021247 w 3040052"/>
                  <a:gd name="connsiteY33" fmla="*/ 382097 h 3089114"/>
                  <a:gd name="connsiteX34" fmla="*/ 657759 w 3040052"/>
                  <a:gd name="connsiteY34" fmla="*/ 705829 h 3089114"/>
                  <a:gd name="connsiteX35" fmla="*/ 421826 w 3040052"/>
                  <a:gd name="connsiteY35" fmla="*/ 204253 h 3089114"/>
                  <a:gd name="connsiteX36" fmla="*/ 390822 w 3040052"/>
                  <a:gd name="connsiteY36" fmla="*/ 188994 h 3089114"/>
                  <a:gd name="connsiteX37" fmla="*/ 646400 w 3040052"/>
                  <a:gd name="connsiteY37" fmla="*/ 819419 h 3089114"/>
                  <a:gd name="connsiteX38" fmla="*/ 1106439 w 3040052"/>
                  <a:gd name="connsiteY38" fmla="*/ 1251061 h 3089114"/>
                  <a:gd name="connsiteX39" fmla="*/ 1362017 w 3040052"/>
                  <a:gd name="connsiteY39" fmla="*/ 1847409 h 3089114"/>
                  <a:gd name="connsiteX40" fmla="*/ 1549441 w 3040052"/>
                  <a:gd name="connsiteY40" fmla="*/ 2267693 h 3089114"/>
                  <a:gd name="connsiteX41" fmla="*/ 1214350 w 3040052"/>
                  <a:gd name="connsiteY41" fmla="*/ 2080269 h 3089114"/>
                  <a:gd name="connsiteX42" fmla="*/ 811105 w 3040052"/>
                  <a:gd name="connsiteY42" fmla="*/ 1682704 h 3089114"/>
                  <a:gd name="connsiteX43" fmla="*/ 788387 w 3040052"/>
                  <a:gd name="connsiteY43" fmla="*/ 1324895 h 3089114"/>
                  <a:gd name="connsiteX44" fmla="*/ 740106 w 3040052"/>
                  <a:gd name="connsiteY44" fmla="*/ 1711101 h 3089114"/>
                  <a:gd name="connsiteX45" fmla="*/ 649971 w 3040052"/>
                  <a:gd name="connsiteY45" fmla="*/ 1658897 h 3089114"/>
                  <a:gd name="connsiteX46" fmla="*/ 413540 w 3040052"/>
                  <a:gd name="connsiteY46" fmla="*/ 1455524 h 3089114"/>
                  <a:gd name="connsiteX47" fmla="*/ 7785 w 3040052"/>
                  <a:gd name="connsiteY47" fmla="*/ 1284272 h 3089114"/>
                  <a:gd name="connsiteX48" fmla="*/ 805426 w 3040052"/>
                  <a:gd name="connsiteY48" fmla="*/ 1836050 h 3089114"/>
                  <a:gd name="connsiteX49" fmla="*/ 1191632 w 3040052"/>
                  <a:gd name="connsiteY49" fmla="*/ 2193859 h 3089114"/>
                  <a:gd name="connsiteX50" fmla="*/ 422116 w 3040052"/>
                  <a:gd name="connsiteY50" fmla="*/ 2230169 h 3089114"/>
                  <a:gd name="connsiteX51" fmla="*/ 272655 w 3040052"/>
                  <a:gd name="connsiteY51" fmla="*/ 2285532 h 3089114"/>
                  <a:gd name="connsiteX52" fmla="*/ 1038727 w 3040052"/>
                  <a:gd name="connsiteY52" fmla="*/ 2250246 h 3089114"/>
                  <a:gd name="connsiteX53" fmla="*/ 1265466 w 3040052"/>
                  <a:gd name="connsiteY53" fmla="*/ 2244975 h 3089114"/>
                  <a:gd name="connsiteX54" fmla="*/ 1504005 w 3040052"/>
                  <a:gd name="connsiteY54" fmla="*/ 2494873 h 3089114"/>
                  <a:gd name="connsiteX55" fmla="*/ 1541109 w 3040052"/>
                  <a:gd name="connsiteY55" fmla="*/ 2657775 h 3089114"/>
                  <a:gd name="connsiteX56" fmla="*/ 1402514 w 3040052"/>
                  <a:gd name="connsiteY56" fmla="*/ 2999963 h 3089114"/>
                  <a:gd name="connsiteX0" fmla="*/ 1402514 w 3040052"/>
                  <a:gd name="connsiteY0" fmla="*/ 2999963 h 3089114"/>
                  <a:gd name="connsiteX1" fmla="*/ 1730120 w 3040052"/>
                  <a:gd name="connsiteY1" fmla="*/ 3089092 h 3089114"/>
                  <a:gd name="connsiteX2" fmla="*/ 2127773 w 3040052"/>
                  <a:gd name="connsiteY2" fmla="*/ 2991473 h 3089114"/>
                  <a:gd name="connsiteX3" fmla="*/ 1975403 w 3040052"/>
                  <a:gd name="connsiteY3" fmla="*/ 2631181 h 3089114"/>
                  <a:gd name="connsiteX4" fmla="*/ 1935647 w 3040052"/>
                  <a:gd name="connsiteY4" fmla="*/ 2381283 h 3089114"/>
                  <a:gd name="connsiteX5" fmla="*/ 2323454 w 3040052"/>
                  <a:gd name="connsiteY5" fmla="*/ 1940682 h 3089114"/>
                  <a:gd name="connsiteX6" fmla="*/ 2997714 w 3040052"/>
                  <a:gd name="connsiteY6" fmla="*/ 1461203 h 3089114"/>
                  <a:gd name="connsiteX7" fmla="*/ 2902229 w 3040052"/>
                  <a:gd name="connsiteY7" fmla="*/ 1439903 h 3089114"/>
                  <a:gd name="connsiteX8" fmla="*/ 2350251 w 3040052"/>
                  <a:gd name="connsiteY8" fmla="*/ 1796294 h 3089114"/>
                  <a:gd name="connsiteX9" fmla="*/ 2316174 w 3040052"/>
                  <a:gd name="connsiteY9" fmla="*/ 1552075 h 3089114"/>
                  <a:gd name="connsiteX10" fmla="*/ 2708740 w 3040052"/>
                  <a:gd name="connsiteY10" fmla="*/ 1184358 h 3089114"/>
                  <a:gd name="connsiteX11" fmla="*/ 2719622 w 3040052"/>
                  <a:gd name="connsiteY11" fmla="*/ 1149442 h 3089114"/>
                  <a:gd name="connsiteX12" fmla="*/ 2255539 w 3040052"/>
                  <a:gd name="connsiteY12" fmla="*/ 1479499 h 3089114"/>
                  <a:gd name="connsiteX13" fmla="*/ 2094673 w 3040052"/>
                  <a:gd name="connsiteY13" fmla="*/ 1182907 h 3089114"/>
                  <a:gd name="connsiteX14" fmla="*/ 2202584 w 3040052"/>
                  <a:gd name="connsiteY14" fmla="*/ 1569114 h 3089114"/>
                  <a:gd name="connsiteX15" fmla="*/ 2162827 w 3040052"/>
                  <a:gd name="connsiteY15" fmla="*/ 1853089 h 3089114"/>
                  <a:gd name="connsiteX16" fmla="*/ 1839095 w 3040052"/>
                  <a:gd name="connsiteY16" fmla="*/ 1495280 h 3089114"/>
                  <a:gd name="connsiteX17" fmla="*/ 1995643 w 3040052"/>
                  <a:gd name="connsiteY17" fmla="*/ 992205 h 3089114"/>
                  <a:gd name="connsiteX18" fmla="*/ 2372969 w 3040052"/>
                  <a:gd name="connsiteY18" fmla="*/ 592239 h 3089114"/>
                  <a:gd name="connsiteX19" fmla="*/ 1904823 w 3040052"/>
                  <a:gd name="connsiteY19" fmla="*/ 914939 h 3089114"/>
                  <a:gd name="connsiteX20" fmla="*/ 1981083 w 3040052"/>
                  <a:gd name="connsiteY20" fmla="*/ 421854 h 3089114"/>
                  <a:gd name="connsiteX21" fmla="*/ 1822057 w 3040052"/>
                  <a:gd name="connsiteY21" fmla="*/ 955727 h 3089114"/>
                  <a:gd name="connsiteX22" fmla="*/ 1736864 w 3040052"/>
                  <a:gd name="connsiteY22" fmla="*/ 1341934 h 3089114"/>
                  <a:gd name="connsiteX23" fmla="*/ 1401774 w 3040052"/>
                  <a:gd name="connsiteY23" fmla="*/ 512726 h 3089114"/>
                  <a:gd name="connsiteX24" fmla="*/ 1680069 w 3040052"/>
                  <a:gd name="connsiteY24" fmla="*/ 1398729 h 3089114"/>
                  <a:gd name="connsiteX25" fmla="*/ 1878852 w 3040052"/>
                  <a:gd name="connsiteY25" fmla="*/ 1904204 h 3089114"/>
                  <a:gd name="connsiteX26" fmla="*/ 1805018 w 3040052"/>
                  <a:gd name="connsiteY26" fmla="*/ 2256334 h 3089114"/>
                  <a:gd name="connsiteX27" fmla="*/ 1515364 w 3040052"/>
                  <a:gd name="connsiteY27" fmla="*/ 1807653 h 3089114"/>
                  <a:gd name="connsiteX28" fmla="*/ 1276825 w 3040052"/>
                  <a:gd name="connsiteY28" fmla="*/ 1307856 h 3089114"/>
                  <a:gd name="connsiteX29" fmla="*/ 1327940 w 3040052"/>
                  <a:gd name="connsiteY29" fmla="*/ 103802 h 3089114"/>
                  <a:gd name="connsiteX30" fmla="*/ 1299723 w 3040052"/>
                  <a:gd name="connsiteY30" fmla="*/ 178701 h 3089114"/>
                  <a:gd name="connsiteX31" fmla="*/ 1180273 w 3040052"/>
                  <a:gd name="connsiteY31" fmla="*/ 1120433 h 3089114"/>
                  <a:gd name="connsiteX32" fmla="*/ 720233 w 3040052"/>
                  <a:gd name="connsiteY32" fmla="*/ 762624 h 3089114"/>
                  <a:gd name="connsiteX33" fmla="*/ 1021247 w 3040052"/>
                  <a:gd name="connsiteY33" fmla="*/ 382097 h 3089114"/>
                  <a:gd name="connsiteX34" fmla="*/ 657759 w 3040052"/>
                  <a:gd name="connsiteY34" fmla="*/ 705829 h 3089114"/>
                  <a:gd name="connsiteX35" fmla="*/ 421826 w 3040052"/>
                  <a:gd name="connsiteY35" fmla="*/ 204253 h 3089114"/>
                  <a:gd name="connsiteX36" fmla="*/ 342184 w 3040052"/>
                  <a:gd name="connsiteY36" fmla="*/ 188994 h 3089114"/>
                  <a:gd name="connsiteX37" fmla="*/ 646400 w 3040052"/>
                  <a:gd name="connsiteY37" fmla="*/ 819419 h 3089114"/>
                  <a:gd name="connsiteX38" fmla="*/ 1106439 w 3040052"/>
                  <a:gd name="connsiteY38" fmla="*/ 1251061 h 3089114"/>
                  <a:gd name="connsiteX39" fmla="*/ 1362017 w 3040052"/>
                  <a:gd name="connsiteY39" fmla="*/ 1847409 h 3089114"/>
                  <a:gd name="connsiteX40" fmla="*/ 1549441 w 3040052"/>
                  <a:gd name="connsiteY40" fmla="*/ 2267693 h 3089114"/>
                  <a:gd name="connsiteX41" fmla="*/ 1214350 w 3040052"/>
                  <a:gd name="connsiteY41" fmla="*/ 2080269 h 3089114"/>
                  <a:gd name="connsiteX42" fmla="*/ 811105 w 3040052"/>
                  <a:gd name="connsiteY42" fmla="*/ 1682704 h 3089114"/>
                  <a:gd name="connsiteX43" fmla="*/ 788387 w 3040052"/>
                  <a:gd name="connsiteY43" fmla="*/ 1324895 h 3089114"/>
                  <a:gd name="connsiteX44" fmla="*/ 740106 w 3040052"/>
                  <a:gd name="connsiteY44" fmla="*/ 1711101 h 3089114"/>
                  <a:gd name="connsiteX45" fmla="*/ 649971 w 3040052"/>
                  <a:gd name="connsiteY45" fmla="*/ 1658897 h 3089114"/>
                  <a:gd name="connsiteX46" fmla="*/ 413540 w 3040052"/>
                  <a:gd name="connsiteY46" fmla="*/ 1455524 h 3089114"/>
                  <a:gd name="connsiteX47" fmla="*/ 7785 w 3040052"/>
                  <a:gd name="connsiteY47" fmla="*/ 1284272 h 3089114"/>
                  <a:gd name="connsiteX48" fmla="*/ 805426 w 3040052"/>
                  <a:gd name="connsiteY48" fmla="*/ 1836050 h 3089114"/>
                  <a:gd name="connsiteX49" fmla="*/ 1191632 w 3040052"/>
                  <a:gd name="connsiteY49" fmla="*/ 2193859 h 3089114"/>
                  <a:gd name="connsiteX50" fmla="*/ 422116 w 3040052"/>
                  <a:gd name="connsiteY50" fmla="*/ 2230169 h 3089114"/>
                  <a:gd name="connsiteX51" fmla="*/ 272655 w 3040052"/>
                  <a:gd name="connsiteY51" fmla="*/ 2285532 h 3089114"/>
                  <a:gd name="connsiteX52" fmla="*/ 1038727 w 3040052"/>
                  <a:gd name="connsiteY52" fmla="*/ 2250246 h 3089114"/>
                  <a:gd name="connsiteX53" fmla="*/ 1265466 w 3040052"/>
                  <a:gd name="connsiteY53" fmla="*/ 2244975 h 3089114"/>
                  <a:gd name="connsiteX54" fmla="*/ 1504005 w 3040052"/>
                  <a:gd name="connsiteY54" fmla="*/ 2494873 h 3089114"/>
                  <a:gd name="connsiteX55" fmla="*/ 1541109 w 3040052"/>
                  <a:gd name="connsiteY55" fmla="*/ 2657775 h 3089114"/>
                  <a:gd name="connsiteX56" fmla="*/ 1402514 w 3040052"/>
                  <a:gd name="connsiteY56" fmla="*/ 2999963 h 3089114"/>
                  <a:gd name="connsiteX0" fmla="*/ 1402514 w 3040052"/>
                  <a:gd name="connsiteY0" fmla="*/ 2999963 h 3089114"/>
                  <a:gd name="connsiteX1" fmla="*/ 1730120 w 3040052"/>
                  <a:gd name="connsiteY1" fmla="*/ 3089092 h 3089114"/>
                  <a:gd name="connsiteX2" fmla="*/ 2127773 w 3040052"/>
                  <a:gd name="connsiteY2" fmla="*/ 2991473 h 3089114"/>
                  <a:gd name="connsiteX3" fmla="*/ 1975403 w 3040052"/>
                  <a:gd name="connsiteY3" fmla="*/ 2631181 h 3089114"/>
                  <a:gd name="connsiteX4" fmla="*/ 1935647 w 3040052"/>
                  <a:gd name="connsiteY4" fmla="*/ 2381283 h 3089114"/>
                  <a:gd name="connsiteX5" fmla="*/ 2323454 w 3040052"/>
                  <a:gd name="connsiteY5" fmla="*/ 1940682 h 3089114"/>
                  <a:gd name="connsiteX6" fmla="*/ 2997714 w 3040052"/>
                  <a:gd name="connsiteY6" fmla="*/ 1461203 h 3089114"/>
                  <a:gd name="connsiteX7" fmla="*/ 2902229 w 3040052"/>
                  <a:gd name="connsiteY7" fmla="*/ 1439903 h 3089114"/>
                  <a:gd name="connsiteX8" fmla="*/ 2350251 w 3040052"/>
                  <a:gd name="connsiteY8" fmla="*/ 1796294 h 3089114"/>
                  <a:gd name="connsiteX9" fmla="*/ 2316174 w 3040052"/>
                  <a:gd name="connsiteY9" fmla="*/ 1552075 h 3089114"/>
                  <a:gd name="connsiteX10" fmla="*/ 2708740 w 3040052"/>
                  <a:gd name="connsiteY10" fmla="*/ 1184358 h 3089114"/>
                  <a:gd name="connsiteX11" fmla="*/ 2719622 w 3040052"/>
                  <a:gd name="connsiteY11" fmla="*/ 1149442 h 3089114"/>
                  <a:gd name="connsiteX12" fmla="*/ 2255539 w 3040052"/>
                  <a:gd name="connsiteY12" fmla="*/ 1479499 h 3089114"/>
                  <a:gd name="connsiteX13" fmla="*/ 2094673 w 3040052"/>
                  <a:gd name="connsiteY13" fmla="*/ 1182907 h 3089114"/>
                  <a:gd name="connsiteX14" fmla="*/ 2202584 w 3040052"/>
                  <a:gd name="connsiteY14" fmla="*/ 1569114 h 3089114"/>
                  <a:gd name="connsiteX15" fmla="*/ 2162827 w 3040052"/>
                  <a:gd name="connsiteY15" fmla="*/ 1853089 h 3089114"/>
                  <a:gd name="connsiteX16" fmla="*/ 1839095 w 3040052"/>
                  <a:gd name="connsiteY16" fmla="*/ 1495280 h 3089114"/>
                  <a:gd name="connsiteX17" fmla="*/ 1995643 w 3040052"/>
                  <a:gd name="connsiteY17" fmla="*/ 992205 h 3089114"/>
                  <a:gd name="connsiteX18" fmla="*/ 2372969 w 3040052"/>
                  <a:gd name="connsiteY18" fmla="*/ 592239 h 3089114"/>
                  <a:gd name="connsiteX19" fmla="*/ 1904823 w 3040052"/>
                  <a:gd name="connsiteY19" fmla="*/ 914939 h 3089114"/>
                  <a:gd name="connsiteX20" fmla="*/ 1981083 w 3040052"/>
                  <a:gd name="connsiteY20" fmla="*/ 421854 h 3089114"/>
                  <a:gd name="connsiteX21" fmla="*/ 1822057 w 3040052"/>
                  <a:gd name="connsiteY21" fmla="*/ 955727 h 3089114"/>
                  <a:gd name="connsiteX22" fmla="*/ 1736864 w 3040052"/>
                  <a:gd name="connsiteY22" fmla="*/ 1341934 h 3089114"/>
                  <a:gd name="connsiteX23" fmla="*/ 1401774 w 3040052"/>
                  <a:gd name="connsiteY23" fmla="*/ 512726 h 3089114"/>
                  <a:gd name="connsiteX24" fmla="*/ 1680069 w 3040052"/>
                  <a:gd name="connsiteY24" fmla="*/ 1398729 h 3089114"/>
                  <a:gd name="connsiteX25" fmla="*/ 1878852 w 3040052"/>
                  <a:gd name="connsiteY25" fmla="*/ 1904204 h 3089114"/>
                  <a:gd name="connsiteX26" fmla="*/ 1805018 w 3040052"/>
                  <a:gd name="connsiteY26" fmla="*/ 2256334 h 3089114"/>
                  <a:gd name="connsiteX27" fmla="*/ 1515364 w 3040052"/>
                  <a:gd name="connsiteY27" fmla="*/ 1807653 h 3089114"/>
                  <a:gd name="connsiteX28" fmla="*/ 1276825 w 3040052"/>
                  <a:gd name="connsiteY28" fmla="*/ 1307856 h 3089114"/>
                  <a:gd name="connsiteX29" fmla="*/ 1327940 w 3040052"/>
                  <a:gd name="connsiteY29" fmla="*/ 103802 h 3089114"/>
                  <a:gd name="connsiteX30" fmla="*/ 1299723 w 3040052"/>
                  <a:gd name="connsiteY30" fmla="*/ 178701 h 3089114"/>
                  <a:gd name="connsiteX31" fmla="*/ 1180273 w 3040052"/>
                  <a:gd name="connsiteY31" fmla="*/ 1120433 h 3089114"/>
                  <a:gd name="connsiteX32" fmla="*/ 720233 w 3040052"/>
                  <a:gd name="connsiteY32" fmla="*/ 762624 h 3089114"/>
                  <a:gd name="connsiteX33" fmla="*/ 1179322 w 3040052"/>
                  <a:gd name="connsiteY33" fmla="*/ 5149 h 3089114"/>
                  <a:gd name="connsiteX34" fmla="*/ 657759 w 3040052"/>
                  <a:gd name="connsiteY34" fmla="*/ 705829 h 3089114"/>
                  <a:gd name="connsiteX35" fmla="*/ 421826 w 3040052"/>
                  <a:gd name="connsiteY35" fmla="*/ 204253 h 3089114"/>
                  <a:gd name="connsiteX36" fmla="*/ 342184 w 3040052"/>
                  <a:gd name="connsiteY36" fmla="*/ 188994 h 3089114"/>
                  <a:gd name="connsiteX37" fmla="*/ 646400 w 3040052"/>
                  <a:gd name="connsiteY37" fmla="*/ 819419 h 3089114"/>
                  <a:gd name="connsiteX38" fmla="*/ 1106439 w 3040052"/>
                  <a:gd name="connsiteY38" fmla="*/ 1251061 h 3089114"/>
                  <a:gd name="connsiteX39" fmla="*/ 1362017 w 3040052"/>
                  <a:gd name="connsiteY39" fmla="*/ 1847409 h 3089114"/>
                  <a:gd name="connsiteX40" fmla="*/ 1549441 w 3040052"/>
                  <a:gd name="connsiteY40" fmla="*/ 2267693 h 3089114"/>
                  <a:gd name="connsiteX41" fmla="*/ 1214350 w 3040052"/>
                  <a:gd name="connsiteY41" fmla="*/ 2080269 h 3089114"/>
                  <a:gd name="connsiteX42" fmla="*/ 811105 w 3040052"/>
                  <a:gd name="connsiteY42" fmla="*/ 1682704 h 3089114"/>
                  <a:gd name="connsiteX43" fmla="*/ 788387 w 3040052"/>
                  <a:gd name="connsiteY43" fmla="*/ 1324895 h 3089114"/>
                  <a:gd name="connsiteX44" fmla="*/ 740106 w 3040052"/>
                  <a:gd name="connsiteY44" fmla="*/ 1711101 h 3089114"/>
                  <a:gd name="connsiteX45" fmla="*/ 649971 w 3040052"/>
                  <a:gd name="connsiteY45" fmla="*/ 1658897 h 3089114"/>
                  <a:gd name="connsiteX46" fmla="*/ 413540 w 3040052"/>
                  <a:gd name="connsiteY46" fmla="*/ 1455524 h 3089114"/>
                  <a:gd name="connsiteX47" fmla="*/ 7785 w 3040052"/>
                  <a:gd name="connsiteY47" fmla="*/ 1284272 h 3089114"/>
                  <a:gd name="connsiteX48" fmla="*/ 805426 w 3040052"/>
                  <a:gd name="connsiteY48" fmla="*/ 1836050 h 3089114"/>
                  <a:gd name="connsiteX49" fmla="*/ 1191632 w 3040052"/>
                  <a:gd name="connsiteY49" fmla="*/ 2193859 h 3089114"/>
                  <a:gd name="connsiteX50" fmla="*/ 422116 w 3040052"/>
                  <a:gd name="connsiteY50" fmla="*/ 2230169 h 3089114"/>
                  <a:gd name="connsiteX51" fmla="*/ 272655 w 3040052"/>
                  <a:gd name="connsiteY51" fmla="*/ 2285532 h 3089114"/>
                  <a:gd name="connsiteX52" fmla="*/ 1038727 w 3040052"/>
                  <a:gd name="connsiteY52" fmla="*/ 2250246 h 3089114"/>
                  <a:gd name="connsiteX53" fmla="*/ 1265466 w 3040052"/>
                  <a:gd name="connsiteY53" fmla="*/ 2244975 h 3089114"/>
                  <a:gd name="connsiteX54" fmla="*/ 1504005 w 3040052"/>
                  <a:gd name="connsiteY54" fmla="*/ 2494873 h 3089114"/>
                  <a:gd name="connsiteX55" fmla="*/ 1541109 w 3040052"/>
                  <a:gd name="connsiteY55" fmla="*/ 2657775 h 3089114"/>
                  <a:gd name="connsiteX56" fmla="*/ 1402514 w 3040052"/>
                  <a:gd name="connsiteY56" fmla="*/ 2999963 h 3089114"/>
                  <a:gd name="connsiteX0" fmla="*/ 1402514 w 3040052"/>
                  <a:gd name="connsiteY0" fmla="*/ 2999963 h 3089114"/>
                  <a:gd name="connsiteX1" fmla="*/ 1730120 w 3040052"/>
                  <a:gd name="connsiteY1" fmla="*/ 3089092 h 3089114"/>
                  <a:gd name="connsiteX2" fmla="*/ 2127773 w 3040052"/>
                  <a:gd name="connsiteY2" fmla="*/ 2991473 h 3089114"/>
                  <a:gd name="connsiteX3" fmla="*/ 1975403 w 3040052"/>
                  <a:gd name="connsiteY3" fmla="*/ 2631181 h 3089114"/>
                  <a:gd name="connsiteX4" fmla="*/ 1935647 w 3040052"/>
                  <a:gd name="connsiteY4" fmla="*/ 2381283 h 3089114"/>
                  <a:gd name="connsiteX5" fmla="*/ 2323454 w 3040052"/>
                  <a:gd name="connsiteY5" fmla="*/ 1940682 h 3089114"/>
                  <a:gd name="connsiteX6" fmla="*/ 2997714 w 3040052"/>
                  <a:gd name="connsiteY6" fmla="*/ 1461203 h 3089114"/>
                  <a:gd name="connsiteX7" fmla="*/ 2902229 w 3040052"/>
                  <a:gd name="connsiteY7" fmla="*/ 1439903 h 3089114"/>
                  <a:gd name="connsiteX8" fmla="*/ 2350251 w 3040052"/>
                  <a:gd name="connsiteY8" fmla="*/ 1796294 h 3089114"/>
                  <a:gd name="connsiteX9" fmla="*/ 2316174 w 3040052"/>
                  <a:gd name="connsiteY9" fmla="*/ 1552075 h 3089114"/>
                  <a:gd name="connsiteX10" fmla="*/ 2708740 w 3040052"/>
                  <a:gd name="connsiteY10" fmla="*/ 1184358 h 3089114"/>
                  <a:gd name="connsiteX11" fmla="*/ 2719622 w 3040052"/>
                  <a:gd name="connsiteY11" fmla="*/ 1149442 h 3089114"/>
                  <a:gd name="connsiteX12" fmla="*/ 2255539 w 3040052"/>
                  <a:gd name="connsiteY12" fmla="*/ 1479499 h 3089114"/>
                  <a:gd name="connsiteX13" fmla="*/ 2094673 w 3040052"/>
                  <a:gd name="connsiteY13" fmla="*/ 1182907 h 3089114"/>
                  <a:gd name="connsiteX14" fmla="*/ 2202584 w 3040052"/>
                  <a:gd name="connsiteY14" fmla="*/ 1569114 h 3089114"/>
                  <a:gd name="connsiteX15" fmla="*/ 2162827 w 3040052"/>
                  <a:gd name="connsiteY15" fmla="*/ 1853089 h 3089114"/>
                  <a:gd name="connsiteX16" fmla="*/ 1839095 w 3040052"/>
                  <a:gd name="connsiteY16" fmla="*/ 1495280 h 3089114"/>
                  <a:gd name="connsiteX17" fmla="*/ 1995643 w 3040052"/>
                  <a:gd name="connsiteY17" fmla="*/ 992205 h 3089114"/>
                  <a:gd name="connsiteX18" fmla="*/ 2372969 w 3040052"/>
                  <a:gd name="connsiteY18" fmla="*/ 592239 h 3089114"/>
                  <a:gd name="connsiteX19" fmla="*/ 1904823 w 3040052"/>
                  <a:gd name="connsiteY19" fmla="*/ 914939 h 3089114"/>
                  <a:gd name="connsiteX20" fmla="*/ 1981083 w 3040052"/>
                  <a:gd name="connsiteY20" fmla="*/ 421854 h 3089114"/>
                  <a:gd name="connsiteX21" fmla="*/ 1822057 w 3040052"/>
                  <a:gd name="connsiteY21" fmla="*/ 955727 h 3089114"/>
                  <a:gd name="connsiteX22" fmla="*/ 1736864 w 3040052"/>
                  <a:gd name="connsiteY22" fmla="*/ 1341934 h 3089114"/>
                  <a:gd name="connsiteX23" fmla="*/ 1401774 w 3040052"/>
                  <a:gd name="connsiteY23" fmla="*/ 512726 h 3089114"/>
                  <a:gd name="connsiteX24" fmla="*/ 1680069 w 3040052"/>
                  <a:gd name="connsiteY24" fmla="*/ 1398729 h 3089114"/>
                  <a:gd name="connsiteX25" fmla="*/ 1878852 w 3040052"/>
                  <a:gd name="connsiteY25" fmla="*/ 1904204 h 3089114"/>
                  <a:gd name="connsiteX26" fmla="*/ 1805018 w 3040052"/>
                  <a:gd name="connsiteY26" fmla="*/ 2256334 h 3089114"/>
                  <a:gd name="connsiteX27" fmla="*/ 1515364 w 3040052"/>
                  <a:gd name="connsiteY27" fmla="*/ 1807653 h 3089114"/>
                  <a:gd name="connsiteX28" fmla="*/ 1276825 w 3040052"/>
                  <a:gd name="connsiteY28" fmla="*/ 1307856 h 3089114"/>
                  <a:gd name="connsiteX29" fmla="*/ 1327940 w 3040052"/>
                  <a:gd name="connsiteY29" fmla="*/ 103802 h 3089114"/>
                  <a:gd name="connsiteX30" fmla="*/ 1299723 w 3040052"/>
                  <a:gd name="connsiteY30" fmla="*/ 178701 h 3089114"/>
                  <a:gd name="connsiteX31" fmla="*/ 1180273 w 3040052"/>
                  <a:gd name="connsiteY31" fmla="*/ 1120433 h 3089114"/>
                  <a:gd name="connsiteX32" fmla="*/ 768870 w 3040052"/>
                  <a:gd name="connsiteY32" fmla="*/ 786943 h 3089114"/>
                  <a:gd name="connsiteX33" fmla="*/ 1179322 w 3040052"/>
                  <a:gd name="connsiteY33" fmla="*/ 5149 h 3089114"/>
                  <a:gd name="connsiteX34" fmla="*/ 657759 w 3040052"/>
                  <a:gd name="connsiteY34" fmla="*/ 705829 h 3089114"/>
                  <a:gd name="connsiteX35" fmla="*/ 421826 w 3040052"/>
                  <a:gd name="connsiteY35" fmla="*/ 204253 h 3089114"/>
                  <a:gd name="connsiteX36" fmla="*/ 342184 w 3040052"/>
                  <a:gd name="connsiteY36" fmla="*/ 188994 h 3089114"/>
                  <a:gd name="connsiteX37" fmla="*/ 646400 w 3040052"/>
                  <a:gd name="connsiteY37" fmla="*/ 819419 h 3089114"/>
                  <a:gd name="connsiteX38" fmla="*/ 1106439 w 3040052"/>
                  <a:gd name="connsiteY38" fmla="*/ 1251061 h 3089114"/>
                  <a:gd name="connsiteX39" fmla="*/ 1362017 w 3040052"/>
                  <a:gd name="connsiteY39" fmla="*/ 1847409 h 3089114"/>
                  <a:gd name="connsiteX40" fmla="*/ 1549441 w 3040052"/>
                  <a:gd name="connsiteY40" fmla="*/ 2267693 h 3089114"/>
                  <a:gd name="connsiteX41" fmla="*/ 1214350 w 3040052"/>
                  <a:gd name="connsiteY41" fmla="*/ 2080269 h 3089114"/>
                  <a:gd name="connsiteX42" fmla="*/ 811105 w 3040052"/>
                  <a:gd name="connsiteY42" fmla="*/ 1682704 h 3089114"/>
                  <a:gd name="connsiteX43" fmla="*/ 788387 w 3040052"/>
                  <a:gd name="connsiteY43" fmla="*/ 1324895 h 3089114"/>
                  <a:gd name="connsiteX44" fmla="*/ 740106 w 3040052"/>
                  <a:gd name="connsiteY44" fmla="*/ 1711101 h 3089114"/>
                  <a:gd name="connsiteX45" fmla="*/ 649971 w 3040052"/>
                  <a:gd name="connsiteY45" fmla="*/ 1658897 h 3089114"/>
                  <a:gd name="connsiteX46" fmla="*/ 413540 w 3040052"/>
                  <a:gd name="connsiteY46" fmla="*/ 1455524 h 3089114"/>
                  <a:gd name="connsiteX47" fmla="*/ 7785 w 3040052"/>
                  <a:gd name="connsiteY47" fmla="*/ 1284272 h 3089114"/>
                  <a:gd name="connsiteX48" fmla="*/ 805426 w 3040052"/>
                  <a:gd name="connsiteY48" fmla="*/ 1836050 h 3089114"/>
                  <a:gd name="connsiteX49" fmla="*/ 1191632 w 3040052"/>
                  <a:gd name="connsiteY49" fmla="*/ 2193859 h 3089114"/>
                  <a:gd name="connsiteX50" fmla="*/ 422116 w 3040052"/>
                  <a:gd name="connsiteY50" fmla="*/ 2230169 h 3089114"/>
                  <a:gd name="connsiteX51" fmla="*/ 272655 w 3040052"/>
                  <a:gd name="connsiteY51" fmla="*/ 2285532 h 3089114"/>
                  <a:gd name="connsiteX52" fmla="*/ 1038727 w 3040052"/>
                  <a:gd name="connsiteY52" fmla="*/ 2250246 h 3089114"/>
                  <a:gd name="connsiteX53" fmla="*/ 1265466 w 3040052"/>
                  <a:gd name="connsiteY53" fmla="*/ 2244975 h 3089114"/>
                  <a:gd name="connsiteX54" fmla="*/ 1504005 w 3040052"/>
                  <a:gd name="connsiteY54" fmla="*/ 2494873 h 3089114"/>
                  <a:gd name="connsiteX55" fmla="*/ 1541109 w 3040052"/>
                  <a:gd name="connsiteY55" fmla="*/ 2657775 h 3089114"/>
                  <a:gd name="connsiteX56" fmla="*/ 1402514 w 3040052"/>
                  <a:gd name="connsiteY56" fmla="*/ 2999963 h 3089114"/>
                  <a:gd name="connsiteX0" fmla="*/ 1402514 w 3040052"/>
                  <a:gd name="connsiteY0" fmla="*/ 3000527 h 3089678"/>
                  <a:gd name="connsiteX1" fmla="*/ 1730120 w 3040052"/>
                  <a:gd name="connsiteY1" fmla="*/ 3089656 h 3089678"/>
                  <a:gd name="connsiteX2" fmla="*/ 2127773 w 3040052"/>
                  <a:gd name="connsiteY2" fmla="*/ 2992037 h 3089678"/>
                  <a:gd name="connsiteX3" fmla="*/ 1975403 w 3040052"/>
                  <a:gd name="connsiteY3" fmla="*/ 2631745 h 3089678"/>
                  <a:gd name="connsiteX4" fmla="*/ 1935647 w 3040052"/>
                  <a:gd name="connsiteY4" fmla="*/ 2381847 h 3089678"/>
                  <a:gd name="connsiteX5" fmla="*/ 2323454 w 3040052"/>
                  <a:gd name="connsiteY5" fmla="*/ 1941246 h 3089678"/>
                  <a:gd name="connsiteX6" fmla="*/ 2997714 w 3040052"/>
                  <a:gd name="connsiteY6" fmla="*/ 1461767 h 3089678"/>
                  <a:gd name="connsiteX7" fmla="*/ 2902229 w 3040052"/>
                  <a:gd name="connsiteY7" fmla="*/ 1440467 h 3089678"/>
                  <a:gd name="connsiteX8" fmla="*/ 2350251 w 3040052"/>
                  <a:gd name="connsiteY8" fmla="*/ 1796858 h 3089678"/>
                  <a:gd name="connsiteX9" fmla="*/ 2316174 w 3040052"/>
                  <a:gd name="connsiteY9" fmla="*/ 1552639 h 3089678"/>
                  <a:gd name="connsiteX10" fmla="*/ 2708740 w 3040052"/>
                  <a:gd name="connsiteY10" fmla="*/ 1184922 h 3089678"/>
                  <a:gd name="connsiteX11" fmla="*/ 2719622 w 3040052"/>
                  <a:gd name="connsiteY11" fmla="*/ 1150006 h 3089678"/>
                  <a:gd name="connsiteX12" fmla="*/ 2255539 w 3040052"/>
                  <a:gd name="connsiteY12" fmla="*/ 1480063 h 3089678"/>
                  <a:gd name="connsiteX13" fmla="*/ 2094673 w 3040052"/>
                  <a:gd name="connsiteY13" fmla="*/ 1183471 h 3089678"/>
                  <a:gd name="connsiteX14" fmla="*/ 2202584 w 3040052"/>
                  <a:gd name="connsiteY14" fmla="*/ 1569678 h 3089678"/>
                  <a:gd name="connsiteX15" fmla="*/ 2162827 w 3040052"/>
                  <a:gd name="connsiteY15" fmla="*/ 1853653 h 3089678"/>
                  <a:gd name="connsiteX16" fmla="*/ 1839095 w 3040052"/>
                  <a:gd name="connsiteY16" fmla="*/ 1495844 h 3089678"/>
                  <a:gd name="connsiteX17" fmla="*/ 1995643 w 3040052"/>
                  <a:gd name="connsiteY17" fmla="*/ 992769 h 3089678"/>
                  <a:gd name="connsiteX18" fmla="*/ 2372969 w 3040052"/>
                  <a:gd name="connsiteY18" fmla="*/ 592803 h 3089678"/>
                  <a:gd name="connsiteX19" fmla="*/ 1904823 w 3040052"/>
                  <a:gd name="connsiteY19" fmla="*/ 915503 h 3089678"/>
                  <a:gd name="connsiteX20" fmla="*/ 1981083 w 3040052"/>
                  <a:gd name="connsiteY20" fmla="*/ 422418 h 3089678"/>
                  <a:gd name="connsiteX21" fmla="*/ 1822057 w 3040052"/>
                  <a:gd name="connsiteY21" fmla="*/ 956291 h 3089678"/>
                  <a:gd name="connsiteX22" fmla="*/ 1736864 w 3040052"/>
                  <a:gd name="connsiteY22" fmla="*/ 1342498 h 3089678"/>
                  <a:gd name="connsiteX23" fmla="*/ 1401774 w 3040052"/>
                  <a:gd name="connsiteY23" fmla="*/ 513290 h 3089678"/>
                  <a:gd name="connsiteX24" fmla="*/ 1680069 w 3040052"/>
                  <a:gd name="connsiteY24" fmla="*/ 1399293 h 3089678"/>
                  <a:gd name="connsiteX25" fmla="*/ 1878852 w 3040052"/>
                  <a:gd name="connsiteY25" fmla="*/ 1904768 h 3089678"/>
                  <a:gd name="connsiteX26" fmla="*/ 1805018 w 3040052"/>
                  <a:gd name="connsiteY26" fmla="*/ 2256898 h 3089678"/>
                  <a:gd name="connsiteX27" fmla="*/ 1515364 w 3040052"/>
                  <a:gd name="connsiteY27" fmla="*/ 1808217 h 3089678"/>
                  <a:gd name="connsiteX28" fmla="*/ 1276825 w 3040052"/>
                  <a:gd name="connsiteY28" fmla="*/ 1308420 h 3089678"/>
                  <a:gd name="connsiteX29" fmla="*/ 1327940 w 3040052"/>
                  <a:gd name="connsiteY29" fmla="*/ 104366 h 3089678"/>
                  <a:gd name="connsiteX30" fmla="*/ 1299723 w 3040052"/>
                  <a:gd name="connsiteY30" fmla="*/ 179265 h 3089678"/>
                  <a:gd name="connsiteX31" fmla="*/ 1131634 w 3040052"/>
                  <a:gd name="connsiteY31" fmla="*/ 1133157 h 3089678"/>
                  <a:gd name="connsiteX32" fmla="*/ 768870 w 3040052"/>
                  <a:gd name="connsiteY32" fmla="*/ 787507 h 3089678"/>
                  <a:gd name="connsiteX33" fmla="*/ 1179322 w 3040052"/>
                  <a:gd name="connsiteY33" fmla="*/ 5713 h 3089678"/>
                  <a:gd name="connsiteX34" fmla="*/ 657759 w 3040052"/>
                  <a:gd name="connsiteY34" fmla="*/ 706393 h 3089678"/>
                  <a:gd name="connsiteX35" fmla="*/ 421826 w 3040052"/>
                  <a:gd name="connsiteY35" fmla="*/ 204817 h 3089678"/>
                  <a:gd name="connsiteX36" fmla="*/ 342184 w 3040052"/>
                  <a:gd name="connsiteY36" fmla="*/ 189558 h 3089678"/>
                  <a:gd name="connsiteX37" fmla="*/ 646400 w 3040052"/>
                  <a:gd name="connsiteY37" fmla="*/ 819983 h 3089678"/>
                  <a:gd name="connsiteX38" fmla="*/ 1106439 w 3040052"/>
                  <a:gd name="connsiteY38" fmla="*/ 1251625 h 3089678"/>
                  <a:gd name="connsiteX39" fmla="*/ 1362017 w 3040052"/>
                  <a:gd name="connsiteY39" fmla="*/ 1847973 h 3089678"/>
                  <a:gd name="connsiteX40" fmla="*/ 1549441 w 3040052"/>
                  <a:gd name="connsiteY40" fmla="*/ 2268257 h 3089678"/>
                  <a:gd name="connsiteX41" fmla="*/ 1214350 w 3040052"/>
                  <a:gd name="connsiteY41" fmla="*/ 2080833 h 3089678"/>
                  <a:gd name="connsiteX42" fmla="*/ 811105 w 3040052"/>
                  <a:gd name="connsiteY42" fmla="*/ 1683268 h 3089678"/>
                  <a:gd name="connsiteX43" fmla="*/ 788387 w 3040052"/>
                  <a:gd name="connsiteY43" fmla="*/ 1325459 h 3089678"/>
                  <a:gd name="connsiteX44" fmla="*/ 740106 w 3040052"/>
                  <a:gd name="connsiteY44" fmla="*/ 1711665 h 3089678"/>
                  <a:gd name="connsiteX45" fmla="*/ 649971 w 3040052"/>
                  <a:gd name="connsiteY45" fmla="*/ 1659461 h 3089678"/>
                  <a:gd name="connsiteX46" fmla="*/ 413540 w 3040052"/>
                  <a:gd name="connsiteY46" fmla="*/ 1456088 h 3089678"/>
                  <a:gd name="connsiteX47" fmla="*/ 7785 w 3040052"/>
                  <a:gd name="connsiteY47" fmla="*/ 1284836 h 3089678"/>
                  <a:gd name="connsiteX48" fmla="*/ 805426 w 3040052"/>
                  <a:gd name="connsiteY48" fmla="*/ 1836614 h 3089678"/>
                  <a:gd name="connsiteX49" fmla="*/ 1191632 w 3040052"/>
                  <a:gd name="connsiteY49" fmla="*/ 2194423 h 3089678"/>
                  <a:gd name="connsiteX50" fmla="*/ 422116 w 3040052"/>
                  <a:gd name="connsiteY50" fmla="*/ 2230733 h 3089678"/>
                  <a:gd name="connsiteX51" fmla="*/ 272655 w 3040052"/>
                  <a:gd name="connsiteY51" fmla="*/ 2286096 h 3089678"/>
                  <a:gd name="connsiteX52" fmla="*/ 1038727 w 3040052"/>
                  <a:gd name="connsiteY52" fmla="*/ 2250810 h 3089678"/>
                  <a:gd name="connsiteX53" fmla="*/ 1265466 w 3040052"/>
                  <a:gd name="connsiteY53" fmla="*/ 2245539 h 3089678"/>
                  <a:gd name="connsiteX54" fmla="*/ 1504005 w 3040052"/>
                  <a:gd name="connsiteY54" fmla="*/ 2495437 h 3089678"/>
                  <a:gd name="connsiteX55" fmla="*/ 1541109 w 3040052"/>
                  <a:gd name="connsiteY55" fmla="*/ 2658339 h 3089678"/>
                  <a:gd name="connsiteX56" fmla="*/ 1402514 w 3040052"/>
                  <a:gd name="connsiteY56" fmla="*/ 3000527 h 3089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040052" h="3089678">
                    <a:moveTo>
                      <a:pt x="1402514" y="3000527"/>
                    </a:moveTo>
                    <a:cubicBezTo>
                      <a:pt x="1447950" y="3026085"/>
                      <a:pt x="1609244" y="3091071"/>
                      <a:pt x="1730120" y="3089656"/>
                    </a:cubicBezTo>
                    <a:cubicBezTo>
                      <a:pt x="1850996" y="3088241"/>
                      <a:pt x="2067061" y="3063092"/>
                      <a:pt x="2127773" y="2992037"/>
                    </a:cubicBezTo>
                    <a:cubicBezTo>
                      <a:pt x="2066200" y="2944709"/>
                      <a:pt x="2007424" y="2733443"/>
                      <a:pt x="1975403" y="2631745"/>
                    </a:cubicBezTo>
                    <a:cubicBezTo>
                      <a:pt x="1943382" y="2530047"/>
                      <a:pt x="1877639" y="2496930"/>
                      <a:pt x="1935647" y="2381847"/>
                    </a:cubicBezTo>
                    <a:cubicBezTo>
                      <a:pt x="1993655" y="2266764"/>
                      <a:pt x="2146443" y="2094593"/>
                      <a:pt x="2323454" y="1941246"/>
                    </a:cubicBezTo>
                    <a:cubicBezTo>
                      <a:pt x="2500465" y="1787899"/>
                      <a:pt x="2901252" y="1545230"/>
                      <a:pt x="2997714" y="1461767"/>
                    </a:cubicBezTo>
                    <a:cubicBezTo>
                      <a:pt x="3094176" y="1378304"/>
                      <a:pt x="3010140" y="1384619"/>
                      <a:pt x="2902229" y="1440467"/>
                    </a:cubicBezTo>
                    <a:cubicBezTo>
                      <a:pt x="2794319" y="1496316"/>
                      <a:pt x="2447927" y="1778163"/>
                      <a:pt x="2350251" y="1796858"/>
                    </a:cubicBezTo>
                    <a:cubicBezTo>
                      <a:pt x="2252575" y="1815553"/>
                      <a:pt x="2256426" y="1654628"/>
                      <a:pt x="2316174" y="1552639"/>
                    </a:cubicBezTo>
                    <a:cubicBezTo>
                      <a:pt x="2375922" y="1450650"/>
                      <a:pt x="2641499" y="1252028"/>
                      <a:pt x="2708740" y="1184922"/>
                    </a:cubicBezTo>
                    <a:cubicBezTo>
                      <a:pt x="2775981" y="1117817"/>
                      <a:pt x="2795156" y="1100816"/>
                      <a:pt x="2719622" y="1150006"/>
                    </a:cubicBezTo>
                    <a:cubicBezTo>
                      <a:pt x="2644089" y="1199196"/>
                      <a:pt x="2366997" y="1368627"/>
                      <a:pt x="2255539" y="1480063"/>
                    </a:cubicBezTo>
                    <a:cubicBezTo>
                      <a:pt x="2195185" y="1374306"/>
                      <a:pt x="2103499" y="1168535"/>
                      <a:pt x="2094673" y="1183471"/>
                    </a:cubicBezTo>
                    <a:cubicBezTo>
                      <a:pt x="2085847" y="1198407"/>
                      <a:pt x="2191225" y="1457981"/>
                      <a:pt x="2202584" y="1569678"/>
                    </a:cubicBezTo>
                    <a:cubicBezTo>
                      <a:pt x="2213943" y="1681375"/>
                      <a:pt x="2223408" y="1865959"/>
                      <a:pt x="2162827" y="1853653"/>
                    </a:cubicBezTo>
                    <a:cubicBezTo>
                      <a:pt x="2102246" y="1841347"/>
                      <a:pt x="1866959" y="1639325"/>
                      <a:pt x="1839095" y="1495844"/>
                    </a:cubicBezTo>
                    <a:cubicBezTo>
                      <a:pt x="1811231" y="1352363"/>
                      <a:pt x="1906664" y="1143276"/>
                      <a:pt x="1995643" y="992769"/>
                    </a:cubicBezTo>
                    <a:cubicBezTo>
                      <a:pt x="2084622" y="842262"/>
                      <a:pt x="2388106" y="605681"/>
                      <a:pt x="2372969" y="592803"/>
                    </a:cubicBezTo>
                    <a:cubicBezTo>
                      <a:pt x="2357832" y="579925"/>
                      <a:pt x="2085121" y="726707"/>
                      <a:pt x="1904823" y="915503"/>
                    </a:cubicBezTo>
                    <a:cubicBezTo>
                      <a:pt x="1883313" y="846952"/>
                      <a:pt x="1994877" y="415620"/>
                      <a:pt x="1981083" y="422418"/>
                    </a:cubicBezTo>
                    <a:cubicBezTo>
                      <a:pt x="1967289" y="429216"/>
                      <a:pt x="1862760" y="802944"/>
                      <a:pt x="1822057" y="956291"/>
                    </a:cubicBezTo>
                    <a:cubicBezTo>
                      <a:pt x="1781354" y="1109638"/>
                      <a:pt x="1806911" y="1416331"/>
                      <a:pt x="1736864" y="1342498"/>
                    </a:cubicBezTo>
                    <a:cubicBezTo>
                      <a:pt x="1666817" y="1268665"/>
                      <a:pt x="1411240" y="503824"/>
                      <a:pt x="1401774" y="513290"/>
                    </a:cubicBezTo>
                    <a:cubicBezTo>
                      <a:pt x="1392308" y="522756"/>
                      <a:pt x="1600556" y="1167380"/>
                      <a:pt x="1680069" y="1399293"/>
                    </a:cubicBezTo>
                    <a:cubicBezTo>
                      <a:pt x="1759582" y="1631206"/>
                      <a:pt x="1858027" y="1761834"/>
                      <a:pt x="1878852" y="1904768"/>
                    </a:cubicBezTo>
                    <a:cubicBezTo>
                      <a:pt x="1899677" y="2047702"/>
                      <a:pt x="1865599" y="2272990"/>
                      <a:pt x="1805018" y="2256898"/>
                    </a:cubicBezTo>
                    <a:cubicBezTo>
                      <a:pt x="1744437" y="2240806"/>
                      <a:pt x="1603396" y="1966297"/>
                      <a:pt x="1515364" y="1808217"/>
                    </a:cubicBezTo>
                    <a:cubicBezTo>
                      <a:pt x="1427332" y="1650137"/>
                      <a:pt x="1308062" y="1592395"/>
                      <a:pt x="1276825" y="1308420"/>
                    </a:cubicBezTo>
                    <a:cubicBezTo>
                      <a:pt x="1245588" y="1024445"/>
                      <a:pt x="1324124" y="292558"/>
                      <a:pt x="1327940" y="104366"/>
                    </a:cubicBezTo>
                    <a:cubicBezTo>
                      <a:pt x="1331756" y="-83826"/>
                      <a:pt x="1332441" y="7800"/>
                      <a:pt x="1299723" y="179265"/>
                    </a:cubicBezTo>
                    <a:cubicBezTo>
                      <a:pt x="1267005" y="350730"/>
                      <a:pt x="1220109" y="1031783"/>
                      <a:pt x="1131634" y="1133157"/>
                    </a:cubicBezTo>
                    <a:cubicBezTo>
                      <a:pt x="1043159" y="1234531"/>
                      <a:pt x="803412" y="893054"/>
                      <a:pt x="768870" y="787507"/>
                    </a:cubicBezTo>
                    <a:cubicBezTo>
                      <a:pt x="773394" y="710080"/>
                      <a:pt x="1197840" y="19232"/>
                      <a:pt x="1179322" y="5713"/>
                    </a:cubicBezTo>
                    <a:cubicBezTo>
                      <a:pt x="1160804" y="-7806"/>
                      <a:pt x="732110" y="611925"/>
                      <a:pt x="657759" y="706393"/>
                    </a:cubicBezTo>
                    <a:cubicBezTo>
                      <a:pt x="557855" y="676752"/>
                      <a:pt x="474422" y="290956"/>
                      <a:pt x="421826" y="204817"/>
                    </a:cubicBezTo>
                    <a:cubicBezTo>
                      <a:pt x="369230" y="118678"/>
                      <a:pt x="304755" y="87030"/>
                      <a:pt x="342184" y="189558"/>
                    </a:cubicBezTo>
                    <a:cubicBezTo>
                      <a:pt x="379613" y="292086"/>
                      <a:pt x="519024" y="642972"/>
                      <a:pt x="646400" y="819983"/>
                    </a:cubicBezTo>
                    <a:cubicBezTo>
                      <a:pt x="773776" y="996994"/>
                      <a:pt x="987170" y="1080293"/>
                      <a:pt x="1106439" y="1251625"/>
                    </a:cubicBezTo>
                    <a:cubicBezTo>
                      <a:pt x="1225708" y="1422957"/>
                      <a:pt x="1288183" y="1678534"/>
                      <a:pt x="1362017" y="1847973"/>
                    </a:cubicBezTo>
                    <a:cubicBezTo>
                      <a:pt x="1435851" y="2017412"/>
                      <a:pt x="1574052" y="2229447"/>
                      <a:pt x="1549441" y="2268257"/>
                    </a:cubicBezTo>
                    <a:cubicBezTo>
                      <a:pt x="1524830" y="2307067"/>
                      <a:pt x="1337406" y="2178331"/>
                      <a:pt x="1214350" y="2080833"/>
                    </a:cubicBezTo>
                    <a:cubicBezTo>
                      <a:pt x="1091294" y="1983335"/>
                      <a:pt x="882099" y="1809164"/>
                      <a:pt x="811105" y="1683268"/>
                    </a:cubicBezTo>
                    <a:cubicBezTo>
                      <a:pt x="740111" y="1557372"/>
                      <a:pt x="800220" y="1320726"/>
                      <a:pt x="788387" y="1325459"/>
                    </a:cubicBezTo>
                    <a:cubicBezTo>
                      <a:pt x="776554" y="1330192"/>
                      <a:pt x="735798" y="1634096"/>
                      <a:pt x="740106" y="1711665"/>
                    </a:cubicBezTo>
                    <a:cubicBezTo>
                      <a:pt x="713386" y="1697976"/>
                      <a:pt x="700140" y="1702057"/>
                      <a:pt x="649971" y="1659461"/>
                    </a:cubicBezTo>
                    <a:cubicBezTo>
                      <a:pt x="599802" y="1616865"/>
                      <a:pt x="520571" y="1518526"/>
                      <a:pt x="413540" y="1456088"/>
                    </a:cubicBezTo>
                    <a:cubicBezTo>
                      <a:pt x="306509" y="1393651"/>
                      <a:pt x="-57529" y="1221415"/>
                      <a:pt x="7785" y="1284836"/>
                    </a:cubicBezTo>
                    <a:cubicBezTo>
                      <a:pt x="73099" y="1348257"/>
                      <a:pt x="608118" y="1685016"/>
                      <a:pt x="805426" y="1836614"/>
                    </a:cubicBezTo>
                    <a:cubicBezTo>
                      <a:pt x="1002734" y="1988212"/>
                      <a:pt x="1255517" y="2128737"/>
                      <a:pt x="1191632" y="2194423"/>
                    </a:cubicBezTo>
                    <a:cubicBezTo>
                      <a:pt x="1127747" y="2260110"/>
                      <a:pt x="575279" y="2215454"/>
                      <a:pt x="422116" y="2230733"/>
                    </a:cubicBezTo>
                    <a:cubicBezTo>
                      <a:pt x="372296" y="2249187"/>
                      <a:pt x="169887" y="2282750"/>
                      <a:pt x="272655" y="2286096"/>
                    </a:cubicBezTo>
                    <a:cubicBezTo>
                      <a:pt x="375423" y="2289442"/>
                      <a:pt x="927977" y="2255543"/>
                      <a:pt x="1038727" y="2250810"/>
                    </a:cubicBezTo>
                    <a:cubicBezTo>
                      <a:pt x="1103848" y="2275280"/>
                      <a:pt x="1187920" y="2204768"/>
                      <a:pt x="1265466" y="2245539"/>
                    </a:cubicBezTo>
                    <a:cubicBezTo>
                      <a:pt x="1343012" y="2286310"/>
                      <a:pt x="1469928" y="2409298"/>
                      <a:pt x="1504005" y="2495437"/>
                    </a:cubicBezTo>
                    <a:cubicBezTo>
                      <a:pt x="1538082" y="2581576"/>
                      <a:pt x="1558024" y="2574157"/>
                      <a:pt x="1541109" y="2658339"/>
                    </a:cubicBezTo>
                    <a:cubicBezTo>
                      <a:pt x="1524194" y="2742521"/>
                      <a:pt x="1472063" y="2943941"/>
                      <a:pt x="1402514" y="3000527"/>
                    </a:cubicBezTo>
                    <a:close/>
                  </a:path>
                </a:pathLst>
              </a:custGeom>
              <a:solidFill>
                <a:srgbClr val="C8D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508" name="Freeform 302">
                <a:extLst>
                  <a:ext uri="{FF2B5EF4-FFF2-40B4-BE49-F238E27FC236}">
                    <a16:creationId xmlns:a16="http://schemas.microsoft.com/office/drawing/2014/main" id="{2A5997F4-90FC-4817-AE44-C2CE83D94C4A}"/>
                  </a:ext>
                </a:extLst>
              </p:cNvPr>
              <p:cNvSpPr/>
              <p:nvPr/>
            </p:nvSpPr>
            <p:spPr>
              <a:xfrm rot="7658786">
                <a:off x="4369905" y="3130704"/>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09" name="Freeform 303">
                <a:extLst>
                  <a:ext uri="{FF2B5EF4-FFF2-40B4-BE49-F238E27FC236}">
                    <a16:creationId xmlns:a16="http://schemas.microsoft.com/office/drawing/2014/main" id="{682DF994-060F-4D0D-ACF5-D52B893D4477}"/>
                  </a:ext>
                </a:extLst>
              </p:cNvPr>
              <p:cNvSpPr/>
              <p:nvPr/>
            </p:nvSpPr>
            <p:spPr>
              <a:xfrm rot="14666555">
                <a:off x="4107802" y="3059441"/>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10" name="Freeform 304">
                <a:extLst>
                  <a:ext uri="{FF2B5EF4-FFF2-40B4-BE49-F238E27FC236}">
                    <a16:creationId xmlns:a16="http://schemas.microsoft.com/office/drawing/2014/main" id="{92C695E5-0E1E-4805-A591-27F2A89959A5}"/>
                  </a:ext>
                </a:extLst>
              </p:cNvPr>
              <p:cNvSpPr/>
              <p:nvPr/>
            </p:nvSpPr>
            <p:spPr>
              <a:xfrm rot="2206440">
                <a:off x="4102303" y="2794730"/>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11" name="Freeform 305">
                <a:extLst>
                  <a:ext uri="{FF2B5EF4-FFF2-40B4-BE49-F238E27FC236}">
                    <a16:creationId xmlns:a16="http://schemas.microsoft.com/office/drawing/2014/main" id="{E895A5D9-EF86-48B8-A977-446DF8DB1941}"/>
                  </a:ext>
                </a:extLst>
              </p:cNvPr>
              <p:cNvSpPr/>
              <p:nvPr/>
            </p:nvSpPr>
            <p:spPr>
              <a:xfrm rot="12479638">
                <a:off x="3895385" y="281458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12" name="Freeform 306">
                <a:extLst>
                  <a:ext uri="{FF2B5EF4-FFF2-40B4-BE49-F238E27FC236}">
                    <a16:creationId xmlns:a16="http://schemas.microsoft.com/office/drawing/2014/main" id="{8E9BC6FF-3B5C-4569-AA4A-BD4E91232719}"/>
                  </a:ext>
                </a:extLst>
              </p:cNvPr>
              <p:cNvSpPr/>
              <p:nvPr/>
            </p:nvSpPr>
            <p:spPr>
              <a:xfrm rot="9056631">
                <a:off x="3680135" y="2866004"/>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13" name="Freeform 307">
                <a:extLst>
                  <a:ext uri="{FF2B5EF4-FFF2-40B4-BE49-F238E27FC236}">
                    <a16:creationId xmlns:a16="http://schemas.microsoft.com/office/drawing/2014/main" id="{EFFFA530-A055-43A1-AB32-7358A9FE189C}"/>
                  </a:ext>
                </a:extLst>
              </p:cNvPr>
              <p:cNvSpPr/>
              <p:nvPr/>
            </p:nvSpPr>
            <p:spPr>
              <a:xfrm>
                <a:off x="5115991" y="3671125"/>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14" name="Freeform 308">
                <a:extLst>
                  <a:ext uri="{FF2B5EF4-FFF2-40B4-BE49-F238E27FC236}">
                    <a16:creationId xmlns:a16="http://schemas.microsoft.com/office/drawing/2014/main" id="{4AFFE292-29A2-4AF9-8D0C-79C8BCF12897}"/>
                  </a:ext>
                </a:extLst>
              </p:cNvPr>
              <p:cNvSpPr/>
              <p:nvPr/>
            </p:nvSpPr>
            <p:spPr>
              <a:xfrm rot="16656372">
                <a:off x="3186598" y="329209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15" name="Freeform 309">
                <a:extLst>
                  <a:ext uri="{FF2B5EF4-FFF2-40B4-BE49-F238E27FC236}">
                    <a16:creationId xmlns:a16="http://schemas.microsoft.com/office/drawing/2014/main" id="{A9082C83-0E59-4D7C-BEDE-41EC12F09390}"/>
                  </a:ext>
                </a:extLst>
              </p:cNvPr>
              <p:cNvSpPr/>
              <p:nvPr/>
            </p:nvSpPr>
            <p:spPr>
              <a:xfrm rot="16200000">
                <a:off x="4710031" y="357514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16" name="Freeform 310">
                <a:extLst>
                  <a:ext uri="{FF2B5EF4-FFF2-40B4-BE49-F238E27FC236}">
                    <a16:creationId xmlns:a16="http://schemas.microsoft.com/office/drawing/2014/main" id="{E2ACEF5F-CFEF-4CE4-904F-EE2065E2298A}"/>
                  </a:ext>
                </a:extLst>
              </p:cNvPr>
              <p:cNvSpPr/>
              <p:nvPr/>
            </p:nvSpPr>
            <p:spPr>
              <a:xfrm rot="818246">
                <a:off x="3137106" y="3795971"/>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17" name="Freeform 311">
                <a:extLst>
                  <a:ext uri="{FF2B5EF4-FFF2-40B4-BE49-F238E27FC236}">
                    <a16:creationId xmlns:a16="http://schemas.microsoft.com/office/drawing/2014/main" id="{70D14FF7-1060-4B7D-865F-ABFC05DC3B13}"/>
                  </a:ext>
                </a:extLst>
              </p:cNvPr>
              <p:cNvSpPr/>
              <p:nvPr/>
            </p:nvSpPr>
            <p:spPr>
              <a:xfrm rot="21269131">
                <a:off x="4643796" y="333387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18" name="Freeform 312">
                <a:extLst>
                  <a:ext uri="{FF2B5EF4-FFF2-40B4-BE49-F238E27FC236}">
                    <a16:creationId xmlns:a16="http://schemas.microsoft.com/office/drawing/2014/main" id="{C22836E2-669C-44BA-9216-4D6719C795C7}"/>
                  </a:ext>
                </a:extLst>
              </p:cNvPr>
              <p:cNvSpPr/>
              <p:nvPr/>
            </p:nvSpPr>
            <p:spPr>
              <a:xfrm rot="3468516">
                <a:off x="4961084" y="3252641"/>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19" name="Freeform 313">
                <a:extLst>
                  <a:ext uri="{FF2B5EF4-FFF2-40B4-BE49-F238E27FC236}">
                    <a16:creationId xmlns:a16="http://schemas.microsoft.com/office/drawing/2014/main" id="{C77F537F-112C-4763-A574-726682D94245}"/>
                  </a:ext>
                </a:extLst>
              </p:cNvPr>
              <p:cNvSpPr/>
              <p:nvPr/>
            </p:nvSpPr>
            <p:spPr>
              <a:xfrm rot="2984069">
                <a:off x="5378417" y="3979943"/>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20" name="Freeform 314">
                <a:extLst>
                  <a:ext uri="{FF2B5EF4-FFF2-40B4-BE49-F238E27FC236}">
                    <a16:creationId xmlns:a16="http://schemas.microsoft.com/office/drawing/2014/main" id="{B1E9555F-A72D-4C07-B674-474889ACCF55}"/>
                  </a:ext>
                </a:extLst>
              </p:cNvPr>
              <p:cNvSpPr/>
              <p:nvPr/>
            </p:nvSpPr>
            <p:spPr>
              <a:xfrm rot="12687594">
                <a:off x="4175268" y="336035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21" name="Freeform 315">
                <a:extLst>
                  <a:ext uri="{FF2B5EF4-FFF2-40B4-BE49-F238E27FC236}">
                    <a16:creationId xmlns:a16="http://schemas.microsoft.com/office/drawing/2014/main" id="{423F9AB5-3AD4-4BDC-8729-C1D5AE175732}"/>
                  </a:ext>
                </a:extLst>
              </p:cNvPr>
              <p:cNvSpPr/>
              <p:nvPr/>
            </p:nvSpPr>
            <p:spPr>
              <a:xfrm rot="14828589">
                <a:off x="5230723" y="375686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22" name="Freeform 316">
                <a:extLst>
                  <a:ext uri="{FF2B5EF4-FFF2-40B4-BE49-F238E27FC236}">
                    <a16:creationId xmlns:a16="http://schemas.microsoft.com/office/drawing/2014/main" id="{81B75845-650B-4312-8B95-7305AA2AC8B5}"/>
                  </a:ext>
                </a:extLst>
              </p:cNvPr>
              <p:cNvSpPr/>
              <p:nvPr/>
            </p:nvSpPr>
            <p:spPr>
              <a:xfrm rot="14605656">
                <a:off x="3793739" y="319415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23" name="Freeform 317">
                <a:extLst>
                  <a:ext uri="{FF2B5EF4-FFF2-40B4-BE49-F238E27FC236}">
                    <a16:creationId xmlns:a16="http://schemas.microsoft.com/office/drawing/2014/main" id="{AC7F34F4-4AD4-488B-A882-083DD81B21EC}"/>
                  </a:ext>
                </a:extLst>
              </p:cNvPr>
              <p:cNvSpPr/>
              <p:nvPr/>
            </p:nvSpPr>
            <p:spPr>
              <a:xfrm rot="2232798">
                <a:off x="3359263" y="308240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24" name="Freeform 318">
                <a:extLst>
                  <a:ext uri="{FF2B5EF4-FFF2-40B4-BE49-F238E27FC236}">
                    <a16:creationId xmlns:a16="http://schemas.microsoft.com/office/drawing/2014/main" id="{E8D6229A-01F7-4085-A1EA-42BE710AE795}"/>
                  </a:ext>
                </a:extLst>
              </p:cNvPr>
              <p:cNvSpPr/>
              <p:nvPr/>
            </p:nvSpPr>
            <p:spPr>
              <a:xfrm rot="6770064">
                <a:off x="3120309" y="3046259"/>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25" name="Freeform 319">
                <a:extLst>
                  <a:ext uri="{FF2B5EF4-FFF2-40B4-BE49-F238E27FC236}">
                    <a16:creationId xmlns:a16="http://schemas.microsoft.com/office/drawing/2014/main" id="{74348673-D2FA-4554-88FE-E5B00BC33C6B}"/>
                  </a:ext>
                </a:extLst>
              </p:cNvPr>
              <p:cNvSpPr/>
              <p:nvPr/>
            </p:nvSpPr>
            <p:spPr>
              <a:xfrm rot="11591855">
                <a:off x="3294042" y="2832879"/>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26" name="Freeform 320">
                <a:extLst>
                  <a:ext uri="{FF2B5EF4-FFF2-40B4-BE49-F238E27FC236}">
                    <a16:creationId xmlns:a16="http://schemas.microsoft.com/office/drawing/2014/main" id="{3E192DD5-6932-4C90-99EE-0078B9A7DC53}"/>
                  </a:ext>
                </a:extLst>
              </p:cNvPr>
              <p:cNvSpPr/>
              <p:nvPr/>
            </p:nvSpPr>
            <p:spPr>
              <a:xfrm rot="7746403">
                <a:off x="2927128" y="3819134"/>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27" name="Freeform 321">
                <a:extLst>
                  <a:ext uri="{FF2B5EF4-FFF2-40B4-BE49-F238E27FC236}">
                    <a16:creationId xmlns:a16="http://schemas.microsoft.com/office/drawing/2014/main" id="{21154849-9D76-40A7-ACAD-D0B2E9EA6DA7}"/>
                  </a:ext>
                </a:extLst>
              </p:cNvPr>
              <p:cNvSpPr/>
              <p:nvPr/>
            </p:nvSpPr>
            <p:spPr>
              <a:xfrm rot="12687594">
                <a:off x="3095880" y="4180071"/>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28" name="Freeform 322">
                <a:extLst>
                  <a:ext uri="{FF2B5EF4-FFF2-40B4-BE49-F238E27FC236}">
                    <a16:creationId xmlns:a16="http://schemas.microsoft.com/office/drawing/2014/main" id="{F8B185DD-92C7-4D1E-839D-CFF8A01C8892}"/>
                  </a:ext>
                </a:extLst>
              </p:cNvPr>
              <p:cNvSpPr/>
              <p:nvPr/>
            </p:nvSpPr>
            <p:spPr>
              <a:xfrm rot="12687594">
                <a:off x="3361171" y="4845489"/>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29" name="Freeform 323">
                <a:extLst>
                  <a:ext uri="{FF2B5EF4-FFF2-40B4-BE49-F238E27FC236}">
                    <a16:creationId xmlns:a16="http://schemas.microsoft.com/office/drawing/2014/main" id="{B05E8681-E1A1-499A-AEFC-86E05181C47C}"/>
                  </a:ext>
                </a:extLst>
              </p:cNvPr>
              <p:cNvSpPr/>
              <p:nvPr/>
            </p:nvSpPr>
            <p:spPr>
              <a:xfrm rot="7342344">
                <a:off x="3161871" y="4610983"/>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30" name="Freeform 324">
                <a:extLst>
                  <a:ext uri="{FF2B5EF4-FFF2-40B4-BE49-F238E27FC236}">
                    <a16:creationId xmlns:a16="http://schemas.microsoft.com/office/drawing/2014/main" id="{5D71C9D2-8747-4AF0-9A10-AB34654F509D}"/>
                  </a:ext>
                </a:extLst>
              </p:cNvPr>
              <p:cNvSpPr/>
              <p:nvPr/>
            </p:nvSpPr>
            <p:spPr>
              <a:xfrm rot="2268753">
                <a:off x="3671748" y="4942631"/>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31" name="Freeform 325">
                <a:extLst>
                  <a:ext uri="{FF2B5EF4-FFF2-40B4-BE49-F238E27FC236}">
                    <a16:creationId xmlns:a16="http://schemas.microsoft.com/office/drawing/2014/main" id="{FCAEAFE6-523A-495F-A0CD-D8CC2BB89998}"/>
                  </a:ext>
                </a:extLst>
              </p:cNvPr>
              <p:cNvSpPr/>
              <p:nvPr/>
            </p:nvSpPr>
            <p:spPr>
              <a:xfrm rot="18740028">
                <a:off x="5288750" y="4237762"/>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32" name="Freeform 326">
                <a:extLst>
                  <a:ext uri="{FF2B5EF4-FFF2-40B4-BE49-F238E27FC236}">
                    <a16:creationId xmlns:a16="http://schemas.microsoft.com/office/drawing/2014/main" id="{A020F2D8-5CEF-4013-ACFA-1410DE6B0B14}"/>
                  </a:ext>
                </a:extLst>
              </p:cNvPr>
              <p:cNvSpPr/>
              <p:nvPr/>
            </p:nvSpPr>
            <p:spPr>
              <a:xfrm rot="9825215">
                <a:off x="5151692" y="3977365"/>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33" name="Freeform 327">
                <a:extLst>
                  <a:ext uri="{FF2B5EF4-FFF2-40B4-BE49-F238E27FC236}">
                    <a16:creationId xmlns:a16="http://schemas.microsoft.com/office/drawing/2014/main" id="{CA35D526-4BBA-4B06-B17F-B8F27925E6D8}"/>
                  </a:ext>
                </a:extLst>
              </p:cNvPr>
              <p:cNvSpPr/>
              <p:nvPr/>
            </p:nvSpPr>
            <p:spPr>
              <a:xfrm rot="7658786">
                <a:off x="4479035" y="3381488"/>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34" name="Freeform 328">
                <a:extLst>
                  <a:ext uri="{FF2B5EF4-FFF2-40B4-BE49-F238E27FC236}">
                    <a16:creationId xmlns:a16="http://schemas.microsoft.com/office/drawing/2014/main" id="{FC9C6DAA-674F-46AB-8E2C-D5EF32986BDA}"/>
                  </a:ext>
                </a:extLst>
              </p:cNvPr>
              <p:cNvSpPr/>
              <p:nvPr/>
            </p:nvSpPr>
            <p:spPr>
              <a:xfrm rot="7616937">
                <a:off x="3852304" y="3296839"/>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35" name="Freeform 329">
                <a:extLst>
                  <a:ext uri="{FF2B5EF4-FFF2-40B4-BE49-F238E27FC236}">
                    <a16:creationId xmlns:a16="http://schemas.microsoft.com/office/drawing/2014/main" id="{382B2CDB-2D80-4770-B727-6460AD67F802}"/>
                  </a:ext>
                </a:extLst>
              </p:cNvPr>
              <p:cNvSpPr/>
              <p:nvPr/>
            </p:nvSpPr>
            <p:spPr>
              <a:xfrm rot="2206440">
                <a:off x="4045794" y="3352587"/>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36" name="Freeform 330">
                <a:extLst>
                  <a:ext uri="{FF2B5EF4-FFF2-40B4-BE49-F238E27FC236}">
                    <a16:creationId xmlns:a16="http://schemas.microsoft.com/office/drawing/2014/main" id="{6D108ABD-C28C-4392-A1A3-1043DF409646}"/>
                  </a:ext>
                </a:extLst>
              </p:cNvPr>
              <p:cNvSpPr/>
              <p:nvPr/>
            </p:nvSpPr>
            <p:spPr>
              <a:xfrm rot="5400000">
                <a:off x="3731000" y="397381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37" name="Freeform 331">
                <a:extLst>
                  <a:ext uri="{FF2B5EF4-FFF2-40B4-BE49-F238E27FC236}">
                    <a16:creationId xmlns:a16="http://schemas.microsoft.com/office/drawing/2014/main" id="{8070A216-43EB-46F3-A46A-DBDAA209B1AD}"/>
                  </a:ext>
                </a:extLst>
              </p:cNvPr>
              <p:cNvSpPr/>
              <p:nvPr/>
            </p:nvSpPr>
            <p:spPr>
              <a:xfrm rot="15309184">
                <a:off x="3753142" y="332374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38" name="Freeform 332">
                <a:extLst>
                  <a:ext uri="{FF2B5EF4-FFF2-40B4-BE49-F238E27FC236}">
                    <a16:creationId xmlns:a16="http://schemas.microsoft.com/office/drawing/2014/main" id="{A5EB2CA7-6774-452C-BEAA-B046E3B1BE49}"/>
                  </a:ext>
                </a:extLst>
              </p:cNvPr>
              <p:cNvSpPr/>
              <p:nvPr/>
            </p:nvSpPr>
            <p:spPr>
              <a:xfrm rot="15953023">
                <a:off x="4477220" y="399409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39" name="Freeform 333">
                <a:extLst>
                  <a:ext uri="{FF2B5EF4-FFF2-40B4-BE49-F238E27FC236}">
                    <a16:creationId xmlns:a16="http://schemas.microsoft.com/office/drawing/2014/main" id="{393FEBE2-C04E-475C-AD7A-3B538CC9B326}"/>
                  </a:ext>
                </a:extLst>
              </p:cNvPr>
              <p:cNvSpPr/>
              <p:nvPr/>
            </p:nvSpPr>
            <p:spPr>
              <a:xfrm rot="16656372">
                <a:off x="3539983" y="309238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40" name="Freeform 334">
                <a:extLst>
                  <a:ext uri="{FF2B5EF4-FFF2-40B4-BE49-F238E27FC236}">
                    <a16:creationId xmlns:a16="http://schemas.microsoft.com/office/drawing/2014/main" id="{CE713CDA-7642-4FC9-B63F-F446A2F147B5}"/>
                  </a:ext>
                </a:extLst>
              </p:cNvPr>
              <p:cNvSpPr/>
              <p:nvPr/>
            </p:nvSpPr>
            <p:spPr>
              <a:xfrm rot="16200000">
                <a:off x="4831951" y="369706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41" name="Freeform 335">
                <a:extLst>
                  <a:ext uri="{FF2B5EF4-FFF2-40B4-BE49-F238E27FC236}">
                    <a16:creationId xmlns:a16="http://schemas.microsoft.com/office/drawing/2014/main" id="{6C68452F-FC81-460E-BE3D-F91338C840B8}"/>
                  </a:ext>
                </a:extLst>
              </p:cNvPr>
              <p:cNvSpPr/>
              <p:nvPr/>
            </p:nvSpPr>
            <p:spPr>
              <a:xfrm rot="818246">
                <a:off x="3278017" y="3885569"/>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42" name="Freeform 336">
                <a:extLst>
                  <a:ext uri="{FF2B5EF4-FFF2-40B4-BE49-F238E27FC236}">
                    <a16:creationId xmlns:a16="http://schemas.microsoft.com/office/drawing/2014/main" id="{C66033F0-5886-4639-ACA7-5369C80D6B87}"/>
                  </a:ext>
                </a:extLst>
              </p:cNvPr>
              <p:cNvSpPr/>
              <p:nvPr/>
            </p:nvSpPr>
            <p:spPr>
              <a:xfrm rot="21269131">
                <a:off x="4765716" y="345579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43" name="Freeform 337">
                <a:extLst>
                  <a:ext uri="{FF2B5EF4-FFF2-40B4-BE49-F238E27FC236}">
                    <a16:creationId xmlns:a16="http://schemas.microsoft.com/office/drawing/2014/main" id="{48AE4FAC-1CCE-4B05-AB3A-935EEBEF4EF0}"/>
                  </a:ext>
                </a:extLst>
              </p:cNvPr>
              <p:cNvSpPr/>
              <p:nvPr/>
            </p:nvSpPr>
            <p:spPr>
              <a:xfrm rot="11109466">
                <a:off x="4633174" y="3696445"/>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44" name="Freeform 338">
                <a:extLst>
                  <a:ext uri="{FF2B5EF4-FFF2-40B4-BE49-F238E27FC236}">
                    <a16:creationId xmlns:a16="http://schemas.microsoft.com/office/drawing/2014/main" id="{C72DCA9E-EF31-4840-856C-A2E2EFEC0402}"/>
                  </a:ext>
                </a:extLst>
              </p:cNvPr>
              <p:cNvSpPr/>
              <p:nvPr/>
            </p:nvSpPr>
            <p:spPr>
              <a:xfrm rot="2984069">
                <a:off x="4894848" y="387049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45" name="Freeform 339">
                <a:extLst>
                  <a:ext uri="{FF2B5EF4-FFF2-40B4-BE49-F238E27FC236}">
                    <a16:creationId xmlns:a16="http://schemas.microsoft.com/office/drawing/2014/main" id="{8DD33007-6F0F-4FEB-87CE-AC0FBAEAA442}"/>
                  </a:ext>
                </a:extLst>
              </p:cNvPr>
              <p:cNvSpPr/>
              <p:nvPr/>
            </p:nvSpPr>
            <p:spPr>
              <a:xfrm rot="12687594">
                <a:off x="4004807" y="387530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46" name="Freeform 340">
                <a:extLst>
                  <a:ext uri="{FF2B5EF4-FFF2-40B4-BE49-F238E27FC236}">
                    <a16:creationId xmlns:a16="http://schemas.microsoft.com/office/drawing/2014/main" id="{E30A62C1-02AB-478C-8FB0-FA4D7CF4C5FB}"/>
                  </a:ext>
                </a:extLst>
              </p:cNvPr>
              <p:cNvSpPr/>
              <p:nvPr/>
            </p:nvSpPr>
            <p:spPr>
              <a:xfrm rot="8092554">
                <a:off x="3804228" y="3647495"/>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47" name="Freeform 341">
                <a:extLst>
                  <a:ext uri="{FF2B5EF4-FFF2-40B4-BE49-F238E27FC236}">
                    <a16:creationId xmlns:a16="http://schemas.microsoft.com/office/drawing/2014/main" id="{6C06DEF0-A748-4982-9464-334180DBDA13}"/>
                  </a:ext>
                </a:extLst>
              </p:cNvPr>
              <p:cNvSpPr/>
              <p:nvPr/>
            </p:nvSpPr>
            <p:spPr>
              <a:xfrm rot="2232798">
                <a:off x="3438754" y="3750022"/>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48" name="Freeform 342">
                <a:extLst>
                  <a:ext uri="{FF2B5EF4-FFF2-40B4-BE49-F238E27FC236}">
                    <a16:creationId xmlns:a16="http://schemas.microsoft.com/office/drawing/2014/main" id="{E2675AB4-B9CB-4D96-A94A-9152B3F8B054}"/>
                  </a:ext>
                </a:extLst>
              </p:cNvPr>
              <p:cNvSpPr/>
              <p:nvPr/>
            </p:nvSpPr>
            <p:spPr>
              <a:xfrm rot="4997055">
                <a:off x="3826756" y="420493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49" name="Freeform 343">
                <a:extLst>
                  <a:ext uri="{FF2B5EF4-FFF2-40B4-BE49-F238E27FC236}">
                    <a16:creationId xmlns:a16="http://schemas.microsoft.com/office/drawing/2014/main" id="{4FEBB904-D735-431F-A545-BC1F007A27F6}"/>
                  </a:ext>
                </a:extLst>
              </p:cNvPr>
              <p:cNvSpPr/>
              <p:nvPr/>
            </p:nvSpPr>
            <p:spPr>
              <a:xfrm rot="16200000">
                <a:off x="3275199" y="3475771"/>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50" name="Freeform 344">
                <a:extLst>
                  <a:ext uri="{FF2B5EF4-FFF2-40B4-BE49-F238E27FC236}">
                    <a16:creationId xmlns:a16="http://schemas.microsoft.com/office/drawing/2014/main" id="{00DEA654-D5C2-405D-893F-E3C969F95B34}"/>
                  </a:ext>
                </a:extLst>
              </p:cNvPr>
              <p:cNvSpPr/>
              <p:nvPr/>
            </p:nvSpPr>
            <p:spPr>
              <a:xfrm rot="12687594">
                <a:off x="3438753" y="4462039"/>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51" name="Freeform 345">
                <a:extLst>
                  <a:ext uri="{FF2B5EF4-FFF2-40B4-BE49-F238E27FC236}">
                    <a16:creationId xmlns:a16="http://schemas.microsoft.com/office/drawing/2014/main" id="{49BDC55F-9D74-4247-8640-F97250BF0831}"/>
                  </a:ext>
                </a:extLst>
              </p:cNvPr>
              <p:cNvSpPr/>
              <p:nvPr/>
            </p:nvSpPr>
            <p:spPr>
              <a:xfrm rot="12687594">
                <a:off x="3582106" y="4831425"/>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52" name="Freeform 346">
                <a:extLst>
                  <a:ext uri="{FF2B5EF4-FFF2-40B4-BE49-F238E27FC236}">
                    <a16:creationId xmlns:a16="http://schemas.microsoft.com/office/drawing/2014/main" id="{8A14D5BB-EB36-404C-8DED-AAFF5F479FD3}"/>
                  </a:ext>
                </a:extLst>
              </p:cNvPr>
              <p:cNvSpPr/>
              <p:nvPr/>
            </p:nvSpPr>
            <p:spPr>
              <a:xfrm rot="9576708">
                <a:off x="3590963" y="4572129"/>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53" name="Freeform 347">
                <a:extLst>
                  <a:ext uri="{FF2B5EF4-FFF2-40B4-BE49-F238E27FC236}">
                    <a16:creationId xmlns:a16="http://schemas.microsoft.com/office/drawing/2014/main" id="{BB62E661-A4A6-47BF-A5A4-46F1BB184986}"/>
                  </a:ext>
                </a:extLst>
              </p:cNvPr>
              <p:cNvSpPr/>
              <p:nvPr/>
            </p:nvSpPr>
            <p:spPr>
              <a:xfrm rot="9825215">
                <a:off x="4990700" y="4106535"/>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54" name="Freeform 348">
                <a:extLst>
                  <a:ext uri="{FF2B5EF4-FFF2-40B4-BE49-F238E27FC236}">
                    <a16:creationId xmlns:a16="http://schemas.microsoft.com/office/drawing/2014/main" id="{BEC47668-716A-4E48-AF6A-B3868F38438C}"/>
                  </a:ext>
                </a:extLst>
              </p:cNvPr>
              <p:cNvSpPr/>
              <p:nvPr/>
            </p:nvSpPr>
            <p:spPr>
              <a:xfrm rot="2534364">
                <a:off x="4768954" y="3848627"/>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55" name="Freeform 349">
                <a:extLst>
                  <a:ext uri="{FF2B5EF4-FFF2-40B4-BE49-F238E27FC236}">
                    <a16:creationId xmlns:a16="http://schemas.microsoft.com/office/drawing/2014/main" id="{8F4A7B87-160B-4C1E-84D0-87F3D84B4460}"/>
                  </a:ext>
                </a:extLst>
              </p:cNvPr>
              <p:cNvSpPr/>
              <p:nvPr/>
            </p:nvSpPr>
            <p:spPr>
              <a:xfrm rot="7616937">
                <a:off x="4121954" y="3849750"/>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56" name="Freeform 350">
                <a:extLst>
                  <a:ext uri="{FF2B5EF4-FFF2-40B4-BE49-F238E27FC236}">
                    <a16:creationId xmlns:a16="http://schemas.microsoft.com/office/drawing/2014/main" id="{6F3402E5-5453-4D8E-8177-94C5A5D7CCF9}"/>
                  </a:ext>
                </a:extLst>
              </p:cNvPr>
              <p:cNvSpPr/>
              <p:nvPr/>
            </p:nvSpPr>
            <p:spPr>
              <a:xfrm rot="2206440">
                <a:off x="4228776" y="4227259"/>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57" name="Freeform 351">
                <a:extLst>
                  <a:ext uri="{FF2B5EF4-FFF2-40B4-BE49-F238E27FC236}">
                    <a16:creationId xmlns:a16="http://schemas.microsoft.com/office/drawing/2014/main" id="{A75B7EDC-11E1-4606-B3DC-C0546246D1E9}"/>
                  </a:ext>
                </a:extLst>
              </p:cNvPr>
              <p:cNvSpPr/>
              <p:nvPr/>
            </p:nvSpPr>
            <p:spPr>
              <a:xfrm rot="7036802">
                <a:off x="3846972" y="4101781"/>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58" name="Freeform 352">
                <a:extLst>
                  <a:ext uri="{FF2B5EF4-FFF2-40B4-BE49-F238E27FC236}">
                    <a16:creationId xmlns:a16="http://schemas.microsoft.com/office/drawing/2014/main" id="{E1C80AAC-476F-4E55-A6DB-9B9BC5EC2FEE}"/>
                  </a:ext>
                </a:extLst>
              </p:cNvPr>
              <p:cNvSpPr/>
              <p:nvPr/>
            </p:nvSpPr>
            <p:spPr>
              <a:xfrm rot="15953023">
                <a:off x="4674578" y="429744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59" name="Freeform 353">
                <a:extLst>
                  <a:ext uri="{FF2B5EF4-FFF2-40B4-BE49-F238E27FC236}">
                    <a16:creationId xmlns:a16="http://schemas.microsoft.com/office/drawing/2014/main" id="{B0FC3F4B-634F-461D-8980-706BB46E92B6}"/>
                  </a:ext>
                </a:extLst>
              </p:cNvPr>
              <p:cNvSpPr/>
              <p:nvPr/>
            </p:nvSpPr>
            <p:spPr>
              <a:xfrm rot="16656372">
                <a:off x="4288122" y="447641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60" name="Freeform 354">
                <a:extLst>
                  <a:ext uri="{FF2B5EF4-FFF2-40B4-BE49-F238E27FC236}">
                    <a16:creationId xmlns:a16="http://schemas.microsoft.com/office/drawing/2014/main" id="{5D441543-3509-407B-9F87-C59F055F97DB}"/>
                  </a:ext>
                </a:extLst>
              </p:cNvPr>
              <p:cNvSpPr/>
              <p:nvPr/>
            </p:nvSpPr>
            <p:spPr>
              <a:xfrm rot="818246">
                <a:off x="3743429" y="4233760"/>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61" name="Freeform 355">
                <a:extLst>
                  <a:ext uri="{FF2B5EF4-FFF2-40B4-BE49-F238E27FC236}">
                    <a16:creationId xmlns:a16="http://schemas.microsoft.com/office/drawing/2014/main" id="{6AAE7811-59D4-4512-90A9-64A9355C3F8E}"/>
                  </a:ext>
                </a:extLst>
              </p:cNvPr>
              <p:cNvSpPr/>
              <p:nvPr/>
            </p:nvSpPr>
            <p:spPr>
              <a:xfrm rot="6210614">
                <a:off x="4727844" y="4558891"/>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62" name="Freeform 356">
                <a:extLst>
                  <a:ext uri="{FF2B5EF4-FFF2-40B4-BE49-F238E27FC236}">
                    <a16:creationId xmlns:a16="http://schemas.microsoft.com/office/drawing/2014/main" id="{946D86F2-9D52-4AA8-BA4D-C82C5EE00BA3}"/>
                  </a:ext>
                </a:extLst>
              </p:cNvPr>
              <p:cNvSpPr/>
              <p:nvPr/>
            </p:nvSpPr>
            <p:spPr>
              <a:xfrm rot="12687594">
                <a:off x="4080325" y="4111669"/>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63" name="Freeform 357">
                <a:extLst>
                  <a:ext uri="{FF2B5EF4-FFF2-40B4-BE49-F238E27FC236}">
                    <a16:creationId xmlns:a16="http://schemas.microsoft.com/office/drawing/2014/main" id="{D9C1BA3D-C728-472D-BEF4-7DD3AC4E6A08}"/>
                  </a:ext>
                </a:extLst>
              </p:cNvPr>
              <p:cNvSpPr/>
              <p:nvPr/>
            </p:nvSpPr>
            <p:spPr>
              <a:xfrm rot="12687594">
                <a:off x="4528759" y="415277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64" name="Freeform 358">
                <a:extLst>
                  <a:ext uri="{FF2B5EF4-FFF2-40B4-BE49-F238E27FC236}">
                    <a16:creationId xmlns:a16="http://schemas.microsoft.com/office/drawing/2014/main" id="{8B2D93E0-5649-42C4-8A9D-8646E77EF34B}"/>
                  </a:ext>
                </a:extLst>
              </p:cNvPr>
              <p:cNvSpPr/>
              <p:nvPr/>
            </p:nvSpPr>
            <p:spPr>
              <a:xfrm rot="8092554">
                <a:off x="4441400" y="439323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65" name="Freeform 359">
                <a:extLst>
                  <a:ext uri="{FF2B5EF4-FFF2-40B4-BE49-F238E27FC236}">
                    <a16:creationId xmlns:a16="http://schemas.microsoft.com/office/drawing/2014/main" id="{2727B427-C97E-42D0-8DD6-85D126637B10}"/>
                  </a:ext>
                </a:extLst>
              </p:cNvPr>
              <p:cNvSpPr/>
              <p:nvPr/>
            </p:nvSpPr>
            <p:spPr>
              <a:xfrm rot="234133">
                <a:off x="3977936" y="3601773"/>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66" name="Freeform 360">
                <a:extLst>
                  <a:ext uri="{FF2B5EF4-FFF2-40B4-BE49-F238E27FC236}">
                    <a16:creationId xmlns:a16="http://schemas.microsoft.com/office/drawing/2014/main" id="{E1780E68-1867-4ABF-A905-312A0D1C7CEA}"/>
                  </a:ext>
                </a:extLst>
              </p:cNvPr>
              <p:cNvSpPr/>
              <p:nvPr/>
            </p:nvSpPr>
            <p:spPr>
              <a:xfrm rot="2046085">
                <a:off x="3959021" y="443824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67" name="Freeform 361">
                <a:extLst>
                  <a:ext uri="{FF2B5EF4-FFF2-40B4-BE49-F238E27FC236}">
                    <a16:creationId xmlns:a16="http://schemas.microsoft.com/office/drawing/2014/main" id="{A738DEAF-B647-45E7-A96D-733803C22F71}"/>
                  </a:ext>
                </a:extLst>
              </p:cNvPr>
              <p:cNvSpPr/>
              <p:nvPr/>
            </p:nvSpPr>
            <p:spPr>
              <a:xfrm rot="5753331">
                <a:off x="3407527" y="4176199"/>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68" name="Freeform 362">
                <a:extLst>
                  <a:ext uri="{FF2B5EF4-FFF2-40B4-BE49-F238E27FC236}">
                    <a16:creationId xmlns:a16="http://schemas.microsoft.com/office/drawing/2014/main" id="{BB032B81-846F-477B-AC42-958384A05DB3}"/>
                  </a:ext>
                </a:extLst>
              </p:cNvPr>
              <p:cNvSpPr/>
              <p:nvPr/>
            </p:nvSpPr>
            <p:spPr>
              <a:xfrm rot="12687594">
                <a:off x="3926699" y="485103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69" name="Freeform 363">
                <a:extLst>
                  <a:ext uri="{FF2B5EF4-FFF2-40B4-BE49-F238E27FC236}">
                    <a16:creationId xmlns:a16="http://schemas.microsoft.com/office/drawing/2014/main" id="{0C49621D-7489-4E4C-B66C-282977B29ED4}"/>
                  </a:ext>
                </a:extLst>
              </p:cNvPr>
              <p:cNvSpPr/>
              <p:nvPr/>
            </p:nvSpPr>
            <p:spPr>
              <a:xfrm rot="9576708">
                <a:off x="4156491" y="479008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70" name="Freeform 364">
                <a:extLst>
                  <a:ext uri="{FF2B5EF4-FFF2-40B4-BE49-F238E27FC236}">
                    <a16:creationId xmlns:a16="http://schemas.microsoft.com/office/drawing/2014/main" id="{00E94046-7D0A-43D5-AF93-C7CA25704676}"/>
                  </a:ext>
                </a:extLst>
              </p:cNvPr>
              <p:cNvSpPr/>
              <p:nvPr/>
            </p:nvSpPr>
            <p:spPr>
              <a:xfrm rot="2268753">
                <a:off x="3696131" y="4612031"/>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71" name="Freeform 365">
                <a:extLst>
                  <a:ext uri="{FF2B5EF4-FFF2-40B4-BE49-F238E27FC236}">
                    <a16:creationId xmlns:a16="http://schemas.microsoft.com/office/drawing/2014/main" id="{5621E8C4-94C5-47D2-B92A-158CB082E109}"/>
                  </a:ext>
                </a:extLst>
              </p:cNvPr>
              <p:cNvSpPr/>
              <p:nvPr/>
            </p:nvSpPr>
            <p:spPr>
              <a:xfrm rot="18740028">
                <a:off x="4895663" y="4465022"/>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72" name="Freeform 366">
                <a:extLst>
                  <a:ext uri="{FF2B5EF4-FFF2-40B4-BE49-F238E27FC236}">
                    <a16:creationId xmlns:a16="http://schemas.microsoft.com/office/drawing/2014/main" id="{082C38AB-A89E-48FD-9E69-E39B19F5F455}"/>
                  </a:ext>
                </a:extLst>
              </p:cNvPr>
              <p:cNvSpPr/>
              <p:nvPr/>
            </p:nvSpPr>
            <p:spPr>
              <a:xfrm rot="7943538">
                <a:off x="4577281" y="4798430"/>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73" name="Freeform 367">
                <a:extLst>
                  <a:ext uri="{FF2B5EF4-FFF2-40B4-BE49-F238E27FC236}">
                    <a16:creationId xmlns:a16="http://schemas.microsoft.com/office/drawing/2014/main" id="{033E0CE5-A24B-4914-8DFB-4211FA5B8DCD}"/>
                  </a:ext>
                </a:extLst>
              </p:cNvPr>
              <p:cNvSpPr/>
              <p:nvPr/>
            </p:nvSpPr>
            <p:spPr>
              <a:xfrm rot="7658786">
                <a:off x="4479035" y="4772989"/>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74" name="Freeform 368">
                <a:extLst>
                  <a:ext uri="{FF2B5EF4-FFF2-40B4-BE49-F238E27FC236}">
                    <a16:creationId xmlns:a16="http://schemas.microsoft.com/office/drawing/2014/main" id="{87C66BD5-491A-4C2B-8EE3-05CB652710D7}"/>
                  </a:ext>
                </a:extLst>
              </p:cNvPr>
              <p:cNvSpPr/>
              <p:nvPr/>
            </p:nvSpPr>
            <p:spPr>
              <a:xfrm rot="2206440">
                <a:off x="4302048" y="4200367"/>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75" name="Freeform 369">
                <a:extLst>
                  <a:ext uri="{FF2B5EF4-FFF2-40B4-BE49-F238E27FC236}">
                    <a16:creationId xmlns:a16="http://schemas.microsoft.com/office/drawing/2014/main" id="{02F6740E-C4FE-406C-A7AC-F21352D7EA2C}"/>
                  </a:ext>
                </a:extLst>
              </p:cNvPr>
              <p:cNvSpPr/>
              <p:nvPr/>
            </p:nvSpPr>
            <p:spPr>
              <a:xfrm rot="7036802">
                <a:off x="3780162" y="4092090"/>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76" name="Freeform 370">
                <a:extLst>
                  <a:ext uri="{FF2B5EF4-FFF2-40B4-BE49-F238E27FC236}">
                    <a16:creationId xmlns:a16="http://schemas.microsoft.com/office/drawing/2014/main" id="{3C889AAC-EED2-4F86-877C-E9EE86260F69}"/>
                  </a:ext>
                </a:extLst>
              </p:cNvPr>
              <p:cNvSpPr/>
              <p:nvPr/>
            </p:nvSpPr>
            <p:spPr>
              <a:xfrm rot="15953023">
                <a:off x="4599140" y="411601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77" name="Freeform 371">
                <a:extLst>
                  <a:ext uri="{FF2B5EF4-FFF2-40B4-BE49-F238E27FC236}">
                    <a16:creationId xmlns:a16="http://schemas.microsoft.com/office/drawing/2014/main" id="{1A6394BE-54A1-4767-93ED-5EC4942A6E59}"/>
                  </a:ext>
                </a:extLst>
              </p:cNvPr>
              <p:cNvSpPr/>
              <p:nvPr/>
            </p:nvSpPr>
            <p:spPr>
              <a:xfrm rot="6115352">
                <a:off x="4619765" y="4437244"/>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78" name="Freeform 372">
                <a:extLst>
                  <a:ext uri="{FF2B5EF4-FFF2-40B4-BE49-F238E27FC236}">
                    <a16:creationId xmlns:a16="http://schemas.microsoft.com/office/drawing/2014/main" id="{1103BFE1-5F92-4F8E-8AF4-721D25BF9FAC}"/>
                  </a:ext>
                </a:extLst>
              </p:cNvPr>
              <p:cNvSpPr/>
              <p:nvPr/>
            </p:nvSpPr>
            <p:spPr>
              <a:xfrm rot="10139550">
                <a:off x="4088160" y="419169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79" name="Freeform 373">
                <a:extLst>
                  <a:ext uri="{FF2B5EF4-FFF2-40B4-BE49-F238E27FC236}">
                    <a16:creationId xmlns:a16="http://schemas.microsoft.com/office/drawing/2014/main" id="{76759820-87EA-4B13-9C4C-5AB76D7C8C95}"/>
                  </a:ext>
                </a:extLst>
              </p:cNvPr>
              <p:cNvSpPr/>
              <p:nvPr/>
            </p:nvSpPr>
            <p:spPr>
              <a:xfrm rot="7930708">
                <a:off x="4322562" y="4493791"/>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80" name="Freeform 374">
                <a:extLst>
                  <a:ext uri="{FF2B5EF4-FFF2-40B4-BE49-F238E27FC236}">
                    <a16:creationId xmlns:a16="http://schemas.microsoft.com/office/drawing/2014/main" id="{3F4EF856-9F0F-4937-8440-E44A4710562F}"/>
                  </a:ext>
                </a:extLst>
              </p:cNvPr>
              <p:cNvSpPr/>
              <p:nvPr/>
            </p:nvSpPr>
            <p:spPr>
              <a:xfrm rot="12687594">
                <a:off x="3975844" y="446714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81" name="Freeform 375">
                <a:extLst>
                  <a:ext uri="{FF2B5EF4-FFF2-40B4-BE49-F238E27FC236}">
                    <a16:creationId xmlns:a16="http://schemas.microsoft.com/office/drawing/2014/main" id="{6140B878-C7CA-44F1-8396-A77669290137}"/>
                  </a:ext>
                </a:extLst>
              </p:cNvPr>
              <p:cNvSpPr/>
              <p:nvPr/>
            </p:nvSpPr>
            <p:spPr>
              <a:xfrm rot="9576708">
                <a:off x="4124239" y="466775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82" name="Freeform 376">
                <a:extLst>
                  <a:ext uri="{FF2B5EF4-FFF2-40B4-BE49-F238E27FC236}">
                    <a16:creationId xmlns:a16="http://schemas.microsoft.com/office/drawing/2014/main" id="{9AE402E4-0E75-41A9-BFBA-FDBB87D6ED1D}"/>
                  </a:ext>
                </a:extLst>
              </p:cNvPr>
              <p:cNvSpPr/>
              <p:nvPr/>
            </p:nvSpPr>
            <p:spPr>
              <a:xfrm rot="2268753">
                <a:off x="3819265" y="479671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83" name="Freeform 377">
                <a:extLst>
                  <a:ext uri="{FF2B5EF4-FFF2-40B4-BE49-F238E27FC236}">
                    <a16:creationId xmlns:a16="http://schemas.microsoft.com/office/drawing/2014/main" id="{6E45508D-012A-4004-8E94-260150022460}"/>
                  </a:ext>
                </a:extLst>
              </p:cNvPr>
              <p:cNvSpPr/>
              <p:nvPr/>
            </p:nvSpPr>
            <p:spPr>
              <a:xfrm rot="2534364">
                <a:off x="4827040" y="355357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84" name="Freeform 378">
                <a:extLst>
                  <a:ext uri="{FF2B5EF4-FFF2-40B4-BE49-F238E27FC236}">
                    <a16:creationId xmlns:a16="http://schemas.microsoft.com/office/drawing/2014/main" id="{8EEE75ED-27B1-4A67-A1FB-5B3239826A63}"/>
                  </a:ext>
                </a:extLst>
              </p:cNvPr>
              <p:cNvSpPr/>
              <p:nvPr/>
            </p:nvSpPr>
            <p:spPr>
              <a:xfrm rot="7616937">
                <a:off x="4180040" y="355469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85" name="Freeform 379">
                <a:extLst>
                  <a:ext uri="{FF2B5EF4-FFF2-40B4-BE49-F238E27FC236}">
                    <a16:creationId xmlns:a16="http://schemas.microsoft.com/office/drawing/2014/main" id="{6F7BF703-9DA7-4983-B8BC-339D30F7EB27}"/>
                  </a:ext>
                </a:extLst>
              </p:cNvPr>
              <p:cNvSpPr/>
              <p:nvPr/>
            </p:nvSpPr>
            <p:spPr>
              <a:xfrm rot="12687594">
                <a:off x="4586845" y="385772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86" name="Freeform 380">
                <a:extLst>
                  <a:ext uri="{FF2B5EF4-FFF2-40B4-BE49-F238E27FC236}">
                    <a16:creationId xmlns:a16="http://schemas.microsoft.com/office/drawing/2014/main" id="{B08629FA-2DA7-4D20-A24B-A79121044357}"/>
                  </a:ext>
                </a:extLst>
              </p:cNvPr>
              <p:cNvSpPr/>
              <p:nvPr/>
            </p:nvSpPr>
            <p:spPr>
              <a:xfrm rot="234133">
                <a:off x="3622733" y="3561473"/>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87" name="Freeform 381">
                <a:extLst>
                  <a:ext uri="{FF2B5EF4-FFF2-40B4-BE49-F238E27FC236}">
                    <a16:creationId xmlns:a16="http://schemas.microsoft.com/office/drawing/2014/main" id="{C2629923-24E1-434B-97FC-463E30201700}"/>
                  </a:ext>
                </a:extLst>
              </p:cNvPr>
              <p:cNvSpPr/>
              <p:nvPr/>
            </p:nvSpPr>
            <p:spPr>
              <a:xfrm rot="5753331">
                <a:off x="3560341" y="3703500"/>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88" name="Freeform 382">
                <a:extLst>
                  <a:ext uri="{FF2B5EF4-FFF2-40B4-BE49-F238E27FC236}">
                    <a16:creationId xmlns:a16="http://schemas.microsoft.com/office/drawing/2014/main" id="{CF3F44A2-D3B9-4B4F-81BD-93BC1235F0AD}"/>
                  </a:ext>
                </a:extLst>
              </p:cNvPr>
              <p:cNvSpPr/>
              <p:nvPr/>
            </p:nvSpPr>
            <p:spPr>
              <a:xfrm rot="17076351">
                <a:off x="3477206" y="400547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89" name="Freeform 383">
                <a:extLst>
                  <a:ext uri="{FF2B5EF4-FFF2-40B4-BE49-F238E27FC236}">
                    <a16:creationId xmlns:a16="http://schemas.microsoft.com/office/drawing/2014/main" id="{4F959889-25AC-4C22-B16A-DC2A2AD58BE4}"/>
                  </a:ext>
                </a:extLst>
              </p:cNvPr>
              <p:cNvSpPr/>
              <p:nvPr/>
            </p:nvSpPr>
            <p:spPr>
              <a:xfrm rot="2206440">
                <a:off x="4360134" y="390531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90" name="Freeform 384">
                <a:extLst>
                  <a:ext uri="{FF2B5EF4-FFF2-40B4-BE49-F238E27FC236}">
                    <a16:creationId xmlns:a16="http://schemas.microsoft.com/office/drawing/2014/main" id="{BDAF237B-CFF5-4DC0-8460-9E600326D2FA}"/>
                  </a:ext>
                </a:extLst>
              </p:cNvPr>
              <p:cNvSpPr/>
              <p:nvPr/>
            </p:nvSpPr>
            <p:spPr>
              <a:xfrm rot="7036802">
                <a:off x="3905058" y="380672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91" name="Freeform 385">
                <a:extLst>
                  <a:ext uri="{FF2B5EF4-FFF2-40B4-BE49-F238E27FC236}">
                    <a16:creationId xmlns:a16="http://schemas.microsoft.com/office/drawing/2014/main" id="{F7864223-AF79-47D3-9110-FE880F9180F5}"/>
                  </a:ext>
                </a:extLst>
              </p:cNvPr>
              <p:cNvSpPr/>
              <p:nvPr/>
            </p:nvSpPr>
            <p:spPr>
              <a:xfrm rot="2474644">
                <a:off x="4657226" y="382096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92" name="Freeform 386">
                <a:extLst>
                  <a:ext uri="{FF2B5EF4-FFF2-40B4-BE49-F238E27FC236}">
                    <a16:creationId xmlns:a16="http://schemas.microsoft.com/office/drawing/2014/main" id="{18EB006E-966E-4348-9AC2-A85C851502DC}"/>
                  </a:ext>
                </a:extLst>
              </p:cNvPr>
              <p:cNvSpPr/>
              <p:nvPr/>
            </p:nvSpPr>
            <p:spPr>
              <a:xfrm rot="4997055">
                <a:off x="4097614" y="413976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93" name="Freeform 387">
                <a:extLst>
                  <a:ext uri="{FF2B5EF4-FFF2-40B4-BE49-F238E27FC236}">
                    <a16:creationId xmlns:a16="http://schemas.microsoft.com/office/drawing/2014/main" id="{B8E1206E-A09F-4576-8566-8C144761F457}"/>
                  </a:ext>
                </a:extLst>
              </p:cNvPr>
              <p:cNvSpPr/>
              <p:nvPr/>
            </p:nvSpPr>
            <p:spPr>
              <a:xfrm rot="4997055">
                <a:off x="3965191" y="426046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94" name="Freeform 388">
                <a:extLst>
                  <a:ext uri="{FF2B5EF4-FFF2-40B4-BE49-F238E27FC236}">
                    <a16:creationId xmlns:a16="http://schemas.microsoft.com/office/drawing/2014/main" id="{58A7AF7D-32F2-4B5B-A27D-FCFCE485F50F}"/>
                  </a:ext>
                </a:extLst>
              </p:cNvPr>
              <p:cNvSpPr/>
              <p:nvPr/>
            </p:nvSpPr>
            <p:spPr>
              <a:xfrm rot="4997055">
                <a:off x="4478607" y="4290912"/>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95" name="Freeform 389">
                <a:extLst>
                  <a:ext uri="{FF2B5EF4-FFF2-40B4-BE49-F238E27FC236}">
                    <a16:creationId xmlns:a16="http://schemas.microsoft.com/office/drawing/2014/main" id="{36424916-8B04-4F24-A4C9-AF24EBEC0714}"/>
                  </a:ext>
                </a:extLst>
              </p:cNvPr>
              <p:cNvSpPr/>
              <p:nvPr/>
            </p:nvSpPr>
            <p:spPr>
              <a:xfrm rot="1007670">
                <a:off x="4228841" y="376415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96" name="Freeform 390">
                <a:extLst>
                  <a:ext uri="{FF2B5EF4-FFF2-40B4-BE49-F238E27FC236}">
                    <a16:creationId xmlns:a16="http://schemas.microsoft.com/office/drawing/2014/main" id="{EA3B1538-1652-4AC3-844C-3AC6951C4DF6}"/>
                  </a:ext>
                </a:extLst>
              </p:cNvPr>
              <p:cNvSpPr/>
              <p:nvPr/>
            </p:nvSpPr>
            <p:spPr>
              <a:xfrm rot="18740028">
                <a:off x="5100552" y="452541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97" name="Freeform 391">
                <a:extLst>
                  <a:ext uri="{FF2B5EF4-FFF2-40B4-BE49-F238E27FC236}">
                    <a16:creationId xmlns:a16="http://schemas.microsoft.com/office/drawing/2014/main" id="{3527E086-7DBE-436A-935D-8F9C029D6F76}"/>
                  </a:ext>
                </a:extLst>
              </p:cNvPr>
              <p:cNvSpPr/>
              <p:nvPr/>
            </p:nvSpPr>
            <p:spPr>
              <a:xfrm rot="18740028">
                <a:off x="5062785" y="4379572"/>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98" name="Freeform 392">
                <a:extLst>
                  <a:ext uri="{FF2B5EF4-FFF2-40B4-BE49-F238E27FC236}">
                    <a16:creationId xmlns:a16="http://schemas.microsoft.com/office/drawing/2014/main" id="{7FCBCB4F-3829-477B-A283-5EE24C80BEE5}"/>
                  </a:ext>
                </a:extLst>
              </p:cNvPr>
              <p:cNvSpPr/>
              <p:nvPr/>
            </p:nvSpPr>
            <p:spPr>
              <a:xfrm rot="3468516">
                <a:off x="3154593" y="437295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99" name="Freeform 393">
                <a:extLst>
                  <a:ext uri="{FF2B5EF4-FFF2-40B4-BE49-F238E27FC236}">
                    <a16:creationId xmlns:a16="http://schemas.microsoft.com/office/drawing/2014/main" id="{AA013DF5-344E-4B62-9CCC-255368320E3A}"/>
                  </a:ext>
                </a:extLst>
              </p:cNvPr>
              <p:cNvSpPr/>
              <p:nvPr/>
            </p:nvSpPr>
            <p:spPr>
              <a:xfrm rot="2526483">
                <a:off x="3294852" y="4333178"/>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600" name="Freeform 394">
                <a:extLst>
                  <a:ext uri="{FF2B5EF4-FFF2-40B4-BE49-F238E27FC236}">
                    <a16:creationId xmlns:a16="http://schemas.microsoft.com/office/drawing/2014/main" id="{004F6514-D176-48F0-BE6E-C0149F863533}"/>
                  </a:ext>
                </a:extLst>
              </p:cNvPr>
              <p:cNvSpPr/>
              <p:nvPr/>
            </p:nvSpPr>
            <p:spPr>
              <a:xfrm rot="14510377">
                <a:off x="3503450" y="440148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nvGrpSpPr>
              <p:cNvPr id="601" name="Group 600">
                <a:extLst>
                  <a:ext uri="{FF2B5EF4-FFF2-40B4-BE49-F238E27FC236}">
                    <a16:creationId xmlns:a16="http://schemas.microsoft.com/office/drawing/2014/main" id="{DFCA3729-0BAE-454F-BB9E-8E2C9F1518FF}"/>
                  </a:ext>
                </a:extLst>
              </p:cNvPr>
              <p:cNvGrpSpPr/>
              <p:nvPr/>
            </p:nvGrpSpPr>
            <p:grpSpPr>
              <a:xfrm>
                <a:off x="2802789" y="2441246"/>
                <a:ext cx="3058957" cy="2947947"/>
                <a:chOff x="2802789" y="2441246"/>
                <a:chExt cx="3058957" cy="2947947"/>
              </a:xfrm>
            </p:grpSpPr>
            <p:grpSp>
              <p:nvGrpSpPr>
                <p:cNvPr id="605" name="Group 604">
                  <a:extLst>
                    <a:ext uri="{FF2B5EF4-FFF2-40B4-BE49-F238E27FC236}">
                      <a16:creationId xmlns:a16="http://schemas.microsoft.com/office/drawing/2014/main" id="{FF4548CB-BE5B-4706-9AC8-96B14B0E05F1}"/>
                    </a:ext>
                  </a:extLst>
                </p:cNvPr>
                <p:cNvGrpSpPr/>
                <p:nvPr/>
              </p:nvGrpSpPr>
              <p:grpSpPr>
                <a:xfrm>
                  <a:off x="2802789" y="2441246"/>
                  <a:ext cx="3058957" cy="2947947"/>
                  <a:chOff x="2802789" y="2441246"/>
                  <a:chExt cx="3058957" cy="2947947"/>
                </a:xfrm>
              </p:grpSpPr>
              <p:sp>
                <p:nvSpPr>
                  <p:cNvPr id="609" name="Freeform 403">
                    <a:extLst>
                      <a:ext uri="{FF2B5EF4-FFF2-40B4-BE49-F238E27FC236}">
                        <a16:creationId xmlns:a16="http://schemas.microsoft.com/office/drawing/2014/main" id="{A7C92577-3C5C-4C64-9C11-ABEBFB4ED97A}"/>
                      </a:ext>
                    </a:extLst>
                  </p:cNvPr>
                  <p:cNvSpPr/>
                  <p:nvPr/>
                </p:nvSpPr>
                <p:spPr>
                  <a:xfrm>
                    <a:off x="2802789" y="2441246"/>
                    <a:ext cx="2841631" cy="2947947"/>
                  </a:xfrm>
                  <a:custGeom>
                    <a:avLst/>
                    <a:gdLst>
                      <a:gd name="connsiteX0" fmla="*/ 1852654 w 3769110"/>
                      <a:gd name="connsiteY0" fmla="*/ 11 h 3483171"/>
                      <a:gd name="connsiteX1" fmla="*/ 1749287 w 3769110"/>
                      <a:gd name="connsiteY1" fmla="*/ 2138912 h 3483171"/>
                      <a:gd name="connsiteX2" fmla="*/ 0 w 3769110"/>
                      <a:gd name="connsiteY2" fmla="*/ 1089340 h 3483171"/>
                      <a:gd name="connsiteX3" fmla="*/ 1757239 w 3769110"/>
                      <a:gd name="connsiteY3" fmla="*/ 2345646 h 3483171"/>
                      <a:gd name="connsiteX4" fmla="*/ 47708 w 3769110"/>
                      <a:gd name="connsiteY4" fmla="*/ 3323656 h 3483171"/>
                      <a:gd name="connsiteX5" fmla="*/ 1900362 w 3769110"/>
                      <a:gd name="connsiteY5" fmla="*/ 2425159 h 3483171"/>
                      <a:gd name="connsiteX6" fmla="*/ 3689406 w 3769110"/>
                      <a:gd name="connsiteY6" fmla="*/ 3482682 h 3483171"/>
                      <a:gd name="connsiteX7" fmla="*/ 2027583 w 3769110"/>
                      <a:gd name="connsiteY7" fmla="*/ 2266133 h 3483171"/>
                      <a:gd name="connsiteX8" fmla="*/ 3768919 w 3769110"/>
                      <a:gd name="connsiteY8" fmla="*/ 1478954 h 3483171"/>
                      <a:gd name="connsiteX9" fmla="*/ 1900362 w 3769110"/>
                      <a:gd name="connsiteY9" fmla="*/ 2107107 h 3483171"/>
                      <a:gd name="connsiteX10" fmla="*/ 1852654 w 3769110"/>
                      <a:gd name="connsiteY10" fmla="*/ 11 h 348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69110" h="3483171">
                        <a:moveTo>
                          <a:pt x="1852654" y="11"/>
                        </a:moveTo>
                        <a:cubicBezTo>
                          <a:pt x="1827475" y="5312"/>
                          <a:pt x="2058063" y="1957357"/>
                          <a:pt x="1749287" y="2138912"/>
                        </a:cubicBezTo>
                        <a:cubicBezTo>
                          <a:pt x="1440511" y="2320467"/>
                          <a:pt x="-1325" y="1054884"/>
                          <a:pt x="0" y="1089340"/>
                        </a:cubicBezTo>
                        <a:cubicBezTo>
                          <a:pt x="1325" y="1123796"/>
                          <a:pt x="1749288" y="1973260"/>
                          <a:pt x="1757239" y="2345646"/>
                        </a:cubicBezTo>
                        <a:cubicBezTo>
                          <a:pt x="1765190" y="2718032"/>
                          <a:pt x="23854" y="3310404"/>
                          <a:pt x="47708" y="3323656"/>
                        </a:cubicBezTo>
                        <a:cubicBezTo>
                          <a:pt x="71562" y="3336908"/>
                          <a:pt x="1293412" y="2398655"/>
                          <a:pt x="1900362" y="2425159"/>
                        </a:cubicBezTo>
                        <a:cubicBezTo>
                          <a:pt x="2507312" y="2451663"/>
                          <a:pt x="3668202" y="3509186"/>
                          <a:pt x="3689406" y="3482682"/>
                        </a:cubicBezTo>
                        <a:cubicBezTo>
                          <a:pt x="3710610" y="3456178"/>
                          <a:pt x="2014331" y="2600088"/>
                          <a:pt x="2027583" y="2266133"/>
                        </a:cubicBezTo>
                        <a:cubicBezTo>
                          <a:pt x="2040835" y="1932178"/>
                          <a:pt x="3790123" y="1505458"/>
                          <a:pt x="3768919" y="1478954"/>
                        </a:cubicBezTo>
                        <a:cubicBezTo>
                          <a:pt x="3747715" y="1452450"/>
                          <a:pt x="2217089" y="2357573"/>
                          <a:pt x="1900362" y="2107107"/>
                        </a:cubicBezTo>
                        <a:cubicBezTo>
                          <a:pt x="1583635" y="1856641"/>
                          <a:pt x="1877833" y="-5290"/>
                          <a:pt x="1852654" y="11"/>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610" name="Freeform 404">
                    <a:extLst>
                      <a:ext uri="{FF2B5EF4-FFF2-40B4-BE49-F238E27FC236}">
                        <a16:creationId xmlns:a16="http://schemas.microsoft.com/office/drawing/2014/main" id="{6F5D4127-4D04-470F-A451-6CD771340CE6}"/>
                      </a:ext>
                    </a:extLst>
                  </p:cNvPr>
                  <p:cNvSpPr/>
                  <p:nvPr/>
                </p:nvSpPr>
                <p:spPr>
                  <a:xfrm rot="1877907">
                    <a:off x="3020113" y="2504980"/>
                    <a:ext cx="2841633" cy="2852874"/>
                  </a:xfrm>
                  <a:custGeom>
                    <a:avLst/>
                    <a:gdLst>
                      <a:gd name="connsiteX0" fmla="*/ 1852654 w 3769110"/>
                      <a:gd name="connsiteY0" fmla="*/ 11 h 3483171"/>
                      <a:gd name="connsiteX1" fmla="*/ 1749287 w 3769110"/>
                      <a:gd name="connsiteY1" fmla="*/ 2138912 h 3483171"/>
                      <a:gd name="connsiteX2" fmla="*/ 0 w 3769110"/>
                      <a:gd name="connsiteY2" fmla="*/ 1089340 h 3483171"/>
                      <a:gd name="connsiteX3" fmla="*/ 1757239 w 3769110"/>
                      <a:gd name="connsiteY3" fmla="*/ 2345646 h 3483171"/>
                      <a:gd name="connsiteX4" fmla="*/ 47708 w 3769110"/>
                      <a:gd name="connsiteY4" fmla="*/ 3323656 h 3483171"/>
                      <a:gd name="connsiteX5" fmla="*/ 1900362 w 3769110"/>
                      <a:gd name="connsiteY5" fmla="*/ 2425159 h 3483171"/>
                      <a:gd name="connsiteX6" fmla="*/ 3689406 w 3769110"/>
                      <a:gd name="connsiteY6" fmla="*/ 3482682 h 3483171"/>
                      <a:gd name="connsiteX7" fmla="*/ 2027583 w 3769110"/>
                      <a:gd name="connsiteY7" fmla="*/ 2266133 h 3483171"/>
                      <a:gd name="connsiteX8" fmla="*/ 3768919 w 3769110"/>
                      <a:gd name="connsiteY8" fmla="*/ 1478954 h 3483171"/>
                      <a:gd name="connsiteX9" fmla="*/ 1900362 w 3769110"/>
                      <a:gd name="connsiteY9" fmla="*/ 2107107 h 3483171"/>
                      <a:gd name="connsiteX10" fmla="*/ 1852654 w 3769110"/>
                      <a:gd name="connsiteY10" fmla="*/ 11 h 3483171"/>
                      <a:gd name="connsiteX0" fmla="*/ 1852654 w 3769113"/>
                      <a:gd name="connsiteY0" fmla="*/ 11 h 3370837"/>
                      <a:gd name="connsiteX1" fmla="*/ 1749287 w 3769113"/>
                      <a:gd name="connsiteY1" fmla="*/ 2138912 h 3370837"/>
                      <a:gd name="connsiteX2" fmla="*/ 0 w 3769113"/>
                      <a:gd name="connsiteY2" fmla="*/ 1089340 h 3370837"/>
                      <a:gd name="connsiteX3" fmla="*/ 1757239 w 3769113"/>
                      <a:gd name="connsiteY3" fmla="*/ 2345646 h 3370837"/>
                      <a:gd name="connsiteX4" fmla="*/ 47708 w 3769113"/>
                      <a:gd name="connsiteY4" fmla="*/ 3323656 h 3370837"/>
                      <a:gd name="connsiteX5" fmla="*/ 1900362 w 3769113"/>
                      <a:gd name="connsiteY5" fmla="*/ 2425159 h 3370837"/>
                      <a:gd name="connsiteX6" fmla="*/ 3496186 w 3769113"/>
                      <a:gd name="connsiteY6" fmla="*/ 3370301 h 3370837"/>
                      <a:gd name="connsiteX7" fmla="*/ 2027583 w 3769113"/>
                      <a:gd name="connsiteY7" fmla="*/ 2266133 h 3370837"/>
                      <a:gd name="connsiteX8" fmla="*/ 3768919 w 3769113"/>
                      <a:gd name="connsiteY8" fmla="*/ 1478954 h 3370837"/>
                      <a:gd name="connsiteX9" fmla="*/ 1900362 w 3769113"/>
                      <a:gd name="connsiteY9" fmla="*/ 2107107 h 3370837"/>
                      <a:gd name="connsiteX10" fmla="*/ 1852654 w 3769113"/>
                      <a:gd name="connsiteY10" fmla="*/ 11 h 337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69113" h="3370837">
                        <a:moveTo>
                          <a:pt x="1852654" y="11"/>
                        </a:moveTo>
                        <a:cubicBezTo>
                          <a:pt x="1827475" y="5312"/>
                          <a:pt x="2058063" y="1957357"/>
                          <a:pt x="1749287" y="2138912"/>
                        </a:cubicBezTo>
                        <a:cubicBezTo>
                          <a:pt x="1440511" y="2320467"/>
                          <a:pt x="-1325" y="1054884"/>
                          <a:pt x="0" y="1089340"/>
                        </a:cubicBezTo>
                        <a:cubicBezTo>
                          <a:pt x="1325" y="1123796"/>
                          <a:pt x="1749288" y="1973260"/>
                          <a:pt x="1757239" y="2345646"/>
                        </a:cubicBezTo>
                        <a:cubicBezTo>
                          <a:pt x="1765190" y="2718032"/>
                          <a:pt x="23854" y="3310404"/>
                          <a:pt x="47708" y="3323656"/>
                        </a:cubicBezTo>
                        <a:cubicBezTo>
                          <a:pt x="71562" y="3336908"/>
                          <a:pt x="1325616" y="2417385"/>
                          <a:pt x="1900362" y="2425159"/>
                        </a:cubicBezTo>
                        <a:cubicBezTo>
                          <a:pt x="2475108" y="2432933"/>
                          <a:pt x="3474982" y="3396805"/>
                          <a:pt x="3496186" y="3370301"/>
                        </a:cubicBezTo>
                        <a:cubicBezTo>
                          <a:pt x="3517390" y="3343797"/>
                          <a:pt x="1982127" y="2581358"/>
                          <a:pt x="2027583" y="2266133"/>
                        </a:cubicBezTo>
                        <a:cubicBezTo>
                          <a:pt x="2073039" y="1950908"/>
                          <a:pt x="3790123" y="1505458"/>
                          <a:pt x="3768919" y="1478954"/>
                        </a:cubicBezTo>
                        <a:cubicBezTo>
                          <a:pt x="3747715" y="1452450"/>
                          <a:pt x="2217089" y="2357573"/>
                          <a:pt x="1900362" y="2107107"/>
                        </a:cubicBezTo>
                        <a:cubicBezTo>
                          <a:pt x="1583635" y="1856641"/>
                          <a:pt x="1877833" y="-5290"/>
                          <a:pt x="1852654" y="11"/>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grpSp>
              <p:nvGrpSpPr>
                <p:cNvPr id="606" name="Group 605">
                  <a:extLst>
                    <a:ext uri="{FF2B5EF4-FFF2-40B4-BE49-F238E27FC236}">
                      <a16:creationId xmlns:a16="http://schemas.microsoft.com/office/drawing/2014/main" id="{685D2855-5468-4A6E-A39F-532B2B4F863C}"/>
                    </a:ext>
                  </a:extLst>
                </p:cNvPr>
                <p:cNvGrpSpPr>
                  <a:grpSpLocks noChangeAspect="1"/>
                </p:cNvGrpSpPr>
                <p:nvPr/>
              </p:nvGrpSpPr>
              <p:grpSpPr>
                <a:xfrm>
                  <a:off x="3136680" y="2919208"/>
                  <a:ext cx="2275695" cy="2253572"/>
                  <a:chOff x="2802789" y="2441246"/>
                  <a:chExt cx="3034260" cy="3004762"/>
                </a:xfrm>
                <a:solidFill>
                  <a:schemeClr val="bg1"/>
                </a:solidFill>
              </p:grpSpPr>
              <p:sp>
                <p:nvSpPr>
                  <p:cNvPr id="607" name="Freeform 401">
                    <a:extLst>
                      <a:ext uri="{FF2B5EF4-FFF2-40B4-BE49-F238E27FC236}">
                        <a16:creationId xmlns:a16="http://schemas.microsoft.com/office/drawing/2014/main" id="{9760AAD2-5A25-4208-82E6-0D013041C20B}"/>
                      </a:ext>
                    </a:extLst>
                  </p:cNvPr>
                  <p:cNvSpPr/>
                  <p:nvPr/>
                </p:nvSpPr>
                <p:spPr>
                  <a:xfrm>
                    <a:off x="2802789" y="2441246"/>
                    <a:ext cx="2841631" cy="2947947"/>
                  </a:xfrm>
                  <a:custGeom>
                    <a:avLst/>
                    <a:gdLst>
                      <a:gd name="connsiteX0" fmla="*/ 1852654 w 3769110"/>
                      <a:gd name="connsiteY0" fmla="*/ 11 h 3483171"/>
                      <a:gd name="connsiteX1" fmla="*/ 1749287 w 3769110"/>
                      <a:gd name="connsiteY1" fmla="*/ 2138912 h 3483171"/>
                      <a:gd name="connsiteX2" fmla="*/ 0 w 3769110"/>
                      <a:gd name="connsiteY2" fmla="*/ 1089340 h 3483171"/>
                      <a:gd name="connsiteX3" fmla="*/ 1757239 w 3769110"/>
                      <a:gd name="connsiteY3" fmla="*/ 2345646 h 3483171"/>
                      <a:gd name="connsiteX4" fmla="*/ 47708 w 3769110"/>
                      <a:gd name="connsiteY4" fmla="*/ 3323656 h 3483171"/>
                      <a:gd name="connsiteX5" fmla="*/ 1900362 w 3769110"/>
                      <a:gd name="connsiteY5" fmla="*/ 2425159 h 3483171"/>
                      <a:gd name="connsiteX6" fmla="*/ 3689406 w 3769110"/>
                      <a:gd name="connsiteY6" fmla="*/ 3482682 h 3483171"/>
                      <a:gd name="connsiteX7" fmla="*/ 2027583 w 3769110"/>
                      <a:gd name="connsiteY7" fmla="*/ 2266133 h 3483171"/>
                      <a:gd name="connsiteX8" fmla="*/ 3768919 w 3769110"/>
                      <a:gd name="connsiteY8" fmla="*/ 1478954 h 3483171"/>
                      <a:gd name="connsiteX9" fmla="*/ 1900362 w 3769110"/>
                      <a:gd name="connsiteY9" fmla="*/ 2107107 h 3483171"/>
                      <a:gd name="connsiteX10" fmla="*/ 1852654 w 3769110"/>
                      <a:gd name="connsiteY10" fmla="*/ 11 h 348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69110" h="3483171">
                        <a:moveTo>
                          <a:pt x="1852654" y="11"/>
                        </a:moveTo>
                        <a:cubicBezTo>
                          <a:pt x="1827475" y="5312"/>
                          <a:pt x="2058063" y="1957357"/>
                          <a:pt x="1749287" y="2138912"/>
                        </a:cubicBezTo>
                        <a:cubicBezTo>
                          <a:pt x="1440511" y="2320467"/>
                          <a:pt x="-1325" y="1054884"/>
                          <a:pt x="0" y="1089340"/>
                        </a:cubicBezTo>
                        <a:cubicBezTo>
                          <a:pt x="1325" y="1123796"/>
                          <a:pt x="1749288" y="1973260"/>
                          <a:pt x="1757239" y="2345646"/>
                        </a:cubicBezTo>
                        <a:cubicBezTo>
                          <a:pt x="1765190" y="2718032"/>
                          <a:pt x="23854" y="3310404"/>
                          <a:pt x="47708" y="3323656"/>
                        </a:cubicBezTo>
                        <a:cubicBezTo>
                          <a:pt x="71562" y="3336908"/>
                          <a:pt x="1293412" y="2398655"/>
                          <a:pt x="1900362" y="2425159"/>
                        </a:cubicBezTo>
                        <a:cubicBezTo>
                          <a:pt x="2507312" y="2451663"/>
                          <a:pt x="3668202" y="3509186"/>
                          <a:pt x="3689406" y="3482682"/>
                        </a:cubicBezTo>
                        <a:cubicBezTo>
                          <a:pt x="3710610" y="3456178"/>
                          <a:pt x="2014331" y="2600088"/>
                          <a:pt x="2027583" y="2266133"/>
                        </a:cubicBezTo>
                        <a:cubicBezTo>
                          <a:pt x="2040835" y="1932178"/>
                          <a:pt x="3790123" y="1505458"/>
                          <a:pt x="3768919" y="1478954"/>
                        </a:cubicBezTo>
                        <a:cubicBezTo>
                          <a:pt x="3747715" y="1452450"/>
                          <a:pt x="2217089" y="2357573"/>
                          <a:pt x="1900362" y="2107107"/>
                        </a:cubicBezTo>
                        <a:cubicBezTo>
                          <a:pt x="1583635" y="1856641"/>
                          <a:pt x="1877833" y="-5290"/>
                          <a:pt x="1852654" y="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608" name="Freeform 402">
                    <a:extLst>
                      <a:ext uri="{FF2B5EF4-FFF2-40B4-BE49-F238E27FC236}">
                        <a16:creationId xmlns:a16="http://schemas.microsoft.com/office/drawing/2014/main" id="{8A74408C-316A-45A4-9B77-12A7E64369FC}"/>
                      </a:ext>
                    </a:extLst>
                  </p:cNvPr>
                  <p:cNvSpPr/>
                  <p:nvPr/>
                </p:nvSpPr>
                <p:spPr>
                  <a:xfrm rot="1877907">
                    <a:off x="2995418" y="2498061"/>
                    <a:ext cx="2841631" cy="2947947"/>
                  </a:xfrm>
                  <a:custGeom>
                    <a:avLst/>
                    <a:gdLst>
                      <a:gd name="connsiteX0" fmla="*/ 1852654 w 3769110"/>
                      <a:gd name="connsiteY0" fmla="*/ 11 h 3483171"/>
                      <a:gd name="connsiteX1" fmla="*/ 1749287 w 3769110"/>
                      <a:gd name="connsiteY1" fmla="*/ 2138912 h 3483171"/>
                      <a:gd name="connsiteX2" fmla="*/ 0 w 3769110"/>
                      <a:gd name="connsiteY2" fmla="*/ 1089340 h 3483171"/>
                      <a:gd name="connsiteX3" fmla="*/ 1757239 w 3769110"/>
                      <a:gd name="connsiteY3" fmla="*/ 2345646 h 3483171"/>
                      <a:gd name="connsiteX4" fmla="*/ 47708 w 3769110"/>
                      <a:gd name="connsiteY4" fmla="*/ 3323656 h 3483171"/>
                      <a:gd name="connsiteX5" fmla="*/ 1900362 w 3769110"/>
                      <a:gd name="connsiteY5" fmla="*/ 2425159 h 3483171"/>
                      <a:gd name="connsiteX6" fmla="*/ 3689406 w 3769110"/>
                      <a:gd name="connsiteY6" fmla="*/ 3482682 h 3483171"/>
                      <a:gd name="connsiteX7" fmla="*/ 2027583 w 3769110"/>
                      <a:gd name="connsiteY7" fmla="*/ 2266133 h 3483171"/>
                      <a:gd name="connsiteX8" fmla="*/ 3768919 w 3769110"/>
                      <a:gd name="connsiteY8" fmla="*/ 1478954 h 3483171"/>
                      <a:gd name="connsiteX9" fmla="*/ 1900362 w 3769110"/>
                      <a:gd name="connsiteY9" fmla="*/ 2107107 h 3483171"/>
                      <a:gd name="connsiteX10" fmla="*/ 1852654 w 3769110"/>
                      <a:gd name="connsiteY10" fmla="*/ 11 h 348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69110" h="3483171">
                        <a:moveTo>
                          <a:pt x="1852654" y="11"/>
                        </a:moveTo>
                        <a:cubicBezTo>
                          <a:pt x="1827475" y="5312"/>
                          <a:pt x="2058063" y="1957357"/>
                          <a:pt x="1749287" y="2138912"/>
                        </a:cubicBezTo>
                        <a:cubicBezTo>
                          <a:pt x="1440511" y="2320467"/>
                          <a:pt x="-1325" y="1054884"/>
                          <a:pt x="0" y="1089340"/>
                        </a:cubicBezTo>
                        <a:cubicBezTo>
                          <a:pt x="1325" y="1123796"/>
                          <a:pt x="1749288" y="1973260"/>
                          <a:pt x="1757239" y="2345646"/>
                        </a:cubicBezTo>
                        <a:cubicBezTo>
                          <a:pt x="1765190" y="2718032"/>
                          <a:pt x="23854" y="3310404"/>
                          <a:pt x="47708" y="3323656"/>
                        </a:cubicBezTo>
                        <a:cubicBezTo>
                          <a:pt x="71562" y="3336908"/>
                          <a:pt x="1293412" y="2398655"/>
                          <a:pt x="1900362" y="2425159"/>
                        </a:cubicBezTo>
                        <a:cubicBezTo>
                          <a:pt x="2507312" y="2451663"/>
                          <a:pt x="3668202" y="3509186"/>
                          <a:pt x="3689406" y="3482682"/>
                        </a:cubicBezTo>
                        <a:cubicBezTo>
                          <a:pt x="3710610" y="3456178"/>
                          <a:pt x="2014331" y="2600088"/>
                          <a:pt x="2027583" y="2266133"/>
                        </a:cubicBezTo>
                        <a:cubicBezTo>
                          <a:pt x="2040835" y="1932178"/>
                          <a:pt x="3790123" y="1505458"/>
                          <a:pt x="3768919" y="1478954"/>
                        </a:cubicBezTo>
                        <a:cubicBezTo>
                          <a:pt x="3747715" y="1452450"/>
                          <a:pt x="2217089" y="2357573"/>
                          <a:pt x="1900362" y="2107107"/>
                        </a:cubicBezTo>
                        <a:cubicBezTo>
                          <a:pt x="1583635" y="1856641"/>
                          <a:pt x="1877833" y="-5290"/>
                          <a:pt x="1852654" y="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grpSp>
          <p:sp>
            <p:nvSpPr>
              <p:cNvPr id="602" name="Freeform 396">
                <a:extLst>
                  <a:ext uri="{FF2B5EF4-FFF2-40B4-BE49-F238E27FC236}">
                    <a16:creationId xmlns:a16="http://schemas.microsoft.com/office/drawing/2014/main" id="{2720422A-84A3-4F56-A6F6-FA263E6BA468}"/>
                  </a:ext>
                </a:extLst>
              </p:cNvPr>
              <p:cNvSpPr/>
              <p:nvPr/>
            </p:nvSpPr>
            <p:spPr>
              <a:xfrm rot="6115352">
                <a:off x="3511941" y="4066115"/>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603" name="Freeform 397">
                <a:extLst>
                  <a:ext uri="{FF2B5EF4-FFF2-40B4-BE49-F238E27FC236}">
                    <a16:creationId xmlns:a16="http://schemas.microsoft.com/office/drawing/2014/main" id="{E82D7A16-287D-4628-9219-A587F90E3F86}"/>
                  </a:ext>
                </a:extLst>
              </p:cNvPr>
              <p:cNvSpPr/>
              <p:nvPr/>
            </p:nvSpPr>
            <p:spPr>
              <a:xfrm rot="3964562">
                <a:off x="3475116" y="4435356"/>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604" name="Freeform 398">
                <a:extLst>
                  <a:ext uri="{FF2B5EF4-FFF2-40B4-BE49-F238E27FC236}">
                    <a16:creationId xmlns:a16="http://schemas.microsoft.com/office/drawing/2014/main" id="{C081B8D1-9E65-442B-BF0A-25AB8C8AB762}"/>
                  </a:ext>
                </a:extLst>
              </p:cNvPr>
              <p:cNvSpPr/>
              <p:nvPr/>
            </p:nvSpPr>
            <p:spPr>
              <a:xfrm rot="7658786">
                <a:off x="3705757" y="3768619"/>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grpSp>
      <p:grpSp>
        <p:nvGrpSpPr>
          <p:cNvPr id="611" name="Group 610">
            <a:extLst>
              <a:ext uri="{FF2B5EF4-FFF2-40B4-BE49-F238E27FC236}">
                <a16:creationId xmlns:a16="http://schemas.microsoft.com/office/drawing/2014/main" id="{05F99F3C-EBC9-46BA-9DDA-4269A04CBB33}"/>
              </a:ext>
            </a:extLst>
          </p:cNvPr>
          <p:cNvGrpSpPr>
            <a:grpSpLocks noChangeAspect="1"/>
          </p:cNvGrpSpPr>
          <p:nvPr userDrawn="1"/>
        </p:nvGrpSpPr>
        <p:grpSpPr>
          <a:xfrm>
            <a:off x="5865378" y="5482218"/>
            <a:ext cx="914400" cy="914400"/>
            <a:chOff x="2713060" y="2270259"/>
            <a:chExt cx="3657600" cy="3657600"/>
          </a:xfrm>
        </p:grpSpPr>
        <p:sp>
          <p:nvSpPr>
            <p:cNvPr id="612" name="Rectangle 611">
              <a:extLst>
                <a:ext uri="{FF2B5EF4-FFF2-40B4-BE49-F238E27FC236}">
                  <a16:creationId xmlns:a16="http://schemas.microsoft.com/office/drawing/2014/main" id="{86CE0F30-FADC-45A9-972B-FE550DD2818E}"/>
                </a:ext>
              </a:extLst>
            </p:cNvPr>
            <p:cNvSpPr/>
            <p:nvPr/>
          </p:nvSpPr>
          <p:spPr>
            <a:xfrm>
              <a:off x="2713060" y="2270259"/>
              <a:ext cx="3657600" cy="3657600"/>
            </a:xfrm>
            <a:prstGeom prst="rect">
              <a:avLst/>
            </a:pr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 name="Heart 612">
              <a:extLst>
                <a:ext uri="{FF2B5EF4-FFF2-40B4-BE49-F238E27FC236}">
                  <a16:creationId xmlns:a16="http://schemas.microsoft.com/office/drawing/2014/main" id="{F6CFDB4B-7016-42E9-9568-17283F5FCFFE}"/>
                </a:ext>
              </a:extLst>
            </p:cNvPr>
            <p:cNvSpPr/>
            <p:nvPr/>
          </p:nvSpPr>
          <p:spPr>
            <a:xfrm>
              <a:off x="3057092" y="2619999"/>
              <a:ext cx="2969536" cy="2971800"/>
            </a:xfrm>
            <a:prstGeom prst="heart">
              <a:avLst/>
            </a:prstGeom>
            <a:solidFill>
              <a:srgbClr val="E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Freeform 703">
              <a:extLst>
                <a:ext uri="{FF2B5EF4-FFF2-40B4-BE49-F238E27FC236}">
                  <a16:creationId xmlns:a16="http://schemas.microsoft.com/office/drawing/2014/main" id="{2F7AB77D-D008-4B76-910B-61CA1DD1ADA6}"/>
                </a:ext>
              </a:extLst>
            </p:cNvPr>
            <p:cNvSpPr/>
            <p:nvPr/>
          </p:nvSpPr>
          <p:spPr>
            <a:xfrm>
              <a:off x="3971924" y="2717006"/>
              <a:ext cx="1019175" cy="2031389"/>
            </a:xfrm>
            <a:custGeom>
              <a:avLst/>
              <a:gdLst>
                <a:gd name="connsiteX0" fmla="*/ 67000 w 1075925"/>
                <a:gd name="connsiteY0" fmla="*/ 108662 h 2140051"/>
                <a:gd name="connsiteX1" fmla="*/ 207493 w 1075925"/>
                <a:gd name="connsiteY1" fmla="*/ 180100 h 2140051"/>
                <a:gd name="connsiteX2" fmla="*/ 328937 w 1075925"/>
                <a:gd name="connsiteY2" fmla="*/ 292019 h 2140051"/>
                <a:gd name="connsiteX3" fmla="*/ 459906 w 1075925"/>
                <a:gd name="connsiteY3" fmla="*/ 461087 h 2140051"/>
                <a:gd name="connsiteX4" fmla="*/ 586112 w 1075925"/>
                <a:gd name="connsiteY4" fmla="*/ 706356 h 2140051"/>
                <a:gd name="connsiteX5" fmla="*/ 602781 w 1075925"/>
                <a:gd name="connsiteY5" fmla="*/ 758744 h 2140051"/>
                <a:gd name="connsiteX6" fmla="*/ 650406 w 1075925"/>
                <a:gd name="connsiteY6" fmla="*/ 639681 h 2140051"/>
                <a:gd name="connsiteX7" fmla="*/ 728987 w 1075925"/>
                <a:gd name="connsiteY7" fmla="*/ 482519 h 2140051"/>
                <a:gd name="connsiteX8" fmla="*/ 838525 w 1075925"/>
                <a:gd name="connsiteY8" fmla="*/ 325356 h 2140051"/>
                <a:gd name="connsiteX9" fmla="*/ 962350 w 1075925"/>
                <a:gd name="connsiteY9" fmla="*/ 208675 h 2140051"/>
                <a:gd name="connsiteX10" fmla="*/ 1033787 w 1075925"/>
                <a:gd name="connsiteY10" fmla="*/ 165812 h 2140051"/>
                <a:gd name="connsiteX11" fmla="*/ 1021881 w 1075925"/>
                <a:gd name="connsiteY11" fmla="*/ 1920794 h 2140051"/>
                <a:gd name="connsiteX12" fmla="*/ 1052837 w 1075925"/>
                <a:gd name="connsiteY12" fmla="*/ 2049381 h 2140051"/>
                <a:gd name="connsiteX13" fmla="*/ 631356 w 1075925"/>
                <a:gd name="connsiteY13" fmla="*/ 2137487 h 2140051"/>
                <a:gd name="connsiteX14" fmla="*/ 33662 w 1075925"/>
                <a:gd name="connsiteY14" fmla="*/ 1949369 h 2140051"/>
                <a:gd name="connsiteX15" fmla="*/ 74143 w 1075925"/>
                <a:gd name="connsiteY15" fmla="*/ 1789825 h 2140051"/>
                <a:gd name="connsiteX16" fmla="*/ 67000 w 1075925"/>
                <a:gd name="connsiteY16" fmla="*/ 108662 h 2140051"/>
                <a:gd name="connsiteX0" fmla="*/ 67000 w 1075925"/>
                <a:gd name="connsiteY0" fmla="*/ 108662 h 2140051"/>
                <a:gd name="connsiteX1" fmla="*/ 207493 w 1075925"/>
                <a:gd name="connsiteY1" fmla="*/ 180100 h 2140051"/>
                <a:gd name="connsiteX2" fmla="*/ 328937 w 1075925"/>
                <a:gd name="connsiteY2" fmla="*/ 292019 h 2140051"/>
                <a:gd name="connsiteX3" fmla="*/ 459906 w 1075925"/>
                <a:gd name="connsiteY3" fmla="*/ 461087 h 2140051"/>
                <a:gd name="connsiteX4" fmla="*/ 586112 w 1075925"/>
                <a:gd name="connsiteY4" fmla="*/ 706356 h 2140051"/>
                <a:gd name="connsiteX5" fmla="*/ 602781 w 1075925"/>
                <a:gd name="connsiteY5" fmla="*/ 758744 h 2140051"/>
                <a:gd name="connsiteX6" fmla="*/ 650406 w 1075925"/>
                <a:gd name="connsiteY6" fmla="*/ 639681 h 2140051"/>
                <a:gd name="connsiteX7" fmla="*/ 728987 w 1075925"/>
                <a:gd name="connsiteY7" fmla="*/ 482519 h 2140051"/>
                <a:gd name="connsiteX8" fmla="*/ 838525 w 1075925"/>
                <a:gd name="connsiteY8" fmla="*/ 325356 h 2140051"/>
                <a:gd name="connsiteX9" fmla="*/ 962350 w 1075925"/>
                <a:gd name="connsiteY9" fmla="*/ 208675 h 2140051"/>
                <a:gd name="connsiteX10" fmla="*/ 1033787 w 1075925"/>
                <a:gd name="connsiteY10" fmla="*/ 165812 h 2140051"/>
                <a:gd name="connsiteX11" fmla="*/ 1021881 w 1075925"/>
                <a:gd name="connsiteY11" fmla="*/ 1920794 h 2140051"/>
                <a:gd name="connsiteX12" fmla="*/ 1052837 w 1075925"/>
                <a:gd name="connsiteY12" fmla="*/ 2049381 h 2140051"/>
                <a:gd name="connsiteX13" fmla="*/ 631356 w 1075925"/>
                <a:gd name="connsiteY13" fmla="*/ 2137487 h 2140051"/>
                <a:gd name="connsiteX14" fmla="*/ 33662 w 1075925"/>
                <a:gd name="connsiteY14" fmla="*/ 1949369 h 2140051"/>
                <a:gd name="connsiteX15" fmla="*/ 74143 w 1075925"/>
                <a:gd name="connsiteY15" fmla="*/ 1789825 h 2140051"/>
                <a:gd name="connsiteX16" fmla="*/ 67000 w 1075925"/>
                <a:gd name="connsiteY16" fmla="*/ 108662 h 2140051"/>
                <a:gd name="connsiteX0" fmla="*/ 67000 w 1075925"/>
                <a:gd name="connsiteY0" fmla="*/ 108662 h 2140051"/>
                <a:gd name="connsiteX1" fmla="*/ 207493 w 1075925"/>
                <a:gd name="connsiteY1" fmla="*/ 180100 h 2140051"/>
                <a:gd name="connsiteX2" fmla="*/ 328937 w 1075925"/>
                <a:gd name="connsiteY2" fmla="*/ 292019 h 2140051"/>
                <a:gd name="connsiteX3" fmla="*/ 459906 w 1075925"/>
                <a:gd name="connsiteY3" fmla="*/ 461087 h 2140051"/>
                <a:gd name="connsiteX4" fmla="*/ 586112 w 1075925"/>
                <a:gd name="connsiteY4" fmla="*/ 706356 h 2140051"/>
                <a:gd name="connsiteX5" fmla="*/ 602781 w 1075925"/>
                <a:gd name="connsiteY5" fmla="*/ 758744 h 2140051"/>
                <a:gd name="connsiteX6" fmla="*/ 650406 w 1075925"/>
                <a:gd name="connsiteY6" fmla="*/ 639681 h 2140051"/>
                <a:gd name="connsiteX7" fmla="*/ 728987 w 1075925"/>
                <a:gd name="connsiteY7" fmla="*/ 482519 h 2140051"/>
                <a:gd name="connsiteX8" fmla="*/ 838525 w 1075925"/>
                <a:gd name="connsiteY8" fmla="*/ 325356 h 2140051"/>
                <a:gd name="connsiteX9" fmla="*/ 962350 w 1075925"/>
                <a:gd name="connsiteY9" fmla="*/ 208675 h 2140051"/>
                <a:gd name="connsiteX10" fmla="*/ 1033787 w 1075925"/>
                <a:gd name="connsiteY10" fmla="*/ 165812 h 2140051"/>
                <a:gd name="connsiteX11" fmla="*/ 1021881 w 1075925"/>
                <a:gd name="connsiteY11" fmla="*/ 1920794 h 2140051"/>
                <a:gd name="connsiteX12" fmla="*/ 1052837 w 1075925"/>
                <a:gd name="connsiteY12" fmla="*/ 2049381 h 2140051"/>
                <a:gd name="connsiteX13" fmla="*/ 631356 w 1075925"/>
                <a:gd name="connsiteY13" fmla="*/ 2137487 h 2140051"/>
                <a:gd name="connsiteX14" fmla="*/ 33662 w 1075925"/>
                <a:gd name="connsiteY14" fmla="*/ 1949369 h 2140051"/>
                <a:gd name="connsiteX15" fmla="*/ 74143 w 1075925"/>
                <a:gd name="connsiteY15" fmla="*/ 1789825 h 2140051"/>
                <a:gd name="connsiteX16" fmla="*/ 67000 w 1075925"/>
                <a:gd name="connsiteY16" fmla="*/ 108662 h 2140051"/>
                <a:gd name="connsiteX0" fmla="*/ 67000 w 1075866"/>
                <a:gd name="connsiteY0" fmla="*/ 108662 h 2140051"/>
                <a:gd name="connsiteX1" fmla="*/ 207493 w 1075866"/>
                <a:gd name="connsiteY1" fmla="*/ 180100 h 2140051"/>
                <a:gd name="connsiteX2" fmla="*/ 328937 w 1075866"/>
                <a:gd name="connsiteY2" fmla="*/ 292019 h 2140051"/>
                <a:gd name="connsiteX3" fmla="*/ 459906 w 1075866"/>
                <a:gd name="connsiteY3" fmla="*/ 461087 h 2140051"/>
                <a:gd name="connsiteX4" fmla="*/ 586112 w 1075866"/>
                <a:gd name="connsiteY4" fmla="*/ 706356 h 2140051"/>
                <a:gd name="connsiteX5" fmla="*/ 602781 w 1075866"/>
                <a:gd name="connsiteY5" fmla="*/ 758744 h 2140051"/>
                <a:gd name="connsiteX6" fmla="*/ 650406 w 1075866"/>
                <a:gd name="connsiteY6" fmla="*/ 639681 h 2140051"/>
                <a:gd name="connsiteX7" fmla="*/ 728987 w 1075866"/>
                <a:gd name="connsiteY7" fmla="*/ 482519 h 2140051"/>
                <a:gd name="connsiteX8" fmla="*/ 838525 w 1075866"/>
                <a:gd name="connsiteY8" fmla="*/ 325356 h 2140051"/>
                <a:gd name="connsiteX9" fmla="*/ 962350 w 1075866"/>
                <a:gd name="connsiteY9" fmla="*/ 208675 h 2140051"/>
                <a:gd name="connsiteX10" fmla="*/ 1036168 w 1075866"/>
                <a:gd name="connsiteY10" fmla="*/ 156287 h 2140051"/>
                <a:gd name="connsiteX11" fmla="*/ 1021881 w 1075866"/>
                <a:gd name="connsiteY11" fmla="*/ 1920794 h 2140051"/>
                <a:gd name="connsiteX12" fmla="*/ 1052837 w 1075866"/>
                <a:gd name="connsiteY12" fmla="*/ 2049381 h 2140051"/>
                <a:gd name="connsiteX13" fmla="*/ 631356 w 1075866"/>
                <a:gd name="connsiteY13" fmla="*/ 2137487 h 2140051"/>
                <a:gd name="connsiteX14" fmla="*/ 33662 w 1075866"/>
                <a:gd name="connsiteY14" fmla="*/ 1949369 h 2140051"/>
                <a:gd name="connsiteX15" fmla="*/ 74143 w 1075866"/>
                <a:gd name="connsiteY15" fmla="*/ 1789825 h 2140051"/>
                <a:gd name="connsiteX16" fmla="*/ 67000 w 1075866"/>
                <a:gd name="connsiteY16" fmla="*/ 108662 h 2140051"/>
                <a:gd name="connsiteX0" fmla="*/ 67000 w 1075866"/>
                <a:gd name="connsiteY0" fmla="*/ 108662 h 2140051"/>
                <a:gd name="connsiteX1" fmla="*/ 207493 w 1075866"/>
                <a:gd name="connsiteY1" fmla="*/ 180100 h 2140051"/>
                <a:gd name="connsiteX2" fmla="*/ 328937 w 1075866"/>
                <a:gd name="connsiteY2" fmla="*/ 292019 h 2140051"/>
                <a:gd name="connsiteX3" fmla="*/ 459906 w 1075866"/>
                <a:gd name="connsiteY3" fmla="*/ 461087 h 2140051"/>
                <a:gd name="connsiteX4" fmla="*/ 586112 w 1075866"/>
                <a:gd name="connsiteY4" fmla="*/ 706356 h 2140051"/>
                <a:gd name="connsiteX5" fmla="*/ 602781 w 1075866"/>
                <a:gd name="connsiteY5" fmla="*/ 758744 h 2140051"/>
                <a:gd name="connsiteX6" fmla="*/ 650406 w 1075866"/>
                <a:gd name="connsiteY6" fmla="*/ 639681 h 2140051"/>
                <a:gd name="connsiteX7" fmla="*/ 728987 w 1075866"/>
                <a:gd name="connsiteY7" fmla="*/ 482519 h 2140051"/>
                <a:gd name="connsiteX8" fmla="*/ 838525 w 1075866"/>
                <a:gd name="connsiteY8" fmla="*/ 325356 h 2140051"/>
                <a:gd name="connsiteX9" fmla="*/ 962350 w 1075866"/>
                <a:gd name="connsiteY9" fmla="*/ 208675 h 2140051"/>
                <a:gd name="connsiteX10" fmla="*/ 1036168 w 1075866"/>
                <a:gd name="connsiteY10" fmla="*/ 156287 h 2140051"/>
                <a:gd name="connsiteX11" fmla="*/ 1021881 w 1075866"/>
                <a:gd name="connsiteY11" fmla="*/ 1920794 h 2140051"/>
                <a:gd name="connsiteX12" fmla="*/ 1052837 w 1075866"/>
                <a:gd name="connsiteY12" fmla="*/ 2049381 h 2140051"/>
                <a:gd name="connsiteX13" fmla="*/ 631356 w 1075866"/>
                <a:gd name="connsiteY13" fmla="*/ 2137487 h 2140051"/>
                <a:gd name="connsiteX14" fmla="*/ 33662 w 1075866"/>
                <a:gd name="connsiteY14" fmla="*/ 1949369 h 2140051"/>
                <a:gd name="connsiteX15" fmla="*/ 74143 w 1075866"/>
                <a:gd name="connsiteY15" fmla="*/ 1789825 h 2140051"/>
                <a:gd name="connsiteX16" fmla="*/ 67000 w 1075866"/>
                <a:gd name="connsiteY16" fmla="*/ 108662 h 2140051"/>
                <a:gd name="connsiteX0" fmla="*/ 67000 w 1075866"/>
                <a:gd name="connsiteY0" fmla="*/ 108662 h 2140051"/>
                <a:gd name="connsiteX1" fmla="*/ 207493 w 1075866"/>
                <a:gd name="connsiteY1" fmla="*/ 180100 h 2140051"/>
                <a:gd name="connsiteX2" fmla="*/ 328937 w 1075866"/>
                <a:gd name="connsiteY2" fmla="*/ 292019 h 2140051"/>
                <a:gd name="connsiteX3" fmla="*/ 459906 w 1075866"/>
                <a:gd name="connsiteY3" fmla="*/ 461087 h 2140051"/>
                <a:gd name="connsiteX4" fmla="*/ 586112 w 1075866"/>
                <a:gd name="connsiteY4" fmla="*/ 706356 h 2140051"/>
                <a:gd name="connsiteX5" fmla="*/ 602781 w 1075866"/>
                <a:gd name="connsiteY5" fmla="*/ 758744 h 2140051"/>
                <a:gd name="connsiteX6" fmla="*/ 650406 w 1075866"/>
                <a:gd name="connsiteY6" fmla="*/ 639681 h 2140051"/>
                <a:gd name="connsiteX7" fmla="*/ 728987 w 1075866"/>
                <a:gd name="connsiteY7" fmla="*/ 482519 h 2140051"/>
                <a:gd name="connsiteX8" fmla="*/ 838525 w 1075866"/>
                <a:gd name="connsiteY8" fmla="*/ 325356 h 2140051"/>
                <a:gd name="connsiteX9" fmla="*/ 962350 w 1075866"/>
                <a:gd name="connsiteY9" fmla="*/ 208675 h 2140051"/>
                <a:gd name="connsiteX10" fmla="*/ 1036168 w 1075866"/>
                <a:gd name="connsiteY10" fmla="*/ 156287 h 2140051"/>
                <a:gd name="connsiteX11" fmla="*/ 1021881 w 1075866"/>
                <a:gd name="connsiteY11" fmla="*/ 1920794 h 2140051"/>
                <a:gd name="connsiteX12" fmla="*/ 1052837 w 1075866"/>
                <a:gd name="connsiteY12" fmla="*/ 2049381 h 2140051"/>
                <a:gd name="connsiteX13" fmla="*/ 631356 w 1075866"/>
                <a:gd name="connsiteY13" fmla="*/ 2137487 h 2140051"/>
                <a:gd name="connsiteX14" fmla="*/ 33662 w 1075866"/>
                <a:gd name="connsiteY14" fmla="*/ 1949369 h 2140051"/>
                <a:gd name="connsiteX15" fmla="*/ 74143 w 1075866"/>
                <a:gd name="connsiteY15" fmla="*/ 1789825 h 2140051"/>
                <a:gd name="connsiteX16" fmla="*/ 67000 w 1075866"/>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2781 w 1052837"/>
                <a:gd name="connsiteY5" fmla="*/ 758744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2781 w 1052837"/>
                <a:gd name="connsiteY5" fmla="*/ 758744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2781 w 1052837"/>
                <a:gd name="connsiteY5" fmla="*/ 758744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2781 w 1052837"/>
                <a:gd name="connsiteY5" fmla="*/ 758744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2781 w 1052837"/>
                <a:gd name="connsiteY5" fmla="*/ 758744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2781 w 1052837"/>
                <a:gd name="connsiteY5" fmla="*/ 758744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0400 w 1052837"/>
                <a:gd name="connsiteY5" fmla="*/ 746838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0400 w 1052837"/>
                <a:gd name="connsiteY5" fmla="*/ 746838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61125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61125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61125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56362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56362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56362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56362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56362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56362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0 h 2031389"/>
                <a:gd name="connsiteX1" fmla="*/ 207493 w 1052837"/>
                <a:gd name="connsiteY1" fmla="*/ 71438 h 2031389"/>
                <a:gd name="connsiteX2" fmla="*/ 328937 w 1052837"/>
                <a:gd name="connsiteY2" fmla="*/ 183357 h 2031389"/>
                <a:gd name="connsiteX3" fmla="*/ 459906 w 1052837"/>
                <a:gd name="connsiteY3" fmla="*/ 352425 h 2031389"/>
                <a:gd name="connsiteX4" fmla="*/ 540869 w 1052837"/>
                <a:gd name="connsiteY4" fmla="*/ 502444 h 2031389"/>
                <a:gd name="connsiteX5" fmla="*/ 602782 w 1052837"/>
                <a:gd name="connsiteY5" fmla="*/ 647700 h 2031389"/>
                <a:gd name="connsiteX6" fmla="*/ 650406 w 1052837"/>
                <a:gd name="connsiteY6" fmla="*/ 531019 h 2031389"/>
                <a:gd name="connsiteX7" fmla="*/ 728987 w 1052837"/>
                <a:gd name="connsiteY7" fmla="*/ 373857 h 2031389"/>
                <a:gd name="connsiteX8" fmla="*/ 838525 w 1052837"/>
                <a:gd name="connsiteY8" fmla="*/ 216694 h 2031389"/>
                <a:gd name="connsiteX9" fmla="*/ 962350 w 1052837"/>
                <a:gd name="connsiteY9" fmla="*/ 100013 h 2031389"/>
                <a:gd name="connsiteX10" fmla="*/ 1036168 w 1052837"/>
                <a:gd name="connsiteY10" fmla="*/ 47625 h 2031389"/>
                <a:gd name="connsiteX11" fmla="*/ 1021881 w 1052837"/>
                <a:gd name="connsiteY11" fmla="*/ 1812132 h 2031389"/>
                <a:gd name="connsiteX12" fmla="*/ 1052837 w 1052837"/>
                <a:gd name="connsiteY12" fmla="*/ 1940719 h 2031389"/>
                <a:gd name="connsiteX13" fmla="*/ 631356 w 1052837"/>
                <a:gd name="connsiteY13" fmla="*/ 2028825 h 2031389"/>
                <a:gd name="connsiteX14" fmla="*/ 33662 w 1052837"/>
                <a:gd name="connsiteY14" fmla="*/ 1840707 h 2031389"/>
                <a:gd name="connsiteX15" fmla="*/ 74143 w 1052837"/>
                <a:gd name="connsiteY15" fmla="*/ 1681163 h 2031389"/>
                <a:gd name="connsiteX16" fmla="*/ 67000 w 1052837"/>
                <a:gd name="connsiteY16" fmla="*/ 0 h 2031389"/>
                <a:gd name="connsiteX0" fmla="*/ 67000 w 1052837"/>
                <a:gd name="connsiteY0" fmla="*/ 0 h 2031389"/>
                <a:gd name="connsiteX1" fmla="*/ 207493 w 1052837"/>
                <a:gd name="connsiteY1" fmla="*/ 71438 h 2031389"/>
                <a:gd name="connsiteX2" fmla="*/ 328937 w 1052837"/>
                <a:gd name="connsiteY2" fmla="*/ 183357 h 2031389"/>
                <a:gd name="connsiteX3" fmla="*/ 459906 w 1052837"/>
                <a:gd name="connsiteY3" fmla="*/ 352425 h 2031389"/>
                <a:gd name="connsiteX4" fmla="*/ 540869 w 1052837"/>
                <a:gd name="connsiteY4" fmla="*/ 502444 h 2031389"/>
                <a:gd name="connsiteX5" fmla="*/ 602782 w 1052837"/>
                <a:gd name="connsiteY5" fmla="*/ 647700 h 2031389"/>
                <a:gd name="connsiteX6" fmla="*/ 650406 w 1052837"/>
                <a:gd name="connsiteY6" fmla="*/ 531019 h 2031389"/>
                <a:gd name="connsiteX7" fmla="*/ 728987 w 1052837"/>
                <a:gd name="connsiteY7" fmla="*/ 373857 h 2031389"/>
                <a:gd name="connsiteX8" fmla="*/ 838525 w 1052837"/>
                <a:gd name="connsiteY8" fmla="*/ 216694 h 2031389"/>
                <a:gd name="connsiteX9" fmla="*/ 962350 w 1052837"/>
                <a:gd name="connsiteY9" fmla="*/ 100013 h 2031389"/>
                <a:gd name="connsiteX10" fmla="*/ 1036168 w 1052837"/>
                <a:gd name="connsiteY10" fmla="*/ 47625 h 2031389"/>
                <a:gd name="connsiteX11" fmla="*/ 1021881 w 1052837"/>
                <a:gd name="connsiteY11" fmla="*/ 1812132 h 2031389"/>
                <a:gd name="connsiteX12" fmla="*/ 1052837 w 1052837"/>
                <a:gd name="connsiteY12" fmla="*/ 1940719 h 2031389"/>
                <a:gd name="connsiteX13" fmla="*/ 631356 w 1052837"/>
                <a:gd name="connsiteY13" fmla="*/ 2028825 h 2031389"/>
                <a:gd name="connsiteX14" fmla="*/ 33662 w 1052837"/>
                <a:gd name="connsiteY14" fmla="*/ 1840707 h 2031389"/>
                <a:gd name="connsiteX15" fmla="*/ 74143 w 1052837"/>
                <a:gd name="connsiteY15" fmla="*/ 1681163 h 2031389"/>
                <a:gd name="connsiteX16" fmla="*/ 67000 w 1052837"/>
                <a:gd name="connsiteY16" fmla="*/ 0 h 2031389"/>
                <a:gd name="connsiteX0" fmla="*/ 67000 w 1052837"/>
                <a:gd name="connsiteY0" fmla="*/ 0 h 2031389"/>
                <a:gd name="connsiteX1" fmla="*/ 207493 w 1052837"/>
                <a:gd name="connsiteY1" fmla="*/ 71438 h 2031389"/>
                <a:gd name="connsiteX2" fmla="*/ 328937 w 1052837"/>
                <a:gd name="connsiteY2" fmla="*/ 183357 h 2031389"/>
                <a:gd name="connsiteX3" fmla="*/ 459906 w 1052837"/>
                <a:gd name="connsiteY3" fmla="*/ 352425 h 2031389"/>
                <a:gd name="connsiteX4" fmla="*/ 540869 w 1052837"/>
                <a:gd name="connsiteY4" fmla="*/ 502444 h 2031389"/>
                <a:gd name="connsiteX5" fmla="*/ 602782 w 1052837"/>
                <a:gd name="connsiteY5" fmla="*/ 647700 h 2031389"/>
                <a:gd name="connsiteX6" fmla="*/ 650406 w 1052837"/>
                <a:gd name="connsiteY6" fmla="*/ 531019 h 2031389"/>
                <a:gd name="connsiteX7" fmla="*/ 728987 w 1052837"/>
                <a:gd name="connsiteY7" fmla="*/ 373857 h 2031389"/>
                <a:gd name="connsiteX8" fmla="*/ 838525 w 1052837"/>
                <a:gd name="connsiteY8" fmla="*/ 216694 h 2031389"/>
                <a:gd name="connsiteX9" fmla="*/ 962350 w 1052837"/>
                <a:gd name="connsiteY9" fmla="*/ 100013 h 2031389"/>
                <a:gd name="connsiteX10" fmla="*/ 1036168 w 1052837"/>
                <a:gd name="connsiteY10" fmla="*/ 47625 h 2031389"/>
                <a:gd name="connsiteX11" fmla="*/ 1021881 w 1052837"/>
                <a:gd name="connsiteY11" fmla="*/ 1812132 h 2031389"/>
                <a:gd name="connsiteX12" fmla="*/ 1052837 w 1052837"/>
                <a:gd name="connsiteY12" fmla="*/ 1940719 h 2031389"/>
                <a:gd name="connsiteX13" fmla="*/ 631356 w 1052837"/>
                <a:gd name="connsiteY13" fmla="*/ 2028825 h 2031389"/>
                <a:gd name="connsiteX14" fmla="*/ 33662 w 1052837"/>
                <a:gd name="connsiteY14" fmla="*/ 1840707 h 2031389"/>
                <a:gd name="connsiteX15" fmla="*/ 74143 w 1052837"/>
                <a:gd name="connsiteY15" fmla="*/ 1681163 h 2031389"/>
                <a:gd name="connsiteX16" fmla="*/ 67000 w 1052837"/>
                <a:gd name="connsiteY16"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426244 w 1019175"/>
                <a:gd name="connsiteY3" fmla="*/ 352425 h 2031389"/>
                <a:gd name="connsiteX4" fmla="*/ 507207 w 1019175"/>
                <a:gd name="connsiteY4" fmla="*/ 502444 h 2031389"/>
                <a:gd name="connsiteX5" fmla="*/ 569120 w 1019175"/>
                <a:gd name="connsiteY5" fmla="*/ 647700 h 2031389"/>
                <a:gd name="connsiteX6" fmla="*/ 616744 w 1019175"/>
                <a:gd name="connsiteY6" fmla="*/ 531019 h 2031389"/>
                <a:gd name="connsiteX7" fmla="*/ 695325 w 1019175"/>
                <a:gd name="connsiteY7" fmla="*/ 373857 h 2031389"/>
                <a:gd name="connsiteX8" fmla="*/ 804863 w 1019175"/>
                <a:gd name="connsiteY8" fmla="*/ 216694 h 2031389"/>
                <a:gd name="connsiteX9" fmla="*/ 928688 w 1019175"/>
                <a:gd name="connsiteY9" fmla="*/ 100013 h 2031389"/>
                <a:gd name="connsiteX10" fmla="*/ 1002506 w 1019175"/>
                <a:gd name="connsiteY10" fmla="*/ 47625 h 2031389"/>
                <a:gd name="connsiteX11" fmla="*/ 988219 w 1019175"/>
                <a:gd name="connsiteY11" fmla="*/ 1812132 h 2031389"/>
                <a:gd name="connsiteX12" fmla="*/ 1019175 w 1019175"/>
                <a:gd name="connsiteY12" fmla="*/ 1940719 h 2031389"/>
                <a:gd name="connsiteX13" fmla="*/ 597694 w 1019175"/>
                <a:gd name="connsiteY13" fmla="*/ 2028825 h 2031389"/>
                <a:gd name="connsiteX14" fmla="*/ 0 w 1019175"/>
                <a:gd name="connsiteY14" fmla="*/ 1840707 h 2031389"/>
                <a:gd name="connsiteX15" fmla="*/ 40481 w 1019175"/>
                <a:gd name="connsiteY15" fmla="*/ 1681163 h 2031389"/>
                <a:gd name="connsiteX16" fmla="*/ 33338 w 1019175"/>
                <a:gd name="connsiteY16"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426244 w 1019175"/>
                <a:gd name="connsiteY3" fmla="*/ 352425 h 2031389"/>
                <a:gd name="connsiteX4" fmla="*/ 507207 w 1019175"/>
                <a:gd name="connsiteY4" fmla="*/ 502444 h 2031389"/>
                <a:gd name="connsiteX5" fmla="*/ 569120 w 1019175"/>
                <a:gd name="connsiteY5" fmla="*/ 647700 h 2031389"/>
                <a:gd name="connsiteX6" fmla="*/ 616744 w 1019175"/>
                <a:gd name="connsiteY6" fmla="*/ 531019 h 2031389"/>
                <a:gd name="connsiteX7" fmla="*/ 695325 w 1019175"/>
                <a:gd name="connsiteY7" fmla="*/ 373857 h 2031389"/>
                <a:gd name="connsiteX8" fmla="*/ 804863 w 1019175"/>
                <a:gd name="connsiteY8" fmla="*/ 216694 h 2031389"/>
                <a:gd name="connsiteX9" fmla="*/ 928688 w 1019175"/>
                <a:gd name="connsiteY9" fmla="*/ 100013 h 2031389"/>
                <a:gd name="connsiteX10" fmla="*/ 1002506 w 1019175"/>
                <a:gd name="connsiteY10" fmla="*/ 47625 h 2031389"/>
                <a:gd name="connsiteX11" fmla="*/ 988219 w 1019175"/>
                <a:gd name="connsiteY11" fmla="*/ 1812132 h 2031389"/>
                <a:gd name="connsiteX12" fmla="*/ 1019175 w 1019175"/>
                <a:gd name="connsiteY12" fmla="*/ 1940719 h 2031389"/>
                <a:gd name="connsiteX13" fmla="*/ 597694 w 1019175"/>
                <a:gd name="connsiteY13" fmla="*/ 2028825 h 2031389"/>
                <a:gd name="connsiteX14" fmla="*/ 0 w 1019175"/>
                <a:gd name="connsiteY14" fmla="*/ 1840707 h 2031389"/>
                <a:gd name="connsiteX15" fmla="*/ 40481 w 1019175"/>
                <a:gd name="connsiteY15" fmla="*/ 1681163 h 2031389"/>
                <a:gd name="connsiteX16" fmla="*/ 33338 w 1019175"/>
                <a:gd name="connsiteY16"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426244 w 1019175"/>
                <a:gd name="connsiteY3" fmla="*/ 352425 h 2031389"/>
                <a:gd name="connsiteX4" fmla="*/ 507207 w 1019175"/>
                <a:gd name="connsiteY4" fmla="*/ 502444 h 2031389"/>
                <a:gd name="connsiteX5" fmla="*/ 569120 w 1019175"/>
                <a:gd name="connsiteY5" fmla="*/ 647700 h 2031389"/>
                <a:gd name="connsiteX6" fmla="*/ 616744 w 1019175"/>
                <a:gd name="connsiteY6" fmla="*/ 531019 h 2031389"/>
                <a:gd name="connsiteX7" fmla="*/ 695325 w 1019175"/>
                <a:gd name="connsiteY7" fmla="*/ 373857 h 2031389"/>
                <a:gd name="connsiteX8" fmla="*/ 804863 w 1019175"/>
                <a:gd name="connsiteY8" fmla="*/ 216694 h 2031389"/>
                <a:gd name="connsiteX9" fmla="*/ 928688 w 1019175"/>
                <a:gd name="connsiteY9" fmla="*/ 100013 h 2031389"/>
                <a:gd name="connsiteX10" fmla="*/ 1002506 w 1019175"/>
                <a:gd name="connsiteY10" fmla="*/ 47625 h 2031389"/>
                <a:gd name="connsiteX11" fmla="*/ 988219 w 1019175"/>
                <a:gd name="connsiteY11" fmla="*/ 1812132 h 2031389"/>
                <a:gd name="connsiteX12" fmla="*/ 1019175 w 1019175"/>
                <a:gd name="connsiteY12" fmla="*/ 1940719 h 2031389"/>
                <a:gd name="connsiteX13" fmla="*/ 597694 w 1019175"/>
                <a:gd name="connsiteY13" fmla="*/ 2028825 h 2031389"/>
                <a:gd name="connsiteX14" fmla="*/ 0 w 1019175"/>
                <a:gd name="connsiteY14" fmla="*/ 1840707 h 2031389"/>
                <a:gd name="connsiteX15" fmla="*/ 40481 w 1019175"/>
                <a:gd name="connsiteY15" fmla="*/ 1681163 h 2031389"/>
                <a:gd name="connsiteX16" fmla="*/ 33338 w 1019175"/>
                <a:gd name="connsiteY16"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354807 w 1019175"/>
                <a:gd name="connsiteY3" fmla="*/ 245269 h 2031389"/>
                <a:gd name="connsiteX4" fmla="*/ 426244 w 1019175"/>
                <a:gd name="connsiteY4" fmla="*/ 352425 h 2031389"/>
                <a:gd name="connsiteX5" fmla="*/ 507207 w 1019175"/>
                <a:gd name="connsiteY5" fmla="*/ 502444 h 2031389"/>
                <a:gd name="connsiteX6" fmla="*/ 569120 w 1019175"/>
                <a:gd name="connsiteY6" fmla="*/ 647700 h 2031389"/>
                <a:gd name="connsiteX7" fmla="*/ 616744 w 1019175"/>
                <a:gd name="connsiteY7" fmla="*/ 531019 h 2031389"/>
                <a:gd name="connsiteX8" fmla="*/ 695325 w 1019175"/>
                <a:gd name="connsiteY8" fmla="*/ 373857 h 2031389"/>
                <a:gd name="connsiteX9" fmla="*/ 804863 w 1019175"/>
                <a:gd name="connsiteY9" fmla="*/ 216694 h 2031389"/>
                <a:gd name="connsiteX10" fmla="*/ 928688 w 1019175"/>
                <a:gd name="connsiteY10" fmla="*/ 100013 h 2031389"/>
                <a:gd name="connsiteX11" fmla="*/ 1002506 w 1019175"/>
                <a:gd name="connsiteY11" fmla="*/ 47625 h 2031389"/>
                <a:gd name="connsiteX12" fmla="*/ 988219 w 1019175"/>
                <a:gd name="connsiteY12" fmla="*/ 1812132 h 2031389"/>
                <a:gd name="connsiteX13" fmla="*/ 1019175 w 1019175"/>
                <a:gd name="connsiteY13" fmla="*/ 1940719 h 2031389"/>
                <a:gd name="connsiteX14" fmla="*/ 597694 w 1019175"/>
                <a:gd name="connsiteY14" fmla="*/ 2028825 h 2031389"/>
                <a:gd name="connsiteX15" fmla="*/ 0 w 1019175"/>
                <a:gd name="connsiteY15" fmla="*/ 1840707 h 2031389"/>
                <a:gd name="connsiteX16" fmla="*/ 40481 w 1019175"/>
                <a:gd name="connsiteY16" fmla="*/ 1681163 h 2031389"/>
                <a:gd name="connsiteX17" fmla="*/ 33338 w 1019175"/>
                <a:gd name="connsiteY17"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354807 w 1019175"/>
                <a:gd name="connsiteY3" fmla="*/ 245269 h 2031389"/>
                <a:gd name="connsiteX4" fmla="*/ 426244 w 1019175"/>
                <a:gd name="connsiteY4" fmla="*/ 352425 h 2031389"/>
                <a:gd name="connsiteX5" fmla="*/ 473870 w 1019175"/>
                <a:gd name="connsiteY5" fmla="*/ 426244 h 2031389"/>
                <a:gd name="connsiteX6" fmla="*/ 507207 w 1019175"/>
                <a:gd name="connsiteY6" fmla="*/ 502444 h 2031389"/>
                <a:gd name="connsiteX7" fmla="*/ 569120 w 1019175"/>
                <a:gd name="connsiteY7" fmla="*/ 647700 h 2031389"/>
                <a:gd name="connsiteX8" fmla="*/ 616744 w 1019175"/>
                <a:gd name="connsiteY8" fmla="*/ 531019 h 2031389"/>
                <a:gd name="connsiteX9" fmla="*/ 695325 w 1019175"/>
                <a:gd name="connsiteY9" fmla="*/ 373857 h 2031389"/>
                <a:gd name="connsiteX10" fmla="*/ 804863 w 1019175"/>
                <a:gd name="connsiteY10" fmla="*/ 216694 h 2031389"/>
                <a:gd name="connsiteX11" fmla="*/ 928688 w 1019175"/>
                <a:gd name="connsiteY11" fmla="*/ 100013 h 2031389"/>
                <a:gd name="connsiteX12" fmla="*/ 1002506 w 1019175"/>
                <a:gd name="connsiteY12" fmla="*/ 47625 h 2031389"/>
                <a:gd name="connsiteX13" fmla="*/ 988219 w 1019175"/>
                <a:gd name="connsiteY13" fmla="*/ 1812132 h 2031389"/>
                <a:gd name="connsiteX14" fmla="*/ 1019175 w 1019175"/>
                <a:gd name="connsiteY14" fmla="*/ 1940719 h 2031389"/>
                <a:gd name="connsiteX15" fmla="*/ 597694 w 1019175"/>
                <a:gd name="connsiteY15" fmla="*/ 2028825 h 2031389"/>
                <a:gd name="connsiteX16" fmla="*/ 0 w 1019175"/>
                <a:gd name="connsiteY16" fmla="*/ 1840707 h 2031389"/>
                <a:gd name="connsiteX17" fmla="*/ 40481 w 1019175"/>
                <a:gd name="connsiteY17" fmla="*/ 1681163 h 2031389"/>
                <a:gd name="connsiteX18" fmla="*/ 33338 w 1019175"/>
                <a:gd name="connsiteY18"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354807 w 1019175"/>
                <a:gd name="connsiteY3" fmla="*/ 245269 h 2031389"/>
                <a:gd name="connsiteX4" fmla="*/ 426244 w 1019175"/>
                <a:gd name="connsiteY4" fmla="*/ 352425 h 2031389"/>
                <a:gd name="connsiteX5" fmla="*/ 473870 w 1019175"/>
                <a:gd name="connsiteY5" fmla="*/ 426244 h 2031389"/>
                <a:gd name="connsiteX6" fmla="*/ 516732 w 1019175"/>
                <a:gd name="connsiteY6" fmla="*/ 514350 h 2031389"/>
                <a:gd name="connsiteX7" fmla="*/ 569120 w 1019175"/>
                <a:gd name="connsiteY7" fmla="*/ 647700 h 2031389"/>
                <a:gd name="connsiteX8" fmla="*/ 616744 w 1019175"/>
                <a:gd name="connsiteY8" fmla="*/ 531019 h 2031389"/>
                <a:gd name="connsiteX9" fmla="*/ 695325 w 1019175"/>
                <a:gd name="connsiteY9" fmla="*/ 373857 h 2031389"/>
                <a:gd name="connsiteX10" fmla="*/ 804863 w 1019175"/>
                <a:gd name="connsiteY10" fmla="*/ 216694 h 2031389"/>
                <a:gd name="connsiteX11" fmla="*/ 928688 w 1019175"/>
                <a:gd name="connsiteY11" fmla="*/ 100013 h 2031389"/>
                <a:gd name="connsiteX12" fmla="*/ 1002506 w 1019175"/>
                <a:gd name="connsiteY12" fmla="*/ 47625 h 2031389"/>
                <a:gd name="connsiteX13" fmla="*/ 988219 w 1019175"/>
                <a:gd name="connsiteY13" fmla="*/ 1812132 h 2031389"/>
                <a:gd name="connsiteX14" fmla="*/ 1019175 w 1019175"/>
                <a:gd name="connsiteY14" fmla="*/ 1940719 h 2031389"/>
                <a:gd name="connsiteX15" fmla="*/ 597694 w 1019175"/>
                <a:gd name="connsiteY15" fmla="*/ 2028825 h 2031389"/>
                <a:gd name="connsiteX16" fmla="*/ 0 w 1019175"/>
                <a:gd name="connsiteY16" fmla="*/ 1840707 h 2031389"/>
                <a:gd name="connsiteX17" fmla="*/ 40481 w 1019175"/>
                <a:gd name="connsiteY17" fmla="*/ 1681163 h 2031389"/>
                <a:gd name="connsiteX18" fmla="*/ 33338 w 1019175"/>
                <a:gd name="connsiteY18"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354807 w 1019175"/>
                <a:gd name="connsiteY3" fmla="*/ 245269 h 2031389"/>
                <a:gd name="connsiteX4" fmla="*/ 426244 w 1019175"/>
                <a:gd name="connsiteY4" fmla="*/ 352425 h 2031389"/>
                <a:gd name="connsiteX5" fmla="*/ 473870 w 1019175"/>
                <a:gd name="connsiteY5" fmla="*/ 426244 h 2031389"/>
                <a:gd name="connsiteX6" fmla="*/ 516732 w 1019175"/>
                <a:gd name="connsiteY6" fmla="*/ 514350 h 2031389"/>
                <a:gd name="connsiteX7" fmla="*/ 569120 w 1019175"/>
                <a:gd name="connsiteY7" fmla="*/ 647700 h 2031389"/>
                <a:gd name="connsiteX8" fmla="*/ 614362 w 1019175"/>
                <a:gd name="connsiteY8" fmla="*/ 533401 h 2031389"/>
                <a:gd name="connsiteX9" fmla="*/ 695325 w 1019175"/>
                <a:gd name="connsiteY9" fmla="*/ 373857 h 2031389"/>
                <a:gd name="connsiteX10" fmla="*/ 804863 w 1019175"/>
                <a:gd name="connsiteY10" fmla="*/ 216694 h 2031389"/>
                <a:gd name="connsiteX11" fmla="*/ 928688 w 1019175"/>
                <a:gd name="connsiteY11" fmla="*/ 100013 h 2031389"/>
                <a:gd name="connsiteX12" fmla="*/ 1002506 w 1019175"/>
                <a:gd name="connsiteY12" fmla="*/ 47625 h 2031389"/>
                <a:gd name="connsiteX13" fmla="*/ 988219 w 1019175"/>
                <a:gd name="connsiteY13" fmla="*/ 1812132 h 2031389"/>
                <a:gd name="connsiteX14" fmla="*/ 1019175 w 1019175"/>
                <a:gd name="connsiteY14" fmla="*/ 1940719 h 2031389"/>
                <a:gd name="connsiteX15" fmla="*/ 597694 w 1019175"/>
                <a:gd name="connsiteY15" fmla="*/ 2028825 h 2031389"/>
                <a:gd name="connsiteX16" fmla="*/ 0 w 1019175"/>
                <a:gd name="connsiteY16" fmla="*/ 1840707 h 2031389"/>
                <a:gd name="connsiteX17" fmla="*/ 40481 w 1019175"/>
                <a:gd name="connsiteY17" fmla="*/ 1681163 h 2031389"/>
                <a:gd name="connsiteX18" fmla="*/ 33338 w 1019175"/>
                <a:gd name="connsiteY18" fmla="*/ 0 h 203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19175" h="2031389">
                  <a:moveTo>
                    <a:pt x="33338" y="0"/>
                  </a:moveTo>
                  <a:cubicBezTo>
                    <a:pt x="81757" y="3175"/>
                    <a:pt x="130175" y="40879"/>
                    <a:pt x="173831" y="71438"/>
                  </a:cubicBezTo>
                  <a:cubicBezTo>
                    <a:pt x="217487" y="101997"/>
                    <a:pt x="265112" y="154385"/>
                    <a:pt x="295275" y="183357"/>
                  </a:cubicBezTo>
                  <a:cubicBezTo>
                    <a:pt x="325438" y="212329"/>
                    <a:pt x="332979" y="217091"/>
                    <a:pt x="354807" y="245269"/>
                  </a:cubicBezTo>
                  <a:cubicBezTo>
                    <a:pt x="376635" y="273447"/>
                    <a:pt x="406400" y="322263"/>
                    <a:pt x="426244" y="352425"/>
                  </a:cubicBezTo>
                  <a:cubicBezTo>
                    <a:pt x="446088" y="382588"/>
                    <a:pt x="460376" y="401241"/>
                    <a:pt x="473870" y="426244"/>
                  </a:cubicBezTo>
                  <a:cubicBezTo>
                    <a:pt x="487364" y="451247"/>
                    <a:pt x="500857" y="477441"/>
                    <a:pt x="516732" y="514350"/>
                  </a:cubicBezTo>
                  <a:cubicBezTo>
                    <a:pt x="532607" y="551259"/>
                    <a:pt x="541735" y="577850"/>
                    <a:pt x="569120" y="647700"/>
                  </a:cubicBezTo>
                  <a:cubicBezTo>
                    <a:pt x="598885" y="588963"/>
                    <a:pt x="593328" y="579042"/>
                    <a:pt x="614362" y="533401"/>
                  </a:cubicBezTo>
                  <a:cubicBezTo>
                    <a:pt x="635396" y="487760"/>
                    <a:pt x="663575" y="426641"/>
                    <a:pt x="695325" y="373857"/>
                  </a:cubicBezTo>
                  <a:cubicBezTo>
                    <a:pt x="727075" y="321073"/>
                    <a:pt x="765969" y="262335"/>
                    <a:pt x="804863" y="216694"/>
                  </a:cubicBezTo>
                  <a:cubicBezTo>
                    <a:pt x="843757" y="171053"/>
                    <a:pt x="895748" y="128191"/>
                    <a:pt x="928688" y="100013"/>
                  </a:cubicBezTo>
                  <a:cubicBezTo>
                    <a:pt x="961628" y="71835"/>
                    <a:pt x="961627" y="67072"/>
                    <a:pt x="1002506" y="47625"/>
                  </a:cubicBezTo>
                  <a:cubicBezTo>
                    <a:pt x="1012428" y="332978"/>
                    <a:pt x="992585" y="1498997"/>
                    <a:pt x="988219" y="1812132"/>
                  </a:cubicBezTo>
                  <a:cubicBezTo>
                    <a:pt x="1000522" y="1870473"/>
                    <a:pt x="1010443" y="1780779"/>
                    <a:pt x="1019175" y="1940719"/>
                  </a:cubicBezTo>
                  <a:cubicBezTo>
                    <a:pt x="930276" y="1976834"/>
                    <a:pt x="767556" y="2045494"/>
                    <a:pt x="597694" y="2028825"/>
                  </a:cubicBezTo>
                  <a:cubicBezTo>
                    <a:pt x="427832" y="2012156"/>
                    <a:pt x="92869" y="1898651"/>
                    <a:pt x="0" y="1840707"/>
                  </a:cubicBezTo>
                  <a:cubicBezTo>
                    <a:pt x="23813" y="1763713"/>
                    <a:pt x="30559" y="1754585"/>
                    <a:pt x="40481" y="1681163"/>
                  </a:cubicBezTo>
                  <a:cubicBezTo>
                    <a:pt x="50403" y="1607741"/>
                    <a:pt x="20638" y="263525"/>
                    <a:pt x="33338" y="0"/>
                  </a:cubicBezTo>
                  <a:close/>
                </a:path>
              </a:pathLst>
            </a:custGeom>
            <a:gradFill>
              <a:gsLst>
                <a:gs pos="0">
                  <a:srgbClr val="01A89E"/>
                </a:gs>
                <a:gs pos="28000">
                  <a:srgbClr val="01A89E">
                    <a:alpha val="76000"/>
                  </a:srgbClr>
                </a:gs>
                <a:gs pos="54000">
                  <a:srgbClr val="01A89E">
                    <a:alpha val="50000"/>
                  </a:srgbClr>
                </a:gs>
                <a:gs pos="99057">
                  <a:srgbClr val="01A89E">
                    <a:alpha val="0"/>
                  </a:srgbClr>
                </a:gs>
                <a:gs pos="77000">
                  <a:srgbClr val="01A89E">
                    <a:alpha val="2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5" name="Group 614">
              <a:extLst>
                <a:ext uri="{FF2B5EF4-FFF2-40B4-BE49-F238E27FC236}">
                  <a16:creationId xmlns:a16="http://schemas.microsoft.com/office/drawing/2014/main" id="{AB18853F-6C76-4EF3-8DFA-EA7C5FA80EF6}"/>
                </a:ext>
              </a:extLst>
            </p:cNvPr>
            <p:cNvGrpSpPr/>
            <p:nvPr/>
          </p:nvGrpSpPr>
          <p:grpSpPr>
            <a:xfrm>
              <a:off x="3455472" y="2704971"/>
              <a:ext cx="2067584" cy="2672457"/>
              <a:chOff x="3455472" y="2704971"/>
              <a:chExt cx="2067584" cy="2672457"/>
            </a:xfrm>
          </p:grpSpPr>
          <p:sp>
            <p:nvSpPr>
              <p:cNvPr id="616" name="Rectangle 19">
                <a:extLst>
                  <a:ext uri="{FF2B5EF4-FFF2-40B4-BE49-F238E27FC236}">
                    <a16:creationId xmlns:a16="http://schemas.microsoft.com/office/drawing/2014/main" id="{5A51149E-392B-4346-92D1-AFA04FE4A8D9}"/>
                  </a:ext>
                </a:extLst>
              </p:cNvPr>
              <p:cNvSpPr/>
              <p:nvPr/>
            </p:nvSpPr>
            <p:spPr>
              <a:xfrm>
                <a:off x="4354717" y="3002999"/>
                <a:ext cx="18288" cy="1898047"/>
              </a:xfrm>
              <a:custGeom>
                <a:avLst/>
                <a:gdLst>
                  <a:gd name="connsiteX0" fmla="*/ 0 w 18288"/>
                  <a:gd name="connsiteY0" fmla="*/ 0 h 1938528"/>
                  <a:gd name="connsiteX1" fmla="*/ 18288 w 18288"/>
                  <a:gd name="connsiteY1" fmla="*/ 0 h 1938528"/>
                  <a:gd name="connsiteX2" fmla="*/ 18288 w 18288"/>
                  <a:gd name="connsiteY2" fmla="*/ 1938528 h 1938528"/>
                  <a:gd name="connsiteX3" fmla="*/ 0 w 18288"/>
                  <a:gd name="connsiteY3" fmla="*/ 1938528 h 1938528"/>
                  <a:gd name="connsiteX4" fmla="*/ 0 w 18288"/>
                  <a:gd name="connsiteY4" fmla="*/ 0 h 1938528"/>
                  <a:gd name="connsiteX0" fmla="*/ 0 w 18288"/>
                  <a:gd name="connsiteY0" fmla="*/ 0 h 1938528"/>
                  <a:gd name="connsiteX1" fmla="*/ 15907 w 18288"/>
                  <a:gd name="connsiteY1" fmla="*/ 71438 h 1938528"/>
                  <a:gd name="connsiteX2" fmla="*/ 18288 w 18288"/>
                  <a:gd name="connsiteY2" fmla="*/ 1938528 h 1938528"/>
                  <a:gd name="connsiteX3" fmla="*/ 0 w 18288"/>
                  <a:gd name="connsiteY3" fmla="*/ 1938528 h 1938528"/>
                  <a:gd name="connsiteX4" fmla="*/ 0 w 18288"/>
                  <a:gd name="connsiteY4" fmla="*/ 0 h 1938528"/>
                  <a:gd name="connsiteX0" fmla="*/ 0 w 18288"/>
                  <a:gd name="connsiteY0" fmla="*/ 0 h 1898047"/>
                  <a:gd name="connsiteX1" fmla="*/ 15907 w 18288"/>
                  <a:gd name="connsiteY1" fmla="*/ 30957 h 1898047"/>
                  <a:gd name="connsiteX2" fmla="*/ 18288 w 18288"/>
                  <a:gd name="connsiteY2" fmla="*/ 1898047 h 1898047"/>
                  <a:gd name="connsiteX3" fmla="*/ 0 w 18288"/>
                  <a:gd name="connsiteY3" fmla="*/ 1898047 h 1898047"/>
                  <a:gd name="connsiteX4" fmla="*/ 0 w 18288"/>
                  <a:gd name="connsiteY4" fmla="*/ 0 h 1898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 h="1898047">
                    <a:moveTo>
                      <a:pt x="0" y="0"/>
                    </a:moveTo>
                    <a:lnTo>
                      <a:pt x="15907" y="30957"/>
                    </a:lnTo>
                    <a:cubicBezTo>
                      <a:pt x="16701" y="653320"/>
                      <a:pt x="17494" y="1275684"/>
                      <a:pt x="18288" y="1898047"/>
                    </a:cubicBezTo>
                    <a:lnTo>
                      <a:pt x="0" y="1898047"/>
                    </a:lnTo>
                    <a:lnTo>
                      <a:pt x="0" y="0"/>
                    </a:ln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Rectangle 117">
                <a:extLst>
                  <a:ext uri="{FF2B5EF4-FFF2-40B4-BE49-F238E27FC236}">
                    <a16:creationId xmlns:a16="http://schemas.microsoft.com/office/drawing/2014/main" id="{95F17FD6-2FA1-49E6-8BB2-1425905B1C6F}"/>
                  </a:ext>
                </a:extLst>
              </p:cNvPr>
              <p:cNvSpPr/>
              <p:nvPr/>
            </p:nvSpPr>
            <p:spPr>
              <a:xfrm>
                <a:off x="4507117" y="3280391"/>
                <a:ext cx="18288" cy="1779747"/>
              </a:xfrm>
              <a:custGeom>
                <a:avLst/>
                <a:gdLst>
                  <a:gd name="connsiteX0" fmla="*/ 0 w 18288"/>
                  <a:gd name="connsiteY0" fmla="*/ 0 h 1920240"/>
                  <a:gd name="connsiteX1" fmla="*/ 18288 w 18288"/>
                  <a:gd name="connsiteY1" fmla="*/ 0 h 1920240"/>
                  <a:gd name="connsiteX2" fmla="*/ 18288 w 18288"/>
                  <a:gd name="connsiteY2" fmla="*/ 1920240 h 1920240"/>
                  <a:gd name="connsiteX3" fmla="*/ 0 w 18288"/>
                  <a:gd name="connsiteY3" fmla="*/ 1920240 h 1920240"/>
                  <a:gd name="connsiteX4" fmla="*/ 0 w 18288"/>
                  <a:gd name="connsiteY4" fmla="*/ 0 h 1920240"/>
                  <a:gd name="connsiteX0" fmla="*/ 0 w 18288"/>
                  <a:gd name="connsiteY0" fmla="*/ 0 h 1920240"/>
                  <a:gd name="connsiteX1" fmla="*/ 15907 w 18288"/>
                  <a:gd name="connsiteY1" fmla="*/ 183356 h 1920240"/>
                  <a:gd name="connsiteX2" fmla="*/ 18288 w 18288"/>
                  <a:gd name="connsiteY2" fmla="*/ 1920240 h 1920240"/>
                  <a:gd name="connsiteX3" fmla="*/ 0 w 18288"/>
                  <a:gd name="connsiteY3" fmla="*/ 1920240 h 1920240"/>
                  <a:gd name="connsiteX4" fmla="*/ 0 w 18288"/>
                  <a:gd name="connsiteY4" fmla="*/ 0 h 1920240"/>
                  <a:gd name="connsiteX0" fmla="*/ 0 w 18288"/>
                  <a:gd name="connsiteY0" fmla="*/ 0 h 1779747"/>
                  <a:gd name="connsiteX1" fmla="*/ 15907 w 18288"/>
                  <a:gd name="connsiteY1" fmla="*/ 42863 h 1779747"/>
                  <a:gd name="connsiteX2" fmla="*/ 18288 w 18288"/>
                  <a:gd name="connsiteY2" fmla="*/ 1779747 h 1779747"/>
                  <a:gd name="connsiteX3" fmla="*/ 0 w 18288"/>
                  <a:gd name="connsiteY3" fmla="*/ 1779747 h 1779747"/>
                  <a:gd name="connsiteX4" fmla="*/ 0 w 18288"/>
                  <a:gd name="connsiteY4" fmla="*/ 0 h 1779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 h="1779747">
                    <a:moveTo>
                      <a:pt x="0" y="0"/>
                    </a:moveTo>
                    <a:lnTo>
                      <a:pt x="15907" y="42863"/>
                    </a:lnTo>
                    <a:cubicBezTo>
                      <a:pt x="16701" y="621824"/>
                      <a:pt x="17494" y="1200786"/>
                      <a:pt x="18288" y="1779747"/>
                    </a:cubicBezTo>
                    <a:lnTo>
                      <a:pt x="0" y="1779747"/>
                    </a:lnTo>
                    <a:lnTo>
                      <a:pt x="0" y="0"/>
                    </a:ln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Rectangle 118">
                <a:extLst>
                  <a:ext uri="{FF2B5EF4-FFF2-40B4-BE49-F238E27FC236}">
                    <a16:creationId xmlns:a16="http://schemas.microsoft.com/office/drawing/2014/main" id="{D8E854D7-7430-4691-9A0F-0A12BBC2AD7A}"/>
                  </a:ext>
                </a:extLst>
              </p:cNvPr>
              <p:cNvSpPr/>
              <p:nvPr/>
            </p:nvSpPr>
            <p:spPr>
              <a:xfrm>
                <a:off x="4659516" y="3074473"/>
                <a:ext cx="23051" cy="1860037"/>
              </a:xfrm>
              <a:custGeom>
                <a:avLst/>
                <a:gdLst>
                  <a:gd name="connsiteX0" fmla="*/ 0 w 18288"/>
                  <a:gd name="connsiteY0" fmla="*/ 0 h 1869562"/>
                  <a:gd name="connsiteX1" fmla="*/ 18288 w 18288"/>
                  <a:gd name="connsiteY1" fmla="*/ 0 h 1869562"/>
                  <a:gd name="connsiteX2" fmla="*/ 18288 w 18288"/>
                  <a:gd name="connsiteY2" fmla="*/ 1869562 h 1869562"/>
                  <a:gd name="connsiteX3" fmla="*/ 0 w 18288"/>
                  <a:gd name="connsiteY3" fmla="*/ 1869562 h 1869562"/>
                  <a:gd name="connsiteX4" fmla="*/ 0 w 18288"/>
                  <a:gd name="connsiteY4" fmla="*/ 0 h 1869562"/>
                  <a:gd name="connsiteX0" fmla="*/ 2381 w 18288"/>
                  <a:gd name="connsiteY0" fmla="*/ 45244 h 1869562"/>
                  <a:gd name="connsiteX1" fmla="*/ 18288 w 18288"/>
                  <a:gd name="connsiteY1" fmla="*/ 0 h 1869562"/>
                  <a:gd name="connsiteX2" fmla="*/ 18288 w 18288"/>
                  <a:gd name="connsiteY2" fmla="*/ 1869562 h 1869562"/>
                  <a:gd name="connsiteX3" fmla="*/ 0 w 18288"/>
                  <a:gd name="connsiteY3" fmla="*/ 1869562 h 1869562"/>
                  <a:gd name="connsiteX4" fmla="*/ 2381 w 18288"/>
                  <a:gd name="connsiteY4" fmla="*/ 45244 h 1869562"/>
                  <a:gd name="connsiteX0" fmla="*/ 2381 w 23051"/>
                  <a:gd name="connsiteY0" fmla="*/ 35719 h 1860037"/>
                  <a:gd name="connsiteX1" fmla="*/ 23051 w 23051"/>
                  <a:gd name="connsiteY1" fmla="*/ 0 h 1860037"/>
                  <a:gd name="connsiteX2" fmla="*/ 18288 w 23051"/>
                  <a:gd name="connsiteY2" fmla="*/ 1860037 h 1860037"/>
                  <a:gd name="connsiteX3" fmla="*/ 0 w 23051"/>
                  <a:gd name="connsiteY3" fmla="*/ 1860037 h 1860037"/>
                  <a:gd name="connsiteX4" fmla="*/ 2381 w 23051"/>
                  <a:gd name="connsiteY4" fmla="*/ 35719 h 186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1" h="1860037">
                    <a:moveTo>
                      <a:pt x="2381" y="35719"/>
                    </a:moveTo>
                    <a:lnTo>
                      <a:pt x="23051" y="0"/>
                    </a:lnTo>
                    <a:cubicBezTo>
                      <a:pt x="21463" y="620012"/>
                      <a:pt x="19876" y="1240025"/>
                      <a:pt x="18288" y="1860037"/>
                    </a:cubicBezTo>
                    <a:lnTo>
                      <a:pt x="0" y="1860037"/>
                    </a:lnTo>
                    <a:cubicBezTo>
                      <a:pt x="794" y="1251931"/>
                      <a:pt x="1587" y="643825"/>
                      <a:pt x="2381" y="35719"/>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Rectangle 119">
                <a:extLst>
                  <a:ext uri="{FF2B5EF4-FFF2-40B4-BE49-F238E27FC236}">
                    <a16:creationId xmlns:a16="http://schemas.microsoft.com/office/drawing/2014/main" id="{A8BCF2AD-10A6-451C-9931-E9CC3665EEDF}"/>
                  </a:ext>
                </a:extLst>
              </p:cNvPr>
              <p:cNvSpPr/>
              <p:nvPr/>
            </p:nvSpPr>
            <p:spPr>
              <a:xfrm>
                <a:off x="4805343" y="2886480"/>
                <a:ext cx="20669" cy="1930789"/>
              </a:xfrm>
              <a:custGeom>
                <a:avLst/>
                <a:gdLst>
                  <a:gd name="connsiteX0" fmla="*/ 0 w 18288"/>
                  <a:gd name="connsiteY0" fmla="*/ 0 h 2023658"/>
                  <a:gd name="connsiteX1" fmla="*/ 18288 w 18288"/>
                  <a:gd name="connsiteY1" fmla="*/ 0 h 2023658"/>
                  <a:gd name="connsiteX2" fmla="*/ 18288 w 18288"/>
                  <a:gd name="connsiteY2" fmla="*/ 2023658 h 2023658"/>
                  <a:gd name="connsiteX3" fmla="*/ 0 w 18288"/>
                  <a:gd name="connsiteY3" fmla="*/ 2023658 h 2023658"/>
                  <a:gd name="connsiteX4" fmla="*/ 0 w 18288"/>
                  <a:gd name="connsiteY4" fmla="*/ 0 h 2023658"/>
                  <a:gd name="connsiteX0" fmla="*/ 0 w 20669"/>
                  <a:gd name="connsiteY0" fmla="*/ 119062 h 2023658"/>
                  <a:gd name="connsiteX1" fmla="*/ 20669 w 20669"/>
                  <a:gd name="connsiteY1" fmla="*/ 0 h 2023658"/>
                  <a:gd name="connsiteX2" fmla="*/ 20669 w 20669"/>
                  <a:gd name="connsiteY2" fmla="*/ 2023658 h 2023658"/>
                  <a:gd name="connsiteX3" fmla="*/ 2381 w 20669"/>
                  <a:gd name="connsiteY3" fmla="*/ 2023658 h 2023658"/>
                  <a:gd name="connsiteX4" fmla="*/ 0 w 20669"/>
                  <a:gd name="connsiteY4" fmla="*/ 119062 h 2023658"/>
                  <a:gd name="connsiteX0" fmla="*/ 0 w 20669"/>
                  <a:gd name="connsiteY0" fmla="*/ 28574 h 1933170"/>
                  <a:gd name="connsiteX1" fmla="*/ 18288 w 20669"/>
                  <a:gd name="connsiteY1" fmla="*/ 0 h 1933170"/>
                  <a:gd name="connsiteX2" fmla="*/ 20669 w 20669"/>
                  <a:gd name="connsiteY2" fmla="*/ 1933170 h 1933170"/>
                  <a:gd name="connsiteX3" fmla="*/ 2381 w 20669"/>
                  <a:gd name="connsiteY3" fmla="*/ 1933170 h 1933170"/>
                  <a:gd name="connsiteX4" fmla="*/ 0 w 20669"/>
                  <a:gd name="connsiteY4" fmla="*/ 28574 h 1933170"/>
                  <a:gd name="connsiteX0" fmla="*/ 0 w 20669"/>
                  <a:gd name="connsiteY0" fmla="*/ 26193 h 1930789"/>
                  <a:gd name="connsiteX1" fmla="*/ 18288 w 20669"/>
                  <a:gd name="connsiteY1" fmla="*/ 0 h 1930789"/>
                  <a:gd name="connsiteX2" fmla="*/ 20669 w 20669"/>
                  <a:gd name="connsiteY2" fmla="*/ 1930789 h 1930789"/>
                  <a:gd name="connsiteX3" fmla="*/ 2381 w 20669"/>
                  <a:gd name="connsiteY3" fmla="*/ 1930789 h 1930789"/>
                  <a:gd name="connsiteX4" fmla="*/ 0 w 20669"/>
                  <a:gd name="connsiteY4" fmla="*/ 26193 h 1930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69" h="1930789">
                    <a:moveTo>
                      <a:pt x="0" y="26193"/>
                    </a:moveTo>
                    <a:lnTo>
                      <a:pt x="18288" y="0"/>
                    </a:lnTo>
                    <a:cubicBezTo>
                      <a:pt x="19082" y="644390"/>
                      <a:pt x="19875" y="1286399"/>
                      <a:pt x="20669" y="1930789"/>
                    </a:cubicBezTo>
                    <a:lnTo>
                      <a:pt x="2381" y="1930789"/>
                    </a:lnTo>
                    <a:cubicBezTo>
                      <a:pt x="1587" y="1295924"/>
                      <a:pt x="794" y="661058"/>
                      <a:pt x="0" y="26193"/>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Rectangle 120">
                <a:extLst>
                  <a:ext uri="{FF2B5EF4-FFF2-40B4-BE49-F238E27FC236}">
                    <a16:creationId xmlns:a16="http://schemas.microsoft.com/office/drawing/2014/main" id="{6C410503-D4B1-4B12-B13D-F07F9EDF58B8}"/>
                  </a:ext>
                </a:extLst>
              </p:cNvPr>
              <p:cNvSpPr/>
              <p:nvPr/>
            </p:nvSpPr>
            <p:spPr>
              <a:xfrm>
                <a:off x="4959553" y="2764116"/>
                <a:ext cx="23050" cy="1766430"/>
              </a:xfrm>
              <a:custGeom>
                <a:avLst/>
                <a:gdLst>
                  <a:gd name="connsiteX0" fmla="*/ 0 w 18288"/>
                  <a:gd name="connsiteY0" fmla="*/ 0 h 1837867"/>
                  <a:gd name="connsiteX1" fmla="*/ 18288 w 18288"/>
                  <a:gd name="connsiteY1" fmla="*/ 0 h 1837867"/>
                  <a:gd name="connsiteX2" fmla="*/ 18288 w 18288"/>
                  <a:gd name="connsiteY2" fmla="*/ 1837867 h 1837867"/>
                  <a:gd name="connsiteX3" fmla="*/ 0 w 18288"/>
                  <a:gd name="connsiteY3" fmla="*/ 1837867 h 1837867"/>
                  <a:gd name="connsiteX4" fmla="*/ 0 w 18288"/>
                  <a:gd name="connsiteY4" fmla="*/ 0 h 1837867"/>
                  <a:gd name="connsiteX0" fmla="*/ 0 w 18288"/>
                  <a:gd name="connsiteY0" fmla="*/ 92869 h 1837867"/>
                  <a:gd name="connsiteX1" fmla="*/ 18288 w 18288"/>
                  <a:gd name="connsiteY1" fmla="*/ 0 h 1837867"/>
                  <a:gd name="connsiteX2" fmla="*/ 18288 w 18288"/>
                  <a:gd name="connsiteY2" fmla="*/ 1837867 h 1837867"/>
                  <a:gd name="connsiteX3" fmla="*/ 0 w 18288"/>
                  <a:gd name="connsiteY3" fmla="*/ 1837867 h 1837867"/>
                  <a:gd name="connsiteX4" fmla="*/ 0 w 18288"/>
                  <a:gd name="connsiteY4" fmla="*/ 92869 h 1837867"/>
                  <a:gd name="connsiteX0" fmla="*/ 0 w 18288"/>
                  <a:gd name="connsiteY0" fmla="*/ 16669 h 1761667"/>
                  <a:gd name="connsiteX1" fmla="*/ 18288 w 18288"/>
                  <a:gd name="connsiteY1" fmla="*/ 0 h 1761667"/>
                  <a:gd name="connsiteX2" fmla="*/ 18288 w 18288"/>
                  <a:gd name="connsiteY2" fmla="*/ 1761667 h 1761667"/>
                  <a:gd name="connsiteX3" fmla="*/ 0 w 18288"/>
                  <a:gd name="connsiteY3" fmla="*/ 1761667 h 1761667"/>
                  <a:gd name="connsiteX4" fmla="*/ 0 w 18288"/>
                  <a:gd name="connsiteY4" fmla="*/ 16669 h 1761667"/>
                  <a:gd name="connsiteX0" fmla="*/ 0 w 23050"/>
                  <a:gd name="connsiteY0" fmla="*/ 2381 h 1761667"/>
                  <a:gd name="connsiteX1" fmla="*/ 23050 w 23050"/>
                  <a:gd name="connsiteY1" fmla="*/ 0 h 1761667"/>
                  <a:gd name="connsiteX2" fmla="*/ 23050 w 23050"/>
                  <a:gd name="connsiteY2" fmla="*/ 1761667 h 1761667"/>
                  <a:gd name="connsiteX3" fmla="*/ 4762 w 23050"/>
                  <a:gd name="connsiteY3" fmla="*/ 1761667 h 1761667"/>
                  <a:gd name="connsiteX4" fmla="*/ 0 w 23050"/>
                  <a:gd name="connsiteY4" fmla="*/ 2381 h 1761667"/>
                  <a:gd name="connsiteX0" fmla="*/ 0 w 23050"/>
                  <a:gd name="connsiteY0" fmla="*/ 7144 h 1766430"/>
                  <a:gd name="connsiteX1" fmla="*/ 20668 w 23050"/>
                  <a:gd name="connsiteY1" fmla="*/ 0 h 1766430"/>
                  <a:gd name="connsiteX2" fmla="*/ 23050 w 23050"/>
                  <a:gd name="connsiteY2" fmla="*/ 1766430 h 1766430"/>
                  <a:gd name="connsiteX3" fmla="*/ 4762 w 23050"/>
                  <a:gd name="connsiteY3" fmla="*/ 1766430 h 1766430"/>
                  <a:gd name="connsiteX4" fmla="*/ 0 w 23050"/>
                  <a:gd name="connsiteY4" fmla="*/ 7144 h 1766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0" h="1766430">
                    <a:moveTo>
                      <a:pt x="0" y="7144"/>
                    </a:moveTo>
                    <a:lnTo>
                      <a:pt x="20668" y="0"/>
                    </a:lnTo>
                    <a:lnTo>
                      <a:pt x="23050" y="1766430"/>
                    </a:lnTo>
                    <a:lnTo>
                      <a:pt x="4762" y="1766430"/>
                    </a:lnTo>
                    <a:cubicBezTo>
                      <a:pt x="3175" y="1180001"/>
                      <a:pt x="1587" y="593573"/>
                      <a:pt x="0" y="7144"/>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Rectangle 121">
                <a:extLst>
                  <a:ext uri="{FF2B5EF4-FFF2-40B4-BE49-F238E27FC236}">
                    <a16:creationId xmlns:a16="http://schemas.microsoft.com/office/drawing/2014/main" id="{7F27248F-B6EB-499F-9CF0-8B7DCDD493C0}"/>
                  </a:ext>
                </a:extLst>
              </p:cNvPr>
              <p:cNvSpPr/>
              <p:nvPr/>
            </p:nvSpPr>
            <p:spPr>
              <a:xfrm>
                <a:off x="4170393" y="2813492"/>
                <a:ext cx="23050" cy="1928336"/>
              </a:xfrm>
              <a:custGeom>
                <a:avLst/>
                <a:gdLst>
                  <a:gd name="connsiteX0" fmla="*/ 0 w 18288"/>
                  <a:gd name="connsiteY0" fmla="*/ 0 h 2011680"/>
                  <a:gd name="connsiteX1" fmla="*/ 18288 w 18288"/>
                  <a:gd name="connsiteY1" fmla="*/ 0 h 2011680"/>
                  <a:gd name="connsiteX2" fmla="*/ 18288 w 18288"/>
                  <a:gd name="connsiteY2" fmla="*/ 2011680 h 2011680"/>
                  <a:gd name="connsiteX3" fmla="*/ 0 w 18288"/>
                  <a:gd name="connsiteY3" fmla="*/ 2011680 h 2011680"/>
                  <a:gd name="connsiteX4" fmla="*/ 0 w 18288"/>
                  <a:gd name="connsiteY4" fmla="*/ 0 h 2011680"/>
                  <a:gd name="connsiteX0" fmla="*/ 0 w 18288"/>
                  <a:gd name="connsiteY0" fmla="*/ 0 h 2011680"/>
                  <a:gd name="connsiteX1" fmla="*/ 18288 w 18288"/>
                  <a:gd name="connsiteY1" fmla="*/ 97631 h 2011680"/>
                  <a:gd name="connsiteX2" fmla="*/ 18288 w 18288"/>
                  <a:gd name="connsiteY2" fmla="*/ 2011680 h 2011680"/>
                  <a:gd name="connsiteX3" fmla="*/ 0 w 18288"/>
                  <a:gd name="connsiteY3" fmla="*/ 2011680 h 2011680"/>
                  <a:gd name="connsiteX4" fmla="*/ 0 w 18288"/>
                  <a:gd name="connsiteY4" fmla="*/ 0 h 2011680"/>
                  <a:gd name="connsiteX0" fmla="*/ 0 w 23050"/>
                  <a:gd name="connsiteY0" fmla="*/ 0 h 1928336"/>
                  <a:gd name="connsiteX1" fmla="*/ 23050 w 23050"/>
                  <a:gd name="connsiteY1" fmla="*/ 14287 h 1928336"/>
                  <a:gd name="connsiteX2" fmla="*/ 23050 w 23050"/>
                  <a:gd name="connsiteY2" fmla="*/ 1928336 h 1928336"/>
                  <a:gd name="connsiteX3" fmla="*/ 4762 w 23050"/>
                  <a:gd name="connsiteY3" fmla="*/ 1928336 h 1928336"/>
                  <a:gd name="connsiteX4" fmla="*/ 0 w 23050"/>
                  <a:gd name="connsiteY4" fmla="*/ 0 h 1928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0" h="1928336">
                    <a:moveTo>
                      <a:pt x="0" y="0"/>
                    </a:moveTo>
                    <a:lnTo>
                      <a:pt x="23050" y="14287"/>
                    </a:lnTo>
                    <a:lnTo>
                      <a:pt x="23050" y="1928336"/>
                    </a:lnTo>
                    <a:lnTo>
                      <a:pt x="4762" y="1928336"/>
                    </a:lnTo>
                    <a:cubicBezTo>
                      <a:pt x="3175" y="1285557"/>
                      <a:pt x="1587" y="642779"/>
                      <a:pt x="0" y="0"/>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Rectangle 122">
                <a:extLst>
                  <a:ext uri="{FF2B5EF4-FFF2-40B4-BE49-F238E27FC236}">
                    <a16:creationId xmlns:a16="http://schemas.microsoft.com/office/drawing/2014/main" id="{EE36DBF9-37EA-4D71-B29A-0DE31E38381F}"/>
                  </a:ext>
                </a:extLst>
              </p:cNvPr>
              <p:cNvSpPr/>
              <p:nvPr/>
            </p:nvSpPr>
            <p:spPr>
              <a:xfrm>
                <a:off x="3987347" y="2704971"/>
                <a:ext cx="34956" cy="1682591"/>
              </a:xfrm>
              <a:custGeom>
                <a:avLst/>
                <a:gdLst>
                  <a:gd name="connsiteX0" fmla="*/ 0 w 18288"/>
                  <a:gd name="connsiteY0" fmla="*/ 0 h 1737360"/>
                  <a:gd name="connsiteX1" fmla="*/ 18288 w 18288"/>
                  <a:gd name="connsiteY1" fmla="*/ 0 h 1737360"/>
                  <a:gd name="connsiteX2" fmla="*/ 18288 w 18288"/>
                  <a:gd name="connsiteY2" fmla="*/ 1737360 h 1737360"/>
                  <a:gd name="connsiteX3" fmla="*/ 0 w 18288"/>
                  <a:gd name="connsiteY3" fmla="*/ 1737360 h 1737360"/>
                  <a:gd name="connsiteX4" fmla="*/ 0 w 18288"/>
                  <a:gd name="connsiteY4" fmla="*/ 0 h 1737360"/>
                  <a:gd name="connsiteX0" fmla="*/ 0 w 20669"/>
                  <a:gd name="connsiteY0" fmla="*/ 0 h 1737360"/>
                  <a:gd name="connsiteX1" fmla="*/ 20669 w 20669"/>
                  <a:gd name="connsiteY1" fmla="*/ 71438 h 1737360"/>
                  <a:gd name="connsiteX2" fmla="*/ 18288 w 20669"/>
                  <a:gd name="connsiteY2" fmla="*/ 1737360 h 1737360"/>
                  <a:gd name="connsiteX3" fmla="*/ 0 w 20669"/>
                  <a:gd name="connsiteY3" fmla="*/ 1737360 h 1737360"/>
                  <a:gd name="connsiteX4" fmla="*/ 0 w 20669"/>
                  <a:gd name="connsiteY4" fmla="*/ 0 h 1737360"/>
                  <a:gd name="connsiteX0" fmla="*/ 0 w 34956"/>
                  <a:gd name="connsiteY0" fmla="*/ 0 h 1682591"/>
                  <a:gd name="connsiteX1" fmla="*/ 34956 w 34956"/>
                  <a:gd name="connsiteY1" fmla="*/ 16669 h 1682591"/>
                  <a:gd name="connsiteX2" fmla="*/ 32575 w 34956"/>
                  <a:gd name="connsiteY2" fmla="*/ 1682591 h 1682591"/>
                  <a:gd name="connsiteX3" fmla="*/ 14287 w 34956"/>
                  <a:gd name="connsiteY3" fmla="*/ 1682591 h 1682591"/>
                  <a:gd name="connsiteX4" fmla="*/ 0 w 34956"/>
                  <a:gd name="connsiteY4" fmla="*/ 0 h 1682591"/>
                  <a:gd name="connsiteX0" fmla="*/ 0 w 34956"/>
                  <a:gd name="connsiteY0" fmla="*/ 0 h 1682591"/>
                  <a:gd name="connsiteX1" fmla="*/ 34956 w 34956"/>
                  <a:gd name="connsiteY1" fmla="*/ 16669 h 1682591"/>
                  <a:gd name="connsiteX2" fmla="*/ 32575 w 34956"/>
                  <a:gd name="connsiteY2" fmla="*/ 1682591 h 1682591"/>
                  <a:gd name="connsiteX3" fmla="*/ 14287 w 34956"/>
                  <a:gd name="connsiteY3" fmla="*/ 1682591 h 1682591"/>
                  <a:gd name="connsiteX4" fmla="*/ 0 w 34956"/>
                  <a:gd name="connsiteY4" fmla="*/ 0 h 1682591"/>
                  <a:gd name="connsiteX0" fmla="*/ 0 w 34956"/>
                  <a:gd name="connsiteY0" fmla="*/ 0 h 1682591"/>
                  <a:gd name="connsiteX1" fmla="*/ 34956 w 34956"/>
                  <a:gd name="connsiteY1" fmla="*/ 14288 h 1682591"/>
                  <a:gd name="connsiteX2" fmla="*/ 32575 w 34956"/>
                  <a:gd name="connsiteY2" fmla="*/ 1682591 h 1682591"/>
                  <a:gd name="connsiteX3" fmla="*/ 14287 w 34956"/>
                  <a:gd name="connsiteY3" fmla="*/ 1682591 h 1682591"/>
                  <a:gd name="connsiteX4" fmla="*/ 0 w 34956"/>
                  <a:gd name="connsiteY4" fmla="*/ 0 h 1682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56" h="1682591">
                    <a:moveTo>
                      <a:pt x="0" y="0"/>
                    </a:moveTo>
                    <a:lnTo>
                      <a:pt x="34956" y="14288"/>
                    </a:lnTo>
                    <a:cubicBezTo>
                      <a:pt x="34162" y="569595"/>
                      <a:pt x="33369" y="1127284"/>
                      <a:pt x="32575" y="1682591"/>
                    </a:cubicBezTo>
                    <a:lnTo>
                      <a:pt x="14287" y="1682591"/>
                    </a:lnTo>
                    <a:lnTo>
                      <a:pt x="0" y="0"/>
                    </a:ln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Freeform 712">
                <a:extLst>
                  <a:ext uri="{FF2B5EF4-FFF2-40B4-BE49-F238E27FC236}">
                    <a16:creationId xmlns:a16="http://schemas.microsoft.com/office/drawing/2014/main" id="{2CFE0058-234D-4C3E-AD7B-965C2298BB77}"/>
                  </a:ext>
                </a:extLst>
              </p:cNvPr>
              <p:cNvSpPr/>
              <p:nvPr/>
            </p:nvSpPr>
            <p:spPr>
              <a:xfrm>
                <a:off x="4960125" y="4186175"/>
                <a:ext cx="562931" cy="688741"/>
              </a:xfrm>
              <a:custGeom>
                <a:avLst/>
                <a:gdLst>
                  <a:gd name="connsiteX0" fmla="*/ 6036 w 457561"/>
                  <a:gd name="connsiteY0" fmla="*/ 74443 h 458384"/>
                  <a:gd name="connsiteX1" fmla="*/ 6036 w 457561"/>
                  <a:gd name="connsiteY1" fmla="*/ 276849 h 458384"/>
                  <a:gd name="connsiteX2" fmla="*/ 79855 w 457561"/>
                  <a:gd name="connsiteY2" fmla="*/ 405437 h 458384"/>
                  <a:gd name="connsiteX3" fmla="*/ 217967 w 457561"/>
                  <a:gd name="connsiteY3" fmla="*/ 457824 h 458384"/>
                  <a:gd name="connsiteX4" fmla="*/ 348936 w 457561"/>
                  <a:gd name="connsiteY4" fmla="*/ 426868 h 458384"/>
                  <a:gd name="connsiteX5" fmla="*/ 434661 w 457561"/>
                  <a:gd name="connsiteY5" fmla="*/ 333999 h 458384"/>
                  <a:gd name="connsiteX6" fmla="*/ 456092 w 457561"/>
                  <a:gd name="connsiteY6" fmla="*/ 195887 h 458384"/>
                  <a:gd name="connsiteX7" fmla="*/ 403705 w 457561"/>
                  <a:gd name="connsiteY7" fmla="*/ 79205 h 458384"/>
                  <a:gd name="connsiteX8" fmla="*/ 306073 w 457561"/>
                  <a:gd name="connsiteY8" fmla="*/ 7768 h 458384"/>
                  <a:gd name="connsiteX9" fmla="*/ 194155 w 457561"/>
                  <a:gd name="connsiteY9" fmla="*/ 5387 h 458384"/>
                  <a:gd name="connsiteX10" fmla="*/ 132242 w 457561"/>
                  <a:gd name="connsiteY10" fmla="*/ 38724 h 458384"/>
                  <a:gd name="connsiteX11" fmla="*/ 94142 w 457561"/>
                  <a:gd name="connsiteY11" fmla="*/ 117305 h 458384"/>
                  <a:gd name="connsiteX12" fmla="*/ 106048 w 457561"/>
                  <a:gd name="connsiteY12" fmla="*/ 195887 h 458384"/>
                  <a:gd name="connsiteX13" fmla="*/ 179867 w 457561"/>
                  <a:gd name="connsiteY13" fmla="*/ 267324 h 458384"/>
                  <a:gd name="connsiteX14" fmla="*/ 282261 w 457561"/>
                  <a:gd name="connsiteY14" fmla="*/ 262562 h 458384"/>
                  <a:gd name="connsiteX15" fmla="*/ 320361 w 457561"/>
                  <a:gd name="connsiteY15" fmla="*/ 172074 h 458384"/>
                  <a:gd name="connsiteX16" fmla="*/ 272736 w 457561"/>
                  <a:gd name="connsiteY16" fmla="*/ 100637 h 458384"/>
                  <a:gd name="connsiteX17" fmla="*/ 213205 w 457561"/>
                  <a:gd name="connsiteY17" fmla="*/ 93493 h 458384"/>
                  <a:gd name="connsiteX18" fmla="*/ 282261 w 457561"/>
                  <a:gd name="connsiteY18" fmla="*/ 131593 h 458384"/>
                  <a:gd name="connsiteX19" fmla="*/ 298930 w 457561"/>
                  <a:gd name="connsiteY19" fmla="*/ 195887 h 458384"/>
                  <a:gd name="connsiteX20" fmla="*/ 267973 w 457561"/>
                  <a:gd name="connsiteY20" fmla="*/ 238749 h 458384"/>
                  <a:gd name="connsiteX21" fmla="*/ 201298 w 457561"/>
                  <a:gd name="connsiteY21" fmla="*/ 260180 h 458384"/>
                  <a:gd name="connsiteX22" fmla="*/ 120336 w 457561"/>
                  <a:gd name="connsiteY22" fmla="*/ 203030 h 458384"/>
                  <a:gd name="connsiteX23" fmla="*/ 127480 w 457561"/>
                  <a:gd name="connsiteY23" fmla="*/ 100637 h 458384"/>
                  <a:gd name="connsiteX24" fmla="*/ 179867 w 457561"/>
                  <a:gd name="connsiteY24" fmla="*/ 19674 h 458384"/>
                  <a:gd name="connsiteX25" fmla="*/ 313217 w 457561"/>
                  <a:gd name="connsiteY25" fmla="*/ 33962 h 458384"/>
                  <a:gd name="connsiteX26" fmla="*/ 398942 w 457561"/>
                  <a:gd name="connsiteY26" fmla="*/ 105399 h 458384"/>
                  <a:gd name="connsiteX27" fmla="*/ 441805 w 457561"/>
                  <a:gd name="connsiteY27" fmla="*/ 231605 h 458384"/>
                  <a:gd name="connsiteX28" fmla="*/ 398942 w 457561"/>
                  <a:gd name="connsiteY28" fmla="*/ 353049 h 458384"/>
                  <a:gd name="connsiteX29" fmla="*/ 291786 w 457561"/>
                  <a:gd name="connsiteY29" fmla="*/ 438774 h 458384"/>
                  <a:gd name="connsiteX30" fmla="*/ 177486 w 457561"/>
                  <a:gd name="connsiteY30" fmla="*/ 431630 h 458384"/>
                  <a:gd name="connsiteX31" fmla="*/ 72711 w 457561"/>
                  <a:gd name="connsiteY31" fmla="*/ 384005 h 458384"/>
                  <a:gd name="connsiteX32" fmla="*/ 20323 w 457561"/>
                  <a:gd name="connsiteY32" fmla="*/ 248274 h 458384"/>
                  <a:gd name="connsiteX33" fmla="*/ 6036 w 457561"/>
                  <a:gd name="connsiteY33" fmla="*/ 74443 h 4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7561" h="458384">
                    <a:moveTo>
                      <a:pt x="6036" y="74443"/>
                    </a:moveTo>
                    <a:cubicBezTo>
                      <a:pt x="3655" y="79205"/>
                      <a:pt x="-6267" y="221683"/>
                      <a:pt x="6036" y="276849"/>
                    </a:cubicBezTo>
                    <a:cubicBezTo>
                      <a:pt x="18339" y="332015"/>
                      <a:pt x="44533" y="375275"/>
                      <a:pt x="79855" y="405437"/>
                    </a:cubicBezTo>
                    <a:cubicBezTo>
                      <a:pt x="115177" y="435599"/>
                      <a:pt x="173120" y="454252"/>
                      <a:pt x="217967" y="457824"/>
                    </a:cubicBezTo>
                    <a:cubicBezTo>
                      <a:pt x="262814" y="461396"/>
                      <a:pt x="312820" y="447505"/>
                      <a:pt x="348936" y="426868"/>
                    </a:cubicBezTo>
                    <a:cubicBezTo>
                      <a:pt x="385052" y="406231"/>
                      <a:pt x="416802" y="372496"/>
                      <a:pt x="434661" y="333999"/>
                    </a:cubicBezTo>
                    <a:cubicBezTo>
                      <a:pt x="452520" y="295502"/>
                      <a:pt x="461251" y="238353"/>
                      <a:pt x="456092" y="195887"/>
                    </a:cubicBezTo>
                    <a:cubicBezTo>
                      <a:pt x="450933" y="153421"/>
                      <a:pt x="428708" y="110558"/>
                      <a:pt x="403705" y="79205"/>
                    </a:cubicBezTo>
                    <a:cubicBezTo>
                      <a:pt x="378702" y="47852"/>
                      <a:pt x="340998" y="20071"/>
                      <a:pt x="306073" y="7768"/>
                    </a:cubicBezTo>
                    <a:cubicBezTo>
                      <a:pt x="271148" y="-4535"/>
                      <a:pt x="223127" y="228"/>
                      <a:pt x="194155" y="5387"/>
                    </a:cubicBezTo>
                    <a:cubicBezTo>
                      <a:pt x="165183" y="10546"/>
                      <a:pt x="148911" y="20071"/>
                      <a:pt x="132242" y="38724"/>
                    </a:cubicBezTo>
                    <a:cubicBezTo>
                      <a:pt x="115573" y="57377"/>
                      <a:pt x="98508" y="91111"/>
                      <a:pt x="94142" y="117305"/>
                    </a:cubicBezTo>
                    <a:cubicBezTo>
                      <a:pt x="89776" y="143499"/>
                      <a:pt x="91761" y="170884"/>
                      <a:pt x="106048" y="195887"/>
                    </a:cubicBezTo>
                    <a:cubicBezTo>
                      <a:pt x="120335" y="220890"/>
                      <a:pt x="150498" y="256212"/>
                      <a:pt x="179867" y="267324"/>
                    </a:cubicBezTo>
                    <a:cubicBezTo>
                      <a:pt x="209236" y="278436"/>
                      <a:pt x="258845" y="278437"/>
                      <a:pt x="282261" y="262562"/>
                    </a:cubicBezTo>
                    <a:cubicBezTo>
                      <a:pt x="305677" y="246687"/>
                      <a:pt x="321948" y="199061"/>
                      <a:pt x="320361" y="172074"/>
                    </a:cubicBezTo>
                    <a:cubicBezTo>
                      <a:pt x="318774" y="145087"/>
                      <a:pt x="290595" y="113734"/>
                      <a:pt x="272736" y="100637"/>
                    </a:cubicBezTo>
                    <a:cubicBezTo>
                      <a:pt x="254877" y="87540"/>
                      <a:pt x="211618" y="88334"/>
                      <a:pt x="213205" y="93493"/>
                    </a:cubicBezTo>
                    <a:cubicBezTo>
                      <a:pt x="214792" y="98652"/>
                      <a:pt x="267974" y="114527"/>
                      <a:pt x="282261" y="131593"/>
                    </a:cubicBezTo>
                    <a:cubicBezTo>
                      <a:pt x="296549" y="148659"/>
                      <a:pt x="301311" y="178028"/>
                      <a:pt x="298930" y="195887"/>
                    </a:cubicBezTo>
                    <a:cubicBezTo>
                      <a:pt x="296549" y="213746"/>
                      <a:pt x="284245" y="228034"/>
                      <a:pt x="267973" y="238749"/>
                    </a:cubicBezTo>
                    <a:cubicBezTo>
                      <a:pt x="251701" y="249464"/>
                      <a:pt x="225904" y="266133"/>
                      <a:pt x="201298" y="260180"/>
                    </a:cubicBezTo>
                    <a:cubicBezTo>
                      <a:pt x="176692" y="254227"/>
                      <a:pt x="132639" y="229620"/>
                      <a:pt x="120336" y="203030"/>
                    </a:cubicBezTo>
                    <a:cubicBezTo>
                      <a:pt x="108033" y="176440"/>
                      <a:pt x="117558" y="131196"/>
                      <a:pt x="127480" y="100637"/>
                    </a:cubicBezTo>
                    <a:cubicBezTo>
                      <a:pt x="137402" y="70078"/>
                      <a:pt x="148911" y="30786"/>
                      <a:pt x="179867" y="19674"/>
                    </a:cubicBezTo>
                    <a:cubicBezTo>
                      <a:pt x="210823" y="8562"/>
                      <a:pt x="276705" y="19675"/>
                      <a:pt x="313217" y="33962"/>
                    </a:cubicBezTo>
                    <a:cubicBezTo>
                      <a:pt x="349729" y="48249"/>
                      <a:pt x="377511" y="72459"/>
                      <a:pt x="398942" y="105399"/>
                    </a:cubicBezTo>
                    <a:cubicBezTo>
                      <a:pt x="420373" y="138339"/>
                      <a:pt x="441805" y="190330"/>
                      <a:pt x="441805" y="231605"/>
                    </a:cubicBezTo>
                    <a:cubicBezTo>
                      <a:pt x="441805" y="272880"/>
                      <a:pt x="423945" y="318521"/>
                      <a:pt x="398942" y="353049"/>
                    </a:cubicBezTo>
                    <a:cubicBezTo>
                      <a:pt x="373939" y="387577"/>
                      <a:pt x="328695" y="425677"/>
                      <a:pt x="291786" y="438774"/>
                    </a:cubicBezTo>
                    <a:cubicBezTo>
                      <a:pt x="254877" y="451871"/>
                      <a:pt x="213998" y="440758"/>
                      <a:pt x="177486" y="431630"/>
                    </a:cubicBezTo>
                    <a:cubicBezTo>
                      <a:pt x="140974" y="422502"/>
                      <a:pt x="98905" y="414564"/>
                      <a:pt x="72711" y="384005"/>
                    </a:cubicBezTo>
                    <a:cubicBezTo>
                      <a:pt x="46517" y="353446"/>
                      <a:pt x="30642" y="298280"/>
                      <a:pt x="20323" y="248274"/>
                    </a:cubicBezTo>
                    <a:cubicBezTo>
                      <a:pt x="10004" y="198268"/>
                      <a:pt x="8417" y="69681"/>
                      <a:pt x="6036" y="74443"/>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 name="Freeform 713">
                <a:extLst>
                  <a:ext uri="{FF2B5EF4-FFF2-40B4-BE49-F238E27FC236}">
                    <a16:creationId xmlns:a16="http://schemas.microsoft.com/office/drawing/2014/main" id="{B5911A41-78E7-4BFD-AEB1-8811B05FEAF1}"/>
                  </a:ext>
                </a:extLst>
              </p:cNvPr>
              <p:cNvSpPr/>
              <p:nvPr/>
            </p:nvSpPr>
            <p:spPr>
              <a:xfrm>
                <a:off x="4799389" y="4653251"/>
                <a:ext cx="455120" cy="458384"/>
              </a:xfrm>
              <a:custGeom>
                <a:avLst/>
                <a:gdLst>
                  <a:gd name="connsiteX0" fmla="*/ 6036 w 457561"/>
                  <a:gd name="connsiteY0" fmla="*/ 74443 h 458384"/>
                  <a:gd name="connsiteX1" fmla="*/ 6036 w 457561"/>
                  <a:gd name="connsiteY1" fmla="*/ 276849 h 458384"/>
                  <a:gd name="connsiteX2" fmla="*/ 79855 w 457561"/>
                  <a:gd name="connsiteY2" fmla="*/ 405437 h 458384"/>
                  <a:gd name="connsiteX3" fmla="*/ 217967 w 457561"/>
                  <a:gd name="connsiteY3" fmla="*/ 457824 h 458384"/>
                  <a:gd name="connsiteX4" fmla="*/ 348936 w 457561"/>
                  <a:gd name="connsiteY4" fmla="*/ 426868 h 458384"/>
                  <a:gd name="connsiteX5" fmla="*/ 434661 w 457561"/>
                  <a:gd name="connsiteY5" fmla="*/ 333999 h 458384"/>
                  <a:gd name="connsiteX6" fmla="*/ 456092 w 457561"/>
                  <a:gd name="connsiteY6" fmla="*/ 195887 h 458384"/>
                  <a:gd name="connsiteX7" fmla="*/ 403705 w 457561"/>
                  <a:gd name="connsiteY7" fmla="*/ 79205 h 458384"/>
                  <a:gd name="connsiteX8" fmla="*/ 306073 w 457561"/>
                  <a:gd name="connsiteY8" fmla="*/ 7768 h 458384"/>
                  <a:gd name="connsiteX9" fmla="*/ 194155 w 457561"/>
                  <a:gd name="connsiteY9" fmla="*/ 5387 h 458384"/>
                  <a:gd name="connsiteX10" fmla="*/ 132242 w 457561"/>
                  <a:gd name="connsiteY10" fmla="*/ 38724 h 458384"/>
                  <a:gd name="connsiteX11" fmla="*/ 94142 w 457561"/>
                  <a:gd name="connsiteY11" fmla="*/ 117305 h 458384"/>
                  <a:gd name="connsiteX12" fmla="*/ 106048 w 457561"/>
                  <a:gd name="connsiteY12" fmla="*/ 195887 h 458384"/>
                  <a:gd name="connsiteX13" fmla="*/ 179867 w 457561"/>
                  <a:gd name="connsiteY13" fmla="*/ 267324 h 458384"/>
                  <a:gd name="connsiteX14" fmla="*/ 282261 w 457561"/>
                  <a:gd name="connsiteY14" fmla="*/ 262562 h 458384"/>
                  <a:gd name="connsiteX15" fmla="*/ 320361 w 457561"/>
                  <a:gd name="connsiteY15" fmla="*/ 172074 h 458384"/>
                  <a:gd name="connsiteX16" fmla="*/ 272736 w 457561"/>
                  <a:gd name="connsiteY16" fmla="*/ 100637 h 458384"/>
                  <a:gd name="connsiteX17" fmla="*/ 213205 w 457561"/>
                  <a:gd name="connsiteY17" fmla="*/ 93493 h 458384"/>
                  <a:gd name="connsiteX18" fmla="*/ 282261 w 457561"/>
                  <a:gd name="connsiteY18" fmla="*/ 131593 h 458384"/>
                  <a:gd name="connsiteX19" fmla="*/ 298930 w 457561"/>
                  <a:gd name="connsiteY19" fmla="*/ 195887 h 458384"/>
                  <a:gd name="connsiteX20" fmla="*/ 267973 w 457561"/>
                  <a:gd name="connsiteY20" fmla="*/ 238749 h 458384"/>
                  <a:gd name="connsiteX21" fmla="*/ 201298 w 457561"/>
                  <a:gd name="connsiteY21" fmla="*/ 260180 h 458384"/>
                  <a:gd name="connsiteX22" fmla="*/ 120336 w 457561"/>
                  <a:gd name="connsiteY22" fmla="*/ 203030 h 458384"/>
                  <a:gd name="connsiteX23" fmla="*/ 127480 w 457561"/>
                  <a:gd name="connsiteY23" fmla="*/ 100637 h 458384"/>
                  <a:gd name="connsiteX24" fmla="*/ 179867 w 457561"/>
                  <a:gd name="connsiteY24" fmla="*/ 19674 h 458384"/>
                  <a:gd name="connsiteX25" fmla="*/ 313217 w 457561"/>
                  <a:gd name="connsiteY25" fmla="*/ 33962 h 458384"/>
                  <a:gd name="connsiteX26" fmla="*/ 398942 w 457561"/>
                  <a:gd name="connsiteY26" fmla="*/ 105399 h 458384"/>
                  <a:gd name="connsiteX27" fmla="*/ 441805 w 457561"/>
                  <a:gd name="connsiteY27" fmla="*/ 231605 h 458384"/>
                  <a:gd name="connsiteX28" fmla="*/ 398942 w 457561"/>
                  <a:gd name="connsiteY28" fmla="*/ 353049 h 458384"/>
                  <a:gd name="connsiteX29" fmla="*/ 291786 w 457561"/>
                  <a:gd name="connsiteY29" fmla="*/ 438774 h 458384"/>
                  <a:gd name="connsiteX30" fmla="*/ 177486 w 457561"/>
                  <a:gd name="connsiteY30" fmla="*/ 431630 h 458384"/>
                  <a:gd name="connsiteX31" fmla="*/ 72711 w 457561"/>
                  <a:gd name="connsiteY31" fmla="*/ 384005 h 458384"/>
                  <a:gd name="connsiteX32" fmla="*/ 20323 w 457561"/>
                  <a:gd name="connsiteY32" fmla="*/ 248274 h 458384"/>
                  <a:gd name="connsiteX33" fmla="*/ 6036 w 457561"/>
                  <a:gd name="connsiteY33" fmla="*/ 74443 h 458384"/>
                  <a:gd name="connsiteX0" fmla="*/ 12921 w 454921"/>
                  <a:gd name="connsiteY0" fmla="*/ 53011 h 458384"/>
                  <a:gd name="connsiteX1" fmla="*/ 3396 w 454921"/>
                  <a:gd name="connsiteY1" fmla="*/ 276849 h 458384"/>
                  <a:gd name="connsiteX2" fmla="*/ 77215 w 454921"/>
                  <a:gd name="connsiteY2" fmla="*/ 405437 h 458384"/>
                  <a:gd name="connsiteX3" fmla="*/ 215327 w 454921"/>
                  <a:gd name="connsiteY3" fmla="*/ 457824 h 458384"/>
                  <a:gd name="connsiteX4" fmla="*/ 346296 w 454921"/>
                  <a:gd name="connsiteY4" fmla="*/ 426868 h 458384"/>
                  <a:gd name="connsiteX5" fmla="*/ 432021 w 454921"/>
                  <a:gd name="connsiteY5" fmla="*/ 333999 h 458384"/>
                  <a:gd name="connsiteX6" fmla="*/ 453452 w 454921"/>
                  <a:gd name="connsiteY6" fmla="*/ 195887 h 458384"/>
                  <a:gd name="connsiteX7" fmla="*/ 401065 w 454921"/>
                  <a:gd name="connsiteY7" fmla="*/ 79205 h 458384"/>
                  <a:gd name="connsiteX8" fmla="*/ 303433 w 454921"/>
                  <a:gd name="connsiteY8" fmla="*/ 7768 h 458384"/>
                  <a:gd name="connsiteX9" fmla="*/ 191515 w 454921"/>
                  <a:gd name="connsiteY9" fmla="*/ 5387 h 458384"/>
                  <a:gd name="connsiteX10" fmla="*/ 129602 w 454921"/>
                  <a:gd name="connsiteY10" fmla="*/ 38724 h 458384"/>
                  <a:gd name="connsiteX11" fmla="*/ 91502 w 454921"/>
                  <a:gd name="connsiteY11" fmla="*/ 117305 h 458384"/>
                  <a:gd name="connsiteX12" fmla="*/ 103408 w 454921"/>
                  <a:gd name="connsiteY12" fmla="*/ 195887 h 458384"/>
                  <a:gd name="connsiteX13" fmla="*/ 177227 w 454921"/>
                  <a:gd name="connsiteY13" fmla="*/ 267324 h 458384"/>
                  <a:gd name="connsiteX14" fmla="*/ 279621 w 454921"/>
                  <a:gd name="connsiteY14" fmla="*/ 262562 h 458384"/>
                  <a:gd name="connsiteX15" fmla="*/ 317721 w 454921"/>
                  <a:gd name="connsiteY15" fmla="*/ 172074 h 458384"/>
                  <a:gd name="connsiteX16" fmla="*/ 270096 w 454921"/>
                  <a:gd name="connsiteY16" fmla="*/ 100637 h 458384"/>
                  <a:gd name="connsiteX17" fmla="*/ 210565 w 454921"/>
                  <a:gd name="connsiteY17" fmla="*/ 93493 h 458384"/>
                  <a:gd name="connsiteX18" fmla="*/ 279621 w 454921"/>
                  <a:gd name="connsiteY18" fmla="*/ 131593 h 458384"/>
                  <a:gd name="connsiteX19" fmla="*/ 296290 w 454921"/>
                  <a:gd name="connsiteY19" fmla="*/ 195887 h 458384"/>
                  <a:gd name="connsiteX20" fmla="*/ 265333 w 454921"/>
                  <a:gd name="connsiteY20" fmla="*/ 238749 h 458384"/>
                  <a:gd name="connsiteX21" fmla="*/ 198658 w 454921"/>
                  <a:gd name="connsiteY21" fmla="*/ 260180 h 458384"/>
                  <a:gd name="connsiteX22" fmla="*/ 117696 w 454921"/>
                  <a:gd name="connsiteY22" fmla="*/ 203030 h 458384"/>
                  <a:gd name="connsiteX23" fmla="*/ 124840 w 454921"/>
                  <a:gd name="connsiteY23" fmla="*/ 100637 h 458384"/>
                  <a:gd name="connsiteX24" fmla="*/ 177227 w 454921"/>
                  <a:gd name="connsiteY24" fmla="*/ 19674 h 458384"/>
                  <a:gd name="connsiteX25" fmla="*/ 310577 w 454921"/>
                  <a:gd name="connsiteY25" fmla="*/ 33962 h 458384"/>
                  <a:gd name="connsiteX26" fmla="*/ 396302 w 454921"/>
                  <a:gd name="connsiteY26" fmla="*/ 105399 h 458384"/>
                  <a:gd name="connsiteX27" fmla="*/ 439165 w 454921"/>
                  <a:gd name="connsiteY27" fmla="*/ 231605 h 458384"/>
                  <a:gd name="connsiteX28" fmla="*/ 396302 w 454921"/>
                  <a:gd name="connsiteY28" fmla="*/ 353049 h 458384"/>
                  <a:gd name="connsiteX29" fmla="*/ 289146 w 454921"/>
                  <a:gd name="connsiteY29" fmla="*/ 438774 h 458384"/>
                  <a:gd name="connsiteX30" fmla="*/ 174846 w 454921"/>
                  <a:gd name="connsiteY30" fmla="*/ 431630 h 458384"/>
                  <a:gd name="connsiteX31" fmla="*/ 70071 w 454921"/>
                  <a:gd name="connsiteY31" fmla="*/ 384005 h 458384"/>
                  <a:gd name="connsiteX32" fmla="*/ 17683 w 454921"/>
                  <a:gd name="connsiteY32" fmla="*/ 248274 h 458384"/>
                  <a:gd name="connsiteX33" fmla="*/ 12921 w 454921"/>
                  <a:gd name="connsiteY33" fmla="*/ 53011 h 458384"/>
                  <a:gd name="connsiteX0" fmla="*/ 13120 w 455120"/>
                  <a:gd name="connsiteY0" fmla="*/ 53011 h 458384"/>
                  <a:gd name="connsiteX1" fmla="*/ 3595 w 455120"/>
                  <a:gd name="connsiteY1" fmla="*/ 276849 h 458384"/>
                  <a:gd name="connsiteX2" fmla="*/ 77414 w 455120"/>
                  <a:gd name="connsiteY2" fmla="*/ 405437 h 458384"/>
                  <a:gd name="connsiteX3" fmla="*/ 215526 w 455120"/>
                  <a:gd name="connsiteY3" fmla="*/ 457824 h 458384"/>
                  <a:gd name="connsiteX4" fmla="*/ 346495 w 455120"/>
                  <a:gd name="connsiteY4" fmla="*/ 426868 h 458384"/>
                  <a:gd name="connsiteX5" fmla="*/ 432220 w 455120"/>
                  <a:gd name="connsiteY5" fmla="*/ 333999 h 458384"/>
                  <a:gd name="connsiteX6" fmla="*/ 453651 w 455120"/>
                  <a:gd name="connsiteY6" fmla="*/ 195887 h 458384"/>
                  <a:gd name="connsiteX7" fmla="*/ 401264 w 455120"/>
                  <a:gd name="connsiteY7" fmla="*/ 79205 h 458384"/>
                  <a:gd name="connsiteX8" fmla="*/ 303632 w 455120"/>
                  <a:gd name="connsiteY8" fmla="*/ 7768 h 458384"/>
                  <a:gd name="connsiteX9" fmla="*/ 191714 w 455120"/>
                  <a:gd name="connsiteY9" fmla="*/ 5387 h 458384"/>
                  <a:gd name="connsiteX10" fmla="*/ 129801 w 455120"/>
                  <a:gd name="connsiteY10" fmla="*/ 38724 h 458384"/>
                  <a:gd name="connsiteX11" fmla="*/ 91701 w 455120"/>
                  <a:gd name="connsiteY11" fmla="*/ 117305 h 458384"/>
                  <a:gd name="connsiteX12" fmla="*/ 103607 w 455120"/>
                  <a:gd name="connsiteY12" fmla="*/ 195887 h 458384"/>
                  <a:gd name="connsiteX13" fmla="*/ 177426 w 455120"/>
                  <a:gd name="connsiteY13" fmla="*/ 267324 h 458384"/>
                  <a:gd name="connsiteX14" fmla="*/ 279820 w 455120"/>
                  <a:gd name="connsiteY14" fmla="*/ 262562 h 458384"/>
                  <a:gd name="connsiteX15" fmla="*/ 317920 w 455120"/>
                  <a:gd name="connsiteY15" fmla="*/ 172074 h 458384"/>
                  <a:gd name="connsiteX16" fmla="*/ 270295 w 455120"/>
                  <a:gd name="connsiteY16" fmla="*/ 100637 h 458384"/>
                  <a:gd name="connsiteX17" fmla="*/ 210764 w 455120"/>
                  <a:gd name="connsiteY17" fmla="*/ 93493 h 458384"/>
                  <a:gd name="connsiteX18" fmla="*/ 279820 w 455120"/>
                  <a:gd name="connsiteY18" fmla="*/ 131593 h 458384"/>
                  <a:gd name="connsiteX19" fmla="*/ 296489 w 455120"/>
                  <a:gd name="connsiteY19" fmla="*/ 195887 h 458384"/>
                  <a:gd name="connsiteX20" fmla="*/ 265532 w 455120"/>
                  <a:gd name="connsiteY20" fmla="*/ 238749 h 458384"/>
                  <a:gd name="connsiteX21" fmla="*/ 198857 w 455120"/>
                  <a:gd name="connsiteY21" fmla="*/ 260180 h 458384"/>
                  <a:gd name="connsiteX22" fmla="*/ 117895 w 455120"/>
                  <a:gd name="connsiteY22" fmla="*/ 203030 h 458384"/>
                  <a:gd name="connsiteX23" fmla="*/ 125039 w 455120"/>
                  <a:gd name="connsiteY23" fmla="*/ 100637 h 458384"/>
                  <a:gd name="connsiteX24" fmla="*/ 177426 w 455120"/>
                  <a:gd name="connsiteY24" fmla="*/ 19674 h 458384"/>
                  <a:gd name="connsiteX25" fmla="*/ 310776 w 455120"/>
                  <a:gd name="connsiteY25" fmla="*/ 33962 h 458384"/>
                  <a:gd name="connsiteX26" fmla="*/ 396501 w 455120"/>
                  <a:gd name="connsiteY26" fmla="*/ 105399 h 458384"/>
                  <a:gd name="connsiteX27" fmla="*/ 439364 w 455120"/>
                  <a:gd name="connsiteY27" fmla="*/ 231605 h 458384"/>
                  <a:gd name="connsiteX28" fmla="*/ 396501 w 455120"/>
                  <a:gd name="connsiteY28" fmla="*/ 353049 h 458384"/>
                  <a:gd name="connsiteX29" fmla="*/ 289345 w 455120"/>
                  <a:gd name="connsiteY29" fmla="*/ 438774 h 458384"/>
                  <a:gd name="connsiteX30" fmla="*/ 175045 w 455120"/>
                  <a:gd name="connsiteY30" fmla="*/ 431630 h 458384"/>
                  <a:gd name="connsiteX31" fmla="*/ 70270 w 455120"/>
                  <a:gd name="connsiteY31" fmla="*/ 384005 h 458384"/>
                  <a:gd name="connsiteX32" fmla="*/ 17882 w 455120"/>
                  <a:gd name="connsiteY32" fmla="*/ 248274 h 458384"/>
                  <a:gd name="connsiteX33" fmla="*/ 27405 w 455120"/>
                  <a:gd name="connsiteY33" fmla="*/ 161637 h 458384"/>
                  <a:gd name="connsiteX34" fmla="*/ 13120 w 455120"/>
                  <a:gd name="connsiteY34" fmla="*/ 53011 h 4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55120" h="458384">
                    <a:moveTo>
                      <a:pt x="13120" y="53011"/>
                    </a:moveTo>
                    <a:cubicBezTo>
                      <a:pt x="9152" y="72213"/>
                      <a:pt x="-7121" y="218111"/>
                      <a:pt x="3595" y="276849"/>
                    </a:cubicBezTo>
                    <a:cubicBezTo>
                      <a:pt x="14311" y="335587"/>
                      <a:pt x="42092" y="375275"/>
                      <a:pt x="77414" y="405437"/>
                    </a:cubicBezTo>
                    <a:cubicBezTo>
                      <a:pt x="112736" y="435599"/>
                      <a:pt x="170679" y="454252"/>
                      <a:pt x="215526" y="457824"/>
                    </a:cubicBezTo>
                    <a:cubicBezTo>
                      <a:pt x="260373" y="461396"/>
                      <a:pt x="310379" y="447505"/>
                      <a:pt x="346495" y="426868"/>
                    </a:cubicBezTo>
                    <a:cubicBezTo>
                      <a:pt x="382611" y="406231"/>
                      <a:pt x="414361" y="372496"/>
                      <a:pt x="432220" y="333999"/>
                    </a:cubicBezTo>
                    <a:cubicBezTo>
                      <a:pt x="450079" y="295502"/>
                      <a:pt x="458810" y="238353"/>
                      <a:pt x="453651" y="195887"/>
                    </a:cubicBezTo>
                    <a:cubicBezTo>
                      <a:pt x="448492" y="153421"/>
                      <a:pt x="426267" y="110558"/>
                      <a:pt x="401264" y="79205"/>
                    </a:cubicBezTo>
                    <a:cubicBezTo>
                      <a:pt x="376261" y="47852"/>
                      <a:pt x="338557" y="20071"/>
                      <a:pt x="303632" y="7768"/>
                    </a:cubicBezTo>
                    <a:cubicBezTo>
                      <a:pt x="268707" y="-4535"/>
                      <a:pt x="220686" y="228"/>
                      <a:pt x="191714" y="5387"/>
                    </a:cubicBezTo>
                    <a:cubicBezTo>
                      <a:pt x="162742" y="10546"/>
                      <a:pt x="146470" y="20071"/>
                      <a:pt x="129801" y="38724"/>
                    </a:cubicBezTo>
                    <a:cubicBezTo>
                      <a:pt x="113132" y="57377"/>
                      <a:pt x="96067" y="91111"/>
                      <a:pt x="91701" y="117305"/>
                    </a:cubicBezTo>
                    <a:cubicBezTo>
                      <a:pt x="87335" y="143499"/>
                      <a:pt x="89320" y="170884"/>
                      <a:pt x="103607" y="195887"/>
                    </a:cubicBezTo>
                    <a:cubicBezTo>
                      <a:pt x="117894" y="220890"/>
                      <a:pt x="148057" y="256212"/>
                      <a:pt x="177426" y="267324"/>
                    </a:cubicBezTo>
                    <a:cubicBezTo>
                      <a:pt x="206795" y="278436"/>
                      <a:pt x="256404" y="278437"/>
                      <a:pt x="279820" y="262562"/>
                    </a:cubicBezTo>
                    <a:cubicBezTo>
                      <a:pt x="303236" y="246687"/>
                      <a:pt x="319507" y="199061"/>
                      <a:pt x="317920" y="172074"/>
                    </a:cubicBezTo>
                    <a:cubicBezTo>
                      <a:pt x="316333" y="145087"/>
                      <a:pt x="288154" y="113734"/>
                      <a:pt x="270295" y="100637"/>
                    </a:cubicBezTo>
                    <a:cubicBezTo>
                      <a:pt x="252436" y="87540"/>
                      <a:pt x="209177" y="88334"/>
                      <a:pt x="210764" y="93493"/>
                    </a:cubicBezTo>
                    <a:cubicBezTo>
                      <a:pt x="212351" y="98652"/>
                      <a:pt x="265533" y="114527"/>
                      <a:pt x="279820" y="131593"/>
                    </a:cubicBezTo>
                    <a:cubicBezTo>
                      <a:pt x="294108" y="148659"/>
                      <a:pt x="298870" y="178028"/>
                      <a:pt x="296489" y="195887"/>
                    </a:cubicBezTo>
                    <a:cubicBezTo>
                      <a:pt x="294108" y="213746"/>
                      <a:pt x="281804" y="228034"/>
                      <a:pt x="265532" y="238749"/>
                    </a:cubicBezTo>
                    <a:cubicBezTo>
                      <a:pt x="249260" y="249464"/>
                      <a:pt x="223463" y="266133"/>
                      <a:pt x="198857" y="260180"/>
                    </a:cubicBezTo>
                    <a:cubicBezTo>
                      <a:pt x="174251" y="254227"/>
                      <a:pt x="130198" y="229620"/>
                      <a:pt x="117895" y="203030"/>
                    </a:cubicBezTo>
                    <a:cubicBezTo>
                      <a:pt x="105592" y="176440"/>
                      <a:pt x="115117" y="131196"/>
                      <a:pt x="125039" y="100637"/>
                    </a:cubicBezTo>
                    <a:cubicBezTo>
                      <a:pt x="134961" y="70078"/>
                      <a:pt x="146470" y="30786"/>
                      <a:pt x="177426" y="19674"/>
                    </a:cubicBezTo>
                    <a:cubicBezTo>
                      <a:pt x="208382" y="8562"/>
                      <a:pt x="274264" y="19675"/>
                      <a:pt x="310776" y="33962"/>
                    </a:cubicBezTo>
                    <a:cubicBezTo>
                      <a:pt x="347288" y="48249"/>
                      <a:pt x="375070" y="72459"/>
                      <a:pt x="396501" y="105399"/>
                    </a:cubicBezTo>
                    <a:cubicBezTo>
                      <a:pt x="417932" y="138339"/>
                      <a:pt x="439364" y="190330"/>
                      <a:pt x="439364" y="231605"/>
                    </a:cubicBezTo>
                    <a:cubicBezTo>
                      <a:pt x="439364" y="272880"/>
                      <a:pt x="421504" y="318521"/>
                      <a:pt x="396501" y="353049"/>
                    </a:cubicBezTo>
                    <a:cubicBezTo>
                      <a:pt x="371498" y="387577"/>
                      <a:pt x="326254" y="425677"/>
                      <a:pt x="289345" y="438774"/>
                    </a:cubicBezTo>
                    <a:cubicBezTo>
                      <a:pt x="252436" y="451871"/>
                      <a:pt x="211557" y="440758"/>
                      <a:pt x="175045" y="431630"/>
                    </a:cubicBezTo>
                    <a:cubicBezTo>
                      <a:pt x="138533" y="422502"/>
                      <a:pt x="96464" y="414564"/>
                      <a:pt x="70270" y="384005"/>
                    </a:cubicBezTo>
                    <a:cubicBezTo>
                      <a:pt x="44076" y="353446"/>
                      <a:pt x="25026" y="285335"/>
                      <a:pt x="17882" y="248274"/>
                    </a:cubicBezTo>
                    <a:cubicBezTo>
                      <a:pt x="10738" y="211213"/>
                      <a:pt x="28199" y="194181"/>
                      <a:pt x="27405" y="161637"/>
                    </a:cubicBezTo>
                    <a:cubicBezTo>
                      <a:pt x="26611" y="129093"/>
                      <a:pt x="17088" y="33809"/>
                      <a:pt x="13120" y="53011"/>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Freeform 714">
                <a:extLst>
                  <a:ext uri="{FF2B5EF4-FFF2-40B4-BE49-F238E27FC236}">
                    <a16:creationId xmlns:a16="http://schemas.microsoft.com/office/drawing/2014/main" id="{C9E66619-4064-4AC7-845C-C7E0F1925A58}"/>
                  </a:ext>
                </a:extLst>
              </p:cNvPr>
              <p:cNvSpPr/>
              <p:nvPr/>
            </p:nvSpPr>
            <p:spPr>
              <a:xfrm>
                <a:off x="4503881" y="4919044"/>
                <a:ext cx="457561" cy="458384"/>
              </a:xfrm>
              <a:custGeom>
                <a:avLst/>
                <a:gdLst>
                  <a:gd name="connsiteX0" fmla="*/ 6036 w 457561"/>
                  <a:gd name="connsiteY0" fmla="*/ 74443 h 458384"/>
                  <a:gd name="connsiteX1" fmla="*/ 6036 w 457561"/>
                  <a:gd name="connsiteY1" fmla="*/ 276849 h 458384"/>
                  <a:gd name="connsiteX2" fmla="*/ 79855 w 457561"/>
                  <a:gd name="connsiteY2" fmla="*/ 405437 h 458384"/>
                  <a:gd name="connsiteX3" fmla="*/ 217967 w 457561"/>
                  <a:gd name="connsiteY3" fmla="*/ 457824 h 458384"/>
                  <a:gd name="connsiteX4" fmla="*/ 348936 w 457561"/>
                  <a:gd name="connsiteY4" fmla="*/ 426868 h 458384"/>
                  <a:gd name="connsiteX5" fmla="*/ 434661 w 457561"/>
                  <a:gd name="connsiteY5" fmla="*/ 333999 h 458384"/>
                  <a:gd name="connsiteX6" fmla="*/ 456092 w 457561"/>
                  <a:gd name="connsiteY6" fmla="*/ 195887 h 458384"/>
                  <a:gd name="connsiteX7" fmla="*/ 403705 w 457561"/>
                  <a:gd name="connsiteY7" fmla="*/ 79205 h 458384"/>
                  <a:gd name="connsiteX8" fmla="*/ 306073 w 457561"/>
                  <a:gd name="connsiteY8" fmla="*/ 7768 h 458384"/>
                  <a:gd name="connsiteX9" fmla="*/ 194155 w 457561"/>
                  <a:gd name="connsiteY9" fmla="*/ 5387 h 458384"/>
                  <a:gd name="connsiteX10" fmla="*/ 132242 w 457561"/>
                  <a:gd name="connsiteY10" fmla="*/ 38724 h 458384"/>
                  <a:gd name="connsiteX11" fmla="*/ 94142 w 457561"/>
                  <a:gd name="connsiteY11" fmla="*/ 117305 h 458384"/>
                  <a:gd name="connsiteX12" fmla="*/ 106048 w 457561"/>
                  <a:gd name="connsiteY12" fmla="*/ 195887 h 458384"/>
                  <a:gd name="connsiteX13" fmla="*/ 179867 w 457561"/>
                  <a:gd name="connsiteY13" fmla="*/ 267324 h 458384"/>
                  <a:gd name="connsiteX14" fmla="*/ 282261 w 457561"/>
                  <a:gd name="connsiteY14" fmla="*/ 262562 h 458384"/>
                  <a:gd name="connsiteX15" fmla="*/ 320361 w 457561"/>
                  <a:gd name="connsiteY15" fmla="*/ 172074 h 458384"/>
                  <a:gd name="connsiteX16" fmla="*/ 272736 w 457561"/>
                  <a:gd name="connsiteY16" fmla="*/ 100637 h 458384"/>
                  <a:gd name="connsiteX17" fmla="*/ 213205 w 457561"/>
                  <a:gd name="connsiteY17" fmla="*/ 93493 h 458384"/>
                  <a:gd name="connsiteX18" fmla="*/ 282261 w 457561"/>
                  <a:gd name="connsiteY18" fmla="*/ 131593 h 458384"/>
                  <a:gd name="connsiteX19" fmla="*/ 298930 w 457561"/>
                  <a:gd name="connsiteY19" fmla="*/ 195887 h 458384"/>
                  <a:gd name="connsiteX20" fmla="*/ 267973 w 457561"/>
                  <a:gd name="connsiteY20" fmla="*/ 238749 h 458384"/>
                  <a:gd name="connsiteX21" fmla="*/ 201298 w 457561"/>
                  <a:gd name="connsiteY21" fmla="*/ 260180 h 458384"/>
                  <a:gd name="connsiteX22" fmla="*/ 120336 w 457561"/>
                  <a:gd name="connsiteY22" fmla="*/ 203030 h 458384"/>
                  <a:gd name="connsiteX23" fmla="*/ 127480 w 457561"/>
                  <a:gd name="connsiteY23" fmla="*/ 100637 h 458384"/>
                  <a:gd name="connsiteX24" fmla="*/ 179867 w 457561"/>
                  <a:gd name="connsiteY24" fmla="*/ 19674 h 458384"/>
                  <a:gd name="connsiteX25" fmla="*/ 313217 w 457561"/>
                  <a:gd name="connsiteY25" fmla="*/ 33962 h 458384"/>
                  <a:gd name="connsiteX26" fmla="*/ 398942 w 457561"/>
                  <a:gd name="connsiteY26" fmla="*/ 105399 h 458384"/>
                  <a:gd name="connsiteX27" fmla="*/ 441805 w 457561"/>
                  <a:gd name="connsiteY27" fmla="*/ 231605 h 458384"/>
                  <a:gd name="connsiteX28" fmla="*/ 398942 w 457561"/>
                  <a:gd name="connsiteY28" fmla="*/ 353049 h 458384"/>
                  <a:gd name="connsiteX29" fmla="*/ 291786 w 457561"/>
                  <a:gd name="connsiteY29" fmla="*/ 438774 h 458384"/>
                  <a:gd name="connsiteX30" fmla="*/ 177486 w 457561"/>
                  <a:gd name="connsiteY30" fmla="*/ 431630 h 458384"/>
                  <a:gd name="connsiteX31" fmla="*/ 72711 w 457561"/>
                  <a:gd name="connsiteY31" fmla="*/ 384005 h 458384"/>
                  <a:gd name="connsiteX32" fmla="*/ 20323 w 457561"/>
                  <a:gd name="connsiteY32" fmla="*/ 248274 h 458384"/>
                  <a:gd name="connsiteX33" fmla="*/ 6036 w 457561"/>
                  <a:gd name="connsiteY33" fmla="*/ 74443 h 4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7561" h="458384">
                    <a:moveTo>
                      <a:pt x="6036" y="74443"/>
                    </a:moveTo>
                    <a:cubicBezTo>
                      <a:pt x="3655" y="79205"/>
                      <a:pt x="-6267" y="221683"/>
                      <a:pt x="6036" y="276849"/>
                    </a:cubicBezTo>
                    <a:cubicBezTo>
                      <a:pt x="18339" y="332015"/>
                      <a:pt x="44533" y="375275"/>
                      <a:pt x="79855" y="405437"/>
                    </a:cubicBezTo>
                    <a:cubicBezTo>
                      <a:pt x="115177" y="435599"/>
                      <a:pt x="173120" y="454252"/>
                      <a:pt x="217967" y="457824"/>
                    </a:cubicBezTo>
                    <a:cubicBezTo>
                      <a:pt x="262814" y="461396"/>
                      <a:pt x="312820" y="447505"/>
                      <a:pt x="348936" y="426868"/>
                    </a:cubicBezTo>
                    <a:cubicBezTo>
                      <a:pt x="385052" y="406231"/>
                      <a:pt x="416802" y="372496"/>
                      <a:pt x="434661" y="333999"/>
                    </a:cubicBezTo>
                    <a:cubicBezTo>
                      <a:pt x="452520" y="295502"/>
                      <a:pt x="461251" y="238353"/>
                      <a:pt x="456092" y="195887"/>
                    </a:cubicBezTo>
                    <a:cubicBezTo>
                      <a:pt x="450933" y="153421"/>
                      <a:pt x="428708" y="110558"/>
                      <a:pt x="403705" y="79205"/>
                    </a:cubicBezTo>
                    <a:cubicBezTo>
                      <a:pt x="378702" y="47852"/>
                      <a:pt x="340998" y="20071"/>
                      <a:pt x="306073" y="7768"/>
                    </a:cubicBezTo>
                    <a:cubicBezTo>
                      <a:pt x="271148" y="-4535"/>
                      <a:pt x="223127" y="228"/>
                      <a:pt x="194155" y="5387"/>
                    </a:cubicBezTo>
                    <a:cubicBezTo>
                      <a:pt x="165183" y="10546"/>
                      <a:pt x="148911" y="20071"/>
                      <a:pt x="132242" y="38724"/>
                    </a:cubicBezTo>
                    <a:cubicBezTo>
                      <a:pt x="115573" y="57377"/>
                      <a:pt x="98508" y="91111"/>
                      <a:pt x="94142" y="117305"/>
                    </a:cubicBezTo>
                    <a:cubicBezTo>
                      <a:pt x="89776" y="143499"/>
                      <a:pt x="91761" y="170884"/>
                      <a:pt x="106048" y="195887"/>
                    </a:cubicBezTo>
                    <a:cubicBezTo>
                      <a:pt x="120335" y="220890"/>
                      <a:pt x="150498" y="256212"/>
                      <a:pt x="179867" y="267324"/>
                    </a:cubicBezTo>
                    <a:cubicBezTo>
                      <a:pt x="209236" y="278436"/>
                      <a:pt x="258845" y="278437"/>
                      <a:pt x="282261" y="262562"/>
                    </a:cubicBezTo>
                    <a:cubicBezTo>
                      <a:pt x="305677" y="246687"/>
                      <a:pt x="321948" y="199061"/>
                      <a:pt x="320361" y="172074"/>
                    </a:cubicBezTo>
                    <a:cubicBezTo>
                      <a:pt x="318774" y="145087"/>
                      <a:pt x="290595" y="113734"/>
                      <a:pt x="272736" y="100637"/>
                    </a:cubicBezTo>
                    <a:cubicBezTo>
                      <a:pt x="254877" y="87540"/>
                      <a:pt x="211618" y="88334"/>
                      <a:pt x="213205" y="93493"/>
                    </a:cubicBezTo>
                    <a:cubicBezTo>
                      <a:pt x="214792" y="98652"/>
                      <a:pt x="267974" y="114527"/>
                      <a:pt x="282261" y="131593"/>
                    </a:cubicBezTo>
                    <a:cubicBezTo>
                      <a:pt x="296549" y="148659"/>
                      <a:pt x="301311" y="178028"/>
                      <a:pt x="298930" y="195887"/>
                    </a:cubicBezTo>
                    <a:cubicBezTo>
                      <a:pt x="296549" y="213746"/>
                      <a:pt x="284245" y="228034"/>
                      <a:pt x="267973" y="238749"/>
                    </a:cubicBezTo>
                    <a:cubicBezTo>
                      <a:pt x="251701" y="249464"/>
                      <a:pt x="225904" y="266133"/>
                      <a:pt x="201298" y="260180"/>
                    </a:cubicBezTo>
                    <a:cubicBezTo>
                      <a:pt x="176692" y="254227"/>
                      <a:pt x="132639" y="229620"/>
                      <a:pt x="120336" y="203030"/>
                    </a:cubicBezTo>
                    <a:cubicBezTo>
                      <a:pt x="108033" y="176440"/>
                      <a:pt x="117558" y="131196"/>
                      <a:pt x="127480" y="100637"/>
                    </a:cubicBezTo>
                    <a:cubicBezTo>
                      <a:pt x="137402" y="70078"/>
                      <a:pt x="148911" y="30786"/>
                      <a:pt x="179867" y="19674"/>
                    </a:cubicBezTo>
                    <a:cubicBezTo>
                      <a:pt x="210823" y="8562"/>
                      <a:pt x="276705" y="19675"/>
                      <a:pt x="313217" y="33962"/>
                    </a:cubicBezTo>
                    <a:cubicBezTo>
                      <a:pt x="349729" y="48249"/>
                      <a:pt x="377511" y="72459"/>
                      <a:pt x="398942" y="105399"/>
                    </a:cubicBezTo>
                    <a:cubicBezTo>
                      <a:pt x="420373" y="138339"/>
                      <a:pt x="441805" y="190330"/>
                      <a:pt x="441805" y="231605"/>
                    </a:cubicBezTo>
                    <a:cubicBezTo>
                      <a:pt x="441805" y="272880"/>
                      <a:pt x="423945" y="318521"/>
                      <a:pt x="398942" y="353049"/>
                    </a:cubicBezTo>
                    <a:cubicBezTo>
                      <a:pt x="373939" y="387577"/>
                      <a:pt x="328695" y="425677"/>
                      <a:pt x="291786" y="438774"/>
                    </a:cubicBezTo>
                    <a:cubicBezTo>
                      <a:pt x="254877" y="451871"/>
                      <a:pt x="213998" y="440758"/>
                      <a:pt x="177486" y="431630"/>
                    </a:cubicBezTo>
                    <a:cubicBezTo>
                      <a:pt x="140974" y="422502"/>
                      <a:pt x="98905" y="414564"/>
                      <a:pt x="72711" y="384005"/>
                    </a:cubicBezTo>
                    <a:cubicBezTo>
                      <a:pt x="46517" y="353446"/>
                      <a:pt x="30642" y="298280"/>
                      <a:pt x="20323" y="248274"/>
                    </a:cubicBezTo>
                    <a:cubicBezTo>
                      <a:pt x="10004" y="198268"/>
                      <a:pt x="8417" y="69681"/>
                      <a:pt x="6036" y="74443"/>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6" name="Group 625">
                <a:extLst>
                  <a:ext uri="{FF2B5EF4-FFF2-40B4-BE49-F238E27FC236}">
                    <a16:creationId xmlns:a16="http://schemas.microsoft.com/office/drawing/2014/main" id="{F3B85552-B263-4616-B16B-D3B8125F1FAC}"/>
                  </a:ext>
                </a:extLst>
              </p:cNvPr>
              <p:cNvGrpSpPr/>
              <p:nvPr/>
            </p:nvGrpSpPr>
            <p:grpSpPr>
              <a:xfrm flipH="1">
                <a:off x="3455472" y="4060441"/>
                <a:ext cx="1071563" cy="1272217"/>
                <a:chOff x="4656281" y="4257611"/>
                <a:chExt cx="1071563" cy="1272217"/>
              </a:xfrm>
            </p:grpSpPr>
            <p:sp>
              <p:nvSpPr>
                <p:cNvPr id="627" name="Freeform 716">
                  <a:extLst>
                    <a:ext uri="{FF2B5EF4-FFF2-40B4-BE49-F238E27FC236}">
                      <a16:creationId xmlns:a16="http://schemas.microsoft.com/office/drawing/2014/main" id="{190F9E49-FA1D-4D60-BB22-14E1BDF6007D}"/>
                    </a:ext>
                  </a:extLst>
                </p:cNvPr>
                <p:cNvSpPr/>
                <p:nvPr/>
              </p:nvSpPr>
              <p:spPr>
                <a:xfrm>
                  <a:off x="5164913" y="4257611"/>
                  <a:ext cx="562931" cy="688741"/>
                </a:xfrm>
                <a:custGeom>
                  <a:avLst/>
                  <a:gdLst>
                    <a:gd name="connsiteX0" fmla="*/ 6036 w 457561"/>
                    <a:gd name="connsiteY0" fmla="*/ 74443 h 458384"/>
                    <a:gd name="connsiteX1" fmla="*/ 6036 w 457561"/>
                    <a:gd name="connsiteY1" fmla="*/ 276849 h 458384"/>
                    <a:gd name="connsiteX2" fmla="*/ 79855 w 457561"/>
                    <a:gd name="connsiteY2" fmla="*/ 405437 h 458384"/>
                    <a:gd name="connsiteX3" fmla="*/ 217967 w 457561"/>
                    <a:gd name="connsiteY3" fmla="*/ 457824 h 458384"/>
                    <a:gd name="connsiteX4" fmla="*/ 348936 w 457561"/>
                    <a:gd name="connsiteY4" fmla="*/ 426868 h 458384"/>
                    <a:gd name="connsiteX5" fmla="*/ 434661 w 457561"/>
                    <a:gd name="connsiteY5" fmla="*/ 333999 h 458384"/>
                    <a:gd name="connsiteX6" fmla="*/ 456092 w 457561"/>
                    <a:gd name="connsiteY6" fmla="*/ 195887 h 458384"/>
                    <a:gd name="connsiteX7" fmla="*/ 403705 w 457561"/>
                    <a:gd name="connsiteY7" fmla="*/ 79205 h 458384"/>
                    <a:gd name="connsiteX8" fmla="*/ 306073 w 457561"/>
                    <a:gd name="connsiteY8" fmla="*/ 7768 h 458384"/>
                    <a:gd name="connsiteX9" fmla="*/ 194155 w 457561"/>
                    <a:gd name="connsiteY9" fmla="*/ 5387 h 458384"/>
                    <a:gd name="connsiteX10" fmla="*/ 132242 w 457561"/>
                    <a:gd name="connsiteY10" fmla="*/ 38724 h 458384"/>
                    <a:gd name="connsiteX11" fmla="*/ 94142 w 457561"/>
                    <a:gd name="connsiteY11" fmla="*/ 117305 h 458384"/>
                    <a:gd name="connsiteX12" fmla="*/ 106048 w 457561"/>
                    <a:gd name="connsiteY12" fmla="*/ 195887 h 458384"/>
                    <a:gd name="connsiteX13" fmla="*/ 179867 w 457561"/>
                    <a:gd name="connsiteY13" fmla="*/ 267324 h 458384"/>
                    <a:gd name="connsiteX14" fmla="*/ 282261 w 457561"/>
                    <a:gd name="connsiteY14" fmla="*/ 262562 h 458384"/>
                    <a:gd name="connsiteX15" fmla="*/ 320361 w 457561"/>
                    <a:gd name="connsiteY15" fmla="*/ 172074 h 458384"/>
                    <a:gd name="connsiteX16" fmla="*/ 272736 w 457561"/>
                    <a:gd name="connsiteY16" fmla="*/ 100637 h 458384"/>
                    <a:gd name="connsiteX17" fmla="*/ 213205 w 457561"/>
                    <a:gd name="connsiteY17" fmla="*/ 93493 h 458384"/>
                    <a:gd name="connsiteX18" fmla="*/ 282261 w 457561"/>
                    <a:gd name="connsiteY18" fmla="*/ 131593 h 458384"/>
                    <a:gd name="connsiteX19" fmla="*/ 298930 w 457561"/>
                    <a:gd name="connsiteY19" fmla="*/ 195887 h 458384"/>
                    <a:gd name="connsiteX20" fmla="*/ 267973 w 457561"/>
                    <a:gd name="connsiteY20" fmla="*/ 238749 h 458384"/>
                    <a:gd name="connsiteX21" fmla="*/ 201298 w 457561"/>
                    <a:gd name="connsiteY21" fmla="*/ 260180 h 458384"/>
                    <a:gd name="connsiteX22" fmla="*/ 120336 w 457561"/>
                    <a:gd name="connsiteY22" fmla="*/ 203030 h 458384"/>
                    <a:gd name="connsiteX23" fmla="*/ 127480 w 457561"/>
                    <a:gd name="connsiteY23" fmla="*/ 100637 h 458384"/>
                    <a:gd name="connsiteX24" fmla="*/ 179867 w 457561"/>
                    <a:gd name="connsiteY24" fmla="*/ 19674 h 458384"/>
                    <a:gd name="connsiteX25" fmla="*/ 313217 w 457561"/>
                    <a:gd name="connsiteY25" fmla="*/ 33962 h 458384"/>
                    <a:gd name="connsiteX26" fmla="*/ 398942 w 457561"/>
                    <a:gd name="connsiteY26" fmla="*/ 105399 h 458384"/>
                    <a:gd name="connsiteX27" fmla="*/ 441805 w 457561"/>
                    <a:gd name="connsiteY27" fmla="*/ 231605 h 458384"/>
                    <a:gd name="connsiteX28" fmla="*/ 398942 w 457561"/>
                    <a:gd name="connsiteY28" fmla="*/ 353049 h 458384"/>
                    <a:gd name="connsiteX29" fmla="*/ 291786 w 457561"/>
                    <a:gd name="connsiteY29" fmla="*/ 438774 h 458384"/>
                    <a:gd name="connsiteX30" fmla="*/ 177486 w 457561"/>
                    <a:gd name="connsiteY30" fmla="*/ 431630 h 458384"/>
                    <a:gd name="connsiteX31" fmla="*/ 72711 w 457561"/>
                    <a:gd name="connsiteY31" fmla="*/ 384005 h 458384"/>
                    <a:gd name="connsiteX32" fmla="*/ 20323 w 457561"/>
                    <a:gd name="connsiteY32" fmla="*/ 248274 h 458384"/>
                    <a:gd name="connsiteX33" fmla="*/ 6036 w 457561"/>
                    <a:gd name="connsiteY33" fmla="*/ 74443 h 4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7561" h="458384">
                      <a:moveTo>
                        <a:pt x="6036" y="74443"/>
                      </a:moveTo>
                      <a:cubicBezTo>
                        <a:pt x="3655" y="79205"/>
                        <a:pt x="-6267" y="221683"/>
                        <a:pt x="6036" y="276849"/>
                      </a:cubicBezTo>
                      <a:cubicBezTo>
                        <a:pt x="18339" y="332015"/>
                        <a:pt x="44533" y="375275"/>
                        <a:pt x="79855" y="405437"/>
                      </a:cubicBezTo>
                      <a:cubicBezTo>
                        <a:pt x="115177" y="435599"/>
                        <a:pt x="173120" y="454252"/>
                        <a:pt x="217967" y="457824"/>
                      </a:cubicBezTo>
                      <a:cubicBezTo>
                        <a:pt x="262814" y="461396"/>
                        <a:pt x="312820" y="447505"/>
                        <a:pt x="348936" y="426868"/>
                      </a:cubicBezTo>
                      <a:cubicBezTo>
                        <a:pt x="385052" y="406231"/>
                        <a:pt x="416802" y="372496"/>
                        <a:pt x="434661" y="333999"/>
                      </a:cubicBezTo>
                      <a:cubicBezTo>
                        <a:pt x="452520" y="295502"/>
                        <a:pt x="461251" y="238353"/>
                        <a:pt x="456092" y="195887"/>
                      </a:cubicBezTo>
                      <a:cubicBezTo>
                        <a:pt x="450933" y="153421"/>
                        <a:pt x="428708" y="110558"/>
                        <a:pt x="403705" y="79205"/>
                      </a:cubicBezTo>
                      <a:cubicBezTo>
                        <a:pt x="378702" y="47852"/>
                        <a:pt x="340998" y="20071"/>
                        <a:pt x="306073" y="7768"/>
                      </a:cubicBezTo>
                      <a:cubicBezTo>
                        <a:pt x="271148" y="-4535"/>
                        <a:pt x="223127" y="228"/>
                        <a:pt x="194155" y="5387"/>
                      </a:cubicBezTo>
                      <a:cubicBezTo>
                        <a:pt x="165183" y="10546"/>
                        <a:pt x="148911" y="20071"/>
                        <a:pt x="132242" y="38724"/>
                      </a:cubicBezTo>
                      <a:cubicBezTo>
                        <a:pt x="115573" y="57377"/>
                        <a:pt x="98508" y="91111"/>
                        <a:pt x="94142" y="117305"/>
                      </a:cubicBezTo>
                      <a:cubicBezTo>
                        <a:pt x="89776" y="143499"/>
                        <a:pt x="91761" y="170884"/>
                        <a:pt x="106048" y="195887"/>
                      </a:cubicBezTo>
                      <a:cubicBezTo>
                        <a:pt x="120335" y="220890"/>
                        <a:pt x="150498" y="256212"/>
                        <a:pt x="179867" y="267324"/>
                      </a:cubicBezTo>
                      <a:cubicBezTo>
                        <a:pt x="209236" y="278436"/>
                        <a:pt x="258845" y="278437"/>
                        <a:pt x="282261" y="262562"/>
                      </a:cubicBezTo>
                      <a:cubicBezTo>
                        <a:pt x="305677" y="246687"/>
                        <a:pt x="321948" y="199061"/>
                        <a:pt x="320361" y="172074"/>
                      </a:cubicBezTo>
                      <a:cubicBezTo>
                        <a:pt x="318774" y="145087"/>
                        <a:pt x="290595" y="113734"/>
                        <a:pt x="272736" y="100637"/>
                      </a:cubicBezTo>
                      <a:cubicBezTo>
                        <a:pt x="254877" y="87540"/>
                        <a:pt x="211618" y="88334"/>
                        <a:pt x="213205" y="93493"/>
                      </a:cubicBezTo>
                      <a:cubicBezTo>
                        <a:pt x="214792" y="98652"/>
                        <a:pt x="267974" y="114527"/>
                        <a:pt x="282261" y="131593"/>
                      </a:cubicBezTo>
                      <a:cubicBezTo>
                        <a:pt x="296549" y="148659"/>
                        <a:pt x="301311" y="178028"/>
                        <a:pt x="298930" y="195887"/>
                      </a:cubicBezTo>
                      <a:cubicBezTo>
                        <a:pt x="296549" y="213746"/>
                        <a:pt x="284245" y="228034"/>
                        <a:pt x="267973" y="238749"/>
                      </a:cubicBezTo>
                      <a:cubicBezTo>
                        <a:pt x="251701" y="249464"/>
                        <a:pt x="225904" y="266133"/>
                        <a:pt x="201298" y="260180"/>
                      </a:cubicBezTo>
                      <a:cubicBezTo>
                        <a:pt x="176692" y="254227"/>
                        <a:pt x="132639" y="229620"/>
                        <a:pt x="120336" y="203030"/>
                      </a:cubicBezTo>
                      <a:cubicBezTo>
                        <a:pt x="108033" y="176440"/>
                        <a:pt x="117558" y="131196"/>
                        <a:pt x="127480" y="100637"/>
                      </a:cubicBezTo>
                      <a:cubicBezTo>
                        <a:pt x="137402" y="70078"/>
                        <a:pt x="148911" y="30786"/>
                        <a:pt x="179867" y="19674"/>
                      </a:cubicBezTo>
                      <a:cubicBezTo>
                        <a:pt x="210823" y="8562"/>
                        <a:pt x="276705" y="19675"/>
                        <a:pt x="313217" y="33962"/>
                      </a:cubicBezTo>
                      <a:cubicBezTo>
                        <a:pt x="349729" y="48249"/>
                        <a:pt x="377511" y="72459"/>
                        <a:pt x="398942" y="105399"/>
                      </a:cubicBezTo>
                      <a:cubicBezTo>
                        <a:pt x="420373" y="138339"/>
                        <a:pt x="441805" y="190330"/>
                        <a:pt x="441805" y="231605"/>
                      </a:cubicBezTo>
                      <a:cubicBezTo>
                        <a:pt x="441805" y="272880"/>
                        <a:pt x="423945" y="318521"/>
                        <a:pt x="398942" y="353049"/>
                      </a:cubicBezTo>
                      <a:cubicBezTo>
                        <a:pt x="373939" y="387577"/>
                        <a:pt x="328695" y="425677"/>
                        <a:pt x="291786" y="438774"/>
                      </a:cubicBezTo>
                      <a:cubicBezTo>
                        <a:pt x="254877" y="451871"/>
                        <a:pt x="213998" y="440758"/>
                        <a:pt x="177486" y="431630"/>
                      </a:cubicBezTo>
                      <a:cubicBezTo>
                        <a:pt x="140974" y="422502"/>
                        <a:pt x="98905" y="414564"/>
                        <a:pt x="72711" y="384005"/>
                      </a:cubicBezTo>
                      <a:cubicBezTo>
                        <a:pt x="46517" y="353446"/>
                        <a:pt x="30642" y="298280"/>
                        <a:pt x="20323" y="248274"/>
                      </a:cubicBezTo>
                      <a:cubicBezTo>
                        <a:pt x="10004" y="198268"/>
                        <a:pt x="8417" y="69681"/>
                        <a:pt x="6036" y="74443"/>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Freeform 717">
                  <a:extLst>
                    <a:ext uri="{FF2B5EF4-FFF2-40B4-BE49-F238E27FC236}">
                      <a16:creationId xmlns:a16="http://schemas.microsoft.com/office/drawing/2014/main" id="{399C5AF8-06E0-4FBA-B7BC-AC1823B76604}"/>
                    </a:ext>
                  </a:extLst>
                </p:cNvPr>
                <p:cNvSpPr/>
                <p:nvPr/>
              </p:nvSpPr>
              <p:spPr>
                <a:xfrm>
                  <a:off x="4985123" y="4765174"/>
                  <a:ext cx="455120" cy="458384"/>
                </a:xfrm>
                <a:custGeom>
                  <a:avLst/>
                  <a:gdLst>
                    <a:gd name="connsiteX0" fmla="*/ 6036 w 457561"/>
                    <a:gd name="connsiteY0" fmla="*/ 74443 h 458384"/>
                    <a:gd name="connsiteX1" fmla="*/ 6036 w 457561"/>
                    <a:gd name="connsiteY1" fmla="*/ 276849 h 458384"/>
                    <a:gd name="connsiteX2" fmla="*/ 79855 w 457561"/>
                    <a:gd name="connsiteY2" fmla="*/ 405437 h 458384"/>
                    <a:gd name="connsiteX3" fmla="*/ 217967 w 457561"/>
                    <a:gd name="connsiteY3" fmla="*/ 457824 h 458384"/>
                    <a:gd name="connsiteX4" fmla="*/ 348936 w 457561"/>
                    <a:gd name="connsiteY4" fmla="*/ 426868 h 458384"/>
                    <a:gd name="connsiteX5" fmla="*/ 434661 w 457561"/>
                    <a:gd name="connsiteY5" fmla="*/ 333999 h 458384"/>
                    <a:gd name="connsiteX6" fmla="*/ 456092 w 457561"/>
                    <a:gd name="connsiteY6" fmla="*/ 195887 h 458384"/>
                    <a:gd name="connsiteX7" fmla="*/ 403705 w 457561"/>
                    <a:gd name="connsiteY7" fmla="*/ 79205 h 458384"/>
                    <a:gd name="connsiteX8" fmla="*/ 306073 w 457561"/>
                    <a:gd name="connsiteY8" fmla="*/ 7768 h 458384"/>
                    <a:gd name="connsiteX9" fmla="*/ 194155 w 457561"/>
                    <a:gd name="connsiteY9" fmla="*/ 5387 h 458384"/>
                    <a:gd name="connsiteX10" fmla="*/ 132242 w 457561"/>
                    <a:gd name="connsiteY10" fmla="*/ 38724 h 458384"/>
                    <a:gd name="connsiteX11" fmla="*/ 94142 w 457561"/>
                    <a:gd name="connsiteY11" fmla="*/ 117305 h 458384"/>
                    <a:gd name="connsiteX12" fmla="*/ 106048 w 457561"/>
                    <a:gd name="connsiteY12" fmla="*/ 195887 h 458384"/>
                    <a:gd name="connsiteX13" fmla="*/ 179867 w 457561"/>
                    <a:gd name="connsiteY13" fmla="*/ 267324 h 458384"/>
                    <a:gd name="connsiteX14" fmla="*/ 282261 w 457561"/>
                    <a:gd name="connsiteY14" fmla="*/ 262562 h 458384"/>
                    <a:gd name="connsiteX15" fmla="*/ 320361 w 457561"/>
                    <a:gd name="connsiteY15" fmla="*/ 172074 h 458384"/>
                    <a:gd name="connsiteX16" fmla="*/ 272736 w 457561"/>
                    <a:gd name="connsiteY16" fmla="*/ 100637 h 458384"/>
                    <a:gd name="connsiteX17" fmla="*/ 213205 w 457561"/>
                    <a:gd name="connsiteY17" fmla="*/ 93493 h 458384"/>
                    <a:gd name="connsiteX18" fmla="*/ 282261 w 457561"/>
                    <a:gd name="connsiteY18" fmla="*/ 131593 h 458384"/>
                    <a:gd name="connsiteX19" fmla="*/ 298930 w 457561"/>
                    <a:gd name="connsiteY19" fmla="*/ 195887 h 458384"/>
                    <a:gd name="connsiteX20" fmla="*/ 267973 w 457561"/>
                    <a:gd name="connsiteY20" fmla="*/ 238749 h 458384"/>
                    <a:gd name="connsiteX21" fmla="*/ 201298 w 457561"/>
                    <a:gd name="connsiteY21" fmla="*/ 260180 h 458384"/>
                    <a:gd name="connsiteX22" fmla="*/ 120336 w 457561"/>
                    <a:gd name="connsiteY22" fmla="*/ 203030 h 458384"/>
                    <a:gd name="connsiteX23" fmla="*/ 127480 w 457561"/>
                    <a:gd name="connsiteY23" fmla="*/ 100637 h 458384"/>
                    <a:gd name="connsiteX24" fmla="*/ 179867 w 457561"/>
                    <a:gd name="connsiteY24" fmla="*/ 19674 h 458384"/>
                    <a:gd name="connsiteX25" fmla="*/ 313217 w 457561"/>
                    <a:gd name="connsiteY25" fmla="*/ 33962 h 458384"/>
                    <a:gd name="connsiteX26" fmla="*/ 398942 w 457561"/>
                    <a:gd name="connsiteY26" fmla="*/ 105399 h 458384"/>
                    <a:gd name="connsiteX27" fmla="*/ 441805 w 457561"/>
                    <a:gd name="connsiteY27" fmla="*/ 231605 h 458384"/>
                    <a:gd name="connsiteX28" fmla="*/ 398942 w 457561"/>
                    <a:gd name="connsiteY28" fmla="*/ 353049 h 458384"/>
                    <a:gd name="connsiteX29" fmla="*/ 291786 w 457561"/>
                    <a:gd name="connsiteY29" fmla="*/ 438774 h 458384"/>
                    <a:gd name="connsiteX30" fmla="*/ 177486 w 457561"/>
                    <a:gd name="connsiteY30" fmla="*/ 431630 h 458384"/>
                    <a:gd name="connsiteX31" fmla="*/ 72711 w 457561"/>
                    <a:gd name="connsiteY31" fmla="*/ 384005 h 458384"/>
                    <a:gd name="connsiteX32" fmla="*/ 20323 w 457561"/>
                    <a:gd name="connsiteY32" fmla="*/ 248274 h 458384"/>
                    <a:gd name="connsiteX33" fmla="*/ 6036 w 457561"/>
                    <a:gd name="connsiteY33" fmla="*/ 74443 h 458384"/>
                    <a:gd name="connsiteX0" fmla="*/ 12921 w 454921"/>
                    <a:gd name="connsiteY0" fmla="*/ 53011 h 458384"/>
                    <a:gd name="connsiteX1" fmla="*/ 3396 w 454921"/>
                    <a:gd name="connsiteY1" fmla="*/ 276849 h 458384"/>
                    <a:gd name="connsiteX2" fmla="*/ 77215 w 454921"/>
                    <a:gd name="connsiteY2" fmla="*/ 405437 h 458384"/>
                    <a:gd name="connsiteX3" fmla="*/ 215327 w 454921"/>
                    <a:gd name="connsiteY3" fmla="*/ 457824 h 458384"/>
                    <a:gd name="connsiteX4" fmla="*/ 346296 w 454921"/>
                    <a:gd name="connsiteY4" fmla="*/ 426868 h 458384"/>
                    <a:gd name="connsiteX5" fmla="*/ 432021 w 454921"/>
                    <a:gd name="connsiteY5" fmla="*/ 333999 h 458384"/>
                    <a:gd name="connsiteX6" fmla="*/ 453452 w 454921"/>
                    <a:gd name="connsiteY6" fmla="*/ 195887 h 458384"/>
                    <a:gd name="connsiteX7" fmla="*/ 401065 w 454921"/>
                    <a:gd name="connsiteY7" fmla="*/ 79205 h 458384"/>
                    <a:gd name="connsiteX8" fmla="*/ 303433 w 454921"/>
                    <a:gd name="connsiteY8" fmla="*/ 7768 h 458384"/>
                    <a:gd name="connsiteX9" fmla="*/ 191515 w 454921"/>
                    <a:gd name="connsiteY9" fmla="*/ 5387 h 458384"/>
                    <a:gd name="connsiteX10" fmla="*/ 129602 w 454921"/>
                    <a:gd name="connsiteY10" fmla="*/ 38724 h 458384"/>
                    <a:gd name="connsiteX11" fmla="*/ 91502 w 454921"/>
                    <a:gd name="connsiteY11" fmla="*/ 117305 h 458384"/>
                    <a:gd name="connsiteX12" fmla="*/ 103408 w 454921"/>
                    <a:gd name="connsiteY12" fmla="*/ 195887 h 458384"/>
                    <a:gd name="connsiteX13" fmla="*/ 177227 w 454921"/>
                    <a:gd name="connsiteY13" fmla="*/ 267324 h 458384"/>
                    <a:gd name="connsiteX14" fmla="*/ 279621 w 454921"/>
                    <a:gd name="connsiteY14" fmla="*/ 262562 h 458384"/>
                    <a:gd name="connsiteX15" fmla="*/ 317721 w 454921"/>
                    <a:gd name="connsiteY15" fmla="*/ 172074 h 458384"/>
                    <a:gd name="connsiteX16" fmla="*/ 270096 w 454921"/>
                    <a:gd name="connsiteY16" fmla="*/ 100637 h 458384"/>
                    <a:gd name="connsiteX17" fmla="*/ 210565 w 454921"/>
                    <a:gd name="connsiteY17" fmla="*/ 93493 h 458384"/>
                    <a:gd name="connsiteX18" fmla="*/ 279621 w 454921"/>
                    <a:gd name="connsiteY18" fmla="*/ 131593 h 458384"/>
                    <a:gd name="connsiteX19" fmla="*/ 296290 w 454921"/>
                    <a:gd name="connsiteY19" fmla="*/ 195887 h 458384"/>
                    <a:gd name="connsiteX20" fmla="*/ 265333 w 454921"/>
                    <a:gd name="connsiteY20" fmla="*/ 238749 h 458384"/>
                    <a:gd name="connsiteX21" fmla="*/ 198658 w 454921"/>
                    <a:gd name="connsiteY21" fmla="*/ 260180 h 458384"/>
                    <a:gd name="connsiteX22" fmla="*/ 117696 w 454921"/>
                    <a:gd name="connsiteY22" fmla="*/ 203030 h 458384"/>
                    <a:gd name="connsiteX23" fmla="*/ 124840 w 454921"/>
                    <a:gd name="connsiteY23" fmla="*/ 100637 h 458384"/>
                    <a:gd name="connsiteX24" fmla="*/ 177227 w 454921"/>
                    <a:gd name="connsiteY24" fmla="*/ 19674 h 458384"/>
                    <a:gd name="connsiteX25" fmla="*/ 310577 w 454921"/>
                    <a:gd name="connsiteY25" fmla="*/ 33962 h 458384"/>
                    <a:gd name="connsiteX26" fmla="*/ 396302 w 454921"/>
                    <a:gd name="connsiteY26" fmla="*/ 105399 h 458384"/>
                    <a:gd name="connsiteX27" fmla="*/ 439165 w 454921"/>
                    <a:gd name="connsiteY27" fmla="*/ 231605 h 458384"/>
                    <a:gd name="connsiteX28" fmla="*/ 396302 w 454921"/>
                    <a:gd name="connsiteY28" fmla="*/ 353049 h 458384"/>
                    <a:gd name="connsiteX29" fmla="*/ 289146 w 454921"/>
                    <a:gd name="connsiteY29" fmla="*/ 438774 h 458384"/>
                    <a:gd name="connsiteX30" fmla="*/ 174846 w 454921"/>
                    <a:gd name="connsiteY30" fmla="*/ 431630 h 458384"/>
                    <a:gd name="connsiteX31" fmla="*/ 70071 w 454921"/>
                    <a:gd name="connsiteY31" fmla="*/ 384005 h 458384"/>
                    <a:gd name="connsiteX32" fmla="*/ 17683 w 454921"/>
                    <a:gd name="connsiteY32" fmla="*/ 248274 h 458384"/>
                    <a:gd name="connsiteX33" fmla="*/ 12921 w 454921"/>
                    <a:gd name="connsiteY33" fmla="*/ 53011 h 458384"/>
                    <a:gd name="connsiteX0" fmla="*/ 13120 w 455120"/>
                    <a:gd name="connsiteY0" fmla="*/ 53011 h 458384"/>
                    <a:gd name="connsiteX1" fmla="*/ 3595 w 455120"/>
                    <a:gd name="connsiteY1" fmla="*/ 276849 h 458384"/>
                    <a:gd name="connsiteX2" fmla="*/ 77414 w 455120"/>
                    <a:gd name="connsiteY2" fmla="*/ 405437 h 458384"/>
                    <a:gd name="connsiteX3" fmla="*/ 215526 w 455120"/>
                    <a:gd name="connsiteY3" fmla="*/ 457824 h 458384"/>
                    <a:gd name="connsiteX4" fmla="*/ 346495 w 455120"/>
                    <a:gd name="connsiteY4" fmla="*/ 426868 h 458384"/>
                    <a:gd name="connsiteX5" fmla="*/ 432220 w 455120"/>
                    <a:gd name="connsiteY5" fmla="*/ 333999 h 458384"/>
                    <a:gd name="connsiteX6" fmla="*/ 453651 w 455120"/>
                    <a:gd name="connsiteY6" fmla="*/ 195887 h 458384"/>
                    <a:gd name="connsiteX7" fmla="*/ 401264 w 455120"/>
                    <a:gd name="connsiteY7" fmla="*/ 79205 h 458384"/>
                    <a:gd name="connsiteX8" fmla="*/ 303632 w 455120"/>
                    <a:gd name="connsiteY8" fmla="*/ 7768 h 458384"/>
                    <a:gd name="connsiteX9" fmla="*/ 191714 w 455120"/>
                    <a:gd name="connsiteY9" fmla="*/ 5387 h 458384"/>
                    <a:gd name="connsiteX10" fmla="*/ 129801 w 455120"/>
                    <a:gd name="connsiteY10" fmla="*/ 38724 h 458384"/>
                    <a:gd name="connsiteX11" fmla="*/ 91701 w 455120"/>
                    <a:gd name="connsiteY11" fmla="*/ 117305 h 458384"/>
                    <a:gd name="connsiteX12" fmla="*/ 103607 w 455120"/>
                    <a:gd name="connsiteY12" fmla="*/ 195887 h 458384"/>
                    <a:gd name="connsiteX13" fmla="*/ 177426 w 455120"/>
                    <a:gd name="connsiteY13" fmla="*/ 267324 h 458384"/>
                    <a:gd name="connsiteX14" fmla="*/ 279820 w 455120"/>
                    <a:gd name="connsiteY14" fmla="*/ 262562 h 458384"/>
                    <a:gd name="connsiteX15" fmla="*/ 317920 w 455120"/>
                    <a:gd name="connsiteY15" fmla="*/ 172074 h 458384"/>
                    <a:gd name="connsiteX16" fmla="*/ 270295 w 455120"/>
                    <a:gd name="connsiteY16" fmla="*/ 100637 h 458384"/>
                    <a:gd name="connsiteX17" fmla="*/ 210764 w 455120"/>
                    <a:gd name="connsiteY17" fmla="*/ 93493 h 458384"/>
                    <a:gd name="connsiteX18" fmla="*/ 279820 w 455120"/>
                    <a:gd name="connsiteY18" fmla="*/ 131593 h 458384"/>
                    <a:gd name="connsiteX19" fmla="*/ 296489 w 455120"/>
                    <a:gd name="connsiteY19" fmla="*/ 195887 h 458384"/>
                    <a:gd name="connsiteX20" fmla="*/ 265532 w 455120"/>
                    <a:gd name="connsiteY20" fmla="*/ 238749 h 458384"/>
                    <a:gd name="connsiteX21" fmla="*/ 198857 w 455120"/>
                    <a:gd name="connsiteY21" fmla="*/ 260180 h 458384"/>
                    <a:gd name="connsiteX22" fmla="*/ 117895 w 455120"/>
                    <a:gd name="connsiteY22" fmla="*/ 203030 h 458384"/>
                    <a:gd name="connsiteX23" fmla="*/ 125039 w 455120"/>
                    <a:gd name="connsiteY23" fmla="*/ 100637 h 458384"/>
                    <a:gd name="connsiteX24" fmla="*/ 177426 w 455120"/>
                    <a:gd name="connsiteY24" fmla="*/ 19674 h 458384"/>
                    <a:gd name="connsiteX25" fmla="*/ 310776 w 455120"/>
                    <a:gd name="connsiteY25" fmla="*/ 33962 h 458384"/>
                    <a:gd name="connsiteX26" fmla="*/ 396501 w 455120"/>
                    <a:gd name="connsiteY26" fmla="*/ 105399 h 458384"/>
                    <a:gd name="connsiteX27" fmla="*/ 439364 w 455120"/>
                    <a:gd name="connsiteY27" fmla="*/ 231605 h 458384"/>
                    <a:gd name="connsiteX28" fmla="*/ 396501 w 455120"/>
                    <a:gd name="connsiteY28" fmla="*/ 353049 h 458384"/>
                    <a:gd name="connsiteX29" fmla="*/ 289345 w 455120"/>
                    <a:gd name="connsiteY29" fmla="*/ 438774 h 458384"/>
                    <a:gd name="connsiteX30" fmla="*/ 175045 w 455120"/>
                    <a:gd name="connsiteY30" fmla="*/ 431630 h 458384"/>
                    <a:gd name="connsiteX31" fmla="*/ 70270 w 455120"/>
                    <a:gd name="connsiteY31" fmla="*/ 384005 h 458384"/>
                    <a:gd name="connsiteX32" fmla="*/ 17882 w 455120"/>
                    <a:gd name="connsiteY32" fmla="*/ 248274 h 458384"/>
                    <a:gd name="connsiteX33" fmla="*/ 27405 w 455120"/>
                    <a:gd name="connsiteY33" fmla="*/ 161637 h 458384"/>
                    <a:gd name="connsiteX34" fmla="*/ 13120 w 455120"/>
                    <a:gd name="connsiteY34" fmla="*/ 53011 h 4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55120" h="458384">
                      <a:moveTo>
                        <a:pt x="13120" y="53011"/>
                      </a:moveTo>
                      <a:cubicBezTo>
                        <a:pt x="9152" y="72213"/>
                        <a:pt x="-7121" y="218111"/>
                        <a:pt x="3595" y="276849"/>
                      </a:cubicBezTo>
                      <a:cubicBezTo>
                        <a:pt x="14311" y="335587"/>
                        <a:pt x="42092" y="375275"/>
                        <a:pt x="77414" y="405437"/>
                      </a:cubicBezTo>
                      <a:cubicBezTo>
                        <a:pt x="112736" y="435599"/>
                        <a:pt x="170679" y="454252"/>
                        <a:pt x="215526" y="457824"/>
                      </a:cubicBezTo>
                      <a:cubicBezTo>
                        <a:pt x="260373" y="461396"/>
                        <a:pt x="310379" y="447505"/>
                        <a:pt x="346495" y="426868"/>
                      </a:cubicBezTo>
                      <a:cubicBezTo>
                        <a:pt x="382611" y="406231"/>
                        <a:pt x="414361" y="372496"/>
                        <a:pt x="432220" y="333999"/>
                      </a:cubicBezTo>
                      <a:cubicBezTo>
                        <a:pt x="450079" y="295502"/>
                        <a:pt x="458810" y="238353"/>
                        <a:pt x="453651" y="195887"/>
                      </a:cubicBezTo>
                      <a:cubicBezTo>
                        <a:pt x="448492" y="153421"/>
                        <a:pt x="426267" y="110558"/>
                        <a:pt x="401264" y="79205"/>
                      </a:cubicBezTo>
                      <a:cubicBezTo>
                        <a:pt x="376261" y="47852"/>
                        <a:pt x="338557" y="20071"/>
                        <a:pt x="303632" y="7768"/>
                      </a:cubicBezTo>
                      <a:cubicBezTo>
                        <a:pt x="268707" y="-4535"/>
                        <a:pt x="220686" y="228"/>
                        <a:pt x="191714" y="5387"/>
                      </a:cubicBezTo>
                      <a:cubicBezTo>
                        <a:pt x="162742" y="10546"/>
                        <a:pt x="146470" y="20071"/>
                        <a:pt x="129801" y="38724"/>
                      </a:cubicBezTo>
                      <a:cubicBezTo>
                        <a:pt x="113132" y="57377"/>
                        <a:pt x="96067" y="91111"/>
                        <a:pt x="91701" y="117305"/>
                      </a:cubicBezTo>
                      <a:cubicBezTo>
                        <a:pt x="87335" y="143499"/>
                        <a:pt x="89320" y="170884"/>
                        <a:pt x="103607" y="195887"/>
                      </a:cubicBezTo>
                      <a:cubicBezTo>
                        <a:pt x="117894" y="220890"/>
                        <a:pt x="148057" y="256212"/>
                        <a:pt x="177426" y="267324"/>
                      </a:cubicBezTo>
                      <a:cubicBezTo>
                        <a:pt x="206795" y="278436"/>
                        <a:pt x="256404" y="278437"/>
                        <a:pt x="279820" y="262562"/>
                      </a:cubicBezTo>
                      <a:cubicBezTo>
                        <a:pt x="303236" y="246687"/>
                        <a:pt x="319507" y="199061"/>
                        <a:pt x="317920" y="172074"/>
                      </a:cubicBezTo>
                      <a:cubicBezTo>
                        <a:pt x="316333" y="145087"/>
                        <a:pt x="288154" y="113734"/>
                        <a:pt x="270295" y="100637"/>
                      </a:cubicBezTo>
                      <a:cubicBezTo>
                        <a:pt x="252436" y="87540"/>
                        <a:pt x="209177" y="88334"/>
                        <a:pt x="210764" y="93493"/>
                      </a:cubicBezTo>
                      <a:cubicBezTo>
                        <a:pt x="212351" y="98652"/>
                        <a:pt x="265533" y="114527"/>
                        <a:pt x="279820" y="131593"/>
                      </a:cubicBezTo>
                      <a:cubicBezTo>
                        <a:pt x="294108" y="148659"/>
                        <a:pt x="298870" y="178028"/>
                        <a:pt x="296489" y="195887"/>
                      </a:cubicBezTo>
                      <a:cubicBezTo>
                        <a:pt x="294108" y="213746"/>
                        <a:pt x="281804" y="228034"/>
                        <a:pt x="265532" y="238749"/>
                      </a:cubicBezTo>
                      <a:cubicBezTo>
                        <a:pt x="249260" y="249464"/>
                        <a:pt x="223463" y="266133"/>
                        <a:pt x="198857" y="260180"/>
                      </a:cubicBezTo>
                      <a:cubicBezTo>
                        <a:pt x="174251" y="254227"/>
                        <a:pt x="130198" y="229620"/>
                        <a:pt x="117895" y="203030"/>
                      </a:cubicBezTo>
                      <a:cubicBezTo>
                        <a:pt x="105592" y="176440"/>
                        <a:pt x="115117" y="131196"/>
                        <a:pt x="125039" y="100637"/>
                      </a:cubicBezTo>
                      <a:cubicBezTo>
                        <a:pt x="134961" y="70078"/>
                        <a:pt x="146470" y="30786"/>
                        <a:pt x="177426" y="19674"/>
                      </a:cubicBezTo>
                      <a:cubicBezTo>
                        <a:pt x="208382" y="8562"/>
                        <a:pt x="274264" y="19675"/>
                        <a:pt x="310776" y="33962"/>
                      </a:cubicBezTo>
                      <a:cubicBezTo>
                        <a:pt x="347288" y="48249"/>
                        <a:pt x="375070" y="72459"/>
                        <a:pt x="396501" y="105399"/>
                      </a:cubicBezTo>
                      <a:cubicBezTo>
                        <a:pt x="417932" y="138339"/>
                        <a:pt x="439364" y="190330"/>
                        <a:pt x="439364" y="231605"/>
                      </a:cubicBezTo>
                      <a:cubicBezTo>
                        <a:pt x="439364" y="272880"/>
                        <a:pt x="421504" y="318521"/>
                        <a:pt x="396501" y="353049"/>
                      </a:cubicBezTo>
                      <a:cubicBezTo>
                        <a:pt x="371498" y="387577"/>
                        <a:pt x="326254" y="425677"/>
                        <a:pt x="289345" y="438774"/>
                      </a:cubicBezTo>
                      <a:cubicBezTo>
                        <a:pt x="252436" y="451871"/>
                        <a:pt x="211557" y="440758"/>
                        <a:pt x="175045" y="431630"/>
                      </a:cubicBezTo>
                      <a:cubicBezTo>
                        <a:pt x="138533" y="422502"/>
                        <a:pt x="96464" y="414564"/>
                        <a:pt x="70270" y="384005"/>
                      </a:cubicBezTo>
                      <a:cubicBezTo>
                        <a:pt x="44076" y="353446"/>
                        <a:pt x="25026" y="285335"/>
                        <a:pt x="17882" y="248274"/>
                      </a:cubicBezTo>
                      <a:cubicBezTo>
                        <a:pt x="10738" y="211213"/>
                        <a:pt x="28199" y="194181"/>
                        <a:pt x="27405" y="161637"/>
                      </a:cubicBezTo>
                      <a:cubicBezTo>
                        <a:pt x="26611" y="129093"/>
                        <a:pt x="17088" y="33809"/>
                        <a:pt x="13120" y="53011"/>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Freeform 718">
                  <a:extLst>
                    <a:ext uri="{FF2B5EF4-FFF2-40B4-BE49-F238E27FC236}">
                      <a16:creationId xmlns:a16="http://schemas.microsoft.com/office/drawing/2014/main" id="{867E43A3-CCA5-4D0D-836D-0C50C3D9B932}"/>
                    </a:ext>
                  </a:extLst>
                </p:cNvPr>
                <p:cNvSpPr/>
                <p:nvPr/>
              </p:nvSpPr>
              <p:spPr>
                <a:xfrm>
                  <a:off x="4656281" y="5071444"/>
                  <a:ext cx="457561" cy="458384"/>
                </a:xfrm>
                <a:custGeom>
                  <a:avLst/>
                  <a:gdLst>
                    <a:gd name="connsiteX0" fmla="*/ 6036 w 457561"/>
                    <a:gd name="connsiteY0" fmla="*/ 74443 h 458384"/>
                    <a:gd name="connsiteX1" fmla="*/ 6036 w 457561"/>
                    <a:gd name="connsiteY1" fmla="*/ 276849 h 458384"/>
                    <a:gd name="connsiteX2" fmla="*/ 79855 w 457561"/>
                    <a:gd name="connsiteY2" fmla="*/ 405437 h 458384"/>
                    <a:gd name="connsiteX3" fmla="*/ 217967 w 457561"/>
                    <a:gd name="connsiteY3" fmla="*/ 457824 h 458384"/>
                    <a:gd name="connsiteX4" fmla="*/ 348936 w 457561"/>
                    <a:gd name="connsiteY4" fmla="*/ 426868 h 458384"/>
                    <a:gd name="connsiteX5" fmla="*/ 434661 w 457561"/>
                    <a:gd name="connsiteY5" fmla="*/ 333999 h 458384"/>
                    <a:gd name="connsiteX6" fmla="*/ 456092 w 457561"/>
                    <a:gd name="connsiteY6" fmla="*/ 195887 h 458384"/>
                    <a:gd name="connsiteX7" fmla="*/ 403705 w 457561"/>
                    <a:gd name="connsiteY7" fmla="*/ 79205 h 458384"/>
                    <a:gd name="connsiteX8" fmla="*/ 306073 w 457561"/>
                    <a:gd name="connsiteY8" fmla="*/ 7768 h 458384"/>
                    <a:gd name="connsiteX9" fmla="*/ 194155 w 457561"/>
                    <a:gd name="connsiteY9" fmla="*/ 5387 h 458384"/>
                    <a:gd name="connsiteX10" fmla="*/ 132242 w 457561"/>
                    <a:gd name="connsiteY10" fmla="*/ 38724 h 458384"/>
                    <a:gd name="connsiteX11" fmla="*/ 94142 w 457561"/>
                    <a:gd name="connsiteY11" fmla="*/ 117305 h 458384"/>
                    <a:gd name="connsiteX12" fmla="*/ 106048 w 457561"/>
                    <a:gd name="connsiteY12" fmla="*/ 195887 h 458384"/>
                    <a:gd name="connsiteX13" fmla="*/ 179867 w 457561"/>
                    <a:gd name="connsiteY13" fmla="*/ 267324 h 458384"/>
                    <a:gd name="connsiteX14" fmla="*/ 282261 w 457561"/>
                    <a:gd name="connsiteY14" fmla="*/ 262562 h 458384"/>
                    <a:gd name="connsiteX15" fmla="*/ 320361 w 457561"/>
                    <a:gd name="connsiteY15" fmla="*/ 172074 h 458384"/>
                    <a:gd name="connsiteX16" fmla="*/ 272736 w 457561"/>
                    <a:gd name="connsiteY16" fmla="*/ 100637 h 458384"/>
                    <a:gd name="connsiteX17" fmla="*/ 213205 w 457561"/>
                    <a:gd name="connsiteY17" fmla="*/ 93493 h 458384"/>
                    <a:gd name="connsiteX18" fmla="*/ 282261 w 457561"/>
                    <a:gd name="connsiteY18" fmla="*/ 131593 h 458384"/>
                    <a:gd name="connsiteX19" fmla="*/ 298930 w 457561"/>
                    <a:gd name="connsiteY19" fmla="*/ 195887 h 458384"/>
                    <a:gd name="connsiteX20" fmla="*/ 267973 w 457561"/>
                    <a:gd name="connsiteY20" fmla="*/ 238749 h 458384"/>
                    <a:gd name="connsiteX21" fmla="*/ 201298 w 457561"/>
                    <a:gd name="connsiteY21" fmla="*/ 260180 h 458384"/>
                    <a:gd name="connsiteX22" fmla="*/ 120336 w 457561"/>
                    <a:gd name="connsiteY22" fmla="*/ 203030 h 458384"/>
                    <a:gd name="connsiteX23" fmla="*/ 127480 w 457561"/>
                    <a:gd name="connsiteY23" fmla="*/ 100637 h 458384"/>
                    <a:gd name="connsiteX24" fmla="*/ 179867 w 457561"/>
                    <a:gd name="connsiteY24" fmla="*/ 19674 h 458384"/>
                    <a:gd name="connsiteX25" fmla="*/ 313217 w 457561"/>
                    <a:gd name="connsiteY25" fmla="*/ 33962 h 458384"/>
                    <a:gd name="connsiteX26" fmla="*/ 398942 w 457561"/>
                    <a:gd name="connsiteY26" fmla="*/ 105399 h 458384"/>
                    <a:gd name="connsiteX27" fmla="*/ 441805 w 457561"/>
                    <a:gd name="connsiteY27" fmla="*/ 231605 h 458384"/>
                    <a:gd name="connsiteX28" fmla="*/ 398942 w 457561"/>
                    <a:gd name="connsiteY28" fmla="*/ 353049 h 458384"/>
                    <a:gd name="connsiteX29" fmla="*/ 291786 w 457561"/>
                    <a:gd name="connsiteY29" fmla="*/ 438774 h 458384"/>
                    <a:gd name="connsiteX30" fmla="*/ 177486 w 457561"/>
                    <a:gd name="connsiteY30" fmla="*/ 431630 h 458384"/>
                    <a:gd name="connsiteX31" fmla="*/ 72711 w 457561"/>
                    <a:gd name="connsiteY31" fmla="*/ 384005 h 458384"/>
                    <a:gd name="connsiteX32" fmla="*/ 20323 w 457561"/>
                    <a:gd name="connsiteY32" fmla="*/ 248274 h 458384"/>
                    <a:gd name="connsiteX33" fmla="*/ 6036 w 457561"/>
                    <a:gd name="connsiteY33" fmla="*/ 74443 h 4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7561" h="458384">
                      <a:moveTo>
                        <a:pt x="6036" y="74443"/>
                      </a:moveTo>
                      <a:cubicBezTo>
                        <a:pt x="3655" y="79205"/>
                        <a:pt x="-6267" y="221683"/>
                        <a:pt x="6036" y="276849"/>
                      </a:cubicBezTo>
                      <a:cubicBezTo>
                        <a:pt x="18339" y="332015"/>
                        <a:pt x="44533" y="375275"/>
                        <a:pt x="79855" y="405437"/>
                      </a:cubicBezTo>
                      <a:cubicBezTo>
                        <a:pt x="115177" y="435599"/>
                        <a:pt x="173120" y="454252"/>
                        <a:pt x="217967" y="457824"/>
                      </a:cubicBezTo>
                      <a:cubicBezTo>
                        <a:pt x="262814" y="461396"/>
                        <a:pt x="312820" y="447505"/>
                        <a:pt x="348936" y="426868"/>
                      </a:cubicBezTo>
                      <a:cubicBezTo>
                        <a:pt x="385052" y="406231"/>
                        <a:pt x="416802" y="372496"/>
                        <a:pt x="434661" y="333999"/>
                      </a:cubicBezTo>
                      <a:cubicBezTo>
                        <a:pt x="452520" y="295502"/>
                        <a:pt x="461251" y="238353"/>
                        <a:pt x="456092" y="195887"/>
                      </a:cubicBezTo>
                      <a:cubicBezTo>
                        <a:pt x="450933" y="153421"/>
                        <a:pt x="428708" y="110558"/>
                        <a:pt x="403705" y="79205"/>
                      </a:cubicBezTo>
                      <a:cubicBezTo>
                        <a:pt x="378702" y="47852"/>
                        <a:pt x="340998" y="20071"/>
                        <a:pt x="306073" y="7768"/>
                      </a:cubicBezTo>
                      <a:cubicBezTo>
                        <a:pt x="271148" y="-4535"/>
                        <a:pt x="223127" y="228"/>
                        <a:pt x="194155" y="5387"/>
                      </a:cubicBezTo>
                      <a:cubicBezTo>
                        <a:pt x="165183" y="10546"/>
                        <a:pt x="148911" y="20071"/>
                        <a:pt x="132242" y="38724"/>
                      </a:cubicBezTo>
                      <a:cubicBezTo>
                        <a:pt x="115573" y="57377"/>
                        <a:pt x="98508" y="91111"/>
                        <a:pt x="94142" y="117305"/>
                      </a:cubicBezTo>
                      <a:cubicBezTo>
                        <a:pt x="89776" y="143499"/>
                        <a:pt x="91761" y="170884"/>
                        <a:pt x="106048" y="195887"/>
                      </a:cubicBezTo>
                      <a:cubicBezTo>
                        <a:pt x="120335" y="220890"/>
                        <a:pt x="150498" y="256212"/>
                        <a:pt x="179867" y="267324"/>
                      </a:cubicBezTo>
                      <a:cubicBezTo>
                        <a:pt x="209236" y="278436"/>
                        <a:pt x="258845" y="278437"/>
                        <a:pt x="282261" y="262562"/>
                      </a:cubicBezTo>
                      <a:cubicBezTo>
                        <a:pt x="305677" y="246687"/>
                        <a:pt x="321948" y="199061"/>
                        <a:pt x="320361" y="172074"/>
                      </a:cubicBezTo>
                      <a:cubicBezTo>
                        <a:pt x="318774" y="145087"/>
                        <a:pt x="290595" y="113734"/>
                        <a:pt x="272736" y="100637"/>
                      </a:cubicBezTo>
                      <a:cubicBezTo>
                        <a:pt x="254877" y="87540"/>
                        <a:pt x="211618" y="88334"/>
                        <a:pt x="213205" y="93493"/>
                      </a:cubicBezTo>
                      <a:cubicBezTo>
                        <a:pt x="214792" y="98652"/>
                        <a:pt x="267974" y="114527"/>
                        <a:pt x="282261" y="131593"/>
                      </a:cubicBezTo>
                      <a:cubicBezTo>
                        <a:pt x="296549" y="148659"/>
                        <a:pt x="301311" y="178028"/>
                        <a:pt x="298930" y="195887"/>
                      </a:cubicBezTo>
                      <a:cubicBezTo>
                        <a:pt x="296549" y="213746"/>
                        <a:pt x="284245" y="228034"/>
                        <a:pt x="267973" y="238749"/>
                      </a:cubicBezTo>
                      <a:cubicBezTo>
                        <a:pt x="251701" y="249464"/>
                        <a:pt x="225904" y="266133"/>
                        <a:pt x="201298" y="260180"/>
                      </a:cubicBezTo>
                      <a:cubicBezTo>
                        <a:pt x="176692" y="254227"/>
                        <a:pt x="132639" y="229620"/>
                        <a:pt x="120336" y="203030"/>
                      </a:cubicBezTo>
                      <a:cubicBezTo>
                        <a:pt x="108033" y="176440"/>
                        <a:pt x="117558" y="131196"/>
                        <a:pt x="127480" y="100637"/>
                      </a:cubicBezTo>
                      <a:cubicBezTo>
                        <a:pt x="137402" y="70078"/>
                        <a:pt x="148911" y="30786"/>
                        <a:pt x="179867" y="19674"/>
                      </a:cubicBezTo>
                      <a:cubicBezTo>
                        <a:pt x="210823" y="8562"/>
                        <a:pt x="276705" y="19675"/>
                        <a:pt x="313217" y="33962"/>
                      </a:cubicBezTo>
                      <a:cubicBezTo>
                        <a:pt x="349729" y="48249"/>
                        <a:pt x="377511" y="72459"/>
                        <a:pt x="398942" y="105399"/>
                      </a:cubicBezTo>
                      <a:cubicBezTo>
                        <a:pt x="420373" y="138339"/>
                        <a:pt x="441805" y="190330"/>
                        <a:pt x="441805" y="231605"/>
                      </a:cubicBezTo>
                      <a:cubicBezTo>
                        <a:pt x="441805" y="272880"/>
                        <a:pt x="423945" y="318521"/>
                        <a:pt x="398942" y="353049"/>
                      </a:cubicBezTo>
                      <a:cubicBezTo>
                        <a:pt x="373939" y="387577"/>
                        <a:pt x="328695" y="425677"/>
                        <a:pt x="291786" y="438774"/>
                      </a:cubicBezTo>
                      <a:cubicBezTo>
                        <a:pt x="254877" y="451871"/>
                        <a:pt x="213998" y="440758"/>
                        <a:pt x="177486" y="431630"/>
                      </a:cubicBezTo>
                      <a:cubicBezTo>
                        <a:pt x="140974" y="422502"/>
                        <a:pt x="98905" y="414564"/>
                        <a:pt x="72711" y="384005"/>
                      </a:cubicBezTo>
                      <a:cubicBezTo>
                        <a:pt x="46517" y="353446"/>
                        <a:pt x="30642" y="298280"/>
                        <a:pt x="20323" y="248274"/>
                      </a:cubicBezTo>
                      <a:cubicBezTo>
                        <a:pt x="10004" y="198268"/>
                        <a:pt x="8417" y="69681"/>
                        <a:pt x="6036" y="74443"/>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1444486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6881693" cy="1676400"/>
          </a:xfrm>
          <a:prstGeom prst="rect">
            <a:avLst/>
          </a:prstGeom>
        </p:spPr>
        <p:txBody>
          <a:bodyPr anchor="ctr">
            <a:noAutofit/>
          </a:bodyPr>
          <a:lstStyle>
            <a:lvl1pPr algn="l">
              <a:lnSpc>
                <a:spcPct val="80000"/>
              </a:lnSpc>
              <a:defRPr sz="6000" b="0" spc="0" baseline="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624893" y="3984400"/>
            <a:ext cx="6881693" cy="1174639"/>
          </a:xfrm>
          <a:prstGeom prst="rect">
            <a:avLst/>
          </a:prstGeom>
        </p:spPr>
        <p:txBody>
          <a:bodyPr anchor="t">
            <a:normAutofit/>
          </a:bodyPr>
          <a:lstStyle>
            <a:lvl1pPr marL="0" indent="0" algn="l">
              <a:buNone/>
              <a:defRPr sz="2400">
                <a:solidFill>
                  <a:schemeClr val="tx2"/>
                </a:solidFill>
                <a:latin typeface="Times New Roman" panose="02020603050405020304" pitchFamily="18" charset="0"/>
                <a:cs typeface="Times New Roman" panose="02020603050405020304"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grpSp>
        <p:nvGrpSpPr>
          <p:cNvPr id="5" name="Group 4">
            <a:extLst>
              <a:ext uri="{FF2B5EF4-FFF2-40B4-BE49-F238E27FC236}">
                <a16:creationId xmlns:a16="http://schemas.microsoft.com/office/drawing/2014/main" id="{90E9A730-4B09-4458-9CE6-9BEAA3E05122}"/>
              </a:ext>
            </a:extLst>
          </p:cNvPr>
          <p:cNvGrpSpPr>
            <a:grpSpLocks noChangeAspect="1"/>
          </p:cNvGrpSpPr>
          <p:nvPr userDrawn="1"/>
        </p:nvGrpSpPr>
        <p:grpSpPr>
          <a:xfrm>
            <a:off x="7570030" y="3982290"/>
            <a:ext cx="1371600" cy="1371600"/>
            <a:chOff x="2376242" y="2124191"/>
            <a:chExt cx="3657600" cy="3657600"/>
          </a:xfrm>
        </p:grpSpPr>
        <p:sp>
          <p:nvSpPr>
            <p:cNvPr id="6" name="Rectangle 5">
              <a:extLst>
                <a:ext uri="{FF2B5EF4-FFF2-40B4-BE49-F238E27FC236}">
                  <a16:creationId xmlns:a16="http://schemas.microsoft.com/office/drawing/2014/main" id="{AABAB8EF-5BE6-433C-9E8D-8B9C9E533532}"/>
                </a:ext>
              </a:extLst>
            </p:cNvPr>
            <p:cNvSpPr/>
            <p:nvPr/>
          </p:nvSpPr>
          <p:spPr>
            <a:xfrm>
              <a:off x="2376242" y="2124191"/>
              <a:ext cx="3657600" cy="3657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8" name="Freeform 220">
              <a:extLst>
                <a:ext uri="{FF2B5EF4-FFF2-40B4-BE49-F238E27FC236}">
                  <a16:creationId xmlns:a16="http://schemas.microsoft.com/office/drawing/2014/main" id="{12F59470-92AE-4E44-895A-B923C3F78315}"/>
                </a:ext>
              </a:extLst>
            </p:cNvPr>
            <p:cNvSpPr/>
            <p:nvPr/>
          </p:nvSpPr>
          <p:spPr>
            <a:xfrm>
              <a:off x="2857915" y="2344809"/>
              <a:ext cx="2843093" cy="2753189"/>
            </a:xfrm>
            <a:custGeom>
              <a:avLst/>
              <a:gdLst>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089255 w 2836257"/>
                <a:gd name="connsiteY14" fmla="*/ 334619 h 3010110"/>
                <a:gd name="connsiteX15" fmla="*/ 1135750 w 2836257"/>
                <a:gd name="connsiteY15" fmla="*/ 582592 h 3010110"/>
                <a:gd name="connsiteX16" fmla="*/ 1313980 w 2836257"/>
                <a:gd name="connsiteY16" fmla="*/ 652334 h 3010110"/>
                <a:gd name="connsiteX17" fmla="*/ 1608448 w 2836257"/>
                <a:gd name="connsiteY17" fmla="*/ 412110 h 3010110"/>
                <a:gd name="connsiteX18" fmla="*/ 1848672 w 2836257"/>
                <a:gd name="connsiteY18" fmla="*/ 78897 h 3010110"/>
                <a:gd name="connsiteX19" fmla="*/ 1678190 w 2836257"/>
                <a:gd name="connsiteY19" fmla="*/ 691080 h 3010110"/>
                <a:gd name="connsiteX20" fmla="*/ 2050150 w 2836257"/>
                <a:gd name="connsiteY20" fmla="*/ 931304 h 3010110"/>
                <a:gd name="connsiteX21" fmla="*/ 2282624 w 2836257"/>
                <a:gd name="connsiteY21" fmla="*/ 636836 h 3010110"/>
                <a:gd name="connsiteX22" fmla="*/ 2383363 w 2836257"/>
                <a:gd name="connsiteY22" fmla="*/ 946802 h 3010110"/>
                <a:gd name="connsiteX23" fmla="*/ 2584841 w 2836257"/>
                <a:gd name="connsiteY23" fmla="*/ 1171527 h 3010110"/>
                <a:gd name="connsiteX24" fmla="*/ 2832814 w 2836257"/>
                <a:gd name="connsiteY24" fmla="*/ 1814707 h 3010110"/>
                <a:gd name="connsiteX25" fmla="*/ 2685580 w 2836257"/>
                <a:gd name="connsiteY25" fmla="*/ 2411392 h 3010110"/>
                <a:gd name="connsiteX26" fmla="*/ 2112143 w 2836257"/>
                <a:gd name="connsiteY26" fmla="*/ 2798849 h 3010110"/>
                <a:gd name="connsiteX27" fmla="*/ 1507709 w 2836257"/>
                <a:gd name="connsiteY27"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135750 w 2836257"/>
                <a:gd name="connsiteY15" fmla="*/ 582592 h 3010110"/>
                <a:gd name="connsiteX16" fmla="*/ 1313980 w 2836257"/>
                <a:gd name="connsiteY16" fmla="*/ 652334 h 3010110"/>
                <a:gd name="connsiteX17" fmla="*/ 1608448 w 2836257"/>
                <a:gd name="connsiteY17" fmla="*/ 412110 h 3010110"/>
                <a:gd name="connsiteX18" fmla="*/ 1848672 w 2836257"/>
                <a:gd name="connsiteY18" fmla="*/ 78897 h 3010110"/>
                <a:gd name="connsiteX19" fmla="*/ 1678190 w 2836257"/>
                <a:gd name="connsiteY19" fmla="*/ 691080 h 3010110"/>
                <a:gd name="connsiteX20" fmla="*/ 2050150 w 2836257"/>
                <a:gd name="connsiteY20" fmla="*/ 931304 h 3010110"/>
                <a:gd name="connsiteX21" fmla="*/ 2282624 w 2836257"/>
                <a:gd name="connsiteY21" fmla="*/ 636836 h 3010110"/>
                <a:gd name="connsiteX22" fmla="*/ 2383363 w 2836257"/>
                <a:gd name="connsiteY22" fmla="*/ 946802 h 3010110"/>
                <a:gd name="connsiteX23" fmla="*/ 2584841 w 2836257"/>
                <a:gd name="connsiteY23" fmla="*/ 1171527 h 3010110"/>
                <a:gd name="connsiteX24" fmla="*/ 2832814 w 2836257"/>
                <a:gd name="connsiteY24" fmla="*/ 1814707 h 3010110"/>
                <a:gd name="connsiteX25" fmla="*/ 2685580 w 2836257"/>
                <a:gd name="connsiteY25" fmla="*/ 2411392 h 3010110"/>
                <a:gd name="connsiteX26" fmla="*/ 2112143 w 2836257"/>
                <a:gd name="connsiteY26" fmla="*/ 2798849 h 3010110"/>
                <a:gd name="connsiteX27" fmla="*/ 1507709 w 2836257"/>
                <a:gd name="connsiteY27"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375974 w 2836257"/>
                <a:gd name="connsiteY15" fmla="*/ 373365 h 3010110"/>
                <a:gd name="connsiteX16" fmla="*/ 1313980 w 2836257"/>
                <a:gd name="connsiteY16" fmla="*/ 652334 h 3010110"/>
                <a:gd name="connsiteX17" fmla="*/ 1608448 w 2836257"/>
                <a:gd name="connsiteY17" fmla="*/ 412110 h 3010110"/>
                <a:gd name="connsiteX18" fmla="*/ 1848672 w 2836257"/>
                <a:gd name="connsiteY18" fmla="*/ 78897 h 3010110"/>
                <a:gd name="connsiteX19" fmla="*/ 1678190 w 2836257"/>
                <a:gd name="connsiteY19" fmla="*/ 691080 h 3010110"/>
                <a:gd name="connsiteX20" fmla="*/ 2050150 w 2836257"/>
                <a:gd name="connsiteY20" fmla="*/ 931304 h 3010110"/>
                <a:gd name="connsiteX21" fmla="*/ 2282624 w 2836257"/>
                <a:gd name="connsiteY21" fmla="*/ 636836 h 3010110"/>
                <a:gd name="connsiteX22" fmla="*/ 2383363 w 2836257"/>
                <a:gd name="connsiteY22" fmla="*/ 946802 h 3010110"/>
                <a:gd name="connsiteX23" fmla="*/ 2584841 w 2836257"/>
                <a:gd name="connsiteY23" fmla="*/ 1171527 h 3010110"/>
                <a:gd name="connsiteX24" fmla="*/ 2832814 w 2836257"/>
                <a:gd name="connsiteY24" fmla="*/ 1814707 h 3010110"/>
                <a:gd name="connsiteX25" fmla="*/ 2685580 w 2836257"/>
                <a:gd name="connsiteY25" fmla="*/ 2411392 h 3010110"/>
                <a:gd name="connsiteX26" fmla="*/ 2112143 w 2836257"/>
                <a:gd name="connsiteY26" fmla="*/ 2798849 h 3010110"/>
                <a:gd name="connsiteX27" fmla="*/ 1507709 w 2836257"/>
                <a:gd name="connsiteY27"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375974 w 2836257"/>
                <a:gd name="connsiteY15" fmla="*/ 373365 h 3010110"/>
                <a:gd name="connsiteX16" fmla="*/ 1608448 w 2836257"/>
                <a:gd name="connsiteY16" fmla="*/ 412110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375974 w 2836257"/>
                <a:gd name="connsiteY15" fmla="*/ 373365 h 3010110"/>
                <a:gd name="connsiteX16" fmla="*/ 1600699 w 2836257"/>
                <a:gd name="connsiteY16" fmla="*/ 295873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75974 w 2836257"/>
                <a:gd name="connsiteY15" fmla="*/ 373365 h 3010110"/>
                <a:gd name="connsiteX16" fmla="*/ 1600699 w 2836257"/>
                <a:gd name="connsiteY16" fmla="*/ 295873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46791 w 2836257"/>
                <a:gd name="connsiteY15" fmla="*/ 276089 h 3010110"/>
                <a:gd name="connsiteX16" fmla="*/ 1600699 w 2836257"/>
                <a:gd name="connsiteY16" fmla="*/ 295873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46791 w 2836257"/>
                <a:gd name="connsiteY15" fmla="*/ 276089 h 3010110"/>
                <a:gd name="connsiteX16" fmla="*/ 1474240 w 2836257"/>
                <a:gd name="connsiteY16" fmla="*/ 140231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46791 w 2836257"/>
                <a:gd name="connsiteY15" fmla="*/ 276089 h 3010110"/>
                <a:gd name="connsiteX16" fmla="*/ 1474240 w 2836257"/>
                <a:gd name="connsiteY16" fmla="*/ 140231 h 3010110"/>
                <a:gd name="connsiteX17" fmla="*/ 1547115 w 2836257"/>
                <a:gd name="connsiteY17" fmla="*/ 487459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46791 w 2836257"/>
                <a:gd name="connsiteY15" fmla="*/ 276089 h 3010110"/>
                <a:gd name="connsiteX16" fmla="*/ 1474240 w 2836257"/>
                <a:gd name="connsiteY16" fmla="*/ 140231 h 3010110"/>
                <a:gd name="connsiteX17" fmla="*/ 1547115 w 2836257"/>
                <a:gd name="connsiteY17" fmla="*/ 487459 h 3010110"/>
                <a:gd name="connsiteX18" fmla="*/ 1678190 w 2836257"/>
                <a:gd name="connsiteY18" fmla="*/ 691080 h 3010110"/>
                <a:gd name="connsiteX19" fmla="*/ 1884780 w 2836257"/>
                <a:gd name="connsiteY19" fmla="*/ 775661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46791 w 2836257"/>
                <a:gd name="connsiteY15" fmla="*/ 276089 h 3010110"/>
                <a:gd name="connsiteX16" fmla="*/ 1474240 w 2836257"/>
                <a:gd name="connsiteY16" fmla="*/ 140231 h 3010110"/>
                <a:gd name="connsiteX17" fmla="*/ 1547115 w 2836257"/>
                <a:gd name="connsiteY17" fmla="*/ 487459 h 3010110"/>
                <a:gd name="connsiteX18" fmla="*/ 1678190 w 2836257"/>
                <a:gd name="connsiteY18" fmla="*/ 691080 h 3010110"/>
                <a:gd name="connsiteX19" fmla="*/ 1884780 w 2836257"/>
                <a:gd name="connsiteY19" fmla="*/ 775661 h 3010110"/>
                <a:gd name="connsiteX20" fmla="*/ 2165892 w 2836257"/>
                <a:gd name="connsiteY20" fmla="*/ 325551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46791 w 2836257"/>
                <a:gd name="connsiteY15" fmla="*/ 276089 h 3010110"/>
                <a:gd name="connsiteX16" fmla="*/ 1474240 w 2836257"/>
                <a:gd name="connsiteY16" fmla="*/ 140231 h 3010110"/>
                <a:gd name="connsiteX17" fmla="*/ 1547115 w 2836257"/>
                <a:gd name="connsiteY17" fmla="*/ 487459 h 3010110"/>
                <a:gd name="connsiteX18" fmla="*/ 1678190 w 2836257"/>
                <a:gd name="connsiteY18" fmla="*/ 691080 h 3010110"/>
                <a:gd name="connsiteX19" fmla="*/ 1884780 w 2836257"/>
                <a:gd name="connsiteY19" fmla="*/ 775661 h 3010110"/>
                <a:gd name="connsiteX20" fmla="*/ 2165892 w 2836257"/>
                <a:gd name="connsiteY20" fmla="*/ 325551 h 3010110"/>
                <a:gd name="connsiteX21" fmla="*/ 2169354 w 2836257"/>
                <a:gd name="connsiteY21" fmla="*/ 65497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51191"/>
                <a:gd name="connsiteY0" fmla="*/ 2806598 h 3010110"/>
                <a:gd name="connsiteX1" fmla="*/ 779289 w 2851191"/>
                <a:gd name="connsiteY1" fmla="*/ 3000327 h 3010110"/>
                <a:gd name="connsiteX2" fmla="*/ 306590 w 2851191"/>
                <a:gd name="connsiteY2" fmla="*/ 2535378 h 3010110"/>
                <a:gd name="connsiteX3" fmla="*/ 190353 w 2851191"/>
                <a:gd name="connsiteY3" fmla="*/ 1923195 h 3010110"/>
                <a:gd name="connsiteX4" fmla="*/ 4374 w 2851191"/>
                <a:gd name="connsiteY4" fmla="*/ 1496992 h 3010110"/>
                <a:gd name="connsiteX5" fmla="*/ 391831 w 2851191"/>
                <a:gd name="connsiteY5" fmla="*/ 1651975 h 3010110"/>
                <a:gd name="connsiteX6" fmla="*/ 469323 w 2851191"/>
                <a:gd name="connsiteY6" fmla="*/ 1450497 h 3010110"/>
                <a:gd name="connsiteX7" fmla="*/ 136109 w 2851191"/>
                <a:gd name="connsiteY7" fmla="*/ 1039792 h 3010110"/>
                <a:gd name="connsiteX8" fmla="*/ 322089 w 2851191"/>
                <a:gd name="connsiteY8" fmla="*/ 536097 h 3010110"/>
                <a:gd name="connsiteX9" fmla="*/ 438326 w 2851191"/>
                <a:gd name="connsiteY9" fmla="*/ 226131 h 3010110"/>
                <a:gd name="connsiteX10" fmla="*/ 484821 w 2851191"/>
                <a:gd name="connsiteY10" fmla="*/ 590341 h 3010110"/>
                <a:gd name="connsiteX11" fmla="*/ 802536 w 2851191"/>
                <a:gd name="connsiteY11" fmla="*/ 1405 h 3010110"/>
                <a:gd name="connsiteX12" fmla="*/ 771540 w 2851191"/>
                <a:gd name="connsiteY12" fmla="*/ 435358 h 3010110"/>
                <a:gd name="connsiteX13" fmla="*/ 849031 w 2851191"/>
                <a:gd name="connsiteY13" fmla="*/ 737575 h 3010110"/>
                <a:gd name="connsiteX14" fmla="*/ 1125858 w 2851191"/>
                <a:gd name="connsiteY14" fmla="*/ 305106 h 3010110"/>
                <a:gd name="connsiteX15" fmla="*/ 1346791 w 2851191"/>
                <a:gd name="connsiteY15" fmla="*/ 276089 h 3010110"/>
                <a:gd name="connsiteX16" fmla="*/ 1474240 w 2851191"/>
                <a:gd name="connsiteY16" fmla="*/ 140231 h 3010110"/>
                <a:gd name="connsiteX17" fmla="*/ 1547115 w 2851191"/>
                <a:gd name="connsiteY17" fmla="*/ 487459 h 3010110"/>
                <a:gd name="connsiteX18" fmla="*/ 1678190 w 2851191"/>
                <a:gd name="connsiteY18" fmla="*/ 691080 h 3010110"/>
                <a:gd name="connsiteX19" fmla="*/ 1884780 w 2851191"/>
                <a:gd name="connsiteY19" fmla="*/ 775661 h 3010110"/>
                <a:gd name="connsiteX20" fmla="*/ 2165892 w 2851191"/>
                <a:gd name="connsiteY20" fmla="*/ 325551 h 3010110"/>
                <a:gd name="connsiteX21" fmla="*/ 2169354 w 2851191"/>
                <a:gd name="connsiteY21" fmla="*/ 654972 h 3010110"/>
                <a:gd name="connsiteX22" fmla="*/ 2341649 w 2851191"/>
                <a:gd name="connsiteY22" fmla="*/ 1239620 h 3010110"/>
                <a:gd name="connsiteX23" fmla="*/ 2832814 w 2851191"/>
                <a:gd name="connsiteY23" fmla="*/ 1814707 h 3010110"/>
                <a:gd name="connsiteX24" fmla="*/ 2685580 w 2851191"/>
                <a:gd name="connsiteY24" fmla="*/ 2411392 h 3010110"/>
                <a:gd name="connsiteX25" fmla="*/ 2112143 w 2851191"/>
                <a:gd name="connsiteY25" fmla="*/ 2798849 h 3010110"/>
                <a:gd name="connsiteX26" fmla="*/ 1507709 w 2851191"/>
                <a:gd name="connsiteY26" fmla="*/ 2806598 h 3010110"/>
                <a:gd name="connsiteX0" fmla="*/ 1437967 w 2725048"/>
                <a:gd name="connsiteY0" fmla="*/ 2806598 h 3010110"/>
                <a:gd name="connsiteX1" fmla="*/ 779289 w 2725048"/>
                <a:gd name="connsiteY1" fmla="*/ 3000327 h 3010110"/>
                <a:gd name="connsiteX2" fmla="*/ 306590 w 2725048"/>
                <a:gd name="connsiteY2" fmla="*/ 2535378 h 3010110"/>
                <a:gd name="connsiteX3" fmla="*/ 190353 w 2725048"/>
                <a:gd name="connsiteY3" fmla="*/ 1923195 h 3010110"/>
                <a:gd name="connsiteX4" fmla="*/ 4374 w 2725048"/>
                <a:gd name="connsiteY4" fmla="*/ 1496992 h 3010110"/>
                <a:gd name="connsiteX5" fmla="*/ 391831 w 2725048"/>
                <a:gd name="connsiteY5" fmla="*/ 1651975 h 3010110"/>
                <a:gd name="connsiteX6" fmla="*/ 469323 w 2725048"/>
                <a:gd name="connsiteY6" fmla="*/ 1450497 h 3010110"/>
                <a:gd name="connsiteX7" fmla="*/ 136109 w 2725048"/>
                <a:gd name="connsiteY7" fmla="*/ 1039792 h 3010110"/>
                <a:gd name="connsiteX8" fmla="*/ 322089 w 2725048"/>
                <a:gd name="connsiteY8" fmla="*/ 536097 h 3010110"/>
                <a:gd name="connsiteX9" fmla="*/ 438326 w 2725048"/>
                <a:gd name="connsiteY9" fmla="*/ 226131 h 3010110"/>
                <a:gd name="connsiteX10" fmla="*/ 484821 w 2725048"/>
                <a:gd name="connsiteY10" fmla="*/ 590341 h 3010110"/>
                <a:gd name="connsiteX11" fmla="*/ 802536 w 2725048"/>
                <a:gd name="connsiteY11" fmla="*/ 1405 h 3010110"/>
                <a:gd name="connsiteX12" fmla="*/ 771540 w 2725048"/>
                <a:gd name="connsiteY12" fmla="*/ 435358 h 3010110"/>
                <a:gd name="connsiteX13" fmla="*/ 849031 w 2725048"/>
                <a:gd name="connsiteY13" fmla="*/ 737575 h 3010110"/>
                <a:gd name="connsiteX14" fmla="*/ 1125858 w 2725048"/>
                <a:gd name="connsiteY14" fmla="*/ 305106 h 3010110"/>
                <a:gd name="connsiteX15" fmla="*/ 1346791 w 2725048"/>
                <a:gd name="connsiteY15" fmla="*/ 276089 h 3010110"/>
                <a:gd name="connsiteX16" fmla="*/ 1474240 w 2725048"/>
                <a:gd name="connsiteY16" fmla="*/ 140231 h 3010110"/>
                <a:gd name="connsiteX17" fmla="*/ 1547115 w 2725048"/>
                <a:gd name="connsiteY17" fmla="*/ 487459 h 3010110"/>
                <a:gd name="connsiteX18" fmla="*/ 1678190 w 2725048"/>
                <a:gd name="connsiteY18" fmla="*/ 691080 h 3010110"/>
                <a:gd name="connsiteX19" fmla="*/ 1884780 w 2725048"/>
                <a:gd name="connsiteY19" fmla="*/ 775661 h 3010110"/>
                <a:gd name="connsiteX20" fmla="*/ 2165892 w 2725048"/>
                <a:gd name="connsiteY20" fmla="*/ 325551 h 3010110"/>
                <a:gd name="connsiteX21" fmla="*/ 2169354 w 2725048"/>
                <a:gd name="connsiteY21" fmla="*/ 654972 h 3010110"/>
                <a:gd name="connsiteX22" fmla="*/ 2341649 w 2725048"/>
                <a:gd name="connsiteY22" fmla="*/ 1239620 h 3010110"/>
                <a:gd name="connsiteX23" fmla="*/ 2638260 w 2725048"/>
                <a:gd name="connsiteY23" fmla="*/ 1853617 h 3010110"/>
                <a:gd name="connsiteX24" fmla="*/ 2685580 w 2725048"/>
                <a:gd name="connsiteY24" fmla="*/ 2411392 h 3010110"/>
                <a:gd name="connsiteX25" fmla="*/ 2112143 w 2725048"/>
                <a:gd name="connsiteY25" fmla="*/ 2798849 h 3010110"/>
                <a:gd name="connsiteX26" fmla="*/ 1507709 w 2725048"/>
                <a:gd name="connsiteY26" fmla="*/ 2806598 h 3010110"/>
                <a:gd name="connsiteX0" fmla="*/ 1437967 w 2641236"/>
                <a:gd name="connsiteY0" fmla="*/ 2806598 h 3010110"/>
                <a:gd name="connsiteX1" fmla="*/ 779289 w 2641236"/>
                <a:gd name="connsiteY1" fmla="*/ 3000327 h 3010110"/>
                <a:gd name="connsiteX2" fmla="*/ 306590 w 2641236"/>
                <a:gd name="connsiteY2" fmla="*/ 2535378 h 3010110"/>
                <a:gd name="connsiteX3" fmla="*/ 190353 w 2641236"/>
                <a:gd name="connsiteY3" fmla="*/ 1923195 h 3010110"/>
                <a:gd name="connsiteX4" fmla="*/ 4374 w 2641236"/>
                <a:gd name="connsiteY4" fmla="*/ 1496992 h 3010110"/>
                <a:gd name="connsiteX5" fmla="*/ 391831 w 2641236"/>
                <a:gd name="connsiteY5" fmla="*/ 1651975 h 3010110"/>
                <a:gd name="connsiteX6" fmla="*/ 469323 w 2641236"/>
                <a:gd name="connsiteY6" fmla="*/ 1450497 h 3010110"/>
                <a:gd name="connsiteX7" fmla="*/ 136109 w 2641236"/>
                <a:gd name="connsiteY7" fmla="*/ 1039792 h 3010110"/>
                <a:gd name="connsiteX8" fmla="*/ 322089 w 2641236"/>
                <a:gd name="connsiteY8" fmla="*/ 536097 h 3010110"/>
                <a:gd name="connsiteX9" fmla="*/ 438326 w 2641236"/>
                <a:gd name="connsiteY9" fmla="*/ 226131 h 3010110"/>
                <a:gd name="connsiteX10" fmla="*/ 484821 w 2641236"/>
                <a:gd name="connsiteY10" fmla="*/ 590341 h 3010110"/>
                <a:gd name="connsiteX11" fmla="*/ 802536 w 2641236"/>
                <a:gd name="connsiteY11" fmla="*/ 1405 h 3010110"/>
                <a:gd name="connsiteX12" fmla="*/ 771540 w 2641236"/>
                <a:gd name="connsiteY12" fmla="*/ 435358 h 3010110"/>
                <a:gd name="connsiteX13" fmla="*/ 849031 w 2641236"/>
                <a:gd name="connsiteY13" fmla="*/ 737575 h 3010110"/>
                <a:gd name="connsiteX14" fmla="*/ 1125858 w 2641236"/>
                <a:gd name="connsiteY14" fmla="*/ 305106 h 3010110"/>
                <a:gd name="connsiteX15" fmla="*/ 1346791 w 2641236"/>
                <a:gd name="connsiteY15" fmla="*/ 276089 h 3010110"/>
                <a:gd name="connsiteX16" fmla="*/ 1474240 w 2641236"/>
                <a:gd name="connsiteY16" fmla="*/ 140231 h 3010110"/>
                <a:gd name="connsiteX17" fmla="*/ 1547115 w 2641236"/>
                <a:gd name="connsiteY17" fmla="*/ 487459 h 3010110"/>
                <a:gd name="connsiteX18" fmla="*/ 1678190 w 2641236"/>
                <a:gd name="connsiteY18" fmla="*/ 691080 h 3010110"/>
                <a:gd name="connsiteX19" fmla="*/ 1884780 w 2641236"/>
                <a:gd name="connsiteY19" fmla="*/ 775661 h 3010110"/>
                <a:gd name="connsiteX20" fmla="*/ 2165892 w 2641236"/>
                <a:gd name="connsiteY20" fmla="*/ 325551 h 3010110"/>
                <a:gd name="connsiteX21" fmla="*/ 2169354 w 2641236"/>
                <a:gd name="connsiteY21" fmla="*/ 654972 h 3010110"/>
                <a:gd name="connsiteX22" fmla="*/ 2341649 w 2641236"/>
                <a:gd name="connsiteY22" fmla="*/ 1239620 h 3010110"/>
                <a:gd name="connsiteX23" fmla="*/ 2638260 w 2641236"/>
                <a:gd name="connsiteY23" fmla="*/ 1853617 h 3010110"/>
                <a:gd name="connsiteX24" fmla="*/ 2471571 w 2641236"/>
                <a:gd name="connsiteY24" fmla="*/ 2401664 h 3010110"/>
                <a:gd name="connsiteX25" fmla="*/ 2112143 w 2641236"/>
                <a:gd name="connsiteY25" fmla="*/ 2798849 h 3010110"/>
                <a:gd name="connsiteX26" fmla="*/ 1507709 w 2641236"/>
                <a:gd name="connsiteY26" fmla="*/ 2806598 h 3010110"/>
                <a:gd name="connsiteX0" fmla="*/ 1437967 w 2541119"/>
                <a:gd name="connsiteY0" fmla="*/ 2806598 h 3010110"/>
                <a:gd name="connsiteX1" fmla="*/ 779289 w 2541119"/>
                <a:gd name="connsiteY1" fmla="*/ 3000327 h 3010110"/>
                <a:gd name="connsiteX2" fmla="*/ 306590 w 2541119"/>
                <a:gd name="connsiteY2" fmla="*/ 2535378 h 3010110"/>
                <a:gd name="connsiteX3" fmla="*/ 190353 w 2541119"/>
                <a:gd name="connsiteY3" fmla="*/ 1923195 h 3010110"/>
                <a:gd name="connsiteX4" fmla="*/ 4374 w 2541119"/>
                <a:gd name="connsiteY4" fmla="*/ 1496992 h 3010110"/>
                <a:gd name="connsiteX5" fmla="*/ 391831 w 2541119"/>
                <a:gd name="connsiteY5" fmla="*/ 1651975 h 3010110"/>
                <a:gd name="connsiteX6" fmla="*/ 469323 w 2541119"/>
                <a:gd name="connsiteY6" fmla="*/ 1450497 h 3010110"/>
                <a:gd name="connsiteX7" fmla="*/ 136109 w 2541119"/>
                <a:gd name="connsiteY7" fmla="*/ 1039792 h 3010110"/>
                <a:gd name="connsiteX8" fmla="*/ 322089 w 2541119"/>
                <a:gd name="connsiteY8" fmla="*/ 536097 h 3010110"/>
                <a:gd name="connsiteX9" fmla="*/ 438326 w 2541119"/>
                <a:gd name="connsiteY9" fmla="*/ 226131 h 3010110"/>
                <a:gd name="connsiteX10" fmla="*/ 484821 w 2541119"/>
                <a:gd name="connsiteY10" fmla="*/ 590341 h 3010110"/>
                <a:gd name="connsiteX11" fmla="*/ 802536 w 2541119"/>
                <a:gd name="connsiteY11" fmla="*/ 1405 h 3010110"/>
                <a:gd name="connsiteX12" fmla="*/ 771540 w 2541119"/>
                <a:gd name="connsiteY12" fmla="*/ 435358 h 3010110"/>
                <a:gd name="connsiteX13" fmla="*/ 849031 w 2541119"/>
                <a:gd name="connsiteY13" fmla="*/ 737575 h 3010110"/>
                <a:gd name="connsiteX14" fmla="*/ 1125858 w 2541119"/>
                <a:gd name="connsiteY14" fmla="*/ 305106 h 3010110"/>
                <a:gd name="connsiteX15" fmla="*/ 1346791 w 2541119"/>
                <a:gd name="connsiteY15" fmla="*/ 276089 h 3010110"/>
                <a:gd name="connsiteX16" fmla="*/ 1474240 w 2541119"/>
                <a:gd name="connsiteY16" fmla="*/ 140231 h 3010110"/>
                <a:gd name="connsiteX17" fmla="*/ 1547115 w 2541119"/>
                <a:gd name="connsiteY17" fmla="*/ 487459 h 3010110"/>
                <a:gd name="connsiteX18" fmla="*/ 1678190 w 2541119"/>
                <a:gd name="connsiteY18" fmla="*/ 691080 h 3010110"/>
                <a:gd name="connsiteX19" fmla="*/ 1884780 w 2541119"/>
                <a:gd name="connsiteY19" fmla="*/ 775661 h 3010110"/>
                <a:gd name="connsiteX20" fmla="*/ 2165892 w 2541119"/>
                <a:gd name="connsiteY20" fmla="*/ 325551 h 3010110"/>
                <a:gd name="connsiteX21" fmla="*/ 2169354 w 2541119"/>
                <a:gd name="connsiteY21" fmla="*/ 654972 h 3010110"/>
                <a:gd name="connsiteX22" fmla="*/ 2341649 w 2541119"/>
                <a:gd name="connsiteY22" fmla="*/ 1239620 h 3010110"/>
                <a:gd name="connsiteX23" fmla="*/ 2531255 w 2541119"/>
                <a:gd name="connsiteY23" fmla="*/ 1746612 h 3010110"/>
                <a:gd name="connsiteX24" fmla="*/ 2471571 w 2541119"/>
                <a:gd name="connsiteY24" fmla="*/ 2401664 h 3010110"/>
                <a:gd name="connsiteX25" fmla="*/ 2112143 w 2541119"/>
                <a:gd name="connsiteY25" fmla="*/ 2798849 h 3010110"/>
                <a:gd name="connsiteX26" fmla="*/ 1507709 w 2541119"/>
                <a:gd name="connsiteY26" fmla="*/ 2806598 h 3010110"/>
                <a:gd name="connsiteX0" fmla="*/ 1437967 w 2541119"/>
                <a:gd name="connsiteY0" fmla="*/ 2806598 h 2892520"/>
                <a:gd name="connsiteX1" fmla="*/ 779289 w 2541119"/>
                <a:gd name="connsiteY1" fmla="*/ 2854412 h 2892520"/>
                <a:gd name="connsiteX2" fmla="*/ 306590 w 2541119"/>
                <a:gd name="connsiteY2" fmla="*/ 2535378 h 2892520"/>
                <a:gd name="connsiteX3" fmla="*/ 190353 w 2541119"/>
                <a:gd name="connsiteY3" fmla="*/ 1923195 h 2892520"/>
                <a:gd name="connsiteX4" fmla="*/ 4374 w 2541119"/>
                <a:gd name="connsiteY4" fmla="*/ 1496992 h 2892520"/>
                <a:gd name="connsiteX5" fmla="*/ 391831 w 2541119"/>
                <a:gd name="connsiteY5" fmla="*/ 1651975 h 2892520"/>
                <a:gd name="connsiteX6" fmla="*/ 469323 w 2541119"/>
                <a:gd name="connsiteY6" fmla="*/ 1450497 h 2892520"/>
                <a:gd name="connsiteX7" fmla="*/ 136109 w 2541119"/>
                <a:gd name="connsiteY7" fmla="*/ 1039792 h 2892520"/>
                <a:gd name="connsiteX8" fmla="*/ 322089 w 2541119"/>
                <a:gd name="connsiteY8" fmla="*/ 536097 h 2892520"/>
                <a:gd name="connsiteX9" fmla="*/ 438326 w 2541119"/>
                <a:gd name="connsiteY9" fmla="*/ 226131 h 2892520"/>
                <a:gd name="connsiteX10" fmla="*/ 484821 w 2541119"/>
                <a:gd name="connsiteY10" fmla="*/ 590341 h 2892520"/>
                <a:gd name="connsiteX11" fmla="*/ 802536 w 2541119"/>
                <a:gd name="connsiteY11" fmla="*/ 1405 h 2892520"/>
                <a:gd name="connsiteX12" fmla="*/ 771540 w 2541119"/>
                <a:gd name="connsiteY12" fmla="*/ 435358 h 2892520"/>
                <a:gd name="connsiteX13" fmla="*/ 849031 w 2541119"/>
                <a:gd name="connsiteY13" fmla="*/ 737575 h 2892520"/>
                <a:gd name="connsiteX14" fmla="*/ 1125858 w 2541119"/>
                <a:gd name="connsiteY14" fmla="*/ 305106 h 2892520"/>
                <a:gd name="connsiteX15" fmla="*/ 1346791 w 2541119"/>
                <a:gd name="connsiteY15" fmla="*/ 276089 h 2892520"/>
                <a:gd name="connsiteX16" fmla="*/ 1474240 w 2541119"/>
                <a:gd name="connsiteY16" fmla="*/ 140231 h 2892520"/>
                <a:gd name="connsiteX17" fmla="*/ 1547115 w 2541119"/>
                <a:gd name="connsiteY17" fmla="*/ 487459 h 2892520"/>
                <a:gd name="connsiteX18" fmla="*/ 1678190 w 2541119"/>
                <a:gd name="connsiteY18" fmla="*/ 691080 h 2892520"/>
                <a:gd name="connsiteX19" fmla="*/ 1884780 w 2541119"/>
                <a:gd name="connsiteY19" fmla="*/ 775661 h 2892520"/>
                <a:gd name="connsiteX20" fmla="*/ 2165892 w 2541119"/>
                <a:gd name="connsiteY20" fmla="*/ 325551 h 2892520"/>
                <a:gd name="connsiteX21" fmla="*/ 2169354 w 2541119"/>
                <a:gd name="connsiteY21" fmla="*/ 654972 h 2892520"/>
                <a:gd name="connsiteX22" fmla="*/ 2341649 w 2541119"/>
                <a:gd name="connsiteY22" fmla="*/ 1239620 h 2892520"/>
                <a:gd name="connsiteX23" fmla="*/ 2531255 w 2541119"/>
                <a:gd name="connsiteY23" fmla="*/ 1746612 h 2892520"/>
                <a:gd name="connsiteX24" fmla="*/ 2471571 w 2541119"/>
                <a:gd name="connsiteY24" fmla="*/ 2401664 h 2892520"/>
                <a:gd name="connsiteX25" fmla="*/ 2112143 w 2541119"/>
                <a:gd name="connsiteY25" fmla="*/ 2798849 h 2892520"/>
                <a:gd name="connsiteX26" fmla="*/ 1507709 w 2541119"/>
                <a:gd name="connsiteY26" fmla="*/ 2806598 h 2892520"/>
                <a:gd name="connsiteX0" fmla="*/ 1438289 w 2541441"/>
                <a:gd name="connsiteY0" fmla="*/ 2806598 h 2892520"/>
                <a:gd name="connsiteX1" fmla="*/ 779611 w 2541441"/>
                <a:gd name="connsiteY1" fmla="*/ 2854412 h 2892520"/>
                <a:gd name="connsiteX2" fmla="*/ 306912 w 2541441"/>
                <a:gd name="connsiteY2" fmla="*/ 2535378 h 2892520"/>
                <a:gd name="connsiteX3" fmla="*/ 390256 w 2541441"/>
                <a:gd name="connsiteY3" fmla="*/ 2321902 h 2892520"/>
                <a:gd name="connsiteX4" fmla="*/ 190675 w 2541441"/>
                <a:gd name="connsiteY4" fmla="*/ 1923195 h 2892520"/>
                <a:gd name="connsiteX5" fmla="*/ 4696 w 2541441"/>
                <a:gd name="connsiteY5" fmla="*/ 1496992 h 2892520"/>
                <a:gd name="connsiteX6" fmla="*/ 392153 w 2541441"/>
                <a:gd name="connsiteY6" fmla="*/ 1651975 h 2892520"/>
                <a:gd name="connsiteX7" fmla="*/ 469645 w 2541441"/>
                <a:gd name="connsiteY7" fmla="*/ 1450497 h 2892520"/>
                <a:gd name="connsiteX8" fmla="*/ 136431 w 2541441"/>
                <a:gd name="connsiteY8" fmla="*/ 1039792 h 2892520"/>
                <a:gd name="connsiteX9" fmla="*/ 322411 w 2541441"/>
                <a:gd name="connsiteY9" fmla="*/ 536097 h 2892520"/>
                <a:gd name="connsiteX10" fmla="*/ 438648 w 2541441"/>
                <a:gd name="connsiteY10" fmla="*/ 226131 h 2892520"/>
                <a:gd name="connsiteX11" fmla="*/ 485143 w 2541441"/>
                <a:gd name="connsiteY11" fmla="*/ 590341 h 2892520"/>
                <a:gd name="connsiteX12" fmla="*/ 802858 w 2541441"/>
                <a:gd name="connsiteY12" fmla="*/ 1405 h 2892520"/>
                <a:gd name="connsiteX13" fmla="*/ 771862 w 2541441"/>
                <a:gd name="connsiteY13" fmla="*/ 435358 h 2892520"/>
                <a:gd name="connsiteX14" fmla="*/ 849353 w 2541441"/>
                <a:gd name="connsiteY14" fmla="*/ 737575 h 2892520"/>
                <a:gd name="connsiteX15" fmla="*/ 1126180 w 2541441"/>
                <a:gd name="connsiteY15" fmla="*/ 305106 h 2892520"/>
                <a:gd name="connsiteX16" fmla="*/ 1347113 w 2541441"/>
                <a:gd name="connsiteY16" fmla="*/ 276089 h 2892520"/>
                <a:gd name="connsiteX17" fmla="*/ 1474562 w 2541441"/>
                <a:gd name="connsiteY17" fmla="*/ 140231 h 2892520"/>
                <a:gd name="connsiteX18" fmla="*/ 1547437 w 2541441"/>
                <a:gd name="connsiteY18" fmla="*/ 487459 h 2892520"/>
                <a:gd name="connsiteX19" fmla="*/ 1678512 w 2541441"/>
                <a:gd name="connsiteY19" fmla="*/ 691080 h 2892520"/>
                <a:gd name="connsiteX20" fmla="*/ 1885102 w 2541441"/>
                <a:gd name="connsiteY20" fmla="*/ 775661 h 2892520"/>
                <a:gd name="connsiteX21" fmla="*/ 2166214 w 2541441"/>
                <a:gd name="connsiteY21" fmla="*/ 325551 h 2892520"/>
                <a:gd name="connsiteX22" fmla="*/ 2169676 w 2541441"/>
                <a:gd name="connsiteY22" fmla="*/ 654972 h 2892520"/>
                <a:gd name="connsiteX23" fmla="*/ 2341971 w 2541441"/>
                <a:gd name="connsiteY23" fmla="*/ 1239620 h 2892520"/>
                <a:gd name="connsiteX24" fmla="*/ 2531577 w 2541441"/>
                <a:gd name="connsiteY24" fmla="*/ 1746612 h 2892520"/>
                <a:gd name="connsiteX25" fmla="*/ 2471893 w 2541441"/>
                <a:gd name="connsiteY25" fmla="*/ 2401664 h 2892520"/>
                <a:gd name="connsiteX26" fmla="*/ 2112465 w 2541441"/>
                <a:gd name="connsiteY26" fmla="*/ 2798849 h 2892520"/>
                <a:gd name="connsiteX27" fmla="*/ 1508031 w 2541441"/>
                <a:gd name="connsiteY27" fmla="*/ 2806598 h 2892520"/>
                <a:gd name="connsiteX0" fmla="*/ 1438289 w 2541441"/>
                <a:gd name="connsiteY0" fmla="*/ 2806598 h 2886813"/>
                <a:gd name="connsiteX1" fmla="*/ 779611 w 2541441"/>
                <a:gd name="connsiteY1" fmla="*/ 2854412 h 2886813"/>
                <a:gd name="connsiteX2" fmla="*/ 520921 w 2541441"/>
                <a:gd name="connsiteY2" fmla="*/ 2622927 h 2886813"/>
                <a:gd name="connsiteX3" fmla="*/ 390256 w 2541441"/>
                <a:gd name="connsiteY3" fmla="*/ 2321902 h 2886813"/>
                <a:gd name="connsiteX4" fmla="*/ 190675 w 2541441"/>
                <a:gd name="connsiteY4" fmla="*/ 1923195 h 2886813"/>
                <a:gd name="connsiteX5" fmla="*/ 4696 w 2541441"/>
                <a:gd name="connsiteY5" fmla="*/ 1496992 h 2886813"/>
                <a:gd name="connsiteX6" fmla="*/ 392153 w 2541441"/>
                <a:gd name="connsiteY6" fmla="*/ 1651975 h 2886813"/>
                <a:gd name="connsiteX7" fmla="*/ 469645 w 2541441"/>
                <a:gd name="connsiteY7" fmla="*/ 1450497 h 2886813"/>
                <a:gd name="connsiteX8" fmla="*/ 136431 w 2541441"/>
                <a:gd name="connsiteY8" fmla="*/ 1039792 h 2886813"/>
                <a:gd name="connsiteX9" fmla="*/ 322411 w 2541441"/>
                <a:gd name="connsiteY9" fmla="*/ 536097 h 2886813"/>
                <a:gd name="connsiteX10" fmla="*/ 438648 w 2541441"/>
                <a:gd name="connsiteY10" fmla="*/ 226131 h 2886813"/>
                <a:gd name="connsiteX11" fmla="*/ 485143 w 2541441"/>
                <a:gd name="connsiteY11" fmla="*/ 590341 h 2886813"/>
                <a:gd name="connsiteX12" fmla="*/ 802858 w 2541441"/>
                <a:gd name="connsiteY12" fmla="*/ 1405 h 2886813"/>
                <a:gd name="connsiteX13" fmla="*/ 771862 w 2541441"/>
                <a:gd name="connsiteY13" fmla="*/ 435358 h 2886813"/>
                <a:gd name="connsiteX14" fmla="*/ 849353 w 2541441"/>
                <a:gd name="connsiteY14" fmla="*/ 737575 h 2886813"/>
                <a:gd name="connsiteX15" fmla="*/ 1126180 w 2541441"/>
                <a:gd name="connsiteY15" fmla="*/ 305106 h 2886813"/>
                <a:gd name="connsiteX16" fmla="*/ 1347113 w 2541441"/>
                <a:gd name="connsiteY16" fmla="*/ 276089 h 2886813"/>
                <a:gd name="connsiteX17" fmla="*/ 1474562 w 2541441"/>
                <a:gd name="connsiteY17" fmla="*/ 140231 h 2886813"/>
                <a:gd name="connsiteX18" fmla="*/ 1547437 w 2541441"/>
                <a:gd name="connsiteY18" fmla="*/ 487459 h 2886813"/>
                <a:gd name="connsiteX19" fmla="*/ 1678512 w 2541441"/>
                <a:gd name="connsiteY19" fmla="*/ 691080 h 2886813"/>
                <a:gd name="connsiteX20" fmla="*/ 1885102 w 2541441"/>
                <a:gd name="connsiteY20" fmla="*/ 775661 h 2886813"/>
                <a:gd name="connsiteX21" fmla="*/ 2166214 w 2541441"/>
                <a:gd name="connsiteY21" fmla="*/ 325551 h 2886813"/>
                <a:gd name="connsiteX22" fmla="*/ 2169676 w 2541441"/>
                <a:gd name="connsiteY22" fmla="*/ 654972 h 2886813"/>
                <a:gd name="connsiteX23" fmla="*/ 2341971 w 2541441"/>
                <a:gd name="connsiteY23" fmla="*/ 1239620 h 2886813"/>
                <a:gd name="connsiteX24" fmla="*/ 2531577 w 2541441"/>
                <a:gd name="connsiteY24" fmla="*/ 1746612 h 2886813"/>
                <a:gd name="connsiteX25" fmla="*/ 2471893 w 2541441"/>
                <a:gd name="connsiteY25" fmla="*/ 2401664 h 2886813"/>
                <a:gd name="connsiteX26" fmla="*/ 2112465 w 2541441"/>
                <a:gd name="connsiteY26" fmla="*/ 2798849 h 2886813"/>
                <a:gd name="connsiteX27" fmla="*/ 1508031 w 2541441"/>
                <a:gd name="connsiteY27" fmla="*/ 2806598 h 2886813"/>
                <a:gd name="connsiteX0" fmla="*/ 1304398 w 2407550"/>
                <a:gd name="connsiteY0" fmla="*/ 2806598 h 2886813"/>
                <a:gd name="connsiteX1" fmla="*/ 645720 w 2407550"/>
                <a:gd name="connsiteY1" fmla="*/ 2854412 h 2886813"/>
                <a:gd name="connsiteX2" fmla="*/ 387030 w 2407550"/>
                <a:gd name="connsiteY2" fmla="*/ 2622927 h 2886813"/>
                <a:gd name="connsiteX3" fmla="*/ 256365 w 2407550"/>
                <a:gd name="connsiteY3" fmla="*/ 2321902 h 2886813"/>
                <a:gd name="connsiteX4" fmla="*/ 56784 w 2407550"/>
                <a:gd name="connsiteY4" fmla="*/ 1923195 h 2886813"/>
                <a:gd name="connsiteX5" fmla="*/ 113997 w 2407550"/>
                <a:gd name="connsiteY5" fmla="*/ 1740183 h 2886813"/>
                <a:gd name="connsiteX6" fmla="*/ 258262 w 2407550"/>
                <a:gd name="connsiteY6" fmla="*/ 1651975 h 2886813"/>
                <a:gd name="connsiteX7" fmla="*/ 335754 w 2407550"/>
                <a:gd name="connsiteY7" fmla="*/ 1450497 h 2886813"/>
                <a:gd name="connsiteX8" fmla="*/ 2540 w 2407550"/>
                <a:gd name="connsiteY8" fmla="*/ 1039792 h 2886813"/>
                <a:gd name="connsiteX9" fmla="*/ 188520 w 2407550"/>
                <a:gd name="connsiteY9" fmla="*/ 536097 h 2886813"/>
                <a:gd name="connsiteX10" fmla="*/ 304757 w 2407550"/>
                <a:gd name="connsiteY10" fmla="*/ 226131 h 2886813"/>
                <a:gd name="connsiteX11" fmla="*/ 351252 w 2407550"/>
                <a:gd name="connsiteY11" fmla="*/ 590341 h 2886813"/>
                <a:gd name="connsiteX12" fmla="*/ 668967 w 2407550"/>
                <a:gd name="connsiteY12" fmla="*/ 1405 h 2886813"/>
                <a:gd name="connsiteX13" fmla="*/ 637971 w 2407550"/>
                <a:gd name="connsiteY13" fmla="*/ 435358 h 2886813"/>
                <a:gd name="connsiteX14" fmla="*/ 715462 w 2407550"/>
                <a:gd name="connsiteY14" fmla="*/ 737575 h 2886813"/>
                <a:gd name="connsiteX15" fmla="*/ 992289 w 2407550"/>
                <a:gd name="connsiteY15" fmla="*/ 305106 h 2886813"/>
                <a:gd name="connsiteX16" fmla="*/ 1213222 w 2407550"/>
                <a:gd name="connsiteY16" fmla="*/ 276089 h 2886813"/>
                <a:gd name="connsiteX17" fmla="*/ 1340671 w 2407550"/>
                <a:gd name="connsiteY17" fmla="*/ 140231 h 2886813"/>
                <a:gd name="connsiteX18" fmla="*/ 1413546 w 2407550"/>
                <a:gd name="connsiteY18" fmla="*/ 487459 h 2886813"/>
                <a:gd name="connsiteX19" fmla="*/ 1544621 w 2407550"/>
                <a:gd name="connsiteY19" fmla="*/ 691080 h 2886813"/>
                <a:gd name="connsiteX20" fmla="*/ 1751211 w 2407550"/>
                <a:gd name="connsiteY20" fmla="*/ 775661 h 2886813"/>
                <a:gd name="connsiteX21" fmla="*/ 2032323 w 2407550"/>
                <a:gd name="connsiteY21" fmla="*/ 325551 h 2886813"/>
                <a:gd name="connsiteX22" fmla="*/ 2035785 w 2407550"/>
                <a:gd name="connsiteY22" fmla="*/ 654972 h 2886813"/>
                <a:gd name="connsiteX23" fmla="*/ 2208080 w 2407550"/>
                <a:gd name="connsiteY23" fmla="*/ 1239620 h 2886813"/>
                <a:gd name="connsiteX24" fmla="*/ 2397686 w 2407550"/>
                <a:gd name="connsiteY24" fmla="*/ 1746612 h 2886813"/>
                <a:gd name="connsiteX25" fmla="*/ 2338002 w 2407550"/>
                <a:gd name="connsiteY25" fmla="*/ 2401664 h 2886813"/>
                <a:gd name="connsiteX26" fmla="*/ 1978574 w 2407550"/>
                <a:gd name="connsiteY26" fmla="*/ 2798849 h 2886813"/>
                <a:gd name="connsiteX27" fmla="*/ 1374140 w 2407550"/>
                <a:gd name="connsiteY27" fmla="*/ 2806598 h 2886813"/>
                <a:gd name="connsiteX0" fmla="*/ 1304398 w 2407550"/>
                <a:gd name="connsiteY0" fmla="*/ 2806598 h 2886813"/>
                <a:gd name="connsiteX1" fmla="*/ 645720 w 2407550"/>
                <a:gd name="connsiteY1" fmla="*/ 2854412 h 2886813"/>
                <a:gd name="connsiteX2" fmla="*/ 387030 w 2407550"/>
                <a:gd name="connsiteY2" fmla="*/ 2622927 h 2886813"/>
                <a:gd name="connsiteX3" fmla="*/ 256365 w 2407550"/>
                <a:gd name="connsiteY3" fmla="*/ 2321902 h 2886813"/>
                <a:gd name="connsiteX4" fmla="*/ 280520 w 2407550"/>
                <a:gd name="connsiteY4" fmla="*/ 2069110 h 2886813"/>
                <a:gd name="connsiteX5" fmla="*/ 113997 w 2407550"/>
                <a:gd name="connsiteY5" fmla="*/ 1740183 h 2886813"/>
                <a:gd name="connsiteX6" fmla="*/ 258262 w 2407550"/>
                <a:gd name="connsiteY6" fmla="*/ 1651975 h 2886813"/>
                <a:gd name="connsiteX7" fmla="*/ 335754 w 2407550"/>
                <a:gd name="connsiteY7" fmla="*/ 1450497 h 2886813"/>
                <a:gd name="connsiteX8" fmla="*/ 2540 w 2407550"/>
                <a:gd name="connsiteY8" fmla="*/ 1039792 h 2886813"/>
                <a:gd name="connsiteX9" fmla="*/ 188520 w 2407550"/>
                <a:gd name="connsiteY9" fmla="*/ 536097 h 2886813"/>
                <a:gd name="connsiteX10" fmla="*/ 304757 w 2407550"/>
                <a:gd name="connsiteY10" fmla="*/ 226131 h 2886813"/>
                <a:gd name="connsiteX11" fmla="*/ 351252 w 2407550"/>
                <a:gd name="connsiteY11" fmla="*/ 590341 h 2886813"/>
                <a:gd name="connsiteX12" fmla="*/ 668967 w 2407550"/>
                <a:gd name="connsiteY12" fmla="*/ 1405 h 2886813"/>
                <a:gd name="connsiteX13" fmla="*/ 637971 w 2407550"/>
                <a:gd name="connsiteY13" fmla="*/ 435358 h 2886813"/>
                <a:gd name="connsiteX14" fmla="*/ 715462 w 2407550"/>
                <a:gd name="connsiteY14" fmla="*/ 737575 h 2886813"/>
                <a:gd name="connsiteX15" fmla="*/ 992289 w 2407550"/>
                <a:gd name="connsiteY15" fmla="*/ 305106 h 2886813"/>
                <a:gd name="connsiteX16" fmla="*/ 1213222 w 2407550"/>
                <a:gd name="connsiteY16" fmla="*/ 276089 h 2886813"/>
                <a:gd name="connsiteX17" fmla="*/ 1340671 w 2407550"/>
                <a:gd name="connsiteY17" fmla="*/ 140231 h 2886813"/>
                <a:gd name="connsiteX18" fmla="*/ 1413546 w 2407550"/>
                <a:gd name="connsiteY18" fmla="*/ 487459 h 2886813"/>
                <a:gd name="connsiteX19" fmla="*/ 1544621 w 2407550"/>
                <a:gd name="connsiteY19" fmla="*/ 691080 h 2886813"/>
                <a:gd name="connsiteX20" fmla="*/ 1751211 w 2407550"/>
                <a:gd name="connsiteY20" fmla="*/ 775661 h 2886813"/>
                <a:gd name="connsiteX21" fmla="*/ 2032323 w 2407550"/>
                <a:gd name="connsiteY21" fmla="*/ 325551 h 2886813"/>
                <a:gd name="connsiteX22" fmla="*/ 2035785 w 2407550"/>
                <a:gd name="connsiteY22" fmla="*/ 654972 h 2886813"/>
                <a:gd name="connsiteX23" fmla="*/ 2208080 w 2407550"/>
                <a:gd name="connsiteY23" fmla="*/ 1239620 h 2886813"/>
                <a:gd name="connsiteX24" fmla="*/ 2397686 w 2407550"/>
                <a:gd name="connsiteY24" fmla="*/ 1746612 h 2886813"/>
                <a:gd name="connsiteX25" fmla="*/ 2338002 w 2407550"/>
                <a:gd name="connsiteY25" fmla="*/ 2401664 h 2886813"/>
                <a:gd name="connsiteX26" fmla="*/ 1978574 w 2407550"/>
                <a:gd name="connsiteY26" fmla="*/ 2798849 h 2886813"/>
                <a:gd name="connsiteX27" fmla="*/ 1374140 w 2407550"/>
                <a:gd name="connsiteY27" fmla="*/ 2806598 h 2886813"/>
                <a:gd name="connsiteX0" fmla="*/ 1304398 w 2407550"/>
                <a:gd name="connsiteY0" fmla="*/ 2806598 h 2886813"/>
                <a:gd name="connsiteX1" fmla="*/ 645720 w 2407550"/>
                <a:gd name="connsiteY1" fmla="*/ 2854412 h 2886813"/>
                <a:gd name="connsiteX2" fmla="*/ 387030 w 2407550"/>
                <a:gd name="connsiteY2" fmla="*/ 2622927 h 2886813"/>
                <a:gd name="connsiteX3" fmla="*/ 256365 w 2407550"/>
                <a:gd name="connsiteY3" fmla="*/ 2321902 h 2886813"/>
                <a:gd name="connsiteX4" fmla="*/ 280520 w 2407550"/>
                <a:gd name="connsiteY4" fmla="*/ 2069110 h 2886813"/>
                <a:gd name="connsiteX5" fmla="*/ 113997 w 2407550"/>
                <a:gd name="connsiteY5" fmla="*/ 1740183 h 2886813"/>
                <a:gd name="connsiteX6" fmla="*/ 384722 w 2407550"/>
                <a:gd name="connsiteY6" fmla="*/ 1807617 h 2886813"/>
                <a:gd name="connsiteX7" fmla="*/ 335754 w 2407550"/>
                <a:gd name="connsiteY7" fmla="*/ 1450497 h 2886813"/>
                <a:gd name="connsiteX8" fmla="*/ 2540 w 2407550"/>
                <a:gd name="connsiteY8" fmla="*/ 1039792 h 2886813"/>
                <a:gd name="connsiteX9" fmla="*/ 188520 w 2407550"/>
                <a:gd name="connsiteY9" fmla="*/ 536097 h 2886813"/>
                <a:gd name="connsiteX10" fmla="*/ 304757 w 2407550"/>
                <a:gd name="connsiteY10" fmla="*/ 226131 h 2886813"/>
                <a:gd name="connsiteX11" fmla="*/ 351252 w 2407550"/>
                <a:gd name="connsiteY11" fmla="*/ 590341 h 2886813"/>
                <a:gd name="connsiteX12" fmla="*/ 668967 w 2407550"/>
                <a:gd name="connsiteY12" fmla="*/ 1405 h 2886813"/>
                <a:gd name="connsiteX13" fmla="*/ 637971 w 2407550"/>
                <a:gd name="connsiteY13" fmla="*/ 435358 h 2886813"/>
                <a:gd name="connsiteX14" fmla="*/ 715462 w 2407550"/>
                <a:gd name="connsiteY14" fmla="*/ 737575 h 2886813"/>
                <a:gd name="connsiteX15" fmla="*/ 992289 w 2407550"/>
                <a:gd name="connsiteY15" fmla="*/ 305106 h 2886813"/>
                <a:gd name="connsiteX16" fmla="*/ 1213222 w 2407550"/>
                <a:gd name="connsiteY16" fmla="*/ 276089 h 2886813"/>
                <a:gd name="connsiteX17" fmla="*/ 1340671 w 2407550"/>
                <a:gd name="connsiteY17" fmla="*/ 140231 h 2886813"/>
                <a:gd name="connsiteX18" fmla="*/ 1413546 w 2407550"/>
                <a:gd name="connsiteY18" fmla="*/ 487459 h 2886813"/>
                <a:gd name="connsiteX19" fmla="*/ 1544621 w 2407550"/>
                <a:gd name="connsiteY19" fmla="*/ 691080 h 2886813"/>
                <a:gd name="connsiteX20" fmla="*/ 1751211 w 2407550"/>
                <a:gd name="connsiteY20" fmla="*/ 775661 h 2886813"/>
                <a:gd name="connsiteX21" fmla="*/ 2032323 w 2407550"/>
                <a:gd name="connsiteY21" fmla="*/ 325551 h 2886813"/>
                <a:gd name="connsiteX22" fmla="*/ 2035785 w 2407550"/>
                <a:gd name="connsiteY22" fmla="*/ 654972 h 2886813"/>
                <a:gd name="connsiteX23" fmla="*/ 2208080 w 2407550"/>
                <a:gd name="connsiteY23" fmla="*/ 1239620 h 2886813"/>
                <a:gd name="connsiteX24" fmla="*/ 2397686 w 2407550"/>
                <a:gd name="connsiteY24" fmla="*/ 1746612 h 2886813"/>
                <a:gd name="connsiteX25" fmla="*/ 2338002 w 2407550"/>
                <a:gd name="connsiteY25" fmla="*/ 2401664 h 2886813"/>
                <a:gd name="connsiteX26" fmla="*/ 1978574 w 2407550"/>
                <a:gd name="connsiteY26" fmla="*/ 2798849 h 2886813"/>
                <a:gd name="connsiteX27" fmla="*/ 1374140 w 2407550"/>
                <a:gd name="connsiteY27" fmla="*/ 2806598 h 2886813"/>
                <a:gd name="connsiteX0" fmla="*/ 1381540 w 2484692"/>
                <a:gd name="connsiteY0" fmla="*/ 2806598 h 2886813"/>
                <a:gd name="connsiteX1" fmla="*/ 722862 w 2484692"/>
                <a:gd name="connsiteY1" fmla="*/ 2854412 h 2886813"/>
                <a:gd name="connsiteX2" fmla="*/ 464172 w 2484692"/>
                <a:gd name="connsiteY2" fmla="*/ 2622927 h 2886813"/>
                <a:gd name="connsiteX3" fmla="*/ 333507 w 2484692"/>
                <a:gd name="connsiteY3" fmla="*/ 2321902 h 2886813"/>
                <a:gd name="connsiteX4" fmla="*/ 357662 w 2484692"/>
                <a:gd name="connsiteY4" fmla="*/ 2069110 h 2886813"/>
                <a:gd name="connsiteX5" fmla="*/ 191139 w 2484692"/>
                <a:gd name="connsiteY5" fmla="*/ 1740183 h 2886813"/>
                <a:gd name="connsiteX6" fmla="*/ 461864 w 2484692"/>
                <a:gd name="connsiteY6" fmla="*/ 1807617 h 2886813"/>
                <a:gd name="connsiteX7" fmla="*/ 412896 w 2484692"/>
                <a:gd name="connsiteY7" fmla="*/ 1450497 h 2886813"/>
                <a:gd name="connsiteX8" fmla="*/ 1861 w 2484692"/>
                <a:gd name="connsiteY8" fmla="*/ 1263528 h 2886813"/>
                <a:gd name="connsiteX9" fmla="*/ 265662 w 2484692"/>
                <a:gd name="connsiteY9" fmla="*/ 536097 h 2886813"/>
                <a:gd name="connsiteX10" fmla="*/ 381899 w 2484692"/>
                <a:gd name="connsiteY10" fmla="*/ 226131 h 2886813"/>
                <a:gd name="connsiteX11" fmla="*/ 428394 w 2484692"/>
                <a:gd name="connsiteY11" fmla="*/ 590341 h 2886813"/>
                <a:gd name="connsiteX12" fmla="*/ 746109 w 2484692"/>
                <a:gd name="connsiteY12" fmla="*/ 1405 h 2886813"/>
                <a:gd name="connsiteX13" fmla="*/ 715113 w 2484692"/>
                <a:gd name="connsiteY13" fmla="*/ 435358 h 2886813"/>
                <a:gd name="connsiteX14" fmla="*/ 792604 w 2484692"/>
                <a:gd name="connsiteY14" fmla="*/ 737575 h 2886813"/>
                <a:gd name="connsiteX15" fmla="*/ 1069431 w 2484692"/>
                <a:gd name="connsiteY15" fmla="*/ 305106 h 2886813"/>
                <a:gd name="connsiteX16" fmla="*/ 1290364 w 2484692"/>
                <a:gd name="connsiteY16" fmla="*/ 276089 h 2886813"/>
                <a:gd name="connsiteX17" fmla="*/ 1417813 w 2484692"/>
                <a:gd name="connsiteY17" fmla="*/ 140231 h 2886813"/>
                <a:gd name="connsiteX18" fmla="*/ 1490688 w 2484692"/>
                <a:gd name="connsiteY18" fmla="*/ 487459 h 2886813"/>
                <a:gd name="connsiteX19" fmla="*/ 1621763 w 2484692"/>
                <a:gd name="connsiteY19" fmla="*/ 691080 h 2886813"/>
                <a:gd name="connsiteX20" fmla="*/ 1828353 w 2484692"/>
                <a:gd name="connsiteY20" fmla="*/ 775661 h 2886813"/>
                <a:gd name="connsiteX21" fmla="*/ 2109465 w 2484692"/>
                <a:gd name="connsiteY21" fmla="*/ 325551 h 2886813"/>
                <a:gd name="connsiteX22" fmla="*/ 2112927 w 2484692"/>
                <a:gd name="connsiteY22" fmla="*/ 654972 h 2886813"/>
                <a:gd name="connsiteX23" fmla="*/ 2285222 w 2484692"/>
                <a:gd name="connsiteY23" fmla="*/ 1239620 h 2886813"/>
                <a:gd name="connsiteX24" fmla="*/ 2474828 w 2484692"/>
                <a:gd name="connsiteY24" fmla="*/ 1746612 h 2886813"/>
                <a:gd name="connsiteX25" fmla="*/ 2415144 w 2484692"/>
                <a:gd name="connsiteY25" fmla="*/ 2401664 h 2886813"/>
                <a:gd name="connsiteX26" fmla="*/ 2055716 w 2484692"/>
                <a:gd name="connsiteY26" fmla="*/ 2798849 h 2886813"/>
                <a:gd name="connsiteX27" fmla="*/ 1451282 w 2484692"/>
                <a:gd name="connsiteY27" fmla="*/ 2806598 h 2886813"/>
                <a:gd name="connsiteX0" fmla="*/ 1381600 w 2484752"/>
                <a:gd name="connsiteY0" fmla="*/ 2806598 h 2886813"/>
                <a:gd name="connsiteX1" fmla="*/ 722922 w 2484752"/>
                <a:gd name="connsiteY1" fmla="*/ 2854412 h 2886813"/>
                <a:gd name="connsiteX2" fmla="*/ 464232 w 2484752"/>
                <a:gd name="connsiteY2" fmla="*/ 2622927 h 2886813"/>
                <a:gd name="connsiteX3" fmla="*/ 333567 w 2484752"/>
                <a:gd name="connsiteY3" fmla="*/ 2321902 h 2886813"/>
                <a:gd name="connsiteX4" fmla="*/ 357722 w 2484752"/>
                <a:gd name="connsiteY4" fmla="*/ 2069110 h 2886813"/>
                <a:gd name="connsiteX5" fmla="*/ 191199 w 2484752"/>
                <a:gd name="connsiteY5" fmla="*/ 1740183 h 2886813"/>
                <a:gd name="connsiteX6" fmla="*/ 461924 w 2484752"/>
                <a:gd name="connsiteY6" fmla="*/ 1807617 h 2886813"/>
                <a:gd name="connsiteX7" fmla="*/ 412956 w 2484752"/>
                <a:gd name="connsiteY7" fmla="*/ 1450497 h 2886813"/>
                <a:gd name="connsiteX8" fmla="*/ 1921 w 2484752"/>
                <a:gd name="connsiteY8" fmla="*/ 1263528 h 2886813"/>
                <a:gd name="connsiteX9" fmla="*/ 265722 w 2484752"/>
                <a:gd name="connsiteY9" fmla="*/ 536097 h 2886813"/>
                <a:gd name="connsiteX10" fmla="*/ 428454 w 2484752"/>
                <a:gd name="connsiteY10" fmla="*/ 590341 h 2886813"/>
                <a:gd name="connsiteX11" fmla="*/ 746169 w 2484752"/>
                <a:gd name="connsiteY11" fmla="*/ 1405 h 2886813"/>
                <a:gd name="connsiteX12" fmla="*/ 715173 w 2484752"/>
                <a:gd name="connsiteY12" fmla="*/ 435358 h 2886813"/>
                <a:gd name="connsiteX13" fmla="*/ 792664 w 2484752"/>
                <a:gd name="connsiteY13" fmla="*/ 737575 h 2886813"/>
                <a:gd name="connsiteX14" fmla="*/ 1069491 w 2484752"/>
                <a:gd name="connsiteY14" fmla="*/ 305106 h 2886813"/>
                <a:gd name="connsiteX15" fmla="*/ 1290424 w 2484752"/>
                <a:gd name="connsiteY15" fmla="*/ 276089 h 2886813"/>
                <a:gd name="connsiteX16" fmla="*/ 1417873 w 2484752"/>
                <a:gd name="connsiteY16" fmla="*/ 140231 h 2886813"/>
                <a:gd name="connsiteX17" fmla="*/ 1490748 w 2484752"/>
                <a:gd name="connsiteY17" fmla="*/ 487459 h 2886813"/>
                <a:gd name="connsiteX18" fmla="*/ 1621823 w 2484752"/>
                <a:gd name="connsiteY18" fmla="*/ 691080 h 2886813"/>
                <a:gd name="connsiteX19" fmla="*/ 1828413 w 2484752"/>
                <a:gd name="connsiteY19" fmla="*/ 775661 h 2886813"/>
                <a:gd name="connsiteX20" fmla="*/ 2109525 w 2484752"/>
                <a:gd name="connsiteY20" fmla="*/ 325551 h 2886813"/>
                <a:gd name="connsiteX21" fmla="*/ 2112987 w 2484752"/>
                <a:gd name="connsiteY21" fmla="*/ 654972 h 2886813"/>
                <a:gd name="connsiteX22" fmla="*/ 2285282 w 2484752"/>
                <a:gd name="connsiteY22" fmla="*/ 1239620 h 2886813"/>
                <a:gd name="connsiteX23" fmla="*/ 2474888 w 2484752"/>
                <a:gd name="connsiteY23" fmla="*/ 1746612 h 2886813"/>
                <a:gd name="connsiteX24" fmla="*/ 2415204 w 2484752"/>
                <a:gd name="connsiteY24" fmla="*/ 2401664 h 2886813"/>
                <a:gd name="connsiteX25" fmla="*/ 2055776 w 2484752"/>
                <a:gd name="connsiteY25" fmla="*/ 2798849 h 2886813"/>
                <a:gd name="connsiteX26" fmla="*/ 1451342 w 2484752"/>
                <a:gd name="connsiteY26" fmla="*/ 2806598 h 2886813"/>
                <a:gd name="connsiteX0" fmla="*/ 1381425 w 2484577"/>
                <a:gd name="connsiteY0" fmla="*/ 2820817 h 2901032"/>
                <a:gd name="connsiteX1" fmla="*/ 722747 w 2484577"/>
                <a:gd name="connsiteY1" fmla="*/ 2868631 h 2901032"/>
                <a:gd name="connsiteX2" fmla="*/ 464057 w 2484577"/>
                <a:gd name="connsiteY2" fmla="*/ 2637146 h 2901032"/>
                <a:gd name="connsiteX3" fmla="*/ 333392 w 2484577"/>
                <a:gd name="connsiteY3" fmla="*/ 2336121 h 2901032"/>
                <a:gd name="connsiteX4" fmla="*/ 357547 w 2484577"/>
                <a:gd name="connsiteY4" fmla="*/ 2083329 h 2901032"/>
                <a:gd name="connsiteX5" fmla="*/ 191024 w 2484577"/>
                <a:gd name="connsiteY5" fmla="*/ 1754402 h 2901032"/>
                <a:gd name="connsiteX6" fmla="*/ 461749 w 2484577"/>
                <a:gd name="connsiteY6" fmla="*/ 1821836 h 2901032"/>
                <a:gd name="connsiteX7" fmla="*/ 412781 w 2484577"/>
                <a:gd name="connsiteY7" fmla="*/ 1464716 h 2901032"/>
                <a:gd name="connsiteX8" fmla="*/ 1746 w 2484577"/>
                <a:gd name="connsiteY8" fmla="*/ 1277747 h 2901032"/>
                <a:gd name="connsiteX9" fmla="*/ 265547 w 2484577"/>
                <a:gd name="connsiteY9" fmla="*/ 550316 h 2901032"/>
                <a:gd name="connsiteX10" fmla="*/ 282364 w 2484577"/>
                <a:gd name="connsiteY10" fmla="*/ 1052032 h 2901032"/>
                <a:gd name="connsiteX11" fmla="*/ 745994 w 2484577"/>
                <a:gd name="connsiteY11" fmla="*/ 15624 h 2901032"/>
                <a:gd name="connsiteX12" fmla="*/ 714998 w 2484577"/>
                <a:gd name="connsiteY12" fmla="*/ 449577 h 2901032"/>
                <a:gd name="connsiteX13" fmla="*/ 792489 w 2484577"/>
                <a:gd name="connsiteY13" fmla="*/ 751794 h 2901032"/>
                <a:gd name="connsiteX14" fmla="*/ 1069316 w 2484577"/>
                <a:gd name="connsiteY14" fmla="*/ 319325 h 2901032"/>
                <a:gd name="connsiteX15" fmla="*/ 1290249 w 2484577"/>
                <a:gd name="connsiteY15" fmla="*/ 290308 h 2901032"/>
                <a:gd name="connsiteX16" fmla="*/ 1417698 w 2484577"/>
                <a:gd name="connsiteY16" fmla="*/ 154450 h 2901032"/>
                <a:gd name="connsiteX17" fmla="*/ 1490573 w 2484577"/>
                <a:gd name="connsiteY17" fmla="*/ 501678 h 2901032"/>
                <a:gd name="connsiteX18" fmla="*/ 1621648 w 2484577"/>
                <a:gd name="connsiteY18" fmla="*/ 705299 h 2901032"/>
                <a:gd name="connsiteX19" fmla="*/ 1828238 w 2484577"/>
                <a:gd name="connsiteY19" fmla="*/ 789880 h 2901032"/>
                <a:gd name="connsiteX20" fmla="*/ 2109350 w 2484577"/>
                <a:gd name="connsiteY20" fmla="*/ 339770 h 2901032"/>
                <a:gd name="connsiteX21" fmla="*/ 2112812 w 2484577"/>
                <a:gd name="connsiteY21" fmla="*/ 669191 h 2901032"/>
                <a:gd name="connsiteX22" fmla="*/ 2285107 w 2484577"/>
                <a:gd name="connsiteY22" fmla="*/ 1253839 h 2901032"/>
                <a:gd name="connsiteX23" fmla="*/ 2474713 w 2484577"/>
                <a:gd name="connsiteY23" fmla="*/ 1760831 h 2901032"/>
                <a:gd name="connsiteX24" fmla="*/ 2415029 w 2484577"/>
                <a:gd name="connsiteY24" fmla="*/ 2415883 h 2901032"/>
                <a:gd name="connsiteX25" fmla="*/ 2055601 w 2484577"/>
                <a:gd name="connsiteY25" fmla="*/ 2813068 h 2901032"/>
                <a:gd name="connsiteX26" fmla="*/ 1451167 w 2484577"/>
                <a:gd name="connsiteY26" fmla="*/ 2820817 h 2901032"/>
                <a:gd name="connsiteX0" fmla="*/ 1381425 w 2484577"/>
                <a:gd name="connsiteY0" fmla="*/ 2671895 h 2752110"/>
                <a:gd name="connsiteX1" fmla="*/ 722747 w 2484577"/>
                <a:gd name="connsiteY1" fmla="*/ 2719709 h 2752110"/>
                <a:gd name="connsiteX2" fmla="*/ 464057 w 2484577"/>
                <a:gd name="connsiteY2" fmla="*/ 2488224 h 2752110"/>
                <a:gd name="connsiteX3" fmla="*/ 333392 w 2484577"/>
                <a:gd name="connsiteY3" fmla="*/ 2187199 h 2752110"/>
                <a:gd name="connsiteX4" fmla="*/ 357547 w 2484577"/>
                <a:gd name="connsiteY4" fmla="*/ 1934407 h 2752110"/>
                <a:gd name="connsiteX5" fmla="*/ 191024 w 2484577"/>
                <a:gd name="connsiteY5" fmla="*/ 1605480 h 2752110"/>
                <a:gd name="connsiteX6" fmla="*/ 461749 w 2484577"/>
                <a:gd name="connsiteY6" fmla="*/ 1672914 h 2752110"/>
                <a:gd name="connsiteX7" fmla="*/ 412781 w 2484577"/>
                <a:gd name="connsiteY7" fmla="*/ 1315794 h 2752110"/>
                <a:gd name="connsiteX8" fmla="*/ 1746 w 2484577"/>
                <a:gd name="connsiteY8" fmla="*/ 1128825 h 2752110"/>
                <a:gd name="connsiteX9" fmla="*/ 265547 w 2484577"/>
                <a:gd name="connsiteY9" fmla="*/ 401394 h 2752110"/>
                <a:gd name="connsiteX10" fmla="*/ 282364 w 2484577"/>
                <a:gd name="connsiteY10" fmla="*/ 903110 h 2752110"/>
                <a:gd name="connsiteX11" fmla="*/ 531985 w 2484577"/>
                <a:gd name="connsiteY11" fmla="*/ 51528 h 2752110"/>
                <a:gd name="connsiteX12" fmla="*/ 714998 w 2484577"/>
                <a:gd name="connsiteY12" fmla="*/ 300655 h 2752110"/>
                <a:gd name="connsiteX13" fmla="*/ 792489 w 2484577"/>
                <a:gd name="connsiteY13" fmla="*/ 602872 h 2752110"/>
                <a:gd name="connsiteX14" fmla="*/ 1069316 w 2484577"/>
                <a:gd name="connsiteY14" fmla="*/ 170403 h 2752110"/>
                <a:gd name="connsiteX15" fmla="*/ 1290249 w 2484577"/>
                <a:gd name="connsiteY15" fmla="*/ 141386 h 2752110"/>
                <a:gd name="connsiteX16" fmla="*/ 1417698 w 2484577"/>
                <a:gd name="connsiteY16" fmla="*/ 5528 h 2752110"/>
                <a:gd name="connsiteX17" fmla="*/ 1490573 w 2484577"/>
                <a:gd name="connsiteY17" fmla="*/ 352756 h 2752110"/>
                <a:gd name="connsiteX18" fmla="*/ 1621648 w 2484577"/>
                <a:gd name="connsiteY18" fmla="*/ 556377 h 2752110"/>
                <a:gd name="connsiteX19" fmla="*/ 1828238 w 2484577"/>
                <a:gd name="connsiteY19" fmla="*/ 640958 h 2752110"/>
                <a:gd name="connsiteX20" fmla="*/ 2109350 w 2484577"/>
                <a:gd name="connsiteY20" fmla="*/ 190848 h 2752110"/>
                <a:gd name="connsiteX21" fmla="*/ 2112812 w 2484577"/>
                <a:gd name="connsiteY21" fmla="*/ 520269 h 2752110"/>
                <a:gd name="connsiteX22" fmla="*/ 2285107 w 2484577"/>
                <a:gd name="connsiteY22" fmla="*/ 1104917 h 2752110"/>
                <a:gd name="connsiteX23" fmla="*/ 2474713 w 2484577"/>
                <a:gd name="connsiteY23" fmla="*/ 1611909 h 2752110"/>
                <a:gd name="connsiteX24" fmla="*/ 2415029 w 2484577"/>
                <a:gd name="connsiteY24" fmla="*/ 2266961 h 2752110"/>
                <a:gd name="connsiteX25" fmla="*/ 2055601 w 2484577"/>
                <a:gd name="connsiteY25" fmla="*/ 2664146 h 2752110"/>
                <a:gd name="connsiteX26" fmla="*/ 1451167 w 2484577"/>
                <a:gd name="connsiteY26" fmla="*/ 2671895 h 2752110"/>
                <a:gd name="connsiteX0" fmla="*/ 1381425 w 2484577"/>
                <a:gd name="connsiteY0" fmla="*/ 2671895 h 2752110"/>
                <a:gd name="connsiteX1" fmla="*/ 722747 w 2484577"/>
                <a:gd name="connsiteY1" fmla="*/ 2719709 h 2752110"/>
                <a:gd name="connsiteX2" fmla="*/ 464057 w 2484577"/>
                <a:gd name="connsiteY2" fmla="*/ 2488224 h 2752110"/>
                <a:gd name="connsiteX3" fmla="*/ 333392 w 2484577"/>
                <a:gd name="connsiteY3" fmla="*/ 2187199 h 2752110"/>
                <a:gd name="connsiteX4" fmla="*/ 357547 w 2484577"/>
                <a:gd name="connsiteY4" fmla="*/ 1934407 h 2752110"/>
                <a:gd name="connsiteX5" fmla="*/ 191024 w 2484577"/>
                <a:gd name="connsiteY5" fmla="*/ 1605480 h 2752110"/>
                <a:gd name="connsiteX6" fmla="*/ 461749 w 2484577"/>
                <a:gd name="connsiteY6" fmla="*/ 1672914 h 2752110"/>
                <a:gd name="connsiteX7" fmla="*/ 412781 w 2484577"/>
                <a:gd name="connsiteY7" fmla="*/ 1315794 h 2752110"/>
                <a:gd name="connsiteX8" fmla="*/ 1746 w 2484577"/>
                <a:gd name="connsiteY8" fmla="*/ 1128825 h 2752110"/>
                <a:gd name="connsiteX9" fmla="*/ 265547 w 2484577"/>
                <a:gd name="connsiteY9" fmla="*/ 401394 h 2752110"/>
                <a:gd name="connsiteX10" fmla="*/ 282364 w 2484577"/>
                <a:gd name="connsiteY10" fmla="*/ 903110 h 2752110"/>
                <a:gd name="connsiteX11" fmla="*/ 531985 w 2484577"/>
                <a:gd name="connsiteY11" fmla="*/ 51528 h 2752110"/>
                <a:gd name="connsiteX12" fmla="*/ 578811 w 2484577"/>
                <a:gd name="connsiteY12" fmla="*/ 378477 h 2752110"/>
                <a:gd name="connsiteX13" fmla="*/ 792489 w 2484577"/>
                <a:gd name="connsiteY13" fmla="*/ 602872 h 2752110"/>
                <a:gd name="connsiteX14" fmla="*/ 1069316 w 2484577"/>
                <a:gd name="connsiteY14" fmla="*/ 170403 h 2752110"/>
                <a:gd name="connsiteX15" fmla="*/ 1290249 w 2484577"/>
                <a:gd name="connsiteY15" fmla="*/ 141386 h 2752110"/>
                <a:gd name="connsiteX16" fmla="*/ 1417698 w 2484577"/>
                <a:gd name="connsiteY16" fmla="*/ 5528 h 2752110"/>
                <a:gd name="connsiteX17" fmla="*/ 1490573 w 2484577"/>
                <a:gd name="connsiteY17" fmla="*/ 352756 h 2752110"/>
                <a:gd name="connsiteX18" fmla="*/ 1621648 w 2484577"/>
                <a:gd name="connsiteY18" fmla="*/ 556377 h 2752110"/>
                <a:gd name="connsiteX19" fmla="*/ 1828238 w 2484577"/>
                <a:gd name="connsiteY19" fmla="*/ 640958 h 2752110"/>
                <a:gd name="connsiteX20" fmla="*/ 2109350 w 2484577"/>
                <a:gd name="connsiteY20" fmla="*/ 190848 h 2752110"/>
                <a:gd name="connsiteX21" fmla="*/ 2112812 w 2484577"/>
                <a:gd name="connsiteY21" fmla="*/ 520269 h 2752110"/>
                <a:gd name="connsiteX22" fmla="*/ 2285107 w 2484577"/>
                <a:gd name="connsiteY22" fmla="*/ 1104917 h 2752110"/>
                <a:gd name="connsiteX23" fmla="*/ 2474713 w 2484577"/>
                <a:gd name="connsiteY23" fmla="*/ 1611909 h 2752110"/>
                <a:gd name="connsiteX24" fmla="*/ 2415029 w 2484577"/>
                <a:gd name="connsiteY24" fmla="*/ 2266961 h 2752110"/>
                <a:gd name="connsiteX25" fmla="*/ 2055601 w 2484577"/>
                <a:gd name="connsiteY25" fmla="*/ 2664146 h 2752110"/>
                <a:gd name="connsiteX26" fmla="*/ 1451167 w 2484577"/>
                <a:gd name="connsiteY26" fmla="*/ 2671895 h 2752110"/>
                <a:gd name="connsiteX0" fmla="*/ 1381425 w 2484577"/>
                <a:gd name="connsiteY0" fmla="*/ 2672974 h 2753189"/>
                <a:gd name="connsiteX1" fmla="*/ 722747 w 2484577"/>
                <a:gd name="connsiteY1" fmla="*/ 2720788 h 2753189"/>
                <a:gd name="connsiteX2" fmla="*/ 464057 w 2484577"/>
                <a:gd name="connsiteY2" fmla="*/ 2489303 h 2753189"/>
                <a:gd name="connsiteX3" fmla="*/ 333392 w 2484577"/>
                <a:gd name="connsiteY3" fmla="*/ 2188278 h 2753189"/>
                <a:gd name="connsiteX4" fmla="*/ 357547 w 2484577"/>
                <a:gd name="connsiteY4" fmla="*/ 1935486 h 2753189"/>
                <a:gd name="connsiteX5" fmla="*/ 191024 w 2484577"/>
                <a:gd name="connsiteY5" fmla="*/ 1606559 h 2753189"/>
                <a:gd name="connsiteX6" fmla="*/ 461749 w 2484577"/>
                <a:gd name="connsiteY6" fmla="*/ 1673993 h 2753189"/>
                <a:gd name="connsiteX7" fmla="*/ 412781 w 2484577"/>
                <a:gd name="connsiteY7" fmla="*/ 1316873 h 2753189"/>
                <a:gd name="connsiteX8" fmla="*/ 1746 w 2484577"/>
                <a:gd name="connsiteY8" fmla="*/ 1129904 h 2753189"/>
                <a:gd name="connsiteX9" fmla="*/ 265547 w 2484577"/>
                <a:gd name="connsiteY9" fmla="*/ 402473 h 2753189"/>
                <a:gd name="connsiteX10" fmla="*/ 282364 w 2484577"/>
                <a:gd name="connsiteY10" fmla="*/ 904189 h 2753189"/>
                <a:gd name="connsiteX11" fmla="*/ 531985 w 2484577"/>
                <a:gd name="connsiteY11" fmla="*/ 52607 h 2753189"/>
                <a:gd name="connsiteX12" fmla="*/ 578811 w 2484577"/>
                <a:gd name="connsiteY12" fmla="*/ 379556 h 2753189"/>
                <a:gd name="connsiteX13" fmla="*/ 792489 w 2484577"/>
                <a:gd name="connsiteY13" fmla="*/ 603951 h 2753189"/>
                <a:gd name="connsiteX14" fmla="*/ 962312 w 2484577"/>
                <a:gd name="connsiteY14" fmla="*/ 346580 h 2753189"/>
                <a:gd name="connsiteX15" fmla="*/ 1290249 w 2484577"/>
                <a:gd name="connsiteY15" fmla="*/ 142465 h 2753189"/>
                <a:gd name="connsiteX16" fmla="*/ 1417698 w 2484577"/>
                <a:gd name="connsiteY16" fmla="*/ 6607 h 2753189"/>
                <a:gd name="connsiteX17" fmla="*/ 1490573 w 2484577"/>
                <a:gd name="connsiteY17" fmla="*/ 353835 h 2753189"/>
                <a:gd name="connsiteX18" fmla="*/ 1621648 w 2484577"/>
                <a:gd name="connsiteY18" fmla="*/ 557456 h 2753189"/>
                <a:gd name="connsiteX19" fmla="*/ 1828238 w 2484577"/>
                <a:gd name="connsiteY19" fmla="*/ 642037 h 2753189"/>
                <a:gd name="connsiteX20" fmla="*/ 2109350 w 2484577"/>
                <a:gd name="connsiteY20" fmla="*/ 191927 h 2753189"/>
                <a:gd name="connsiteX21" fmla="*/ 2112812 w 2484577"/>
                <a:gd name="connsiteY21" fmla="*/ 521348 h 2753189"/>
                <a:gd name="connsiteX22" fmla="*/ 2285107 w 2484577"/>
                <a:gd name="connsiteY22" fmla="*/ 1105996 h 2753189"/>
                <a:gd name="connsiteX23" fmla="*/ 2474713 w 2484577"/>
                <a:gd name="connsiteY23" fmla="*/ 1612988 h 2753189"/>
                <a:gd name="connsiteX24" fmla="*/ 2415029 w 2484577"/>
                <a:gd name="connsiteY24" fmla="*/ 2268040 h 2753189"/>
                <a:gd name="connsiteX25" fmla="*/ 2055601 w 2484577"/>
                <a:gd name="connsiteY25" fmla="*/ 2665225 h 2753189"/>
                <a:gd name="connsiteX26" fmla="*/ 1451167 w 2484577"/>
                <a:gd name="connsiteY26" fmla="*/ 2672974 h 2753189"/>
                <a:gd name="connsiteX0" fmla="*/ 1381425 w 2816311"/>
                <a:gd name="connsiteY0" fmla="*/ 2672974 h 2753189"/>
                <a:gd name="connsiteX1" fmla="*/ 722747 w 2816311"/>
                <a:gd name="connsiteY1" fmla="*/ 2720788 h 2753189"/>
                <a:gd name="connsiteX2" fmla="*/ 464057 w 2816311"/>
                <a:gd name="connsiteY2" fmla="*/ 2489303 h 2753189"/>
                <a:gd name="connsiteX3" fmla="*/ 333392 w 2816311"/>
                <a:gd name="connsiteY3" fmla="*/ 2188278 h 2753189"/>
                <a:gd name="connsiteX4" fmla="*/ 357547 w 2816311"/>
                <a:gd name="connsiteY4" fmla="*/ 1935486 h 2753189"/>
                <a:gd name="connsiteX5" fmla="*/ 191024 w 2816311"/>
                <a:gd name="connsiteY5" fmla="*/ 1606559 h 2753189"/>
                <a:gd name="connsiteX6" fmla="*/ 461749 w 2816311"/>
                <a:gd name="connsiteY6" fmla="*/ 1673993 h 2753189"/>
                <a:gd name="connsiteX7" fmla="*/ 412781 w 2816311"/>
                <a:gd name="connsiteY7" fmla="*/ 1316873 h 2753189"/>
                <a:gd name="connsiteX8" fmla="*/ 1746 w 2816311"/>
                <a:gd name="connsiteY8" fmla="*/ 1129904 h 2753189"/>
                <a:gd name="connsiteX9" fmla="*/ 265547 w 2816311"/>
                <a:gd name="connsiteY9" fmla="*/ 402473 h 2753189"/>
                <a:gd name="connsiteX10" fmla="*/ 282364 w 2816311"/>
                <a:gd name="connsiteY10" fmla="*/ 904189 h 2753189"/>
                <a:gd name="connsiteX11" fmla="*/ 531985 w 2816311"/>
                <a:gd name="connsiteY11" fmla="*/ 52607 h 2753189"/>
                <a:gd name="connsiteX12" fmla="*/ 578811 w 2816311"/>
                <a:gd name="connsiteY12" fmla="*/ 379556 h 2753189"/>
                <a:gd name="connsiteX13" fmla="*/ 792489 w 2816311"/>
                <a:gd name="connsiteY13" fmla="*/ 603951 h 2753189"/>
                <a:gd name="connsiteX14" fmla="*/ 962312 w 2816311"/>
                <a:gd name="connsiteY14" fmla="*/ 346580 h 2753189"/>
                <a:gd name="connsiteX15" fmla="*/ 1290249 w 2816311"/>
                <a:gd name="connsiteY15" fmla="*/ 142465 h 2753189"/>
                <a:gd name="connsiteX16" fmla="*/ 1417698 w 2816311"/>
                <a:gd name="connsiteY16" fmla="*/ 6607 h 2753189"/>
                <a:gd name="connsiteX17" fmla="*/ 1490573 w 2816311"/>
                <a:gd name="connsiteY17" fmla="*/ 353835 h 2753189"/>
                <a:gd name="connsiteX18" fmla="*/ 1621648 w 2816311"/>
                <a:gd name="connsiteY18" fmla="*/ 557456 h 2753189"/>
                <a:gd name="connsiteX19" fmla="*/ 1828238 w 2816311"/>
                <a:gd name="connsiteY19" fmla="*/ 642037 h 2753189"/>
                <a:gd name="connsiteX20" fmla="*/ 2109350 w 2816311"/>
                <a:gd name="connsiteY20" fmla="*/ 191927 h 2753189"/>
                <a:gd name="connsiteX21" fmla="*/ 2112812 w 2816311"/>
                <a:gd name="connsiteY21" fmla="*/ 521348 h 2753189"/>
                <a:gd name="connsiteX22" fmla="*/ 2285107 w 2816311"/>
                <a:gd name="connsiteY22" fmla="*/ 1105996 h 2753189"/>
                <a:gd name="connsiteX23" fmla="*/ 2815181 w 2816311"/>
                <a:gd name="connsiteY23" fmla="*/ 873686 h 2753189"/>
                <a:gd name="connsiteX24" fmla="*/ 2415029 w 2816311"/>
                <a:gd name="connsiteY24" fmla="*/ 2268040 h 2753189"/>
                <a:gd name="connsiteX25" fmla="*/ 2055601 w 2816311"/>
                <a:gd name="connsiteY25" fmla="*/ 2665225 h 2753189"/>
                <a:gd name="connsiteX26" fmla="*/ 1451167 w 2816311"/>
                <a:gd name="connsiteY26" fmla="*/ 2672974 h 2753189"/>
                <a:gd name="connsiteX0" fmla="*/ 1381425 w 2820368"/>
                <a:gd name="connsiteY0" fmla="*/ 2672974 h 2753189"/>
                <a:gd name="connsiteX1" fmla="*/ 722747 w 2820368"/>
                <a:gd name="connsiteY1" fmla="*/ 2720788 h 2753189"/>
                <a:gd name="connsiteX2" fmla="*/ 464057 w 2820368"/>
                <a:gd name="connsiteY2" fmla="*/ 2489303 h 2753189"/>
                <a:gd name="connsiteX3" fmla="*/ 333392 w 2820368"/>
                <a:gd name="connsiteY3" fmla="*/ 2188278 h 2753189"/>
                <a:gd name="connsiteX4" fmla="*/ 357547 w 2820368"/>
                <a:gd name="connsiteY4" fmla="*/ 1935486 h 2753189"/>
                <a:gd name="connsiteX5" fmla="*/ 191024 w 2820368"/>
                <a:gd name="connsiteY5" fmla="*/ 1606559 h 2753189"/>
                <a:gd name="connsiteX6" fmla="*/ 461749 w 2820368"/>
                <a:gd name="connsiteY6" fmla="*/ 1673993 h 2753189"/>
                <a:gd name="connsiteX7" fmla="*/ 412781 w 2820368"/>
                <a:gd name="connsiteY7" fmla="*/ 1316873 h 2753189"/>
                <a:gd name="connsiteX8" fmla="*/ 1746 w 2820368"/>
                <a:gd name="connsiteY8" fmla="*/ 1129904 h 2753189"/>
                <a:gd name="connsiteX9" fmla="*/ 265547 w 2820368"/>
                <a:gd name="connsiteY9" fmla="*/ 402473 h 2753189"/>
                <a:gd name="connsiteX10" fmla="*/ 282364 w 2820368"/>
                <a:gd name="connsiteY10" fmla="*/ 904189 h 2753189"/>
                <a:gd name="connsiteX11" fmla="*/ 531985 w 2820368"/>
                <a:gd name="connsiteY11" fmla="*/ 52607 h 2753189"/>
                <a:gd name="connsiteX12" fmla="*/ 578811 w 2820368"/>
                <a:gd name="connsiteY12" fmla="*/ 379556 h 2753189"/>
                <a:gd name="connsiteX13" fmla="*/ 792489 w 2820368"/>
                <a:gd name="connsiteY13" fmla="*/ 603951 h 2753189"/>
                <a:gd name="connsiteX14" fmla="*/ 962312 w 2820368"/>
                <a:gd name="connsiteY14" fmla="*/ 346580 h 2753189"/>
                <a:gd name="connsiteX15" fmla="*/ 1290249 w 2820368"/>
                <a:gd name="connsiteY15" fmla="*/ 142465 h 2753189"/>
                <a:gd name="connsiteX16" fmla="*/ 1417698 w 2820368"/>
                <a:gd name="connsiteY16" fmla="*/ 6607 h 2753189"/>
                <a:gd name="connsiteX17" fmla="*/ 1490573 w 2820368"/>
                <a:gd name="connsiteY17" fmla="*/ 353835 h 2753189"/>
                <a:gd name="connsiteX18" fmla="*/ 1621648 w 2820368"/>
                <a:gd name="connsiteY18" fmla="*/ 557456 h 2753189"/>
                <a:gd name="connsiteX19" fmla="*/ 1828238 w 2820368"/>
                <a:gd name="connsiteY19" fmla="*/ 642037 h 2753189"/>
                <a:gd name="connsiteX20" fmla="*/ 2109350 w 2820368"/>
                <a:gd name="connsiteY20" fmla="*/ 191927 h 2753189"/>
                <a:gd name="connsiteX21" fmla="*/ 2112812 w 2820368"/>
                <a:gd name="connsiteY21" fmla="*/ 521348 h 2753189"/>
                <a:gd name="connsiteX22" fmla="*/ 2285107 w 2820368"/>
                <a:gd name="connsiteY22" fmla="*/ 1105996 h 2753189"/>
                <a:gd name="connsiteX23" fmla="*/ 2619391 w 2820368"/>
                <a:gd name="connsiteY23" fmla="*/ 1108510 h 2753189"/>
                <a:gd name="connsiteX24" fmla="*/ 2815181 w 2820368"/>
                <a:gd name="connsiteY24" fmla="*/ 873686 h 2753189"/>
                <a:gd name="connsiteX25" fmla="*/ 2415029 w 2820368"/>
                <a:gd name="connsiteY25" fmla="*/ 2268040 h 2753189"/>
                <a:gd name="connsiteX26" fmla="*/ 2055601 w 2820368"/>
                <a:gd name="connsiteY26" fmla="*/ 2665225 h 2753189"/>
                <a:gd name="connsiteX27" fmla="*/ 1451167 w 2820368"/>
                <a:gd name="connsiteY27" fmla="*/ 2672974 h 2753189"/>
                <a:gd name="connsiteX0" fmla="*/ 1381425 w 2721101"/>
                <a:gd name="connsiteY0" fmla="*/ 2672974 h 2753189"/>
                <a:gd name="connsiteX1" fmla="*/ 722747 w 2721101"/>
                <a:gd name="connsiteY1" fmla="*/ 2720788 h 2753189"/>
                <a:gd name="connsiteX2" fmla="*/ 464057 w 2721101"/>
                <a:gd name="connsiteY2" fmla="*/ 2489303 h 2753189"/>
                <a:gd name="connsiteX3" fmla="*/ 333392 w 2721101"/>
                <a:gd name="connsiteY3" fmla="*/ 2188278 h 2753189"/>
                <a:gd name="connsiteX4" fmla="*/ 357547 w 2721101"/>
                <a:gd name="connsiteY4" fmla="*/ 1935486 h 2753189"/>
                <a:gd name="connsiteX5" fmla="*/ 191024 w 2721101"/>
                <a:gd name="connsiteY5" fmla="*/ 1606559 h 2753189"/>
                <a:gd name="connsiteX6" fmla="*/ 461749 w 2721101"/>
                <a:gd name="connsiteY6" fmla="*/ 1673993 h 2753189"/>
                <a:gd name="connsiteX7" fmla="*/ 412781 w 2721101"/>
                <a:gd name="connsiteY7" fmla="*/ 1316873 h 2753189"/>
                <a:gd name="connsiteX8" fmla="*/ 1746 w 2721101"/>
                <a:gd name="connsiteY8" fmla="*/ 1129904 h 2753189"/>
                <a:gd name="connsiteX9" fmla="*/ 265547 w 2721101"/>
                <a:gd name="connsiteY9" fmla="*/ 402473 h 2753189"/>
                <a:gd name="connsiteX10" fmla="*/ 282364 w 2721101"/>
                <a:gd name="connsiteY10" fmla="*/ 904189 h 2753189"/>
                <a:gd name="connsiteX11" fmla="*/ 531985 w 2721101"/>
                <a:gd name="connsiteY11" fmla="*/ 52607 h 2753189"/>
                <a:gd name="connsiteX12" fmla="*/ 578811 w 2721101"/>
                <a:gd name="connsiteY12" fmla="*/ 379556 h 2753189"/>
                <a:gd name="connsiteX13" fmla="*/ 792489 w 2721101"/>
                <a:gd name="connsiteY13" fmla="*/ 603951 h 2753189"/>
                <a:gd name="connsiteX14" fmla="*/ 962312 w 2721101"/>
                <a:gd name="connsiteY14" fmla="*/ 346580 h 2753189"/>
                <a:gd name="connsiteX15" fmla="*/ 1290249 w 2721101"/>
                <a:gd name="connsiteY15" fmla="*/ 142465 h 2753189"/>
                <a:gd name="connsiteX16" fmla="*/ 1417698 w 2721101"/>
                <a:gd name="connsiteY16" fmla="*/ 6607 h 2753189"/>
                <a:gd name="connsiteX17" fmla="*/ 1490573 w 2721101"/>
                <a:gd name="connsiteY17" fmla="*/ 353835 h 2753189"/>
                <a:gd name="connsiteX18" fmla="*/ 1621648 w 2721101"/>
                <a:gd name="connsiteY18" fmla="*/ 557456 h 2753189"/>
                <a:gd name="connsiteX19" fmla="*/ 1828238 w 2721101"/>
                <a:gd name="connsiteY19" fmla="*/ 642037 h 2753189"/>
                <a:gd name="connsiteX20" fmla="*/ 2109350 w 2721101"/>
                <a:gd name="connsiteY20" fmla="*/ 191927 h 2753189"/>
                <a:gd name="connsiteX21" fmla="*/ 2112812 w 2721101"/>
                <a:gd name="connsiteY21" fmla="*/ 521348 h 2753189"/>
                <a:gd name="connsiteX22" fmla="*/ 2285107 w 2721101"/>
                <a:gd name="connsiteY22" fmla="*/ 1105996 h 2753189"/>
                <a:gd name="connsiteX23" fmla="*/ 2619391 w 2721101"/>
                <a:gd name="connsiteY23" fmla="*/ 1108510 h 2753189"/>
                <a:gd name="connsiteX24" fmla="*/ 2708176 w 2721101"/>
                <a:gd name="connsiteY24" fmla="*/ 805592 h 2753189"/>
                <a:gd name="connsiteX25" fmla="*/ 2415029 w 2721101"/>
                <a:gd name="connsiteY25" fmla="*/ 2268040 h 2753189"/>
                <a:gd name="connsiteX26" fmla="*/ 2055601 w 2721101"/>
                <a:gd name="connsiteY26" fmla="*/ 2665225 h 2753189"/>
                <a:gd name="connsiteX27" fmla="*/ 1451167 w 2721101"/>
                <a:gd name="connsiteY27" fmla="*/ 2672974 h 2753189"/>
                <a:gd name="connsiteX0" fmla="*/ 1381425 w 2843727"/>
                <a:gd name="connsiteY0" fmla="*/ 2672974 h 2753189"/>
                <a:gd name="connsiteX1" fmla="*/ 722747 w 2843727"/>
                <a:gd name="connsiteY1" fmla="*/ 2720788 h 2753189"/>
                <a:gd name="connsiteX2" fmla="*/ 464057 w 2843727"/>
                <a:gd name="connsiteY2" fmla="*/ 2489303 h 2753189"/>
                <a:gd name="connsiteX3" fmla="*/ 333392 w 2843727"/>
                <a:gd name="connsiteY3" fmla="*/ 2188278 h 2753189"/>
                <a:gd name="connsiteX4" fmla="*/ 357547 w 2843727"/>
                <a:gd name="connsiteY4" fmla="*/ 1935486 h 2753189"/>
                <a:gd name="connsiteX5" fmla="*/ 191024 w 2843727"/>
                <a:gd name="connsiteY5" fmla="*/ 1606559 h 2753189"/>
                <a:gd name="connsiteX6" fmla="*/ 461749 w 2843727"/>
                <a:gd name="connsiteY6" fmla="*/ 1673993 h 2753189"/>
                <a:gd name="connsiteX7" fmla="*/ 412781 w 2843727"/>
                <a:gd name="connsiteY7" fmla="*/ 1316873 h 2753189"/>
                <a:gd name="connsiteX8" fmla="*/ 1746 w 2843727"/>
                <a:gd name="connsiteY8" fmla="*/ 1129904 h 2753189"/>
                <a:gd name="connsiteX9" fmla="*/ 265547 w 2843727"/>
                <a:gd name="connsiteY9" fmla="*/ 402473 h 2753189"/>
                <a:gd name="connsiteX10" fmla="*/ 282364 w 2843727"/>
                <a:gd name="connsiteY10" fmla="*/ 904189 h 2753189"/>
                <a:gd name="connsiteX11" fmla="*/ 531985 w 2843727"/>
                <a:gd name="connsiteY11" fmla="*/ 52607 h 2753189"/>
                <a:gd name="connsiteX12" fmla="*/ 578811 w 2843727"/>
                <a:gd name="connsiteY12" fmla="*/ 379556 h 2753189"/>
                <a:gd name="connsiteX13" fmla="*/ 792489 w 2843727"/>
                <a:gd name="connsiteY13" fmla="*/ 603951 h 2753189"/>
                <a:gd name="connsiteX14" fmla="*/ 962312 w 2843727"/>
                <a:gd name="connsiteY14" fmla="*/ 346580 h 2753189"/>
                <a:gd name="connsiteX15" fmla="*/ 1290249 w 2843727"/>
                <a:gd name="connsiteY15" fmla="*/ 142465 h 2753189"/>
                <a:gd name="connsiteX16" fmla="*/ 1417698 w 2843727"/>
                <a:gd name="connsiteY16" fmla="*/ 6607 h 2753189"/>
                <a:gd name="connsiteX17" fmla="*/ 1490573 w 2843727"/>
                <a:gd name="connsiteY17" fmla="*/ 353835 h 2753189"/>
                <a:gd name="connsiteX18" fmla="*/ 1621648 w 2843727"/>
                <a:gd name="connsiteY18" fmla="*/ 557456 h 2753189"/>
                <a:gd name="connsiteX19" fmla="*/ 1828238 w 2843727"/>
                <a:gd name="connsiteY19" fmla="*/ 642037 h 2753189"/>
                <a:gd name="connsiteX20" fmla="*/ 2109350 w 2843727"/>
                <a:gd name="connsiteY20" fmla="*/ 191927 h 2753189"/>
                <a:gd name="connsiteX21" fmla="*/ 2112812 w 2843727"/>
                <a:gd name="connsiteY21" fmla="*/ 521348 h 2753189"/>
                <a:gd name="connsiteX22" fmla="*/ 2285107 w 2843727"/>
                <a:gd name="connsiteY22" fmla="*/ 1105996 h 2753189"/>
                <a:gd name="connsiteX23" fmla="*/ 2619391 w 2843727"/>
                <a:gd name="connsiteY23" fmla="*/ 1108510 h 2753189"/>
                <a:gd name="connsiteX24" fmla="*/ 2708176 w 2843727"/>
                <a:gd name="connsiteY24" fmla="*/ 805592 h 2753189"/>
                <a:gd name="connsiteX25" fmla="*/ 2833400 w 2843727"/>
                <a:gd name="connsiteY25" fmla="*/ 1507344 h 2753189"/>
                <a:gd name="connsiteX26" fmla="*/ 2415029 w 2843727"/>
                <a:gd name="connsiteY26" fmla="*/ 2268040 h 2753189"/>
                <a:gd name="connsiteX27" fmla="*/ 2055601 w 2843727"/>
                <a:gd name="connsiteY27" fmla="*/ 2665225 h 2753189"/>
                <a:gd name="connsiteX28" fmla="*/ 1451167 w 2843727"/>
                <a:gd name="connsiteY28" fmla="*/ 2672974 h 2753189"/>
                <a:gd name="connsiteX0" fmla="*/ 1381220 w 2843522"/>
                <a:gd name="connsiteY0" fmla="*/ 2672974 h 2753189"/>
                <a:gd name="connsiteX1" fmla="*/ 722542 w 2843522"/>
                <a:gd name="connsiteY1" fmla="*/ 2720788 h 2753189"/>
                <a:gd name="connsiteX2" fmla="*/ 463852 w 2843522"/>
                <a:gd name="connsiteY2" fmla="*/ 2489303 h 2753189"/>
                <a:gd name="connsiteX3" fmla="*/ 333187 w 2843522"/>
                <a:gd name="connsiteY3" fmla="*/ 2188278 h 2753189"/>
                <a:gd name="connsiteX4" fmla="*/ 357342 w 2843522"/>
                <a:gd name="connsiteY4" fmla="*/ 1935486 h 2753189"/>
                <a:gd name="connsiteX5" fmla="*/ 190819 w 2843522"/>
                <a:gd name="connsiteY5" fmla="*/ 1606559 h 2753189"/>
                <a:gd name="connsiteX6" fmla="*/ 461544 w 2843522"/>
                <a:gd name="connsiteY6" fmla="*/ 1673993 h 2753189"/>
                <a:gd name="connsiteX7" fmla="*/ 412576 w 2843522"/>
                <a:gd name="connsiteY7" fmla="*/ 1316873 h 2753189"/>
                <a:gd name="connsiteX8" fmla="*/ 1541 w 2843522"/>
                <a:gd name="connsiteY8" fmla="*/ 1129904 h 2753189"/>
                <a:gd name="connsiteX9" fmla="*/ 282159 w 2843522"/>
                <a:gd name="connsiteY9" fmla="*/ 904189 h 2753189"/>
                <a:gd name="connsiteX10" fmla="*/ 531780 w 2843522"/>
                <a:gd name="connsiteY10" fmla="*/ 52607 h 2753189"/>
                <a:gd name="connsiteX11" fmla="*/ 578606 w 2843522"/>
                <a:gd name="connsiteY11" fmla="*/ 379556 h 2753189"/>
                <a:gd name="connsiteX12" fmla="*/ 792284 w 2843522"/>
                <a:gd name="connsiteY12" fmla="*/ 603951 h 2753189"/>
                <a:gd name="connsiteX13" fmla="*/ 962107 w 2843522"/>
                <a:gd name="connsiteY13" fmla="*/ 346580 h 2753189"/>
                <a:gd name="connsiteX14" fmla="*/ 1290044 w 2843522"/>
                <a:gd name="connsiteY14" fmla="*/ 142465 h 2753189"/>
                <a:gd name="connsiteX15" fmla="*/ 1417493 w 2843522"/>
                <a:gd name="connsiteY15" fmla="*/ 6607 h 2753189"/>
                <a:gd name="connsiteX16" fmla="*/ 1490368 w 2843522"/>
                <a:gd name="connsiteY16" fmla="*/ 353835 h 2753189"/>
                <a:gd name="connsiteX17" fmla="*/ 1621443 w 2843522"/>
                <a:gd name="connsiteY17" fmla="*/ 557456 h 2753189"/>
                <a:gd name="connsiteX18" fmla="*/ 1828033 w 2843522"/>
                <a:gd name="connsiteY18" fmla="*/ 642037 h 2753189"/>
                <a:gd name="connsiteX19" fmla="*/ 2109145 w 2843522"/>
                <a:gd name="connsiteY19" fmla="*/ 191927 h 2753189"/>
                <a:gd name="connsiteX20" fmla="*/ 2112607 w 2843522"/>
                <a:gd name="connsiteY20" fmla="*/ 521348 h 2753189"/>
                <a:gd name="connsiteX21" fmla="*/ 2284902 w 2843522"/>
                <a:gd name="connsiteY21" fmla="*/ 1105996 h 2753189"/>
                <a:gd name="connsiteX22" fmla="*/ 2619186 w 2843522"/>
                <a:gd name="connsiteY22" fmla="*/ 1108510 h 2753189"/>
                <a:gd name="connsiteX23" fmla="*/ 2707971 w 2843522"/>
                <a:gd name="connsiteY23" fmla="*/ 805592 h 2753189"/>
                <a:gd name="connsiteX24" fmla="*/ 2833195 w 2843522"/>
                <a:gd name="connsiteY24" fmla="*/ 1507344 h 2753189"/>
                <a:gd name="connsiteX25" fmla="*/ 2414824 w 2843522"/>
                <a:gd name="connsiteY25" fmla="*/ 2268040 h 2753189"/>
                <a:gd name="connsiteX26" fmla="*/ 2055396 w 2843522"/>
                <a:gd name="connsiteY26" fmla="*/ 2665225 h 2753189"/>
                <a:gd name="connsiteX27" fmla="*/ 1450962 w 2843522"/>
                <a:gd name="connsiteY27" fmla="*/ 2672974 h 2753189"/>
                <a:gd name="connsiteX0" fmla="*/ 1382425 w 2844727"/>
                <a:gd name="connsiteY0" fmla="*/ 2672974 h 2753189"/>
                <a:gd name="connsiteX1" fmla="*/ 723747 w 2844727"/>
                <a:gd name="connsiteY1" fmla="*/ 2720788 h 2753189"/>
                <a:gd name="connsiteX2" fmla="*/ 465057 w 2844727"/>
                <a:gd name="connsiteY2" fmla="*/ 2489303 h 2753189"/>
                <a:gd name="connsiteX3" fmla="*/ 334392 w 2844727"/>
                <a:gd name="connsiteY3" fmla="*/ 2188278 h 2753189"/>
                <a:gd name="connsiteX4" fmla="*/ 358547 w 2844727"/>
                <a:gd name="connsiteY4" fmla="*/ 1935486 h 2753189"/>
                <a:gd name="connsiteX5" fmla="*/ 192024 w 2844727"/>
                <a:gd name="connsiteY5" fmla="*/ 1606559 h 2753189"/>
                <a:gd name="connsiteX6" fmla="*/ 462749 w 2844727"/>
                <a:gd name="connsiteY6" fmla="*/ 1673993 h 2753189"/>
                <a:gd name="connsiteX7" fmla="*/ 2746 w 2844727"/>
                <a:gd name="connsiteY7" fmla="*/ 1129904 h 2753189"/>
                <a:gd name="connsiteX8" fmla="*/ 283364 w 2844727"/>
                <a:gd name="connsiteY8" fmla="*/ 904189 h 2753189"/>
                <a:gd name="connsiteX9" fmla="*/ 532985 w 2844727"/>
                <a:gd name="connsiteY9" fmla="*/ 52607 h 2753189"/>
                <a:gd name="connsiteX10" fmla="*/ 579811 w 2844727"/>
                <a:gd name="connsiteY10" fmla="*/ 379556 h 2753189"/>
                <a:gd name="connsiteX11" fmla="*/ 793489 w 2844727"/>
                <a:gd name="connsiteY11" fmla="*/ 603951 h 2753189"/>
                <a:gd name="connsiteX12" fmla="*/ 963312 w 2844727"/>
                <a:gd name="connsiteY12" fmla="*/ 346580 h 2753189"/>
                <a:gd name="connsiteX13" fmla="*/ 1291249 w 2844727"/>
                <a:gd name="connsiteY13" fmla="*/ 142465 h 2753189"/>
                <a:gd name="connsiteX14" fmla="*/ 1418698 w 2844727"/>
                <a:gd name="connsiteY14" fmla="*/ 6607 h 2753189"/>
                <a:gd name="connsiteX15" fmla="*/ 1491573 w 2844727"/>
                <a:gd name="connsiteY15" fmla="*/ 353835 h 2753189"/>
                <a:gd name="connsiteX16" fmla="*/ 1622648 w 2844727"/>
                <a:gd name="connsiteY16" fmla="*/ 557456 h 2753189"/>
                <a:gd name="connsiteX17" fmla="*/ 1829238 w 2844727"/>
                <a:gd name="connsiteY17" fmla="*/ 642037 h 2753189"/>
                <a:gd name="connsiteX18" fmla="*/ 2110350 w 2844727"/>
                <a:gd name="connsiteY18" fmla="*/ 191927 h 2753189"/>
                <a:gd name="connsiteX19" fmla="*/ 2113812 w 2844727"/>
                <a:gd name="connsiteY19" fmla="*/ 521348 h 2753189"/>
                <a:gd name="connsiteX20" fmla="*/ 2286107 w 2844727"/>
                <a:gd name="connsiteY20" fmla="*/ 1105996 h 2753189"/>
                <a:gd name="connsiteX21" fmla="*/ 2620391 w 2844727"/>
                <a:gd name="connsiteY21" fmla="*/ 1108510 h 2753189"/>
                <a:gd name="connsiteX22" fmla="*/ 2709176 w 2844727"/>
                <a:gd name="connsiteY22" fmla="*/ 805592 h 2753189"/>
                <a:gd name="connsiteX23" fmla="*/ 2834400 w 2844727"/>
                <a:gd name="connsiteY23" fmla="*/ 1507344 h 2753189"/>
                <a:gd name="connsiteX24" fmla="*/ 2416029 w 2844727"/>
                <a:gd name="connsiteY24" fmla="*/ 2268040 h 2753189"/>
                <a:gd name="connsiteX25" fmla="*/ 2056601 w 2844727"/>
                <a:gd name="connsiteY25" fmla="*/ 2665225 h 2753189"/>
                <a:gd name="connsiteX26" fmla="*/ 1452167 w 2844727"/>
                <a:gd name="connsiteY26" fmla="*/ 2672974 h 2753189"/>
                <a:gd name="connsiteX0" fmla="*/ 1380791 w 2843093"/>
                <a:gd name="connsiteY0" fmla="*/ 2672974 h 2753189"/>
                <a:gd name="connsiteX1" fmla="*/ 722113 w 2843093"/>
                <a:gd name="connsiteY1" fmla="*/ 2720788 h 2753189"/>
                <a:gd name="connsiteX2" fmla="*/ 463423 w 2843093"/>
                <a:gd name="connsiteY2" fmla="*/ 2489303 h 2753189"/>
                <a:gd name="connsiteX3" fmla="*/ 332758 w 2843093"/>
                <a:gd name="connsiteY3" fmla="*/ 2188278 h 2753189"/>
                <a:gd name="connsiteX4" fmla="*/ 356913 w 2843093"/>
                <a:gd name="connsiteY4" fmla="*/ 1935486 h 2753189"/>
                <a:gd name="connsiteX5" fmla="*/ 190390 w 2843093"/>
                <a:gd name="connsiteY5" fmla="*/ 1606559 h 2753189"/>
                <a:gd name="connsiteX6" fmla="*/ 1112 w 2843093"/>
                <a:gd name="connsiteY6" fmla="*/ 1129904 h 2753189"/>
                <a:gd name="connsiteX7" fmla="*/ 281730 w 2843093"/>
                <a:gd name="connsiteY7" fmla="*/ 904189 h 2753189"/>
                <a:gd name="connsiteX8" fmla="*/ 531351 w 2843093"/>
                <a:gd name="connsiteY8" fmla="*/ 52607 h 2753189"/>
                <a:gd name="connsiteX9" fmla="*/ 578177 w 2843093"/>
                <a:gd name="connsiteY9" fmla="*/ 379556 h 2753189"/>
                <a:gd name="connsiteX10" fmla="*/ 791855 w 2843093"/>
                <a:gd name="connsiteY10" fmla="*/ 603951 h 2753189"/>
                <a:gd name="connsiteX11" fmla="*/ 961678 w 2843093"/>
                <a:gd name="connsiteY11" fmla="*/ 346580 h 2753189"/>
                <a:gd name="connsiteX12" fmla="*/ 1289615 w 2843093"/>
                <a:gd name="connsiteY12" fmla="*/ 142465 h 2753189"/>
                <a:gd name="connsiteX13" fmla="*/ 1417064 w 2843093"/>
                <a:gd name="connsiteY13" fmla="*/ 6607 h 2753189"/>
                <a:gd name="connsiteX14" fmla="*/ 1489939 w 2843093"/>
                <a:gd name="connsiteY14" fmla="*/ 353835 h 2753189"/>
                <a:gd name="connsiteX15" fmla="*/ 1621014 w 2843093"/>
                <a:gd name="connsiteY15" fmla="*/ 557456 h 2753189"/>
                <a:gd name="connsiteX16" fmla="*/ 1827604 w 2843093"/>
                <a:gd name="connsiteY16" fmla="*/ 642037 h 2753189"/>
                <a:gd name="connsiteX17" fmla="*/ 2108716 w 2843093"/>
                <a:gd name="connsiteY17" fmla="*/ 191927 h 2753189"/>
                <a:gd name="connsiteX18" fmla="*/ 2112178 w 2843093"/>
                <a:gd name="connsiteY18" fmla="*/ 521348 h 2753189"/>
                <a:gd name="connsiteX19" fmla="*/ 2284473 w 2843093"/>
                <a:gd name="connsiteY19" fmla="*/ 1105996 h 2753189"/>
                <a:gd name="connsiteX20" fmla="*/ 2618757 w 2843093"/>
                <a:gd name="connsiteY20" fmla="*/ 1108510 h 2753189"/>
                <a:gd name="connsiteX21" fmla="*/ 2707542 w 2843093"/>
                <a:gd name="connsiteY21" fmla="*/ 805592 h 2753189"/>
                <a:gd name="connsiteX22" fmla="*/ 2832766 w 2843093"/>
                <a:gd name="connsiteY22" fmla="*/ 1507344 h 2753189"/>
                <a:gd name="connsiteX23" fmla="*/ 2414395 w 2843093"/>
                <a:gd name="connsiteY23" fmla="*/ 2268040 h 2753189"/>
                <a:gd name="connsiteX24" fmla="*/ 2054967 w 2843093"/>
                <a:gd name="connsiteY24" fmla="*/ 2665225 h 2753189"/>
                <a:gd name="connsiteX25" fmla="*/ 1450533 w 2843093"/>
                <a:gd name="connsiteY25" fmla="*/ 2672974 h 275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843093" h="2753189">
                  <a:moveTo>
                    <a:pt x="1380791" y="2672974"/>
                  </a:moveTo>
                  <a:cubicBezTo>
                    <a:pt x="1145733" y="2792440"/>
                    <a:pt x="875008" y="2751400"/>
                    <a:pt x="722113" y="2720788"/>
                  </a:cubicBezTo>
                  <a:cubicBezTo>
                    <a:pt x="569218" y="2690176"/>
                    <a:pt x="528315" y="2578055"/>
                    <a:pt x="463423" y="2489303"/>
                  </a:cubicBezTo>
                  <a:cubicBezTo>
                    <a:pt x="398531" y="2400551"/>
                    <a:pt x="352131" y="2290309"/>
                    <a:pt x="332758" y="2188278"/>
                  </a:cubicBezTo>
                  <a:cubicBezTo>
                    <a:pt x="313385" y="2086248"/>
                    <a:pt x="380641" y="2032439"/>
                    <a:pt x="356913" y="1935486"/>
                  </a:cubicBezTo>
                  <a:cubicBezTo>
                    <a:pt x="333185" y="1838533"/>
                    <a:pt x="249690" y="1740823"/>
                    <a:pt x="190390" y="1606559"/>
                  </a:cubicBezTo>
                  <a:cubicBezTo>
                    <a:pt x="131090" y="1472295"/>
                    <a:pt x="-14111" y="1246965"/>
                    <a:pt x="1112" y="1129904"/>
                  </a:cubicBezTo>
                  <a:cubicBezTo>
                    <a:pt x="16335" y="1012843"/>
                    <a:pt x="193357" y="1083739"/>
                    <a:pt x="281730" y="904189"/>
                  </a:cubicBezTo>
                  <a:cubicBezTo>
                    <a:pt x="370103" y="724640"/>
                    <a:pt x="481943" y="140046"/>
                    <a:pt x="531351" y="52607"/>
                  </a:cubicBezTo>
                  <a:cubicBezTo>
                    <a:pt x="580759" y="-34832"/>
                    <a:pt x="534760" y="287665"/>
                    <a:pt x="578177" y="379556"/>
                  </a:cubicBezTo>
                  <a:cubicBezTo>
                    <a:pt x="621594" y="471447"/>
                    <a:pt x="727938" y="609447"/>
                    <a:pt x="791855" y="603951"/>
                  </a:cubicBezTo>
                  <a:cubicBezTo>
                    <a:pt x="855772" y="598455"/>
                    <a:pt x="878718" y="423494"/>
                    <a:pt x="961678" y="346580"/>
                  </a:cubicBezTo>
                  <a:cubicBezTo>
                    <a:pt x="1044638" y="269666"/>
                    <a:pt x="1213717" y="199127"/>
                    <a:pt x="1289615" y="142465"/>
                  </a:cubicBezTo>
                  <a:cubicBezTo>
                    <a:pt x="1365513" y="85803"/>
                    <a:pt x="1383677" y="-28621"/>
                    <a:pt x="1417064" y="6607"/>
                  </a:cubicBezTo>
                  <a:cubicBezTo>
                    <a:pt x="1450451" y="41835"/>
                    <a:pt x="1455947" y="262027"/>
                    <a:pt x="1489939" y="353835"/>
                  </a:cubicBezTo>
                  <a:cubicBezTo>
                    <a:pt x="1523931" y="445643"/>
                    <a:pt x="1564737" y="509422"/>
                    <a:pt x="1621014" y="557456"/>
                  </a:cubicBezTo>
                  <a:cubicBezTo>
                    <a:pt x="1677291" y="605490"/>
                    <a:pt x="1746320" y="702958"/>
                    <a:pt x="1827604" y="642037"/>
                  </a:cubicBezTo>
                  <a:cubicBezTo>
                    <a:pt x="1908888" y="581116"/>
                    <a:pt x="2061287" y="212042"/>
                    <a:pt x="2108716" y="191927"/>
                  </a:cubicBezTo>
                  <a:cubicBezTo>
                    <a:pt x="2156145" y="171812"/>
                    <a:pt x="2082885" y="369003"/>
                    <a:pt x="2112178" y="521348"/>
                  </a:cubicBezTo>
                  <a:cubicBezTo>
                    <a:pt x="2141471" y="673693"/>
                    <a:pt x="2200043" y="1008136"/>
                    <a:pt x="2284473" y="1105996"/>
                  </a:cubicBezTo>
                  <a:cubicBezTo>
                    <a:pt x="2368903" y="1203856"/>
                    <a:pt x="2530411" y="1147228"/>
                    <a:pt x="2618757" y="1108510"/>
                  </a:cubicBezTo>
                  <a:cubicBezTo>
                    <a:pt x="2707103" y="1069792"/>
                    <a:pt x="2671874" y="739120"/>
                    <a:pt x="2707542" y="805592"/>
                  </a:cubicBezTo>
                  <a:cubicBezTo>
                    <a:pt x="2743210" y="872064"/>
                    <a:pt x="2881624" y="1263603"/>
                    <a:pt x="2832766" y="1507344"/>
                  </a:cubicBezTo>
                  <a:cubicBezTo>
                    <a:pt x="2783908" y="1751085"/>
                    <a:pt x="2544028" y="2075060"/>
                    <a:pt x="2414395" y="2268040"/>
                  </a:cubicBezTo>
                  <a:cubicBezTo>
                    <a:pt x="2284762" y="2461020"/>
                    <a:pt x="2251279" y="2599357"/>
                    <a:pt x="2054967" y="2665225"/>
                  </a:cubicBezTo>
                  <a:cubicBezTo>
                    <a:pt x="1858655" y="2731093"/>
                    <a:pt x="1654594" y="2702033"/>
                    <a:pt x="1450533" y="2672974"/>
                  </a:cubicBezTo>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9" name="Flowchart: Delay 8">
              <a:extLst>
                <a:ext uri="{FF2B5EF4-FFF2-40B4-BE49-F238E27FC236}">
                  <a16:creationId xmlns:a16="http://schemas.microsoft.com/office/drawing/2014/main" id="{068A1F25-73CB-4886-A77B-029FB4A4E85B}"/>
                </a:ext>
              </a:extLst>
            </p:cNvPr>
            <p:cNvSpPr/>
            <p:nvPr/>
          </p:nvSpPr>
          <p:spPr>
            <a:xfrm rot="16200000" flipV="1">
              <a:off x="3976442" y="3724391"/>
              <a:ext cx="457200" cy="3657600"/>
            </a:xfrm>
            <a:prstGeom prst="flowChartDelay">
              <a:avLst/>
            </a:prstGeom>
            <a:solidFill>
              <a:srgbClr val="697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nvGrpSpPr>
            <p:cNvPr id="10" name="Group 9">
              <a:extLst>
                <a:ext uri="{FF2B5EF4-FFF2-40B4-BE49-F238E27FC236}">
                  <a16:creationId xmlns:a16="http://schemas.microsoft.com/office/drawing/2014/main" id="{57ABFD41-7176-4B68-8CE8-EE528CD00BB0}"/>
                </a:ext>
              </a:extLst>
            </p:cNvPr>
            <p:cNvGrpSpPr/>
            <p:nvPr/>
          </p:nvGrpSpPr>
          <p:grpSpPr>
            <a:xfrm>
              <a:off x="2785321" y="2284594"/>
              <a:ext cx="3076425" cy="3236032"/>
              <a:chOff x="2785321" y="2284594"/>
              <a:chExt cx="3076425" cy="3236032"/>
            </a:xfrm>
          </p:grpSpPr>
          <p:sp>
            <p:nvSpPr>
              <p:cNvPr id="11" name="Freeform 223">
                <a:extLst>
                  <a:ext uri="{FF2B5EF4-FFF2-40B4-BE49-F238E27FC236}">
                    <a16:creationId xmlns:a16="http://schemas.microsoft.com/office/drawing/2014/main" id="{538F637C-4ABE-401F-A522-5280704F544F}"/>
                  </a:ext>
                </a:extLst>
              </p:cNvPr>
              <p:cNvSpPr/>
              <p:nvPr/>
            </p:nvSpPr>
            <p:spPr>
              <a:xfrm>
                <a:off x="2785321" y="2284594"/>
                <a:ext cx="2836257" cy="3010110"/>
              </a:xfrm>
              <a:custGeom>
                <a:avLst/>
                <a:gdLst>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089255 w 2836257"/>
                  <a:gd name="connsiteY14" fmla="*/ 334619 h 3010110"/>
                  <a:gd name="connsiteX15" fmla="*/ 1135750 w 2836257"/>
                  <a:gd name="connsiteY15" fmla="*/ 582592 h 3010110"/>
                  <a:gd name="connsiteX16" fmla="*/ 1313980 w 2836257"/>
                  <a:gd name="connsiteY16" fmla="*/ 652334 h 3010110"/>
                  <a:gd name="connsiteX17" fmla="*/ 1608448 w 2836257"/>
                  <a:gd name="connsiteY17" fmla="*/ 412110 h 3010110"/>
                  <a:gd name="connsiteX18" fmla="*/ 1848672 w 2836257"/>
                  <a:gd name="connsiteY18" fmla="*/ 78897 h 3010110"/>
                  <a:gd name="connsiteX19" fmla="*/ 1678190 w 2836257"/>
                  <a:gd name="connsiteY19" fmla="*/ 691080 h 3010110"/>
                  <a:gd name="connsiteX20" fmla="*/ 2050150 w 2836257"/>
                  <a:gd name="connsiteY20" fmla="*/ 931304 h 3010110"/>
                  <a:gd name="connsiteX21" fmla="*/ 2282624 w 2836257"/>
                  <a:gd name="connsiteY21" fmla="*/ 636836 h 3010110"/>
                  <a:gd name="connsiteX22" fmla="*/ 2383363 w 2836257"/>
                  <a:gd name="connsiteY22" fmla="*/ 946802 h 3010110"/>
                  <a:gd name="connsiteX23" fmla="*/ 2584841 w 2836257"/>
                  <a:gd name="connsiteY23" fmla="*/ 1171527 h 3010110"/>
                  <a:gd name="connsiteX24" fmla="*/ 2832814 w 2836257"/>
                  <a:gd name="connsiteY24" fmla="*/ 1814707 h 3010110"/>
                  <a:gd name="connsiteX25" fmla="*/ 2685580 w 2836257"/>
                  <a:gd name="connsiteY25" fmla="*/ 2411392 h 3010110"/>
                  <a:gd name="connsiteX26" fmla="*/ 2112143 w 2836257"/>
                  <a:gd name="connsiteY26" fmla="*/ 2798849 h 3010110"/>
                  <a:gd name="connsiteX27" fmla="*/ 1507709 w 2836257"/>
                  <a:gd name="connsiteY27"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135750 w 2836257"/>
                  <a:gd name="connsiteY15" fmla="*/ 582592 h 3010110"/>
                  <a:gd name="connsiteX16" fmla="*/ 1313980 w 2836257"/>
                  <a:gd name="connsiteY16" fmla="*/ 652334 h 3010110"/>
                  <a:gd name="connsiteX17" fmla="*/ 1608448 w 2836257"/>
                  <a:gd name="connsiteY17" fmla="*/ 412110 h 3010110"/>
                  <a:gd name="connsiteX18" fmla="*/ 1848672 w 2836257"/>
                  <a:gd name="connsiteY18" fmla="*/ 78897 h 3010110"/>
                  <a:gd name="connsiteX19" fmla="*/ 1678190 w 2836257"/>
                  <a:gd name="connsiteY19" fmla="*/ 691080 h 3010110"/>
                  <a:gd name="connsiteX20" fmla="*/ 2050150 w 2836257"/>
                  <a:gd name="connsiteY20" fmla="*/ 931304 h 3010110"/>
                  <a:gd name="connsiteX21" fmla="*/ 2282624 w 2836257"/>
                  <a:gd name="connsiteY21" fmla="*/ 636836 h 3010110"/>
                  <a:gd name="connsiteX22" fmla="*/ 2383363 w 2836257"/>
                  <a:gd name="connsiteY22" fmla="*/ 946802 h 3010110"/>
                  <a:gd name="connsiteX23" fmla="*/ 2584841 w 2836257"/>
                  <a:gd name="connsiteY23" fmla="*/ 1171527 h 3010110"/>
                  <a:gd name="connsiteX24" fmla="*/ 2832814 w 2836257"/>
                  <a:gd name="connsiteY24" fmla="*/ 1814707 h 3010110"/>
                  <a:gd name="connsiteX25" fmla="*/ 2685580 w 2836257"/>
                  <a:gd name="connsiteY25" fmla="*/ 2411392 h 3010110"/>
                  <a:gd name="connsiteX26" fmla="*/ 2112143 w 2836257"/>
                  <a:gd name="connsiteY26" fmla="*/ 2798849 h 3010110"/>
                  <a:gd name="connsiteX27" fmla="*/ 1507709 w 2836257"/>
                  <a:gd name="connsiteY27"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375974 w 2836257"/>
                  <a:gd name="connsiteY15" fmla="*/ 373365 h 3010110"/>
                  <a:gd name="connsiteX16" fmla="*/ 1313980 w 2836257"/>
                  <a:gd name="connsiteY16" fmla="*/ 652334 h 3010110"/>
                  <a:gd name="connsiteX17" fmla="*/ 1608448 w 2836257"/>
                  <a:gd name="connsiteY17" fmla="*/ 412110 h 3010110"/>
                  <a:gd name="connsiteX18" fmla="*/ 1848672 w 2836257"/>
                  <a:gd name="connsiteY18" fmla="*/ 78897 h 3010110"/>
                  <a:gd name="connsiteX19" fmla="*/ 1678190 w 2836257"/>
                  <a:gd name="connsiteY19" fmla="*/ 691080 h 3010110"/>
                  <a:gd name="connsiteX20" fmla="*/ 2050150 w 2836257"/>
                  <a:gd name="connsiteY20" fmla="*/ 931304 h 3010110"/>
                  <a:gd name="connsiteX21" fmla="*/ 2282624 w 2836257"/>
                  <a:gd name="connsiteY21" fmla="*/ 636836 h 3010110"/>
                  <a:gd name="connsiteX22" fmla="*/ 2383363 w 2836257"/>
                  <a:gd name="connsiteY22" fmla="*/ 946802 h 3010110"/>
                  <a:gd name="connsiteX23" fmla="*/ 2584841 w 2836257"/>
                  <a:gd name="connsiteY23" fmla="*/ 1171527 h 3010110"/>
                  <a:gd name="connsiteX24" fmla="*/ 2832814 w 2836257"/>
                  <a:gd name="connsiteY24" fmla="*/ 1814707 h 3010110"/>
                  <a:gd name="connsiteX25" fmla="*/ 2685580 w 2836257"/>
                  <a:gd name="connsiteY25" fmla="*/ 2411392 h 3010110"/>
                  <a:gd name="connsiteX26" fmla="*/ 2112143 w 2836257"/>
                  <a:gd name="connsiteY26" fmla="*/ 2798849 h 3010110"/>
                  <a:gd name="connsiteX27" fmla="*/ 1507709 w 2836257"/>
                  <a:gd name="connsiteY27"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375974 w 2836257"/>
                  <a:gd name="connsiteY15" fmla="*/ 373365 h 3010110"/>
                  <a:gd name="connsiteX16" fmla="*/ 1608448 w 2836257"/>
                  <a:gd name="connsiteY16" fmla="*/ 412110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375974 w 2836257"/>
                  <a:gd name="connsiteY15" fmla="*/ 373365 h 3010110"/>
                  <a:gd name="connsiteX16" fmla="*/ 1600699 w 2836257"/>
                  <a:gd name="connsiteY16" fmla="*/ 295873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36257" h="3010110">
                    <a:moveTo>
                      <a:pt x="1437967" y="2806598"/>
                    </a:moveTo>
                    <a:cubicBezTo>
                      <a:pt x="1202909" y="2926064"/>
                      <a:pt x="967852" y="3045530"/>
                      <a:pt x="779289" y="3000327"/>
                    </a:cubicBezTo>
                    <a:cubicBezTo>
                      <a:pt x="590726" y="2955124"/>
                      <a:pt x="404746" y="2714900"/>
                      <a:pt x="306590" y="2535378"/>
                    </a:cubicBezTo>
                    <a:cubicBezTo>
                      <a:pt x="208434" y="2355856"/>
                      <a:pt x="240722" y="2096259"/>
                      <a:pt x="190353" y="1923195"/>
                    </a:cubicBezTo>
                    <a:cubicBezTo>
                      <a:pt x="139984" y="1750131"/>
                      <a:pt x="-29206" y="1542195"/>
                      <a:pt x="4374" y="1496992"/>
                    </a:cubicBezTo>
                    <a:cubicBezTo>
                      <a:pt x="37954" y="1451789"/>
                      <a:pt x="314340" y="1659724"/>
                      <a:pt x="391831" y="1651975"/>
                    </a:cubicBezTo>
                    <a:cubicBezTo>
                      <a:pt x="469322" y="1644226"/>
                      <a:pt x="511943" y="1552527"/>
                      <a:pt x="469323" y="1450497"/>
                    </a:cubicBezTo>
                    <a:cubicBezTo>
                      <a:pt x="426703" y="1348467"/>
                      <a:pt x="160648" y="1192192"/>
                      <a:pt x="136109" y="1039792"/>
                    </a:cubicBezTo>
                    <a:cubicBezTo>
                      <a:pt x="111570" y="887392"/>
                      <a:pt x="271719" y="671707"/>
                      <a:pt x="322089" y="536097"/>
                    </a:cubicBezTo>
                    <a:cubicBezTo>
                      <a:pt x="372459" y="400487"/>
                      <a:pt x="411204" y="217090"/>
                      <a:pt x="438326" y="226131"/>
                    </a:cubicBezTo>
                    <a:cubicBezTo>
                      <a:pt x="465448" y="235172"/>
                      <a:pt x="424119" y="627795"/>
                      <a:pt x="484821" y="590341"/>
                    </a:cubicBezTo>
                    <a:cubicBezTo>
                      <a:pt x="545523" y="552887"/>
                      <a:pt x="754750" y="27235"/>
                      <a:pt x="802536" y="1405"/>
                    </a:cubicBezTo>
                    <a:cubicBezTo>
                      <a:pt x="850322" y="-24425"/>
                      <a:pt x="763791" y="312663"/>
                      <a:pt x="771540" y="435358"/>
                    </a:cubicBezTo>
                    <a:cubicBezTo>
                      <a:pt x="779289" y="558053"/>
                      <a:pt x="781872" y="741450"/>
                      <a:pt x="849031" y="737575"/>
                    </a:cubicBezTo>
                    <a:cubicBezTo>
                      <a:pt x="916190" y="733700"/>
                      <a:pt x="1086672" y="472812"/>
                      <a:pt x="1174496" y="412110"/>
                    </a:cubicBezTo>
                    <a:cubicBezTo>
                      <a:pt x="1262320" y="351408"/>
                      <a:pt x="1304940" y="392738"/>
                      <a:pt x="1375974" y="373365"/>
                    </a:cubicBezTo>
                    <a:cubicBezTo>
                      <a:pt x="1447008" y="353992"/>
                      <a:pt x="1521916" y="344951"/>
                      <a:pt x="1600699" y="295873"/>
                    </a:cubicBezTo>
                    <a:cubicBezTo>
                      <a:pt x="1679482" y="246795"/>
                      <a:pt x="1835757" y="13029"/>
                      <a:pt x="1848672" y="78897"/>
                    </a:cubicBezTo>
                    <a:cubicBezTo>
                      <a:pt x="1861587" y="144765"/>
                      <a:pt x="1644610" y="549012"/>
                      <a:pt x="1678190" y="691080"/>
                    </a:cubicBezTo>
                    <a:cubicBezTo>
                      <a:pt x="1711770" y="833148"/>
                      <a:pt x="1949411" y="940345"/>
                      <a:pt x="2050150" y="931304"/>
                    </a:cubicBezTo>
                    <a:cubicBezTo>
                      <a:pt x="2150889" y="922263"/>
                      <a:pt x="2227089" y="634253"/>
                      <a:pt x="2282624" y="636836"/>
                    </a:cubicBezTo>
                    <a:cubicBezTo>
                      <a:pt x="2338159" y="639419"/>
                      <a:pt x="2332994" y="857687"/>
                      <a:pt x="2383363" y="946802"/>
                    </a:cubicBezTo>
                    <a:cubicBezTo>
                      <a:pt x="2433732" y="1035917"/>
                      <a:pt x="2509933" y="1026876"/>
                      <a:pt x="2584841" y="1171527"/>
                    </a:cubicBezTo>
                    <a:cubicBezTo>
                      <a:pt x="2659749" y="1316178"/>
                      <a:pt x="2816024" y="1608063"/>
                      <a:pt x="2832814" y="1814707"/>
                    </a:cubicBezTo>
                    <a:cubicBezTo>
                      <a:pt x="2849604" y="2021351"/>
                      <a:pt x="2805692" y="2247368"/>
                      <a:pt x="2685580" y="2411392"/>
                    </a:cubicBezTo>
                    <a:cubicBezTo>
                      <a:pt x="2565468" y="2575416"/>
                      <a:pt x="2308455" y="2732981"/>
                      <a:pt x="2112143" y="2798849"/>
                    </a:cubicBezTo>
                    <a:cubicBezTo>
                      <a:pt x="1915831" y="2864717"/>
                      <a:pt x="1711770" y="2835657"/>
                      <a:pt x="1507709" y="2806598"/>
                    </a:cubicBezTo>
                  </a:path>
                </a:pathLst>
              </a:custGeom>
              <a:solidFill>
                <a:srgbClr val="F29F16">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2" name="Freeform 224">
                <a:extLst>
                  <a:ext uri="{FF2B5EF4-FFF2-40B4-BE49-F238E27FC236}">
                    <a16:creationId xmlns:a16="http://schemas.microsoft.com/office/drawing/2014/main" id="{CB267AC8-EE18-4D2E-8CE6-B67681DABE03}"/>
                  </a:ext>
                </a:extLst>
              </p:cNvPr>
              <p:cNvSpPr/>
              <p:nvPr/>
            </p:nvSpPr>
            <p:spPr>
              <a:xfrm>
                <a:off x="3004821" y="3048885"/>
                <a:ext cx="2432041" cy="2471741"/>
              </a:xfrm>
              <a:custGeom>
                <a:avLst/>
                <a:gdLst>
                  <a:gd name="connsiteX0" fmla="*/ 1028009 w 2607010"/>
                  <a:gd name="connsiteY0" fmla="*/ 2698526 h 2812476"/>
                  <a:gd name="connsiteX1" fmla="*/ 1351741 w 2607010"/>
                  <a:gd name="connsiteY1" fmla="*/ 2812116 h 2812476"/>
                  <a:gd name="connsiteX2" fmla="*/ 1715229 w 2607010"/>
                  <a:gd name="connsiteY2" fmla="*/ 2726923 h 2812476"/>
                  <a:gd name="connsiteX3" fmla="*/ 1584600 w 2607010"/>
                  <a:gd name="connsiteY3" fmla="*/ 2528141 h 2812476"/>
                  <a:gd name="connsiteX4" fmla="*/ 1544844 w 2607010"/>
                  <a:gd name="connsiteY4" fmla="*/ 2278243 h 2812476"/>
                  <a:gd name="connsiteX5" fmla="*/ 1908332 w 2607010"/>
                  <a:gd name="connsiteY5" fmla="*/ 1801164 h 2812476"/>
                  <a:gd name="connsiteX6" fmla="*/ 2606911 w 2607010"/>
                  <a:gd name="connsiteY6" fmla="*/ 1358163 h 2812476"/>
                  <a:gd name="connsiteX7" fmla="*/ 1959448 w 2607010"/>
                  <a:gd name="connsiteY7" fmla="*/ 1693254 h 2812476"/>
                  <a:gd name="connsiteX8" fmla="*/ 1925371 w 2607010"/>
                  <a:gd name="connsiteY8" fmla="*/ 1449035 h 2812476"/>
                  <a:gd name="connsiteX9" fmla="*/ 2334295 w 2607010"/>
                  <a:gd name="connsiteY9" fmla="*/ 1062829 h 2812476"/>
                  <a:gd name="connsiteX10" fmla="*/ 1896973 w 2607010"/>
                  <a:gd name="connsiteY10" fmla="*/ 1375202 h 2812476"/>
                  <a:gd name="connsiteX11" fmla="*/ 1703870 w 2607010"/>
                  <a:gd name="connsiteY11" fmla="*/ 1079867 h 2812476"/>
                  <a:gd name="connsiteX12" fmla="*/ 1811781 w 2607010"/>
                  <a:gd name="connsiteY12" fmla="*/ 1466074 h 2812476"/>
                  <a:gd name="connsiteX13" fmla="*/ 1772024 w 2607010"/>
                  <a:gd name="connsiteY13" fmla="*/ 1750049 h 2812476"/>
                  <a:gd name="connsiteX14" fmla="*/ 1448292 w 2607010"/>
                  <a:gd name="connsiteY14" fmla="*/ 1392240 h 2812476"/>
                  <a:gd name="connsiteX15" fmla="*/ 1556203 w 2607010"/>
                  <a:gd name="connsiteY15" fmla="*/ 852687 h 2812476"/>
                  <a:gd name="connsiteX16" fmla="*/ 1982166 w 2607010"/>
                  <a:gd name="connsiteY16" fmla="*/ 489199 h 2812476"/>
                  <a:gd name="connsiteX17" fmla="*/ 1550523 w 2607010"/>
                  <a:gd name="connsiteY17" fmla="*/ 733418 h 2812476"/>
                  <a:gd name="connsiteX18" fmla="*/ 1590280 w 2607010"/>
                  <a:gd name="connsiteY18" fmla="*/ 318814 h 2812476"/>
                  <a:gd name="connsiteX19" fmla="*/ 1431254 w 2607010"/>
                  <a:gd name="connsiteY19" fmla="*/ 852687 h 2812476"/>
                  <a:gd name="connsiteX20" fmla="*/ 1346061 w 2607010"/>
                  <a:gd name="connsiteY20" fmla="*/ 1238894 h 2812476"/>
                  <a:gd name="connsiteX21" fmla="*/ 1010971 w 2607010"/>
                  <a:gd name="connsiteY21" fmla="*/ 409686 h 2812476"/>
                  <a:gd name="connsiteX22" fmla="*/ 1289266 w 2607010"/>
                  <a:gd name="connsiteY22" fmla="*/ 1295689 h 2812476"/>
                  <a:gd name="connsiteX23" fmla="*/ 1488049 w 2607010"/>
                  <a:gd name="connsiteY23" fmla="*/ 1801164 h 2812476"/>
                  <a:gd name="connsiteX24" fmla="*/ 1414215 w 2607010"/>
                  <a:gd name="connsiteY24" fmla="*/ 2153294 h 2812476"/>
                  <a:gd name="connsiteX25" fmla="*/ 1124561 w 2607010"/>
                  <a:gd name="connsiteY25" fmla="*/ 1704613 h 2812476"/>
                  <a:gd name="connsiteX26" fmla="*/ 886022 w 2607010"/>
                  <a:gd name="connsiteY26" fmla="*/ 1204816 h 2812476"/>
                  <a:gd name="connsiteX27" fmla="*/ 937137 w 2607010"/>
                  <a:gd name="connsiteY27" fmla="*/ 762 h 2812476"/>
                  <a:gd name="connsiteX28" fmla="*/ 789470 w 2607010"/>
                  <a:gd name="connsiteY28" fmla="*/ 1017393 h 2812476"/>
                  <a:gd name="connsiteX29" fmla="*/ 329430 w 2607010"/>
                  <a:gd name="connsiteY29" fmla="*/ 659584 h 2812476"/>
                  <a:gd name="connsiteX30" fmla="*/ 630444 w 2607010"/>
                  <a:gd name="connsiteY30" fmla="*/ 279057 h 2812476"/>
                  <a:gd name="connsiteX31" fmla="*/ 266956 w 2607010"/>
                  <a:gd name="connsiteY31" fmla="*/ 602789 h 2812476"/>
                  <a:gd name="connsiteX32" fmla="*/ 19 w 2607010"/>
                  <a:gd name="connsiteY32" fmla="*/ 85954 h 2812476"/>
                  <a:gd name="connsiteX33" fmla="*/ 255597 w 2607010"/>
                  <a:gd name="connsiteY33" fmla="*/ 716379 h 2812476"/>
                  <a:gd name="connsiteX34" fmla="*/ 715636 w 2607010"/>
                  <a:gd name="connsiteY34" fmla="*/ 1148021 h 2812476"/>
                  <a:gd name="connsiteX35" fmla="*/ 971214 w 2607010"/>
                  <a:gd name="connsiteY35" fmla="*/ 1744369 h 2812476"/>
                  <a:gd name="connsiteX36" fmla="*/ 1158638 w 2607010"/>
                  <a:gd name="connsiteY36" fmla="*/ 2164653 h 2812476"/>
                  <a:gd name="connsiteX37" fmla="*/ 823547 w 2607010"/>
                  <a:gd name="connsiteY37" fmla="*/ 1977229 h 2812476"/>
                  <a:gd name="connsiteX38" fmla="*/ 420302 w 2607010"/>
                  <a:gd name="connsiteY38" fmla="*/ 1579664 h 2812476"/>
                  <a:gd name="connsiteX39" fmla="*/ 397584 w 2607010"/>
                  <a:gd name="connsiteY39" fmla="*/ 1221855 h 2812476"/>
                  <a:gd name="connsiteX40" fmla="*/ 323751 w 2607010"/>
                  <a:gd name="connsiteY40" fmla="*/ 1608061 h 2812476"/>
                  <a:gd name="connsiteX41" fmla="*/ 22737 w 2607010"/>
                  <a:gd name="connsiteY41" fmla="*/ 1352484 h 2812476"/>
                  <a:gd name="connsiteX42" fmla="*/ 414623 w 2607010"/>
                  <a:gd name="connsiteY42" fmla="*/ 1733010 h 2812476"/>
                  <a:gd name="connsiteX43" fmla="*/ 800829 w 2607010"/>
                  <a:gd name="connsiteY43" fmla="*/ 2090819 h 2812476"/>
                  <a:gd name="connsiteX44" fmla="*/ 210161 w 2607010"/>
                  <a:gd name="connsiteY44" fmla="*/ 2170332 h 2812476"/>
                  <a:gd name="connsiteX45" fmla="*/ 874663 w 2607010"/>
                  <a:gd name="connsiteY45" fmla="*/ 2141935 h 2812476"/>
                  <a:gd name="connsiteX46" fmla="*/ 1113202 w 2607010"/>
                  <a:gd name="connsiteY46" fmla="*/ 2391833 h 2812476"/>
                  <a:gd name="connsiteX47" fmla="*/ 1079125 w 2607010"/>
                  <a:gd name="connsiteY47" fmla="*/ 2658769 h 2812476"/>
                  <a:gd name="connsiteX48" fmla="*/ 1028009 w 2607010"/>
                  <a:gd name="connsiteY48" fmla="*/ 2698526 h 2812476"/>
                  <a:gd name="connsiteX0" fmla="*/ 1028009 w 2607010"/>
                  <a:gd name="connsiteY0" fmla="*/ 2698526 h 2812476"/>
                  <a:gd name="connsiteX1" fmla="*/ 1351741 w 2607010"/>
                  <a:gd name="connsiteY1" fmla="*/ 2812116 h 2812476"/>
                  <a:gd name="connsiteX2" fmla="*/ 1715229 w 2607010"/>
                  <a:gd name="connsiteY2" fmla="*/ 2726923 h 2812476"/>
                  <a:gd name="connsiteX3" fmla="*/ 1584600 w 2607010"/>
                  <a:gd name="connsiteY3" fmla="*/ 2528141 h 2812476"/>
                  <a:gd name="connsiteX4" fmla="*/ 1544844 w 2607010"/>
                  <a:gd name="connsiteY4" fmla="*/ 2278243 h 2812476"/>
                  <a:gd name="connsiteX5" fmla="*/ 1908332 w 2607010"/>
                  <a:gd name="connsiteY5" fmla="*/ 1801164 h 2812476"/>
                  <a:gd name="connsiteX6" fmla="*/ 2606911 w 2607010"/>
                  <a:gd name="connsiteY6" fmla="*/ 1358163 h 2812476"/>
                  <a:gd name="connsiteX7" fmla="*/ 1959448 w 2607010"/>
                  <a:gd name="connsiteY7" fmla="*/ 1693254 h 2812476"/>
                  <a:gd name="connsiteX8" fmla="*/ 1925371 w 2607010"/>
                  <a:gd name="connsiteY8" fmla="*/ 1449035 h 2812476"/>
                  <a:gd name="connsiteX9" fmla="*/ 2328819 w 2607010"/>
                  <a:gd name="connsiteY9" fmla="*/ 1046402 h 2812476"/>
                  <a:gd name="connsiteX10" fmla="*/ 1896973 w 2607010"/>
                  <a:gd name="connsiteY10" fmla="*/ 1375202 h 2812476"/>
                  <a:gd name="connsiteX11" fmla="*/ 1703870 w 2607010"/>
                  <a:gd name="connsiteY11" fmla="*/ 1079867 h 2812476"/>
                  <a:gd name="connsiteX12" fmla="*/ 1811781 w 2607010"/>
                  <a:gd name="connsiteY12" fmla="*/ 1466074 h 2812476"/>
                  <a:gd name="connsiteX13" fmla="*/ 1772024 w 2607010"/>
                  <a:gd name="connsiteY13" fmla="*/ 1750049 h 2812476"/>
                  <a:gd name="connsiteX14" fmla="*/ 1448292 w 2607010"/>
                  <a:gd name="connsiteY14" fmla="*/ 1392240 h 2812476"/>
                  <a:gd name="connsiteX15" fmla="*/ 1556203 w 2607010"/>
                  <a:gd name="connsiteY15" fmla="*/ 852687 h 2812476"/>
                  <a:gd name="connsiteX16" fmla="*/ 1982166 w 2607010"/>
                  <a:gd name="connsiteY16" fmla="*/ 489199 h 2812476"/>
                  <a:gd name="connsiteX17" fmla="*/ 1550523 w 2607010"/>
                  <a:gd name="connsiteY17" fmla="*/ 733418 h 2812476"/>
                  <a:gd name="connsiteX18" fmla="*/ 1590280 w 2607010"/>
                  <a:gd name="connsiteY18" fmla="*/ 318814 h 2812476"/>
                  <a:gd name="connsiteX19" fmla="*/ 1431254 w 2607010"/>
                  <a:gd name="connsiteY19" fmla="*/ 852687 h 2812476"/>
                  <a:gd name="connsiteX20" fmla="*/ 1346061 w 2607010"/>
                  <a:gd name="connsiteY20" fmla="*/ 1238894 h 2812476"/>
                  <a:gd name="connsiteX21" fmla="*/ 1010971 w 2607010"/>
                  <a:gd name="connsiteY21" fmla="*/ 409686 h 2812476"/>
                  <a:gd name="connsiteX22" fmla="*/ 1289266 w 2607010"/>
                  <a:gd name="connsiteY22" fmla="*/ 1295689 h 2812476"/>
                  <a:gd name="connsiteX23" fmla="*/ 1488049 w 2607010"/>
                  <a:gd name="connsiteY23" fmla="*/ 1801164 h 2812476"/>
                  <a:gd name="connsiteX24" fmla="*/ 1414215 w 2607010"/>
                  <a:gd name="connsiteY24" fmla="*/ 2153294 h 2812476"/>
                  <a:gd name="connsiteX25" fmla="*/ 1124561 w 2607010"/>
                  <a:gd name="connsiteY25" fmla="*/ 1704613 h 2812476"/>
                  <a:gd name="connsiteX26" fmla="*/ 886022 w 2607010"/>
                  <a:gd name="connsiteY26" fmla="*/ 1204816 h 2812476"/>
                  <a:gd name="connsiteX27" fmla="*/ 937137 w 2607010"/>
                  <a:gd name="connsiteY27" fmla="*/ 762 h 2812476"/>
                  <a:gd name="connsiteX28" fmla="*/ 789470 w 2607010"/>
                  <a:gd name="connsiteY28" fmla="*/ 1017393 h 2812476"/>
                  <a:gd name="connsiteX29" fmla="*/ 329430 w 2607010"/>
                  <a:gd name="connsiteY29" fmla="*/ 659584 h 2812476"/>
                  <a:gd name="connsiteX30" fmla="*/ 630444 w 2607010"/>
                  <a:gd name="connsiteY30" fmla="*/ 279057 h 2812476"/>
                  <a:gd name="connsiteX31" fmla="*/ 266956 w 2607010"/>
                  <a:gd name="connsiteY31" fmla="*/ 602789 h 2812476"/>
                  <a:gd name="connsiteX32" fmla="*/ 19 w 2607010"/>
                  <a:gd name="connsiteY32" fmla="*/ 85954 h 2812476"/>
                  <a:gd name="connsiteX33" fmla="*/ 255597 w 2607010"/>
                  <a:gd name="connsiteY33" fmla="*/ 716379 h 2812476"/>
                  <a:gd name="connsiteX34" fmla="*/ 715636 w 2607010"/>
                  <a:gd name="connsiteY34" fmla="*/ 1148021 h 2812476"/>
                  <a:gd name="connsiteX35" fmla="*/ 971214 w 2607010"/>
                  <a:gd name="connsiteY35" fmla="*/ 1744369 h 2812476"/>
                  <a:gd name="connsiteX36" fmla="*/ 1158638 w 2607010"/>
                  <a:gd name="connsiteY36" fmla="*/ 2164653 h 2812476"/>
                  <a:gd name="connsiteX37" fmla="*/ 823547 w 2607010"/>
                  <a:gd name="connsiteY37" fmla="*/ 1977229 h 2812476"/>
                  <a:gd name="connsiteX38" fmla="*/ 420302 w 2607010"/>
                  <a:gd name="connsiteY38" fmla="*/ 1579664 h 2812476"/>
                  <a:gd name="connsiteX39" fmla="*/ 397584 w 2607010"/>
                  <a:gd name="connsiteY39" fmla="*/ 1221855 h 2812476"/>
                  <a:gd name="connsiteX40" fmla="*/ 323751 w 2607010"/>
                  <a:gd name="connsiteY40" fmla="*/ 1608061 h 2812476"/>
                  <a:gd name="connsiteX41" fmla="*/ 22737 w 2607010"/>
                  <a:gd name="connsiteY41" fmla="*/ 1352484 h 2812476"/>
                  <a:gd name="connsiteX42" fmla="*/ 414623 w 2607010"/>
                  <a:gd name="connsiteY42" fmla="*/ 1733010 h 2812476"/>
                  <a:gd name="connsiteX43" fmla="*/ 800829 w 2607010"/>
                  <a:gd name="connsiteY43" fmla="*/ 2090819 h 2812476"/>
                  <a:gd name="connsiteX44" fmla="*/ 210161 w 2607010"/>
                  <a:gd name="connsiteY44" fmla="*/ 2170332 h 2812476"/>
                  <a:gd name="connsiteX45" fmla="*/ 874663 w 2607010"/>
                  <a:gd name="connsiteY45" fmla="*/ 2141935 h 2812476"/>
                  <a:gd name="connsiteX46" fmla="*/ 1113202 w 2607010"/>
                  <a:gd name="connsiteY46" fmla="*/ 2391833 h 2812476"/>
                  <a:gd name="connsiteX47" fmla="*/ 1079125 w 2607010"/>
                  <a:gd name="connsiteY47" fmla="*/ 2658769 h 2812476"/>
                  <a:gd name="connsiteX48" fmla="*/ 1028009 w 2607010"/>
                  <a:gd name="connsiteY48" fmla="*/ 2698526 h 2812476"/>
                  <a:gd name="connsiteX0" fmla="*/ 1028009 w 2607010"/>
                  <a:gd name="connsiteY0" fmla="*/ 2698526 h 2812476"/>
                  <a:gd name="connsiteX1" fmla="*/ 1351741 w 2607010"/>
                  <a:gd name="connsiteY1" fmla="*/ 2812116 h 2812476"/>
                  <a:gd name="connsiteX2" fmla="*/ 1715229 w 2607010"/>
                  <a:gd name="connsiteY2" fmla="*/ 2726923 h 2812476"/>
                  <a:gd name="connsiteX3" fmla="*/ 1584600 w 2607010"/>
                  <a:gd name="connsiteY3" fmla="*/ 2528141 h 2812476"/>
                  <a:gd name="connsiteX4" fmla="*/ 1544844 w 2607010"/>
                  <a:gd name="connsiteY4" fmla="*/ 2278243 h 2812476"/>
                  <a:gd name="connsiteX5" fmla="*/ 1908332 w 2607010"/>
                  <a:gd name="connsiteY5" fmla="*/ 1801164 h 2812476"/>
                  <a:gd name="connsiteX6" fmla="*/ 2606911 w 2607010"/>
                  <a:gd name="connsiteY6" fmla="*/ 1358163 h 2812476"/>
                  <a:gd name="connsiteX7" fmla="*/ 1959448 w 2607010"/>
                  <a:gd name="connsiteY7" fmla="*/ 1693254 h 2812476"/>
                  <a:gd name="connsiteX8" fmla="*/ 1925371 w 2607010"/>
                  <a:gd name="connsiteY8" fmla="*/ 1449035 h 2812476"/>
                  <a:gd name="connsiteX9" fmla="*/ 2317937 w 2607010"/>
                  <a:gd name="connsiteY9" fmla="*/ 1081318 h 2812476"/>
                  <a:gd name="connsiteX10" fmla="*/ 2328819 w 2607010"/>
                  <a:gd name="connsiteY10" fmla="*/ 1046402 h 2812476"/>
                  <a:gd name="connsiteX11" fmla="*/ 1896973 w 2607010"/>
                  <a:gd name="connsiteY11" fmla="*/ 1375202 h 2812476"/>
                  <a:gd name="connsiteX12" fmla="*/ 1703870 w 2607010"/>
                  <a:gd name="connsiteY12" fmla="*/ 1079867 h 2812476"/>
                  <a:gd name="connsiteX13" fmla="*/ 1811781 w 2607010"/>
                  <a:gd name="connsiteY13" fmla="*/ 1466074 h 2812476"/>
                  <a:gd name="connsiteX14" fmla="*/ 1772024 w 2607010"/>
                  <a:gd name="connsiteY14" fmla="*/ 1750049 h 2812476"/>
                  <a:gd name="connsiteX15" fmla="*/ 1448292 w 2607010"/>
                  <a:gd name="connsiteY15" fmla="*/ 1392240 h 2812476"/>
                  <a:gd name="connsiteX16" fmla="*/ 1556203 w 2607010"/>
                  <a:gd name="connsiteY16" fmla="*/ 852687 h 2812476"/>
                  <a:gd name="connsiteX17" fmla="*/ 1982166 w 2607010"/>
                  <a:gd name="connsiteY17" fmla="*/ 489199 h 2812476"/>
                  <a:gd name="connsiteX18" fmla="*/ 1550523 w 2607010"/>
                  <a:gd name="connsiteY18" fmla="*/ 733418 h 2812476"/>
                  <a:gd name="connsiteX19" fmla="*/ 1590280 w 2607010"/>
                  <a:gd name="connsiteY19" fmla="*/ 318814 h 2812476"/>
                  <a:gd name="connsiteX20" fmla="*/ 1431254 w 2607010"/>
                  <a:gd name="connsiteY20" fmla="*/ 852687 h 2812476"/>
                  <a:gd name="connsiteX21" fmla="*/ 1346061 w 2607010"/>
                  <a:gd name="connsiteY21" fmla="*/ 1238894 h 2812476"/>
                  <a:gd name="connsiteX22" fmla="*/ 1010971 w 2607010"/>
                  <a:gd name="connsiteY22" fmla="*/ 409686 h 2812476"/>
                  <a:gd name="connsiteX23" fmla="*/ 1289266 w 2607010"/>
                  <a:gd name="connsiteY23" fmla="*/ 1295689 h 2812476"/>
                  <a:gd name="connsiteX24" fmla="*/ 1488049 w 2607010"/>
                  <a:gd name="connsiteY24" fmla="*/ 1801164 h 2812476"/>
                  <a:gd name="connsiteX25" fmla="*/ 1414215 w 2607010"/>
                  <a:gd name="connsiteY25" fmla="*/ 2153294 h 2812476"/>
                  <a:gd name="connsiteX26" fmla="*/ 1124561 w 2607010"/>
                  <a:gd name="connsiteY26" fmla="*/ 1704613 h 2812476"/>
                  <a:gd name="connsiteX27" fmla="*/ 886022 w 2607010"/>
                  <a:gd name="connsiteY27" fmla="*/ 1204816 h 2812476"/>
                  <a:gd name="connsiteX28" fmla="*/ 937137 w 2607010"/>
                  <a:gd name="connsiteY28" fmla="*/ 762 h 2812476"/>
                  <a:gd name="connsiteX29" fmla="*/ 789470 w 2607010"/>
                  <a:gd name="connsiteY29" fmla="*/ 1017393 h 2812476"/>
                  <a:gd name="connsiteX30" fmla="*/ 329430 w 2607010"/>
                  <a:gd name="connsiteY30" fmla="*/ 659584 h 2812476"/>
                  <a:gd name="connsiteX31" fmla="*/ 630444 w 2607010"/>
                  <a:gd name="connsiteY31" fmla="*/ 279057 h 2812476"/>
                  <a:gd name="connsiteX32" fmla="*/ 266956 w 2607010"/>
                  <a:gd name="connsiteY32" fmla="*/ 602789 h 2812476"/>
                  <a:gd name="connsiteX33" fmla="*/ 19 w 2607010"/>
                  <a:gd name="connsiteY33" fmla="*/ 85954 h 2812476"/>
                  <a:gd name="connsiteX34" fmla="*/ 255597 w 2607010"/>
                  <a:gd name="connsiteY34" fmla="*/ 716379 h 2812476"/>
                  <a:gd name="connsiteX35" fmla="*/ 715636 w 2607010"/>
                  <a:gd name="connsiteY35" fmla="*/ 1148021 h 2812476"/>
                  <a:gd name="connsiteX36" fmla="*/ 971214 w 2607010"/>
                  <a:gd name="connsiteY36" fmla="*/ 1744369 h 2812476"/>
                  <a:gd name="connsiteX37" fmla="*/ 1158638 w 2607010"/>
                  <a:gd name="connsiteY37" fmla="*/ 2164653 h 2812476"/>
                  <a:gd name="connsiteX38" fmla="*/ 823547 w 2607010"/>
                  <a:gd name="connsiteY38" fmla="*/ 1977229 h 2812476"/>
                  <a:gd name="connsiteX39" fmla="*/ 420302 w 2607010"/>
                  <a:gd name="connsiteY39" fmla="*/ 1579664 h 2812476"/>
                  <a:gd name="connsiteX40" fmla="*/ 397584 w 2607010"/>
                  <a:gd name="connsiteY40" fmla="*/ 1221855 h 2812476"/>
                  <a:gd name="connsiteX41" fmla="*/ 323751 w 2607010"/>
                  <a:gd name="connsiteY41" fmla="*/ 1608061 h 2812476"/>
                  <a:gd name="connsiteX42" fmla="*/ 22737 w 2607010"/>
                  <a:gd name="connsiteY42" fmla="*/ 1352484 h 2812476"/>
                  <a:gd name="connsiteX43" fmla="*/ 414623 w 2607010"/>
                  <a:gd name="connsiteY43" fmla="*/ 1733010 h 2812476"/>
                  <a:gd name="connsiteX44" fmla="*/ 800829 w 2607010"/>
                  <a:gd name="connsiteY44" fmla="*/ 2090819 h 2812476"/>
                  <a:gd name="connsiteX45" fmla="*/ 210161 w 2607010"/>
                  <a:gd name="connsiteY45" fmla="*/ 2170332 h 2812476"/>
                  <a:gd name="connsiteX46" fmla="*/ 874663 w 2607010"/>
                  <a:gd name="connsiteY46" fmla="*/ 2141935 h 2812476"/>
                  <a:gd name="connsiteX47" fmla="*/ 1113202 w 2607010"/>
                  <a:gd name="connsiteY47" fmla="*/ 2391833 h 2812476"/>
                  <a:gd name="connsiteX48" fmla="*/ 1079125 w 2607010"/>
                  <a:gd name="connsiteY48" fmla="*/ 2658769 h 2812476"/>
                  <a:gd name="connsiteX49" fmla="*/ 1028009 w 2607010"/>
                  <a:gd name="connsiteY49" fmla="*/ 2698526 h 2812476"/>
                  <a:gd name="connsiteX0" fmla="*/ 1028009 w 2663539"/>
                  <a:gd name="connsiteY0" fmla="*/ 2698526 h 2812476"/>
                  <a:gd name="connsiteX1" fmla="*/ 1351741 w 2663539"/>
                  <a:gd name="connsiteY1" fmla="*/ 2812116 h 2812476"/>
                  <a:gd name="connsiteX2" fmla="*/ 1715229 w 2663539"/>
                  <a:gd name="connsiteY2" fmla="*/ 2726923 h 2812476"/>
                  <a:gd name="connsiteX3" fmla="*/ 1584600 w 2663539"/>
                  <a:gd name="connsiteY3" fmla="*/ 2528141 h 2812476"/>
                  <a:gd name="connsiteX4" fmla="*/ 1544844 w 2663539"/>
                  <a:gd name="connsiteY4" fmla="*/ 2278243 h 2812476"/>
                  <a:gd name="connsiteX5" fmla="*/ 1908332 w 2663539"/>
                  <a:gd name="connsiteY5" fmla="*/ 1801164 h 2812476"/>
                  <a:gd name="connsiteX6" fmla="*/ 2606911 w 2663539"/>
                  <a:gd name="connsiteY6" fmla="*/ 1358163 h 2812476"/>
                  <a:gd name="connsiteX7" fmla="*/ 2547905 w 2663539"/>
                  <a:gd name="connsiteY7" fmla="*/ 1373342 h 2812476"/>
                  <a:gd name="connsiteX8" fmla="*/ 1959448 w 2663539"/>
                  <a:gd name="connsiteY8" fmla="*/ 1693254 h 2812476"/>
                  <a:gd name="connsiteX9" fmla="*/ 1925371 w 2663539"/>
                  <a:gd name="connsiteY9" fmla="*/ 1449035 h 2812476"/>
                  <a:gd name="connsiteX10" fmla="*/ 2317937 w 2663539"/>
                  <a:gd name="connsiteY10" fmla="*/ 1081318 h 2812476"/>
                  <a:gd name="connsiteX11" fmla="*/ 2328819 w 2663539"/>
                  <a:gd name="connsiteY11" fmla="*/ 1046402 h 2812476"/>
                  <a:gd name="connsiteX12" fmla="*/ 1896973 w 2663539"/>
                  <a:gd name="connsiteY12" fmla="*/ 1375202 h 2812476"/>
                  <a:gd name="connsiteX13" fmla="*/ 1703870 w 2663539"/>
                  <a:gd name="connsiteY13" fmla="*/ 1079867 h 2812476"/>
                  <a:gd name="connsiteX14" fmla="*/ 1811781 w 2663539"/>
                  <a:gd name="connsiteY14" fmla="*/ 1466074 h 2812476"/>
                  <a:gd name="connsiteX15" fmla="*/ 1772024 w 2663539"/>
                  <a:gd name="connsiteY15" fmla="*/ 1750049 h 2812476"/>
                  <a:gd name="connsiteX16" fmla="*/ 1448292 w 2663539"/>
                  <a:gd name="connsiteY16" fmla="*/ 1392240 h 2812476"/>
                  <a:gd name="connsiteX17" fmla="*/ 1556203 w 2663539"/>
                  <a:gd name="connsiteY17" fmla="*/ 852687 h 2812476"/>
                  <a:gd name="connsiteX18" fmla="*/ 1982166 w 2663539"/>
                  <a:gd name="connsiteY18" fmla="*/ 489199 h 2812476"/>
                  <a:gd name="connsiteX19" fmla="*/ 1550523 w 2663539"/>
                  <a:gd name="connsiteY19" fmla="*/ 733418 h 2812476"/>
                  <a:gd name="connsiteX20" fmla="*/ 1590280 w 2663539"/>
                  <a:gd name="connsiteY20" fmla="*/ 318814 h 2812476"/>
                  <a:gd name="connsiteX21" fmla="*/ 1431254 w 2663539"/>
                  <a:gd name="connsiteY21" fmla="*/ 852687 h 2812476"/>
                  <a:gd name="connsiteX22" fmla="*/ 1346061 w 2663539"/>
                  <a:gd name="connsiteY22" fmla="*/ 1238894 h 2812476"/>
                  <a:gd name="connsiteX23" fmla="*/ 1010971 w 2663539"/>
                  <a:gd name="connsiteY23" fmla="*/ 409686 h 2812476"/>
                  <a:gd name="connsiteX24" fmla="*/ 1289266 w 2663539"/>
                  <a:gd name="connsiteY24" fmla="*/ 1295689 h 2812476"/>
                  <a:gd name="connsiteX25" fmla="*/ 1488049 w 2663539"/>
                  <a:gd name="connsiteY25" fmla="*/ 1801164 h 2812476"/>
                  <a:gd name="connsiteX26" fmla="*/ 1414215 w 2663539"/>
                  <a:gd name="connsiteY26" fmla="*/ 2153294 h 2812476"/>
                  <a:gd name="connsiteX27" fmla="*/ 1124561 w 2663539"/>
                  <a:gd name="connsiteY27" fmla="*/ 1704613 h 2812476"/>
                  <a:gd name="connsiteX28" fmla="*/ 886022 w 2663539"/>
                  <a:gd name="connsiteY28" fmla="*/ 1204816 h 2812476"/>
                  <a:gd name="connsiteX29" fmla="*/ 937137 w 2663539"/>
                  <a:gd name="connsiteY29" fmla="*/ 762 h 2812476"/>
                  <a:gd name="connsiteX30" fmla="*/ 789470 w 2663539"/>
                  <a:gd name="connsiteY30" fmla="*/ 1017393 h 2812476"/>
                  <a:gd name="connsiteX31" fmla="*/ 329430 w 2663539"/>
                  <a:gd name="connsiteY31" fmla="*/ 659584 h 2812476"/>
                  <a:gd name="connsiteX32" fmla="*/ 630444 w 2663539"/>
                  <a:gd name="connsiteY32" fmla="*/ 279057 h 2812476"/>
                  <a:gd name="connsiteX33" fmla="*/ 266956 w 2663539"/>
                  <a:gd name="connsiteY33" fmla="*/ 602789 h 2812476"/>
                  <a:gd name="connsiteX34" fmla="*/ 19 w 2663539"/>
                  <a:gd name="connsiteY34" fmla="*/ 85954 h 2812476"/>
                  <a:gd name="connsiteX35" fmla="*/ 255597 w 2663539"/>
                  <a:gd name="connsiteY35" fmla="*/ 716379 h 2812476"/>
                  <a:gd name="connsiteX36" fmla="*/ 715636 w 2663539"/>
                  <a:gd name="connsiteY36" fmla="*/ 1148021 h 2812476"/>
                  <a:gd name="connsiteX37" fmla="*/ 971214 w 2663539"/>
                  <a:gd name="connsiteY37" fmla="*/ 1744369 h 2812476"/>
                  <a:gd name="connsiteX38" fmla="*/ 1158638 w 2663539"/>
                  <a:gd name="connsiteY38" fmla="*/ 2164653 h 2812476"/>
                  <a:gd name="connsiteX39" fmla="*/ 823547 w 2663539"/>
                  <a:gd name="connsiteY39" fmla="*/ 1977229 h 2812476"/>
                  <a:gd name="connsiteX40" fmla="*/ 420302 w 2663539"/>
                  <a:gd name="connsiteY40" fmla="*/ 1579664 h 2812476"/>
                  <a:gd name="connsiteX41" fmla="*/ 397584 w 2663539"/>
                  <a:gd name="connsiteY41" fmla="*/ 1221855 h 2812476"/>
                  <a:gd name="connsiteX42" fmla="*/ 323751 w 2663539"/>
                  <a:gd name="connsiteY42" fmla="*/ 1608061 h 2812476"/>
                  <a:gd name="connsiteX43" fmla="*/ 22737 w 2663539"/>
                  <a:gd name="connsiteY43" fmla="*/ 1352484 h 2812476"/>
                  <a:gd name="connsiteX44" fmla="*/ 414623 w 2663539"/>
                  <a:gd name="connsiteY44" fmla="*/ 1733010 h 2812476"/>
                  <a:gd name="connsiteX45" fmla="*/ 800829 w 2663539"/>
                  <a:gd name="connsiteY45" fmla="*/ 2090819 h 2812476"/>
                  <a:gd name="connsiteX46" fmla="*/ 210161 w 2663539"/>
                  <a:gd name="connsiteY46" fmla="*/ 2170332 h 2812476"/>
                  <a:gd name="connsiteX47" fmla="*/ 874663 w 2663539"/>
                  <a:gd name="connsiteY47" fmla="*/ 2141935 h 2812476"/>
                  <a:gd name="connsiteX48" fmla="*/ 1113202 w 2663539"/>
                  <a:gd name="connsiteY48" fmla="*/ 2391833 h 2812476"/>
                  <a:gd name="connsiteX49" fmla="*/ 1079125 w 2663539"/>
                  <a:gd name="connsiteY49" fmla="*/ 2658769 h 2812476"/>
                  <a:gd name="connsiteX50" fmla="*/ 1028009 w 2663539"/>
                  <a:gd name="connsiteY50" fmla="*/ 2698526 h 2812476"/>
                  <a:gd name="connsiteX0" fmla="*/ 1051537 w 2687067"/>
                  <a:gd name="connsiteY0" fmla="*/ 2698526 h 2812476"/>
                  <a:gd name="connsiteX1" fmla="*/ 1375269 w 2687067"/>
                  <a:gd name="connsiteY1" fmla="*/ 2812116 h 2812476"/>
                  <a:gd name="connsiteX2" fmla="*/ 1738757 w 2687067"/>
                  <a:gd name="connsiteY2" fmla="*/ 2726923 h 2812476"/>
                  <a:gd name="connsiteX3" fmla="*/ 1608128 w 2687067"/>
                  <a:gd name="connsiteY3" fmla="*/ 2528141 h 2812476"/>
                  <a:gd name="connsiteX4" fmla="*/ 1568372 w 2687067"/>
                  <a:gd name="connsiteY4" fmla="*/ 2278243 h 2812476"/>
                  <a:gd name="connsiteX5" fmla="*/ 1931860 w 2687067"/>
                  <a:gd name="connsiteY5" fmla="*/ 1801164 h 2812476"/>
                  <a:gd name="connsiteX6" fmla="*/ 2630439 w 2687067"/>
                  <a:gd name="connsiteY6" fmla="*/ 1358163 h 2812476"/>
                  <a:gd name="connsiteX7" fmla="*/ 2571433 w 2687067"/>
                  <a:gd name="connsiteY7" fmla="*/ 1373342 h 2812476"/>
                  <a:gd name="connsiteX8" fmla="*/ 1982976 w 2687067"/>
                  <a:gd name="connsiteY8" fmla="*/ 1693254 h 2812476"/>
                  <a:gd name="connsiteX9" fmla="*/ 1948899 w 2687067"/>
                  <a:gd name="connsiteY9" fmla="*/ 1449035 h 2812476"/>
                  <a:gd name="connsiteX10" fmla="*/ 2341465 w 2687067"/>
                  <a:gd name="connsiteY10" fmla="*/ 1081318 h 2812476"/>
                  <a:gd name="connsiteX11" fmla="*/ 2352347 w 2687067"/>
                  <a:gd name="connsiteY11" fmla="*/ 1046402 h 2812476"/>
                  <a:gd name="connsiteX12" fmla="*/ 1920501 w 2687067"/>
                  <a:gd name="connsiteY12" fmla="*/ 1375202 h 2812476"/>
                  <a:gd name="connsiteX13" fmla="*/ 1727398 w 2687067"/>
                  <a:gd name="connsiteY13" fmla="*/ 1079867 h 2812476"/>
                  <a:gd name="connsiteX14" fmla="*/ 1835309 w 2687067"/>
                  <a:gd name="connsiteY14" fmla="*/ 1466074 h 2812476"/>
                  <a:gd name="connsiteX15" fmla="*/ 1795552 w 2687067"/>
                  <a:gd name="connsiteY15" fmla="*/ 1750049 h 2812476"/>
                  <a:gd name="connsiteX16" fmla="*/ 1471820 w 2687067"/>
                  <a:gd name="connsiteY16" fmla="*/ 1392240 h 2812476"/>
                  <a:gd name="connsiteX17" fmla="*/ 1579731 w 2687067"/>
                  <a:gd name="connsiteY17" fmla="*/ 852687 h 2812476"/>
                  <a:gd name="connsiteX18" fmla="*/ 2005694 w 2687067"/>
                  <a:gd name="connsiteY18" fmla="*/ 489199 h 2812476"/>
                  <a:gd name="connsiteX19" fmla="*/ 1574051 w 2687067"/>
                  <a:gd name="connsiteY19" fmla="*/ 733418 h 2812476"/>
                  <a:gd name="connsiteX20" fmla="*/ 1613808 w 2687067"/>
                  <a:gd name="connsiteY20" fmla="*/ 318814 h 2812476"/>
                  <a:gd name="connsiteX21" fmla="*/ 1454782 w 2687067"/>
                  <a:gd name="connsiteY21" fmla="*/ 852687 h 2812476"/>
                  <a:gd name="connsiteX22" fmla="*/ 1369589 w 2687067"/>
                  <a:gd name="connsiteY22" fmla="*/ 1238894 h 2812476"/>
                  <a:gd name="connsiteX23" fmla="*/ 1034499 w 2687067"/>
                  <a:gd name="connsiteY23" fmla="*/ 409686 h 2812476"/>
                  <a:gd name="connsiteX24" fmla="*/ 1312794 w 2687067"/>
                  <a:gd name="connsiteY24" fmla="*/ 1295689 h 2812476"/>
                  <a:gd name="connsiteX25" fmla="*/ 1511577 w 2687067"/>
                  <a:gd name="connsiteY25" fmla="*/ 1801164 h 2812476"/>
                  <a:gd name="connsiteX26" fmla="*/ 1437743 w 2687067"/>
                  <a:gd name="connsiteY26" fmla="*/ 2153294 h 2812476"/>
                  <a:gd name="connsiteX27" fmla="*/ 1148089 w 2687067"/>
                  <a:gd name="connsiteY27" fmla="*/ 1704613 h 2812476"/>
                  <a:gd name="connsiteX28" fmla="*/ 909550 w 2687067"/>
                  <a:gd name="connsiteY28" fmla="*/ 1204816 h 2812476"/>
                  <a:gd name="connsiteX29" fmla="*/ 960665 w 2687067"/>
                  <a:gd name="connsiteY29" fmla="*/ 762 h 2812476"/>
                  <a:gd name="connsiteX30" fmla="*/ 812998 w 2687067"/>
                  <a:gd name="connsiteY30" fmla="*/ 1017393 h 2812476"/>
                  <a:gd name="connsiteX31" fmla="*/ 352958 w 2687067"/>
                  <a:gd name="connsiteY31" fmla="*/ 659584 h 2812476"/>
                  <a:gd name="connsiteX32" fmla="*/ 653972 w 2687067"/>
                  <a:gd name="connsiteY32" fmla="*/ 279057 h 2812476"/>
                  <a:gd name="connsiteX33" fmla="*/ 290484 w 2687067"/>
                  <a:gd name="connsiteY33" fmla="*/ 602789 h 2812476"/>
                  <a:gd name="connsiteX34" fmla="*/ 23547 w 2687067"/>
                  <a:gd name="connsiteY34" fmla="*/ 85954 h 2812476"/>
                  <a:gd name="connsiteX35" fmla="*/ 279125 w 2687067"/>
                  <a:gd name="connsiteY35" fmla="*/ 716379 h 2812476"/>
                  <a:gd name="connsiteX36" fmla="*/ 739164 w 2687067"/>
                  <a:gd name="connsiteY36" fmla="*/ 1148021 h 2812476"/>
                  <a:gd name="connsiteX37" fmla="*/ 994742 w 2687067"/>
                  <a:gd name="connsiteY37" fmla="*/ 1744369 h 2812476"/>
                  <a:gd name="connsiteX38" fmla="*/ 1182166 w 2687067"/>
                  <a:gd name="connsiteY38" fmla="*/ 2164653 h 2812476"/>
                  <a:gd name="connsiteX39" fmla="*/ 847075 w 2687067"/>
                  <a:gd name="connsiteY39" fmla="*/ 1977229 h 2812476"/>
                  <a:gd name="connsiteX40" fmla="*/ 443830 w 2687067"/>
                  <a:gd name="connsiteY40" fmla="*/ 1579664 h 2812476"/>
                  <a:gd name="connsiteX41" fmla="*/ 421112 w 2687067"/>
                  <a:gd name="connsiteY41" fmla="*/ 1221855 h 2812476"/>
                  <a:gd name="connsiteX42" fmla="*/ 347279 w 2687067"/>
                  <a:gd name="connsiteY42" fmla="*/ 1608061 h 2812476"/>
                  <a:gd name="connsiteX43" fmla="*/ 46265 w 2687067"/>
                  <a:gd name="connsiteY43" fmla="*/ 1352484 h 2812476"/>
                  <a:gd name="connsiteX44" fmla="*/ 41776 w 2687067"/>
                  <a:gd name="connsiteY44" fmla="*/ 1387944 h 2812476"/>
                  <a:gd name="connsiteX45" fmla="*/ 438151 w 2687067"/>
                  <a:gd name="connsiteY45" fmla="*/ 1733010 h 2812476"/>
                  <a:gd name="connsiteX46" fmla="*/ 824357 w 2687067"/>
                  <a:gd name="connsiteY46" fmla="*/ 2090819 h 2812476"/>
                  <a:gd name="connsiteX47" fmla="*/ 233689 w 2687067"/>
                  <a:gd name="connsiteY47" fmla="*/ 2170332 h 2812476"/>
                  <a:gd name="connsiteX48" fmla="*/ 898191 w 2687067"/>
                  <a:gd name="connsiteY48" fmla="*/ 2141935 h 2812476"/>
                  <a:gd name="connsiteX49" fmla="*/ 1136730 w 2687067"/>
                  <a:gd name="connsiteY49" fmla="*/ 2391833 h 2812476"/>
                  <a:gd name="connsiteX50" fmla="*/ 1102653 w 2687067"/>
                  <a:gd name="connsiteY50" fmla="*/ 2658769 h 2812476"/>
                  <a:gd name="connsiteX51" fmla="*/ 1051537 w 2687067"/>
                  <a:gd name="connsiteY51"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50497 w 2683592"/>
                  <a:gd name="connsiteY32" fmla="*/ 279057 h 2812476"/>
                  <a:gd name="connsiteX33" fmla="*/ 287009 w 2683592"/>
                  <a:gd name="connsiteY33" fmla="*/ 602789 h 2812476"/>
                  <a:gd name="connsiteX34" fmla="*/ 20072 w 2683592"/>
                  <a:gd name="connsiteY34" fmla="*/ 85954 h 2812476"/>
                  <a:gd name="connsiteX35" fmla="*/ 275650 w 2683592"/>
                  <a:gd name="connsiteY35" fmla="*/ 716379 h 2812476"/>
                  <a:gd name="connsiteX36" fmla="*/ 735689 w 2683592"/>
                  <a:gd name="connsiteY36" fmla="*/ 1148021 h 2812476"/>
                  <a:gd name="connsiteX37" fmla="*/ 991267 w 2683592"/>
                  <a:gd name="connsiteY37" fmla="*/ 1744369 h 2812476"/>
                  <a:gd name="connsiteX38" fmla="*/ 1178691 w 2683592"/>
                  <a:gd name="connsiteY38" fmla="*/ 2164653 h 2812476"/>
                  <a:gd name="connsiteX39" fmla="*/ 843600 w 2683592"/>
                  <a:gd name="connsiteY39" fmla="*/ 1977229 h 2812476"/>
                  <a:gd name="connsiteX40" fmla="*/ 440355 w 2683592"/>
                  <a:gd name="connsiteY40" fmla="*/ 1579664 h 2812476"/>
                  <a:gd name="connsiteX41" fmla="*/ 417637 w 2683592"/>
                  <a:gd name="connsiteY41" fmla="*/ 1221855 h 2812476"/>
                  <a:gd name="connsiteX42" fmla="*/ 343804 w 2683592"/>
                  <a:gd name="connsiteY42" fmla="*/ 1608061 h 2812476"/>
                  <a:gd name="connsiteX43" fmla="*/ 279221 w 2683592"/>
                  <a:gd name="connsiteY43" fmla="*/ 1555857 h 2812476"/>
                  <a:gd name="connsiteX44" fmla="*/ 42790 w 2683592"/>
                  <a:gd name="connsiteY44" fmla="*/ 1352484 h 2812476"/>
                  <a:gd name="connsiteX45" fmla="*/ 38301 w 2683592"/>
                  <a:gd name="connsiteY45" fmla="*/ 1387944 h 2812476"/>
                  <a:gd name="connsiteX46" fmla="*/ 434676 w 2683592"/>
                  <a:gd name="connsiteY46" fmla="*/ 1733010 h 2812476"/>
                  <a:gd name="connsiteX47" fmla="*/ 820882 w 2683592"/>
                  <a:gd name="connsiteY47" fmla="*/ 2090819 h 2812476"/>
                  <a:gd name="connsiteX48" fmla="*/ 230214 w 2683592"/>
                  <a:gd name="connsiteY48" fmla="*/ 2170332 h 2812476"/>
                  <a:gd name="connsiteX49" fmla="*/ 894716 w 2683592"/>
                  <a:gd name="connsiteY49" fmla="*/ 2141935 h 2812476"/>
                  <a:gd name="connsiteX50" fmla="*/ 1133255 w 2683592"/>
                  <a:gd name="connsiteY50" fmla="*/ 2391833 h 2812476"/>
                  <a:gd name="connsiteX51" fmla="*/ 1099178 w 2683592"/>
                  <a:gd name="connsiteY51" fmla="*/ 2658769 h 2812476"/>
                  <a:gd name="connsiteX52" fmla="*/ 1048062 w 2683592"/>
                  <a:gd name="connsiteY52"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50497 w 2683592"/>
                  <a:gd name="connsiteY32" fmla="*/ 279057 h 2812476"/>
                  <a:gd name="connsiteX33" fmla="*/ 287009 w 2683592"/>
                  <a:gd name="connsiteY33" fmla="*/ 602789 h 2812476"/>
                  <a:gd name="connsiteX34" fmla="*/ 20072 w 2683592"/>
                  <a:gd name="connsiteY34" fmla="*/ 85954 h 2812476"/>
                  <a:gd name="connsiteX35" fmla="*/ 275650 w 2683592"/>
                  <a:gd name="connsiteY35" fmla="*/ 716379 h 2812476"/>
                  <a:gd name="connsiteX36" fmla="*/ 735689 w 2683592"/>
                  <a:gd name="connsiteY36" fmla="*/ 1148021 h 2812476"/>
                  <a:gd name="connsiteX37" fmla="*/ 991267 w 2683592"/>
                  <a:gd name="connsiteY37" fmla="*/ 1744369 h 2812476"/>
                  <a:gd name="connsiteX38" fmla="*/ 1178691 w 2683592"/>
                  <a:gd name="connsiteY38" fmla="*/ 2164653 h 2812476"/>
                  <a:gd name="connsiteX39" fmla="*/ 843600 w 2683592"/>
                  <a:gd name="connsiteY39" fmla="*/ 1977229 h 2812476"/>
                  <a:gd name="connsiteX40" fmla="*/ 440355 w 2683592"/>
                  <a:gd name="connsiteY40" fmla="*/ 1579664 h 2812476"/>
                  <a:gd name="connsiteX41" fmla="*/ 417637 w 2683592"/>
                  <a:gd name="connsiteY41" fmla="*/ 1221855 h 2812476"/>
                  <a:gd name="connsiteX42" fmla="*/ 343804 w 2683592"/>
                  <a:gd name="connsiteY42" fmla="*/ 1608061 h 2812476"/>
                  <a:gd name="connsiteX43" fmla="*/ 279221 w 2683592"/>
                  <a:gd name="connsiteY43" fmla="*/ 1555857 h 2812476"/>
                  <a:gd name="connsiteX44" fmla="*/ 42790 w 2683592"/>
                  <a:gd name="connsiteY44" fmla="*/ 1352484 h 2812476"/>
                  <a:gd name="connsiteX45" fmla="*/ 38301 w 2683592"/>
                  <a:gd name="connsiteY45" fmla="*/ 1387944 h 2812476"/>
                  <a:gd name="connsiteX46" fmla="*/ 434676 w 2683592"/>
                  <a:gd name="connsiteY46" fmla="*/ 1733010 h 2812476"/>
                  <a:gd name="connsiteX47" fmla="*/ 820882 w 2683592"/>
                  <a:gd name="connsiteY47" fmla="*/ 2090819 h 2812476"/>
                  <a:gd name="connsiteX48" fmla="*/ 489112 w 2683592"/>
                  <a:gd name="connsiteY48" fmla="*/ 2127129 h 2812476"/>
                  <a:gd name="connsiteX49" fmla="*/ 230214 w 2683592"/>
                  <a:gd name="connsiteY49" fmla="*/ 2170332 h 2812476"/>
                  <a:gd name="connsiteX50" fmla="*/ 894716 w 2683592"/>
                  <a:gd name="connsiteY50" fmla="*/ 2141935 h 2812476"/>
                  <a:gd name="connsiteX51" fmla="*/ 1133255 w 2683592"/>
                  <a:gd name="connsiteY51" fmla="*/ 2391833 h 2812476"/>
                  <a:gd name="connsiteX52" fmla="*/ 1099178 w 2683592"/>
                  <a:gd name="connsiteY52" fmla="*/ 2658769 h 2812476"/>
                  <a:gd name="connsiteX53" fmla="*/ 1048062 w 2683592"/>
                  <a:gd name="connsiteY53"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50497 w 2683592"/>
                  <a:gd name="connsiteY32" fmla="*/ 279057 h 2812476"/>
                  <a:gd name="connsiteX33" fmla="*/ 287009 w 2683592"/>
                  <a:gd name="connsiteY33" fmla="*/ 602789 h 2812476"/>
                  <a:gd name="connsiteX34" fmla="*/ 20072 w 2683592"/>
                  <a:gd name="connsiteY34" fmla="*/ 85954 h 2812476"/>
                  <a:gd name="connsiteX35" fmla="*/ 275650 w 2683592"/>
                  <a:gd name="connsiteY35" fmla="*/ 716379 h 2812476"/>
                  <a:gd name="connsiteX36" fmla="*/ 735689 w 2683592"/>
                  <a:gd name="connsiteY36" fmla="*/ 1148021 h 2812476"/>
                  <a:gd name="connsiteX37" fmla="*/ 991267 w 2683592"/>
                  <a:gd name="connsiteY37" fmla="*/ 1744369 h 2812476"/>
                  <a:gd name="connsiteX38" fmla="*/ 1178691 w 2683592"/>
                  <a:gd name="connsiteY38" fmla="*/ 2164653 h 2812476"/>
                  <a:gd name="connsiteX39" fmla="*/ 843600 w 2683592"/>
                  <a:gd name="connsiteY39" fmla="*/ 1977229 h 2812476"/>
                  <a:gd name="connsiteX40" fmla="*/ 440355 w 2683592"/>
                  <a:gd name="connsiteY40" fmla="*/ 1579664 h 2812476"/>
                  <a:gd name="connsiteX41" fmla="*/ 417637 w 2683592"/>
                  <a:gd name="connsiteY41" fmla="*/ 1221855 h 2812476"/>
                  <a:gd name="connsiteX42" fmla="*/ 343804 w 2683592"/>
                  <a:gd name="connsiteY42" fmla="*/ 1608061 h 2812476"/>
                  <a:gd name="connsiteX43" fmla="*/ 279221 w 2683592"/>
                  <a:gd name="connsiteY43" fmla="*/ 1555857 h 2812476"/>
                  <a:gd name="connsiteX44" fmla="*/ 42790 w 2683592"/>
                  <a:gd name="connsiteY44" fmla="*/ 1352484 h 2812476"/>
                  <a:gd name="connsiteX45" fmla="*/ 38301 w 2683592"/>
                  <a:gd name="connsiteY45" fmla="*/ 1387944 h 2812476"/>
                  <a:gd name="connsiteX46" fmla="*/ 434676 w 2683592"/>
                  <a:gd name="connsiteY46" fmla="*/ 1733010 h 2812476"/>
                  <a:gd name="connsiteX47" fmla="*/ 820882 w 2683592"/>
                  <a:gd name="connsiteY47" fmla="*/ 2090819 h 2812476"/>
                  <a:gd name="connsiteX48" fmla="*/ 489112 w 2683592"/>
                  <a:gd name="connsiteY48" fmla="*/ 2127129 h 2812476"/>
                  <a:gd name="connsiteX49" fmla="*/ 230214 w 2683592"/>
                  <a:gd name="connsiteY49" fmla="*/ 2170332 h 2812476"/>
                  <a:gd name="connsiteX50" fmla="*/ 667977 w 2683592"/>
                  <a:gd name="connsiteY50" fmla="*/ 2147206 h 2812476"/>
                  <a:gd name="connsiteX51" fmla="*/ 894716 w 2683592"/>
                  <a:gd name="connsiteY51" fmla="*/ 2141935 h 2812476"/>
                  <a:gd name="connsiteX52" fmla="*/ 1133255 w 2683592"/>
                  <a:gd name="connsiteY52" fmla="*/ 2391833 h 2812476"/>
                  <a:gd name="connsiteX53" fmla="*/ 1099178 w 2683592"/>
                  <a:gd name="connsiteY53" fmla="*/ 2658769 h 2812476"/>
                  <a:gd name="connsiteX54" fmla="*/ 1048062 w 2683592"/>
                  <a:gd name="connsiteY54"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50497 w 2683592"/>
                  <a:gd name="connsiteY32" fmla="*/ 279057 h 2812476"/>
                  <a:gd name="connsiteX33" fmla="*/ 287009 w 2683592"/>
                  <a:gd name="connsiteY33" fmla="*/ 602789 h 2812476"/>
                  <a:gd name="connsiteX34" fmla="*/ 20072 w 2683592"/>
                  <a:gd name="connsiteY34" fmla="*/ 85954 h 2812476"/>
                  <a:gd name="connsiteX35" fmla="*/ 275650 w 2683592"/>
                  <a:gd name="connsiteY35" fmla="*/ 716379 h 2812476"/>
                  <a:gd name="connsiteX36" fmla="*/ 735689 w 2683592"/>
                  <a:gd name="connsiteY36" fmla="*/ 1148021 h 2812476"/>
                  <a:gd name="connsiteX37" fmla="*/ 991267 w 2683592"/>
                  <a:gd name="connsiteY37" fmla="*/ 1744369 h 2812476"/>
                  <a:gd name="connsiteX38" fmla="*/ 1178691 w 2683592"/>
                  <a:gd name="connsiteY38" fmla="*/ 2164653 h 2812476"/>
                  <a:gd name="connsiteX39" fmla="*/ 843600 w 2683592"/>
                  <a:gd name="connsiteY39" fmla="*/ 1977229 h 2812476"/>
                  <a:gd name="connsiteX40" fmla="*/ 440355 w 2683592"/>
                  <a:gd name="connsiteY40" fmla="*/ 1579664 h 2812476"/>
                  <a:gd name="connsiteX41" fmla="*/ 417637 w 2683592"/>
                  <a:gd name="connsiteY41" fmla="*/ 1221855 h 2812476"/>
                  <a:gd name="connsiteX42" fmla="*/ 343804 w 2683592"/>
                  <a:gd name="connsiteY42" fmla="*/ 1608061 h 2812476"/>
                  <a:gd name="connsiteX43" fmla="*/ 279221 w 2683592"/>
                  <a:gd name="connsiteY43" fmla="*/ 1555857 h 2812476"/>
                  <a:gd name="connsiteX44" fmla="*/ 42790 w 2683592"/>
                  <a:gd name="connsiteY44" fmla="*/ 1352484 h 2812476"/>
                  <a:gd name="connsiteX45" fmla="*/ 38301 w 2683592"/>
                  <a:gd name="connsiteY45" fmla="*/ 1387944 h 2812476"/>
                  <a:gd name="connsiteX46" fmla="*/ 434676 w 2683592"/>
                  <a:gd name="connsiteY46" fmla="*/ 1733010 h 2812476"/>
                  <a:gd name="connsiteX47" fmla="*/ 820882 w 2683592"/>
                  <a:gd name="connsiteY47" fmla="*/ 2090819 h 2812476"/>
                  <a:gd name="connsiteX48" fmla="*/ 489112 w 2683592"/>
                  <a:gd name="connsiteY48" fmla="*/ 2127129 h 2812476"/>
                  <a:gd name="connsiteX49" fmla="*/ 230214 w 2683592"/>
                  <a:gd name="connsiteY49" fmla="*/ 2170332 h 2812476"/>
                  <a:gd name="connsiteX50" fmla="*/ 667977 w 2683592"/>
                  <a:gd name="connsiteY50" fmla="*/ 2147206 h 2812476"/>
                  <a:gd name="connsiteX51" fmla="*/ 894716 w 2683592"/>
                  <a:gd name="connsiteY51" fmla="*/ 2141935 h 2812476"/>
                  <a:gd name="connsiteX52" fmla="*/ 1133255 w 2683592"/>
                  <a:gd name="connsiteY52" fmla="*/ 2391833 h 2812476"/>
                  <a:gd name="connsiteX53" fmla="*/ 1099178 w 2683592"/>
                  <a:gd name="connsiteY53" fmla="*/ 2658769 h 2812476"/>
                  <a:gd name="connsiteX54" fmla="*/ 1048062 w 2683592"/>
                  <a:gd name="connsiteY54"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50497 w 2683592"/>
                  <a:gd name="connsiteY32" fmla="*/ 279057 h 2812476"/>
                  <a:gd name="connsiteX33" fmla="*/ 287009 w 2683592"/>
                  <a:gd name="connsiteY33" fmla="*/ 602789 h 2812476"/>
                  <a:gd name="connsiteX34" fmla="*/ 20072 w 2683592"/>
                  <a:gd name="connsiteY34" fmla="*/ 85954 h 2812476"/>
                  <a:gd name="connsiteX35" fmla="*/ 275650 w 2683592"/>
                  <a:gd name="connsiteY35" fmla="*/ 716379 h 2812476"/>
                  <a:gd name="connsiteX36" fmla="*/ 735689 w 2683592"/>
                  <a:gd name="connsiteY36" fmla="*/ 1148021 h 2812476"/>
                  <a:gd name="connsiteX37" fmla="*/ 991267 w 2683592"/>
                  <a:gd name="connsiteY37" fmla="*/ 1744369 h 2812476"/>
                  <a:gd name="connsiteX38" fmla="*/ 1178691 w 2683592"/>
                  <a:gd name="connsiteY38" fmla="*/ 2164653 h 2812476"/>
                  <a:gd name="connsiteX39" fmla="*/ 843600 w 2683592"/>
                  <a:gd name="connsiteY39" fmla="*/ 1977229 h 2812476"/>
                  <a:gd name="connsiteX40" fmla="*/ 440355 w 2683592"/>
                  <a:gd name="connsiteY40" fmla="*/ 1579664 h 2812476"/>
                  <a:gd name="connsiteX41" fmla="*/ 417637 w 2683592"/>
                  <a:gd name="connsiteY41" fmla="*/ 1221855 h 2812476"/>
                  <a:gd name="connsiteX42" fmla="*/ 343804 w 2683592"/>
                  <a:gd name="connsiteY42" fmla="*/ 1608061 h 2812476"/>
                  <a:gd name="connsiteX43" fmla="*/ 279221 w 2683592"/>
                  <a:gd name="connsiteY43" fmla="*/ 1555857 h 2812476"/>
                  <a:gd name="connsiteX44" fmla="*/ 42790 w 2683592"/>
                  <a:gd name="connsiteY44" fmla="*/ 1352484 h 2812476"/>
                  <a:gd name="connsiteX45" fmla="*/ 38301 w 2683592"/>
                  <a:gd name="connsiteY45" fmla="*/ 1387944 h 2812476"/>
                  <a:gd name="connsiteX46" fmla="*/ 434676 w 2683592"/>
                  <a:gd name="connsiteY46" fmla="*/ 1733010 h 2812476"/>
                  <a:gd name="connsiteX47" fmla="*/ 820882 w 2683592"/>
                  <a:gd name="connsiteY47" fmla="*/ 2090819 h 2812476"/>
                  <a:gd name="connsiteX48" fmla="*/ 489112 w 2683592"/>
                  <a:gd name="connsiteY48" fmla="*/ 2127129 h 2812476"/>
                  <a:gd name="connsiteX49" fmla="*/ 230214 w 2683592"/>
                  <a:gd name="connsiteY49" fmla="*/ 2170332 h 2812476"/>
                  <a:gd name="connsiteX50" fmla="*/ 667977 w 2683592"/>
                  <a:gd name="connsiteY50" fmla="*/ 2147206 h 2812476"/>
                  <a:gd name="connsiteX51" fmla="*/ 894716 w 2683592"/>
                  <a:gd name="connsiteY51" fmla="*/ 2141935 h 2812476"/>
                  <a:gd name="connsiteX52" fmla="*/ 1133255 w 2683592"/>
                  <a:gd name="connsiteY52" fmla="*/ 2391833 h 2812476"/>
                  <a:gd name="connsiteX53" fmla="*/ 1099178 w 2683592"/>
                  <a:gd name="connsiteY53" fmla="*/ 2658769 h 2812476"/>
                  <a:gd name="connsiteX54" fmla="*/ 1048062 w 2683592"/>
                  <a:gd name="connsiteY54"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50497 w 2683592"/>
                  <a:gd name="connsiteY32" fmla="*/ 279057 h 2812476"/>
                  <a:gd name="connsiteX33" fmla="*/ 287009 w 2683592"/>
                  <a:gd name="connsiteY33" fmla="*/ 602789 h 2812476"/>
                  <a:gd name="connsiteX34" fmla="*/ 20072 w 2683592"/>
                  <a:gd name="connsiteY34" fmla="*/ 85954 h 2812476"/>
                  <a:gd name="connsiteX35" fmla="*/ 275650 w 2683592"/>
                  <a:gd name="connsiteY35" fmla="*/ 716379 h 2812476"/>
                  <a:gd name="connsiteX36" fmla="*/ 735689 w 2683592"/>
                  <a:gd name="connsiteY36" fmla="*/ 1148021 h 2812476"/>
                  <a:gd name="connsiteX37" fmla="*/ 991267 w 2683592"/>
                  <a:gd name="connsiteY37" fmla="*/ 1744369 h 2812476"/>
                  <a:gd name="connsiteX38" fmla="*/ 1178691 w 2683592"/>
                  <a:gd name="connsiteY38" fmla="*/ 2164653 h 2812476"/>
                  <a:gd name="connsiteX39" fmla="*/ 843600 w 2683592"/>
                  <a:gd name="connsiteY39" fmla="*/ 1977229 h 2812476"/>
                  <a:gd name="connsiteX40" fmla="*/ 440355 w 2683592"/>
                  <a:gd name="connsiteY40" fmla="*/ 1579664 h 2812476"/>
                  <a:gd name="connsiteX41" fmla="*/ 417637 w 2683592"/>
                  <a:gd name="connsiteY41" fmla="*/ 1221855 h 2812476"/>
                  <a:gd name="connsiteX42" fmla="*/ 343804 w 2683592"/>
                  <a:gd name="connsiteY42" fmla="*/ 1608061 h 2812476"/>
                  <a:gd name="connsiteX43" fmla="*/ 279221 w 2683592"/>
                  <a:gd name="connsiteY43" fmla="*/ 1555857 h 2812476"/>
                  <a:gd name="connsiteX44" fmla="*/ 42790 w 2683592"/>
                  <a:gd name="connsiteY44" fmla="*/ 1352484 h 2812476"/>
                  <a:gd name="connsiteX45" fmla="*/ 38301 w 2683592"/>
                  <a:gd name="connsiteY45" fmla="*/ 1387944 h 2812476"/>
                  <a:gd name="connsiteX46" fmla="*/ 434676 w 2683592"/>
                  <a:gd name="connsiteY46" fmla="*/ 1733010 h 2812476"/>
                  <a:gd name="connsiteX47" fmla="*/ 820882 w 2683592"/>
                  <a:gd name="connsiteY47" fmla="*/ 2090819 h 2812476"/>
                  <a:gd name="connsiteX48" fmla="*/ 489112 w 2683592"/>
                  <a:gd name="connsiteY48" fmla="*/ 2127129 h 2812476"/>
                  <a:gd name="connsiteX49" fmla="*/ 230214 w 2683592"/>
                  <a:gd name="connsiteY49" fmla="*/ 2170332 h 2812476"/>
                  <a:gd name="connsiteX50" fmla="*/ 667977 w 2683592"/>
                  <a:gd name="connsiteY50" fmla="*/ 2147206 h 2812476"/>
                  <a:gd name="connsiteX51" fmla="*/ 894716 w 2683592"/>
                  <a:gd name="connsiteY51" fmla="*/ 2141935 h 2812476"/>
                  <a:gd name="connsiteX52" fmla="*/ 1133255 w 2683592"/>
                  <a:gd name="connsiteY52" fmla="*/ 2391833 h 2812476"/>
                  <a:gd name="connsiteX53" fmla="*/ 1099178 w 2683592"/>
                  <a:gd name="connsiteY53" fmla="*/ 2658769 h 2812476"/>
                  <a:gd name="connsiteX54" fmla="*/ 1048062 w 2683592"/>
                  <a:gd name="connsiteY54"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571244 w 2683592"/>
                  <a:gd name="connsiteY32" fmla="*/ 416964 h 2812476"/>
                  <a:gd name="connsiteX33" fmla="*/ 650497 w 2683592"/>
                  <a:gd name="connsiteY33" fmla="*/ 279057 h 2812476"/>
                  <a:gd name="connsiteX34" fmla="*/ 287009 w 2683592"/>
                  <a:gd name="connsiteY34" fmla="*/ 602789 h 2812476"/>
                  <a:gd name="connsiteX35" fmla="*/ 20072 w 2683592"/>
                  <a:gd name="connsiteY35" fmla="*/ 85954 h 2812476"/>
                  <a:gd name="connsiteX36" fmla="*/ 275650 w 2683592"/>
                  <a:gd name="connsiteY36" fmla="*/ 716379 h 2812476"/>
                  <a:gd name="connsiteX37" fmla="*/ 735689 w 2683592"/>
                  <a:gd name="connsiteY37" fmla="*/ 1148021 h 2812476"/>
                  <a:gd name="connsiteX38" fmla="*/ 991267 w 2683592"/>
                  <a:gd name="connsiteY38" fmla="*/ 1744369 h 2812476"/>
                  <a:gd name="connsiteX39" fmla="*/ 1178691 w 2683592"/>
                  <a:gd name="connsiteY39" fmla="*/ 2164653 h 2812476"/>
                  <a:gd name="connsiteX40" fmla="*/ 843600 w 2683592"/>
                  <a:gd name="connsiteY40" fmla="*/ 1977229 h 2812476"/>
                  <a:gd name="connsiteX41" fmla="*/ 440355 w 2683592"/>
                  <a:gd name="connsiteY41" fmla="*/ 1579664 h 2812476"/>
                  <a:gd name="connsiteX42" fmla="*/ 417637 w 2683592"/>
                  <a:gd name="connsiteY42" fmla="*/ 1221855 h 2812476"/>
                  <a:gd name="connsiteX43" fmla="*/ 343804 w 2683592"/>
                  <a:gd name="connsiteY43" fmla="*/ 1608061 h 2812476"/>
                  <a:gd name="connsiteX44" fmla="*/ 279221 w 2683592"/>
                  <a:gd name="connsiteY44" fmla="*/ 1555857 h 2812476"/>
                  <a:gd name="connsiteX45" fmla="*/ 42790 w 2683592"/>
                  <a:gd name="connsiteY45" fmla="*/ 1352484 h 2812476"/>
                  <a:gd name="connsiteX46" fmla="*/ 38301 w 2683592"/>
                  <a:gd name="connsiteY46" fmla="*/ 1387944 h 2812476"/>
                  <a:gd name="connsiteX47" fmla="*/ 434676 w 2683592"/>
                  <a:gd name="connsiteY47" fmla="*/ 1733010 h 2812476"/>
                  <a:gd name="connsiteX48" fmla="*/ 820882 w 2683592"/>
                  <a:gd name="connsiteY48" fmla="*/ 2090819 h 2812476"/>
                  <a:gd name="connsiteX49" fmla="*/ 489112 w 2683592"/>
                  <a:gd name="connsiteY49" fmla="*/ 2127129 h 2812476"/>
                  <a:gd name="connsiteX50" fmla="*/ 230214 w 2683592"/>
                  <a:gd name="connsiteY50" fmla="*/ 2170332 h 2812476"/>
                  <a:gd name="connsiteX51" fmla="*/ 667977 w 2683592"/>
                  <a:gd name="connsiteY51" fmla="*/ 2147206 h 2812476"/>
                  <a:gd name="connsiteX52" fmla="*/ 894716 w 2683592"/>
                  <a:gd name="connsiteY52" fmla="*/ 2141935 h 2812476"/>
                  <a:gd name="connsiteX53" fmla="*/ 1133255 w 2683592"/>
                  <a:gd name="connsiteY53" fmla="*/ 2391833 h 2812476"/>
                  <a:gd name="connsiteX54" fmla="*/ 1099178 w 2683592"/>
                  <a:gd name="connsiteY54" fmla="*/ 2658769 h 2812476"/>
                  <a:gd name="connsiteX55" fmla="*/ 1048062 w 2683592"/>
                  <a:gd name="connsiteY55"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571244 w 2683592"/>
                  <a:gd name="connsiteY32" fmla="*/ 416964 h 2812476"/>
                  <a:gd name="connsiteX33" fmla="*/ 650497 w 2683592"/>
                  <a:gd name="connsiteY33" fmla="*/ 279057 h 2812476"/>
                  <a:gd name="connsiteX34" fmla="*/ 287009 w 2683592"/>
                  <a:gd name="connsiteY34" fmla="*/ 602789 h 2812476"/>
                  <a:gd name="connsiteX35" fmla="*/ 20072 w 2683592"/>
                  <a:gd name="connsiteY35" fmla="*/ 85954 h 2812476"/>
                  <a:gd name="connsiteX36" fmla="*/ 275650 w 2683592"/>
                  <a:gd name="connsiteY36" fmla="*/ 716379 h 2812476"/>
                  <a:gd name="connsiteX37" fmla="*/ 735689 w 2683592"/>
                  <a:gd name="connsiteY37" fmla="*/ 1148021 h 2812476"/>
                  <a:gd name="connsiteX38" fmla="*/ 991267 w 2683592"/>
                  <a:gd name="connsiteY38" fmla="*/ 1744369 h 2812476"/>
                  <a:gd name="connsiteX39" fmla="*/ 1178691 w 2683592"/>
                  <a:gd name="connsiteY39" fmla="*/ 2164653 h 2812476"/>
                  <a:gd name="connsiteX40" fmla="*/ 843600 w 2683592"/>
                  <a:gd name="connsiteY40" fmla="*/ 1977229 h 2812476"/>
                  <a:gd name="connsiteX41" fmla="*/ 440355 w 2683592"/>
                  <a:gd name="connsiteY41" fmla="*/ 1579664 h 2812476"/>
                  <a:gd name="connsiteX42" fmla="*/ 417637 w 2683592"/>
                  <a:gd name="connsiteY42" fmla="*/ 1221855 h 2812476"/>
                  <a:gd name="connsiteX43" fmla="*/ 343804 w 2683592"/>
                  <a:gd name="connsiteY43" fmla="*/ 1608061 h 2812476"/>
                  <a:gd name="connsiteX44" fmla="*/ 279221 w 2683592"/>
                  <a:gd name="connsiteY44" fmla="*/ 1555857 h 2812476"/>
                  <a:gd name="connsiteX45" fmla="*/ 42790 w 2683592"/>
                  <a:gd name="connsiteY45" fmla="*/ 1352484 h 2812476"/>
                  <a:gd name="connsiteX46" fmla="*/ 38301 w 2683592"/>
                  <a:gd name="connsiteY46" fmla="*/ 1387944 h 2812476"/>
                  <a:gd name="connsiteX47" fmla="*/ 434676 w 2683592"/>
                  <a:gd name="connsiteY47" fmla="*/ 1733010 h 2812476"/>
                  <a:gd name="connsiteX48" fmla="*/ 820882 w 2683592"/>
                  <a:gd name="connsiteY48" fmla="*/ 2090819 h 2812476"/>
                  <a:gd name="connsiteX49" fmla="*/ 489112 w 2683592"/>
                  <a:gd name="connsiteY49" fmla="*/ 2127129 h 2812476"/>
                  <a:gd name="connsiteX50" fmla="*/ 230214 w 2683592"/>
                  <a:gd name="connsiteY50" fmla="*/ 2170332 h 2812476"/>
                  <a:gd name="connsiteX51" fmla="*/ 667977 w 2683592"/>
                  <a:gd name="connsiteY51" fmla="*/ 2147206 h 2812476"/>
                  <a:gd name="connsiteX52" fmla="*/ 894716 w 2683592"/>
                  <a:gd name="connsiteY52" fmla="*/ 2141935 h 2812476"/>
                  <a:gd name="connsiteX53" fmla="*/ 1133255 w 2683592"/>
                  <a:gd name="connsiteY53" fmla="*/ 2391833 h 2812476"/>
                  <a:gd name="connsiteX54" fmla="*/ 1099178 w 2683592"/>
                  <a:gd name="connsiteY54" fmla="*/ 2658769 h 2812476"/>
                  <a:gd name="connsiteX55" fmla="*/ 1048062 w 2683592"/>
                  <a:gd name="connsiteY55"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02272 w 2683592"/>
                  <a:gd name="connsiteY32" fmla="*/ 384111 h 2812476"/>
                  <a:gd name="connsiteX33" fmla="*/ 650497 w 2683592"/>
                  <a:gd name="connsiteY33" fmla="*/ 279057 h 2812476"/>
                  <a:gd name="connsiteX34" fmla="*/ 287009 w 2683592"/>
                  <a:gd name="connsiteY34" fmla="*/ 602789 h 2812476"/>
                  <a:gd name="connsiteX35" fmla="*/ 20072 w 2683592"/>
                  <a:gd name="connsiteY35" fmla="*/ 85954 h 2812476"/>
                  <a:gd name="connsiteX36" fmla="*/ 275650 w 2683592"/>
                  <a:gd name="connsiteY36" fmla="*/ 716379 h 2812476"/>
                  <a:gd name="connsiteX37" fmla="*/ 735689 w 2683592"/>
                  <a:gd name="connsiteY37" fmla="*/ 1148021 h 2812476"/>
                  <a:gd name="connsiteX38" fmla="*/ 991267 w 2683592"/>
                  <a:gd name="connsiteY38" fmla="*/ 1744369 h 2812476"/>
                  <a:gd name="connsiteX39" fmla="*/ 1178691 w 2683592"/>
                  <a:gd name="connsiteY39" fmla="*/ 2164653 h 2812476"/>
                  <a:gd name="connsiteX40" fmla="*/ 843600 w 2683592"/>
                  <a:gd name="connsiteY40" fmla="*/ 1977229 h 2812476"/>
                  <a:gd name="connsiteX41" fmla="*/ 440355 w 2683592"/>
                  <a:gd name="connsiteY41" fmla="*/ 1579664 h 2812476"/>
                  <a:gd name="connsiteX42" fmla="*/ 417637 w 2683592"/>
                  <a:gd name="connsiteY42" fmla="*/ 1221855 h 2812476"/>
                  <a:gd name="connsiteX43" fmla="*/ 343804 w 2683592"/>
                  <a:gd name="connsiteY43" fmla="*/ 1608061 h 2812476"/>
                  <a:gd name="connsiteX44" fmla="*/ 279221 w 2683592"/>
                  <a:gd name="connsiteY44" fmla="*/ 1555857 h 2812476"/>
                  <a:gd name="connsiteX45" fmla="*/ 42790 w 2683592"/>
                  <a:gd name="connsiteY45" fmla="*/ 1352484 h 2812476"/>
                  <a:gd name="connsiteX46" fmla="*/ 38301 w 2683592"/>
                  <a:gd name="connsiteY46" fmla="*/ 1387944 h 2812476"/>
                  <a:gd name="connsiteX47" fmla="*/ 434676 w 2683592"/>
                  <a:gd name="connsiteY47" fmla="*/ 1733010 h 2812476"/>
                  <a:gd name="connsiteX48" fmla="*/ 820882 w 2683592"/>
                  <a:gd name="connsiteY48" fmla="*/ 2090819 h 2812476"/>
                  <a:gd name="connsiteX49" fmla="*/ 489112 w 2683592"/>
                  <a:gd name="connsiteY49" fmla="*/ 2127129 h 2812476"/>
                  <a:gd name="connsiteX50" fmla="*/ 230214 w 2683592"/>
                  <a:gd name="connsiteY50" fmla="*/ 2170332 h 2812476"/>
                  <a:gd name="connsiteX51" fmla="*/ 667977 w 2683592"/>
                  <a:gd name="connsiteY51" fmla="*/ 2147206 h 2812476"/>
                  <a:gd name="connsiteX52" fmla="*/ 894716 w 2683592"/>
                  <a:gd name="connsiteY52" fmla="*/ 2141935 h 2812476"/>
                  <a:gd name="connsiteX53" fmla="*/ 1133255 w 2683592"/>
                  <a:gd name="connsiteY53" fmla="*/ 2391833 h 2812476"/>
                  <a:gd name="connsiteX54" fmla="*/ 1099178 w 2683592"/>
                  <a:gd name="connsiteY54" fmla="*/ 2658769 h 2812476"/>
                  <a:gd name="connsiteX55" fmla="*/ 1048062 w 2683592"/>
                  <a:gd name="connsiteY55"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02272 w 2683592"/>
                  <a:gd name="connsiteY32" fmla="*/ 384111 h 2812476"/>
                  <a:gd name="connsiteX33" fmla="*/ 650497 w 2683592"/>
                  <a:gd name="connsiteY33" fmla="*/ 279057 h 2812476"/>
                  <a:gd name="connsiteX34" fmla="*/ 287009 w 2683592"/>
                  <a:gd name="connsiteY34" fmla="*/ 602789 h 2812476"/>
                  <a:gd name="connsiteX35" fmla="*/ 20072 w 2683592"/>
                  <a:gd name="connsiteY35" fmla="*/ 85954 h 2812476"/>
                  <a:gd name="connsiteX36" fmla="*/ 275650 w 2683592"/>
                  <a:gd name="connsiteY36" fmla="*/ 716379 h 2812476"/>
                  <a:gd name="connsiteX37" fmla="*/ 735689 w 2683592"/>
                  <a:gd name="connsiteY37" fmla="*/ 1148021 h 2812476"/>
                  <a:gd name="connsiteX38" fmla="*/ 991267 w 2683592"/>
                  <a:gd name="connsiteY38" fmla="*/ 1744369 h 2812476"/>
                  <a:gd name="connsiteX39" fmla="*/ 1178691 w 2683592"/>
                  <a:gd name="connsiteY39" fmla="*/ 2164653 h 2812476"/>
                  <a:gd name="connsiteX40" fmla="*/ 843600 w 2683592"/>
                  <a:gd name="connsiteY40" fmla="*/ 1977229 h 2812476"/>
                  <a:gd name="connsiteX41" fmla="*/ 440355 w 2683592"/>
                  <a:gd name="connsiteY41" fmla="*/ 1579664 h 2812476"/>
                  <a:gd name="connsiteX42" fmla="*/ 417637 w 2683592"/>
                  <a:gd name="connsiteY42" fmla="*/ 1221855 h 2812476"/>
                  <a:gd name="connsiteX43" fmla="*/ 343804 w 2683592"/>
                  <a:gd name="connsiteY43" fmla="*/ 1608061 h 2812476"/>
                  <a:gd name="connsiteX44" fmla="*/ 279221 w 2683592"/>
                  <a:gd name="connsiteY44" fmla="*/ 1555857 h 2812476"/>
                  <a:gd name="connsiteX45" fmla="*/ 42790 w 2683592"/>
                  <a:gd name="connsiteY45" fmla="*/ 1352484 h 2812476"/>
                  <a:gd name="connsiteX46" fmla="*/ 38301 w 2683592"/>
                  <a:gd name="connsiteY46" fmla="*/ 1387944 h 2812476"/>
                  <a:gd name="connsiteX47" fmla="*/ 434676 w 2683592"/>
                  <a:gd name="connsiteY47" fmla="*/ 1733010 h 2812476"/>
                  <a:gd name="connsiteX48" fmla="*/ 820882 w 2683592"/>
                  <a:gd name="connsiteY48" fmla="*/ 2090819 h 2812476"/>
                  <a:gd name="connsiteX49" fmla="*/ 489112 w 2683592"/>
                  <a:gd name="connsiteY49" fmla="*/ 2127129 h 2812476"/>
                  <a:gd name="connsiteX50" fmla="*/ 230214 w 2683592"/>
                  <a:gd name="connsiteY50" fmla="*/ 2170332 h 2812476"/>
                  <a:gd name="connsiteX51" fmla="*/ 667977 w 2683592"/>
                  <a:gd name="connsiteY51" fmla="*/ 2147206 h 2812476"/>
                  <a:gd name="connsiteX52" fmla="*/ 894716 w 2683592"/>
                  <a:gd name="connsiteY52" fmla="*/ 2141935 h 2812476"/>
                  <a:gd name="connsiteX53" fmla="*/ 1133255 w 2683592"/>
                  <a:gd name="connsiteY53" fmla="*/ 2391833 h 2812476"/>
                  <a:gd name="connsiteX54" fmla="*/ 1099178 w 2683592"/>
                  <a:gd name="connsiteY54" fmla="*/ 2658769 h 2812476"/>
                  <a:gd name="connsiteX55" fmla="*/ 1048062 w 2683592"/>
                  <a:gd name="connsiteY55"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02272 w 2683592"/>
                  <a:gd name="connsiteY32" fmla="*/ 384111 h 2812476"/>
                  <a:gd name="connsiteX33" fmla="*/ 650497 w 2683592"/>
                  <a:gd name="connsiteY33" fmla="*/ 279057 h 2812476"/>
                  <a:gd name="connsiteX34" fmla="*/ 287009 w 2683592"/>
                  <a:gd name="connsiteY34" fmla="*/ 602789 h 2812476"/>
                  <a:gd name="connsiteX35" fmla="*/ 20072 w 2683592"/>
                  <a:gd name="connsiteY35" fmla="*/ 85954 h 2812476"/>
                  <a:gd name="connsiteX36" fmla="*/ 275650 w 2683592"/>
                  <a:gd name="connsiteY36" fmla="*/ 716379 h 2812476"/>
                  <a:gd name="connsiteX37" fmla="*/ 735689 w 2683592"/>
                  <a:gd name="connsiteY37" fmla="*/ 1148021 h 2812476"/>
                  <a:gd name="connsiteX38" fmla="*/ 991267 w 2683592"/>
                  <a:gd name="connsiteY38" fmla="*/ 1744369 h 2812476"/>
                  <a:gd name="connsiteX39" fmla="*/ 1178691 w 2683592"/>
                  <a:gd name="connsiteY39" fmla="*/ 2164653 h 2812476"/>
                  <a:gd name="connsiteX40" fmla="*/ 843600 w 2683592"/>
                  <a:gd name="connsiteY40" fmla="*/ 1977229 h 2812476"/>
                  <a:gd name="connsiteX41" fmla="*/ 440355 w 2683592"/>
                  <a:gd name="connsiteY41" fmla="*/ 1579664 h 2812476"/>
                  <a:gd name="connsiteX42" fmla="*/ 417637 w 2683592"/>
                  <a:gd name="connsiteY42" fmla="*/ 1221855 h 2812476"/>
                  <a:gd name="connsiteX43" fmla="*/ 343804 w 2683592"/>
                  <a:gd name="connsiteY43" fmla="*/ 1608061 h 2812476"/>
                  <a:gd name="connsiteX44" fmla="*/ 279221 w 2683592"/>
                  <a:gd name="connsiteY44" fmla="*/ 1555857 h 2812476"/>
                  <a:gd name="connsiteX45" fmla="*/ 42790 w 2683592"/>
                  <a:gd name="connsiteY45" fmla="*/ 1352484 h 2812476"/>
                  <a:gd name="connsiteX46" fmla="*/ 38301 w 2683592"/>
                  <a:gd name="connsiteY46" fmla="*/ 1387944 h 2812476"/>
                  <a:gd name="connsiteX47" fmla="*/ 434676 w 2683592"/>
                  <a:gd name="connsiteY47" fmla="*/ 1733010 h 2812476"/>
                  <a:gd name="connsiteX48" fmla="*/ 820882 w 2683592"/>
                  <a:gd name="connsiteY48" fmla="*/ 2090819 h 2812476"/>
                  <a:gd name="connsiteX49" fmla="*/ 489112 w 2683592"/>
                  <a:gd name="connsiteY49" fmla="*/ 2127129 h 2812476"/>
                  <a:gd name="connsiteX50" fmla="*/ 230214 w 2683592"/>
                  <a:gd name="connsiteY50" fmla="*/ 2170332 h 2812476"/>
                  <a:gd name="connsiteX51" fmla="*/ 667977 w 2683592"/>
                  <a:gd name="connsiteY51" fmla="*/ 2147206 h 2812476"/>
                  <a:gd name="connsiteX52" fmla="*/ 894716 w 2683592"/>
                  <a:gd name="connsiteY52" fmla="*/ 2141935 h 2812476"/>
                  <a:gd name="connsiteX53" fmla="*/ 1133255 w 2683592"/>
                  <a:gd name="connsiteY53" fmla="*/ 2391833 h 2812476"/>
                  <a:gd name="connsiteX54" fmla="*/ 1099178 w 2683592"/>
                  <a:gd name="connsiteY54" fmla="*/ 2658769 h 2812476"/>
                  <a:gd name="connsiteX55" fmla="*/ 1048062 w 2683592"/>
                  <a:gd name="connsiteY55"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02272 w 2683592"/>
                  <a:gd name="connsiteY32" fmla="*/ 384111 h 2812476"/>
                  <a:gd name="connsiteX33" fmla="*/ 650497 w 2683592"/>
                  <a:gd name="connsiteY33" fmla="*/ 279057 h 2812476"/>
                  <a:gd name="connsiteX34" fmla="*/ 287009 w 2683592"/>
                  <a:gd name="connsiteY34" fmla="*/ 602789 h 2812476"/>
                  <a:gd name="connsiteX35" fmla="*/ 51076 w 2683592"/>
                  <a:gd name="connsiteY35" fmla="*/ 101213 h 2812476"/>
                  <a:gd name="connsiteX36" fmla="*/ 20072 w 2683592"/>
                  <a:gd name="connsiteY36" fmla="*/ 85954 h 2812476"/>
                  <a:gd name="connsiteX37" fmla="*/ 275650 w 2683592"/>
                  <a:gd name="connsiteY37" fmla="*/ 716379 h 2812476"/>
                  <a:gd name="connsiteX38" fmla="*/ 735689 w 2683592"/>
                  <a:gd name="connsiteY38" fmla="*/ 1148021 h 2812476"/>
                  <a:gd name="connsiteX39" fmla="*/ 991267 w 2683592"/>
                  <a:gd name="connsiteY39" fmla="*/ 1744369 h 2812476"/>
                  <a:gd name="connsiteX40" fmla="*/ 1178691 w 2683592"/>
                  <a:gd name="connsiteY40" fmla="*/ 2164653 h 2812476"/>
                  <a:gd name="connsiteX41" fmla="*/ 843600 w 2683592"/>
                  <a:gd name="connsiteY41" fmla="*/ 1977229 h 2812476"/>
                  <a:gd name="connsiteX42" fmla="*/ 440355 w 2683592"/>
                  <a:gd name="connsiteY42" fmla="*/ 1579664 h 2812476"/>
                  <a:gd name="connsiteX43" fmla="*/ 417637 w 2683592"/>
                  <a:gd name="connsiteY43" fmla="*/ 1221855 h 2812476"/>
                  <a:gd name="connsiteX44" fmla="*/ 343804 w 2683592"/>
                  <a:gd name="connsiteY44" fmla="*/ 1608061 h 2812476"/>
                  <a:gd name="connsiteX45" fmla="*/ 279221 w 2683592"/>
                  <a:gd name="connsiteY45" fmla="*/ 1555857 h 2812476"/>
                  <a:gd name="connsiteX46" fmla="*/ 42790 w 2683592"/>
                  <a:gd name="connsiteY46" fmla="*/ 1352484 h 2812476"/>
                  <a:gd name="connsiteX47" fmla="*/ 38301 w 2683592"/>
                  <a:gd name="connsiteY47" fmla="*/ 1387944 h 2812476"/>
                  <a:gd name="connsiteX48" fmla="*/ 434676 w 2683592"/>
                  <a:gd name="connsiteY48" fmla="*/ 1733010 h 2812476"/>
                  <a:gd name="connsiteX49" fmla="*/ 820882 w 2683592"/>
                  <a:gd name="connsiteY49" fmla="*/ 2090819 h 2812476"/>
                  <a:gd name="connsiteX50" fmla="*/ 489112 w 2683592"/>
                  <a:gd name="connsiteY50" fmla="*/ 2127129 h 2812476"/>
                  <a:gd name="connsiteX51" fmla="*/ 230214 w 2683592"/>
                  <a:gd name="connsiteY51" fmla="*/ 2170332 h 2812476"/>
                  <a:gd name="connsiteX52" fmla="*/ 667977 w 2683592"/>
                  <a:gd name="connsiteY52" fmla="*/ 2147206 h 2812476"/>
                  <a:gd name="connsiteX53" fmla="*/ 894716 w 2683592"/>
                  <a:gd name="connsiteY53" fmla="*/ 2141935 h 2812476"/>
                  <a:gd name="connsiteX54" fmla="*/ 1133255 w 2683592"/>
                  <a:gd name="connsiteY54" fmla="*/ 2391833 h 2812476"/>
                  <a:gd name="connsiteX55" fmla="*/ 1099178 w 2683592"/>
                  <a:gd name="connsiteY55" fmla="*/ 2658769 h 2812476"/>
                  <a:gd name="connsiteX56" fmla="*/ 1048062 w 2683592"/>
                  <a:gd name="connsiteY56" fmla="*/ 2698526 h 2812476"/>
                  <a:gd name="connsiteX0" fmla="*/ 1048062 w 2683592"/>
                  <a:gd name="connsiteY0" fmla="*/ 2801566 h 2915516"/>
                  <a:gd name="connsiteX1" fmla="*/ 1371794 w 2683592"/>
                  <a:gd name="connsiteY1" fmla="*/ 2915156 h 2915516"/>
                  <a:gd name="connsiteX2" fmla="*/ 1735282 w 2683592"/>
                  <a:gd name="connsiteY2" fmla="*/ 2829963 h 2915516"/>
                  <a:gd name="connsiteX3" fmla="*/ 1604653 w 2683592"/>
                  <a:gd name="connsiteY3" fmla="*/ 2631181 h 2915516"/>
                  <a:gd name="connsiteX4" fmla="*/ 1564897 w 2683592"/>
                  <a:gd name="connsiteY4" fmla="*/ 2381283 h 2915516"/>
                  <a:gd name="connsiteX5" fmla="*/ 1928385 w 2683592"/>
                  <a:gd name="connsiteY5" fmla="*/ 1904204 h 2915516"/>
                  <a:gd name="connsiteX6" fmla="*/ 2626964 w 2683592"/>
                  <a:gd name="connsiteY6" fmla="*/ 1461203 h 2915516"/>
                  <a:gd name="connsiteX7" fmla="*/ 2567958 w 2683592"/>
                  <a:gd name="connsiteY7" fmla="*/ 1476382 h 2915516"/>
                  <a:gd name="connsiteX8" fmla="*/ 1979501 w 2683592"/>
                  <a:gd name="connsiteY8" fmla="*/ 1796294 h 2915516"/>
                  <a:gd name="connsiteX9" fmla="*/ 1945424 w 2683592"/>
                  <a:gd name="connsiteY9" fmla="*/ 1552075 h 2915516"/>
                  <a:gd name="connsiteX10" fmla="*/ 2337990 w 2683592"/>
                  <a:gd name="connsiteY10" fmla="*/ 1184358 h 2915516"/>
                  <a:gd name="connsiteX11" fmla="*/ 2348872 w 2683592"/>
                  <a:gd name="connsiteY11" fmla="*/ 1149442 h 2915516"/>
                  <a:gd name="connsiteX12" fmla="*/ 1917026 w 2683592"/>
                  <a:gd name="connsiteY12" fmla="*/ 1478242 h 2915516"/>
                  <a:gd name="connsiteX13" fmla="*/ 1723923 w 2683592"/>
                  <a:gd name="connsiteY13" fmla="*/ 1182907 h 2915516"/>
                  <a:gd name="connsiteX14" fmla="*/ 1831834 w 2683592"/>
                  <a:gd name="connsiteY14" fmla="*/ 1569114 h 2915516"/>
                  <a:gd name="connsiteX15" fmla="*/ 1792077 w 2683592"/>
                  <a:gd name="connsiteY15" fmla="*/ 1853089 h 2915516"/>
                  <a:gd name="connsiteX16" fmla="*/ 1468345 w 2683592"/>
                  <a:gd name="connsiteY16" fmla="*/ 1495280 h 2915516"/>
                  <a:gd name="connsiteX17" fmla="*/ 1576256 w 2683592"/>
                  <a:gd name="connsiteY17" fmla="*/ 955727 h 2915516"/>
                  <a:gd name="connsiteX18" fmla="*/ 2002219 w 2683592"/>
                  <a:gd name="connsiteY18" fmla="*/ 592239 h 2915516"/>
                  <a:gd name="connsiteX19" fmla="*/ 1570576 w 2683592"/>
                  <a:gd name="connsiteY19" fmla="*/ 836458 h 2915516"/>
                  <a:gd name="connsiteX20" fmla="*/ 1610333 w 2683592"/>
                  <a:gd name="connsiteY20" fmla="*/ 421854 h 2915516"/>
                  <a:gd name="connsiteX21" fmla="*/ 1451307 w 2683592"/>
                  <a:gd name="connsiteY21" fmla="*/ 955727 h 2915516"/>
                  <a:gd name="connsiteX22" fmla="*/ 1366114 w 2683592"/>
                  <a:gd name="connsiteY22" fmla="*/ 1341934 h 2915516"/>
                  <a:gd name="connsiteX23" fmla="*/ 1031024 w 2683592"/>
                  <a:gd name="connsiteY23" fmla="*/ 512726 h 2915516"/>
                  <a:gd name="connsiteX24" fmla="*/ 1309319 w 2683592"/>
                  <a:gd name="connsiteY24" fmla="*/ 1398729 h 2915516"/>
                  <a:gd name="connsiteX25" fmla="*/ 1508102 w 2683592"/>
                  <a:gd name="connsiteY25" fmla="*/ 1904204 h 2915516"/>
                  <a:gd name="connsiteX26" fmla="*/ 1434268 w 2683592"/>
                  <a:gd name="connsiteY26" fmla="*/ 2256334 h 2915516"/>
                  <a:gd name="connsiteX27" fmla="*/ 1144614 w 2683592"/>
                  <a:gd name="connsiteY27" fmla="*/ 1807653 h 2915516"/>
                  <a:gd name="connsiteX28" fmla="*/ 906075 w 2683592"/>
                  <a:gd name="connsiteY28" fmla="*/ 1307856 h 2915516"/>
                  <a:gd name="connsiteX29" fmla="*/ 957190 w 2683592"/>
                  <a:gd name="connsiteY29" fmla="*/ 103802 h 2915516"/>
                  <a:gd name="connsiteX30" fmla="*/ 928973 w 2683592"/>
                  <a:gd name="connsiteY30" fmla="*/ 178701 h 2915516"/>
                  <a:gd name="connsiteX31" fmla="*/ 809523 w 2683592"/>
                  <a:gd name="connsiteY31" fmla="*/ 1120433 h 2915516"/>
                  <a:gd name="connsiteX32" fmla="*/ 349483 w 2683592"/>
                  <a:gd name="connsiteY32" fmla="*/ 762624 h 2915516"/>
                  <a:gd name="connsiteX33" fmla="*/ 602272 w 2683592"/>
                  <a:gd name="connsiteY33" fmla="*/ 487151 h 2915516"/>
                  <a:gd name="connsiteX34" fmla="*/ 650497 w 2683592"/>
                  <a:gd name="connsiteY34" fmla="*/ 382097 h 2915516"/>
                  <a:gd name="connsiteX35" fmla="*/ 287009 w 2683592"/>
                  <a:gd name="connsiteY35" fmla="*/ 705829 h 2915516"/>
                  <a:gd name="connsiteX36" fmla="*/ 51076 w 2683592"/>
                  <a:gd name="connsiteY36" fmla="*/ 204253 h 2915516"/>
                  <a:gd name="connsiteX37" fmla="*/ 20072 w 2683592"/>
                  <a:gd name="connsiteY37" fmla="*/ 188994 h 2915516"/>
                  <a:gd name="connsiteX38" fmla="*/ 275650 w 2683592"/>
                  <a:gd name="connsiteY38" fmla="*/ 819419 h 2915516"/>
                  <a:gd name="connsiteX39" fmla="*/ 735689 w 2683592"/>
                  <a:gd name="connsiteY39" fmla="*/ 1251061 h 2915516"/>
                  <a:gd name="connsiteX40" fmla="*/ 991267 w 2683592"/>
                  <a:gd name="connsiteY40" fmla="*/ 1847409 h 2915516"/>
                  <a:gd name="connsiteX41" fmla="*/ 1178691 w 2683592"/>
                  <a:gd name="connsiteY41" fmla="*/ 2267693 h 2915516"/>
                  <a:gd name="connsiteX42" fmla="*/ 843600 w 2683592"/>
                  <a:gd name="connsiteY42" fmla="*/ 2080269 h 2915516"/>
                  <a:gd name="connsiteX43" fmla="*/ 440355 w 2683592"/>
                  <a:gd name="connsiteY43" fmla="*/ 1682704 h 2915516"/>
                  <a:gd name="connsiteX44" fmla="*/ 417637 w 2683592"/>
                  <a:gd name="connsiteY44" fmla="*/ 1324895 h 2915516"/>
                  <a:gd name="connsiteX45" fmla="*/ 343804 w 2683592"/>
                  <a:gd name="connsiteY45" fmla="*/ 1711101 h 2915516"/>
                  <a:gd name="connsiteX46" fmla="*/ 279221 w 2683592"/>
                  <a:gd name="connsiteY46" fmla="*/ 1658897 h 2915516"/>
                  <a:gd name="connsiteX47" fmla="*/ 42790 w 2683592"/>
                  <a:gd name="connsiteY47" fmla="*/ 1455524 h 2915516"/>
                  <a:gd name="connsiteX48" fmla="*/ 38301 w 2683592"/>
                  <a:gd name="connsiteY48" fmla="*/ 1490984 h 2915516"/>
                  <a:gd name="connsiteX49" fmla="*/ 434676 w 2683592"/>
                  <a:gd name="connsiteY49" fmla="*/ 1836050 h 2915516"/>
                  <a:gd name="connsiteX50" fmla="*/ 820882 w 2683592"/>
                  <a:gd name="connsiteY50" fmla="*/ 2193859 h 2915516"/>
                  <a:gd name="connsiteX51" fmla="*/ 489112 w 2683592"/>
                  <a:gd name="connsiteY51" fmla="*/ 2230169 h 2915516"/>
                  <a:gd name="connsiteX52" fmla="*/ 230214 w 2683592"/>
                  <a:gd name="connsiteY52" fmla="*/ 2273372 h 2915516"/>
                  <a:gd name="connsiteX53" fmla="*/ 667977 w 2683592"/>
                  <a:gd name="connsiteY53" fmla="*/ 2250246 h 2915516"/>
                  <a:gd name="connsiteX54" fmla="*/ 894716 w 2683592"/>
                  <a:gd name="connsiteY54" fmla="*/ 2244975 h 2915516"/>
                  <a:gd name="connsiteX55" fmla="*/ 1133255 w 2683592"/>
                  <a:gd name="connsiteY55" fmla="*/ 2494873 h 2915516"/>
                  <a:gd name="connsiteX56" fmla="*/ 1099178 w 2683592"/>
                  <a:gd name="connsiteY56" fmla="*/ 2761809 h 2915516"/>
                  <a:gd name="connsiteX57" fmla="*/ 1048062 w 2683592"/>
                  <a:gd name="connsiteY57" fmla="*/ 2801566 h 2915516"/>
                  <a:gd name="connsiteX0" fmla="*/ 1084565 w 2683592"/>
                  <a:gd name="connsiteY0" fmla="*/ 2819817 h 2915208"/>
                  <a:gd name="connsiteX1" fmla="*/ 1371794 w 2683592"/>
                  <a:gd name="connsiteY1" fmla="*/ 2915156 h 2915208"/>
                  <a:gd name="connsiteX2" fmla="*/ 1735282 w 2683592"/>
                  <a:gd name="connsiteY2" fmla="*/ 2829963 h 2915208"/>
                  <a:gd name="connsiteX3" fmla="*/ 1604653 w 2683592"/>
                  <a:gd name="connsiteY3" fmla="*/ 2631181 h 2915208"/>
                  <a:gd name="connsiteX4" fmla="*/ 1564897 w 2683592"/>
                  <a:gd name="connsiteY4" fmla="*/ 2381283 h 2915208"/>
                  <a:gd name="connsiteX5" fmla="*/ 1928385 w 2683592"/>
                  <a:gd name="connsiteY5" fmla="*/ 1904204 h 2915208"/>
                  <a:gd name="connsiteX6" fmla="*/ 2626964 w 2683592"/>
                  <a:gd name="connsiteY6" fmla="*/ 1461203 h 2915208"/>
                  <a:gd name="connsiteX7" fmla="*/ 2567958 w 2683592"/>
                  <a:gd name="connsiteY7" fmla="*/ 1476382 h 2915208"/>
                  <a:gd name="connsiteX8" fmla="*/ 1979501 w 2683592"/>
                  <a:gd name="connsiteY8" fmla="*/ 1796294 h 2915208"/>
                  <a:gd name="connsiteX9" fmla="*/ 1945424 w 2683592"/>
                  <a:gd name="connsiteY9" fmla="*/ 1552075 h 2915208"/>
                  <a:gd name="connsiteX10" fmla="*/ 2337990 w 2683592"/>
                  <a:gd name="connsiteY10" fmla="*/ 1184358 h 2915208"/>
                  <a:gd name="connsiteX11" fmla="*/ 2348872 w 2683592"/>
                  <a:gd name="connsiteY11" fmla="*/ 1149442 h 2915208"/>
                  <a:gd name="connsiteX12" fmla="*/ 1917026 w 2683592"/>
                  <a:gd name="connsiteY12" fmla="*/ 1478242 h 2915208"/>
                  <a:gd name="connsiteX13" fmla="*/ 1723923 w 2683592"/>
                  <a:gd name="connsiteY13" fmla="*/ 1182907 h 2915208"/>
                  <a:gd name="connsiteX14" fmla="*/ 1831834 w 2683592"/>
                  <a:gd name="connsiteY14" fmla="*/ 1569114 h 2915208"/>
                  <a:gd name="connsiteX15" fmla="*/ 1792077 w 2683592"/>
                  <a:gd name="connsiteY15" fmla="*/ 1853089 h 2915208"/>
                  <a:gd name="connsiteX16" fmla="*/ 1468345 w 2683592"/>
                  <a:gd name="connsiteY16" fmla="*/ 1495280 h 2915208"/>
                  <a:gd name="connsiteX17" fmla="*/ 1576256 w 2683592"/>
                  <a:gd name="connsiteY17" fmla="*/ 955727 h 2915208"/>
                  <a:gd name="connsiteX18" fmla="*/ 2002219 w 2683592"/>
                  <a:gd name="connsiteY18" fmla="*/ 592239 h 2915208"/>
                  <a:gd name="connsiteX19" fmla="*/ 1570576 w 2683592"/>
                  <a:gd name="connsiteY19" fmla="*/ 836458 h 2915208"/>
                  <a:gd name="connsiteX20" fmla="*/ 1610333 w 2683592"/>
                  <a:gd name="connsiteY20" fmla="*/ 421854 h 2915208"/>
                  <a:gd name="connsiteX21" fmla="*/ 1451307 w 2683592"/>
                  <a:gd name="connsiteY21" fmla="*/ 955727 h 2915208"/>
                  <a:gd name="connsiteX22" fmla="*/ 1366114 w 2683592"/>
                  <a:gd name="connsiteY22" fmla="*/ 1341934 h 2915208"/>
                  <a:gd name="connsiteX23" fmla="*/ 1031024 w 2683592"/>
                  <a:gd name="connsiteY23" fmla="*/ 512726 h 2915208"/>
                  <a:gd name="connsiteX24" fmla="*/ 1309319 w 2683592"/>
                  <a:gd name="connsiteY24" fmla="*/ 1398729 h 2915208"/>
                  <a:gd name="connsiteX25" fmla="*/ 1508102 w 2683592"/>
                  <a:gd name="connsiteY25" fmla="*/ 1904204 h 2915208"/>
                  <a:gd name="connsiteX26" fmla="*/ 1434268 w 2683592"/>
                  <a:gd name="connsiteY26" fmla="*/ 2256334 h 2915208"/>
                  <a:gd name="connsiteX27" fmla="*/ 1144614 w 2683592"/>
                  <a:gd name="connsiteY27" fmla="*/ 1807653 h 2915208"/>
                  <a:gd name="connsiteX28" fmla="*/ 906075 w 2683592"/>
                  <a:gd name="connsiteY28" fmla="*/ 1307856 h 2915208"/>
                  <a:gd name="connsiteX29" fmla="*/ 957190 w 2683592"/>
                  <a:gd name="connsiteY29" fmla="*/ 103802 h 2915208"/>
                  <a:gd name="connsiteX30" fmla="*/ 928973 w 2683592"/>
                  <a:gd name="connsiteY30" fmla="*/ 178701 h 2915208"/>
                  <a:gd name="connsiteX31" fmla="*/ 809523 w 2683592"/>
                  <a:gd name="connsiteY31" fmla="*/ 1120433 h 2915208"/>
                  <a:gd name="connsiteX32" fmla="*/ 349483 w 2683592"/>
                  <a:gd name="connsiteY32" fmla="*/ 762624 h 2915208"/>
                  <a:gd name="connsiteX33" fmla="*/ 602272 w 2683592"/>
                  <a:gd name="connsiteY33" fmla="*/ 487151 h 2915208"/>
                  <a:gd name="connsiteX34" fmla="*/ 650497 w 2683592"/>
                  <a:gd name="connsiteY34" fmla="*/ 382097 h 2915208"/>
                  <a:gd name="connsiteX35" fmla="*/ 287009 w 2683592"/>
                  <a:gd name="connsiteY35" fmla="*/ 705829 h 2915208"/>
                  <a:gd name="connsiteX36" fmla="*/ 51076 w 2683592"/>
                  <a:gd name="connsiteY36" fmla="*/ 204253 h 2915208"/>
                  <a:gd name="connsiteX37" fmla="*/ 20072 w 2683592"/>
                  <a:gd name="connsiteY37" fmla="*/ 188994 h 2915208"/>
                  <a:gd name="connsiteX38" fmla="*/ 275650 w 2683592"/>
                  <a:gd name="connsiteY38" fmla="*/ 819419 h 2915208"/>
                  <a:gd name="connsiteX39" fmla="*/ 735689 w 2683592"/>
                  <a:gd name="connsiteY39" fmla="*/ 1251061 h 2915208"/>
                  <a:gd name="connsiteX40" fmla="*/ 991267 w 2683592"/>
                  <a:gd name="connsiteY40" fmla="*/ 1847409 h 2915208"/>
                  <a:gd name="connsiteX41" fmla="*/ 1178691 w 2683592"/>
                  <a:gd name="connsiteY41" fmla="*/ 2267693 h 2915208"/>
                  <a:gd name="connsiteX42" fmla="*/ 843600 w 2683592"/>
                  <a:gd name="connsiteY42" fmla="*/ 2080269 h 2915208"/>
                  <a:gd name="connsiteX43" fmla="*/ 440355 w 2683592"/>
                  <a:gd name="connsiteY43" fmla="*/ 1682704 h 2915208"/>
                  <a:gd name="connsiteX44" fmla="*/ 417637 w 2683592"/>
                  <a:gd name="connsiteY44" fmla="*/ 1324895 h 2915208"/>
                  <a:gd name="connsiteX45" fmla="*/ 343804 w 2683592"/>
                  <a:gd name="connsiteY45" fmla="*/ 1711101 h 2915208"/>
                  <a:gd name="connsiteX46" fmla="*/ 279221 w 2683592"/>
                  <a:gd name="connsiteY46" fmla="*/ 1658897 h 2915208"/>
                  <a:gd name="connsiteX47" fmla="*/ 42790 w 2683592"/>
                  <a:gd name="connsiteY47" fmla="*/ 1455524 h 2915208"/>
                  <a:gd name="connsiteX48" fmla="*/ 38301 w 2683592"/>
                  <a:gd name="connsiteY48" fmla="*/ 1490984 h 2915208"/>
                  <a:gd name="connsiteX49" fmla="*/ 434676 w 2683592"/>
                  <a:gd name="connsiteY49" fmla="*/ 1836050 h 2915208"/>
                  <a:gd name="connsiteX50" fmla="*/ 820882 w 2683592"/>
                  <a:gd name="connsiteY50" fmla="*/ 2193859 h 2915208"/>
                  <a:gd name="connsiteX51" fmla="*/ 489112 w 2683592"/>
                  <a:gd name="connsiteY51" fmla="*/ 2230169 h 2915208"/>
                  <a:gd name="connsiteX52" fmla="*/ 230214 w 2683592"/>
                  <a:gd name="connsiteY52" fmla="*/ 2273372 h 2915208"/>
                  <a:gd name="connsiteX53" fmla="*/ 667977 w 2683592"/>
                  <a:gd name="connsiteY53" fmla="*/ 2250246 h 2915208"/>
                  <a:gd name="connsiteX54" fmla="*/ 894716 w 2683592"/>
                  <a:gd name="connsiteY54" fmla="*/ 2244975 h 2915208"/>
                  <a:gd name="connsiteX55" fmla="*/ 1133255 w 2683592"/>
                  <a:gd name="connsiteY55" fmla="*/ 2494873 h 2915208"/>
                  <a:gd name="connsiteX56" fmla="*/ 1099178 w 2683592"/>
                  <a:gd name="connsiteY56" fmla="*/ 2761809 h 2915208"/>
                  <a:gd name="connsiteX57" fmla="*/ 1084565 w 2683592"/>
                  <a:gd name="connsiteY57" fmla="*/ 2819817 h 2915208"/>
                  <a:gd name="connsiteX0" fmla="*/ 1084565 w 2683592"/>
                  <a:gd name="connsiteY0" fmla="*/ 2819817 h 2915255"/>
                  <a:gd name="connsiteX1" fmla="*/ 1371794 w 2683592"/>
                  <a:gd name="connsiteY1" fmla="*/ 2915156 h 2915255"/>
                  <a:gd name="connsiteX2" fmla="*/ 1735282 w 2683592"/>
                  <a:gd name="connsiteY2" fmla="*/ 2829963 h 2915255"/>
                  <a:gd name="connsiteX3" fmla="*/ 1604653 w 2683592"/>
                  <a:gd name="connsiteY3" fmla="*/ 2631181 h 2915255"/>
                  <a:gd name="connsiteX4" fmla="*/ 1564897 w 2683592"/>
                  <a:gd name="connsiteY4" fmla="*/ 2381283 h 2915255"/>
                  <a:gd name="connsiteX5" fmla="*/ 1928385 w 2683592"/>
                  <a:gd name="connsiteY5" fmla="*/ 1904204 h 2915255"/>
                  <a:gd name="connsiteX6" fmla="*/ 2626964 w 2683592"/>
                  <a:gd name="connsiteY6" fmla="*/ 1461203 h 2915255"/>
                  <a:gd name="connsiteX7" fmla="*/ 2567958 w 2683592"/>
                  <a:gd name="connsiteY7" fmla="*/ 1476382 h 2915255"/>
                  <a:gd name="connsiteX8" fmla="*/ 1979501 w 2683592"/>
                  <a:gd name="connsiteY8" fmla="*/ 1796294 h 2915255"/>
                  <a:gd name="connsiteX9" fmla="*/ 1945424 w 2683592"/>
                  <a:gd name="connsiteY9" fmla="*/ 1552075 h 2915255"/>
                  <a:gd name="connsiteX10" fmla="*/ 2337990 w 2683592"/>
                  <a:gd name="connsiteY10" fmla="*/ 1184358 h 2915255"/>
                  <a:gd name="connsiteX11" fmla="*/ 2348872 w 2683592"/>
                  <a:gd name="connsiteY11" fmla="*/ 1149442 h 2915255"/>
                  <a:gd name="connsiteX12" fmla="*/ 1917026 w 2683592"/>
                  <a:gd name="connsiteY12" fmla="*/ 1478242 h 2915255"/>
                  <a:gd name="connsiteX13" fmla="*/ 1723923 w 2683592"/>
                  <a:gd name="connsiteY13" fmla="*/ 1182907 h 2915255"/>
                  <a:gd name="connsiteX14" fmla="*/ 1831834 w 2683592"/>
                  <a:gd name="connsiteY14" fmla="*/ 1569114 h 2915255"/>
                  <a:gd name="connsiteX15" fmla="*/ 1792077 w 2683592"/>
                  <a:gd name="connsiteY15" fmla="*/ 1853089 h 2915255"/>
                  <a:gd name="connsiteX16" fmla="*/ 1468345 w 2683592"/>
                  <a:gd name="connsiteY16" fmla="*/ 1495280 h 2915255"/>
                  <a:gd name="connsiteX17" fmla="*/ 1576256 w 2683592"/>
                  <a:gd name="connsiteY17" fmla="*/ 955727 h 2915255"/>
                  <a:gd name="connsiteX18" fmla="*/ 2002219 w 2683592"/>
                  <a:gd name="connsiteY18" fmla="*/ 592239 h 2915255"/>
                  <a:gd name="connsiteX19" fmla="*/ 1570576 w 2683592"/>
                  <a:gd name="connsiteY19" fmla="*/ 836458 h 2915255"/>
                  <a:gd name="connsiteX20" fmla="*/ 1610333 w 2683592"/>
                  <a:gd name="connsiteY20" fmla="*/ 421854 h 2915255"/>
                  <a:gd name="connsiteX21" fmla="*/ 1451307 w 2683592"/>
                  <a:gd name="connsiteY21" fmla="*/ 955727 h 2915255"/>
                  <a:gd name="connsiteX22" fmla="*/ 1366114 w 2683592"/>
                  <a:gd name="connsiteY22" fmla="*/ 1341934 h 2915255"/>
                  <a:gd name="connsiteX23" fmla="*/ 1031024 w 2683592"/>
                  <a:gd name="connsiteY23" fmla="*/ 512726 h 2915255"/>
                  <a:gd name="connsiteX24" fmla="*/ 1309319 w 2683592"/>
                  <a:gd name="connsiteY24" fmla="*/ 1398729 h 2915255"/>
                  <a:gd name="connsiteX25" fmla="*/ 1508102 w 2683592"/>
                  <a:gd name="connsiteY25" fmla="*/ 1904204 h 2915255"/>
                  <a:gd name="connsiteX26" fmla="*/ 1434268 w 2683592"/>
                  <a:gd name="connsiteY26" fmla="*/ 2256334 h 2915255"/>
                  <a:gd name="connsiteX27" fmla="*/ 1144614 w 2683592"/>
                  <a:gd name="connsiteY27" fmla="*/ 1807653 h 2915255"/>
                  <a:gd name="connsiteX28" fmla="*/ 906075 w 2683592"/>
                  <a:gd name="connsiteY28" fmla="*/ 1307856 h 2915255"/>
                  <a:gd name="connsiteX29" fmla="*/ 957190 w 2683592"/>
                  <a:gd name="connsiteY29" fmla="*/ 103802 h 2915255"/>
                  <a:gd name="connsiteX30" fmla="*/ 928973 w 2683592"/>
                  <a:gd name="connsiteY30" fmla="*/ 178701 h 2915255"/>
                  <a:gd name="connsiteX31" fmla="*/ 809523 w 2683592"/>
                  <a:gd name="connsiteY31" fmla="*/ 1120433 h 2915255"/>
                  <a:gd name="connsiteX32" fmla="*/ 349483 w 2683592"/>
                  <a:gd name="connsiteY32" fmla="*/ 762624 h 2915255"/>
                  <a:gd name="connsiteX33" fmla="*/ 602272 w 2683592"/>
                  <a:gd name="connsiteY33" fmla="*/ 487151 h 2915255"/>
                  <a:gd name="connsiteX34" fmla="*/ 650497 w 2683592"/>
                  <a:gd name="connsiteY34" fmla="*/ 382097 h 2915255"/>
                  <a:gd name="connsiteX35" fmla="*/ 287009 w 2683592"/>
                  <a:gd name="connsiteY35" fmla="*/ 705829 h 2915255"/>
                  <a:gd name="connsiteX36" fmla="*/ 51076 w 2683592"/>
                  <a:gd name="connsiteY36" fmla="*/ 204253 h 2915255"/>
                  <a:gd name="connsiteX37" fmla="*/ 20072 w 2683592"/>
                  <a:gd name="connsiteY37" fmla="*/ 188994 h 2915255"/>
                  <a:gd name="connsiteX38" fmla="*/ 275650 w 2683592"/>
                  <a:gd name="connsiteY38" fmla="*/ 819419 h 2915255"/>
                  <a:gd name="connsiteX39" fmla="*/ 735689 w 2683592"/>
                  <a:gd name="connsiteY39" fmla="*/ 1251061 h 2915255"/>
                  <a:gd name="connsiteX40" fmla="*/ 991267 w 2683592"/>
                  <a:gd name="connsiteY40" fmla="*/ 1847409 h 2915255"/>
                  <a:gd name="connsiteX41" fmla="*/ 1178691 w 2683592"/>
                  <a:gd name="connsiteY41" fmla="*/ 2267693 h 2915255"/>
                  <a:gd name="connsiteX42" fmla="*/ 843600 w 2683592"/>
                  <a:gd name="connsiteY42" fmla="*/ 2080269 h 2915255"/>
                  <a:gd name="connsiteX43" fmla="*/ 440355 w 2683592"/>
                  <a:gd name="connsiteY43" fmla="*/ 1682704 h 2915255"/>
                  <a:gd name="connsiteX44" fmla="*/ 417637 w 2683592"/>
                  <a:gd name="connsiteY44" fmla="*/ 1324895 h 2915255"/>
                  <a:gd name="connsiteX45" fmla="*/ 343804 w 2683592"/>
                  <a:gd name="connsiteY45" fmla="*/ 1711101 h 2915255"/>
                  <a:gd name="connsiteX46" fmla="*/ 279221 w 2683592"/>
                  <a:gd name="connsiteY46" fmla="*/ 1658897 h 2915255"/>
                  <a:gd name="connsiteX47" fmla="*/ 42790 w 2683592"/>
                  <a:gd name="connsiteY47" fmla="*/ 1455524 h 2915255"/>
                  <a:gd name="connsiteX48" fmla="*/ 38301 w 2683592"/>
                  <a:gd name="connsiteY48" fmla="*/ 1490984 h 2915255"/>
                  <a:gd name="connsiteX49" fmla="*/ 434676 w 2683592"/>
                  <a:gd name="connsiteY49" fmla="*/ 1836050 h 2915255"/>
                  <a:gd name="connsiteX50" fmla="*/ 820882 w 2683592"/>
                  <a:gd name="connsiteY50" fmla="*/ 2193859 h 2915255"/>
                  <a:gd name="connsiteX51" fmla="*/ 489112 w 2683592"/>
                  <a:gd name="connsiteY51" fmla="*/ 2230169 h 2915255"/>
                  <a:gd name="connsiteX52" fmla="*/ 230214 w 2683592"/>
                  <a:gd name="connsiteY52" fmla="*/ 2273372 h 2915255"/>
                  <a:gd name="connsiteX53" fmla="*/ 667977 w 2683592"/>
                  <a:gd name="connsiteY53" fmla="*/ 2250246 h 2915255"/>
                  <a:gd name="connsiteX54" fmla="*/ 894716 w 2683592"/>
                  <a:gd name="connsiteY54" fmla="*/ 2244975 h 2915255"/>
                  <a:gd name="connsiteX55" fmla="*/ 1133255 w 2683592"/>
                  <a:gd name="connsiteY55" fmla="*/ 2494873 h 2915255"/>
                  <a:gd name="connsiteX56" fmla="*/ 1099178 w 2683592"/>
                  <a:gd name="connsiteY56" fmla="*/ 2761809 h 2915255"/>
                  <a:gd name="connsiteX57" fmla="*/ 1084565 w 2683592"/>
                  <a:gd name="connsiteY57" fmla="*/ 2819817 h 2915255"/>
                  <a:gd name="connsiteX0" fmla="*/ 1084565 w 2683592"/>
                  <a:gd name="connsiteY0" fmla="*/ 2819817 h 2915255"/>
                  <a:gd name="connsiteX1" fmla="*/ 1371794 w 2683592"/>
                  <a:gd name="connsiteY1" fmla="*/ 2915156 h 2915255"/>
                  <a:gd name="connsiteX2" fmla="*/ 1735282 w 2683592"/>
                  <a:gd name="connsiteY2" fmla="*/ 2829963 h 2915255"/>
                  <a:gd name="connsiteX3" fmla="*/ 1604653 w 2683592"/>
                  <a:gd name="connsiteY3" fmla="*/ 2631181 h 2915255"/>
                  <a:gd name="connsiteX4" fmla="*/ 1564897 w 2683592"/>
                  <a:gd name="connsiteY4" fmla="*/ 2381283 h 2915255"/>
                  <a:gd name="connsiteX5" fmla="*/ 1928385 w 2683592"/>
                  <a:gd name="connsiteY5" fmla="*/ 1904204 h 2915255"/>
                  <a:gd name="connsiteX6" fmla="*/ 2626964 w 2683592"/>
                  <a:gd name="connsiteY6" fmla="*/ 1461203 h 2915255"/>
                  <a:gd name="connsiteX7" fmla="*/ 2567958 w 2683592"/>
                  <a:gd name="connsiteY7" fmla="*/ 1476382 h 2915255"/>
                  <a:gd name="connsiteX8" fmla="*/ 1979501 w 2683592"/>
                  <a:gd name="connsiteY8" fmla="*/ 1796294 h 2915255"/>
                  <a:gd name="connsiteX9" fmla="*/ 1945424 w 2683592"/>
                  <a:gd name="connsiteY9" fmla="*/ 1552075 h 2915255"/>
                  <a:gd name="connsiteX10" fmla="*/ 2337990 w 2683592"/>
                  <a:gd name="connsiteY10" fmla="*/ 1184358 h 2915255"/>
                  <a:gd name="connsiteX11" fmla="*/ 2348872 w 2683592"/>
                  <a:gd name="connsiteY11" fmla="*/ 1149442 h 2915255"/>
                  <a:gd name="connsiteX12" fmla="*/ 1917026 w 2683592"/>
                  <a:gd name="connsiteY12" fmla="*/ 1478242 h 2915255"/>
                  <a:gd name="connsiteX13" fmla="*/ 1723923 w 2683592"/>
                  <a:gd name="connsiteY13" fmla="*/ 1182907 h 2915255"/>
                  <a:gd name="connsiteX14" fmla="*/ 1831834 w 2683592"/>
                  <a:gd name="connsiteY14" fmla="*/ 1569114 h 2915255"/>
                  <a:gd name="connsiteX15" fmla="*/ 1792077 w 2683592"/>
                  <a:gd name="connsiteY15" fmla="*/ 1853089 h 2915255"/>
                  <a:gd name="connsiteX16" fmla="*/ 1468345 w 2683592"/>
                  <a:gd name="connsiteY16" fmla="*/ 1495280 h 2915255"/>
                  <a:gd name="connsiteX17" fmla="*/ 1576256 w 2683592"/>
                  <a:gd name="connsiteY17" fmla="*/ 955727 h 2915255"/>
                  <a:gd name="connsiteX18" fmla="*/ 2002219 w 2683592"/>
                  <a:gd name="connsiteY18" fmla="*/ 592239 h 2915255"/>
                  <a:gd name="connsiteX19" fmla="*/ 1570576 w 2683592"/>
                  <a:gd name="connsiteY19" fmla="*/ 836458 h 2915255"/>
                  <a:gd name="connsiteX20" fmla="*/ 1610333 w 2683592"/>
                  <a:gd name="connsiteY20" fmla="*/ 421854 h 2915255"/>
                  <a:gd name="connsiteX21" fmla="*/ 1451307 w 2683592"/>
                  <a:gd name="connsiteY21" fmla="*/ 955727 h 2915255"/>
                  <a:gd name="connsiteX22" fmla="*/ 1366114 w 2683592"/>
                  <a:gd name="connsiteY22" fmla="*/ 1341934 h 2915255"/>
                  <a:gd name="connsiteX23" fmla="*/ 1031024 w 2683592"/>
                  <a:gd name="connsiteY23" fmla="*/ 512726 h 2915255"/>
                  <a:gd name="connsiteX24" fmla="*/ 1309319 w 2683592"/>
                  <a:gd name="connsiteY24" fmla="*/ 1398729 h 2915255"/>
                  <a:gd name="connsiteX25" fmla="*/ 1508102 w 2683592"/>
                  <a:gd name="connsiteY25" fmla="*/ 1904204 h 2915255"/>
                  <a:gd name="connsiteX26" fmla="*/ 1434268 w 2683592"/>
                  <a:gd name="connsiteY26" fmla="*/ 2256334 h 2915255"/>
                  <a:gd name="connsiteX27" fmla="*/ 1144614 w 2683592"/>
                  <a:gd name="connsiteY27" fmla="*/ 1807653 h 2915255"/>
                  <a:gd name="connsiteX28" fmla="*/ 906075 w 2683592"/>
                  <a:gd name="connsiteY28" fmla="*/ 1307856 h 2915255"/>
                  <a:gd name="connsiteX29" fmla="*/ 957190 w 2683592"/>
                  <a:gd name="connsiteY29" fmla="*/ 103802 h 2915255"/>
                  <a:gd name="connsiteX30" fmla="*/ 928973 w 2683592"/>
                  <a:gd name="connsiteY30" fmla="*/ 178701 h 2915255"/>
                  <a:gd name="connsiteX31" fmla="*/ 809523 w 2683592"/>
                  <a:gd name="connsiteY31" fmla="*/ 1120433 h 2915255"/>
                  <a:gd name="connsiteX32" fmla="*/ 349483 w 2683592"/>
                  <a:gd name="connsiteY32" fmla="*/ 762624 h 2915255"/>
                  <a:gd name="connsiteX33" fmla="*/ 602272 w 2683592"/>
                  <a:gd name="connsiteY33" fmla="*/ 487151 h 2915255"/>
                  <a:gd name="connsiteX34" fmla="*/ 650497 w 2683592"/>
                  <a:gd name="connsiteY34" fmla="*/ 382097 h 2915255"/>
                  <a:gd name="connsiteX35" fmla="*/ 287009 w 2683592"/>
                  <a:gd name="connsiteY35" fmla="*/ 705829 h 2915255"/>
                  <a:gd name="connsiteX36" fmla="*/ 51076 w 2683592"/>
                  <a:gd name="connsiteY36" fmla="*/ 204253 h 2915255"/>
                  <a:gd name="connsiteX37" fmla="*/ 20072 w 2683592"/>
                  <a:gd name="connsiteY37" fmla="*/ 188994 h 2915255"/>
                  <a:gd name="connsiteX38" fmla="*/ 275650 w 2683592"/>
                  <a:gd name="connsiteY38" fmla="*/ 819419 h 2915255"/>
                  <a:gd name="connsiteX39" fmla="*/ 735689 w 2683592"/>
                  <a:gd name="connsiteY39" fmla="*/ 1251061 h 2915255"/>
                  <a:gd name="connsiteX40" fmla="*/ 991267 w 2683592"/>
                  <a:gd name="connsiteY40" fmla="*/ 1847409 h 2915255"/>
                  <a:gd name="connsiteX41" fmla="*/ 1178691 w 2683592"/>
                  <a:gd name="connsiteY41" fmla="*/ 2267693 h 2915255"/>
                  <a:gd name="connsiteX42" fmla="*/ 843600 w 2683592"/>
                  <a:gd name="connsiteY42" fmla="*/ 2080269 h 2915255"/>
                  <a:gd name="connsiteX43" fmla="*/ 440355 w 2683592"/>
                  <a:gd name="connsiteY43" fmla="*/ 1682704 h 2915255"/>
                  <a:gd name="connsiteX44" fmla="*/ 417637 w 2683592"/>
                  <a:gd name="connsiteY44" fmla="*/ 1324895 h 2915255"/>
                  <a:gd name="connsiteX45" fmla="*/ 343804 w 2683592"/>
                  <a:gd name="connsiteY45" fmla="*/ 1711101 h 2915255"/>
                  <a:gd name="connsiteX46" fmla="*/ 279221 w 2683592"/>
                  <a:gd name="connsiteY46" fmla="*/ 1658897 h 2915255"/>
                  <a:gd name="connsiteX47" fmla="*/ 42790 w 2683592"/>
                  <a:gd name="connsiteY47" fmla="*/ 1455524 h 2915255"/>
                  <a:gd name="connsiteX48" fmla="*/ 38301 w 2683592"/>
                  <a:gd name="connsiteY48" fmla="*/ 1490984 h 2915255"/>
                  <a:gd name="connsiteX49" fmla="*/ 434676 w 2683592"/>
                  <a:gd name="connsiteY49" fmla="*/ 1836050 h 2915255"/>
                  <a:gd name="connsiteX50" fmla="*/ 820882 w 2683592"/>
                  <a:gd name="connsiteY50" fmla="*/ 2193859 h 2915255"/>
                  <a:gd name="connsiteX51" fmla="*/ 489112 w 2683592"/>
                  <a:gd name="connsiteY51" fmla="*/ 2230169 h 2915255"/>
                  <a:gd name="connsiteX52" fmla="*/ 230214 w 2683592"/>
                  <a:gd name="connsiteY52" fmla="*/ 2273372 h 2915255"/>
                  <a:gd name="connsiteX53" fmla="*/ 667977 w 2683592"/>
                  <a:gd name="connsiteY53" fmla="*/ 2250246 h 2915255"/>
                  <a:gd name="connsiteX54" fmla="*/ 894716 w 2683592"/>
                  <a:gd name="connsiteY54" fmla="*/ 2244975 h 2915255"/>
                  <a:gd name="connsiteX55" fmla="*/ 1133255 w 2683592"/>
                  <a:gd name="connsiteY55" fmla="*/ 2494873 h 2915255"/>
                  <a:gd name="connsiteX56" fmla="*/ 1099178 w 2683592"/>
                  <a:gd name="connsiteY56" fmla="*/ 2761809 h 2915255"/>
                  <a:gd name="connsiteX57" fmla="*/ 1084565 w 2683592"/>
                  <a:gd name="connsiteY57" fmla="*/ 2819817 h 2915255"/>
                  <a:gd name="connsiteX0" fmla="*/ 1084565 w 2683592"/>
                  <a:gd name="connsiteY0" fmla="*/ 2819817 h 2915255"/>
                  <a:gd name="connsiteX1" fmla="*/ 1371794 w 2683592"/>
                  <a:gd name="connsiteY1" fmla="*/ 2915156 h 2915255"/>
                  <a:gd name="connsiteX2" fmla="*/ 1735282 w 2683592"/>
                  <a:gd name="connsiteY2" fmla="*/ 2829963 h 2915255"/>
                  <a:gd name="connsiteX3" fmla="*/ 1604653 w 2683592"/>
                  <a:gd name="connsiteY3" fmla="*/ 2631181 h 2915255"/>
                  <a:gd name="connsiteX4" fmla="*/ 1564897 w 2683592"/>
                  <a:gd name="connsiteY4" fmla="*/ 2381283 h 2915255"/>
                  <a:gd name="connsiteX5" fmla="*/ 1928385 w 2683592"/>
                  <a:gd name="connsiteY5" fmla="*/ 1904204 h 2915255"/>
                  <a:gd name="connsiteX6" fmla="*/ 2626964 w 2683592"/>
                  <a:gd name="connsiteY6" fmla="*/ 1461203 h 2915255"/>
                  <a:gd name="connsiteX7" fmla="*/ 2567958 w 2683592"/>
                  <a:gd name="connsiteY7" fmla="*/ 1476382 h 2915255"/>
                  <a:gd name="connsiteX8" fmla="*/ 1979501 w 2683592"/>
                  <a:gd name="connsiteY8" fmla="*/ 1796294 h 2915255"/>
                  <a:gd name="connsiteX9" fmla="*/ 1945424 w 2683592"/>
                  <a:gd name="connsiteY9" fmla="*/ 1552075 h 2915255"/>
                  <a:gd name="connsiteX10" fmla="*/ 2337990 w 2683592"/>
                  <a:gd name="connsiteY10" fmla="*/ 1184358 h 2915255"/>
                  <a:gd name="connsiteX11" fmla="*/ 2348872 w 2683592"/>
                  <a:gd name="connsiteY11" fmla="*/ 1149442 h 2915255"/>
                  <a:gd name="connsiteX12" fmla="*/ 1917026 w 2683592"/>
                  <a:gd name="connsiteY12" fmla="*/ 1478242 h 2915255"/>
                  <a:gd name="connsiteX13" fmla="*/ 1723923 w 2683592"/>
                  <a:gd name="connsiteY13" fmla="*/ 1182907 h 2915255"/>
                  <a:gd name="connsiteX14" fmla="*/ 1831834 w 2683592"/>
                  <a:gd name="connsiteY14" fmla="*/ 1569114 h 2915255"/>
                  <a:gd name="connsiteX15" fmla="*/ 1792077 w 2683592"/>
                  <a:gd name="connsiteY15" fmla="*/ 1853089 h 2915255"/>
                  <a:gd name="connsiteX16" fmla="*/ 1468345 w 2683592"/>
                  <a:gd name="connsiteY16" fmla="*/ 1495280 h 2915255"/>
                  <a:gd name="connsiteX17" fmla="*/ 1576256 w 2683592"/>
                  <a:gd name="connsiteY17" fmla="*/ 955727 h 2915255"/>
                  <a:gd name="connsiteX18" fmla="*/ 2002219 w 2683592"/>
                  <a:gd name="connsiteY18" fmla="*/ 592239 h 2915255"/>
                  <a:gd name="connsiteX19" fmla="*/ 1570576 w 2683592"/>
                  <a:gd name="connsiteY19" fmla="*/ 836458 h 2915255"/>
                  <a:gd name="connsiteX20" fmla="*/ 1610333 w 2683592"/>
                  <a:gd name="connsiteY20" fmla="*/ 421854 h 2915255"/>
                  <a:gd name="connsiteX21" fmla="*/ 1451307 w 2683592"/>
                  <a:gd name="connsiteY21" fmla="*/ 955727 h 2915255"/>
                  <a:gd name="connsiteX22" fmla="*/ 1366114 w 2683592"/>
                  <a:gd name="connsiteY22" fmla="*/ 1341934 h 2915255"/>
                  <a:gd name="connsiteX23" fmla="*/ 1031024 w 2683592"/>
                  <a:gd name="connsiteY23" fmla="*/ 512726 h 2915255"/>
                  <a:gd name="connsiteX24" fmla="*/ 1309319 w 2683592"/>
                  <a:gd name="connsiteY24" fmla="*/ 1398729 h 2915255"/>
                  <a:gd name="connsiteX25" fmla="*/ 1508102 w 2683592"/>
                  <a:gd name="connsiteY25" fmla="*/ 1904204 h 2915255"/>
                  <a:gd name="connsiteX26" fmla="*/ 1434268 w 2683592"/>
                  <a:gd name="connsiteY26" fmla="*/ 2256334 h 2915255"/>
                  <a:gd name="connsiteX27" fmla="*/ 1144614 w 2683592"/>
                  <a:gd name="connsiteY27" fmla="*/ 1807653 h 2915255"/>
                  <a:gd name="connsiteX28" fmla="*/ 906075 w 2683592"/>
                  <a:gd name="connsiteY28" fmla="*/ 1307856 h 2915255"/>
                  <a:gd name="connsiteX29" fmla="*/ 957190 w 2683592"/>
                  <a:gd name="connsiteY29" fmla="*/ 103802 h 2915255"/>
                  <a:gd name="connsiteX30" fmla="*/ 928973 w 2683592"/>
                  <a:gd name="connsiteY30" fmla="*/ 178701 h 2915255"/>
                  <a:gd name="connsiteX31" fmla="*/ 809523 w 2683592"/>
                  <a:gd name="connsiteY31" fmla="*/ 1120433 h 2915255"/>
                  <a:gd name="connsiteX32" fmla="*/ 349483 w 2683592"/>
                  <a:gd name="connsiteY32" fmla="*/ 762624 h 2915255"/>
                  <a:gd name="connsiteX33" fmla="*/ 602272 w 2683592"/>
                  <a:gd name="connsiteY33" fmla="*/ 487151 h 2915255"/>
                  <a:gd name="connsiteX34" fmla="*/ 650497 w 2683592"/>
                  <a:gd name="connsiteY34" fmla="*/ 382097 h 2915255"/>
                  <a:gd name="connsiteX35" fmla="*/ 287009 w 2683592"/>
                  <a:gd name="connsiteY35" fmla="*/ 705829 h 2915255"/>
                  <a:gd name="connsiteX36" fmla="*/ 51076 w 2683592"/>
                  <a:gd name="connsiteY36" fmla="*/ 204253 h 2915255"/>
                  <a:gd name="connsiteX37" fmla="*/ 20072 w 2683592"/>
                  <a:gd name="connsiteY37" fmla="*/ 188994 h 2915255"/>
                  <a:gd name="connsiteX38" fmla="*/ 275650 w 2683592"/>
                  <a:gd name="connsiteY38" fmla="*/ 819419 h 2915255"/>
                  <a:gd name="connsiteX39" fmla="*/ 735689 w 2683592"/>
                  <a:gd name="connsiteY39" fmla="*/ 1251061 h 2915255"/>
                  <a:gd name="connsiteX40" fmla="*/ 991267 w 2683592"/>
                  <a:gd name="connsiteY40" fmla="*/ 1847409 h 2915255"/>
                  <a:gd name="connsiteX41" fmla="*/ 1178691 w 2683592"/>
                  <a:gd name="connsiteY41" fmla="*/ 2267693 h 2915255"/>
                  <a:gd name="connsiteX42" fmla="*/ 843600 w 2683592"/>
                  <a:gd name="connsiteY42" fmla="*/ 2080269 h 2915255"/>
                  <a:gd name="connsiteX43" fmla="*/ 440355 w 2683592"/>
                  <a:gd name="connsiteY43" fmla="*/ 1682704 h 2915255"/>
                  <a:gd name="connsiteX44" fmla="*/ 417637 w 2683592"/>
                  <a:gd name="connsiteY44" fmla="*/ 1324895 h 2915255"/>
                  <a:gd name="connsiteX45" fmla="*/ 343804 w 2683592"/>
                  <a:gd name="connsiteY45" fmla="*/ 1711101 h 2915255"/>
                  <a:gd name="connsiteX46" fmla="*/ 279221 w 2683592"/>
                  <a:gd name="connsiteY46" fmla="*/ 1658897 h 2915255"/>
                  <a:gd name="connsiteX47" fmla="*/ 42790 w 2683592"/>
                  <a:gd name="connsiteY47" fmla="*/ 1455524 h 2915255"/>
                  <a:gd name="connsiteX48" fmla="*/ 38301 w 2683592"/>
                  <a:gd name="connsiteY48" fmla="*/ 1490984 h 2915255"/>
                  <a:gd name="connsiteX49" fmla="*/ 434676 w 2683592"/>
                  <a:gd name="connsiteY49" fmla="*/ 1836050 h 2915255"/>
                  <a:gd name="connsiteX50" fmla="*/ 820882 w 2683592"/>
                  <a:gd name="connsiteY50" fmla="*/ 2193859 h 2915255"/>
                  <a:gd name="connsiteX51" fmla="*/ 489112 w 2683592"/>
                  <a:gd name="connsiteY51" fmla="*/ 2230169 h 2915255"/>
                  <a:gd name="connsiteX52" fmla="*/ 230214 w 2683592"/>
                  <a:gd name="connsiteY52" fmla="*/ 2273372 h 2915255"/>
                  <a:gd name="connsiteX53" fmla="*/ 667977 w 2683592"/>
                  <a:gd name="connsiteY53" fmla="*/ 2250246 h 2915255"/>
                  <a:gd name="connsiteX54" fmla="*/ 894716 w 2683592"/>
                  <a:gd name="connsiteY54" fmla="*/ 2244975 h 2915255"/>
                  <a:gd name="connsiteX55" fmla="*/ 1133255 w 2683592"/>
                  <a:gd name="connsiteY55" fmla="*/ 2494873 h 2915255"/>
                  <a:gd name="connsiteX56" fmla="*/ 1099178 w 2683592"/>
                  <a:gd name="connsiteY56" fmla="*/ 2761809 h 2915255"/>
                  <a:gd name="connsiteX57" fmla="*/ 1084565 w 2683592"/>
                  <a:gd name="connsiteY57" fmla="*/ 2819817 h 2915255"/>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099178 w 2683592"/>
                  <a:gd name="connsiteY56" fmla="*/ 2761809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099178 w 2683592"/>
                  <a:gd name="connsiteY56" fmla="*/ 2761809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099178 w 2683592"/>
                  <a:gd name="connsiteY56" fmla="*/ 2761809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35681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35681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70359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70359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70359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70359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70359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896949 w 2683592"/>
                  <a:gd name="connsiteY12" fmla="*/ 1540297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896949 w 2683592"/>
                  <a:gd name="connsiteY12" fmla="*/ 1540297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896949 w 2683592"/>
                  <a:gd name="connsiteY12" fmla="*/ 1540297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896949 w 2683592"/>
                  <a:gd name="connsiteY12" fmla="*/ 1540297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69356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896949 w 2683592"/>
                  <a:gd name="connsiteY12" fmla="*/ 1540297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69356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3089103"/>
                  <a:gd name="connsiteX1" fmla="*/ 1359370 w 2683592"/>
                  <a:gd name="connsiteY1" fmla="*/ 3089092 h 3089103"/>
                  <a:gd name="connsiteX2" fmla="*/ 1735282 w 2683592"/>
                  <a:gd name="connsiteY2" fmla="*/ 2829963 h 3089103"/>
                  <a:gd name="connsiteX3" fmla="*/ 1604653 w 2683592"/>
                  <a:gd name="connsiteY3" fmla="*/ 2631181 h 3089103"/>
                  <a:gd name="connsiteX4" fmla="*/ 1564897 w 2683592"/>
                  <a:gd name="connsiteY4" fmla="*/ 2381283 h 3089103"/>
                  <a:gd name="connsiteX5" fmla="*/ 1928385 w 2683592"/>
                  <a:gd name="connsiteY5" fmla="*/ 1904204 h 3089103"/>
                  <a:gd name="connsiteX6" fmla="*/ 2626964 w 2683592"/>
                  <a:gd name="connsiteY6" fmla="*/ 1461203 h 3089103"/>
                  <a:gd name="connsiteX7" fmla="*/ 2567958 w 2683592"/>
                  <a:gd name="connsiteY7" fmla="*/ 1476382 h 3089103"/>
                  <a:gd name="connsiteX8" fmla="*/ 1979501 w 2683592"/>
                  <a:gd name="connsiteY8" fmla="*/ 1796294 h 3089103"/>
                  <a:gd name="connsiteX9" fmla="*/ 1945424 w 2683592"/>
                  <a:gd name="connsiteY9" fmla="*/ 1552075 h 3089103"/>
                  <a:gd name="connsiteX10" fmla="*/ 2337990 w 2683592"/>
                  <a:gd name="connsiteY10" fmla="*/ 1184358 h 3089103"/>
                  <a:gd name="connsiteX11" fmla="*/ 2348872 w 2683592"/>
                  <a:gd name="connsiteY11" fmla="*/ 1149442 h 3089103"/>
                  <a:gd name="connsiteX12" fmla="*/ 1896949 w 2683592"/>
                  <a:gd name="connsiteY12" fmla="*/ 1540297 h 3089103"/>
                  <a:gd name="connsiteX13" fmla="*/ 1723923 w 2683592"/>
                  <a:gd name="connsiteY13" fmla="*/ 1182907 h 3089103"/>
                  <a:gd name="connsiteX14" fmla="*/ 1831834 w 2683592"/>
                  <a:gd name="connsiteY14" fmla="*/ 1569114 h 3089103"/>
                  <a:gd name="connsiteX15" fmla="*/ 1792077 w 2683592"/>
                  <a:gd name="connsiteY15" fmla="*/ 1853089 h 3089103"/>
                  <a:gd name="connsiteX16" fmla="*/ 1468345 w 2683592"/>
                  <a:gd name="connsiteY16" fmla="*/ 1495280 h 3089103"/>
                  <a:gd name="connsiteX17" fmla="*/ 1576256 w 2683592"/>
                  <a:gd name="connsiteY17" fmla="*/ 955727 h 3089103"/>
                  <a:gd name="connsiteX18" fmla="*/ 2002219 w 2683592"/>
                  <a:gd name="connsiteY18" fmla="*/ 592239 h 3089103"/>
                  <a:gd name="connsiteX19" fmla="*/ 1534073 w 2683592"/>
                  <a:gd name="connsiteY19" fmla="*/ 914939 h 3089103"/>
                  <a:gd name="connsiteX20" fmla="*/ 1610333 w 2683592"/>
                  <a:gd name="connsiteY20" fmla="*/ 421854 h 3089103"/>
                  <a:gd name="connsiteX21" fmla="*/ 1451307 w 2683592"/>
                  <a:gd name="connsiteY21" fmla="*/ 955727 h 3089103"/>
                  <a:gd name="connsiteX22" fmla="*/ 1366114 w 2683592"/>
                  <a:gd name="connsiteY22" fmla="*/ 1341934 h 3089103"/>
                  <a:gd name="connsiteX23" fmla="*/ 1031024 w 2683592"/>
                  <a:gd name="connsiteY23" fmla="*/ 512726 h 3089103"/>
                  <a:gd name="connsiteX24" fmla="*/ 1309319 w 2683592"/>
                  <a:gd name="connsiteY24" fmla="*/ 1398729 h 3089103"/>
                  <a:gd name="connsiteX25" fmla="*/ 1508102 w 2683592"/>
                  <a:gd name="connsiteY25" fmla="*/ 1904204 h 3089103"/>
                  <a:gd name="connsiteX26" fmla="*/ 1434268 w 2683592"/>
                  <a:gd name="connsiteY26" fmla="*/ 2256334 h 3089103"/>
                  <a:gd name="connsiteX27" fmla="*/ 1144614 w 2683592"/>
                  <a:gd name="connsiteY27" fmla="*/ 1807653 h 3089103"/>
                  <a:gd name="connsiteX28" fmla="*/ 906075 w 2683592"/>
                  <a:gd name="connsiteY28" fmla="*/ 1307856 h 3089103"/>
                  <a:gd name="connsiteX29" fmla="*/ 957190 w 2683592"/>
                  <a:gd name="connsiteY29" fmla="*/ 103802 h 3089103"/>
                  <a:gd name="connsiteX30" fmla="*/ 928973 w 2683592"/>
                  <a:gd name="connsiteY30" fmla="*/ 178701 h 3089103"/>
                  <a:gd name="connsiteX31" fmla="*/ 809523 w 2683592"/>
                  <a:gd name="connsiteY31" fmla="*/ 1120433 h 3089103"/>
                  <a:gd name="connsiteX32" fmla="*/ 349483 w 2683592"/>
                  <a:gd name="connsiteY32" fmla="*/ 762624 h 3089103"/>
                  <a:gd name="connsiteX33" fmla="*/ 650497 w 2683592"/>
                  <a:gd name="connsiteY33" fmla="*/ 382097 h 3089103"/>
                  <a:gd name="connsiteX34" fmla="*/ 287009 w 2683592"/>
                  <a:gd name="connsiteY34" fmla="*/ 705829 h 3089103"/>
                  <a:gd name="connsiteX35" fmla="*/ 51076 w 2683592"/>
                  <a:gd name="connsiteY35" fmla="*/ 204253 h 3089103"/>
                  <a:gd name="connsiteX36" fmla="*/ 20072 w 2683592"/>
                  <a:gd name="connsiteY36" fmla="*/ 188994 h 3089103"/>
                  <a:gd name="connsiteX37" fmla="*/ 275650 w 2683592"/>
                  <a:gd name="connsiteY37" fmla="*/ 819419 h 3089103"/>
                  <a:gd name="connsiteX38" fmla="*/ 735689 w 2683592"/>
                  <a:gd name="connsiteY38" fmla="*/ 1251061 h 3089103"/>
                  <a:gd name="connsiteX39" fmla="*/ 991267 w 2683592"/>
                  <a:gd name="connsiteY39" fmla="*/ 1847409 h 3089103"/>
                  <a:gd name="connsiteX40" fmla="*/ 1178691 w 2683592"/>
                  <a:gd name="connsiteY40" fmla="*/ 2267693 h 3089103"/>
                  <a:gd name="connsiteX41" fmla="*/ 843600 w 2683592"/>
                  <a:gd name="connsiteY41" fmla="*/ 2080269 h 3089103"/>
                  <a:gd name="connsiteX42" fmla="*/ 440355 w 2683592"/>
                  <a:gd name="connsiteY42" fmla="*/ 1682704 h 3089103"/>
                  <a:gd name="connsiteX43" fmla="*/ 417637 w 2683592"/>
                  <a:gd name="connsiteY43" fmla="*/ 1324895 h 3089103"/>
                  <a:gd name="connsiteX44" fmla="*/ 369356 w 2683592"/>
                  <a:gd name="connsiteY44" fmla="*/ 1711101 h 3089103"/>
                  <a:gd name="connsiteX45" fmla="*/ 279221 w 2683592"/>
                  <a:gd name="connsiteY45" fmla="*/ 1658897 h 3089103"/>
                  <a:gd name="connsiteX46" fmla="*/ 42790 w 2683592"/>
                  <a:gd name="connsiteY46" fmla="*/ 1455524 h 3089103"/>
                  <a:gd name="connsiteX47" fmla="*/ 38301 w 2683592"/>
                  <a:gd name="connsiteY47" fmla="*/ 1490984 h 3089103"/>
                  <a:gd name="connsiteX48" fmla="*/ 434676 w 2683592"/>
                  <a:gd name="connsiteY48" fmla="*/ 1836050 h 3089103"/>
                  <a:gd name="connsiteX49" fmla="*/ 820882 w 2683592"/>
                  <a:gd name="connsiteY49" fmla="*/ 2193859 h 3089103"/>
                  <a:gd name="connsiteX50" fmla="*/ 489112 w 2683592"/>
                  <a:gd name="connsiteY50" fmla="*/ 2230169 h 3089103"/>
                  <a:gd name="connsiteX51" fmla="*/ 230214 w 2683592"/>
                  <a:gd name="connsiteY51" fmla="*/ 2273372 h 3089103"/>
                  <a:gd name="connsiteX52" fmla="*/ 667977 w 2683592"/>
                  <a:gd name="connsiteY52" fmla="*/ 2250246 h 3089103"/>
                  <a:gd name="connsiteX53" fmla="*/ 894716 w 2683592"/>
                  <a:gd name="connsiteY53" fmla="*/ 2244975 h 3089103"/>
                  <a:gd name="connsiteX54" fmla="*/ 1133255 w 2683592"/>
                  <a:gd name="connsiteY54" fmla="*/ 2494873 h 3089103"/>
                  <a:gd name="connsiteX55" fmla="*/ 1170359 w 2683592"/>
                  <a:gd name="connsiteY55" fmla="*/ 2657775 h 3089103"/>
                  <a:gd name="connsiteX56" fmla="*/ 1084565 w 2683592"/>
                  <a:gd name="connsiteY56" fmla="*/ 2819817 h 3089103"/>
                  <a:gd name="connsiteX0" fmla="*/ 1084565 w 2683592"/>
                  <a:gd name="connsiteY0" fmla="*/ 2819817 h 3096797"/>
                  <a:gd name="connsiteX1" fmla="*/ 1359370 w 2683592"/>
                  <a:gd name="connsiteY1" fmla="*/ 3089092 h 3096797"/>
                  <a:gd name="connsiteX2" fmla="*/ 1757023 w 2683592"/>
                  <a:gd name="connsiteY2" fmla="*/ 2991473 h 3096797"/>
                  <a:gd name="connsiteX3" fmla="*/ 1604653 w 2683592"/>
                  <a:gd name="connsiteY3" fmla="*/ 2631181 h 3096797"/>
                  <a:gd name="connsiteX4" fmla="*/ 1564897 w 2683592"/>
                  <a:gd name="connsiteY4" fmla="*/ 2381283 h 3096797"/>
                  <a:gd name="connsiteX5" fmla="*/ 1928385 w 2683592"/>
                  <a:gd name="connsiteY5" fmla="*/ 1904204 h 3096797"/>
                  <a:gd name="connsiteX6" fmla="*/ 2626964 w 2683592"/>
                  <a:gd name="connsiteY6" fmla="*/ 1461203 h 3096797"/>
                  <a:gd name="connsiteX7" fmla="*/ 2567958 w 2683592"/>
                  <a:gd name="connsiteY7" fmla="*/ 1476382 h 3096797"/>
                  <a:gd name="connsiteX8" fmla="*/ 1979501 w 2683592"/>
                  <a:gd name="connsiteY8" fmla="*/ 1796294 h 3096797"/>
                  <a:gd name="connsiteX9" fmla="*/ 1945424 w 2683592"/>
                  <a:gd name="connsiteY9" fmla="*/ 1552075 h 3096797"/>
                  <a:gd name="connsiteX10" fmla="*/ 2337990 w 2683592"/>
                  <a:gd name="connsiteY10" fmla="*/ 1184358 h 3096797"/>
                  <a:gd name="connsiteX11" fmla="*/ 2348872 w 2683592"/>
                  <a:gd name="connsiteY11" fmla="*/ 1149442 h 3096797"/>
                  <a:gd name="connsiteX12" fmla="*/ 1896949 w 2683592"/>
                  <a:gd name="connsiteY12" fmla="*/ 1540297 h 3096797"/>
                  <a:gd name="connsiteX13" fmla="*/ 1723923 w 2683592"/>
                  <a:gd name="connsiteY13" fmla="*/ 1182907 h 3096797"/>
                  <a:gd name="connsiteX14" fmla="*/ 1831834 w 2683592"/>
                  <a:gd name="connsiteY14" fmla="*/ 1569114 h 3096797"/>
                  <a:gd name="connsiteX15" fmla="*/ 1792077 w 2683592"/>
                  <a:gd name="connsiteY15" fmla="*/ 1853089 h 3096797"/>
                  <a:gd name="connsiteX16" fmla="*/ 1468345 w 2683592"/>
                  <a:gd name="connsiteY16" fmla="*/ 1495280 h 3096797"/>
                  <a:gd name="connsiteX17" fmla="*/ 1576256 w 2683592"/>
                  <a:gd name="connsiteY17" fmla="*/ 955727 h 3096797"/>
                  <a:gd name="connsiteX18" fmla="*/ 2002219 w 2683592"/>
                  <a:gd name="connsiteY18" fmla="*/ 592239 h 3096797"/>
                  <a:gd name="connsiteX19" fmla="*/ 1534073 w 2683592"/>
                  <a:gd name="connsiteY19" fmla="*/ 914939 h 3096797"/>
                  <a:gd name="connsiteX20" fmla="*/ 1610333 w 2683592"/>
                  <a:gd name="connsiteY20" fmla="*/ 421854 h 3096797"/>
                  <a:gd name="connsiteX21" fmla="*/ 1451307 w 2683592"/>
                  <a:gd name="connsiteY21" fmla="*/ 955727 h 3096797"/>
                  <a:gd name="connsiteX22" fmla="*/ 1366114 w 2683592"/>
                  <a:gd name="connsiteY22" fmla="*/ 1341934 h 3096797"/>
                  <a:gd name="connsiteX23" fmla="*/ 1031024 w 2683592"/>
                  <a:gd name="connsiteY23" fmla="*/ 512726 h 3096797"/>
                  <a:gd name="connsiteX24" fmla="*/ 1309319 w 2683592"/>
                  <a:gd name="connsiteY24" fmla="*/ 1398729 h 3096797"/>
                  <a:gd name="connsiteX25" fmla="*/ 1508102 w 2683592"/>
                  <a:gd name="connsiteY25" fmla="*/ 1904204 h 3096797"/>
                  <a:gd name="connsiteX26" fmla="*/ 1434268 w 2683592"/>
                  <a:gd name="connsiteY26" fmla="*/ 2256334 h 3096797"/>
                  <a:gd name="connsiteX27" fmla="*/ 1144614 w 2683592"/>
                  <a:gd name="connsiteY27" fmla="*/ 1807653 h 3096797"/>
                  <a:gd name="connsiteX28" fmla="*/ 906075 w 2683592"/>
                  <a:gd name="connsiteY28" fmla="*/ 1307856 h 3096797"/>
                  <a:gd name="connsiteX29" fmla="*/ 957190 w 2683592"/>
                  <a:gd name="connsiteY29" fmla="*/ 103802 h 3096797"/>
                  <a:gd name="connsiteX30" fmla="*/ 928973 w 2683592"/>
                  <a:gd name="connsiteY30" fmla="*/ 178701 h 3096797"/>
                  <a:gd name="connsiteX31" fmla="*/ 809523 w 2683592"/>
                  <a:gd name="connsiteY31" fmla="*/ 1120433 h 3096797"/>
                  <a:gd name="connsiteX32" fmla="*/ 349483 w 2683592"/>
                  <a:gd name="connsiteY32" fmla="*/ 762624 h 3096797"/>
                  <a:gd name="connsiteX33" fmla="*/ 650497 w 2683592"/>
                  <a:gd name="connsiteY33" fmla="*/ 382097 h 3096797"/>
                  <a:gd name="connsiteX34" fmla="*/ 287009 w 2683592"/>
                  <a:gd name="connsiteY34" fmla="*/ 705829 h 3096797"/>
                  <a:gd name="connsiteX35" fmla="*/ 51076 w 2683592"/>
                  <a:gd name="connsiteY35" fmla="*/ 204253 h 3096797"/>
                  <a:gd name="connsiteX36" fmla="*/ 20072 w 2683592"/>
                  <a:gd name="connsiteY36" fmla="*/ 188994 h 3096797"/>
                  <a:gd name="connsiteX37" fmla="*/ 275650 w 2683592"/>
                  <a:gd name="connsiteY37" fmla="*/ 819419 h 3096797"/>
                  <a:gd name="connsiteX38" fmla="*/ 735689 w 2683592"/>
                  <a:gd name="connsiteY38" fmla="*/ 1251061 h 3096797"/>
                  <a:gd name="connsiteX39" fmla="*/ 991267 w 2683592"/>
                  <a:gd name="connsiteY39" fmla="*/ 1847409 h 3096797"/>
                  <a:gd name="connsiteX40" fmla="*/ 1178691 w 2683592"/>
                  <a:gd name="connsiteY40" fmla="*/ 2267693 h 3096797"/>
                  <a:gd name="connsiteX41" fmla="*/ 843600 w 2683592"/>
                  <a:gd name="connsiteY41" fmla="*/ 2080269 h 3096797"/>
                  <a:gd name="connsiteX42" fmla="*/ 440355 w 2683592"/>
                  <a:gd name="connsiteY42" fmla="*/ 1682704 h 3096797"/>
                  <a:gd name="connsiteX43" fmla="*/ 417637 w 2683592"/>
                  <a:gd name="connsiteY43" fmla="*/ 1324895 h 3096797"/>
                  <a:gd name="connsiteX44" fmla="*/ 369356 w 2683592"/>
                  <a:gd name="connsiteY44" fmla="*/ 1711101 h 3096797"/>
                  <a:gd name="connsiteX45" fmla="*/ 279221 w 2683592"/>
                  <a:gd name="connsiteY45" fmla="*/ 1658897 h 3096797"/>
                  <a:gd name="connsiteX46" fmla="*/ 42790 w 2683592"/>
                  <a:gd name="connsiteY46" fmla="*/ 1455524 h 3096797"/>
                  <a:gd name="connsiteX47" fmla="*/ 38301 w 2683592"/>
                  <a:gd name="connsiteY47" fmla="*/ 1490984 h 3096797"/>
                  <a:gd name="connsiteX48" fmla="*/ 434676 w 2683592"/>
                  <a:gd name="connsiteY48" fmla="*/ 1836050 h 3096797"/>
                  <a:gd name="connsiteX49" fmla="*/ 820882 w 2683592"/>
                  <a:gd name="connsiteY49" fmla="*/ 2193859 h 3096797"/>
                  <a:gd name="connsiteX50" fmla="*/ 489112 w 2683592"/>
                  <a:gd name="connsiteY50" fmla="*/ 2230169 h 3096797"/>
                  <a:gd name="connsiteX51" fmla="*/ 230214 w 2683592"/>
                  <a:gd name="connsiteY51" fmla="*/ 2273372 h 3096797"/>
                  <a:gd name="connsiteX52" fmla="*/ 667977 w 2683592"/>
                  <a:gd name="connsiteY52" fmla="*/ 2250246 h 3096797"/>
                  <a:gd name="connsiteX53" fmla="*/ 894716 w 2683592"/>
                  <a:gd name="connsiteY53" fmla="*/ 2244975 h 3096797"/>
                  <a:gd name="connsiteX54" fmla="*/ 1133255 w 2683592"/>
                  <a:gd name="connsiteY54" fmla="*/ 2494873 h 3096797"/>
                  <a:gd name="connsiteX55" fmla="*/ 1170359 w 2683592"/>
                  <a:gd name="connsiteY55" fmla="*/ 2657775 h 3096797"/>
                  <a:gd name="connsiteX56" fmla="*/ 1084565 w 2683592"/>
                  <a:gd name="connsiteY56" fmla="*/ 2819817 h 3096797"/>
                  <a:gd name="connsiteX0" fmla="*/ 1031764 w 2683592"/>
                  <a:gd name="connsiteY0" fmla="*/ 2999963 h 3089114"/>
                  <a:gd name="connsiteX1" fmla="*/ 1359370 w 2683592"/>
                  <a:gd name="connsiteY1" fmla="*/ 3089092 h 3089114"/>
                  <a:gd name="connsiteX2" fmla="*/ 1757023 w 2683592"/>
                  <a:gd name="connsiteY2" fmla="*/ 2991473 h 3089114"/>
                  <a:gd name="connsiteX3" fmla="*/ 1604653 w 2683592"/>
                  <a:gd name="connsiteY3" fmla="*/ 2631181 h 3089114"/>
                  <a:gd name="connsiteX4" fmla="*/ 1564897 w 2683592"/>
                  <a:gd name="connsiteY4" fmla="*/ 2381283 h 3089114"/>
                  <a:gd name="connsiteX5" fmla="*/ 1928385 w 2683592"/>
                  <a:gd name="connsiteY5" fmla="*/ 1904204 h 3089114"/>
                  <a:gd name="connsiteX6" fmla="*/ 2626964 w 2683592"/>
                  <a:gd name="connsiteY6" fmla="*/ 1461203 h 3089114"/>
                  <a:gd name="connsiteX7" fmla="*/ 2567958 w 2683592"/>
                  <a:gd name="connsiteY7" fmla="*/ 1476382 h 3089114"/>
                  <a:gd name="connsiteX8" fmla="*/ 1979501 w 2683592"/>
                  <a:gd name="connsiteY8" fmla="*/ 1796294 h 3089114"/>
                  <a:gd name="connsiteX9" fmla="*/ 1945424 w 2683592"/>
                  <a:gd name="connsiteY9" fmla="*/ 1552075 h 3089114"/>
                  <a:gd name="connsiteX10" fmla="*/ 2337990 w 2683592"/>
                  <a:gd name="connsiteY10" fmla="*/ 1184358 h 3089114"/>
                  <a:gd name="connsiteX11" fmla="*/ 2348872 w 2683592"/>
                  <a:gd name="connsiteY11" fmla="*/ 1149442 h 3089114"/>
                  <a:gd name="connsiteX12" fmla="*/ 1896949 w 2683592"/>
                  <a:gd name="connsiteY12" fmla="*/ 1540297 h 3089114"/>
                  <a:gd name="connsiteX13" fmla="*/ 1723923 w 2683592"/>
                  <a:gd name="connsiteY13" fmla="*/ 1182907 h 3089114"/>
                  <a:gd name="connsiteX14" fmla="*/ 1831834 w 2683592"/>
                  <a:gd name="connsiteY14" fmla="*/ 1569114 h 3089114"/>
                  <a:gd name="connsiteX15" fmla="*/ 1792077 w 2683592"/>
                  <a:gd name="connsiteY15" fmla="*/ 1853089 h 3089114"/>
                  <a:gd name="connsiteX16" fmla="*/ 1468345 w 2683592"/>
                  <a:gd name="connsiteY16" fmla="*/ 1495280 h 3089114"/>
                  <a:gd name="connsiteX17" fmla="*/ 1576256 w 2683592"/>
                  <a:gd name="connsiteY17" fmla="*/ 955727 h 3089114"/>
                  <a:gd name="connsiteX18" fmla="*/ 2002219 w 2683592"/>
                  <a:gd name="connsiteY18" fmla="*/ 592239 h 3089114"/>
                  <a:gd name="connsiteX19" fmla="*/ 1534073 w 2683592"/>
                  <a:gd name="connsiteY19" fmla="*/ 914939 h 3089114"/>
                  <a:gd name="connsiteX20" fmla="*/ 1610333 w 2683592"/>
                  <a:gd name="connsiteY20" fmla="*/ 421854 h 3089114"/>
                  <a:gd name="connsiteX21" fmla="*/ 1451307 w 2683592"/>
                  <a:gd name="connsiteY21" fmla="*/ 955727 h 3089114"/>
                  <a:gd name="connsiteX22" fmla="*/ 1366114 w 2683592"/>
                  <a:gd name="connsiteY22" fmla="*/ 1341934 h 3089114"/>
                  <a:gd name="connsiteX23" fmla="*/ 1031024 w 2683592"/>
                  <a:gd name="connsiteY23" fmla="*/ 512726 h 3089114"/>
                  <a:gd name="connsiteX24" fmla="*/ 1309319 w 2683592"/>
                  <a:gd name="connsiteY24" fmla="*/ 1398729 h 3089114"/>
                  <a:gd name="connsiteX25" fmla="*/ 1508102 w 2683592"/>
                  <a:gd name="connsiteY25" fmla="*/ 1904204 h 3089114"/>
                  <a:gd name="connsiteX26" fmla="*/ 1434268 w 2683592"/>
                  <a:gd name="connsiteY26" fmla="*/ 2256334 h 3089114"/>
                  <a:gd name="connsiteX27" fmla="*/ 1144614 w 2683592"/>
                  <a:gd name="connsiteY27" fmla="*/ 1807653 h 3089114"/>
                  <a:gd name="connsiteX28" fmla="*/ 906075 w 2683592"/>
                  <a:gd name="connsiteY28" fmla="*/ 1307856 h 3089114"/>
                  <a:gd name="connsiteX29" fmla="*/ 957190 w 2683592"/>
                  <a:gd name="connsiteY29" fmla="*/ 103802 h 3089114"/>
                  <a:gd name="connsiteX30" fmla="*/ 928973 w 2683592"/>
                  <a:gd name="connsiteY30" fmla="*/ 178701 h 3089114"/>
                  <a:gd name="connsiteX31" fmla="*/ 809523 w 2683592"/>
                  <a:gd name="connsiteY31" fmla="*/ 1120433 h 3089114"/>
                  <a:gd name="connsiteX32" fmla="*/ 349483 w 2683592"/>
                  <a:gd name="connsiteY32" fmla="*/ 762624 h 3089114"/>
                  <a:gd name="connsiteX33" fmla="*/ 650497 w 2683592"/>
                  <a:gd name="connsiteY33" fmla="*/ 382097 h 3089114"/>
                  <a:gd name="connsiteX34" fmla="*/ 287009 w 2683592"/>
                  <a:gd name="connsiteY34" fmla="*/ 705829 h 3089114"/>
                  <a:gd name="connsiteX35" fmla="*/ 51076 w 2683592"/>
                  <a:gd name="connsiteY35" fmla="*/ 204253 h 3089114"/>
                  <a:gd name="connsiteX36" fmla="*/ 20072 w 2683592"/>
                  <a:gd name="connsiteY36" fmla="*/ 188994 h 3089114"/>
                  <a:gd name="connsiteX37" fmla="*/ 275650 w 2683592"/>
                  <a:gd name="connsiteY37" fmla="*/ 819419 h 3089114"/>
                  <a:gd name="connsiteX38" fmla="*/ 735689 w 2683592"/>
                  <a:gd name="connsiteY38" fmla="*/ 1251061 h 3089114"/>
                  <a:gd name="connsiteX39" fmla="*/ 991267 w 2683592"/>
                  <a:gd name="connsiteY39" fmla="*/ 1847409 h 3089114"/>
                  <a:gd name="connsiteX40" fmla="*/ 1178691 w 2683592"/>
                  <a:gd name="connsiteY40" fmla="*/ 2267693 h 3089114"/>
                  <a:gd name="connsiteX41" fmla="*/ 843600 w 2683592"/>
                  <a:gd name="connsiteY41" fmla="*/ 2080269 h 3089114"/>
                  <a:gd name="connsiteX42" fmla="*/ 440355 w 2683592"/>
                  <a:gd name="connsiteY42" fmla="*/ 1682704 h 3089114"/>
                  <a:gd name="connsiteX43" fmla="*/ 417637 w 2683592"/>
                  <a:gd name="connsiteY43" fmla="*/ 1324895 h 3089114"/>
                  <a:gd name="connsiteX44" fmla="*/ 369356 w 2683592"/>
                  <a:gd name="connsiteY44" fmla="*/ 1711101 h 3089114"/>
                  <a:gd name="connsiteX45" fmla="*/ 279221 w 2683592"/>
                  <a:gd name="connsiteY45" fmla="*/ 1658897 h 3089114"/>
                  <a:gd name="connsiteX46" fmla="*/ 42790 w 2683592"/>
                  <a:gd name="connsiteY46" fmla="*/ 1455524 h 3089114"/>
                  <a:gd name="connsiteX47" fmla="*/ 38301 w 2683592"/>
                  <a:gd name="connsiteY47" fmla="*/ 1490984 h 3089114"/>
                  <a:gd name="connsiteX48" fmla="*/ 434676 w 2683592"/>
                  <a:gd name="connsiteY48" fmla="*/ 1836050 h 3089114"/>
                  <a:gd name="connsiteX49" fmla="*/ 820882 w 2683592"/>
                  <a:gd name="connsiteY49" fmla="*/ 2193859 h 3089114"/>
                  <a:gd name="connsiteX50" fmla="*/ 489112 w 2683592"/>
                  <a:gd name="connsiteY50" fmla="*/ 2230169 h 3089114"/>
                  <a:gd name="connsiteX51" fmla="*/ 230214 w 2683592"/>
                  <a:gd name="connsiteY51" fmla="*/ 2273372 h 3089114"/>
                  <a:gd name="connsiteX52" fmla="*/ 667977 w 2683592"/>
                  <a:gd name="connsiteY52" fmla="*/ 2250246 h 3089114"/>
                  <a:gd name="connsiteX53" fmla="*/ 894716 w 2683592"/>
                  <a:gd name="connsiteY53" fmla="*/ 2244975 h 3089114"/>
                  <a:gd name="connsiteX54" fmla="*/ 1133255 w 2683592"/>
                  <a:gd name="connsiteY54" fmla="*/ 2494873 h 3089114"/>
                  <a:gd name="connsiteX55" fmla="*/ 1170359 w 2683592"/>
                  <a:gd name="connsiteY55" fmla="*/ 2657775 h 3089114"/>
                  <a:gd name="connsiteX56" fmla="*/ 1031764 w 2683592"/>
                  <a:gd name="connsiteY56" fmla="*/ 2999963 h 3089114"/>
                  <a:gd name="connsiteX0" fmla="*/ 1402514 w 3054342"/>
                  <a:gd name="connsiteY0" fmla="*/ 2999963 h 3089114"/>
                  <a:gd name="connsiteX1" fmla="*/ 1730120 w 3054342"/>
                  <a:gd name="connsiteY1" fmla="*/ 3089092 h 3089114"/>
                  <a:gd name="connsiteX2" fmla="*/ 2127773 w 3054342"/>
                  <a:gd name="connsiteY2" fmla="*/ 2991473 h 3089114"/>
                  <a:gd name="connsiteX3" fmla="*/ 1975403 w 3054342"/>
                  <a:gd name="connsiteY3" fmla="*/ 2631181 h 3089114"/>
                  <a:gd name="connsiteX4" fmla="*/ 1935647 w 3054342"/>
                  <a:gd name="connsiteY4" fmla="*/ 2381283 h 3089114"/>
                  <a:gd name="connsiteX5" fmla="*/ 2299135 w 3054342"/>
                  <a:gd name="connsiteY5" fmla="*/ 1904204 h 3089114"/>
                  <a:gd name="connsiteX6" fmla="*/ 2997714 w 3054342"/>
                  <a:gd name="connsiteY6" fmla="*/ 1461203 h 3089114"/>
                  <a:gd name="connsiteX7" fmla="*/ 2938708 w 3054342"/>
                  <a:gd name="connsiteY7" fmla="*/ 1476382 h 3089114"/>
                  <a:gd name="connsiteX8" fmla="*/ 2350251 w 3054342"/>
                  <a:gd name="connsiteY8" fmla="*/ 1796294 h 3089114"/>
                  <a:gd name="connsiteX9" fmla="*/ 2316174 w 3054342"/>
                  <a:gd name="connsiteY9" fmla="*/ 1552075 h 3089114"/>
                  <a:gd name="connsiteX10" fmla="*/ 2708740 w 3054342"/>
                  <a:gd name="connsiteY10" fmla="*/ 1184358 h 3089114"/>
                  <a:gd name="connsiteX11" fmla="*/ 2719622 w 3054342"/>
                  <a:gd name="connsiteY11" fmla="*/ 1149442 h 3089114"/>
                  <a:gd name="connsiteX12" fmla="*/ 2267699 w 3054342"/>
                  <a:gd name="connsiteY12" fmla="*/ 1540297 h 3089114"/>
                  <a:gd name="connsiteX13" fmla="*/ 2094673 w 3054342"/>
                  <a:gd name="connsiteY13" fmla="*/ 1182907 h 3089114"/>
                  <a:gd name="connsiteX14" fmla="*/ 2202584 w 3054342"/>
                  <a:gd name="connsiteY14" fmla="*/ 1569114 h 3089114"/>
                  <a:gd name="connsiteX15" fmla="*/ 2162827 w 3054342"/>
                  <a:gd name="connsiteY15" fmla="*/ 1853089 h 3089114"/>
                  <a:gd name="connsiteX16" fmla="*/ 1839095 w 3054342"/>
                  <a:gd name="connsiteY16" fmla="*/ 1495280 h 3089114"/>
                  <a:gd name="connsiteX17" fmla="*/ 1947006 w 3054342"/>
                  <a:gd name="connsiteY17" fmla="*/ 955727 h 3089114"/>
                  <a:gd name="connsiteX18" fmla="*/ 2372969 w 3054342"/>
                  <a:gd name="connsiteY18" fmla="*/ 592239 h 3089114"/>
                  <a:gd name="connsiteX19" fmla="*/ 1904823 w 3054342"/>
                  <a:gd name="connsiteY19" fmla="*/ 914939 h 3089114"/>
                  <a:gd name="connsiteX20" fmla="*/ 1981083 w 3054342"/>
                  <a:gd name="connsiteY20" fmla="*/ 421854 h 3089114"/>
                  <a:gd name="connsiteX21" fmla="*/ 1822057 w 3054342"/>
                  <a:gd name="connsiteY21" fmla="*/ 955727 h 3089114"/>
                  <a:gd name="connsiteX22" fmla="*/ 1736864 w 3054342"/>
                  <a:gd name="connsiteY22" fmla="*/ 1341934 h 3089114"/>
                  <a:gd name="connsiteX23" fmla="*/ 1401774 w 3054342"/>
                  <a:gd name="connsiteY23" fmla="*/ 512726 h 3089114"/>
                  <a:gd name="connsiteX24" fmla="*/ 1680069 w 3054342"/>
                  <a:gd name="connsiteY24" fmla="*/ 1398729 h 3089114"/>
                  <a:gd name="connsiteX25" fmla="*/ 1878852 w 3054342"/>
                  <a:gd name="connsiteY25" fmla="*/ 1904204 h 3089114"/>
                  <a:gd name="connsiteX26" fmla="*/ 1805018 w 3054342"/>
                  <a:gd name="connsiteY26" fmla="*/ 2256334 h 3089114"/>
                  <a:gd name="connsiteX27" fmla="*/ 1515364 w 3054342"/>
                  <a:gd name="connsiteY27" fmla="*/ 1807653 h 3089114"/>
                  <a:gd name="connsiteX28" fmla="*/ 1276825 w 3054342"/>
                  <a:gd name="connsiteY28" fmla="*/ 1307856 h 3089114"/>
                  <a:gd name="connsiteX29" fmla="*/ 1327940 w 3054342"/>
                  <a:gd name="connsiteY29" fmla="*/ 103802 h 3089114"/>
                  <a:gd name="connsiteX30" fmla="*/ 1299723 w 3054342"/>
                  <a:gd name="connsiteY30" fmla="*/ 178701 h 3089114"/>
                  <a:gd name="connsiteX31" fmla="*/ 1180273 w 3054342"/>
                  <a:gd name="connsiteY31" fmla="*/ 1120433 h 3089114"/>
                  <a:gd name="connsiteX32" fmla="*/ 720233 w 3054342"/>
                  <a:gd name="connsiteY32" fmla="*/ 762624 h 3089114"/>
                  <a:gd name="connsiteX33" fmla="*/ 1021247 w 3054342"/>
                  <a:gd name="connsiteY33" fmla="*/ 382097 h 3089114"/>
                  <a:gd name="connsiteX34" fmla="*/ 657759 w 3054342"/>
                  <a:gd name="connsiteY34" fmla="*/ 705829 h 3089114"/>
                  <a:gd name="connsiteX35" fmla="*/ 421826 w 3054342"/>
                  <a:gd name="connsiteY35" fmla="*/ 204253 h 3089114"/>
                  <a:gd name="connsiteX36" fmla="*/ 390822 w 3054342"/>
                  <a:gd name="connsiteY36" fmla="*/ 188994 h 3089114"/>
                  <a:gd name="connsiteX37" fmla="*/ 646400 w 3054342"/>
                  <a:gd name="connsiteY37" fmla="*/ 819419 h 3089114"/>
                  <a:gd name="connsiteX38" fmla="*/ 1106439 w 3054342"/>
                  <a:gd name="connsiteY38" fmla="*/ 1251061 h 3089114"/>
                  <a:gd name="connsiteX39" fmla="*/ 1362017 w 3054342"/>
                  <a:gd name="connsiteY39" fmla="*/ 1847409 h 3089114"/>
                  <a:gd name="connsiteX40" fmla="*/ 1549441 w 3054342"/>
                  <a:gd name="connsiteY40" fmla="*/ 2267693 h 3089114"/>
                  <a:gd name="connsiteX41" fmla="*/ 1214350 w 3054342"/>
                  <a:gd name="connsiteY41" fmla="*/ 2080269 h 3089114"/>
                  <a:gd name="connsiteX42" fmla="*/ 811105 w 3054342"/>
                  <a:gd name="connsiteY42" fmla="*/ 1682704 h 3089114"/>
                  <a:gd name="connsiteX43" fmla="*/ 788387 w 3054342"/>
                  <a:gd name="connsiteY43" fmla="*/ 1324895 h 3089114"/>
                  <a:gd name="connsiteX44" fmla="*/ 740106 w 3054342"/>
                  <a:gd name="connsiteY44" fmla="*/ 1711101 h 3089114"/>
                  <a:gd name="connsiteX45" fmla="*/ 649971 w 3054342"/>
                  <a:gd name="connsiteY45" fmla="*/ 1658897 h 3089114"/>
                  <a:gd name="connsiteX46" fmla="*/ 413540 w 3054342"/>
                  <a:gd name="connsiteY46" fmla="*/ 1455524 h 3089114"/>
                  <a:gd name="connsiteX47" fmla="*/ 7785 w 3054342"/>
                  <a:gd name="connsiteY47" fmla="*/ 1284272 h 3089114"/>
                  <a:gd name="connsiteX48" fmla="*/ 805426 w 3054342"/>
                  <a:gd name="connsiteY48" fmla="*/ 1836050 h 3089114"/>
                  <a:gd name="connsiteX49" fmla="*/ 1191632 w 3054342"/>
                  <a:gd name="connsiteY49" fmla="*/ 2193859 h 3089114"/>
                  <a:gd name="connsiteX50" fmla="*/ 859862 w 3054342"/>
                  <a:gd name="connsiteY50" fmla="*/ 2230169 h 3089114"/>
                  <a:gd name="connsiteX51" fmla="*/ 600964 w 3054342"/>
                  <a:gd name="connsiteY51" fmla="*/ 2273372 h 3089114"/>
                  <a:gd name="connsiteX52" fmla="*/ 1038727 w 3054342"/>
                  <a:gd name="connsiteY52" fmla="*/ 2250246 h 3089114"/>
                  <a:gd name="connsiteX53" fmla="*/ 1265466 w 3054342"/>
                  <a:gd name="connsiteY53" fmla="*/ 2244975 h 3089114"/>
                  <a:gd name="connsiteX54" fmla="*/ 1504005 w 3054342"/>
                  <a:gd name="connsiteY54" fmla="*/ 2494873 h 3089114"/>
                  <a:gd name="connsiteX55" fmla="*/ 1541109 w 3054342"/>
                  <a:gd name="connsiteY55" fmla="*/ 2657775 h 3089114"/>
                  <a:gd name="connsiteX56" fmla="*/ 1402514 w 3054342"/>
                  <a:gd name="connsiteY56" fmla="*/ 2999963 h 3089114"/>
                  <a:gd name="connsiteX0" fmla="*/ 1402514 w 3054342"/>
                  <a:gd name="connsiteY0" fmla="*/ 2999963 h 3089114"/>
                  <a:gd name="connsiteX1" fmla="*/ 1730120 w 3054342"/>
                  <a:gd name="connsiteY1" fmla="*/ 3089092 h 3089114"/>
                  <a:gd name="connsiteX2" fmla="*/ 2127773 w 3054342"/>
                  <a:gd name="connsiteY2" fmla="*/ 2991473 h 3089114"/>
                  <a:gd name="connsiteX3" fmla="*/ 1975403 w 3054342"/>
                  <a:gd name="connsiteY3" fmla="*/ 2631181 h 3089114"/>
                  <a:gd name="connsiteX4" fmla="*/ 1935647 w 3054342"/>
                  <a:gd name="connsiteY4" fmla="*/ 2381283 h 3089114"/>
                  <a:gd name="connsiteX5" fmla="*/ 2299135 w 3054342"/>
                  <a:gd name="connsiteY5" fmla="*/ 1904204 h 3089114"/>
                  <a:gd name="connsiteX6" fmla="*/ 2997714 w 3054342"/>
                  <a:gd name="connsiteY6" fmla="*/ 1461203 h 3089114"/>
                  <a:gd name="connsiteX7" fmla="*/ 2938708 w 3054342"/>
                  <a:gd name="connsiteY7" fmla="*/ 1476382 h 3089114"/>
                  <a:gd name="connsiteX8" fmla="*/ 2350251 w 3054342"/>
                  <a:gd name="connsiteY8" fmla="*/ 1796294 h 3089114"/>
                  <a:gd name="connsiteX9" fmla="*/ 2316174 w 3054342"/>
                  <a:gd name="connsiteY9" fmla="*/ 1552075 h 3089114"/>
                  <a:gd name="connsiteX10" fmla="*/ 2708740 w 3054342"/>
                  <a:gd name="connsiteY10" fmla="*/ 1184358 h 3089114"/>
                  <a:gd name="connsiteX11" fmla="*/ 2719622 w 3054342"/>
                  <a:gd name="connsiteY11" fmla="*/ 1149442 h 3089114"/>
                  <a:gd name="connsiteX12" fmla="*/ 2267699 w 3054342"/>
                  <a:gd name="connsiteY12" fmla="*/ 1540297 h 3089114"/>
                  <a:gd name="connsiteX13" fmla="*/ 2094673 w 3054342"/>
                  <a:gd name="connsiteY13" fmla="*/ 1182907 h 3089114"/>
                  <a:gd name="connsiteX14" fmla="*/ 2202584 w 3054342"/>
                  <a:gd name="connsiteY14" fmla="*/ 1569114 h 3089114"/>
                  <a:gd name="connsiteX15" fmla="*/ 2162827 w 3054342"/>
                  <a:gd name="connsiteY15" fmla="*/ 1853089 h 3089114"/>
                  <a:gd name="connsiteX16" fmla="*/ 1839095 w 3054342"/>
                  <a:gd name="connsiteY16" fmla="*/ 1495280 h 3089114"/>
                  <a:gd name="connsiteX17" fmla="*/ 1947006 w 3054342"/>
                  <a:gd name="connsiteY17" fmla="*/ 955727 h 3089114"/>
                  <a:gd name="connsiteX18" fmla="*/ 2372969 w 3054342"/>
                  <a:gd name="connsiteY18" fmla="*/ 592239 h 3089114"/>
                  <a:gd name="connsiteX19" fmla="*/ 1904823 w 3054342"/>
                  <a:gd name="connsiteY19" fmla="*/ 914939 h 3089114"/>
                  <a:gd name="connsiteX20" fmla="*/ 1981083 w 3054342"/>
                  <a:gd name="connsiteY20" fmla="*/ 421854 h 3089114"/>
                  <a:gd name="connsiteX21" fmla="*/ 1822057 w 3054342"/>
                  <a:gd name="connsiteY21" fmla="*/ 955727 h 3089114"/>
                  <a:gd name="connsiteX22" fmla="*/ 1736864 w 3054342"/>
                  <a:gd name="connsiteY22" fmla="*/ 1341934 h 3089114"/>
                  <a:gd name="connsiteX23" fmla="*/ 1401774 w 3054342"/>
                  <a:gd name="connsiteY23" fmla="*/ 512726 h 3089114"/>
                  <a:gd name="connsiteX24" fmla="*/ 1680069 w 3054342"/>
                  <a:gd name="connsiteY24" fmla="*/ 1398729 h 3089114"/>
                  <a:gd name="connsiteX25" fmla="*/ 1878852 w 3054342"/>
                  <a:gd name="connsiteY25" fmla="*/ 1904204 h 3089114"/>
                  <a:gd name="connsiteX26" fmla="*/ 1805018 w 3054342"/>
                  <a:gd name="connsiteY26" fmla="*/ 2256334 h 3089114"/>
                  <a:gd name="connsiteX27" fmla="*/ 1515364 w 3054342"/>
                  <a:gd name="connsiteY27" fmla="*/ 1807653 h 3089114"/>
                  <a:gd name="connsiteX28" fmla="*/ 1276825 w 3054342"/>
                  <a:gd name="connsiteY28" fmla="*/ 1307856 h 3089114"/>
                  <a:gd name="connsiteX29" fmla="*/ 1327940 w 3054342"/>
                  <a:gd name="connsiteY29" fmla="*/ 103802 h 3089114"/>
                  <a:gd name="connsiteX30" fmla="*/ 1299723 w 3054342"/>
                  <a:gd name="connsiteY30" fmla="*/ 178701 h 3089114"/>
                  <a:gd name="connsiteX31" fmla="*/ 1180273 w 3054342"/>
                  <a:gd name="connsiteY31" fmla="*/ 1120433 h 3089114"/>
                  <a:gd name="connsiteX32" fmla="*/ 720233 w 3054342"/>
                  <a:gd name="connsiteY32" fmla="*/ 762624 h 3089114"/>
                  <a:gd name="connsiteX33" fmla="*/ 1021247 w 3054342"/>
                  <a:gd name="connsiteY33" fmla="*/ 382097 h 3089114"/>
                  <a:gd name="connsiteX34" fmla="*/ 657759 w 3054342"/>
                  <a:gd name="connsiteY34" fmla="*/ 705829 h 3089114"/>
                  <a:gd name="connsiteX35" fmla="*/ 421826 w 3054342"/>
                  <a:gd name="connsiteY35" fmla="*/ 204253 h 3089114"/>
                  <a:gd name="connsiteX36" fmla="*/ 390822 w 3054342"/>
                  <a:gd name="connsiteY36" fmla="*/ 188994 h 3089114"/>
                  <a:gd name="connsiteX37" fmla="*/ 646400 w 3054342"/>
                  <a:gd name="connsiteY37" fmla="*/ 819419 h 3089114"/>
                  <a:gd name="connsiteX38" fmla="*/ 1106439 w 3054342"/>
                  <a:gd name="connsiteY38" fmla="*/ 1251061 h 3089114"/>
                  <a:gd name="connsiteX39" fmla="*/ 1362017 w 3054342"/>
                  <a:gd name="connsiteY39" fmla="*/ 1847409 h 3089114"/>
                  <a:gd name="connsiteX40" fmla="*/ 1549441 w 3054342"/>
                  <a:gd name="connsiteY40" fmla="*/ 2267693 h 3089114"/>
                  <a:gd name="connsiteX41" fmla="*/ 1214350 w 3054342"/>
                  <a:gd name="connsiteY41" fmla="*/ 2080269 h 3089114"/>
                  <a:gd name="connsiteX42" fmla="*/ 811105 w 3054342"/>
                  <a:gd name="connsiteY42" fmla="*/ 1682704 h 3089114"/>
                  <a:gd name="connsiteX43" fmla="*/ 788387 w 3054342"/>
                  <a:gd name="connsiteY43" fmla="*/ 1324895 h 3089114"/>
                  <a:gd name="connsiteX44" fmla="*/ 740106 w 3054342"/>
                  <a:gd name="connsiteY44" fmla="*/ 1711101 h 3089114"/>
                  <a:gd name="connsiteX45" fmla="*/ 649971 w 3054342"/>
                  <a:gd name="connsiteY45" fmla="*/ 1658897 h 3089114"/>
                  <a:gd name="connsiteX46" fmla="*/ 413540 w 3054342"/>
                  <a:gd name="connsiteY46" fmla="*/ 1455524 h 3089114"/>
                  <a:gd name="connsiteX47" fmla="*/ 7785 w 3054342"/>
                  <a:gd name="connsiteY47" fmla="*/ 1284272 h 3089114"/>
                  <a:gd name="connsiteX48" fmla="*/ 805426 w 3054342"/>
                  <a:gd name="connsiteY48" fmla="*/ 1836050 h 3089114"/>
                  <a:gd name="connsiteX49" fmla="*/ 1191632 w 3054342"/>
                  <a:gd name="connsiteY49" fmla="*/ 2193859 h 3089114"/>
                  <a:gd name="connsiteX50" fmla="*/ 859862 w 3054342"/>
                  <a:gd name="connsiteY50" fmla="*/ 2230169 h 3089114"/>
                  <a:gd name="connsiteX51" fmla="*/ 272655 w 3054342"/>
                  <a:gd name="connsiteY51" fmla="*/ 2285532 h 3089114"/>
                  <a:gd name="connsiteX52" fmla="*/ 1038727 w 3054342"/>
                  <a:gd name="connsiteY52" fmla="*/ 2250246 h 3089114"/>
                  <a:gd name="connsiteX53" fmla="*/ 1265466 w 3054342"/>
                  <a:gd name="connsiteY53" fmla="*/ 2244975 h 3089114"/>
                  <a:gd name="connsiteX54" fmla="*/ 1504005 w 3054342"/>
                  <a:gd name="connsiteY54" fmla="*/ 2494873 h 3089114"/>
                  <a:gd name="connsiteX55" fmla="*/ 1541109 w 3054342"/>
                  <a:gd name="connsiteY55" fmla="*/ 2657775 h 3089114"/>
                  <a:gd name="connsiteX56" fmla="*/ 1402514 w 3054342"/>
                  <a:gd name="connsiteY56" fmla="*/ 2999963 h 3089114"/>
                  <a:gd name="connsiteX0" fmla="*/ 1402514 w 3054342"/>
                  <a:gd name="connsiteY0" fmla="*/ 2999963 h 3089114"/>
                  <a:gd name="connsiteX1" fmla="*/ 1730120 w 3054342"/>
                  <a:gd name="connsiteY1" fmla="*/ 3089092 h 3089114"/>
                  <a:gd name="connsiteX2" fmla="*/ 2127773 w 3054342"/>
                  <a:gd name="connsiteY2" fmla="*/ 2991473 h 3089114"/>
                  <a:gd name="connsiteX3" fmla="*/ 1975403 w 3054342"/>
                  <a:gd name="connsiteY3" fmla="*/ 2631181 h 3089114"/>
                  <a:gd name="connsiteX4" fmla="*/ 1935647 w 3054342"/>
                  <a:gd name="connsiteY4" fmla="*/ 2381283 h 3089114"/>
                  <a:gd name="connsiteX5" fmla="*/ 2299135 w 3054342"/>
                  <a:gd name="connsiteY5" fmla="*/ 1904204 h 3089114"/>
                  <a:gd name="connsiteX6" fmla="*/ 2997714 w 3054342"/>
                  <a:gd name="connsiteY6" fmla="*/ 1461203 h 3089114"/>
                  <a:gd name="connsiteX7" fmla="*/ 2938708 w 3054342"/>
                  <a:gd name="connsiteY7" fmla="*/ 1476382 h 3089114"/>
                  <a:gd name="connsiteX8" fmla="*/ 2350251 w 3054342"/>
                  <a:gd name="connsiteY8" fmla="*/ 1796294 h 3089114"/>
                  <a:gd name="connsiteX9" fmla="*/ 2316174 w 3054342"/>
                  <a:gd name="connsiteY9" fmla="*/ 1552075 h 3089114"/>
                  <a:gd name="connsiteX10" fmla="*/ 2708740 w 3054342"/>
                  <a:gd name="connsiteY10" fmla="*/ 1184358 h 3089114"/>
                  <a:gd name="connsiteX11" fmla="*/ 2719622 w 3054342"/>
                  <a:gd name="connsiteY11" fmla="*/ 1149442 h 3089114"/>
                  <a:gd name="connsiteX12" fmla="*/ 2267699 w 3054342"/>
                  <a:gd name="connsiteY12" fmla="*/ 1540297 h 3089114"/>
                  <a:gd name="connsiteX13" fmla="*/ 2094673 w 3054342"/>
                  <a:gd name="connsiteY13" fmla="*/ 1182907 h 3089114"/>
                  <a:gd name="connsiteX14" fmla="*/ 2202584 w 3054342"/>
                  <a:gd name="connsiteY14" fmla="*/ 1569114 h 3089114"/>
                  <a:gd name="connsiteX15" fmla="*/ 2162827 w 3054342"/>
                  <a:gd name="connsiteY15" fmla="*/ 1853089 h 3089114"/>
                  <a:gd name="connsiteX16" fmla="*/ 1839095 w 3054342"/>
                  <a:gd name="connsiteY16" fmla="*/ 1495280 h 3089114"/>
                  <a:gd name="connsiteX17" fmla="*/ 1947006 w 3054342"/>
                  <a:gd name="connsiteY17" fmla="*/ 955727 h 3089114"/>
                  <a:gd name="connsiteX18" fmla="*/ 2372969 w 3054342"/>
                  <a:gd name="connsiteY18" fmla="*/ 592239 h 3089114"/>
                  <a:gd name="connsiteX19" fmla="*/ 1904823 w 3054342"/>
                  <a:gd name="connsiteY19" fmla="*/ 914939 h 3089114"/>
                  <a:gd name="connsiteX20" fmla="*/ 1981083 w 3054342"/>
                  <a:gd name="connsiteY20" fmla="*/ 421854 h 3089114"/>
                  <a:gd name="connsiteX21" fmla="*/ 1822057 w 3054342"/>
                  <a:gd name="connsiteY21" fmla="*/ 955727 h 3089114"/>
                  <a:gd name="connsiteX22" fmla="*/ 1736864 w 3054342"/>
                  <a:gd name="connsiteY22" fmla="*/ 1341934 h 3089114"/>
                  <a:gd name="connsiteX23" fmla="*/ 1401774 w 3054342"/>
                  <a:gd name="connsiteY23" fmla="*/ 512726 h 3089114"/>
                  <a:gd name="connsiteX24" fmla="*/ 1680069 w 3054342"/>
                  <a:gd name="connsiteY24" fmla="*/ 1398729 h 3089114"/>
                  <a:gd name="connsiteX25" fmla="*/ 1878852 w 3054342"/>
                  <a:gd name="connsiteY25" fmla="*/ 1904204 h 3089114"/>
                  <a:gd name="connsiteX26" fmla="*/ 1805018 w 3054342"/>
                  <a:gd name="connsiteY26" fmla="*/ 2256334 h 3089114"/>
                  <a:gd name="connsiteX27" fmla="*/ 1515364 w 3054342"/>
                  <a:gd name="connsiteY27" fmla="*/ 1807653 h 3089114"/>
                  <a:gd name="connsiteX28" fmla="*/ 1276825 w 3054342"/>
                  <a:gd name="connsiteY28" fmla="*/ 1307856 h 3089114"/>
                  <a:gd name="connsiteX29" fmla="*/ 1327940 w 3054342"/>
                  <a:gd name="connsiteY29" fmla="*/ 103802 h 3089114"/>
                  <a:gd name="connsiteX30" fmla="*/ 1299723 w 3054342"/>
                  <a:gd name="connsiteY30" fmla="*/ 178701 h 3089114"/>
                  <a:gd name="connsiteX31" fmla="*/ 1180273 w 3054342"/>
                  <a:gd name="connsiteY31" fmla="*/ 1120433 h 3089114"/>
                  <a:gd name="connsiteX32" fmla="*/ 720233 w 3054342"/>
                  <a:gd name="connsiteY32" fmla="*/ 762624 h 3089114"/>
                  <a:gd name="connsiteX33" fmla="*/ 1021247 w 3054342"/>
                  <a:gd name="connsiteY33" fmla="*/ 382097 h 3089114"/>
                  <a:gd name="connsiteX34" fmla="*/ 657759 w 3054342"/>
                  <a:gd name="connsiteY34" fmla="*/ 705829 h 3089114"/>
                  <a:gd name="connsiteX35" fmla="*/ 421826 w 3054342"/>
                  <a:gd name="connsiteY35" fmla="*/ 204253 h 3089114"/>
                  <a:gd name="connsiteX36" fmla="*/ 390822 w 3054342"/>
                  <a:gd name="connsiteY36" fmla="*/ 188994 h 3089114"/>
                  <a:gd name="connsiteX37" fmla="*/ 646400 w 3054342"/>
                  <a:gd name="connsiteY37" fmla="*/ 819419 h 3089114"/>
                  <a:gd name="connsiteX38" fmla="*/ 1106439 w 3054342"/>
                  <a:gd name="connsiteY38" fmla="*/ 1251061 h 3089114"/>
                  <a:gd name="connsiteX39" fmla="*/ 1362017 w 3054342"/>
                  <a:gd name="connsiteY39" fmla="*/ 1847409 h 3089114"/>
                  <a:gd name="connsiteX40" fmla="*/ 1549441 w 3054342"/>
                  <a:gd name="connsiteY40" fmla="*/ 2267693 h 3089114"/>
                  <a:gd name="connsiteX41" fmla="*/ 1214350 w 3054342"/>
                  <a:gd name="connsiteY41" fmla="*/ 2080269 h 3089114"/>
                  <a:gd name="connsiteX42" fmla="*/ 811105 w 3054342"/>
                  <a:gd name="connsiteY42" fmla="*/ 1682704 h 3089114"/>
                  <a:gd name="connsiteX43" fmla="*/ 788387 w 3054342"/>
                  <a:gd name="connsiteY43" fmla="*/ 1324895 h 3089114"/>
                  <a:gd name="connsiteX44" fmla="*/ 740106 w 3054342"/>
                  <a:gd name="connsiteY44" fmla="*/ 1711101 h 3089114"/>
                  <a:gd name="connsiteX45" fmla="*/ 649971 w 3054342"/>
                  <a:gd name="connsiteY45" fmla="*/ 1658897 h 3089114"/>
                  <a:gd name="connsiteX46" fmla="*/ 413540 w 3054342"/>
                  <a:gd name="connsiteY46" fmla="*/ 1455524 h 3089114"/>
                  <a:gd name="connsiteX47" fmla="*/ 7785 w 3054342"/>
                  <a:gd name="connsiteY47" fmla="*/ 1284272 h 3089114"/>
                  <a:gd name="connsiteX48" fmla="*/ 805426 w 3054342"/>
                  <a:gd name="connsiteY48" fmla="*/ 1836050 h 3089114"/>
                  <a:gd name="connsiteX49" fmla="*/ 1191632 w 3054342"/>
                  <a:gd name="connsiteY49" fmla="*/ 2193859 h 3089114"/>
                  <a:gd name="connsiteX50" fmla="*/ 422116 w 3054342"/>
                  <a:gd name="connsiteY50" fmla="*/ 2230169 h 3089114"/>
                  <a:gd name="connsiteX51" fmla="*/ 272655 w 3054342"/>
                  <a:gd name="connsiteY51" fmla="*/ 2285532 h 3089114"/>
                  <a:gd name="connsiteX52" fmla="*/ 1038727 w 3054342"/>
                  <a:gd name="connsiteY52" fmla="*/ 2250246 h 3089114"/>
                  <a:gd name="connsiteX53" fmla="*/ 1265466 w 3054342"/>
                  <a:gd name="connsiteY53" fmla="*/ 2244975 h 3089114"/>
                  <a:gd name="connsiteX54" fmla="*/ 1504005 w 3054342"/>
                  <a:gd name="connsiteY54" fmla="*/ 2494873 h 3089114"/>
                  <a:gd name="connsiteX55" fmla="*/ 1541109 w 3054342"/>
                  <a:gd name="connsiteY55" fmla="*/ 2657775 h 3089114"/>
                  <a:gd name="connsiteX56" fmla="*/ 1402514 w 3054342"/>
                  <a:gd name="connsiteY56" fmla="*/ 2999963 h 3089114"/>
                  <a:gd name="connsiteX0" fmla="*/ 1402514 w 3041847"/>
                  <a:gd name="connsiteY0" fmla="*/ 2999963 h 3089114"/>
                  <a:gd name="connsiteX1" fmla="*/ 1730120 w 3041847"/>
                  <a:gd name="connsiteY1" fmla="*/ 3089092 h 3089114"/>
                  <a:gd name="connsiteX2" fmla="*/ 2127773 w 3041847"/>
                  <a:gd name="connsiteY2" fmla="*/ 2991473 h 3089114"/>
                  <a:gd name="connsiteX3" fmla="*/ 1975403 w 3041847"/>
                  <a:gd name="connsiteY3" fmla="*/ 2631181 h 3089114"/>
                  <a:gd name="connsiteX4" fmla="*/ 1935647 w 3041847"/>
                  <a:gd name="connsiteY4" fmla="*/ 2381283 h 3089114"/>
                  <a:gd name="connsiteX5" fmla="*/ 2299135 w 3041847"/>
                  <a:gd name="connsiteY5" fmla="*/ 1904204 h 3089114"/>
                  <a:gd name="connsiteX6" fmla="*/ 2997714 w 3041847"/>
                  <a:gd name="connsiteY6" fmla="*/ 1461203 h 3089114"/>
                  <a:gd name="connsiteX7" fmla="*/ 2902229 w 3041847"/>
                  <a:gd name="connsiteY7" fmla="*/ 1439903 h 3089114"/>
                  <a:gd name="connsiteX8" fmla="*/ 2350251 w 3041847"/>
                  <a:gd name="connsiteY8" fmla="*/ 1796294 h 3089114"/>
                  <a:gd name="connsiteX9" fmla="*/ 2316174 w 3041847"/>
                  <a:gd name="connsiteY9" fmla="*/ 1552075 h 3089114"/>
                  <a:gd name="connsiteX10" fmla="*/ 2708740 w 3041847"/>
                  <a:gd name="connsiteY10" fmla="*/ 1184358 h 3089114"/>
                  <a:gd name="connsiteX11" fmla="*/ 2719622 w 3041847"/>
                  <a:gd name="connsiteY11" fmla="*/ 1149442 h 3089114"/>
                  <a:gd name="connsiteX12" fmla="*/ 2267699 w 3041847"/>
                  <a:gd name="connsiteY12" fmla="*/ 1540297 h 3089114"/>
                  <a:gd name="connsiteX13" fmla="*/ 2094673 w 3041847"/>
                  <a:gd name="connsiteY13" fmla="*/ 1182907 h 3089114"/>
                  <a:gd name="connsiteX14" fmla="*/ 2202584 w 3041847"/>
                  <a:gd name="connsiteY14" fmla="*/ 1569114 h 3089114"/>
                  <a:gd name="connsiteX15" fmla="*/ 2162827 w 3041847"/>
                  <a:gd name="connsiteY15" fmla="*/ 1853089 h 3089114"/>
                  <a:gd name="connsiteX16" fmla="*/ 1839095 w 3041847"/>
                  <a:gd name="connsiteY16" fmla="*/ 1495280 h 3089114"/>
                  <a:gd name="connsiteX17" fmla="*/ 1947006 w 3041847"/>
                  <a:gd name="connsiteY17" fmla="*/ 955727 h 3089114"/>
                  <a:gd name="connsiteX18" fmla="*/ 2372969 w 3041847"/>
                  <a:gd name="connsiteY18" fmla="*/ 592239 h 3089114"/>
                  <a:gd name="connsiteX19" fmla="*/ 1904823 w 3041847"/>
                  <a:gd name="connsiteY19" fmla="*/ 914939 h 3089114"/>
                  <a:gd name="connsiteX20" fmla="*/ 1981083 w 3041847"/>
                  <a:gd name="connsiteY20" fmla="*/ 421854 h 3089114"/>
                  <a:gd name="connsiteX21" fmla="*/ 1822057 w 3041847"/>
                  <a:gd name="connsiteY21" fmla="*/ 955727 h 3089114"/>
                  <a:gd name="connsiteX22" fmla="*/ 1736864 w 3041847"/>
                  <a:gd name="connsiteY22" fmla="*/ 1341934 h 3089114"/>
                  <a:gd name="connsiteX23" fmla="*/ 1401774 w 3041847"/>
                  <a:gd name="connsiteY23" fmla="*/ 512726 h 3089114"/>
                  <a:gd name="connsiteX24" fmla="*/ 1680069 w 3041847"/>
                  <a:gd name="connsiteY24" fmla="*/ 1398729 h 3089114"/>
                  <a:gd name="connsiteX25" fmla="*/ 1878852 w 3041847"/>
                  <a:gd name="connsiteY25" fmla="*/ 1904204 h 3089114"/>
                  <a:gd name="connsiteX26" fmla="*/ 1805018 w 3041847"/>
                  <a:gd name="connsiteY26" fmla="*/ 2256334 h 3089114"/>
                  <a:gd name="connsiteX27" fmla="*/ 1515364 w 3041847"/>
                  <a:gd name="connsiteY27" fmla="*/ 1807653 h 3089114"/>
                  <a:gd name="connsiteX28" fmla="*/ 1276825 w 3041847"/>
                  <a:gd name="connsiteY28" fmla="*/ 1307856 h 3089114"/>
                  <a:gd name="connsiteX29" fmla="*/ 1327940 w 3041847"/>
                  <a:gd name="connsiteY29" fmla="*/ 103802 h 3089114"/>
                  <a:gd name="connsiteX30" fmla="*/ 1299723 w 3041847"/>
                  <a:gd name="connsiteY30" fmla="*/ 178701 h 3089114"/>
                  <a:gd name="connsiteX31" fmla="*/ 1180273 w 3041847"/>
                  <a:gd name="connsiteY31" fmla="*/ 1120433 h 3089114"/>
                  <a:gd name="connsiteX32" fmla="*/ 720233 w 3041847"/>
                  <a:gd name="connsiteY32" fmla="*/ 762624 h 3089114"/>
                  <a:gd name="connsiteX33" fmla="*/ 1021247 w 3041847"/>
                  <a:gd name="connsiteY33" fmla="*/ 382097 h 3089114"/>
                  <a:gd name="connsiteX34" fmla="*/ 657759 w 3041847"/>
                  <a:gd name="connsiteY34" fmla="*/ 705829 h 3089114"/>
                  <a:gd name="connsiteX35" fmla="*/ 421826 w 3041847"/>
                  <a:gd name="connsiteY35" fmla="*/ 204253 h 3089114"/>
                  <a:gd name="connsiteX36" fmla="*/ 390822 w 3041847"/>
                  <a:gd name="connsiteY36" fmla="*/ 188994 h 3089114"/>
                  <a:gd name="connsiteX37" fmla="*/ 646400 w 3041847"/>
                  <a:gd name="connsiteY37" fmla="*/ 819419 h 3089114"/>
                  <a:gd name="connsiteX38" fmla="*/ 1106439 w 3041847"/>
                  <a:gd name="connsiteY38" fmla="*/ 1251061 h 3089114"/>
                  <a:gd name="connsiteX39" fmla="*/ 1362017 w 3041847"/>
                  <a:gd name="connsiteY39" fmla="*/ 1847409 h 3089114"/>
                  <a:gd name="connsiteX40" fmla="*/ 1549441 w 3041847"/>
                  <a:gd name="connsiteY40" fmla="*/ 2267693 h 3089114"/>
                  <a:gd name="connsiteX41" fmla="*/ 1214350 w 3041847"/>
                  <a:gd name="connsiteY41" fmla="*/ 2080269 h 3089114"/>
                  <a:gd name="connsiteX42" fmla="*/ 811105 w 3041847"/>
                  <a:gd name="connsiteY42" fmla="*/ 1682704 h 3089114"/>
                  <a:gd name="connsiteX43" fmla="*/ 788387 w 3041847"/>
                  <a:gd name="connsiteY43" fmla="*/ 1324895 h 3089114"/>
                  <a:gd name="connsiteX44" fmla="*/ 740106 w 3041847"/>
                  <a:gd name="connsiteY44" fmla="*/ 1711101 h 3089114"/>
                  <a:gd name="connsiteX45" fmla="*/ 649971 w 3041847"/>
                  <a:gd name="connsiteY45" fmla="*/ 1658897 h 3089114"/>
                  <a:gd name="connsiteX46" fmla="*/ 413540 w 3041847"/>
                  <a:gd name="connsiteY46" fmla="*/ 1455524 h 3089114"/>
                  <a:gd name="connsiteX47" fmla="*/ 7785 w 3041847"/>
                  <a:gd name="connsiteY47" fmla="*/ 1284272 h 3089114"/>
                  <a:gd name="connsiteX48" fmla="*/ 805426 w 3041847"/>
                  <a:gd name="connsiteY48" fmla="*/ 1836050 h 3089114"/>
                  <a:gd name="connsiteX49" fmla="*/ 1191632 w 3041847"/>
                  <a:gd name="connsiteY49" fmla="*/ 2193859 h 3089114"/>
                  <a:gd name="connsiteX50" fmla="*/ 422116 w 3041847"/>
                  <a:gd name="connsiteY50" fmla="*/ 2230169 h 3089114"/>
                  <a:gd name="connsiteX51" fmla="*/ 272655 w 3041847"/>
                  <a:gd name="connsiteY51" fmla="*/ 2285532 h 3089114"/>
                  <a:gd name="connsiteX52" fmla="*/ 1038727 w 3041847"/>
                  <a:gd name="connsiteY52" fmla="*/ 2250246 h 3089114"/>
                  <a:gd name="connsiteX53" fmla="*/ 1265466 w 3041847"/>
                  <a:gd name="connsiteY53" fmla="*/ 2244975 h 3089114"/>
                  <a:gd name="connsiteX54" fmla="*/ 1504005 w 3041847"/>
                  <a:gd name="connsiteY54" fmla="*/ 2494873 h 3089114"/>
                  <a:gd name="connsiteX55" fmla="*/ 1541109 w 3041847"/>
                  <a:gd name="connsiteY55" fmla="*/ 2657775 h 3089114"/>
                  <a:gd name="connsiteX56" fmla="*/ 1402514 w 3041847"/>
                  <a:gd name="connsiteY56" fmla="*/ 2999963 h 3089114"/>
                  <a:gd name="connsiteX0" fmla="*/ 1402514 w 3040052"/>
                  <a:gd name="connsiteY0" fmla="*/ 2999963 h 3089114"/>
                  <a:gd name="connsiteX1" fmla="*/ 1730120 w 3040052"/>
                  <a:gd name="connsiteY1" fmla="*/ 3089092 h 3089114"/>
                  <a:gd name="connsiteX2" fmla="*/ 2127773 w 3040052"/>
                  <a:gd name="connsiteY2" fmla="*/ 2991473 h 3089114"/>
                  <a:gd name="connsiteX3" fmla="*/ 1975403 w 3040052"/>
                  <a:gd name="connsiteY3" fmla="*/ 2631181 h 3089114"/>
                  <a:gd name="connsiteX4" fmla="*/ 1935647 w 3040052"/>
                  <a:gd name="connsiteY4" fmla="*/ 2381283 h 3089114"/>
                  <a:gd name="connsiteX5" fmla="*/ 2323454 w 3040052"/>
                  <a:gd name="connsiteY5" fmla="*/ 1940682 h 3089114"/>
                  <a:gd name="connsiteX6" fmla="*/ 2997714 w 3040052"/>
                  <a:gd name="connsiteY6" fmla="*/ 1461203 h 3089114"/>
                  <a:gd name="connsiteX7" fmla="*/ 2902229 w 3040052"/>
                  <a:gd name="connsiteY7" fmla="*/ 1439903 h 3089114"/>
                  <a:gd name="connsiteX8" fmla="*/ 2350251 w 3040052"/>
                  <a:gd name="connsiteY8" fmla="*/ 1796294 h 3089114"/>
                  <a:gd name="connsiteX9" fmla="*/ 2316174 w 3040052"/>
                  <a:gd name="connsiteY9" fmla="*/ 1552075 h 3089114"/>
                  <a:gd name="connsiteX10" fmla="*/ 2708740 w 3040052"/>
                  <a:gd name="connsiteY10" fmla="*/ 1184358 h 3089114"/>
                  <a:gd name="connsiteX11" fmla="*/ 2719622 w 3040052"/>
                  <a:gd name="connsiteY11" fmla="*/ 1149442 h 3089114"/>
                  <a:gd name="connsiteX12" fmla="*/ 2267699 w 3040052"/>
                  <a:gd name="connsiteY12" fmla="*/ 1540297 h 3089114"/>
                  <a:gd name="connsiteX13" fmla="*/ 2094673 w 3040052"/>
                  <a:gd name="connsiteY13" fmla="*/ 1182907 h 3089114"/>
                  <a:gd name="connsiteX14" fmla="*/ 2202584 w 3040052"/>
                  <a:gd name="connsiteY14" fmla="*/ 1569114 h 3089114"/>
                  <a:gd name="connsiteX15" fmla="*/ 2162827 w 3040052"/>
                  <a:gd name="connsiteY15" fmla="*/ 1853089 h 3089114"/>
                  <a:gd name="connsiteX16" fmla="*/ 1839095 w 3040052"/>
                  <a:gd name="connsiteY16" fmla="*/ 1495280 h 3089114"/>
                  <a:gd name="connsiteX17" fmla="*/ 1947006 w 3040052"/>
                  <a:gd name="connsiteY17" fmla="*/ 955727 h 3089114"/>
                  <a:gd name="connsiteX18" fmla="*/ 2372969 w 3040052"/>
                  <a:gd name="connsiteY18" fmla="*/ 592239 h 3089114"/>
                  <a:gd name="connsiteX19" fmla="*/ 1904823 w 3040052"/>
                  <a:gd name="connsiteY19" fmla="*/ 914939 h 3089114"/>
                  <a:gd name="connsiteX20" fmla="*/ 1981083 w 3040052"/>
                  <a:gd name="connsiteY20" fmla="*/ 421854 h 3089114"/>
                  <a:gd name="connsiteX21" fmla="*/ 1822057 w 3040052"/>
                  <a:gd name="connsiteY21" fmla="*/ 955727 h 3089114"/>
                  <a:gd name="connsiteX22" fmla="*/ 1736864 w 3040052"/>
                  <a:gd name="connsiteY22" fmla="*/ 1341934 h 3089114"/>
                  <a:gd name="connsiteX23" fmla="*/ 1401774 w 3040052"/>
                  <a:gd name="connsiteY23" fmla="*/ 512726 h 3089114"/>
                  <a:gd name="connsiteX24" fmla="*/ 1680069 w 3040052"/>
                  <a:gd name="connsiteY24" fmla="*/ 1398729 h 3089114"/>
                  <a:gd name="connsiteX25" fmla="*/ 1878852 w 3040052"/>
                  <a:gd name="connsiteY25" fmla="*/ 1904204 h 3089114"/>
                  <a:gd name="connsiteX26" fmla="*/ 1805018 w 3040052"/>
                  <a:gd name="connsiteY26" fmla="*/ 2256334 h 3089114"/>
                  <a:gd name="connsiteX27" fmla="*/ 1515364 w 3040052"/>
                  <a:gd name="connsiteY27" fmla="*/ 1807653 h 3089114"/>
                  <a:gd name="connsiteX28" fmla="*/ 1276825 w 3040052"/>
                  <a:gd name="connsiteY28" fmla="*/ 1307856 h 3089114"/>
                  <a:gd name="connsiteX29" fmla="*/ 1327940 w 3040052"/>
                  <a:gd name="connsiteY29" fmla="*/ 103802 h 3089114"/>
                  <a:gd name="connsiteX30" fmla="*/ 1299723 w 3040052"/>
                  <a:gd name="connsiteY30" fmla="*/ 178701 h 3089114"/>
                  <a:gd name="connsiteX31" fmla="*/ 1180273 w 3040052"/>
                  <a:gd name="connsiteY31" fmla="*/ 1120433 h 3089114"/>
                  <a:gd name="connsiteX32" fmla="*/ 720233 w 3040052"/>
                  <a:gd name="connsiteY32" fmla="*/ 762624 h 3089114"/>
                  <a:gd name="connsiteX33" fmla="*/ 1021247 w 3040052"/>
                  <a:gd name="connsiteY33" fmla="*/ 382097 h 3089114"/>
                  <a:gd name="connsiteX34" fmla="*/ 657759 w 3040052"/>
                  <a:gd name="connsiteY34" fmla="*/ 705829 h 3089114"/>
                  <a:gd name="connsiteX35" fmla="*/ 421826 w 3040052"/>
                  <a:gd name="connsiteY35" fmla="*/ 204253 h 3089114"/>
                  <a:gd name="connsiteX36" fmla="*/ 390822 w 3040052"/>
                  <a:gd name="connsiteY36" fmla="*/ 188994 h 3089114"/>
                  <a:gd name="connsiteX37" fmla="*/ 646400 w 3040052"/>
                  <a:gd name="connsiteY37" fmla="*/ 819419 h 3089114"/>
                  <a:gd name="connsiteX38" fmla="*/ 1106439 w 3040052"/>
                  <a:gd name="connsiteY38" fmla="*/ 1251061 h 3089114"/>
                  <a:gd name="connsiteX39" fmla="*/ 1362017 w 3040052"/>
                  <a:gd name="connsiteY39" fmla="*/ 1847409 h 3089114"/>
                  <a:gd name="connsiteX40" fmla="*/ 1549441 w 3040052"/>
                  <a:gd name="connsiteY40" fmla="*/ 2267693 h 3089114"/>
                  <a:gd name="connsiteX41" fmla="*/ 1214350 w 3040052"/>
                  <a:gd name="connsiteY41" fmla="*/ 2080269 h 3089114"/>
                  <a:gd name="connsiteX42" fmla="*/ 811105 w 3040052"/>
                  <a:gd name="connsiteY42" fmla="*/ 1682704 h 3089114"/>
                  <a:gd name="connsiteX43" fmla="*/ 788387 w 3040052"/>
                  <a:gd name="connsiteY43" fmla="*/ 1324895 h 3089114"/>
                  <a:gd name="connsiteX44" fmla="*/ 740106 w 3040052"/>
                  <a:gd name="connsiteY44" fmla="*/ 1711101 h 3089114"/>
                  <a:gd name="connsiteX45" fmla="*/ 649971 w 3040052"/>
                  <a:gd name="connsiteY45" fmla="*/ 1658897 h 3089114"/>
                  <a:gd name="connsiteX46" fmla="*/ 413540 w 3040052"/>
                  <a:gd name="connsiteY46" fmla="*/ 1455524 h 3089114"/>
                  <a:gd name="connsiteX47" fmla="*/ 7785 w 3040052"/>
                  <a:gd name="connsiteY47" fmla="*/ 1284272 h 3089114"/>
                  <a:gd name="connsiteX48" fmla="*/ 805426 w 3040052"/>
                  <a:gd name="connsiteY48" fmla="*/ 1836050 h 3089114"/>
                  <a:gd name="connsiteX49" fmla="*/ 1191632 w 3040052"/>
                  <a:gd name="connsiteY49" fmla="*/ 2193859 h 3089114"/>
                  <a:gd name="connsiteX50" fmla="*/ 422116 w 3040052"/>
                  <a:gd name="connsiteY50" fmla="*/ 2230169 h 3089114"/>
                  <a:gd name="connsiteX51" fmla="*/ 272655 w 3040052"/>
                  <a:gd name="connsiteY51" fmla="*/ 2285532 h 3089114"/>
                  <a:gd name="connsiteX52" fmla="*/ 1038727 w 3040052"/>
                  <a:gd name="connsiteY52" fmla="*/ 2250246 h 3089114"/>
                  <a:gd name="connsiteX53" fmla="*/ 1265466 w 3040052"/>
                  <a:gd name="connsiteY53" fmla="*/ 2244975 h 3089114"/>
                  <a:gd name="connsiteX54" fmla="*/ 1504005 w 3040052"/>
                  <a:gd name="connsiteY54" fmla="*/ 2494873 h 3089114"/>
                  <a:gd name="connsiteX55" fmla="*/ 1541109 w 3040052"/>
                  <a:gd name="connsiteY55" fmla="*/ 2657775 h 3089114"/>
                  <a:gd name="connsiteX56" fmla="*/ 1402514 w 3040052"/>
                  <a:gd name="connsiteY56" fmla="*/ 2999963 h 3089114"/>
                  <a:gd name="connsiteX0" fmla="*/ 1402514 w 3040052"/>
                  <a:gd name="connsiteY0" fmla="*/ 2999963 h 3089114"/>
                  <a:gd name="connsiteX1" fmla="*/ 1730120 w 3040052"/>
                  <a:gd name="connsiteY1" fmla="*/ 3089092 h 3089114"/>
                  <a:gd name="connsiteX2" fmla="*/ 2127773 w 3040052"/>
                  <a:gd name="connsiteY2" fmla="*/ 2991473 h 3089114"/>
                  <a:gd name="connsiteX3" fmla="*/ 1975403 w 3040052"/>
                  <a:gd name="connsiteY3" fmla="*/ 2631181 h 3089114"/>
                  <a:gd name="connsiteX4" fmla="*/ 1935647 w 3040052"/>
                  <a:gd name="connsiteY4" fmla="*/ 2381283 h 3089114"/>
                  <a:gd name="connsiteX5" fmla="*/ 2323454 w 3040052"/>
                  <a:gd name="connsiteY5" fmla="*/ 1940682 h 3089114"/>
                  <a:gd name="connsiteX6" fmla="*/ 2997714 w 3040052"/>
                  <a:gd name="connsiteY6" fmla="*/ 1461203 h 3089114"/>
                  <a:gd name="connsiteX7" fmla="*/ 2902229 w 3040052"/>
                  <a:gd name="connsiteY7" fmla="*/ 1439903 h 3089114"/>
                  <a:gd name="connsiteX8" fmla="*/ 2350251 w 3040052"/>
                  <a:gd name="connsiteY8" fmla="*/ 1796294 h 3089114"/>
                  <a:gd name="connsiteX9" fmla="*/ 2316174 w 3040052"/>
                  <a:gd name="connsiteY9" fmla="*/ 1552075 h 3089114"/>
                  <a:gd name="connsiteX10" fmla="*/ 2708740 w 3040052"/>
                  <a:gd name="connsiteY10" fmla="*/ 1184358 h 3089114"/>
                  <a:gd name="connsiteX11" fmla="*/ 2719622 w 3040052"/>
                  <a:gd name="connsiteY11" fmla="*/ 1149442 h 3089114"/>
                  <a:gd name="connsiteX12" fmla="*/ 2267699 w 3040052"/>
                  <a:gd name="connsiteY12" fmla="*/ 1540297 h 3089114"/>
                  <a:gd name="connsiteX13" fmla="*/ 2094673 w 3040052"/>
                  <a:gd name="connsiteY13" fmla="*/ 1182907 h 3089114"/>
                  <a:gd name="connsiteX14" fmla="*/ 2202584 w 3040052"/>
                  <a:gd name="connsiteY14" fmla="*/ 1569114 h 3089114"/>
                  <a:gd name="connsiteX15" fmla="*/ 2162827 w 3040052"/>
                  <a:gd name="connsiteY15" fmla="*/ 1853089 h 3089114"/>
                  <a:gd name="connsiteX16" fmla="*/ 1839095 w 3040052"/>
                  <a:gd name="connsiteY16" fmla="*/ 1495280 h 3089114"/>
                  <a:gd name="connsiteX17" fmla="*/ 1995643 w 3040052"/>
                  <a:gd name="connsiteY17" fmla="*/ 992205 h 3089114"/>
                  <a:gd name="connsiteX18" fmla="*/ 2372969 w 3040052"/>
                  <a:gd name="connsiteY18" fmla="*/ 592239 h 3089114"/>
                  <a:gd name="connsiteX19" fmla="*/ 1904823 w 3040052"/>
                  <a:gd name="connsiteY19" fmla="*/ 914939 h 3089114"/>
                  <a:gd name="connsiteX20" fmla="*/ 1981083 w 3040052"/>
                  <a:gd name="connsiteY20" fmla="*/ 421854 h 3089114"/>
                  <a:gd name="connsiteX21" fmla="*/ 1822057 w 3040052"/>
                  <a:gd name="connsiteY21" fmla="*/ 955727 h 3089114"/>
                  <a:gd name="connsiteX22" fmla="*/ 1736864 w 3040052"/>
                  <a:gd name="connsiteY22" fmla="*/ 1341934 h 3089114"/>
                  <a:gd name="connsiteX23" fmla="*/ 1401774 w 3040052"/>
                  <a:gd name="connsiteY23" fmla="*/ 512726 h 3089114"/>
                  <a:gd name="connsiteX24" fmla="*/ 1680069 w 3040052"/>
                  <a:gd name="connsiteY24" fmla="*/ 1398729 h 3089114"/>
                  <a:gd name="connsiteX25" fmla="*/ 1878852 w 3040052"/>
                  <a:gd name="connsiteY25" fmla="*/ 1904204 h 3089114"/>
                  <a:gd name="connsiteX26" fmla="*/ 1805018 w 3040052"/>
                  <a:gd name="connsiteY26" fmla="*/ 2256334 h 3089114"/>
                  <a:gd name="connsiteX27" fmla="*/ 1515364 w 3040052"/>
                  <a:gd name="connsiteY27" fmla="*/ 1807653 h 3089114"/>
                  <a:gd name="connsiteX28" fmla="*/ 1276825 w 3040052"/>
                  <a:gd name="connsiteY28" fmla="*/ 1307856 h 3089114"/>
                  <a:gd name="connsiteX29" fmla="*/ 1327940 w 3040052"/>
                  <a:gd name="connsiteY29" fmla="*/ 103802 h 3089114"/>
                  <a:gd name="connsiteX30" fmla="*/ 1299723 w 3040052"/>
                  <a:gd name="connsiteY30" fmla="*/ 178701 h 3089114"/>
                  <a:gd name="connsiteX31" fmla="*/ 1180273 w 3040052"/>
                  <a:gd name="connsiteY31" fmla="*/ 1120433 h 3089114"/>
                  <a:gd name="connsiteX32" fmla="*/ 720233 w 3040052"/>
                  <a:gd name="connsiteY32" fmla="*/ 762624 h 3089114"/>
                  <a:gd name="connsiteX33" fmla="*/ 1021247 w 3040052"/>
                  <a:gd name="connsiteY33" fmla="*/ 382097 h 3089114"/>
                  <a:gd name="connsiteX34" fmla="*/ 657759 w 3040052"/>
                  <a:gd name="connsiteY34" fmla="*/ 705829 h 3089114"/>
                  <a:gd name="connsiteX35" fmla="*/ 421826 w 3040052"/>
                  <a:gd name="connsiteY35" fmla="*/ 204253 h 3089114"/>
                  <a:gd name="connsiteX36" fmla="*/ 390822 w 3040052"/>
                  <a:gd name="connsiteY36" fmla="*/ 188994 h 3089114"/>
                  <a:gd name="connsiteX37" fmla="*/ 646400 w 3040052"/>
                  <a:gd name="connsiteY37" fmla="*/ 819419 h 3089114"/>
                  <a:gd name="connsiteX38" fmla="*/ 1106439 w 3040052"/>
                  <a:gd name="connsiteY38" fmla="*/ 1251061 h 3089114"/>
                  <a:gd name="connsiteX39" fmla="*/ 1362017 w 3040052"/>
                  <a:gd name="connsiteY39" fmla="*/ 1847409 h 3089114"/>
                  <a:gd name="connsiteX40" fmla="*/ 1549441 w 3040052"/>
                  <a:gd name="connsiteY40" fmla="*/ 2267693 h 3089114"/>
                  <a:gd name="connsiteX41" fmla="*/ 1214350 w 3040052"/>
                  <a:gd name="connsiteY41" fmla="*/ 2080269 h 3089114"/>
                  <a:gd name="connsiteX42" fmla="*/ 811105 w 3040052"/>
                  <a:gd name="connsiteY42" fmla="*/ 1682704 h 3089114"/>
                  <a:gd name="connsiteX43" fmla="*/ 788387 w 3040052"/>
                  <a:gd name="connsiteY43" fmla="*/ 1324895 h 3089114"/>
                  <a:gd name="connsiteX44" fmla="*/ 740106 w 3040052"/>
                  <a:gd name="connsiteY44" fmla="*/ 1711101 h 3089114"/>
                  <a:gd name="connsiteX45" fmla="*/ 649971 w 3040052"/>
                  <a:gd name="connsiteY45" fmla="*/ 1658897 h 3089114"/>
                  <a:gd name="connsiteX46" fmla="*/ 413540 w 3040052"/>
                  <a:gd name="connsiteY46" fmla="*/ 1455524 h 3089114"/>
                  <a:gd name="connsiteX47" fmla="*/ 7785 w 3040052"/>
                  <a:gd name="connsiteY47" fmla="*/ 1284272 h 3089114"/>
                  <a:gd name="connsiteX48" fmla="*/ 805426 w 3040052"/>
                  <a:gd name="connsiteY48" fmla="*/ 1836050 h 3089114"/>
                  <a:gd name="connsiteX49" fmla="*/ 1191632 w 3040052"/>
                  <a:gd name="connsiteY49" fmla="*/ 2193859 h 3089114"/>
                  <a:gd name="connsiteX50" fmla="*/ 422116 w 3040052"/>
                  <a:gd name="connsiteY50" fmla="*/ 2230169 h 3089114"/>
                  <a:gd name="connsiteX51" fmla="*/ 272655 w 3040052"/>
                  <a:gd name="connsiteY51" fmla="*/ 2285532 h 3089114"/>
                  <a:gd name="connsiteX52" fmla="*/ 1038727 w 3040052"/>
                  <a:gd name="connsiteY52" fmla="*/ 2250246 h 3089114"/>
                  <a:gd name="connsiteX53" fmla="*/ 1265466 w 3040052"/>
                  <a:gd name="connsiteY53" fmla="*/ 2244975 h 3089114"/>
                  <a:gd name="connsiteX54" fmla="*/ 1504005 w 3040052"/>
                  <a:gd name="connsiteY54" fmla="*/ 2494873 h 3089114"/>
                  <a:gd name="connsiteX55" fmla="*/ 1541109 w 3040052"/>
                  <a:gd name="connsiteY55" fmla="*/ 2657775 h 3089114"/>
                  <a:gd name="connsiteX56" fmla="*/ 1402514 w 3040052"/>
                  <a:gd name="connsiteY56" fmla="*/ 2999963 h 3089114"/>
                  <a:gd name="connsiteX0" fmla="*/ 1402514 w 3040052"/>
                  <a:gd name="connsiteY0" fmla="*/ 2999963 h 3089114"/>
                  <a:gd name="connsiteX1" fmla="*/ 1730120 w 3040052"/>
                  <a:gd name="connsiteY1" fmla="*/ 3089092 h 3089114"/>
                  <a:gd name="connsiteX2" fmla="*/ 2127773 w 3040052"/>
                  <a:gd name="connsiteY2" fmla="*/ 2991473 h 3089114"/>
                  <a:gd name="connsiteX3" fmla="*/ 1975403 w 3040052"/>
                  <a:gd name="connsiteY3" fmla="*/ 2631181 h 3089114"/>
                  <a:gd name="connsiteX4" fmla="*/ 1935647 w 3040052"/>
                  <a:gd name="connsiteY4" fmla="*/ 2381283 h 3089114"/>
                  <a:gd name="connsiteX5" fmla="*/ 2323454 w 3040052"/>
                  <a:gd name="connsiteY5" fmla="*/ 1940682 h 3089114"/>
                  <a:gd name="connsiteX6" fmla="*/ 2997714 w 3040052"/>
                  <a:gd name="connsiteY6" fmla="*/ 1461203 h 3089114"/>
                  <a:gd name="connsiteX7" fmla="*/ 2902229 w 3040052"/>
                  <a:gd name="connsiteY7" fmla="*/ 1439903 h 3089114"/>
                  <a:gd name="connsiteX8" fmla="*/ 2350251 w 3040052"/>
                  <a:gd name="connsiteY8" fmla="*/ 1796294 h 3089114"/>
                  <a:gd name="connsiteX9" fmla="*/ 2316174 w 3040052"/>
                  <a:gd name="connsiteY9" fmla="*/ 1552075 h 3089114"/>
                  <a:gd name="connsiteX10" fmla="*/ 2708740 w 3040052"/>
                  <a:gd name="connsiteY10" fmla="*/ 1184358 h 3089114"/>
                  <a:gd name="connsiteX11" fmla="*/ 2719622 w 3040052"/>
                  <a:gd name="connsiteY11" fmla="*/ 1149442 h 3089114"/>
                  <a:gd name="connsiteX12" fmla="*/ 2255539 w 3040052"/>
                  <a:gd name="connsiteY12" fmla="*/ 1479499 h 3089114"/>
                  <a:gd name="connsiteX13" fmla="*/ 2094673 w 3040052"/>
                  <a:gd name="connsiteY13" fmla="*/ 1182907 h 3089114"/>
                  <a:gd name="connsiteX14" fmla="*/ 2202584 w 3040052"/>
                  <a:gd name="connsiteY14" fmla="*/ 1569114 h 3089114"/>
                  <a:gd name="connsiteX15" fmla="*/ 2162827 w 3040052"/>
                  <a:gd name="connsiteY15" fmla="*/ 1853089 h 3089114"/>
                  <a:gd name="connsiteX16" fmla="*/ 1839095 w 3040052"/>
                  <a:gd name="connsiteY16" fmla="*/ 1495280 h 3089114"/>
                  <a:gd name="connsiteX17" fmla="*/ 1995643 w 3040052"/>
                  <a:gd name="connsiteY17" fmla="*/ 992205 h 3089114"/>
                  <a:gd name="connsiteX18" fmla="*/ 2372969 w 3040052"/>
                  <a:gd name="connsiteY18" fmla="*/ 592239 h 3089114"/>
                  <a:gd name="connsiteX19" fmla="*/ 1904823 w 3040052"/>
                  <a:gd name="connsiteY19" fmla="*/ 914939 h 3089114"/>
                  <a:gd name="connsiteX20" fmla="*/ 1981083 w 3040052"/>
                  <a:gd name="connsiteY20" fmla="*/ 421854 h 3089114"/>
                  <a:gd name="connsiteX21" fmla="*/ 1822057 w 3040052"/>
                  <a:gd name="connsiteY21" fmla="*/ 955727 h 3089114"/>
                  <a:gd name="connsiteX22" fmla="*/ 1736864 w 3040052"/>
                  <a:gd name="connsiteY22" fmla="*/ 1341934 h 3089114"/>
                  <a:gd name="connsiteX23" fmla="*/ 1401774 w 3040052"/>
                  <a:gd name="connsiteY23" fmla="*/ 512726 h 3089114"/>
                  <a:gd name="connsiteX24" fmla="*/ 1680069 w 3040052"/>
                  <a:gd name="connsiteY24" fmla="*/ 1398729 h 3089114"/>
                  <a:gd name="connsiteX25" fmla="*/ 1878852 w 3040052"/>
                  <a:gd name="connsiteY25" fmla="*/ 1904204 h 3089114"/>
                  <a:gd name="connsiteX26" fmla="*/ 1805018 w 3040052"/>
                  <a:gd name="connsiteY26" fmla="*/ 2256334 h 3089114"/>
                  <a:gd name="connsiteX27" fmla="*/ 1515364 w 3040052"/>
                  <a:gd name="connsiteY27" fmla="*/ 1807653 h 3089114"/>
                  <a:gd name="connsiteX28" fmla="*/ 1276825 w 3040052"/>
                  <a:gd name="connsiteY28" fmla="*/ 1307856 h 3089114"/>
                  <a:gd name="connsiteX29" fmla="*/ 1327940 w 3040052"/>
                  <a:gd name="connsiteY29" fmla="*/ 103802 h 3089114"/>
                  <a:gd name="connsiteX30" fmla="*/ 1299723 w 3040052"/>
                  <a:gd name="connsiteY30" fmla="*/ 178701 h 3089114"/>
                  <a:gd name="connsiteX31" fmla="*/ 1180273 w 3040052"/>
                  <a:gd name="connsiteY31" fmla="*/ 1120433 h 3089114"/>
                  <a:gd name="connsiteX32" fmla="*/ 720233 w 3040052"/>
                  <a:gd name="connsiteY32" fmla="*/ 762624 h 3089114"/>
                  <a:gd name="connsiteX33" fmla="*/ 1021247 w 3040052"/>
                  <a:gd name="connsiteY33" fmla="*/ 382097 h 3089114"/>
                  <a:gd name="connsiteX34" fmla="*/ 657759 w 3040052"/>
                  <a:gd name="connsiteY34" fmla="*/ 705829 h 3089114"/>
                  <a:gd name="connsiteX35" fmla="*/ 421826 w 3040052"/>
                  <a:gd name="connsiteY35" fmla="*/ 204253 h 3089114"/>
                  <a:gd name="connsiteX36" fmla="*/ 390822 w 3040052"/>
                  <a:gd name="connsiteY36" fmla="*/ 188994 h 3089114"/>
                  <a:gd name="connsiteX37" fmla="*/ 646400 w 3040052"/>
                  <a:gd name="connsiteY37" fmla="*/ 819419 h 3089114"/>
                  <a:gd name="connsiteX38" fmla="*/ 1106439 w 3040052"/>
                  <a:gd name="connsiteY38" fmla="*/ 1251061 h 3089114"/>
                  <a:gd name="connsiteX39" fmla="*/ 1362017 w 3040052"/>
                  <a:gd name="connsiteY39" fmla="*/ 1847409 h 3089114"/>
                  <a:gd name="connsiteX40" fmla="*/ 1549441 w 3040052"/>
                  <a:gd name="connsiteY40" fmla="*/ 2267693 h 3089114"/>
                  <a:gd name="connsiteX41" fmla="*/ 1214350 w 3040052"/>
                  <a:gd name="connsiteY41" fmla="*/ 2080269 h 3089114"/>
                  <a:gd name="connsiteX42" fmla="*/ 811105 w 3040052"/>
                  <a:gd name="connsiteY42" fmla="*/ 1682704 h 3089114"/>
                  <a:gd name="connsiteX43" fmla="*/ 788387 w 3040052"/>
                  <a:gd name="connsiteY43" fmla="*/ 1324895 h 3089114"/>
                  <a:gd name="connsiteX44" fmla="*/ 740106 w 3040052"/>
                  <a:gd name="connsiteY44" fmla="*/ 1711101 h 3089114"/>
                  <a:gd name="connsiteX45" fmla="*/ 649971 w 3040052"/>
                  <a:gd name="connsiteY45" fmla="*/ 1658897 h 3089114"/>
                  <a:gd name="connsiteX46" fmla="*/ 413540 w 3040052"/>
                  <a:gd name="connsiteY46" fmla="*/ 1455524 h 3089114"/>
                  <a:gd name="connsiteX47" fmla="*/ 7785 w 3040052"/>
                  <a:gd name="connsiteY47" fmla="*/ 1284272 h 3089114"/>
                  <a:gd name="connsiteX48" fmla="*/ 805426 w 3040052"/>
                  <a:gd name="connsiteY48" fmla="*/ 1836050 h 3089114"/>
                  <a:gd name="connsiteX49" fmla="*/ 1191632 w 3040052"/>
                  <a:gd name="connsiteY49" fmla="*/ 2193859 h 3089114"/>
                  <a:gd name="connsiteX50" fmla="*/ 422116 w 3040052"/>
                  <a:gd name="connsiteY50" fmla="*/ 2230169 h 3089114"/>
                  <a:gd name="connsiteX51" fmla="*/ 272655 w 3040052"/>
                  <a:gd name="connsiteY51" fmla="*/ 2285532 h 3089114"/>
                  <a:gd name="connsiteX52" fmla="*/ 1038727 w 3040052"/>
                  <a:gd name="connsiteY52" fmla="*/ 2250246 h 3089114"/>
                  <a:gd name="connsiteX53" fmla="*/ 1265466 w 3040052"/>
                  <a:gd name="connsiteY53" fmla="*/ 2244975 h 3089114"/>
                  <a:gd name="connsiteX54" fmla="*/ 1504005 w 3040052"/>
                  <a:gd name="connsiteY54" fmla="*/ 2494873 h 3089114"/>
                  <a:gd name="connsiteX55" fmla="*/ 1541109 w 3040052"/>
                  <a:gd name="connsiteY55" fmla="*/ 2657775 h 3089114"/>
                  <a:gd name="connsiteX56" fmla="*/ 1402514 w 3040052"/>
                  <a:gd name="connsiteY56" fmla="*/ 2999963 h 3089114"/>
                  <a:gd name="connsiteX0" fmla="*/ 1402514 w 3040052"/>
                  <a:gd name="connsiteY0" fmla="*/ 2999963 h 3089114"/>
                  <a:gd name="connsiteX1" fmla="*/ 1730120 w 3040052"/>
                  <a:gd name="connsiteY1" fmla="*/ 3089092 h 3089114"/>
                  <a:gd name="connsiteX2" fmla="*/ 2127773 w 3040052"/>
                  <a:gd name="connsiteY2" fmla="*/ 2991473 h 3089114"/>
                  <a:gd name="connsiteX3" fmla="*/ 1975403 w 3040052"/>
                  <a:gd name="connsiteY3" fmla="*/ 2631181 h 3089114"/>
                  <a:gd name="connsiteX4" fmla="*/ 1935647 w 3040052"/>
                  <a:gd name="connsiteY4" fmla="*/ 2381283 h 3089114"/>
                  <a:gd name="connsiteX5" fmla="*/ 2323454 w 3040052"/>
                  <a:gd name="connsiteY5" fmla="*/ 1940682 h 3089114"/>
                  <a:gd name="connsiteX6" fmla="*/ 2997714 w 3040052"/>
                  <a:gd name="connsiteY6" fmla="*/ 1461203 h 3089114"/>
                  <a:gd name="connsiteX7" fmla="*/ 2902229 w 3040052"/>
                  <a:gd name="connsiteY7" fmla="*/ 1439903 h 3089114"/>
                  <a:gd name="connsiteX8" fmla="*/ 2350251 w 3040052"/>
                  <a:gd name="connsiteY8" fmla="*/ 1796294 h 3089114"/>
                  <a:gd name="connsiteX9" fmla="*/ 2316174 w 3040052"/>
                  <a:gd name="connsiteY9" fmla="*/ 1552075 h 3089114"/>
                  <a:gd name="connsiteX10" fmla="*/ 2708740 w 3040052"/>
                  <a:gd name="connsiteY10" fmla="*/ 1184358 h 3089114"/>
                  <a:gd name="connsiteX11" fmla="*/ 2719622 w 3040052"/>
                  <a:gd name="connsiteY11" fmla="*/ 1149442 h 3089114"/>
                  <a:gd name="connsiteX12" fmla="*/ 2255539 w 3040052"/>
                  <a:gd name="connsiteY12" fmla="*/ 1479499 h 3089114"/>
                  <a:gd name="connsiteX13" fmla="*/ 2094673 w 3040052"/>
                  <a:gd name="connsiteY13" fmla="*/ 1182907 h 3089114"/>
                  <a:gd name="connsiteX14" fmla="*/ 2202584 w 3040052"/>
                  <a:gd name="connsiteY14" fmla="*/ 1569114 h 3089114"/>
                  <a:gd name="connsiteX15" fmla="*/ 2162827 w 3040052"/>
                  <a:gd name="connsiteY15" fmla="*/ 1853089 h 3089114"/>
                  <a:gd name="connsiteX16" fmla="*/ 1839095 w 3040052"/>
                  <a:gd name="connsiteY16" fmla="*/ 1495280 h 3089114"/>
                  <a:gd name="connsiteX17" fmla="*/ 1995643 w 3040052"/>
                  <a:gd name="connsiteY17" fmla="*/ 992205 h 3089114"/>
                  <a:gd name="connsiteX18" fmla="*/ 2372969 w 3040052"/>
                  <a:gd name="connsiteY18" fmla="*/ 592239 h 3089114"/>
                  <a:gd name="connsiteX19" fmla="*/ 1904823 w 3040052"/>
                  <a:gd name="connsiteY19" fmla="*/ 914939 h 3089114"/>
                  <a:gd name="connsiteX20" fmla="*/ 1981083 w 3040052"/>
                  <a:gd name="connsiteY20" fmla="*/ 421854 h 3089114"/>
                  <a:gd name="connsiteX21" fmla="*/ 1822057 w 3040052"/>
                  <a:gd name="connsiteY21" fmla="*/ 955727 h 3089114"/>
                  <a:gd name="connsiteX22" fmla="*/ 1736864 w 3040052"/>
                  <a:gd name="connsiteY22" fmla="*/ 1341934 h 3089114"/>
                  <a:gd name="connsiteX23" fmla="*/ 1401774 w 3040052"/>
                  <a:gd name="connsiteY23" fmla="*/ 512726 h 3089114"/>
                  <a:gd name="connsiteX24" fmla="*/ 1680069 w 3040052"/>
                  <a:gd name="connsiteY24" fmla="*/ 1398729 h 3089114"/>
                  <a:gd name="connsiteX25" fmla="*/ 1878852 w 3040052"/>
                  <a:gd name="connsiteY25" fmla="*/ 1904204 h 3089114"/>
                  <a:gd name="connsiteX26" fmla="*/ 1805018 w 3040052"/>
                  <a:gd name="connsiteY26" fmla="*/ 2256334 h 3089114"/>
                  <a:gd name="connsiteX27" fmla="*/ 1515364 w 3040052"/>
                  <a:gd name="connsiteY27" fmla="*/ 1807653 h 3089114"/>
                  <a:gd name="connsiteX28" fmla="*/ 1276825 w 3040052"/>
                  <a:gd name="connsiteY28" fmla="*/ 1307856 h 3089114"/>
                  <a:gd name="connsiteX29" fmla="*/ 1327940 w 3040052"/>
                  <a:gd name="connsiteY29" fmla="*/ 103802 h 3089114"/>
                  <a:gd name="connsiteX30" fmla="*/ 1299723 w 3040052"/>
                  <a:gd name="connsiteY30" fmla="*/ 178701 h 3089114"/>
                  <a:gd name="connsiteX31" fmla="*/ 1180273 w 3040052"/>
                  <a:gd name="connsiteY31" fmla="*/ 1120433 h 3089114"/>
                  <a:gd name="connsiteX32" fmla="*/ 720233 w 3040052"/>
                  <a:gd name="connsiteY32" fmla="*/ 762624 h 3089114"/>
                  <a:gd name="connsiteX33" fmla="*/ 1021247 w 3040052"/>
                  <a:gd name="connsiteY33" fmla="*/ 382097 h 3089114"/>
                  <a:gd name="connsiteX34" fmla="*/ 657759 w 3040052"/>
                  <a:gd name="connsiteY34" fmla="*/ 705829 h 3089114"/>
                  <a:gd name="connsiteX35" fmla="*/ 421826 w 3040052"/>
                  <a:gd name="connsiteY35" fmla="*/ 204253 h 3089114"/>
                  <a:gd name="connsiteX36" fmla="*/ 342184 w 3040052"/>
                  <a:gd name="connsiteY36" fmla="*/ 188994 h 3089114"/>
                  <a:gd name="connsiteX37" fmla="*/ 646400 w 3040052"/>
                  <a:gd name="connsiteY37" fmla="*/ 819419 h 3089114"/>
                  <a:gd name="connsiteX38" fmla="*/ 1106439 w 3040052"/>
                  <a:gd name="connsiteY38" fmla="*/ 1251061 h 3089114"/>
                  <a:gd name="connsiteX39" fmla="*/ 1362017 w 3040052"/>
                  <a:gd name="connsiteY39" fmla="*/ 1847409 h 3089114"/>
                  <a:gd name="connsiteX40" fmla="*/ 1549441 w 3040052"/>
                  <a:gd name="connsiteY40" fmla="*/ 2267693 h 3089114"/>
                  <a:gd name="connsiteX41" fmla="*/ 1214350 w 3040052"/>
                  <a:gd name="connsiteY41" fmla="*/ 2080269 h 3089114"/>
                  <a:gd name="connsiteX42" fmla="*/ 811105 w 3040052"/>
                  <a:gd name="connsiteY42" fmla="*/ 1682704 h 3089114"/>
                  <a:gd name="connsiteX43" fmla="*/ 788387 w 3040052"/>
                  <a:gd name="connsiteY43" fmla="*/ 1324895 h 3089114"/>
                  <a:gd name="connsiteX44" fmla="*/ 740106 w 3040052"/>
                  <a:gd name="connsiteY44" fmla="*/ 1711101 h 3089114"/>
                  <a:gd name="connsiteX45" fmla="*/ 649971 w 3040052"/>
                  <a:gd name="connsiteY45" fmla="*/ 1658897 h 3089114"/>
                  <a:gd name="connsiteX46" fmla="*/ 413540 w 3040052"/>
                  <a:gd name="connsiteY46" fmla="*/ 1455524 h 3089114"/>
                  <a:gd name="connsiteX47" fmla="*/ 7785 w 3040052"/>
                  <a:gd name="connsiteY47" fmla="*/ 1284272 h 3089114"/>
                  <a:gd name="connsiteX48" fmla="*/ 805426 w 3040052"/>
                  <a:gd name="connsiteY48" fmla="*/ 1836050 h 3089114"/>
                  <a:gd name="connsiteX49" fmla="*/ 1191632 w 3040052"/>
                  <a:gd name="connsiteY49" fmla="*/ 2193859 h 3089114"/>
                  <a:gd name="connsiteX50" fmla="*/ 422116 w 3040052"/>
                  <a:gd name="connsiteY50" fmla="*/ 2230169 h 3089114"/>
                  <a:gd name="connsiteX51" fmla="*/ 272655 w 3040052"/>
                  <a:gd name="connsiteY51" fmla="*/ 2285532 h 3089114"/>
                  <a:gd name="connsiteX52" fmla="*/ 1038727 w 3040052"/>
                  <a:gd name="connsiteY52" fmla="*/ 2250246 h 3089114"/>
                  <a:gd name="connsiteX53" fmla="*/ 1265466 w 3040052"/>
                  <a:gd name="connsiteY53" fmla="*/ 2244975 h 3089114"/>
                  <a:gd name="connsiteX54" fmla="*/ 1504005 w 3040052"/>
                  <a:gd name="connsiteY54" fmla="*/ 2494873 h 3089114"/>
                  <a:gd name="connsiteX55" fmla="*/ 1541109 w 3040052"/>
                  <a:gd name="connsiteY55" fmla="*/ 2657775 h 3089114"/>
                  <a:gd name="connsiteX56" fmla="*/ 1402514 w 3040052"/>
                  <a:gd name="connsiteY56" fmla="*/ 2999963 h 3089114"/>
                  <a:gd name="connsiteX0" fmla="*/ 1402514 w 3040052"/>
                  <a:gd name="connsiteY0" fmla="*/ 2999963 h 3089114"/>
                  <a:gd name="connsiteX1" fmla="*/ 1730120 w 3040052"/>
                  <a:gd name="connsiteY1" fmla="*/ 3089092 h 3089114"/>
                  <a:gd name="connsiteX2" fmla="*/ 2127773 w 3040052"/>
                  <a:gd name="connsiteY2" fmla="*/ 2991473 h 3089114"/>
                  <a:gd name="connsiteX3" fmla="*/ 1975403 w 3040052"/>
                  <a:gd name="connsiteY3" fmla="*/ 2631181 h 3089114"/>
                  <a:gd name="connsiteX4" fmla="*/ 1935647 w 3040052"/>
                  <a:gd name="connsiteY4" fmla="*/ 2381283 h 3089114"/>
                  <a:gd name="connsiteX5" fmla="*/ 2323454 w 3040052"/>
                  <a:gd name="connsiteY5" fmla="*/ 1940682 h 3089114"/>
                  <a:gd name="connsiteX6" fmla="*/ 2997714 w 3040052"/>
                  <a:gd name="connsiteY6" fmla="*/ 1461203 h 3089114"/>
                  <a:gd name="connsiteX7" fmla="*/ 2902229 w 3040052"/>
                  <a:gd name="connsiteY7" fmla="*/ 1439903 h 3089114"/>
                  <a:gd name="connsiteX8" fmla="*/ 2350251 w 3040052"/>
                  <a:gd name="connsiteY8" fmla="*/ 1796294 h 3089114"/>
                  <a:gd name="connsiteX9" fmla="*/ 2316174 w 3040052"/>
                  <a:gd name="connsiteY9" fmla="*/ 1552075 h 3089114"/>
                  <a:gd name="connsiteX10" fmla="*/ 2708740 w 3040052"/>
                  <a:gd name="connsiteY10" fmla="*/ 1184358 h 3089114"/>
                  <a:gd name="connsiteX11" fmla="*/ 2719622 w 3040052"/>
                  <a:gd name="connsiteY11" fmla="*/ 1149442 h 3089114"/>
                  <a:gd name="connsiteX12" fmla="*/ 2255539 w 3040052"/>
                  <a:gd name="connsiteY12" fmla="*/ 1479499 h 3089114"/>
                  <a:gd name="connsiteX13" fmla="*/ 2094673 w 3040052"/>
                  <a:gd name="connsiteY13" fmla="*/ 1182907 h 3089114"/>
                  <a:gd name="connsiteX14" fmla="*/ 2202584 w 3040052"/>
                  <a:gd name="connsiteY14" fmla="*/ 1569114 h 3089114"/>
                  <a:gd name="connsiteX15" fmla="*/ 2162827 w 3040052"/>
                  <a:gd name="connsiteY15" fmla="*/ 1853089 h 3089114"/>
                  <a:gd name="connsiteX16" fmla="*/ 1839095 w 3040052"/>
                  <a:gd name="connsiteY16" fmla="*/ 1495280 h 3089114"/>
                  <a:gd name="connsiteX17" fmla="*/ 1995643 w 3040052"/>
                  <a:gd name="connsiteY17" fmla="*/ 992205 h 3089114"/>
                  <a:gd name="connsiteX18" fmla="*/ 2372969 w 3040052"/>
                  <a:gd name="connsiteY18" fmla="*/ 592239 h 3089114"/>
                  <a:gd name="connsiteX19" fmla="*/ 1904823 w 3040052"/>
                  <a:gd name="connsiteY19" fmla="*/ 914939 h 3089114"/>
                  <a:gd name="connsiteX20" fmla="*/ 1981083 w 3040052"/>
                  <a:gd name="connsiteY20" fmla="*/ 421854 h 3089114"/>
                  <a:gd name="connsiteX21" fmla="*/ 1822057 w 3040052"/>
                  <a:gd name="connsiteY21" fmla="*/ 955727 h 3089114"/>
                  <a:gd name="connsiteX22" fmla="*/ 1736864 w 3040052"/>
                  <a:gd name="connsiteY22" fmla="*/ 1341934 h 3089114"/>
                  <a:gd name="connsiteX23" fmla="*/ 1401774 w 3040052"/>
                  <a:gd name="connsiteY23" fmla="*/ 512726 h 3089114"/>
                  <a:gd name="connsiteX24" fmla="*/ 1680069 w 3040052"/>
                  <a:gd name="connsiteY24" fmla="*/ 1398729 h 3089114"/>
                  <a:gd name="connsiteX25" fmla="*/ 1878852 w 3040052"/>
                  <a:gd name="connsiteY25" fmla="*/ 1904204 h 3089114"/>
                  <a:gd name="connsiteX26" fmla="*/ 1805018 w 3040052"/>
                  <a:gd name="connsiteY26" fmla="*/ 2256334 h 3089114"/>
                  <a:gd name="connsiteX27" fmla="*/ 1515364 w 3040052"/>
                  <a:gd name="connsiteY27" fmla="*/ 1807653 h 3089114"/>
                  <a:gd name="connsiteX28" fmla="*/ 1276825 w 3040052"/>
                  <a:gd name="connsiteY28" fmla="*/ 1307856 h 3089114"/>
                  <a:gd name="connsiteX29" fmla="*/ 1327940 w 3040052"/>
                  <a:gd name="connsiteY29" fmla="*/ 103802 h 3089114"/>
                  <a:gd name="connsiteX30" fmla="*/ 1299723 w 3040052"/>
                  <a:gd name="connsiteY30" fmla="*/ 178701 h 3089114"/>
                  <a:gd name="connsiteX31" fmla="*/ 1180273 w 3040052"/>
                  <a:gd name="connsiteY31" fmla="*/ 1120433 h 3089114"/>
                  <a:gd name="connsiteX32" fmla="*/ 720233 w 3040052"/>
                  <a:gd name="connsiteY32" fmla="*/ 762624 h 3089114"/>
                  <a:gd name="connsiteX33" fmla="*/ 1179322 w 3040052"/>
                  <a:gd name="connsiteY33" fmla="*/ 5149 h 3089114"/>
                  <a:gd name="connsiteX34" fmla="*/ 657759 w 3040052"/>
                  <a:gd name="connsiteY34" fmla="*/ 705829 h 3089114"/>
                  <a:gd name="connsiteX35" fmla="*/ 421826 w 3040052"/>
                  <a:gd name="connsiteY35" fmla="*/ 204253 h 3089114"/>
                  <a:gd name="connsiteX36" fmla="*/ 342184 w 3040052"/>
                  <a:gd name="connsiteY36" fmla="*/ 188994 h 3089114"/>
                  <a:gd name="connsiteX37" fmla="*/ 646400 w 3040052"/>
                  <a:gd name="connsiteY37" fmla="*/ 819419 h 3089114"/>
                  <a:gd name="connsiteX38" fmla="*/ 1106439 w 3040052"/>
                  <a:gd name="connsiteY38" fmla="*/ 1251061 h 3089114"/>
                  <a:gd name="connsiteX39" fmla="*/ 1362017 w 3040052"/>
                  <a:gd name="connsiteY39" fmla="*/ 1847409 h 3089114"/>
                  <a:gd name="connsiteX40" fmla="*/ 1549441 w 3040052"/>
                  <a:gd name="connsiteY40" fmla="*/ 2267693 h 3089114"/>
                  <a:gd name="connsiteX41" fmla="*/ 1214350 w 3040052"/>
                  <a:gd name="connsiteY41" fmla="*/ 2080269 h 3089114"/>
                  <a:gd name="connsiteX42" fmla="*/ 811105 w 3040052"/>
                  <a:gd name="connsiteY42" fmla="*/ 1682704 h 3089114"/>
                  <a:gd name="connsiteX43" fmla="*/ 788387 w 3040052"/>
                  <a:gd name="connsiteY43" fmla="*/ 1324895 h 3089114"/>
                  <a:gd name="connsiteX44" fmla="*/ 740106 w 3040052"/>
                  <a:gd name="connsiteY44" fmla="*/ 1711101 h 3089114"/>
                  <a:gd name="connsiteX45" fmla="*/ 649971 w 3040052"/>
                  <a:gd name="connsiteY45" fmla="*/ 1658897 h 3089114"/>
                  <a:gd name="connsiteX46" fmla="*/ 413540 w 3040052"/>
                  <a:gd name="connsiteY46" fmla="*/ 1455524 h 3089114"/>
                  <a:gd name="connsiteX47" fmla="*/ 7785 w 3040052"/>
                  <a:gd name="connsiteY47" fmla="*/ 1284272 h 3089114"/>
                  <a:gd name="connsiteX48" fmla="*/ 805426 w 3040052"/>
                  <a:gd name="connsiteY48" fmla="*/ 1836050 h 3089114"/>
                  <a:gd name="connsiteX49" fmla="*/ 1191632 w 3040052"/>
                  <a:gd name="connsiteY49" fmla="*/ 2193859 h 3089114"/>
                  <a:gd name="connsiteX50" fmla="*/ 422116 w 3040052"/>
                  <a:gd name="connsiteY50" fmla="*/ 2230169 h 3089114"/>
                  <a:gd name="connsiteX51" fmla="*/ 272655 w 3040052"/>
                  <a:gd name="connsiteY51" fmla="*/ 2285532 h 3089114"/>
                  <a:gd name="connsiteX52" fmla="*/ 1038727 w 3040052"/>
                  <a:gd name="connsiteY52" fmla="*/ 2250246 h 3089114"/>
                  <a:gd name="connsiteX53" fmla="*/ 1265466 w 3040052"/>
                  <a:gd name="connsiteY53" fmla="*/ 2244975 h 3089114"/>
                  <a:gd name="connsiteX54" fmla="*/ 1504005 w 3040052"/>
                  <a:gd name="connsiteY54" fmla="*/ 2494873 h 3089114"/>
                  <a:gd name="connsiteX55" fmla="*/ 1541109 w 3040052"/>
                  <a:gd name="connsiteY55" fmla="*/ 2657775 h 3089114"/>
                  <a:gd name="connsiteX56" fmla="*/ 1402514 w 3040052"/>
                  <a:gd name="connsiteY56" fmla="*/ 2999963 h 3089114"/>
                  <a:gd name="connsiteX0" fmla="*/ 1402514 w 3040052"/>
                  <a:gd name="connsiteY0" fmla="*/ 2999963 h 3089114"/>
                  <a:gd name="connsiteX1" fmla="*/ 1730120 w 3040052"/>
                  <a:gd name="connsiteY1" fmla="*/ 3089092 h 3089114"/>
                  <a:gd name="connsiteX2" fmla="*/ 2127773 w 3040052"/>
                  <a:gd name="connsiteY2" fmla="*/ 2991473 h 3089114"/>
                  <a:gd name="connsiteX3" fmla="*/ 1975403 w 3040052"/>
                  <a:gd name="connsiteY3" fmla="*/ 2631181 h 3089114"/>
                  <a:gd name="connsiteX4" fmla="*/ 1935647 w 3040052"/>
                  <a:gd name="connsiteY4" fmla="*/ 2381283 h 3089114"/>
                  <a:gd name="connsiteX5" fmla="*/ 2323454 w 3040052"/>
                  <a:gd name="connsiteY5" fmla="*/ 1940682 h 3089114"/>
                  <a:gd name="connsiteX6" fmla="*/ 2997714 w 3040052"/>
                  <a:gd name="connsiteY6" fmla="*/ 1461203 h 3089114"/>
                  <a:gd name="connsiteX7" fmla="*/ 2902229 w 3040052"/>
                  <a:gd name="connsiteY7" fmla="*/ 1439903 h 3089114"/>
                  <a:gd name="connsiteX8" fmla="*/ 2350251 w 3040052"/>
                  <a:gd name="connsiteY8" fmla="*/ 1796294 h 3089114"/>
                  <a:gd name="connsiteX9" fmla="*/ 2316174 w 3040052"/>
                  <a:gd name="connsiteY9" fmla="*/ 1552075 h 3089114"/>
                  <a:gd name="connsiteX10" fmla="*/ 2708740 w 3040052"/>
                  <a:gd name="connsiteY10" fmla="*/ 1184358 h 3089114"/>
                  <a:gd name="connsiteX11" fmla="*/ 2719622 w 3040052"/>
                  <a:gd name="connsiteY11" fmla="*/ 1149442 h 3089114"/>
                  <a:gd name="connsiteX12" fmla="*/ 2255539 w 3040052"/>
                  <a:gd name="connsiteY12" fmla="*/ 1479499 h 3089114"/>
                  <a:gd name="connsiteX13" fmla="*/ 2094673 w 3040052"/>
                  <a:gd name="connsiteY13" fmla="*/ 1182907 h 3089114"/>
                  <a:gd name="connsiteX14" fmla="*/ 2202584 w 3040052"/>
                  <a:gd name="connsiteY14" fmla="*/ 1569114 h 3089114"/>
                  <a:gd name="connsiteX15" fmla="*/ 2162827 w 3040052"/>
                  <a:gd name="connsiteY15" fmla="*/ 1853089 h 3089114"/>
                  <a:gd name="connsiteX16" fmla="*/ 1839095 w 3040052"/>
                  <a:gd name="connsiteY16" fmla="*/ 1495280 h 3089114"/>
                  <a:gd name="connsiteX17" fmla="*/ 1995643 w 3040052"/>
                  <a:gd name="connsiteY17" fmla="*/ 992205 h 3089114"/>
                  <a:gd name="connsiteX18" fmla="*/ 2372969 w 3040052"/>
                  <a:gd name="connsiteY18" fmla="*/ 592239 h 3089114"/>
                  <a:gd name="connsiteX19" fmla="*/ 1904823 w 3040052"/>
                  <a:gd name="connsiteY19" fmla="*/ 914939 h 3089114"/>
                  <a:gd name="connsiteX20" fmla="*/ 1981083 w 3040052"/>
                  <a:gd name="connsiteY20" fmla="*/ 421854 h 3089114"/>
                  <a:gd name="connsiteX21" fmla="*/ 1822057 w 3040052"/>
                  <a:gd name="connsiteY21" fmla="*/ 955727 h 3089114"/>
                  <a:gd name="connsiteX22" fmla="*/ 1736864 w 3040052"/>
                  <a:gd name="connsiteY22" fmla="*/ 1341934 h 3089114"/>
                  <a:gd name="connsiteX23" fmla="*/ 1401774 w 3040052"/>
                  <a:gd name="connsiteY23" fmla="*/ 512726 h 3089114"/>
                  <a:gd name="connsiteX24" fmla="*/ 1680069 w 3040052"/>
                  <a:gd name="connsiteY24" fmla="*/ 1398729 h 3089114"/>
                  <a:gd name="connsiteX25" fmla="*/ 1878852 w 3040052"/>
                  <a:gd name="connsiteY25" fmla="*/ 1904204 h 3089114"/>
                  <a:gd name="connsiteX26" fmla="*/ 1805018 w 3040052"/>
                  <a:gd name="connsiteY26" fmla="*/ 2256334 h 3089114"/>
                  <a:gd name="connsiteX27" fmla="*/ 1515364 w 3040052"/>
                  <a:gd name="connsiteY27" fmla="*/ 1807653 h 3089114"/>
                  <a:gd name="connsiteX28" fmla="*/ 1276825 w 3040052"/>
                  <a:gd name="connsiteY28" fmla="*/ 1307856 h 3089114"/>
                  <a:gd name="connsiteX29" fmla="*/ 1327940 w 3040052"/>
                  <a:gd name="connsiteY29" fmla="*/ 103802 h 3089114"/>
                  <a:gd name="connsiteX30" fmla="*/ 1299723 w 3040052"/>
                  <a:gd name="connsiteY30" fmla="*/ 178701 h 3089114"/>
                  <a:gd name="connsiteX31" fmla="*/ 1180273 w 3040052"/>
                  <a:gd name="connsiteY31" fmla="*/ 1120433 h 3089114"/>
                  <a:gd name="connsiteX32" fmla="*/ 768870 w 3040052"/>
                  <a:gd name="connsiteY32" fmla="*/ 786943 h 3089114"/>
                  <a:gd name="connsiteX33" fmla="*/ 1179322 w 3040052"/>
                  <a:gd name="connsiteY33" fmla="*/ 5149 h 3089114"/>
                  <a:gd name="connsiteX34" fmla="*/ 657759 w 3040052"/>
                  <a:gd name="connsiteY34" fmla="*/ 705829 h 3089114"/>
                  <a:gd name="connsiteX35" fmla="*/ 421826 w 3040052"/>
                  <a:gd name="connsiteY35" fmla="*/ 204253 h 3089114"/>
                  <a:gd name="connsiteX36" fmla="*/ 342184 w 3040052"/>
                  <a:gd name="connsiteY36" fmla="*/ 188994 h 3089114"/>
                  <a:gd name="connsiteX37" fmla="*/ 646400 w 3040052"/>
                  <a:gd name="connsiteY37" fmla="*/ 819419 h 3089114"/>
                  <a:gd name="connsiteX38" fmla="*/ 1106439 w 3040052"/>
                  <a:gd name="connsiteY38" fmla="*/ 1251061 h 3089114"/>
                  <a:gd name="connsiteX39" fmla="*/ 1362017 w 3040052"/>
                  <a:gd name="connsiteY39" fmla="*/ 1847409 h 3089114"/>
                  <a:gd name="connsiteX40" fmla="*/ 1549441 w 3040052"/>
                  <a:gd name="connsiteY40" fmla="*/ 2267693 h 3089114"/>
                  <a:gd name="connsiteX41" fmla="*/ 1214350 w 3040052"/>
                  <a:gd name="connsiteY41" fmla="*/ 2080269 h 3089114"/>
                  <a:gd name="connsiteX42" fmla="*/ 811105 w 3040052"/>
                  <a:gd name="connsiteY42" fmla="*/ 1682704 h 3089114"/>
                  <a:gd name="connsiteX43" fmla="*/ 788387 w 3040052"/>
                  <a:gd name="connsiteY43" fmla="*/ 1324895 h 3089114"/>
                  <a:gd name="connsiteX44" fmla="*/ 740106 w 3040052"/>
                  <a:gd name="connsiteY44" fmla="*/ 1711101 h 3089114"/>
                  <a:gd name="connsiteX45" fmla="*/ 649971 w 3040052"/>
                  <a:gd name="connsiteY45" fmla="*/ 1658897 h 3089114"/>
                  <a:gd name="connsiteX46" fmla="*/ 413540 w 3040052"/>
                  <a:gd name="connsiteY46" fmla="*/ 1455524 h 3089114"/>
                  <a:gd name="connsiteX47" fmla="*/ 7785 w 3040052"/>
                  <a:gd name="connsiteY47" fmla="*/ 1284272 h 3089114"/>
                  <a:gd name="connsiteX48" fmla="*/ 805426 w 3040052"/>
                  <a:gd name="connsiteY48" fmla="*/ 1836050 h 3089114"/>
                  <a:gd name="connsiteX49" fmla="*/ 1191632 w 3040052"/>
                  <a:gd name="connsiteY49" fmla="*/ 2193859 h 3089114"/>
                  <a:gd name="connsiteX50" fmla="*/ 422116 w 3040052"/>
                  <a:gd name="connsiteY50" fmla="*/ 2230169 h 3089114"/>
                  <a:gd name="connsiteX51" fmla="*/ 272655 w 3040052"/>
                  <a:gd name="connsiteY51" fmla="*/ 2285532 h 3089114"/>
                  <a:gd name="connsiteX52" fmla="*/ 1038727 w 3040052"/>
                  <a:gd name="connsiteY52" fmla="*/ 2250246 h 3089114"/>
                  <a:gd name="connsiteX53" fmla="*/ 1265466 w 3040052"/>
                  <a:gd name="connsiteY53" fmla="*/ 2244975 h 3089114"/>
                  <a:gd name="connsiteX54" fmla="*/ 1504005 w 3040052"/>
                  <a:gd name="connsiteY54" fmla="*/ 2494873 h 3089114"/>
                  <a:gd name="connsiteX55" fmla="*/ 1541109 w 3040052"/>
                  <a:gd name="connsiteY55" fmla="*/ 2657775 h 3089114"/>
                  <a:gd name="connsiteX56" fmla="*/ 1402514 w 3040052"/>
                  <a:gd name="connsiteY56" fmla="*/ 2999963 h 3089114"/>
                  <a:gd name="connsiteX0" fmla="*/ 1402514 w 3040052"/>
                  <a:gd name="connsiteY0" fmla="*/ 3000527 h 3089678"/>
                  <a:gd name="connsiteX1" fmla="*/ 1730120 w 3040052"/>
                  <a:gd name="connsiteY1" fmla="*/ 3089656 h 3089678"/>
                  <a:gd name="connsiteX2" fmla="*/ 2127773 w 3040052"/>
                  <a:gd name="connsiteY2" fmla="*/ 2992037 h 3089678"/>
                  <a:gd name="connsiteX3" fmla="*/ 1975403 w 3040052"/>
                  <a:gd name="connsiteY3" fmla="*/ 2631745 h 3089678"/>
                  <a:gd name="connsiteX4" fmla="*/ 1935647 w 3040052"/>
                  <a:gd name="connsiteY4" fmla="*/ 2381847 h 3089678"/>
                  <a:gd name="connsiteX5" fmla="*/ 2323454 w 3040052"/>
                  <a:gd name="connsiteY5" fmla="*/ 1941246 h 3089678"/>
                  <a:gd name="connsiteX6" fmla="*/ 2997714 w 3040052"/>
                  <a:gd name="connsiteY6" fmla="*/ 1461767 h 3089678"/>
                  <a:gd name="connsiteX7" fmla="*/ 2902229 w 3040052"/>
                  <a:gd name="connsiteY7" fmla="*/ 1440467 h 3089678"/>
                  <a:gd name="connsiteX8" fmla="*/ 2350251 w 3040052"/>
                  <a:gd name="connsiteY8" fmla="*/ 1796858 h 3089678"/>
                  <a:gd name="connsiteX9" fmla="*/ 2316174 w 3040052"/>
                  <a:gd name="connsiteY9" fmla="*/ 1552639 h 3089678"/>
                  <a:gd name="connsiteX10" fmla="*/ 2708740 w 3040052"/>
                  <a:gd name="connsiteY10" fmla="*/ 1184922 h 3089678"/>
                  <a:gd name="connsiteX11" fmla="*/ 2719622 w 3040052"/>
                  <a:gd name="connsiteY11" fmla="*/ 1150006 h 3089678"/>
                  <a:gd name="connsiteX12" fmla="*/ 2255539 w 3040052"/>
                  <a:gd name="connsiteY12" fmla="*/ 1480063 h 3089678"/>
                  <a:gd name="connsiteX13" fmla="*/ 2094673 w 3040052"/>
                  <a:gd name="connsiteY13" fmla="*/ 1183471 h 3089678"/>
                  <a:gd name="connsiteX14" fmla="*/ 2202584 w 3040052"/>
                  <a:gd name="connsiteY14" fmla="*/ 1569678 h 3089678"/>
                  <a:gd name="connsiteX15" fmla="*/ 2162827 w 3040052"/>
                  <a:gd name="connsiteY15" fmla="*/ 1853653 h 3089678"/>
                  <a:gd name="connsiteX16" fmla="*/ 1839095 w 3040052"/>
                  <a:gd name="connsiteY16" fmla="*/ 1495844 h 3089678"/>
                  <a:gd name="connsiteX17" fmla="*/ 1995643 w 3040052"/>
                  <a:gd name="connsiteY17" fmla="*/ 992769 h 3089678"/>
                  <a:gd name="connsiteX18" fmla="*/ 2372969 w 3040052"/>
                  <a:gd name="connsiteY18" fmla="*/ 592803 h 3089678"/>
                  <a:gd name="connsiteX19" fmla="*/ 1904823 w 3040052"/>
                  <a:gd name="connsiteY19" fmla="*/ 915503 h 3089678"/>
                  <a:gd name="connsiteX20" fmla="*/ 1981083 w 3040052"/>
                  <a:gd name="connsiteY20" fmla="*/ 422418 h 3089678"/>
                  <a:gd name="connsiteX21" fmla="*/ 1822057 w 3040052"/>
                  <a:gd name="connsiteY21" fmla="*/ 956291 h 3089678"/>
                  <a:gd name="connsiteX22" fmla="*/ 1736864 w 3040052"/>
                  <a:gd name="connsiteY22" fmla="*/ 1342498 h 3089678"/>
                  <a:gd name="connsiteX23" fmla="*/ 1401774 w 3040052"/>
                  <a:gd name="connsiteY23" fmla="*/ 513290 h 3089678"/>
                  <a:gd name="connsiteX24" fmla="*/ 1680069 w 3040052"/>
                  <a:gd name="connsiteY24" fmla="*/ 1399293 h 3089678"/>
                  <a:gd name="connsiteX25" fmla="*/ 1878852 w 3040052"/>
                  <a:gd name="connsiteY25" fmla="*/ 1904768 h 3089678"/>
                  <a:gd name="connsiteX26" fmla="*/ 1805018 w 3040052"/>
                  <a:gd name="connsiteY26" fmla="*/ 2256898 h 3089678"/>
                  <a:gd name="connsiteX27" fmla="*/ 1515364 w 3040052"/>
                  <a:gd name="connsiteY27" fmla="*/ 1808217 h 3089678"/>
                  <a:gd name="connsiteX28" fmla="*/ 1276825 w 3040052"/>
                  <a:gd name="connsiteY28" fmla="*/ 1308420 h 3089678"/>
                  <a:gd name="connsiteX29" fmla="*/ 1327940 w 3040052"/>
                  <a:gd name="connsiteY29" fmla="*/ 104366 h 3089678"/>
                  <a:gd name="connsiteX30" fmla="*/ 1299723 w 3040052"/>
                  <a:gd name="connsiteY30" fmla="*/ 179265 h 3089678"/>
                  <a:gd name="connsiteX31" fmla="*/ 1131634 w 3040052"/>
                  <a:gd name="connsiteY31" fmla="*/ 1133157 h 3089678"/>
                  <a:gd name="connsiteX32" fmla="*/ 768870 w 3040052"/>
                  <a:gd name="connsiteY32" fmla="*/ 787507 h 3089678"/>
                  <a:gd name="connsiteX33" fmla="*/ 1179322 w 3040052"/>
                  <a:gd name="connsiteY33" fmla="*/ 5713 h 3089678"/>
                  <a:gd name="connsiteX34" fmla="*/ 657759 w 3040052"/>
                  <a:gd name="connsiteY34" fmla="*/ 706393 h 3089678"/>
                  <a:gd name="connsiteX35" fmla="*/ 421826 w 3040052"/>
                  <a:gd name="connsiteY35" fmla="*/ 204817 h 3089678"/>
                  <a:gd name="connsiteX36" fmla="*/ 342184 w 3040052"/>
                  <a:gd name="connsiteY36" fmla="*/ 189558 h 3089678"/>
                  <a:gd name="connsiteX37" fmla="*/ 646400 w 3040052"/>
                  <a:gd name="connsiteY37" fmla="*/ 819983 h 3089678"/>
                  <a:gd name="connsiteX38" fmla="*/ 1106439 w 3040052"/>
                  <a:gd name="connsiteY38" fmla="*/ 1251625 h 3089678"/>
                  <a:gd name="connsiteX39" fmla="*/ 1362017 w 3040052"/>
                  <a:gd name="connsiteY39" fmla="*/ 1847973 h 3089678"/>
                  <a:gd name="connsiteX40" fmla="*/ 1549441 w 3040052"/>
                  <a:gd name="connsiteY40" fmla="*/ 2268257 h 3089678"/>
                  <a:gd name="connsiteX41" fmla="*/ 1214350 w 3040052"/>
                  <a:gd name="connsiteY41" fmla="*/ 2080833 h 3089678"/>
                  <a:gd name="connsiteX42" fmla="*/ 811105 w 3040052"/>
                  <a:gd name="connsiteY42" fmla="*/ 1683268 h 3089678"/>
                  <a:gd name="connsiteX43" fmla="*/ 788387 w 3040052"/>
                  <a:gd name="connsiteY43" fmla="*/ 1325459 h 3089678"/>
                  <a:gd name="connsiteX44" fmla="*/ 740106 w 3040052"/>
                  <a:gd name="connsiteY44" fmla="*/ 1711665 h 3089678"/>
                  <a:gd name="connsiteX45" fmla="*/ 649971 w 3040052"/>
                  <a:gd name="connsiteY45" fmla="*/ 1659461 h 3089678"/>
                  <a:gd name="connsiteX46" fmla="*/ 413540 w 3040052"/>
                  <a:gd name="connsiteY46" fmla="*/ 1456088 h 3089678"/>
                  <a:gd name="connsiteX47" fmla="*/ 7785 w 3040052"/>
                  <a:gd name="connsiteY47" fmla="*/ 1284836 h 3089678"/>
                  <a:gd name="connsiteX48" fmla="*/ 805426 w 3040052"/>
                  <a:gd name="connsiteY48" fmla="*/ 1836614 h 3089678"/>
                  <a:gd name="connsiteX49" fmla="*/ 1191632 w 3040052"/>
                  <a:gd name="connsiteY49" fmla="*/ 2194423 h 3089678"/>
                  <a:gd name="connsiteX50" fmla="*/ 422116 w 3040052"/>
                  <a:gd name="connsiteY50" fmla="*/ 2230733 h 3089678"/>
                  <a:gd name="connsiteX51" fmla="*/ 272655 w 3040052"/>
                  <a:gd name="connsiteY51" fmla="*/ 2286096 h 3089678"/>
                  <a:gd name="connsiteX52" fmla="*/ 1038727 w 3040052"/>
                  <a:gd name="connsiteY52" fmla="*/ 2250810 h 3089678"/>
                  <a:gd name="connsiteX53" fmla="*/ 1265466 w 3040052"/>
                  <a:gd name="connsiteY53" fmla="*/ 2245539 h 3089678"/>
                  <a:gd name="connsiteX54" fmla="*/ 1504005 w 3040052"/>
                  <a:gd name="connsiteY54" fmla="*/ 2495437 h 3089678"/>
                  <a:gd name="connsiteX55" fmla="*/ 1541109 w 3040052"/>
                  <a:gd name="connsiteY55" fmla="*/ 2658339 h 3089678"/>
                  <a:gd name="connsiteX56" fmla="*/ 1402514 w 3040052"/>
                  <a:gd name="connsiteY56" fmla="*/ 3000527 h 3089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040052" h="3089678">
                    <a:moveTo>
                      <a:pt x="1402514" y="3000527"/>
                    </a:moveTo>
                    <a:cubicBezTo>
                      <a:pt x="1447950" y="3026085"/>
                      <a:pt x="1609244" y="3091071"/>
                      <a:pt x="1730120" y="3089656"/>
                    </a:cubicBezTo>
                    <a:cubicBezTo>
                      <a:pt x="1850996" y="3088241"/>
                      <a:pt x="2067061" y="3063092"/>
                      <a:pt x="2127773" y="2992037"/>
                    </a:cubicBezTo>
                    <a:cubicBezTo>
                      <a:pt x="2066200" y="2944709"/>
                      <a:pt x="2007424" y="2733443"/>
                      <a:pt x="1975403" y="2631745"/>
                    </a:cubicBezTo>
                    <a:cubicBezTo>
                      <a:pt x="1943382" y="2530047"/>
                      <a:pt x="1877639" y="2496930"/>
                      <a:pt x="1935647" y="2381847"/>
                    </a:cubicBezTo>
                    <a:cubicBezTo>
                      <a:pt x="1993655" y="2266764"/>
                      <a:pt x="2146443" y="2094593"/>
                      <a:pt x="2323454" y="1941246"/>
                    </a:cubicBezTo>
                    <a:cubicBezTo>
                      <a:pt x="2500465" y="1787899"/>
                      <a:pt x="2901252" y="1545230"/>
                      <a:pt x="2997714" y="1461767"/>
                    </a:cubicBezTo>
                    <a:cubicBezTo>
                      <a:pt x="3094176" y="1378304"/>
                      <a:pt x="3010140" y="1384619"/>
                      <a:pt x="2902229" y="1440467"/>
                    </a:cubicBezTo>
                    <a:cubicBezTo>
                      <a:pt x="2794319" y="1496316"/>
                      <a:pt x="2447927" y="1778163"/>
                      <a:pt x="2350251" y="1796858"/>
                    </a:cubicBezTo>
                    <a:cubicBezTo>
                      <a:pt x="2252575" y="1815553"/>
                      <a:pt x="2256426" y="1654628"/>
                      <a:pt x="2316174" y="1552639"/>
                    </a:cubicBezTo>
                    <a:cubicBezTo>
                      <a:pt x="2375922" y="1450650"/>
                      <a:pt x="2641499" y="1252028"/>
                      <a:pt x="2708740" y="1184922"/>
                    </a:cubicBezTo>
                    <a:cubicBezTo>
                      <a:pt x="2775981" y="1117817"/>
                      <a:pt x="2795156" y="1100816"/>
                      <a:pt x="2719622" y="1150006"/>
                    </a:cubicBezTo>
                    <a:cubicBezTo>
                      <a:pt x="2644089" y="1199196"/>
                      <a:pt x="2366997" y="1368627"/>
                      <a:pt x="2255539" y="1480063"/>
                    </a:cubicBezTo>
                    <a:cubicBezTo>
                      <a:pt x="2195185" y="1374306"/>
                      <a:pt x="2103499" y="1168535"/>
                      <a:pt x="2094673" y="1183471"/>
                    </a:cubicBezTo>
                    <a:cubicBezTo>
                      <a:pt x="2085847" y="1198407"/>
                      <a:pt x="2191225" y="1457981"/>
                      <a:pt x="2202584" y="1569678"/>
                    </a:cubicBezTo>
                    <a:cubicBezTo>
                      <a:pt x="2213943" y="1681375"/>
                      <a:pt x="2223408" y="1865959"/>
                      <a:pt x="2162827" y="1853653"/>
                    </a:cubicBezTo>
                    <a:cubicBezTo>
                      <a:pt x="2102246" y="1841347"/>
                      <a:pt x="1866959" y="1639325"/>
                      <a:pt x="1839095" y="1495844"/>
                    </a:cubicBezTo>
                    <a:cubicBezTo>
                      <a:pt x="1811231" y="1352363"/>
                      <a:pt x="1906664" y="1143276"/>
                      <a:pt x="1995643" y="992769"/>
                    </a:cubicBezTo>
                    <a:cubicBezTo>
                      <a:pt x="2084622" y="842262"/>
                      <a:pt x="2388106" y="605681"/>
                      <a:pt x="2372969" y="592803"/>
                    </a:cubicBezTo>
                    <a:cubicBezTo>
                      <a:pt x="2357832" y="579925"/>
                      <a:pt x="2085121" y="726707"/>
                      <a:pt x="1904823" y="915503"/>
                    </a:cubicBezTo>
                    <a:cubicBezTo>
                      <a:pt x="1883313" y="846952"/>
                      <a:pt x="1994877" y="415620"/>
                      <a:pt x="1981083" y="422418"/>
                    </a:cubicBezTo>
                    <a:cubicBezTo>
                      <a:pt x="1967289" y="429216"/>
                      <a:pt x="1862760" y="802944"/>
                      <a:pt x="1822057" y="956291"/>
                    </a:cubicBezTo>
                    <a:cubicBezTo>
                      <a:pt x="1781354" y="1109638"/>
                      <a:pt x="1806911" y="1416331"/>
                      <a:pt x="1736864" y="1342498"/>
                    </a:cubicBezTo>
                    <a:cubicBezTo>
                      <a:pt x="1666817" y="1268665"/>
                      <a:pt x="1411240" y="503824"/>
                      <a:pt x="1401774" y="513290"/>
                    </a:cubicBezTo>
                    <a:cubicBezTo>
                      <a:pt x="1392308" y="522756"/>
                      <a:pt x="1600556" y="1167380"/>
                      <a:pt x="1680069" y="1399293"/>
                    </a:cubicBezTo>
                    <a:cubicBezTo>
                      <a:pt x="1759582" y="1631206"/>
                      <a:pt x="1858027" y="1761834"/>
                      <a:pt x="1878852" y="1904768"/>
                    </a:cubicBezTo>
                    <a:cubicBezTo>
                      <a:pt x="1899677" y="2047702"/>
                      <a:pt x="1865599" y="2272990"/>
                      <a:pt x="1805018" y="2256898"/>
                    </a:cubicBezTo>
                    <a:cubicBezTo>
                      <a:pt x="1744437" y="2240806"/>
                      <a:pt x="1603396" y="1966297"/>
                      <a:pt x="1515364" y="1808217"/>
                    </a:cubicBezTo>
                    <a:cubicBezTo>
                      <a:pt x="1427332" y="1650137"/>
                      <a:pt x="1308062" y="1592395"/>
                      <a:pt x="1276825" y="1308420"/>
                    </a:cubicBezTo>
                    <a:cubicBezTo>
                      <a:pt x="1245588" y="1024445"/>
                      <a:pt x="1324124" y="292558"/>
                      <a:pt x="1327940" y="104366"/>
                    </a:cubicBezTo>
                    <a:cubicBezTo>
                      <a:pt x="1331756" y="-83826"/>
                      <a:pt x="1332441" y="7800"/>
                      <a:pt x="1299723" y="179265"/>
                    </a:cubicBezTo>
                    <a:cubicBezTo>
                      <a:pt x="1267005" y="350730"/>
                      <a:pt x="1220109" y="1031783"/>
                      <a:pt x="1131634" y="1133157"/>
                    </a:cubicBezTo>
                    <a:cubicBezTo>
                      <a:pt x="1043159" y="1234531"/>
                      <a:pt x="803412" y="893054"/>
                      <a:pt x="768870" y="787507"/>
                    </a:cubicBezTo>
                    <a:cubicBezTo>
                      <a:pt x="773394" y="710080"/>
                      <a:pt x="1197840" y="19232"/>
                      <a:pt x="1179322" y="5713"/>
                    </a:cubicBezTo>
                    <a:cubicBezTo>
                      <a:pt x="1160804" y="-7806"/>
                      <a:pt x="732110" y="611925"/>
                      <a:pt x="657759" y="706393"/>
                    </a:cubicBezTo>
                    <a:cubicBezTo>
                      <a:pt x="557855" y="676752"/>
                      <a:pt x="474422" y="290956"/>
                      <a:pt x="421826" y="204817"/>
                    </a:cubicBezTo>
                    <a:cubicBezTo>
                      <a:pt x="369230" y="118678"/>
                      <a:pt x="304755" y="87030"/>
                      <a:pt x="342184" y="189558"/>
                    </a:cubicBezTo>
                    <a:cubicBezTo>
                      <a:pt x="379613" y="292086"/>
                      <a:pt x="519024" y="642972"/>
                      <a:pt x="646400" y="819983"/>
                    </a:cubicBezTo>
                    <a:cubicBezTo>
                      <a:pt x="773776" y="996994"/>
                      <a:pt x="987170" y="1080293"/>
                      <a:pt x="1106439" y="1251625"/>
                    </a:cubicBezTo>
                    <a:cubicBezTo>
                      <a:pt x="1225708" y="1422957"/>
                      <a:pt x="1288183" y="1678534"/>
                      <a:pt x="1362017" y="1847973"/>
                    </a:cubicBezTo>
                    <a:cubicBezTo>
                      <a:pt x="1435851" y="2017412"/>
                      <a:pt x="1574052" y="2229447"/>
                      <a:pt x="1549441" y="2268257"/>
                    </a:cubicBezTo>
                    <a:cubicBezTo>
                      <a:pt x="1524830" y="2307067"/>
                      <a:pt x="1337406" y="2178331"/>
                      <a:pt x="1214350" y="2080833"/>
                    </a:cubicBezTo>
                    <a:cubicBezTo>
                      <a:pt x="1091294" y="1983335"/>
                      <a:pt x="882099" y="1809164"/>
                      <a:pt x="811105" y="1683268"/>
                    </a:cubicBezTo>
                    <a:cubicBezTo>
                      <a:pt x="740111" y="1557372"/>
                      <a:pt x="800220" y="1320726"/>
                      <a:pt x="788387" y="1325459"/>
                    </a:cubicBezTo>
                    <a:cubicBezTo>
                      <a:pt x="776554" y="1330192"/>
                      <a:pt x="735798" y="1634096"/>
                      <a:pt x="740106" y="1711665"/>
                    </a:cubicBezTo>
                    <a:cubicBezTo>
                      <a:pt x="713386" y="1697976"/>
                      <a:pt x="700140" y="1702057"/>
                      <a:pt x="649971" y="1659461"/>
                    </a:cubicBezTo>
                    <a:cubicBezTo>
                      <a:pt x="599802" y="1616865"/>
                      <a:pt x="520571" y="1518526"/>
                      <a:pt x="413540" y="1456088"/>
                    </a:cubicBezTo>
                    <a:cubicBezTo>
                      <a:pt x="306509" y="1393651"/>
                      <a:pt x="-57529" y="1221415"/>
                      <a:pt x="7785" y="1284836"/>
                    </a:cubicBezTo>
                    <a:cubicBezTo>
                      <a:pt x="73099" y="1348257"/>
                      <a:pt x="608118" y="1685016"/>
                      <a:pt x="805426" y="1836614"/>
                    </a:cubicBezTo>
                    <a:cubicBezTo>
                      <a:pt x="1002734" y="1988212"/>
                      <a:pt x="1255517" y="2128737"/>
                      <a:pt x="1191632" y="2194423"/>
                    </a:cubicBezTo>
                    <a:cubicBezTo>
                      <a:pt x="1127747" y="2260110"/>
                      <a:pt x="575279" y="2215454"/>
                      <a:pt x="422116" y="2230733"/>
                    </a:cubicBezTo>
                    <a:cubicBezTo>
                      <a:pt x="372296" y="2249187"/>
                      <a:pt x="169887" y="2282750"/>
                      <a:pt x="272655" y="2286096"/>
                    </a:cubicBezTo>
                    <a:cubicBezTo>
                      <a:pt x="375423" y="2289442"/>
                      <a:pt x="927977" y="2255543"/>
                      <a:pt x="1038727" y="2250810"/>
                    </a:cubicBezTo>
                    <a:cubicBezTo>
                      <a:pt x="1103848" y="2275280"/>
                      <a:pt x="1187920" y="2204768"/>
                      <a:pt x="1265466" y="2245539"/>
                    </a:cubicBezTo>
                    <a:cubicBezTo>
                      <a:pt x="1343012" y="2286310"/>
                      <a:pt x="1469928" y="2409298"/>
                      <a:pt x="1504005" y="2495437"/>
                    </a:cubicBezTo>
                    <a:cubicBezTo>
                      <a:pt x="1538082" y="2581576"/>
                      <a:pt x="1558024" y="2574157"/>
                      <a:pt x="1541109" y="2658339"/>
                    </a:cubicBezTo>
                    <a:cubicBezTo>
                      <a:pt x="1524194" y="2742521"/>
                      <a:pt x="1472063" y="2943941"/>
                      <a:pt x="1402514" y="3000527"/>
                    </a:cubicBezTo>
                    <a:close/>
                  </a:path>
                </a:pathLst>
              </a:custGeom>
              <a:solidFill>
                <a:srgbClr val="C8D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13" name="Freeform 225">
                <a:extLst>
                  <a:ext uri="{FF2B5EF4-FFF2-40B4-BE49-F238E27FC236}">
                    <a16:creationId xmlns:a16="http://schemas.microsoft.com/office/drawing/2014/main" id="{DE819954-E8F7-4779-8D5A-95E615246727}"/>
                  </a:ext>
                </a:extLst>
              </p:cNvPr>
              <p:cNvSpPr/>
              <p:nvPr/>
            </p:nvSpPr>
            <p:spPr>
              <a:xfrm rot="7658786">
                <a:off x="4369905" y="3130704"/>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4" name="Freeform 226">
                <a:extLst>
                  <a:ext uri="{FF2B5EF4-FFF2-40B4-BE49-F238E27FC236}">
                    <a16:creationId xmlns:a16="http://schemas.microsoft.com/office/drawing/2014/main" id="{69E75057-F722-4CD2-A0FB-4F249C80272E}"/>
                  </a:ext>
                </a:extLst>
              </p:cNvPr>
              <p:cNvSpPr/>
              <p:nvPr/>
            </p:nvSpPr>
            <p:spPr>
              <a:xfrm rot="14666555">
                <a:off x="4107802" y="3059441"/>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5" name="Freeform 227">
                <a:extLst>
                  <a:ext uri="{FF2B5EF4-FFF2-40B4-BE49-F238E27FC236}">
                    <a16:creationId xmlns:a16="http://schemas.microsoft.com/office/drawing/2014/main" id="{D7FD44A0-5C88-4C56-B4A6-8839522E7BBF}"/>
                  </a:ext>
                </a:extLst>
              </p:cNvPr>
              <p:cNvSpPr/>
              <p:nvPr/>
            </p:nvSpPr>
            <p:spPr>
              <a:xfrm rot="2206440">
                <a:off x="4102303" y="2794730"/>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6" name="Freeform 228">
                <a:extLst>
                  <a:ext uri="{FF2B5EF4-FFF2-40B4-BE49-F238E27FC236}">
                    <a16:creationId xmlns:a16="http://schemas.microsoft.com/office/drawing/2014/main" id="{5E8B0A2D-2E32-47E5-974E-574A352B857B}"/>
                  </a:ext>
                </a:extLst>
              </p:cNvPr>
              <p:cNvSpPr/>
              <p:nvPr/>
            </p:nvSpPr>
            <p:spPr>
              <a:xfrm rot="12479638">
                <a:off x="3895385" y="281458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7" name="Freeform 229">
                <a:extLst>
                  <a:ext uri="{FF2B5EF4-FFF2-40B4-BE49-F238E27FC236}">
                    <a16:creationId xmlns:a16="http://schemas.microsoft.com/office/drawing/2014/main" id="{4CFB7180-1A3F-4E0A-BF38-983AA3B51EF6}"/>
                  </a:ext>
                </a:extLst>
              </p:cNvPr>
              <p:cNvSpPr/>
              <p:nvPr/>
            </p:nvSpPr>
            <p:spPr>
              <a:xfrm rot="9056631">
                <a:off x="3680135" y="2866004"/>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8" name="Freeform 230">
                <a:extLst>
                  <a:ext uri="{FF2B5EF4-FFF2-40B4-BE49-F238E27FC236}">
                    <a16:creationId xmlns:a16="http://schemas.microsoft.com/office/drawing/2014/main" id="{F2E2E5CA-EB12-4F7A-9B2C-A5567584833F}"/>
                  </a:ext>
                </a:extLst>
              </p:cNvPr>
              <p:cNvSpPr/>
              <p:nvPr/>
            </p:nvSpPr>
            <p:spPr>
              <a:xfrm>
                <a:off x="5115991" y="3671125"/>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9" name="Freeform 231">
                <a:extLst>
                  <a:ext uri="{FF2B5EF4-FFF2-40B4-BE49-F238E27FC236}">
                    <a16:creationId xmlns:a16="http://schemas.microsoft.com/office/drawing/2014/main" id="{AD3D39E7-1BB5-4380-97C9-DCDDA0136EC2}"/>
                  </a:ext>
                </a:extLst>
              </p:cNvPr>
              <p:cNvSpPr/>
              <p:nvPr/>
            </p:nvSpPr>
            <p:spPr>
              <a:xfrm rot="16656372">
                <a:off x="3186598" y="329209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0" name="Freeform 232">
                <a:extLst>
                  <a:ext uri="{FF2B5EF4-FFF2-40B4-BE49-F238E27FC236}">
                    <a16:creationId xmlns:a16="http://schemas.microsoft.com/office/drawing/2014/main" id="{0826A451-9F7D-493E-9C70-45B09C611108}"/>
                  </a:ext>
                </a:extLst>
              </p:cNvPr>
              <p:cNvSpPr/>
              <p:nvPr/>
            </p:nvSpPr>
            <p:spPr>
              <a:xfrm rot="16200000">
                <a:off x="4710031" y="357514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1" name="Freeform 233">
                <a:extLst>
                  <a:ext uri="{FF2B5EF4-FFF2-40B4-BE49-F238E27FC236}">
                    <a16:creationId xmlns:a16="http://schemas.microsoft.com/office/drawing/2014/main" id="{0A3A5E1D-6845-4482-9349-1AEE95F94116}"/>
                  </a:ext>
                </a:extLst>
              </p:cNvPr>
              <p:cNvSpPr/>
              <p:nvPr/>
            </p:nvSpPr>
            <p:spPr>
              <a:xfrm rot="818246">
                <a:off x="3137106" y="3795971"/>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2" name="Freeform 234">
                <a:extLst>
                  <a:ext uri="{FF2B5EF4-FFF2-40B4-BE49-F238E27FC236}">
                    <a16:creationId xmlns:a16="http://schemas.microsoft.com/office/drawing/2014/main" id="{7501B130-7CE3-4370-9545-2328ECAB0577}"/>
                  </a:ext>
                </a:extLst>
              </p:cNvPr>
              <p:cNvSpPr/>
              <p:nvPr/>
            </p:nvSpPr>
            <p:spPr>
              <a:xfrm rot="21269131">
                <a:off x="4643796" y="333387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3" name="Freeform 235">
                <a:extLst>
                  <a:ext uri="{FF2B5EF4-FFF2-40B4-BE49-F238E27FC236}">
                    <a16:creationId xmlns:a16="http://schemas.microsoft.com/office/drawing/2014/main" id="{581AC383-C47D-442B-8DC4-4A02290887C8}"/>
                  </a:ext>
                </a:extLst>
              </p:cNvPr>
              <p:cNvSpPr/>
              <p:nvPr/>
            </p:nvSpPr>
            <p:spPr>
              <a:xfrm rot="3468516">
                <a:off x="4961084" y="3252641"/>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4" name="Freeform 236">
                <a:extLst>
                  <a:ext uri="{FF2B5EF4-FFF2-40B4-BE49-F238E27FC236}">
                    <a16:creationId xmlns:a16="http://schemas.microsoft.com/office/drawing/2014/main" id="{BEE28A34-2E62-4409-BEA6-626F30B1E3C7}"/>
                  </a:ext>
                </a:extLst>
              </p:cNvPr>
              <p:cNvSpPr/>
              <p:nvPr/>
            </p:nvSpPr>
            <p:spPr>
              <a:xfrm rot="2984069">
                <a:off x="5378417" y="3979943"/>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5" name="Freeform 237">
                <a:extLst>
                  <a:ext uri="{FF2B5EF4-FFF2-40B4-BE49-F238E27FC236}">
                    <a16:creationId xmlns:a16="http://schemas.microsoft.com/office/drawing/2014/main" id="{EB28A1D7-32AD-48D0-888F-2598DC2420CC}"/>
                  </a:ext>
                </a:extLst>
              </p:cNvPr>
              <p:cNvSpPr/>
              <p:nvPr/>
            </p:nvSpPr>
            <p:spPr>
              <a:xfrm rot="12687594">
                <a:off x="4175268" y="336035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6" name="Freeform 238">
                <a:extLst>
                  <a:ext uri="{FF2B5EF4-FFF2-40B4-BE49-F238E27FC236}">
                    <a16:creationId xmlns:a16="http://schemas.microsoft.com/office/drawing/2014/main" id="{E7FCA392-901F-461A-9958-0C156210CEA5}"/>
                  </a:ext>
                </a:extLst>
              </p:cNvPr>
              <p:cNvSpPr/>
              <p:nvPr/>
            </p:nvSpPr>
            <p:spPr>
              <a:xfrm rot="14828589">
                <a:off x="5230723" y="375686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7" name="Freeform 239">
                <a:extLst>
                  <a:ext uri="{FF2B5EF4-FFF2-40B4-BE49-F238E27FC236}">
                    <a16:creationId xmlns:a16="http://schemas.microsoft.com/office/drawing/2014/main" id="{5423A4C5-08A9-4C75-8635-35C3231F835A}"/>
                  </a:ext>
                </a:extLst>
              </p:cNvPr>
              <p:cNvSpPr/>
              <p:nvPr/>
            </p:nvSpPr>
            <p:spPr>
              <a:xfrm rot="14605656">
                <a:off x="3793739" y="319415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8" name="Freeform 240">
                <a:extLst>
                  <a:ext uri="{FF2B5EF4-FFF2-40B4-BE49-F238E27FC236}">
                    <a16:creationId xmlns:a16="http://schemas.microsoft.com/office/drawing/2014/main" id="{22DF451E-03E7-4872-AF01-31D71AF35AD7}"/>
                  </a:ext>
                </a:extLst>
              </p:cNvPr>
              <p:cNvSpPr/>
              <p:nvPr/>
            </p:nvSpPr>
            <p:spPr>
              <a:xfrm rot="2232798">
                <a:off x="3359263" y="308240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9" name="Freeform 241">
                <a:extLst>
                  <a:ext uri="{FF2B5EF4-FFF2-40B4-BE49-F238E27FC236}">
                    <a16:creationId xmlns:a16="http://schemas.microsoft.com/office/drawing/2014/main" id="{400F558C-5187-4276-B4A0-A360FA273FEC}"/>
                  </a:ext>
                </a:extLst>
              </p:cNvPr>
              <p:cNvSpPr/>
              <p:nvPr/>
            </p:nvSpPr>
            <p:spPr>
              <a:xfrm rot="6770064">
                <a:off x="3120309" y="3046259"/>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30" name="Freeform 242">
                <a:extLst>
                  <a:ext uri="{FF2B5EF4-FFF2-40B4-BE49-F238E27FC236}">
                    <a16:creationId xmlns:a16="http://schemas.microsoft.com/office/drawing/2014/main" id="{FBED1C13-C628-4884-92AB-020572AA7036}"/>
                  </a:ext>
                </a:extLst>
              </p:cNvPr>
              <p:cNvSpPr/>
              <p:nvPr/>
            </p:nvSpPr>
            <p:spPr>
              <a:xfrm rot="11591855">
                <a:off x="3294042" y="2832879"/>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31" name="Freeform 243">
                <a:extLst>
                  <a:ext uri="{FF2B5EF4-FFF2-40B4-BE49-F238E27FC236}">
                    <a16:creationId xmlns:a16="http://schemas.microsoft.com/office/drawing/2014/main" id="{8A54B9C6-582E-4676-A4AE-42BCB3072AB5}"/>
                  </a:ext>
                </a:extLst>
              </p:cNvPr>
              <p:cNvSpPr/>
              <p:nvPr/>
            </p:nvSpPr>
            <p:spPr>
              <a:xfrm rot="7746403">
                <a:off x="2927128" y="3819134"/>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32" name="Freeform 244">
                <a:extLst>
                  <a:ext uri="{FF2B5EF4-FFF2-40B4-BE49-F238E27FC236}">
                    <a16:creationId xmlns:a16="http://schemas.microsoft.com/office/drawing/2014/main" id="{C45971D4-04BA-4390-9559-A471886094B6}"/>
                  </a:ext>
                </a:extLst>
              </p:cNvPr>
              <p:cNvSpPr/>
              <p:nvPr/>
            </p:nvSpPr>
            <p:spPr>
              <a:xfrm rot="12687594">
                <a:off x="3095880" y="4180071"/>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33" name="Freeform 245">
                <a:extLst>
                  <a:ext uri="{FF2B5EF4-FFF2-40B4-BE49-F238E27FC236}">
                    <a16:creationId xmlns:a16="http://schemas.microsoft.com/office/drawing/2014/main" id="{6B6F0C58-53C1-40B9-9102-05407499D3E6}"/>
                  </a:ext>
                </a:extLst>
              </p:cNvPr>
              <p:cNvSpPr/>
              <p:nvPr/>
            </p:nvSpPr>
            <p:spPr>
              <a:xfrm rot="12687594">
                <a:off x="3361171" y="4845489"/>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34" name="Freeform 246">
                <a:extLst>
                  <a:ext uri="{FF2B5EF4-FFF2-40B4-BE49-F238E27FC236}">
                    <a16:creationId xmlns:a16="http://schemas.microsoft.com/office/drawing/2014/main" id="{71B647AA-15D0-48A6-AFFB-CE57E575B485}"/>
                  </a:ext>
                </a:extLst>
              </p:cNvPr>
              <p:cNvSpPr/>
              <p:nvPr/>
            </p:nvSpPr>
            <p:spPr>
              <a:xfrm rot="7342344">
                <a:off x="3161871" y="4610983"/>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35" name="Freeform 247">
                <a:extLst>
                  <a:ext uri="{FF2B5EF4-FFF2-40B4-BE49-F238E27FC236}">
                    <a16:creationId xmlns:a16="http://schemas.microsoft.com/office/drawing/2014/main" id="{7FF17ADF-6AF5-4D98-87B7-82188708118A}"/>
                  </a:ext>
                </a:extLst>
              </p:cNvPr>
              <p:cNvSpPr/>
              <p:nvPr/>
            </p:nvSpPr>
            <p:spPr>
              <a:xfrm rot="2268753">
                <a:off x="3671748" y="4942631"/>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36" name="Freeform 248">
                <a:extLst>
                  <a:ext uri="{FF2B5EF4-FFF2-40B4-BE49-F238E27FC236}">
                    <a16:creationId xmlns:a16="http://schemas.microsoft.com/office/drawing/2014/main" id="{4283373B-2B36-489F-8DA5-0884690A6159}"/>
                  </a:ext>
                </a:extLst>
              </p:cNvPr>
              <p:cNvSpPr/>
              <p:nvPr/>
            </p:nvSpPr>
            <p:spPr>
              <a:xfrm rot="18740028">
                <a:off x="5288750" y="4237762"/>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37" name="Freeform 249">
                <a:extLst>
                  <a:ext uri="{FF2B5EF4-FFF2-40B4-BE49-F238E27FC236}">
                    <a16:creationId xmlns:a16="http://schemas.microsoft.com/office/drawing/2014/main" id="{1274221A-9F01-4B69-A706-896720E8F762}"/>
                  </a:ext>
                </a:extLst>
              </p:cNvPr>
              <p:cNvSpPr/>
              <p:nvPr/>
            </p:nvSpPr>
            <p:spPr>
              <a:xfrm rot="9825215">
                <a:off x="5151692" y="3977365"/>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38" name="Freeform 250">
                <a:extLst>
                  <a:ext uri="{FF2B5EF4-FFF2-40B4-BE49-F238E27FC236}">
                    <a16:creationId xmlns:a16="http://schemas.microsoft.com/office/drawing/2014/main" id="{9515A2C3-2DBF-4D4D-8859-4AE2542AD940}"/>
                  </a:ext>
                </a:extLst>
              </p:cNvPr>
              <p:cNvSpPr/>
              <p:nvPr/>
            </p:nvSpPr>
            <p:spPr>
              <a:xfrm rot="7658786">
                <a:off x="4479035" y="3381488"/>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39" name="Freeform 251">
                <a:extLst>
                  <a:ext uri="{FF2B5EF4-FFF2-40B4-BE49-F238E27FC236}">
                    <a16:creationId xmlns:a16="http://schemas.microsoft.com/office/drawing/2014/main" id="{848ED6FD-BFEB-4E50-A34F-AA19E081B32B}"/>
                  </a:ext>
                </a:extLst>
              </p:cNvPr>
              <p:cNvSpPr/>
              <p:nvPr/>
            </p:nvSpPr>
            <p:spPr>
              <a:xfrm rot="7616937">
                <a:off x="3852304" y="3296839"/>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0" name="Freeform 252">
                <a:extLst>
                  <a:ext uri="{FF2B5EF4-FFF2-40B4-BE49-F238E27FC236}">
                    <a16:creationId xmlns:a16="http://schemas.microsoft.com/office/drawing/2014/main" id="{C118D6A4-5A88-4877-9BB4-3287D4DAEACD}"/>
                  </a:ext>
                </a:extLst>
              </p:cNvPr>
              <p:cNvSpPr/>
              <p:nvPr/>
            </p:nvSpPr>
            <p:spPr>
              <a:xfrm rot="2206440">
                <a:off x="4045794" y="3352587"/>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1" name="Freeform 253">
                <a:extLst>
                  <a:ext uri="{FF2B5EF4-FFF2-40B4-BE49-F238E27FC236}">
                    <a16:creationId xmlns:a16="http://schemas.microsoft.com/office/drawing/2014/main" id="{7DE7FA4A-E4AF-467D-8736-9A1B3FE5EBF3}"/>
                  </a:ext>
                </a:extLst>
              </p:cNvPr>
              <p:cNvSpPr/>
              <p:nvPr/>
            </p:nvSpPr>
            <p:spPr>
              <a:xfrm rot="5400000">
                <a:off x="3731000" y="397381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2" name="Freeform 254">
                <a:extLst>
                  <a:ext uri="{FF2B5EF4-FFF2-40B4-BE49-F238E27FC236}">
                    <a16:creationId xmlns:a16="http://schemas.microsoft.com/office/drawing/2014/main" id="{D05B4818-6B02-4355-90A8-CBABBD28EC26}"/>
                  </a:ext>
                </a:extLst>
              </p:cNvPr>
              <p:cNvSpPr/>
              <p:nvPr/>
            </p:nvSpPr>
            <p:spPr>
              <a:xfrm rot="15309184">
                <a:off x="3753142" y="332374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3" name="Freeform 255">
                <a:extLst>
                  <a:ext uri="{FF2B5EF4-FFF2-40B4-BE49-F238E27FC236}">
                    <a16:creationId xmlns:a16="http://schemas.microsoft.com/office/drawing/2014/main" id="{623536FB-646F-4F3E-869E-1A5FC3424BBF}"/>
                  </a:ext>
                </a:extLst>
              </p:cNvPr>
              <p:cNvSpPr/>
              <p:nvPr/>
            </p:nvSpPr>
            <p:spPr>
              <a:xfrm rot="15953023">
                <a:off x="4477220" y="399409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4" name="Freeform 256">
                <a:extLst>
                  <a:ext uri="{FF2B5EF4-FFF2-40B4-BE49-F238E27FC236}">
                    <a16:creationId xmlns:a16="http://schemas.microsoft.com/office/drawing/2014/main" id="{753F2ADD-DF96-49E2-9F87-EFD462A5DD72}"/>
                  </a:ext>
                </a:extLst>
              </p:cNvPr>
              <p:cNvSpPr/>
              <p:nvPr/>
            </p:nvSpPr>
            <p:spPr>
              <a:xfrm rot="16656372">
                <a:off x="3539983" y="309238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5" name="Freeform 257">
                <a:extLst>
                  <a:ext uri="{FF2B5EF4-FFF2-40B4-BE49-F238E27FC236}">
                    <a16:creationId xmlns:a16="http://schemas.microsoft.com/office/drawing/2014/main" id="{C03E8284-7D3B-4CA8-882C-30FD2E99C7CA}"/>
                  </a:ext>
                </a:extLst>
              </p:cNvPr>
              <p:cNvSpPr/>
              <p:nvPr/>
            </p:nvSpPr>
            <p:spPr>
              <a:xfrm rot="16200000">
                <a:off x="4831951" y="369706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6" name="Freeform 258">
                <a:extLst>
                  <a:ext uri="{FF2B5EF4-FFF2-40B4-BE49-F238E27FC236}">
                    <a16:creationId xmlns:a16="http://schemas.microsoft.com/office/drawing/2014/main" id="{E007B58B-F787-4E2C-A277-9605F4408242}"/>
                  </a:ext>
                </a:extLst>
              </p:cNvPr>
              <p:cNvSpPr/>
              <p:nvPr/>
            </p:nvSpPr>
            <p:spPr>
              <a:xfrm rot="818246">
                <a:off x="3278017" y="3885569"/>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7" name="Freeform 259">
                <a:extLst>
                  <a:ext uri="{FF2B5EF4-FFF2-40B4-BE49-F238E27FC236}">
                    <a16:creationId xmlns:a16="http://schemas.microsoft.com/office/drawing/2014/main" id="{47A3A34E-98B8-4022-9716-2BC10E0905E4}"/>
                  </a:ext>
                </a:extLst>
              </p:cNvPr>
              <p:cNvSpPr/>
              <p:nvPr/>
            </p:nvSpPr>
            <p:spPr>
              <a:xfrm rot="21269131">
                <a:off x="4765716" y="345579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8" name="Freeform 260">
                <a:extLst>
                  <a:ext uri="{FF2B5EF4-FFF2-40B4-BE49-F238E27FC236}">
                    <a16:creationId xmlns:a16="http://schemas.microsoft.com/office/drawing/2014/main" id="{268C4616-0A55-4D96-9773-E3B9E7C57262}"/>
                  </a:ext>
                </a:extLst>
              </p:cNvPr>
              <p:cNvSpPr/>
              <p:nvPr/>
            </p:nvSpPr>
            <p:spPr>
              <a:xfrm rot="11109466">
                <a:off x="4633174" y="3696445"/>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9" name="Freeform 261">
                <a:extLst>
                  <a:ext uri="{FF2B5EF4-FFF2-40B4-BE49-F238E27FC236}">
                    <a16:creationId xmlns:a16="http://schemas.microsoft.com/office/drawing/2014/main" id="{1B5E93C8-1D4D-47AB-B3B6-FC510C66E5C5}"/>
                  </a:ext>
                </a:extLst>
              </p:cNvPr>
              <p:cNvSpPr/>
              <p:nvPr/>
            </p:nvSpPr>
            <p:spPr>
              <a:xfrm rot="2984069">
                <a:off x="4894848" y="387049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0" name="Freeform 262">
                <a:extLst>
                  <a:ext uri="{FF2B5EF4-FFF2-40B4-BE49-F238E27FC236}">
                    <a16:creationId xmlns:a16="http://schemas.microsoft.com/office/drawing/2014/main" id="{76C0A94E-13B1-43D6-A9F4-872CA91FB2CE}"/>
                  </a:ext>
                </a:extLst>
              </p:cNvPr>
              <p:cNvSpPr/>
              <p:nvPr/>
            </p:nvSpPr>
            <p:spPr>
              <a:xfrm rot="12687594">
                <a:off x="4004807" y="387530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1" name="Freeform 263">
                <a:extLst>
                  <a:ext uri="{FF2B5EF4-FFF2-40B4-BE49-F238E27FC236}">
                    <a16:creationId xmlns:a16="http://schemas.microsoft.com/office/drawing/2014/main" id="{B53ABF06-02C4-4400-AE2F-7F7C44CEE8B2}"/>
                  </a:ext>
                </a:extLst>
              </p:cNvPr>
              <p:cNvSpPr/>
              <p:nvPr/>
            </p:nvSpPr>
            <p:spPr>
              <a:xfrm rot="8092554">
                <a:off x="3804228" y="3647495"/>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2" name="Freeform 264">
                <a:extLst>
                  <a:ext uri="{FF2B5EF4-FFF2-40B4-BE49-F238E27FC236}">
                    <a16:creationId xmlns:a16="http://schemas.microsoft.com/office/drawing/2014/main" id="{6F586C57-F32B-4CA0-8EB9-01C42B640797}"/>
                  </a:ext>
                </a:extLst>
              </p:cNvPr>
              <p:cNvSpPr/>
              <p:nvPr/>
            </p:nvSpPr>
            <p:spPr>
              <a:xfrm rot="2232798">
                <a:off x="3438754" y="3750022"/>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3" name="Freeform 265">
                <a:extLst>
                  <a:ext uri="{FF2B5EF4-FFF2-40B4-BE49-F238E27FC236}">
                    <a16:creationId xmlns:a16="http://schemas.microsoft.com/office/drawing/2014/main" id="{E9C72B75-8958-4C34-8811-0102FFDBDA31}"/>
                  </a:ext>
                </a:extLst>
              </p:cNvPr>
              <p:cNvSpPr/>
              <p:nvPr/>
            </p:nvSpPr>
            <p:spPr>
              <a:xfrm rot="4997055">
                <a:off x="3826756" y="420493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4" name="Freeform 266">
                <a:extLst>
                  <a:ext uri="{FF2B5EF4-FFF2-40B4-BE49-F238E27FC236}">
                    <a16:creationId xmlns:a16="http://schemas.microsoft.com/office/drawing/2014/main" id="{C0C20271-BC63-4178-ABD7-2407A31B68BD}"/>
                  </a:ext>
                </a:extLst>
              </p:cNvPr>
              <p:cNvSpPr/>
              <p:nvPr/>
            </p:nvSpPr>
            <p:spPr>
              <a:xfrm rot="16200000">
                <a:off x="3275199" y="3475771"/>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5" name="Freeform 267">
                <a:extLst>
                  <a:ext uri="{FF2B5EF4-FFF2-40B4-BE49-F238E27FC236}">
                    <a16:creationId xmlns:a16="http://schemas.microsoft.com/office/drawing/2014/main" id="{B33525B1-0E3A-4214-8D2E-A2AC31767FEF}"/>
                  </a:ext>
                </a:extLst>
              </p:cNvPr>
              <p:cNvSpPr/>
              <p:nvPr/>
            </p:nvSpPr>
            <p:spPr>
              <a:xfrm rot="12687594">
                <a:off x="3438753" y="4462039"/>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6" name="Freeform 268">
                <a:extLst>
                  <a:ext uri="{FF2B5EF4-FFF2-40B4-BE49-F238E27FC236}">
                    <a16:creationId xmlns:a16="http://schemas.microsoft.com/office/drawing/2014/main" id="{BC4716B3-0846-4CB1-9218-094648230C5A}"/>
                  </a:ext>
                </a:extLst>
              </p:cNvPr>
              <p:cNvSpPr/>
              <p:nvPr/>
            </p:nvSpPr>
            <p:spPr>
              <a:xfrm rot="12687594">
                <a:off x="3582106" y="4831425"/>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7" name="Freeform 269">
                <a:extLst>
                  <a:ext uri="{FF2B5EF4-FFF2-40B4-BE49-F238E27FC236}">
                    <a16:creationId xmlns:a16="http://schemas.microsoft.com/office/drawing/2014/main" id="{D82F2F7A-3D2E-4F7D-9E7E-913F523ECCA2}"/>
                  </a:ext>
                </a:extLst>
              </p:cNvPr>
              <p:cNvSpPr/>
              <p:nvPr/>
            </p:nvSpPr>
            <p:spPr>
              <a:xfrm rot="9576708">
                <a:off x="3590963" y="4572129"/>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8" name="Freeform 270">
                <a:extLst>
                  <a:ext uri="{FF2B5EF4-FFF2-40B4-BE49-F238E27FC236}">
                    <a16:creationId xmlns:a16="http://schemas.microsoft.com/office/drawing/2014/main" id="{5D7A284B-D403-4340-9052-5CA86F130F02}"/>
                  </a:ext>
                </a:extLst>
              </p:cNvPr>
              <p:cNvSpPr/>
              <p:nvPr/>
            </p:nvSpPr>
            <p:spPr>
              <a:xfrm rot="9825215">
                <a:off x="4990700" y="4106535"/>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9" name="Freeform 271">
                <a:extLst>
                  <a:ext uri="{FF2B5EF4-FFF2-40B4-BE49-F238E27FC236}">
                    <a16:creationId xmlns:a16="http://schemas.microsoft.com/office/drawing/2014/main" id="{2B0861DC-E50D-4DE8-8103-FE86F257F555}"/>
                  </a:ext>
                </a:extLst>
              </p:cNvPr>
              <p:cNvSpPr/>
              <p:nvPr/>
            </p:nvSpPr>
            <p:spPr>
              <a:xfrm rot="2534364">
                <a:off x="4768954" y="3848627"/>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60" name="Freeform 272">
                <a:extLst>
                  <a:ext uri="{FF2B5EF4-FFF2-40B4-BE49-F238E27FC236}">
                    <a16:creationId xmlns:a16="http://schemas.microsoft.com/office/drawing/2014/main" id="{0F99338F-EEBC-45F1-AA8A-4D24D250CF39}"/>
                  </a:ext>
                </a:extLst>
              </p:cNvPr>
              <p:cNvSpPr/>
              <p:nvPr/>
            </p:nvSpPr>
            <p:spPr>
              <a:xfrm rot="7616937">
                <a:off x="4121954" y="3849750"/>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61" name="Freeform 273">
                <a:extLst>
                  <a:ext uri="{FF2B5EF4-FFF2-40B4-BE49-F238E27FC236}">
                    <a16:creationId xmlns:a16="http://schemas.microsoft.com/office/drawing/2014/main" id="{CB37D541-1FBF-460B-8F3F-D50B08229040}"/>
                  </a:ext>
                </a:extLst>
              </p:cNvPr>
              <p:cNvSpPr/>
              <p:nvPr/>
            </p:nvSpPr>
            <p:spPr>
              <a:xfrm rot="2206440">
                <a:off x="4228776" y="4227259"/>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62" name="Freeform 274">
                <a:extLst>
                  <a:ext uri="{FF2B5EF4-FFF2-40B4-BE49-F238E27FC236}">
                    <a16:creationId xmlns:a16="http://schemas.microsoft.com/office/drawing/2014/main" id="{C25593C5-14F6-4B89-A3CA-6E09AA897D55}"/>
                  </a:ext>
                </a:extLst>
              </p:cNvPr>
              <p:cNvSpPr/>
              <p:nvPr/>
            </p:nvSpPr>
            <p:spPr>
              <a:xfrm rot="7036802">
                <a:off x="3846972" y="4101781"/>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63" name="Freeform 275">
                <a:extLst>
                  <a:ext uri="{FF2B5EF4-FFF2-40B4-BE49-F238E27FC236}">
                    <a16:creationId xmlns:a16="http://schemas.microsoft.com/office/drawing/2014/main" id="{A9E98329-370F-4B0B-B2C6-803D39456B89}"/>
                  </a:ext>
                </a:extLst>
              </p:cNvPr>
              <p:cNvSpPr/>
              <p:nvPr/>
            </p:nvSpPr>
            <p:spPr>
              <a:xfrm rot="15953023">
                <a:off x="4674578" y="429744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64" name="Freeform 276">
                <a:extLst>
                  <a:ext uri="{FF2B5EF4-FFF2-40B4-BE49-F238E27FC236}">
                    <a16:creationId xmlns:a16="http://schemas.microsoft.com/office/drawing/2014/main" id="{91ACD55F-B1CC-4DF5-ABC7-FDF38673E955}"/>
                  </a:ext>
                </a:extLst>
              </p:cNvPr>
              <p:cNvSpPr/>
              <p:nvPr/>
            </p:nvSpPr>
            <p:spPr>
              <a:xfrm rot="16656372">
                <a:off x="4288122" y="447641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65" name="Freeform 277">
                <a:extLst>
                  <a:ext uri="{FF2B5EF4-FFF2-40B4-BE49-F238E27FC236}">
                    <a16:creationId xmlns:a16="http://schemas.microsoft.com/office/drawing/2014/main" id="{30AFA844-DBD3-4D20-9CF8-71EDBDA8C09C}"/>
                  </a:ext>
                </a:extLst>
              </p:cNvPr>
              <p:cNvSpPr/>
              <p:nvPr/>
            </p:nvSpPr>
            <p:spPr>
              <a:xfrm rot="818246">
                <a:off x="3743429" y="4233760"/>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66" name="Freeform 278">
                <a:extLst>
                  <a:ext uri="{FF2B5EF4-FFF2-40B4-BE49-F238E27FC236}">
                    <a16:creationId xmlns:a16="http://schemas.microsoft.com/office/drawing/2014/main" id="{FA26B1F0-F1E8-4524-9EA9-E54C7A4A4721}"/>
                  </a:ext>
                </a:extLst>
              </p:cNvPr>
              <p:cNvSpPr/>
              <p:nvPr/>
            </p:nvSpPr>
            <p:spPr>
              <a:xfrm rot="6210614">
                <a:off x="4727844" y="4558891"/>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67" name="Freeform 279">
                <a:extLst>
                  <a:ext uri="{FF2B5EF4-FFF2-40B4-BE49-F238E27FC236}">
                    <a16:creationId xmlns:a16="http://schemas.microsoft.com/office/drawing/2014/main" id="{D22B0E8C-CE1A-49E9-9039-1DAFEB17E6C0}"/>
                  </a:ext>
                </a:extLst>
              </p:cNvPr>
              <p:cNvSpPr/>
              <p:nvPr/>
            </p:nvSpPr>
            <p:spPr>
              <a:xfrm rot="12687594">
                <a:off x="4080325" y="4111669"/>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68" name="Freeform 280">
                <a:extLst>
                  <a:ext uri="{FF2B5EF4-FFF2-40B4-BE49-F238E27FC236}">
                    <a16:creationId xmlns:a16="http://schemas.microsoft.com/office/drawing/2014/main" id="{698D9E03-4D6C-436B-89C2-43E5520D2FAB}"/>
                  </a:ext>
                </a:extLst>
              </p:cNvPr>
              <p:cNvSpPr/>
              <p:nvPr/>
            </p:nvSpPr>
            <p:spPr>
              <a:xfrm rot="12687594">
                <a:off x="4528759" y="415277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69" name="Freeform 281">
                <a:extLst>
                  <a:ext uri="{FF2B5EF4-FFF2-40B4-BE49-F238E27FC236}">
                    <a16:creationId xmlns:a16="http://schemas.microsoft.com/office/drawing/2014/main" id="{D46CC9AD-40DE-4717-B0E9-FAE68A2B0986}"/>
                  </a:ext>
                </a:extLst>
              </p:cNvPr>
              <p:cNvSpPr/>
              <p:nvPr/>
            </p:nvSpPr>
            <p:spPr>
              <a:xfrm rot="8092554">
                <a:off x="4441400" y="439323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70" name="Freeform 282">
                <a:extLst>
                  <a:ext uri="{FF2B5EF4-FFF2-40B4-BE49-F238E27FC236}">
                    <a16:creationId xmlns:a16="http://schemas.microsoft.com/office/drawing/2014/main" id="{4813556A-0653-4782-8441-02C0D4DFC833}"/>
                  </a:ext>
                </a:extLst>
              </p:cNvPr>
              <p:cNvSpPr/>
              <p:nvPr/>
            </p:nvSpPr>
            <p:spPr>
              <a:xfrm rot="234133">
                <a:off x="3977936" y="3601773"/>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71" name="Freeform 283">
                <a:extLst>
                  <a:ext uri="{FF2B5EF4-FFF2-40B4-BE49-F238E27FC236}">
                    <a16:creationId xmlns:a16="http://schemas.microsoft.com/office/drawing/2014/main" id="{130437F6-DA90-4188-BD20-BD3336F8640B}"/>
                  </a:ext>
                </a:extLst>
              </p:cNvPr>
              <p:cNvSpPr/>
              <p:nvPr/>
            </p:nvSpPr>
            <p:spPr>
              <a:xfrm rot="2046085">
                <a:off x="3959021" y="443824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72" name="Freeform 284">
                <a:extLst>
                  <a:ext uri="{FF2B5EF4-FFF2-40B4-BE49-F238E27FC236}">
                    <a16:creationId xmlns:a16="http://schemas.microsoft.com/office/drawing/2014/main" id="{27423E0F-850B-4A70-A83E-A60E5C668D21}"/>
                  </a:ext>
                </a:extLst>
              </p:cNvPr>
              <p:cNvSpPr/>
              <p:nvPr/>
            </p:nvSpPr>
            <p:spPr>
              <a:xfrm rot="5753331">
                <a:off x="3407527" y="4176199"/>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73" name="Freeform 285">
                <a:extLst>
                  <a:ext uri="{FF2B5EF4-FFF2-40B4-BE49-F238E27FC236}">
                    <a16:creationId xmlns:a16="http://schemas.microsoft.com/office/drawing/2014/main" id="{8F2D99D9-80A5-4A02-AE14-43F418DD0C73}"/>
                  </a:ext>
                </a:extLst>
              </p:cNvPr>
              <p:cNvSpPr/>
              <p:nvPr/>
            </p:nvSpPr>
            <p:spPr>
              <a:xfrm rot="12687594">
                <a:off x="3926699" y="485103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74" name="Freeform 286">
                <a:extLst>
                  <a:ext uri="{FF2B5EF4-FFF2-40B4-BE49-F238E27FC236}">
                    <a16:creationId xmlns:a16="http://schemas.microsoft.com/office/drawing/2014/main" id="{0E9A195A-A729-488A-9A14-988A5BDB8690}"/>
                  </a:ext>
                </a:extLst>
              </p:cNvPr>
              <p:cNvSpPr/>
              <p:nvPr/>
            </p:nvSpPr>
            <p:spPr>
              <a:xfrm rot="9576708">
                <a:off x="4156491" y="479008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75" name="Freeform 287">
                <a:extLst>
                  <a:ext uri="{FF2B5EF4-FFF2-40B4-BE49-F238E27FC236}">
                    <a16:creationId xmlns:a16="http://schemas.microsoft.com/office/drawing/2014/main" id="{A2636D17-B97E-47F7-964F-3F60A3595986}"/>
                  </a:ext>
                </a:extLst>
              </p:cNvPr>
              <p:cNvSpPr/>
              <p:nvPr/>
            </p:nvSpPr>
            <p:spPr>
              <a:xfrm rot="2268753">
                <a:off x="3696131" y="4612031"/>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76" name="Freeform 288">
                <a:extLst>
                  <a:ext uri="{FF2B5EF4-FFF2-40B4-BE49-F238E27FC236}">
                    <a16:creationId xmlns:a16="http://schemas.microsoft.com/office/drawing/2014/main" id="{D12CE055-0B93-4F98-8F25-8DC3F83C76AE}"/>
                  </a:ext>
                </a:extLst>
              </p:cNvPr>
              <p:cNvSpPr/>
              <p:nvPr/>
            </p:nvSpPr>
            <p:spPr>
              <a:xfrm rot="18740028">
                <a:off x="4895663" y="4465022"/>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77" name="Freeform 289">
                <a:extLst>
                  <a:ext uri="{FF2B5EF4-FFF2-40B4-BE49-F238E27FC236}">
                    <a16:creationId xmlns:a16="http://schemas.microsoft.com/office/drawing/2014/main" id="{2C337394-AE9D-4813-B7A0-43D3590CCA1D}"/>
                  </a:ext>
                </a:extLst>
              </p:cNvPr>
              <p:cNvSpPr/>
              <p:nvPr/>
            </p:nvSpPr>
            <p:spPr>
              <a:xfrm rot="7943538">
                <a:off x="4577281" y="4798430"/>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78" name="Freeform 290">
                <a:extLst>
                  <a:ext uri="{FF2B5EF4-FFF2-40B4-BE49-F238E27FC236}">
                    <a16:creationId xmlns:a16="http://schemas.microsoft.com/office/drawing/2014/main" id="{E4AAAB04-F5B9-4DBF-80A7-E70E4BC1D152}"/>
                  </a:ext>
                </a:extLst>
              </p:cNvPr>
              <p:cNvSpPr/>
              <p:nvPr/>
            </p:nvSpPr>
            <p:spPr>
              <a:xfrm rot="7658786">
                <a:off x="4479035" y="4772989"/>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79" name="Freeform 291">
                <a:extLst>
                  <a:ext uri="{FF2B5EF4-FFF2-40B4-BE49-F238E27FC236}">
                    <a16:creationId xmlns:a16="http://schemas.microsoft.com/office/drawing/2014/main" id="{3395FF6B-5705-4327-953C-38836AF0EFF4}"/>
                  </a:ext>
                </a:extLst>
              </p:cNvPr>
              <p:cNvSpPr/>
              <p:nvPr/>
            </p:nvSpPr>
            <p:spPr>
              <a:xfrm rot="2206440">
                <a:off x="4302048" y="4200367"/>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80" name="Freeform 292">
                <a:extLst>
                  <a:ext uri="{FF2B5EF4-FFF2-40B4-BE49-F238E27FC236}">
                    <a16:creationId xmlns:a16="http://schemas.microsoft.com/office/drawing/2014/main" id="{B58FAAC5-F0BC-47A0-BFD2-84C7915BC73A}"/>
                  </a:ext>
                </a:extLst>
              </p:cNvPr>
              <p:cNvSpPr/>
              <p:nvPr/>
            </p:nvSpPr>
            <p:spPr>
              <a:xfrm rot="7036802">
                <a:off x="3780162" y="4092090"/>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81" name="Freeform 293">
                <a:extLst>
                  <a:ext uri="{FF2B5EF4-FFF2-40B4-BE49-F238E27FC236}">
                    <a16:creationId xmlns:a16="http://schemas.microsoft.com/office/drawing/2014/main" id="{4A13609C-76DD-4E61-B33F-0197E8F2989F}"/>
                  </a:ext>
                </a:extLst>
              </p:cNvPr>
              <p:cNvSpPr/>
              <p:nvPr/>
            </p:nvSpPr>
            <p:spPr>
              <a:xfrm rot="15953023">
                <a:off x="4599140" y="411601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82" name="Freeform 294">
                <a:extLst>
                  <a:ext uri="{FF2B5EF4-FFF2-40B4-BE49-F238E27FC236}">
                    <a16:creationId xmlns:a16="http://schemas.microsoft.com/office/drawing/2014/main" id="{027A5E43-87EF-4B63-864F-3586E487901A}"/>
                  </a:ext>
                </a:extLst>
              </p:cNvPr>
              <p:cNvSpPr/>
              <p:nvPr/>
            </p:nvSpPr>
            <p:spPr>
              <a:xfrm rot="6115352">
                <a:off x="4619765" y="4437244"/>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83" name="Freeform 295">
                <a:extLst>
                  <a:ext uri="{FF2B5EF4-FFF2-40B4-BE49-F238E27FC236}">
                    <a16:creationId xmlns:a16="http://schemas.microsoft.com/office/drawing/2014/main" id="{09FA67D9-E88F-44EB-8A56-173D3D78670D}"/>
                  </a:ext>
                </a:extLst>
              </p:cNvPr>
              <p:cNvSpPr/>
              <p:nvPr/>
            </p:nvSpPr>
            <p:spPr>
              <a:xfrm rot="10139550">
                <a:off x="4088160" y="419169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84" name="Freeform 296">
                <a:extLst>
                  <a:ext uri="{FF2B5EF4-FFF2-40B4-BE49-F238E27FC236}">
                    <a16:creationId xmlns:a16="http://schemas.microsoft.com/office/drawing/2014/main" id="{9AEB1179-A8C9-4EBB-9B21-8BB74E6A3AAE}"/>
                  </a:ext>
                </a:extLst>
              </p:cNvPr>
              <p:cNvSpPr/>
              <p:nvPr/>
            </p:nvSpPr>
            <p:spPr>
              <a:xfrm rot="7930708">
                <a:off x="4322562" y="4493791"/>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85" name="Freeform 297">
                <a:extLst>
                  <a:ext uri="{FF2B5EF4-FFF2-40B4-BE49-F238E27FC236}">
                    <a16:creationId xmlns:a16="http://schemas.microsoft.com/office/drawing/2014/main" id="{0F9F7A16-36F6-4705-B249-6B5AFBF63D23}"/>
                  </a:ext>
                </a:extLst>
              </p:cNvPr>
              <p:cNvSpPr/>
              <p:nvPr/>
            </p:nvSpPr>
            <p:spPr>
              <a:xfrm rot="12687594">
                <a:off x="3975844" y="446714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86" name="Freeform 298">
                <a:extLst>
                  <a:ext uri="{FF2B5EF4-FFF2-40B4-BE49-F238E27FC236}">
                    <a16:creationId xmlns:a16="http://schemas.microsoft.com/office/drawing/2014/main" id="{E4B17C5B-2EB3-4CCF-BB2A-74A00D5516AE}"/>
                  </a:ext>
                </a:extLst>
              </p:cNvPr>
              <p:cNvSpPr/>
              <p:nvPr/>
            </p:nvSpPr>
            <p:spPr>
              <a:xfrm rot="9576708">
                <a:off x="4124239" y="466775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87" name="Freeform 299">
                <a:extLst>
                  <a:ext uri="{FF2B5EF4-FFF2-40B4-BE49-F238E27FC236}">
                    <a16:creationId xmlns:a16="http://schemas.microsoft.com/office/drawing/2014/main" id="{4D778A77-41DE-48ED-882B-55387BE4614A}"/>
                  </a:ext>
                </a:extLst>
              </p:cNvPr>
              <p:cNvSpPr/>
              <p:nvPr/>
            </p:nvSpPr>
            <p:spPr>
              <a:xfrm rot="2268753">
                <a:off x="3819265" y="479671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88" name="Freeform 300">
                <a:extLst>
                  <a:ext uri="{FF2B5EF4-FFF2-40B4-BE49-F238E27FC236}">
                    <a16:creationId xmlns:a16="http://schemas.microsoft.com/office/drawing/2014/main" id="{D4BC57FC-A8D8-4FA4-873C-645898DE744A}"/>
                  </a:ext>
                </a:extLst>
              </p:cNvPr>
              <p:cNvSpPr/>
              <p:nvPr/>
            </p:nvSpPr>
            <p:spPr>
              <a:xfrm rot="2534364">
                <a:off x="4827040" y="355357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89" name="Freeform 301">
                <a:extLst>
                  <a:ext uri="{FF2B5EF4-FFF2-40B4-BE49-F238E27FC236}">
                    <a16:creationId xmlns:a16="http://schemas.microsoft.com/office/drawing/2014/main" id="{B59D59A1-DC19-4615-8A1A-D526E209994B}"/>
                  </a:ext>
                </a:extLst>
              </p:cNvPr>
              <p:cNvSpPr/>
              <p:nvPr/>
            </p:nvSpPr>
            <p:spPr>
              <a:xfrm rot="7616937">
                <a:off x="4180040" y="355469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90" name="Freeform 302">
                <a:extLst>
                  <a:ext uri="{FF2B5EF4-FFF2-40B4-BE49-F238E27FC236}">
                    <a16:creationId xmlns:a16="http://schemas.microsoft.com/office/drawing/2014/main" id="{1EC2984B-BD98-45B1-95B0-D1A446FB38A7}"/>
                  </a:ext>
                </a:extLst>
              </p:cNvPr>
              <p:cNvSpPr/>
              <p:nvPr/>
            </p:nvSpPr>
            <p:spPr>
              <a:xfrm rot="12687594">
                <a:off x="4586845" y="385772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91" name="Freeform 303">
                <a:extLst>
                  <a:ext uri="{FF2B5EF4-FFF2-40B4-BE49-F238E27FC236}">
                    <a16:creationId xmlns:a16="http://schemas.microsoft.com/office/drawing/2014/main" id="{C279705E-9BD7-428E-99A9-D0294FDC50B4}"/>
                  </a:ext>
                </a:extLst>
              </p:cNvPr>
              <p:cNvSpPr/>
              <p:nvPr/>
            </p:nvSpPr>
            <p:spPr>
              <a:xfrm rot="234133">
                <a:off x="3622733" y="3561473"/>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92" name="Freeform 304">
                <a:extLst>
                  <a:ext uri="{FF2B5EF4-FFF2-40B4-BE49-F238E27FC236}">
                    <a16:creationId xmlns:a16="http://schemas.microsoft.com/office/drawing/2014/main" id="{E6428F9B-524F-4F8D-A330-43DD87B86155}"/>
                  </a:ext>
                </a:extLst>
              </p:cNvPr>
              <p:cNvSpPr/>
              <p:nvPr/>
            </p:nvSpPr>
            <p:spPr>
              <a:xfrm rot="5753331">
                <a:off x="3560341" y="3703500"/>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93" name="Freeform 305">
                <a:extLst>
                  <a:ext uri="{FF2B5EF4-FFF2-40B4-BE49-F238E27FC236}">
                    <a16:creationId xmlns:a16="http://schemas.microsoft.com/office/drawing/2014/main" id="{CE4CA1E5-FE52-4938-9AD3-23F05063D932}"/>
                  </a:ext>
                </a:extLst>
              </p:cNvPr>
              <p:cNvSpPr/>
              <p:nvPr/>
            </p:nvSpPr>
            <p:spPr>
              <a:xfrm rot="17076351">
                <a:off x="3477206" y="400547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94" name="Freeform 306">
                <a:extLst>
                  <a:ext uri="{FF2B5EF4-FFF2-40B4-BE49-F238E27FC236}">
                    <a16:creationId xmlns:a16="http://schemas.microsoft.com/office/drawing/2014/main" id="{657AC2D0-C189-451D-85B0-D21594C2A5C0}"/>
                  </a:ext>
                </a:extLst>
              </p:cNvPr>
              <p:cNvSpPr/>
              <p:nvPr/>
            </p:nvSpPr>
            <p:spPr>
              <a:xfrm rot="2206440">
                <a:off x="4360134" y="390531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95" name="Freeform 307">
                <a:extLst>
                  <a:ext uri="{FF2B5EF4-FFF2-40B4-BE49-F238E27FC236}">
                    <a16:creationId xmlns:a16="http://schemas.microsoft.com/office/drawing/2014/main" id="{21BB9DDC-EE70-4074-84C3-CB2E5B02D468}"/>
                  </a:ext>
                </a:extLst>
              </p:cNvPr>
              <p:cNvSpPr/>
              <p:nvPr/>
            </p:nvSpPr>
            <p:spPr>
              <a:xfrm rot="7036802">
                <a:off x="3905058" y="380672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96" name="Freeform 308">
                <a:extLst>
                  <a:ext uri="{FF2B5EF4-FFF2-40B4-BE49-F238E27FC236}">
                    <a16:creationId xmlns:a16="http://schemas.microsoft.com/office/drawing/2014/main" id="{200CF0CE-889E-4464-9725-E95ADD1574A0}"/>
                  </a:ext>
                </a:extLst>
              </p:cNvPr>
              <p:cNvSpPr/>
              <p:nvPr/>
            </p:nvSpPr>
            <p:spPr>
              <a:xfrm rot="2474644">
                <a:off x="4657226" y="382096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97" name="Freeform 309">
                <a:extLst>
                  <a:ext uri="{FF2B5EF4-FFF2-40B4-BE49-F238E27FC236}">
                    <a16:creationId xmlns:a16="http://schemas.microsoft.com/office/drawing/2014/main" id="{CDA83AAB-FBBF-4BF1-9882-98457294DF8A}"/>
                  </a:ext>
                </a:extLst>
              </p:cNvPr>
              <p:cNvSpPr/>
              <p:nvPr/>
            </p:nvSpPr>
            <p:spPr>
              <a:xfrm rot="4997055">
                <a:off x="4097614" y="413976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98" name="Freeform 310">
                <a:extLst>
                  <a:ext uri="{FF2B5EF4-FFF2-40B4-BE49-F238E27FC236}">
                    <a16:creationId xmlns:a16="http://schemas.microsoft.com/office/drawing/2014/main" id="{1471CE75-7818-449D-8AE3-042FD9DFB7FA}"/>
                  </a:ext>
                </a:extLst>
              </p:cNvPr>
              <p:cNvSpPr/>
              <p:nvPr/>
            </p:nvSpPr>
            <p:spPr>
              <a:xfrm rot="4997055">
                <a:off x="3965191" y="426046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99" name="Freeform 311">
                <a:extLst>
                  <a:ext uri="{FF2B5EF4-FFF2-40B4-BE49-F238E27FC236}">
                    <a16:creationId xmlns:a16="http://schemas.microsoft.com/office/drawing/2014/main" id="{6664D3A1-E9D1-4D69-A7C2-572BDA7C1C4B}"/>
                  </a:ext>
                </a:extLst>
              </p:cNvPr>
              <p:cNvSpPr/>
              <p:nvPr/>
            </p:nvSpPr>
            <p:spPr>
              <a:xfrm rot="4997055">
                <a:off x="4478607" y="4290912"/>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00" name="Freeform 312">
                <a:extLst>
                  <a:ext uri="{FF2B5EF4-FFF2-40B4-BE49-F238E27FC236}">
                    <a16:creationId xmlns:a16="http://schemas.microsoft.com/office/drawing/2014/main" id="{28871D25-E4CD-4CAC-AFFE-603C3D5396CA}"/>
                  </a:ext>
                </a:extLst>
              </p:cNvPr>
              <p:cNvSpPr/>
              <p:nvPr/>
            </p:nvSpPr>
            <p:spPr>
              <a:xfrm rot="1007670">
                <a:off x="4228841" y="376415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01" name="Freeform 313">
                <a:extLst>
                  <a:ext uri="{FF2B5EF4-FFF2-40B4-BE49-F238E27FC236}">
                    <a16:creationId xmlns:a16="http://schemas.microsoft.com/office/drawing/2014/main" id="{2E44C735-6ADE-46ED-B4A3-B4A2822AA1C7}"/>
                  </a:ext>
                </a:extLst>
              </p:cNvPr>
              <p:cNvSpPr/>
              <p:nvPr/>
            </p:nvSpPr>
            <p:spPr>
              <a:xfrm rot="18740028">
                <a:off x="5100552" y="452541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02" name="Freeform 314">
                <a:extLst>
                  <a:ext uri="{FF2B5EF4-FFF2-40B4-BE49-F238E27FC236}">
                    <a16:creationId xmlns:a16="http://schemas.microsoft.com/office/drawing/2014/main" id="{15B7BCBC-55C8-4614-B7AC-4EE7E720D539}"/>
                  </a:ext>
                </a:extLst>
              </p:cNvPr>
              <p:cNvSpPr/>
              <p:nvPr/>
            </p:nvSpPr>
            <p:spPr>
              <a:xfrm rot="18740028">
                <a:off x="5062785" y="4379572"/>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03" name="Freeform 315">
                <a:extLst>
                  <a:ext uri="{FF2B5EF4-FFF2-40B4-BE49-F238E27FC236}">
                    <a16:creationId xmlns:a16="http://schemas.microsoft.com/office/drawing/2014/main" id="{5E4C9A7A-3CE8-4B57-84FE-8D9E5680BA23}"/>
                  </a:ext>
                </a:extLst>
              </p:cNvPr>
              <p:cNvSpPr/>
              <p:nvPr/>
            </p:nvSpPr>
            <p:spPr>
              <a:xfrm rot="3468516">
                <a:off x="3154593" y="437295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04" name="Freeform 316">
                <a:extLst>
                  <a:ext uri="{FF2B5EF4-FFF2-40B4-BE49-F238E27FC236}">
                    <a16:creationId xmlns:a16="http://schemas.microsoft.com/office/drawing/2014/main" id="{F4696951-AF52-475E-9BBE-E4D0038F0030}"/>
                  </a:ext>
                </a:extLst>
              </p:cNvPr>
              <p:cNvSpPr/>
              <p:nvPr/>
            </p:nvSpPr>
            <p:spPr>
              <a:xfrm rot="2526483">
                <a:off x="3294852" y="4333178"/>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05" name="Freeform 317">
                <a:extLst>
                  <a:ext uri="{FF2B5EF4-FFF2-40B4-BE49-F238E27FC236}">
                    <a16:creationId xmlns:a16="http://schemas.microsoft.com/office/drawing/2014/main" id="{BBDFAC7D-DE25-42F5-96E5-14EFA8F4AE90}"/>
                  </a:ext>
                </a:extLst>
              </p:cNvPr>
              <p:cNvSpPr/>
              <p:nvPr/>
            </p:nvSpPr>
            <p:spPr>
              <a:xfrm rot="14510377">
                <a:off x="3503450" y="440148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nvGrpSpPr>
              <p:cNvPr id="106" name="Group 105">
                <a:extLst>
                  <a:ext uri="{FF2B5EF4-FFF2-40B4-BE49-F238E27FC236}">
                    <a16:creationId xmlns:a16="http://schemas.microsoft.com/office/drawing/2014/main" id="{CFAF8EF5-069D-4276-94BB-0F6B134A631B}"/>
                  </a:ext>
                </a:extLst>
              </p:cNvPr>
              <p:cNvGrpSpPr/>
              <p:nvPr/>
            </p:nvGrpSpPr>
            <p:grpSpPr>
              <a:xfrm>
                <a:off x="2802789" y="2441246"/>
                <a:ext cx="3058957" cy="2947947"/>
                <a:chOff x="2802789" y="2441246"/>
                <a:chExt cx="3058957" cy="2947947"/>
              </a:xfrm>
            </p:grpSpPr>
            <p:grpSp>
              <p:nvGrpSpPr>
                <p:cNvPr id="110" name="Group 109">
                  <a:extLst>
                    <a:ext uri="{FF2B5EF4-FFF2-40B4-BE49-F238E27FC236}">
                      <a16:creationId xmlns:a16="http://schemas.microsoft.com/office/drawing/2014/main" id="{0343DA8E-D513-4F46-8499-45EA6825FAB6}"/>
                    </a:ext>
                  </a:extLst>
                </p:cNvPr>
                <p:cNvGrpSpPr/>
                <p:nvPr/>
              </p:nvGrpSpPr>
              <p:grpSpPr>
                <a:xfrm>
                  <a:off x="2802789" y="2441246"/>
                  <a:ext cx="3058957" cy="2947947"/>
                  <a:chOff x="2802789" y="2441246"/>
                  <a:chExt cx="3058957" cy="2947947"/>
                </a:xfrm>
              </p:grpSpPr>
              <p:sp>
                <p:nvSpPr>
                  <p:cNvPr id="114" name="Freeform 326">
                    <a:extLst>
                      <a:ext uri="{FF2B5EF4-FFF2-40B4-BE49-F238E27FC236}">
                        <a16:creationId xmlns:a16="http://schemas.microsoft.com/office/drawing/2014/main" id="{7E5815A9-ADD6-428E-9855-0BE08F7E0C6A}"/>
                      </a:ext>
                    </a:extLst>
                  </p:cNvPr>
                  <p:cNvSpPr/>
                  <p:nvPr/>
                </p:nvSpPr>
                <p:spPr>
                  <a:xfrm>
                    <a:off x="2802789" y="2441246"/>
                    <a:ext cx="2841631" cy="2947947"/>
                  </a:xfrm>
                  <a:custGeom>
                    <a:avLst/>
                    <a:gdLst>
                      <a:gd name="connsiteX0" fmla="*/ 1852654 w 3769110"/>
                      <a:gd name="connsiteY0" fmla="*/ 11 h 3483171"/>
                      <a:gd name="connsiteX1" fmla="*/ 1749287 w 3769110"/>
                      <a:gd name="connsiteY1" fmla="*/ 2138912 h 3483171"/>
                      <a:gd name="connsiteX2" fmla="*/ 0 w 3769110"/>
                      <a:gd name="connsiteY2" fmla="*/ 1089340 h 3483171"/>
                      <a:gd name="connsiteX3" fmla="*/ 1757239 w 3769110"/>
                      <a:gd name="connsiteY3" fmla="*/ 2345646 h 3483171"/>
                      <a:gd name="connsiteX4" fmla="*/ 47708 w 3769110"/>
                      <a:gd name="connsiteY4" fmla="*/ 3323656 h 3483171"/>
                      <a:gd name="connsiteX5" fmla="*/ 1900362 w 3769110"/>
                      <a:gd name="connsiteY5" fmla="*/ 2425159 h 3483171"/>
                      <a:gd name="connsiteX6" fmla="*/ 3689406 w 3769110"/>
                      <a:gd name="connsiteY6" fmla="*/ 3482682 h 3483171"/>
                      <a:gd name="connsiteX7" fmla="*/ 2027583 w 3769110"/>
                      <a:gd name="connsiteY7" fmla="*/ 2266133 h 3483171"/>
                      <a:gd name="connsiteX8" fmla="*/ 3768919 w 3769110"/>
                      <a:gd name="connsiteY8" fmla="*/ 1478954 h 3483171"/>
                      <a:gd name="connsiteX9" fmla="*/ 1900362 w 3769110"/>
                      <a:gd name="connsiteY9" fmla="*/ 2107107 h 3483171"/>
                      <a:gd name="connsiteX10" fmla="*/ 1852654 w 3769110"/>
                      <a:gd name="connsiteY10" fmla="*/ 11 h 348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69110" h="3483171">
                        <a:moveTo>
                          <a:pt x="1852654" y="11"/>
                        </a:moveTo>
                        <a:cubicBezTo>
                          <a:pt x="1827475" y="5312"/>
                          <a:pt x="2058063" y="1957357"/>
                          <a:pt x="1749287" y="2138912"/>
                        </a:cubicBezTo>
                        <a:cubicBezTo>
                          <a:pt x="1440511" y="2320467"/>
                          <a:pt x="-1325" y="1054884"/>
                          <a:pt x="0" y="1089340"/>
                        </a:cubicBezTo>
                        <a:cubicBezTo>
                          <a:pt x="1325" y="1123796"/>
                          <a:pt x="1749288" y="1973260"/>
                          <a:pt x="1757239" y="2345646"/>
                        </a:cubicBezTo>
                        <a:cubicBezTo>
                          <a:pt x="1765190" y="2718032"/>
                          <a:pt x="23854" y="3310404"/>
                          <a:pt x="47708" y="3323656"/>
                        </a:cubicBezTo>
                        <a:cubicBezTo>
                          <a:pt x="71562" y="3336908"/>
                          <a:pt x="1293412" y="2398655"/>
                          <a:pt x="1900362" y="2425159"/>
                        </a:cubicBezTo>
                        <a:cubicBezTo>
                          <a:pt x="2507312" y="2451663"/>
                          <a:pt x="3668202" y="3509186"/>
                          <a:pt x="3689406" y="3482682"/>
                        </a:cubicBezTo>
                        <a:cubicBezTo>
                          <a:pt x="3710610" y="3456178"/>
                          <a:pt x="2014331" y="2600088"/>
                          <a:pt x="2027583" y="2266133"/>
                        </a:cubicBezTo>
                        <a:cubicBezTo>
                          <a:pt x="2040835" y="1932178"/>
                          <a:pt x="3790123" y="1505458"/>
                          <a:pt x="3768919" y="1478954"/>
                        </a:cubicBezTo>
                        <a:cubicBezTo>
                          <a:pt x="3747715" y="1452450"/>
                          <a:pt x="2217089" y="2357573"/>
                          <a:pt x="1900362" y="2107107"/>
                        </a:cubicBezTo>
                        <a:cubicBezTo>
                          <a:pt x="1583635" y="1856641"/>
                          <a:pt x="1877833" y="-5290"/>
                          <a:pt x="1852654" y="11"/>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15" name="Freeform 327">
                    <a:extLst>
                      <a:ext uri="{FF2B5EF4-FFF2-40B4-BE49-F238E27FC236}">
                        <a16:creationId xmlns:a16="http://schemas.microsoft.com/office/drawing/2014/main" id="{59662872-33AE-449B-A2F8-030846910535}"/>
                      </a:ext>
                    </a:extLst>
                  </p:cNvPr>
                  <p:cNvSpPr/>
                  <p:nvPr/>
                </p:nvSpPr>
                <p:spPr>
                  <a:xfrm rot="1877907">
                    <a:off x="3020113" y="2504980"/>
                    <a:ext cx="2841633" cy="2852874"/>
                  </a:xfrm>
                  <a:custGeom>
                    <a:avLst/>
                    <a:gdLst>
                      <a:gd name="connsiteX0" fmla="*/ 1852654 w 3769110"/>
                      <a:gd name="connsiteY0" fmla="*/ 11 h 3483171"/>
                      <a:gd name="connsiteX1" fmla="*/ 1749287 w 3769110"/>
                      <a:gd name="connsiteY1" fmla="*/ 2138912 h 3483171"/>
                      <a:gd name="connsiteX2" fmla="*/ 0 w 3769110"/>
                      <a:gd name="connsiteY2" fmla="*/ 1089340 h 3483171"/>
                      <a:gd name="connsiteX3" fmla="*/ 1757239 w 3769110"/>
                      <a:gd name="connsiteY3" fmla="*/ 2345646 h 3483171"/>
                      <a:gd name="connsiteX4" fmla="*/ 47708 w 3769110"/>
                      <a:gd name="connsiteY4" fmla="*/ 3323656 h 3483171"/>
                      <a:gd name="connsiteX5" fmla="*/ 1900362 w 3769110"/>
                      <a:gd name="connsiteY5" fmla="*/ 2425159 h 3483171"/>
                      <a:gd name="connsiteX6" fmla="*/ 3689406 w 3769110"/>
                      <a:gd name="connsiteY6" fmla="*/ 3482682 h 3483171"/>
                      <a:gd name="connsiteX7" fmla="*/ 2027583 w 3769110"/>
                      <a:gd name="connsiteY7" fmla="*/ 2266133 h 3483171"/>
                      <a:gd name="connsiteX8" fmla="*/ 3768919 w 3769110"/>
                      <a:gd name="connsiteY8" fmla="*/ 1478954 h 3483171"/>
                      <a:gd name="connsiteX9" fmla="*/ 1900362 w 3769110"/>
                      <a:gd name="connsiteY9" fmla="*/ 2107107 h 3483171"/>
                      <a:gd name="connsiteX10" fmla="*/ 1852654 w 3769110"/>
                      <a:gd name="connsiteY10" fmla="*/ 11 h 3483171"/>
                      <a:gd name="connsiteX0" fmla="*/ 1852654 w 3769113"/>
                      <a:gd name="connsiteY0" fmla="*/ 11 h 3370837"/>
                      <a:gd name="connsiteX1" fmla="*/ 1749287 w 3769113"/>
                      <a:gd name="connsiteY1" fmla="*/ 2138912 h 3370837"/>
                      <a:gd name="connsiteX2" fmla="*/ 0 w 3769113"/>
                      <a:gd name="connsiteY2" fmla="*/ 1089340 h 3370837"/>
                      <a:gd name="connsiteX3" fmla="*/ 1757239 w 3769113"/>
                      <a:gd name="connsiteY3" fmla="*/ 2345646 h 3370837"/>
                      <a:gd name="connsiteX4" fmla="*/ 47708 w 3769113"/>
                      <a:gd name="connsiteY4" fmla="*/ 3323656 h 3370837"/>
                      <a:gd name="connsiteX5" fmla="*/ 1900362 w 3769113"/>
                      <a:gd name="connsiteY5" fmla="*/ 2425159 h 3370837"/>
                      <a:gd name="connsiteX6" fmla="*/ 3496186 w 3769113"/>
                      <a:gd name="connsiteY6" fmla="*/ 3370301 h 3370837"/>
                      <a:gd name="connsiteX7" fmla="*/ 2027583 w 3769113"/>
                      <a:gd name="connsiteY7" fmla="*/ 2266133 h 3370837"/>
                      <a:gd name="connsiteX8" fmla="*/ 3768919 w 3769113"/>
                      <a:gd name="connsiteY8" fmla="*/ 1478954 h 3370837"/>
                      <a:gd name="connsiteX9" fmla="*/ 1900362 w 3769113"/>
                      <a:gd name="connsiteY9" fmla="*/ 2107107 h 3370837"/>
                      <a:gd name="connsiteX10" fmla="*/ 1852654 w 3769113"/>
                      <a:gd name="connsiteY10" fmla="*/ 11 h 337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69113" h="3370837">
                        <a:moveTo>
                          <a:pt x="1852654" y="11"/>
                        </a:moveTo>
                        <a:cubicBezTo>
                          <a:pt x="1827475" y="5312"/>
                          <a:pt x="2058063" y="1957357"/>
                          <a:pt x="1749287" y="2138912"/>
                        </a:cubicBezTo>
                        <a:cubicBezTo>
                          <a:pt x="1440511" y="2320467"/>
                          <a:pt x="-1325" y="1054884"/>
                          <a:pt x="0" y="1089340"/>
                        </a:cubicBezTo>
                        <a:cubicBezTo>
                          <a:pt x="1325" y="1123796"/>
                          <a:pt x="1749288" y="1973260"/>
                          <a:pt x="1757239" y="2345646"/>
                        </a:cubicBezTo>
                        <a:cubicBezTo>
                          <a:pt x="1765190" y="2718032"/>
                          <a:pt x="23854" y="3310404"/>
                          <a:pt x="47708" y="3323656"/>
                        </a:cubicBezTo>
                        <a:cubicBezTo>
                          <a:pt x="71562" y="3336908"/>
                          <a:pt x="1325616" y="2417385"/>
                          <a:pt x="1900362" y="2425159"/>
                        </a:cubicBezTo>
                        <a:cubicBezTo>
                          <a:pt x="2475108" y="2432933"/>
                          <a:pt x="3474982" y="3396805"/>
                          <a:pt x="3496186" y="3370301"/>
                        </a:cubicBezTo>
                        <a:cubicBezTo>
                          <a:pt x="3517390" y="3343797"/>
                          <a:pt x="1982127" y="2581358"/>
                          <a:pt x="2027583" y="2266133"/>
                        </a:cubicBezTo>
                        <a:cubicBezTo>
                          <a:pt x="2073039" y="1950908"/>
                          <a:pt x="3790123" y="1505458"/>
                          <a:pt x="3768919" y="1478954"/>
                        </a:cubicBezTo>
                        <a:cubicBezTo>
                          <a:pt x="3747715" y="1452450"/>
                          <a:pt x="2217089" y="2357573"/>
                          <a:pt x="1900362" y="2107107"/>
                        </a:cubicBezTo>
                        <a:cubicBezTo>
                          <a:pt x="1583635" y="1856641"/>
                          <a:pt x="1877833" y="-5290"/>
                          <a:pt x="1852654" y="11"/>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grpSp>
              <p:nvGrpSpPr>
                <p:cNvPr id="111" name="Group 110">
                  <a:extLst>
                    <a:ext uri="{FF2B5EF4-FFF2-40B4-BE49-F238E27FC236}">
                      <a16:creationId xmlns:a16="http://schemas.microsoft.com/office/drawing/2014/main" id="{586F72AA-225C-434A-898F-9DBB74737DE7}"/>
                    </a:ext>
                  </a:extLst>
                </p:cNvPr>
                <p:cNvGrpSpPr>
                  <a:grpSpLocks noChangeAspect="1"/>
                </p:cNvGrpSpPr>
                <p:nvPr/>
              </p:nvGrpSpPr>
              <p:grpSpPr>
                <a:xfrm>
                  <a:off x="3136680" y="2919208"/>
                  <a:ext cx="2275695" cy="2253572"/>
                  <a:chOff x="2802789" y="2441246"/>
                  <a:chExt cx="3034260" cy="3004762"/>
                </a:xfrm>
                <a:solidFill>
                  <a:schemeClr val="bg1"/>
                </a:solidFill>
              </p:grpSpPr>
              <p:sp>
                <p:nvSpPr>
                  <p:cNvPr id="112" name="Freeform 324">
                    <a:extLst>
                      <a:ext uri="{FF2B5EF4-FFF2-40B4-BE49-F238E27FC236}">
                        <a16:creationId xmlns:a16="http://schemas.microsoft.com/office/drawing/2014/main" id="{E17BACEF-2891-4767-84A7-FC85F4A6BE61}"/>
                      </a:ext>
                    </a:extLst>
                  </p:cNvPr>
                  <p:cNvSpPr/>
                  <p:nvPr/>
                </p:nvSpPr>
                <p:spPr>
                  <a:xfrm>
                    <a:off x="2802789" y="2441246"/>
                    <a:ext cx="2841631" cy="2947947"/>
                  </a:xfrm>
                  <a:custGeom>
                    <a:avLst/>
                    <a:gdLst>
                      <a:gd name="connsiteX0" fmla="*/ 1852654 w 3769110"/>
                      <a:gd name="connsiteY0" fmla="*/ 11 h 3483171"/>
                      <a:gd name="connsiteX1" fmla="*/ 1749287 w 3769110"/>
                      <a:gd name="connsiteY1" fmla="*/ 2138912 h 3483171"/>
                      <a:gd name="connsiteX2" fmla="*/ 0 w 3769110"/>
                      <a:gd name="connsiteY2" fmla="*/ 1089340 h 3483171"/>
                      <a:gd name="connsiteX3" fmla="*/ 1757239 w 3769110"/>
                      <a:gd name="connsiteY3" fmla="*/ 2345646 h 3483171"/>
                      <a:gd name="connsiteX4" fmla="*/ 47708 w 3769110"/>
                      <a:gd name="connsiteY4" fmla="*/ 3323656 h 3483171"/>
                      <a:gd name="connsiteX5" fmla="*/ 1900362 w 3769110"/>
                      <a:gd name="connsiteY5" fmla="*/ 2425159 h 3483171"/>
                      <a:gd name="connsiteX6" fmla="*/ 3689406 w 3769110"/>
                      <a:gd name="connsiteY6" fmla="*/ 3482682 h 3483171"/>
                      <a:gd name="connsiteX7" fmla="*/ 2027583 w 3769110"/>
                      <a:gd name="connsiteY7" fmla="*/ 2266133 h 3483171"/>
                      <a:gd name="connsiteX8" fmla="*/ 3768919 w 3769110"/>
                      <a:gd name="connsiteY8" fmla="*/ 1478954 h 3483171"/>
                      <a:gd name="connsiteX9" fmla="*/ 1900362 w 3769110"/>
                      <a:gd name="connsiteY9" fmla="*/ 2107107 h 3483171"/>
                      <a:gd name="connsiteX10" fmla="*/ 1852654 w 3769110"/>
                      <a:gd name="connsiteY10" fmla="*/ 11 h 348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69110" h="3483171">
                        <a:moveTo>
                          <a:pt x="1852654" y="11"/>
                        </a:moveTo>
                        <a:cubicBezTo>
                          <a:pt x="1827475" y="5312"/>
                          <a:pt x="2058063" y="1957357"/>
                          <a:pt x="1749287" y="2138912"/>
                        </a:cubicBezTo>
                        <a:cubicBezTo>
                          <a:pt x="1440511" y="2320467"/>
                          <a:pt x="-1325" y="1054884"/>
                          <a:pt x="0" y="1089340"/>
                        </a:cubicBezTo>
                        <a:cubicBezTo>
                          <a:pt x="1325" y="1123796"/>
                          <a:pt x="1749288" y="1973260"/>
                          <a:pt x="1757239" y="2345646"/>
                        </a:cubicBezTo>
                        <a:cubicBezTo>
                          <a:pt x="1765190" y="2718032"/>
                          <a:pt x="23854" y="3310404"/>
                          <a:pt x="47708" y="3323656"/>
                        </a:cubicBezTo>
                        <a:cubicBezTo>
                          <a:pt x="71562" y="3336908"/>
                          <a:pt x="1293412" y="2398655"/>
                          <a:pt x="1900362" y="2425159"/>
                        </a:cubicBezTo>
                        <a:cubicBezTo>
                          <a:pt x="2507312" y="2451663"/>
                          <a:pt x="3668202" y="3509186"/>
                          <a:pt x="3689406" y="3482682"/>
                        </a:cubicBezTo>
                        <a:cubicBezTo>
                          <a:pt x="3710610" y="3456178"/>
                          <a:pt x="2014331" y="2600088"/>
                          <a:pt x="2027583" y="2266133"/>
                        </a:cubicBezTo>
                        <a:cubicBezTo>
                          <a:pt x="2040835" y="1932178"/>
                          <a:pt x="3790123" y="1505458"/>
                          <a:pt x="3768919" y="1478954"/>
                        </a:cubicBezTo>
                        <a:cubicBezTo>
                          <a:pt x="3747715" y="1452450"/>
                          <a:pt x="2217089" y="2357573"/>
                          <a:pt x="1900362" y="2107107"/>
                        </a:cubicBezTo>
                        <a:cubicBezTo>
                          <a:pt x="1583635" y="1856641"/>
                          <a:pt x="1877833" y="-5290"/>
                          <a:pt x="1852654" y="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13" name="Freeform 325">
                    <a:extLst>
                      <a:ext uri="{FF2B5EF4-FFF2-40B4-BE49-F238E27FC236}">
                        <a16:creationId xmlns:a16="http://schemas.microsoft.com/office/drawing/2014/main" id="{53A38494-DABF-43EC-B6FB-40727444AAEA}"/>
                      </a:ext>
                    </a:extLst>
                  </p:cNvPr>
                  <p:cNvSpPr/>
                  <p:nvPr/>
                </p:nvSpPr>
                <p:spPr>
                  <a:xfrm rot="1877907">
                    <a:off x="2995418" y="2498061"/>
                    <a:ext cx="2841631" cy="2947947"/>
                  </a:xfrm>
                  <a:custGeom>
                    <a:avLst/>
                    <a:gdLst>
                      <a:gd name="connsiteX0" fmla="*/ 1852654 w 3769110"/>
                      <a:gd name="connsiteY0" fmla="*/ 11 h 3483171"/>
                      <a:gd name="connsiteX1" fmla="*/ 1749287 w 3769110"/>
                      <a:gd name="connsiteY1" fmla="*/ 2138912 h 3483171"/>
                      <a:gd name="connsiteX2" fmla="*/ 0 w 3769110"/>
                      <a:gd name="connsiteY2" fmla="*/ 1089340 h 3483171"/>
                      <a:gd name="connsiteX3" fmla="*/ 1757239 w 3769110"/>
                      <a:gd name="connsiteY3" fmla="*/ 2345646 h 3483171"/>
                      <a:gd name="connsiteX4" fmla="*/ 47708 w 3769110"/>
                      <a:gd name="connsiteY4" fmla="*/ 3323656 h 3483171"/>
                      <a:gd name="connsiteX5" fmla="*/ 1900362 w 3769110"/>
                      <a:gd name="connsiteY5" fmla="*/ 2425159 h 3483171"/>
                      <a:gd name="connsiteX6" fmla="*/ 3689406 w 3769110"/>
                      <a:gd name="connsiteY6" fmla="*/ 3482682 h 3483171"/>
                      <a:gd name="connsiteX7" fmla="*/ 2027583 w 3769110"/>
                      <a:gd name="connsiteY7" fmla="*/ 2266133 h 3483171"/>
                      <a:gd name="connsiteX8" fmla="*/ 3768919 w 3769110"/>
                      <a:gd name="connsiteY8" fmla="*/ 1478954 h 3483171"/>
                      <a:gd name="connsiteX9" fmla="*/ 1900362 w 3769110"/>
                      <a:gd name="connsiteY9" fmla="*/ 2107107 h 3483171"/>
                      <a:gd name="connsiteX10" fmla="*/ 1852654 w 3769110"/>
                      <a:gd name="connsiteY10" fmla="*/ 11 h 348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69110" h="3483171">
                        <a:moveTo>
                          <a:pt x="1852654" y="11"/>
                        </a:moveTo>
                        <a:cubicBezTo>
                          <a:pt x="1827475" y="5312"/>
                          <a:pt x="2058063" y="1957357"/>
                          <a:pt x="1749287" y="2138912"/>
                        </a:cubicBezTo>
                        <a:cubicBezTo>
                          <a:pt x="1440511" y="2320467"/>
                          <a:pt x="-1325" y="1054884"/>
                          <a:pt x="0" y="1089340"/>
                        </a:cubicBezTo>
                        <a:cubicBezTo>
                          <a:pt x="1325" y="1123796"/>
                          <a:pt x="1749288" y="1973260"/>
                          <a:pt x="1757239" y="2345646"/>
                        </a:cubicBezTo>
                        <a:cubicBezTo>
                          <a:pt x="1765190" y="2718032"/>
                          <a:pt x="23854" y="3310404"/>
                          <a:pt x="47708" y="3323656"/>
                        </a:cubicBezTo>
                        <a:cubicBezTo>
                          <a:pt x="71562" y="3336908"/>
                          <a:pt x="1293412" y="2398655"/>
                          <a:pt x="1900362" y="2425159"/>
                        </a:cubicBezTo>
                        <a:cubicBezTo>
                          <a:pt x="2507312" y="2451663"/>
                          <a:pt x="3668202" y="3509186"/>
                          <a:pt x="3689406" y="3482682"/>
                        </a:cubicBezTo>
                        <a:cubicBezTo>
                          <a:pt x="3710610" y="3456178"/>
                          <a:pt x="2014331" y="2600088"/>
                          <a:pt x="2027583" y="2266133"/>
                        </a:cubicBezTo>
                        <a:cubicBezTo>
                          <a:pt x="2040835" y="1932178"/>
                          <a:pt x="3790123" y="1505458"/>
                          <a:pt x="3768919" y="1478954"/>
                        </a:cubicBezTo>
                        <a:cubicBezTo>
                          <a:pt x="3747715" y="1452450"/>
                          <a:pt x="2217089" y="2357573"/>
                          <a:pt x="1900362" y="2107107"/>
                        </a:cubicBezTo>
                        <a:cubicBezTo>
                          <a:pt x="1583635" y="1856641"/>
                          <a:pt x="1877833" y="-5290"/>
                          <a:pt x="1852654" y="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grpSp>
          <p:sp>
            <p:nvSpPr>
              <p:cNvPr id="107" name="Freeform 319">
                <a:extLst>
                  <a:ext uri="{FF2B5EF4-FFF2-40B4-BE49-F238E27FC236}">
                    <a16:creationId xmlns:a16="http://schemas.microsoft.com/office/drawing/2014/main" id="{7BBA3F21-E85A-400D-A1E5-E78DFAC8D6C7}"/>
                  </a:ext>
                </a:extLst>
              </p:cNvPr>
              <p:cNvSpPr/>
              <p:nvPr/>
            </p:nvSpPr>
            <p:spPr>
              <a:xfrm rot="6115352">
                <a:off x="3511941" y="4066115"/>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08" name="Freeform 320">
                <a:extLst>
                  <a:ext uri="{FF2B5EF4-FFF2-40B4-BE49-F238E27FC236}">
                    <a16:creationId xmlns:a16="http://schemas.microsoft.com/office/drawing/2014/main" id="{C6AE6489-1CDC-476B-B106-7819C25343D4}"/>
                  </a:ext>
                </a:extLst>
              </p:cNvPr>
              <p:cNvSpPr/>
              <p:nvPr/>
            </p:nvSpPr>
            <p:spPr>
              <a:xfrm rot="3964562">
                <a:off x="3475116" y="4435356"/>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09" name="Freeform 321">
                <a:extLst>
                  <a:ext uri="{FF2B5EF4-FFF2-40B4-BE49-F238E27FC236}">
                    <a16:creationId xmlns:a16="http://schemas.microsoft.com/office/drawing/2014/main" id="{B6B71CF0-0C17-400B-A465-BF62254C5BF9}"/>
                  </a:ext>
                </a:extLst>
              </p:cNvPr>
              <p:cNvSpPr/>
              <p:nvPr/>
            </p:nvSpPr>
            <p:spPr>
              <a:xfrm rot="7658786">
                <a:off x="3705757" y="3768619"/>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grpSp>
      <p:grpSp>
        <p:nvGrpSpPr>
          <p:cNvPr id="116" name="Group 115">
            <a:extLst>
              <a:ext uri="{FF2B5EF4-FFF2-40B4-BE49-F238E27FC236}">
                <a16:creationId xmlns:a16="http://schemas.microsoft.com/office/drawing/2014/main" id="{B2129683-0A70-4C90-9998-4B0E031A0703}"/>
              </a:ext>
            </a:extLst>
          </p:cNvPr>
          <p:cNvGrpSpPr>
            <a:grpSpLocks noChangeAspect="1"/>
          </p:cNvGrpSpPr>
          <p:nvPr userDrawn="1"/>
        </p:nvGrpSpPr>
        <p:grpSpPr>
          <a:xfrm>
            <a:off x="7564995" y="2282967"/>
            <a:ext cx="1371600" cy="1371600"/>
            <a:chOff x="2365830" y="2124191"/>
            <a:chExt cx="3657600" cy="3657600"/>
          </a:xfrm>
        </p:grpSpPr>
        <p:sp>
          <p:nvSpPr>
            <p:cNvPr id="117" name="Rectangle 116">
              <a:extLst>
                <a:ext uri="{FF2B5EF4-FFF2-40B4-BE49-F238E27FC236}">
                  <a16:creationId xmlns:a16="http://schemas.microsoft.com/office/drawing/2014/main" id="{7BA4B870-7DE7-4E23-B24C-5D94FD048959}"/>
                </a:ext>
              </a:extLst>
            </p:cNvPr>
            <p:cNvSpPr/>
            <p:nvPr/>
          </p:nvSpPr>
          <p:spPr>
            <a:xfrm>
              <a:off x="2365830" y="2124191"/>
              <a:ext cx="3657600" cy="3657600"/>
            </a:xfrm>
            <a:prstGeom prst="rect">
              <a:avLst/>
            </a:pr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F7FC674B-C24B-4404-8F5D-7D28D9BBEBED}"/>
                </a:ext>
              </a:extLst>
            </p:cNvPr>
            <p:cNvGrpSpPr/>
            <p:nvPr/>
          </p:nvGrpSpPr>
          <p:grpSpPr>
            <a:xfrm rot="20711734">
              <a:off x="2970051" y="2613305"/>
              <a:ext cx="956877" cy="2816332"/>
              <a:chOff x="2885765" y="2470292"/>
              <a:chExt cx="956877" cy="2816332"/>
            </a:xfrm>
          </p:grpSpPr>
          <p:grpSp>
            <p:nvGrpSpPr>
              <p:cNvPr id="126" name="Group 125">
                <a:extLst>
                  <a:ext uri="{FF2B5EF4-FFF2-40B4-BE49-F238E27FC236}">
                    <a16:creationId xmlns:a16="http://schemas.microsoft.com/office/drawing/2014/main" id="{421C5FA5-EADE-4EAD-ABF5-9EAB1386E280}"/>
                  </a:ext>
                </a:extLst>
              </p:cNvPr>
              <p:cNvGrpSpPr/>
              <p:nvPr/>
            </p:nvGrpSpPr>
            <p:grpSpPr>
              <a:xfrm rot="21565419">
                <a:off x="2885765" y="3545129"/>
                <a:ext cx="822961" cy="1741495"/>
                <a:chOff x="2302669" y="3500438"/>
                <a:chExt cx="1371600" cy="2902493"/>
              </a:xfrm>
            </p:grpSpPr>
            <p:sp>
              <p:nvSpPr>
                <p:cNvPr id="130" name="Flowchart: Direct Access Storage 129">
                  <a:extLst>
                    <a:ext uri="{FF2B5EF4-FFF2-40B4-BE49-F238E27FC236}">
                      <a16:creationId xmlns:a16="http://schemas.microsoft.com/office/drawing/2014/main" id="{DF4A4C66-5B74-4344-8313-95F41DA45411}"/>
                    </a:ext>
                  </a:extLst>
                </p:cNvPr>
                <p:cNvSpPr/>
                <p:nvPr/>
              </p:nvSpPr>
              <p:spPr>
                <a:xfrm rot="16200000">
                  <a:off x="2759869" y="3043238"/>
                  <a:ext cx="457200" cy="1371600"/>
                </a:xfrm>
                <a:prstGeom prst="flowChartMagneticDru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lowchart: Direct Access Storage 130">
                  <a:extLst>
                    <a:ext uri="{FF2B5EF4-FFF2-40B4-BE49-F238E27FC236}">
                      <a16:creationId xmlns:a16="http://schemas.microsoft.com/office/drawing/2014/main" id="{7157F45F-C593-47A9-9A09-C5AA34EDD38F}"/>
                    </a:ext>
                  </a:extLst>
                </p:cNvPr>
                <p:cNvSpPr/>
                <p:nvPr/>
              </p:nvSpPr>
              <p:spPr>
                <a:xfrm rot="16200000">
                  <a:off x="2851309" y="3439579"/>
                  <a:ext cx="274320" cy="1140620"/>
                </a:xfrm>
                <a:prstGeom prst="flowChartMagneticDru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rapezoid 131">
                  <a:extLst>
                    <a:ext uri="{FF2B5EF4-FFF2-40B4-BE49-F238E27FC236}">
                      <a16:creationId xmlns:a16="http://schemas.microsoft.com/office/drawing/2014/main" id="{88B2815F-622C-421F-9016-5E80ACE5D4D2}"/>
                    </a:ext>
                  </a:extLst>
                </p:cNvPr>
                <p:cNvSpPr/>
                <p:nvPr/>
              </p:nvSpPr>
              <p:spPr>
                <a:xfrm rot="10800000">
                  <a:off x="2531270" y="4095940"/>
                  <a:ext cx="914400" cy="2057400"/>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CA69F1E-28E8-47E4-B194-6EEBBB9411FA}"/>
                    </a:ext>
                  </a:extLst>
                </p:cNvPr>
                <p:cNvSpPr/>
                <p:nvPr/>
              </p:nvSpPr>
              <p:spPr>
                <a:xfrm>
                  <a:off x="2761567" y="5945731"/>
                  <a:ext cx="457199"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7" name="Freeform 14">
                <a:extLst>
                  <a:ext uri="{FF2B5EF4-FFF2-40B4-BE49-F238E27FC236}">
                    <a16:creationId xmlns:a16="http://schemas.microsoft.com/office/drawing/2014/main" id="{7C9F2307-D780-446C-9F79-A4DA2CD700DB}"/>
                  </a:ext>
                </a:extLst>
              </p:cNvPr>
              <p:cNvSpPr/>
              <p:nvPr/>
            </p:nvSpPr>
            <p:spPr>
              <a:xfrm rot="21565419">
                <a:off x="2918575" y="2470292"/>
                <a:ext cx="924067" cy="1156416"/>
              </a:xfrm>
              <a:custGeom>
                <a:avLst/>
                <a:gdLst>
                  <a:gd name="connsiteX0" fmla="*/ 229243 w 1540111"/>
                  <a:gd name="connsiteY0" fmla="*/ 1862323 h 1927361"/>
                  <a:gd name="connsiteX1" fmla="*/ 643 w 1540111"/>
                  <a:gd name="connsiteY1" fmla="*/ 1424173 h 1927361"/>
                  <a:gd name="connsiteX2" fmla="*/ 267343 w 1540111"/>
                  <a:gd name="connsiteY2" fmla="*/ 752660 h 1927361"/>
                  <a:gd name="connsiteX3" fmla="*/ 767406 w 1540111"/>
                  <a:gd name="connsiteY3" fmla="*/ 390710 h 1927361"/>
                  <a:gd name="connsiteX4" fmla="*/ 757881 w 1540111"/>
                  <a:gd name="connsiteY4" fmla="*/ 4948 h 1927361"/>
                  <a:gd name="connsiteX5" fmla="*/ 1124593 w 1540111"/>
                  <a:gd name="connsiteY5" fmla="*/ 676460 h 1927361"/>
                  <a:gd name="connsiteX6" fmla="*/ 1057918 w 1540111"/>
                  <a:gd name="connsiteY6" fmla="*/ 1119373 h 1927361"/>
                  <a:gd name="connsiteX7" fmla="*/ 1324618 w 1540111"/>
                  <a:gd name="connsiteY7" fmla="*/ 838385 h 1927361"/>
                  <a:gd name="connsiteX8" fmla="*/ 1272231 w 1540111"/>
                  <a:gd name="connsiteY8" fmla="*/ 562160 h 1927361"/>
                  <a:gd name="connsiteX9" fmla="*/ 1486543 w 1540111"/>
                  <a:gd name="connsiteY9" fmla="*/ 771710 h 1927361"/>
                  <a:gd name="connsiteX10" fmla="*/ 1538931 w 1540111"/>
                  <a:gd name="connsiteY10" fmla="*/ 1052698 h 1927361"/>
                  <a:gd name="connsiteX11" fmla="*/ 1453206 w 1540111"/>
                  <a:gd name="connsiteY11" fmla="*/ 1486085 h 1927361"/>
                  <a:gd name="connsiteX12" fmla="*/ 1181743 w 1540111"/>
                  <a:gd name="connsiteY12" fmla="*/ 1886135 h 1927361"/>
                  <a:gd name="connsiteX13" fmla="*/ 229243 w 1540111"/>
                  <a:gd name="connsiteY13" fmla="*/ 1862323 h 192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0111" h="1927361">
                    <a:moveTo>
                      <a:pt x="229243" y="1862323"/>
                    </a:moveTo>
                    <a:cubicBezTo>
                      <a:pt x="32393" y="1785329"/>
                      <a:pt x="-5707" y="1609117"/>
                      <a:pt x="643" y="1424173"/>
                    </a:cubicBezTo>
                    <a:cubicBezTo>
                      <a:pt x="6993" y="1239229"/>
                      <a:pt x="139549" y="924904"/>
                      <a:pt x="267343" y="752660"/>
                    </a:cubicBezTo>
                    <a:cubicBezTo>
                      <a:pt x="395137" y="580416"/>
                      <a:pt x="685650" y="515329"/>
                      <a:pt x="767406" y="390710"/>
                    </a:cubicBezTo>
                    <a:cubicBezTo>
                      <a:pt x="849162" y="266091"/>
                      <a:pt x="698350" y="-42677"/>
                      <a:pt x="757881" y="4948"/>
                    </a:cubicBezTo>
                    <a:cubicBezTo>
                      <a:pt x="817412" y="52573"/>
                      <a:pt x="1074587" y="490722"/>
                      <a:pt x="1124593" y="676460"/>
                    </a:cubicBezTo>
                    <a:cubicBezTo>
                      <a:pt x="1174599" y="862197"/>
                      <a:pt x="1024581" y="1092385"/>
                      <a:pt x="1057918" y="1119373"/>
                    </a:cubicBezTo>
                    <a:cubicBezTo>
                      <a:pt x="1091256" y="1146360"/>
                      <a:pt x="1288899" y="931254"/>
                      <a:pt x="1324618" y="838385"/>
                    </a:cubicBezTo>
                    <a:cubicBezTo>
                      <a:pt x="1360337" y="745516"/>
                      <a:pt x="1245244" y="573272"/>
                      <a:pt x="1272231" y="562160"/>
                    </a:cubicBezTo>
                    <a:cubicBezTo>
                      <a:pt x="1299218" y="551048"/>
                      <a:pt x="1442093" y="689954"/>
                      <a:pt x="1486543" y="771710"/>
                    </a:cubicBezTo>
                    <a:cubicBezTo>
                      <a:pt x="1530993" y="853466"/>
                      <a:pt x="1544487" y="933635"/>
                      <a:pt x="1538931" y="1052698"/>
                    </a:cubicBezTo>
                    <a:cubicBezTo>
                      <a:pt x="1533375" y="1171760"/>
                      <a:pt x="1512737" y="1347179"/>
                      <a:pt x="1453206" y="1486085"/>
                    </a:cubicBezTo>
                    <a:cubicBezTo>
                      <a:pt x="1393675" y="1624991"/>
                      <a:pt x="1388118" y="1823429"/>
                      <a:pt x="1181743" y="1886135"/>
                    </a:cubicBezTo>
                    <a:cubicBezTo>
                      <a:pt x="975368" y="1948841"/>
                      <a:pt x="426093" y="1939317"/>
                      <a:pt x="229243" y="1862323"/>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15">
                <a:extLst>
                  <a:ext uri="{FF2B5EF4-FFF2-40B4-BE49-F238E27FC236}">
                    <a16:creationId xmlns:a16="http://schemas.microsoft.com/office/drawing/2014/main" id="{80CC8EA4-A5D4-4CC4-9C2F-01AF9FA406BB}"/>
                  </a:ext>
                </a:extLst>
              </p:cNvPr>
              <p:cNvSpPr/>
              <p:nvPr/>
            </p:nvSpPr>
            <p:spPr>
              <a:xfrm rot="21565419">
                <a:off x="3020090" y="2795960"/>
                <a:ext cx="763934" cy="848525"/>
              </a:xfrm>
              <a:custGeom>
                <a:avLst/>
                <a:gdLst>
                  <a:gd name="connsiteX0" fmla="*/ 143863 w 909515"/>
                  <a:gd name="connsiteY0" fmla="*/ 1139740 h 1201366"/>
                  <a:gd name="connsiteX1" fmla="*/ 988 w 909515"/>
                  <a:gd name="connsiteY1" fmla="*/ 796840 h 1201366"/>
                  <a:gd name="connsiteX2" fmla="*/ 105763 w 909515"/>
                  <a:gd name="connsiteY2" fmla="*/ 325352 h 1201366"/>
                  <a:gd name="connsiteX3" fmla="*/ 529626 w 909515"/>
                  <a:gd name="connsiteY3" fmla="*/ 1502 h 1201366"/>
                  <a:gd name="connsiteX4" fmla="*/ 448663 w 909515"/>
                  <a:gd name="connsiteY4" fmla="*/ 453940 h 1201366"/>
                  <a:gd name="connsiteX5" fmla="*/ 562963 w 909515"/>
                  <a:gd name="connsiteY5" fmla="*/ 601577 h 1201366"/>
                  <a:gd name="connsiteX6" fmla="*/ 891576 w 909515"/>
                  <a:gd name="connsiteY6" fmla="*/ 472990 h 1201366"/>
                  <a:gd name="connsiteX7" fmla="*/ 848713 w 909515"/>
                  <a:gd name="connsiteY7" fmla="*/ 896852 h 1201366"/>
                  <a:gd name="connsiteX8" fmla="*/ 701076 w 909515"/>
                  <a:gd name="connsiteY8" fmla="*/ 1177840 h 1201366"/>
                  <a:gd name="connsiteX9" fmla="*/ 143863 w 909515"/>
                  <a:gd name="connsiteY9" fmla="*/ 1139740 h 1201366"/>
                  <a:gd name="connsiteX0" fmla="*/ 300227 w 1065879"/>
                  <a:gd name="connsiteY0" fmla="*/ 1139726 h 1201980"/>
                  <a:gd name="connsiteX1" fmla="*/ 190 w 1065879"/>
                  <a:gd name="connsiteY1" fmla="*/ 782538 h 1201980"/>
                  <a:gd name="connsiteX2" fmla="*/ 262127 w 1065879"/>
                  <a:gd name="connsiteY2" fmla="*/ 325338 h 1201980"/>
                  <a:gd name="connsiteX3" fmla="*/ 685990 w 1065879"/>
                  <a:gd name="connsiteY3" fmla="*/ 1488 h 1201980"/>
                  <a:gd name="connsiteX4" fmla="*/ 605027 w 1065879"/>
                  <a:gd name="connsiteY4" fmla="*/ 453926 h 1201980"/>
                  <a:gd name="connsiteX5" fmla="*/ 719327 w 1065879"/>
                  <a:gd name="connsiteY5" fmla="*/ 601563 h 1201980"/>
                  <a:gd name="connsiteX6" fmla="*/ 1047940 w 1065879"/>
                  <a:gd name="connsiteY6" fmla="*/ 472976 h 1201980"/>
                  <a:gd name="connsiteX7" fmla="*/ 1005077 w 1065879"/>
                  <a:gd name="connsiteY7" fmla="*/ 896838 h 1201980"/>
                  <a:gd name="connsiteX8" fmla="*/ 857440 w 1065879"/>
                  <a:gd name="connsiteY8" fmla="*/ 1177826 h 1201980"/>
                  <a:gd name="connsiteX9" fmla="*/ 300227 w 1065879"/>
                  <a:gd name="connsiteY9" fmla="*/ 1139726 h 1201980"/>
                  <a:gd name="connsiteX0" fmla="*/ 301092 w 1066744"/>
                  <a:gd name="connsiteY0" fmla="*/ 1157077 h 1219331"/>
                  <a:gd name="connsiteX1" fmla="*/ 1055 w 1066744"/>
                  <a:gd name="connsiteY1" fmla="*/ 799889 h 1219331"/>
                  <a:gd name="connsiteX2" fmla="*/ 220129 w 1066744"/>
                  <a:gd name="connsiteY2" fmla="*/ 156952 h 1219331"/>
                  <a:gd name="connsiteX3" fmla="*/ 686855 w 1066744"/>
                  <a:gd name="connsiteY3" fmla="*/ 18839 h 1219331"/>
                  <a:gd name="connsiteX4" fmla="*/ 605892 w 1066744"/>
                  <a:gd name="connsiteY4" fmla="*/ 471277 h 1219331"/>
                  <a:gd name="connsiteX5" fmla="*/ 720192 w 1066744"/>
                  <a:gd name="connsiteY5" fmla="*/ 618914 h 1219331"/>
                  <a:gd name="connsiteX6" fmla="*/ 1048805 w 1066744"/>
                  <a:gd name="connsiteY6" fmla="*/ 490327 h 1219331"/>
                  <a:gd name="connsiteX7" fmla="*/ 1005942 w 1066744"/>
                  <a:gd name="connsiteY7" fmla="*/ 914189 h 1219331"/>
                  <a:gd name="connsiteX8" fmla="*/ 858305 w 1066744"/>
                  <a:gd name="connsiteY8" fmla="*/ 1195177 h 1219331"/>
                  <a:gd name="connsiteX9" fmla="*/ 301092 w 1066744"/>
                  <a:gd name="connsiteY9" fmla="*/ 1157077 h 1219331"/>
                  <a:gd name="connsiteX0" fmla="*/ 301057 w 1066709"/>
                  <a:gd name="connsiteY0" fmla="*/ 1235690 h 1297944"/>
                  <a:gd name="connsiteX1" fmla="*/ 1020 w 1066709"/>
                  <a:gd name="connsiteY1" fmla="*/ 878502 h 1297944"/>
                  <a:gd name="connsiteX2" fmla="*/ 220094 w 1066709"/>
                  <a:gd name="connsiteY2" fmla="*/ 235565 h 1297944"/>
                  <a:gd name="connsiteX3" fmla="*/ 658245 w 1066709"/>
                  <a:gd name="connsiteY3" fmla="*/ 11727 h 1297944"/>
                  <a:gd name="connsiteX4" fmla="*/ 605857 w 1066709"/>
                  <a:gd name="connsiteY4" fmla="*/ 549890 h 1297944"/>
                  <a:gd name="connsiteX5" fmla="*/ 720157 w 1066709"/>
                  <a:gd name="connsiteY5" fmla="*/ 697527 h 1297944"/>
                  <a:gd name="connsiteX6" fmla="*/ 1048770 w 1066709"/>
                  <a:gd name="connsiteY6" fmla="*/ 568940 h 1297944"/>
                  <a:gd name="connsiteX7" fmla="*/ 1005907 w 1066709"/>
                  <a:gd name="connsiteY7" fmla="*/ 992802 h 1297944"/>
                  <a:gd name="connsiteX8" fmla="*/ 858270 w 1066709"/>
                  <a:gd name="connsiteY8" fmla="*/ 1273790 h 1297944"/>
                  <a:gd name="connsiteX9" fmla="*/ 301057 w 1066709"/>
                  <a:gd name="connsiteY9" fmla="*/ 1235690 h 1297944"/>
                  <a:gd name="connsiteX0" fmla="*/ 301057 w 1066709"/>
                  <a:gd name="connsiteY0" fmla="*/ 1366504 h 1428758"/>
                  <a:gd name="connsiteX1" fmla="*/ 1020 w 1066709"/>
                  <a:gd name="connsiteY1" fmla="*/ 1009316 h 1428758"/>
                  <a:gd name="connsiteX2" fmla="*/ 220094 w 1066709"/>
                  <a:gd name="connsiteY2" fmla="*/ 366379 h 1428758"/>
                  <a:gd name="connsiteX3" fmla="*/ 658245 w 1066709"/>
                  <a:gd name="connsiteY3" fmla="*/ 142541 h 1428758"/>
                  <a:gd name="connsiteX4" fmla="*/ 777307 w 1066709"/>
                  <a:gd name="connsiteY4" fmla="*/ 28242 h 1428758"/>
                  <a:gd name="connsiteX5" fmla="*/ 605857 w 1066709"/>
                  <a:gd name="connsiteY5" fmla="*/ 680704 h 1428758"/>
                  <a:gd name="connsiteX6" fmla="*/ 720157 w 1066709"/>
                  <a:gd name="connsiteY6" fmla="*/ 828341 h 1428758"/>
                  <a:gd name="connsiteX7" fmla="*/ 1048770 w 1066709"/>
                  <a:gd name="connsiteY7" fmla="*/ 699754 h 1428758"/>
                  <a:gd name="connsiteX8" fmla="*/ 1005907 w 1066709"/>
                  <a:gd name="connsiteY8" fmla="*/ 1123616 h 1428758"/>
                  <a:gd name="connsiteX9" fmla="*/ 858270 w 1066709"/>
                  <a:gd name="connsiteY9" fmla="*/ 1404604 h 1428758"/>
                  <a:gd name="connsiteX10" fmla="*/ 301057 w 1066709"/>
                  <a:gd name="connsiteY10" fmla="*/ 1366504 h 1428758"/>
                  <a:gd name="connsiteX0" fmla="*/ 301057 w 1066709"/>
                  <a:gd name="connsiteY0" fmla="*/ 1347770 h 1410024"/>
                  <a:gd name="connsiteX1" fmla="*/ 1020 w 1066709"/>
                  <a:gd name="connsiteY1" fmla="*/ 990582 h 1410024"/>
                  <a:gd name="connsiteX2" fmla="*/ 220094 w 1066709"/>
                  <a:gd name="connsiteY2" fmla="*/ 347645 h 1410024"/>
                  <a:gd name="connsiteX3" fmla="*/ 658245 w 1066709"/>
                  <a:gd name="connsiteY3" fmla="*/ 123807 h 1410024"/>
                  <a:gd name="connsiteX4" fmla="*/ 777307 w 1066709"/>
                  <a:gd name="connsiteY4" fmla="*/ 9508 h 1410024"/>
                  <a:gd name="connsiteX5" fmla="*/ 777307 w 1066709"/>
                  <a:gd name="connsiteY5" fmla="*/ 380983 h 1410024"/>
                  <a:gd name="connsiteX6" fmla="*/ 605857 w 1066709"/>
                  <a:gd name="connsiteY6" fmla="*/ 661970 h 1410024"/>
                  <a:gd name="connsiteX7" fmla="*/ 720157 w 1066709"/>
                  <a:gd name="connsiteY7" fmla="*/ 809607 h 1410024"/>
                  <a:gd name="connsiteX8" fmla="*/ 1048770 w 1066709"/>
                  <a:gd name="connsiteY8" fmla="*/ 681020 h 1410024"/>
                  <a:gd name="connsiteX9" fmla="*/ 1005907 w 1066709"/>
                  <a:gd name="connsiteY9" fmla="*/ 1104882 h 1410024"/>
                  <a:gd name="connsiteX10" fmla="*/ 858270 w 1066709"/>
                  <a:gd name="connsiteY10" fmla="*/ 1385870 h 1410024"/>
                  <a:gd name="connsiteX11" fmla="*/ 301057 w 1066709"/>
                  <a:gd name="connsiteY11" fmla="*/ 1347770 h 1410024"/>
                  <a:gd name="connsiteX0" fmla="*/ 301057 w 1066709"/>
                  <a:gd name="connsiteY0" fmla="*/ 1347770 h 1410024"/>
                  <a:gd name="connsiteX1" fmla="*/ 1020 w 1066709"/>
                  <a:gd name="connsiteY1" fmla="*/ 990582 h 1410024"/>
                  <a:gd name="connsiteX2" fmla="*/ 220094 w 1066709"/>
                  <a:gd name="connsiteY2" fmla="*/ 347645 h 1410024"/>
                  <a:gd name="connsiteX3" fmla="*/ 658245 w 1066709"/>
                  <a:gd name="connsiteY3" fmla="*/ 123807 h 1410024"/>
                  <a:gd name="connsiteX4" fmla="*/ 777307 w 1066709"/>
                  <a:gd name="connsiteY4" fmla="*/ 9508 h 1410024"/>
                  <a:gd name="connsiteX5" fmla="*/ 777307 w 1066709"/>
                  <a:gd name="connsiteY5" fmla="*/ 380983 h 1410024"/>
                  <a:gd name="connsiteX6" fmla="*/ 748732 w 1066709"/>
                  <a:gd name="connsiteY6" fmla="*/ 619107 h 1410024"/>
                  <a:gd name="connsiteX7" fmla="*/ 720157 w 1066709"/>
                  <a:gd name="connsiteY7" fmla="*/ 809607 h 1410024"/>
                  <a:gd name="connsiteX8" fmla="*/ 1048770 w 1066709"/>
                  <a:gd name="connsiteY8" fmla="*/ 681020 h 1410024"/>
                  <a:gd name="connsiteX9" fmla="*/ 1005907 w 1066709"/>
                  <a:gd name="connsiteY9" fmla="*/ 1104882 h 1410024"/>
                  <a:gd name="connsiteX10" fmla="*/ 858270 w 1066709"/>
                  <a:gd name="connsiteY10" fmla="*/ 1385870 h 1410024"/>
                  <a:gd name="connsiteX11" fmla="*/ 301057 w 1066709"/>
                  <a:gd name="connsiteY11" fmla="*/ 1347770 h 1410024"/>
                  <a:gd name="connsiteX0" fmla="*/ 301057 w 1055662"/>
                  <a:gd name="connsiteY0" fmla="*/ 1347770 h 1410024"/>
                  <a:gd name="connsiteX1" fmla="*/ 1020 w 1055662"/>
                  <a:gd name="connsiteY1" fmla="*/ 990582 h 1410024"/>
                  <a:gd name="connsiteX2" fmla="*/ 220094 w 1055662"/>
                  <a:gd name="connsiteY2" fmla="*/ 347645 h 1410024"/>
                  <a:gd name="connsiteX3" fmla="*/ 658245 w 1055662"/>
                  <a:gd name="connsiteY3" fmla="*/ 123807 h 1410024"/>
                  <a:gd name="connsiteX4" fmla="*/ 777307 w 1055662"/>
                  <a:gd name="connsiteY4" fmla="*/ 9508 h 1410024"/>
                  <a:gd name="connsiteX5" fmla="*/ 777307 w 1055662"/>
                  <a:gd name="connsiteY5" fmla="*/ 380983 h 1410024"/>
                  <a:gd name="connsiteX6" fmla="*/ 748732 w 1055662"/>
                  <a:gd name="connsiteY6" fmla="*/ 619107 h 1410024"/>
                  <a:gd name="connsiteX7" fmla="*/ 877319 w 1055662"/>
                  <a:gd name="connsiteY7" fmla="*/ 690545 h 1410024"/>
                  <a:gd name="connsiteX8" fmla="*/ 1048770 w 1055662"/>
                  <a:gd name="connsiteY8" fmla="*/ 681020 h 1410024"/>
                  <a:gd name="connsiteX9" fmla="*/ 1005907 w 1055662"/>
                  <a:gd name="connsiteY9" fmla="*/ 1104882 h 1410024"/>
                  <a:gd name="connsiteX10" fmla="*/ 858270 w 1055662"/>
                  <a:gd name="connsiteY10" fmla="*/ 1385870 h 1410024"/>
                  <a:gd name="connsiteX11" fmla="*/ 301057 w 1055662"/>
                  <a:gd name="connsiteY11" fmla="*/ 1347770 h 1410024"/>
                  <a:gd name="connsiteX0" fmla="*/ 301057 w 1264399"/>
                  <a:gd name="connsiteY0" fmla="*/ 1347770 h 1410024"/>
                  <a:gd name="connsiteX1" fmla="*/ 1020 w 1264399"/>
                  <a:gd name="connsiteY1" fmla="*/ 990582 h 1410024"/>
                  <a:gd name="connsiteX2" fmla="*/ 220094 w 1264399"/>
                  <a:gd name="connsiteY2" fmla="*/ 347645 h 1410024"/>
                  <a:gd name="connsiteX3" fmla="*/ 658245 w 1264399"/>
                  <a:gd name="connsiteY3" fmla="*/ 123807 h 1410024"/>
                  <a:gd name="connsiteX4" fmla="*/ 777307 w 1264399"/>
                  <a:gd name="connsiteY4" fmla="*/ 9508 h 1410024"/>
                  <a:gd name="connsiteX5" fmla="*/ 777307 w 1264399"/>
                  <a:gd name="connsiteY5" fmla="*/ 380983 h 1410024"/>
                  <a:gd name="connsiteX6" fmla="*/ 748732 w 1264399"/>
                  <a:gd name="connsiteY6" fmla="*/ 619107 h 1410024"/>
                  <a:gd name="connsiteX7" fmla="*/ 877319 w 1264399"/>
                  <a:gd name="connsiteY7" fmla="*/ 690545 h 1410024"/>
                  <a:gd name="connsiteX8" fmla="*/ 1263083 w 1264399"/>
                  <a:gd name="connsiteY8" fmla="*/ 466707 h 1410024"/>
                  <a:gd name="connsiteX9" fmla="*/ 1005907 w 1264399"/>
                  <a:gd name="connsiteY9" fmla="*/ 1104882 h 1410024"/>
                  <a:gd name="connsiteX10" fmla="*/ 858270 w 1264399"/>
                  <a:gd name="connsiteY10" fmla="*/ 1385870 h 1410024"/>
                  <a:gd name="connsiteX11" fmla="*/ 301057 w 1264399"/>
                  <a:gd name="connsiteY11" fmla="*/ 1347770 h 1410024"/>
                  <a:gd name="connsiteX0" fmla="*/ 301057 w 1273223"/>
                  <a:gd name="connsiteY0" fmla="*/ 1347770 h 1414209"/>
                  <a:gd name="connsiteX1" fmla="*/ 1020 w 1273223"/>
                  <a:gd name="connsiteY1" fmla="*/ 990582 h 1414209"/>
                  <a:gd name="connsiteX2" fmla="*/ 220094 w 1273223"/>
                  <a:gd name="connsiteY2" fmla="*/ 347645 h 1414209"/>
                  <a:gd name="connsiteX3" fmla="*/ 658245 w 1273223"/>
                  <a:gd name="connsiteY3" fmla="*/ 123807 h 1414209"/>
                  <a:gd name="connsiteX4" fmla="*/ 777307 w 1273223"/>
                  <a:gd name="connsiteY4" fmla="*/ 9508 h 1414209"/>
                  <a:gd name="connsiteX5" fmla="*/ 777307 w 1273223"/>
                  <a:gd name="connsiteY5" fmla="*/ 380983 h 1414209"/>
                  <a:gd name="connsiteX6" fmla="*/ 748732 w 1273223"/>
                  <a:gd name="connsiteY6" fmla="*/ 619107 h 1414209"/>
                  <a:gd name="connsiteX7" fmla="*/ 877319 w 1273223"/>
                  <a:gd name="connsiteY7" fmla="*/ 690545 h 1414209"/>
                  <a:gd name="connsiteX8" fmla="*/ 1263083 w 1273223"/>
                  <a:gd name="connsiteY8" fmla="*/ 466707 h 1414209"/>
                  <a:gd name="connsiteX9" fmla="*/ 1153544 w 1273223"/>
                  <a:gd name="connsiteY9" fmla="*/ 1033444 h 1414209"/>
                  <a:gd name="connsiteX10" fmla="*/ 858270 w 1273223"/>
                  <a:gd name="connsiteY10" fmla="*/ 1385870 h 1414209"/>
                  <a:gd name="connsiteX11" fmla="*/ 301057 w 1273223"/>
                  <a:gd name="connsiteY11" fmla="*/ 1347770 h 1414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3223" h="1414209">
                    <a:moveTo>
                      <a:pt x="301057" y="1347770"/>
                    </a:moveTo>
                    <a:cubicBezTo>
                      <a:pt x="158182" y="1281889"/>
                      <a:pt x="14514" y="1157269"/>
                      <a:pt x="1020" y="990582"/>
                    </a:cubicBezTo>
                    <a:cubicBezTo>
                      <a:pt x="-12474" y="823895"/>
                      <a:pt x="110557" y="492108"/>
                      <a:pt x="220094" y="347645"/>
                    </a:cubicBezTo>
                    <a:cubicBezTo>
                      <a:pt x="329632" y="203183"/>
                      <a:pt x="565376" y="180163"/>
                      <a:pt x="658245" y="123807"/>
                    </a:cubicBezTo>
                    <a:cubicBezTo>
                      <a:pt x="751114" y="67451"/>
                      <a:pt x="772545" y="-30973"/>
                      <a:pt x="777307" y="9508"/>
                    </a:cubicBezTo>
                    <a:cubicBezTo>
                      <a:pt x="782069" y="49989"/>
                      <a:pt x="805882" y="272239"/>
                      <a:pt x="777307" y="380983"/>
                    </a:cubicBezTo>
                    <a:cubicBezTo>
                      <a:pt x="748732" y="489727"/>
                      <a:pt x="732063" y="567513"/>
                      <a:pt x="748732" y="619107"/>
                    </a:cubicBezTo>
                    <a:cubicBezTo>
                      <a:pt x="765401" y="670701"/>
                      <a:pt x="791594" y="715945"/>
                      <a:pt x="877319" y="690545"/>
                    </a:cubicBezTo>
                    <a:cubicBezTo>
                      <a:pt x="963044" y="665145"/>
                      <a:pt x="1217046" y="409557"/>
                      <a:pt x="1263083" y="466707"/>
                    </a:cubicBezTo>
                    <a:cubicBezTo>
                      <a:pt x="1309120" y="523857"/>
                      <a:pt x="1185294" y="915969"/>
                      <a:pt x="1153544" y="1033444"/>
                    </a:cubicBezTo>
                    <a:cubicBezTo>
                      <a:pt x="1121794" y="1150919"/>
                      <a:pt x="1000351" y="1333482"/>
                      <a:pt x="858270" y="1385870"/>
                    </a:cubicBezTo>
                    <a:cubicBezTo>
                      <a:pt x="716189" y="1438258"/>
                      <a:pt x="443932" y="1413651"/>
                      <a:pt x="301057" y="1347770"/>
                    </a:cubicBezTo>
                    <a:close/>
                  </a:path>
                </a:pathLst>
              </a:custGeom>
              <a:solidFill>
                <a:srgbClr val="FFA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16">
                <a:extLst>
                  <a:ext uri="{FF2B5EF4-FFF2-40B4-BE49-F238E27FC236}">
                    <a16:creationId xmlns:a16="http://schemas.microsoft.com/office/drawing/2014/main" id="{331E8D70-E377-4554-99E4-53A41E09D15A}"/>
                  </a:ext>
                </a:extLst>
              </p:cNvPr>
              <p:cNvSpPr/>
              <p:nvPr/>
            </p:nvSpPr>
            <p:spPr>
              <a:xfrm rot="21565419">
                <a:off x="3134739" y="2936356"/>
                <a:ext cx="580203" cy="706644"/>
              </a:xfrm>
              <a:custGeom>
                <a:avLst/>
                <a:gdLst>
                  <a:gd name="connsiteX0" fmla="*/ 143863 w 909515"/>
                  <a:gd name="connsiteY0" fmla="*/ 1139740 h 1201366"/>
                  <a:gd name="connsiteX1" fmla="*/ 988 w 909515"/>
                  <a:gd name="connsiteY1" fmla="*/ 796840 h 1201366"/>
                  <a:gd name="connsiteX2" fmla="*/ 105763 w 909515"/>
                  <a:gd name="connsiteY2" fmla="*/ 325352 h 1201366"/>
                  <a:gd name="connsiteX3" fmla="*/ 529626 w 909515"/>
                  <a:gd name="connsiteY3" fmla="*/ 1502 h 1201366"/>
                  <a:gd name="connsiteX4" fmla="*/ 448663 w 909515"/>
                  <a:gd name="connsiteY4" fmla="*/ 453940 h 1201366"/>
                  <a:gd name="connsiteX5" fmla="*/ 562963 w 909515"/>
                  <a:gd name="connsiteY5" fmla="*/ 601577 h 1201366"/>
                  <a:gd name="connsiteX6" fmla="*/ 891576 w 909515"/>
                  <a:gd name="connsiteY6" fmla="*/ 472990 h 1201366"/>
                  <a:gd name="connsiteX7" fmla="*/ 848713 w 909515"/>
                  <a:gd name="connsiteY7" fmla="*/ 896852 h 1201366"/>
                  <a:gd name="connsiteX8" fmla="*/ 701076 w 909515"/>
                  <a:gd name="connsiteY8" fmla="*/ 1177840 h 1201366"/>
                  <a:gd name="connsiteX9" fmla="*/ 143863 w 909515"/>
                  <a:gd name="connsiteY9" fmla="*/ 1139740 h 1201366"/>
                  <a:gd name="connsiteX0" fmla="*/ 300227 w 1065879"/>
                  <a:gd name="connsiteY0" fmla="*/ 1139726 h 1201980"/>
                  <a:gd name="connsiteX1" fmla="*/ 190 w 1065879"/>
                  <a:gd name="connsiteY1" fmla="*/ 782538 h 1201980"/>
                  <a:gd name="connsiteX2" fmla="*/ 262127 w 1065879"/>
                  <a:gd name="connsiteY2" fmla="*/ 325338 h 1201980"/>
                  <a:gd name="connsiteX3" fmla="*/ 685990 w 1065879"/>
                  <a:gd name="connsiteY3" fmla="*/ 1488 h 1201980"/>
                  <a:gd name="connsiteX4" fmla="*/ 605027 w 1065879"/>
                  <a:gd name="connsiteY4" fmla="*/ 453926 h 1201980"/>
                  <a:gd name="connsiteX5" fmla="*/ 719327 w 1065879"/>
                  <a:gd name="connsiteY5" fmla="*/ 601563 h 1201980"/>
                  <a:gd name="connsiteX6" fmla="*/ 1047940 w 1065879"/>
                  <a:gd name="connsiteY6" fmla="*/ 472976 h 1201980"/>
                  <a:gd name="connsiteX7" fmla="*/ 1005077 w 1065879"/>
                  <a:gd name="connsiteY7" fmla="*/ 896838 h 1201980"/>
                  <a:gd name="connsiteX8" fmla="*/ 857440 w 1065879"/>
                  <a:gd name="connsiteY8" fmla="*/ 1177826 h 1201980"/>
                  <a:gd name="connsiteX9" fmla="*/ 300227 w 1065879"/>
                  <a:gd name="connsiteY9" fmla="*/ 1139726 h 1201980"/>
                  <a:gd name="connsiteX0" fmla="*/ 301092 w 1066744"/>
                  <a:gd name="connsiteY0" fmla="*/ 1157077 h 1219331"/>
                  <a:gd name="connsiteX1" fmla="*/ 1055 w 1066744"/>
                  <a:gd name="connsiteY1" fmla="*/ 799889 h 1219331"/>
                  <a:gd name="connsiteX2" fmla="*/ 220129 w 1066744"/>
                  <a:gd name="connsiteY2" fmla="*/ 156952 h 1219331"/>
                  <a:gd name="connsiteX3" fmla="*/ 686855 w 1066744"/>
                  <a:gd name="connsiteY3" fmla="*/ 18839 h 1219331"/>
                  <a:gd name="connsiteX4" fmla="*/ 605892 w 1066744"/>
                  <a:gd name="connsiteY4" fmla="*/ 471277 h 1219331"/>
                  <a:gd name="connsiteX5" fmla="*/ 720192 w 1066744"/>
                  <a:gd name="connsiteY5" fmla="*/ 618914 h 1219331"/>
                  <a:gd name="connsiteX6" fmla="*/ 1048805 w 1066744"/>
                  <a:gd name="connsiteY6" fmla="*/ 490327 h 1219331"/>
                  <a:gd name="connsiteX7" fmla="*/ 1005942 w 1066744"/>
                  <a:gd name="connsiteY7" fmla="*/ 914189 h 1219331"/>
                  <a:gd name="connsiteX8" fmla="*/ 858305 w 1066744"/>
                  <a:gd name="connsiteY8" fmla="*/ 1195177 h 1219331"/>
                  <a:gd name="connsiteX9" fmla="*/ 301092 w 1066744"/>
                  <a:gd name="connsiteY9" fmla="*/ 1157077 h 1219331"/>
                  <a:gd name="connsiteX0" fmla="*/ 301057 w 1066709"/>
                  <a:gd name="connsiteY0" fmla="*/ 1235690 h 1297944"/>
                  <a:gd name="connsiteX1" fmla="*/ 1020 w 1066709"/>
                  <a:gd name="connsiteY1" fmla="*/ 878502 h 1297944"/>
                  <a:gd name="connsiteX2" fmla="*/ 220094 w 1066709"/>
                  <a:gd name="connsiteY2" fmla="*/ 235565 h 1297944"/>
                  <a:gd name="connsiteX3" fmla="*/ 658245 w 1066709"/>
                  <a:gd name="connsiteY3" fmla="*/ 11727 h 1297944"/>
                  <a:gd name="connsiteX4" fmla="*/ 605857 w 1066709"/>
                  <a:gd name="connsiteY4" fmla="*/ 549890 h 1297944"/>
                  <a:gd name="connsiteX5" fmla="*/ 720157 w 1066709"/>
                  <a:gd name="connsiteY5" fmla="*/ 697527 h 1297944"/>
                  <a:gd name="connsiteX6" fmla="*/ 1048770 w 1066709"/>
                  <a:gd name="connsiteY6" fmla="*/ 568940 h 1297944"/>
                  <a:gd name="connsiteX7" fmla="*/ 1005907 w 1066709"/>
                  <a:gd name="connsiteY7" fmla="*/ 992802 h 1297944"/>
                  <a:gd name="connsiteX8" fmla="*/ 858270 w 1066709"/>
                  <a:gd name="connsiteY8" fmla="*/ 1273790 h 1297944"/>
                  <a:gd name="connsiteX9" fmla="*/ 301057 w 1066709"/>
                  <a:gd name="connsiteY9" fmla="*/ 1235690 h 1297944"/>
                  <a:gd name="connsiteX0" fmla="*/ 301057 w 1066709"/>
                  <a:gd name="connsiteY0" fmla="*/ 1366504 h 1428758"/>
                  <a:gd name="connsiteX1" fmla="*/ 1020 w 1066709"/>
                  <a:gd name="connsiteY1" fmla="*/ 1009316 h 1428758"/>
                  <a:gd name="connsiteX2" fmla="*/ 220094 w 1066709"/>
                  <a:gd name="connsiteY2" fmla="*/ 366379 h 1428758"/>
                  <a:gd name="connsiteX3" fmla="*/ 658245 w 1066709"/>
                  <a:gd name="connsiteY3" fmla="*/ 142541 h 1428758"/>
                  <a:gd name="connsiteX4" fmla="*/ 777307 w 1066709"/>
                  <a:gd name="connsiteY4" fmla="*/ 28242 h 1428758"/>
                  <a:gd name="connsiteX5" fmla="*/ 605857 w 1066709"/>
                  <a:gd name="connsiteY5" fmla="*/ 680704 h 1428758"/>
                  <a:gd name="connsiteX6" fmla="*/ 720157 w 1066709"/>
                  <a:gd name="connsiteY6" fmla="*/ 828341 h 1428758"/>
                  <a:gd name="connsiteX7" fmla="*/ 1048770 w 1066709"/>
                  <a:gd name="connsiteY7" fmla="*/ 699754 h 1428758"/>
                  <a:gd name="connsiteX8" fmla="*/ 1005907 w 1066709"/>
                  <a:gd name="connsiteY8" fmla="*/ 1123616 h 1428758"/>
                  <a:gd name="connsiteX9" fmla="*/ 858270 w 1066709"/>
                  <a:gd name="connsiteY9" fmla="*/ 1404604 h 1428758"/>
                  <a:gd name="connsiteX10" fmla="*/ 301057 w 1066709"/>
                  <a:gd name="connsiteY10" fmla="*/ 1366504 h 1428758"/>
                  <a:gd name="connsiteX0" fmla="*/ 301057 w 1066709"/>
                  <a:gd name="connsiteY0" fmla="*/ 1347770 h 1410024"/>
                  <a:gd name="connsiteX1" fmla="*/ 1020 w 1066709"/>
                  <a:gd name="connsiteY1" fmla="*/ 990582 h 1410024"/>
                  <a:gd name="connsiteX2" fmla="*/ 220094 w 1066709"/>
                  <a:gd name="connsiteY2" fmla="*/ 347645 h 1410024"/>
                  <a:gd name="connsiteX3" fmla="*/ 658245 w 1066709"/>
                  <a:gd name="connsiteY3" fmla="*/ 123807 h 1410024"/>
                  <a:gd name="connsiteX4" fmla="*/ 777307 w 1066709"/>
                  <a:gd name="connsiteY4" fmla="*/ 9508 h 1410024"/>
                  <a:gd name="connsiteX5" fmla="*/ 777307 w 1066709"/>
                  <a:gd name="connsiteY5" fmla="*/ 380983 h 1410024"/>
                  <a:gd name="connsiteX6" fmla="*/ 605857 w 1066709"/>
                  <a:gd name="connsiteY6" fmla="*/ 661970 h 1410024"/>
                  <a:gd name="connsiteX7" fmla="*/ 720157 w 1066709"/>
                  <a:gd name="connsiteY7" fmla="*/ 809607 h 1410024"/>
                  <a:gd name="connsiteX8" fmla="*/ 1048770 w 1066709"/>
                  <a:gd name="connsiteY8" fmla="*/ 681020 h 1410024"/>
                  <a:gd name="connsiteX9" fmla="*/ 1005907 w 1066709"/>
                  <a:gd name="connsiteY9" fmla="*/ 1104882 h 1410024"/>
                  <a:gd name="connsiteX10" fmla="*/ 858270 w 1066709"/>
                  <a:gd name="connsiteY10" fmla="*/ 1385870 h 1410024"/>
                  <a:gd name="connsiteX11" fmla="*/ 301057 w 1066709"/>
                  <a:gd name="connsiteY11" fmla="*/ 1347770 h 1410024"/>
                  <a:gd name="connsiteX0" fmla="*/ 301057 w 1066709"/>
                  <a:gd name="connsiteY0" fmla="*/ 1347770 h 1410024"/>
                  <a:gd name="connsiteX1" fmla="*/ 1020 w 1066709"/>
                  <a:gd name="connsiteY1" fmla="*/ 990582 h 1410024"/>
                  <a:gd name="connsiteX2" fmla="*/ 220094 w 1066709"/>
                  <a:gd name="connsiteY2" fmla="*/ 347645 h 1410024"/>
                  <a:gd name="connsiteX3" fmla="*/ 658245 w 1066709"/>
                  <a:gd name="connsiteY3" fmla="*/ 123807 h 1410024"/>
                  <a:gd name="connsiteX4" fmla="*/ 777307 w 1066709"/>
                  <a:gd name="connsiteY4" fmla="*/ 9508 h 1410024"/>
                  <a:gd name="connsiteX5" fmla="*/ 777307 w 1066709"/>
                  <a:gd name="connsiteY5" fmla="*/ 380983 h 1410024"/>
                  <a:gd name="connsiteX6" fmla="*/ 748732 w 1066709"/>
                  <a:gd name="connsiteY6" fmla="*/ 619107 h 1410024"/>
                  <a:gd name="connsiteX7" fmla="*/ 720157 w 1066709"/>
                  <a:gd name="connsiteY7" fmla="*/ 809607 h 1410024"/>
                  <a:gd name="connsiteX8" fmla="*/ 1048770 w 1066709"/>
                  <a:gd name="connsiteY8" fmla="*/ 681020 h 1410024"/>
                  <a:gd name="connsiteX9" fmla="*/ 1005907 w 1066709"/>
                  <a:gd name="connsiteY9" fmla="*/ 1104882 h 1410024"/>
                  <a:gd name="connsiteX10" fmla="*/ 858270 w 1066709"/>
                  <a:gd name="connsiteY10" fmla="*/ 1385870 h 1410024"/>
                  <a:gd name="connsiteX11" fmla="*/ 301057 w 1066709"/>
                  <a:gd name="connsiteY11" fmla="*/ 1347770 h 1410024"/>
                  <a:gd name="connsiteX0" fmla="*/ 301057 w 1055662"/>
                  <a:gd name="connsiteY0" fmla="*/ 1347770 h 1410024"/>
                  <a:gd name="connsiteX1" fmla="*/ 1020 w 1055662"/>
                  <a:gd name="connsiteY1" fmla="*/ 990582 h 1410024"/>
                  <a:gd name="connsiteX2" fmla="*/ 220094 w 1055662"/>
                  <a:gd name="connsiteY2" fmla="*/ 347645 h 1410024"/>
                  <a:gd name="connsiteX3" fmla="*/ 658245 w 1055662"/>
                  <a:gd name="connsiteY3" fmla="*/ 123807 h 1410024"/>
                  <a:gd name="connsiteX4" fmla="*/ 777307 w 1055662"/>
                  <a:gd name="connsiteY4" fmla="*/ 9508 h 1410024"/>
                  <a:gd name="connsiteX5" fmla="*/ 777307 w 1055662"/>
                  <a:gd name="connsiteY5" fmla="*/ 380983 h 1410024"/>
                  <a:gd name="connsiteX6" fmla="*/ 748732 w 1055662"/>
                  <a:gd name="connsiteY6" fmla="*/ 619107 h 1410024"/>
                  <a:gd name="connsiteX7" fmla="*/ 877319 w 1055662"/>
                  <a:gd name="connsiteY7" fmla="*/ 690545 h 1410024"/>
                  <a:gd name="connsiteX8" fmla="*/ 1048770 w 1055662"/>
                  <a:gd name="connsiteY8" fmla="*/ 681020 h 1410024"/>
                  <a:gd name="connsiteX9" fmla="*/ 1005907 w 1055662"/>
                  <a:gd name="connsiteY9" fmla="*/ 1104882 h 1410024"/>
                  <a:gd name="connsiteX10" fmla="*/ 858270 w 1055662"/>
                  <a:gd name="connsiteY10" fmla="*/ 1385870 h 1410024"/>
                  <a:gd name="connsiteX11" fmla="*/ 301057 w 1055662"/>
                  <a:gd name="connsiteY11" fmla="*/ 1347770 h 1410024"/>
                  <a:gd name="connsiteX0" fmla="*/ 301057 w 1264399"/>
                  <a:gd name="connsiteY0" fmla="*/ 1347770 h 1410024"/>
                  <a:gd name="connsiteX1" fmla="*/ 1020 w 1264399"/>
                  <a:gd name="connsiteY1" fmla="*/ 990582 h 1410024"/>
                  <a:gd name="connsiteX2" fmla="*/ 220094 w 1264399"/>
                  <a:gd name="connsiteY2" fmla="*/ 347645 h 1410024"/>
                  <a:gd name="connsiteX3" fmla="*/ 658245 w 1264399"/>
                  <a:gd name="connsiteY3" fmla="*/ 123807 h 1410024"/>
                  <a:gd name="connsiteX4" fmla="*/ 777307 w 1264399"/>
                  <a:gd name="connsiteY4" fmla="*/ 9508 h 1410024"/>
                  <a:gd name="connsiteX5" fmla="*/ 777307 w 1264399"/>
                  <a:gd name="connsiteY5" fmla="*/ 380983 h 1410024"/>
                  <a:gd name="connsiteX6" fmla="*/ 748732 w 1264399"/>
                  <a:gd name="connsiteY6" fmla="*/ 619107 h 1410024"/>
                  <a:gd name="connsiteX7" fmla="*/ 877319 w 1264399"/>
                  <a:gd name="connsiteY7" fmla="*/ 690545 h 1410024"/>
                  <a:gd name="connsiteX8" fmla="*/ 1263083 w 1264399"/>
                  <a:gd name="connsiteY8" fmla="*/ 466707 h 1410024"/>
                  <a:gd name="connsiteX9" fmla="*/ 1005907 w 1264399"/>
                  <a:gd name="connsiteY9" fmla="*/ 1104882 h 1410024"/>
                  <a:gd name="connsiteX10" fmla="*/ 858270 w 1264399"/>
                  <a:gd name="connsiteY10" fmla="*/ 1385870 h 1410024"/>
                  <a:gd name="connsiteX11" fmla="*/ 301057 w 1264399"/>
                  <a:gd name="connsiteY11" fmla="*/ 1347770 h 1410024"/>
                  <a:gd name="connsiteX0" fmla="*/ 301057 w 1273223"/>
                  <a:gd name="connsiteY0" fmla="*/ 1347770 h 1414209"/>
                  <a:gd name="connsiteX1" fmla="*/ 1020 w 1273223"/>
                  <a:gd name="connsiteY1" fmla="*/ 990582 h 1414209"/>
                  <a:gd name="connsiteX2" fmla="*/ 220094 w 1273223"/>
                  <a:gd name="connsiteY2" fmla="*/ 347645 h 1414209"/>
                  <a:gd name="connsiteX3" fmla="*/ 658245 w 1273223"/>
                  <a:gd name="connsiteY3" fmla="*/ 123807 h 1414209"/>
                  <a:gd name="connsiteX4" fmla="*/ 777307 w 1273223"/>
                  <a:gd name="connsiteY4" fmla="*/ 9508 h 1414209"/>
                  <a:gd name="connsiteX5" fmla="*/ 777307 w 1273223"/>
                  <a:gd name="connsiteY5" fmla="*/ 380983 h 1414209"/>
                  <a:gd name="connsiteX6" fmla="*/ 748732 w 1273223"/>
                  <a:gd name="connsiteY6" fmla="*/ 619107 h 1414209"/>
                  <a:gd name="connsiteX7" fmla="*/ 877319 w 1273223"/>
                  <a:gd name="connsiteY7" fmla="*/ 690545 h 1414209"/>
                  <a:gd name="connsiteX8" fmla="*/ 1263083 w 1273223"/>
                  <a:gd name="connsiteY8" fmla="*/ 466707 h 1414209"/>
                  <a:gd name="connsiteX9" fmla="*/ 1153544 w 1273223"/>
                  <a:gd name="connsiteY9" fmla="*/ 1033444 h 1414209"/>
                  <a:gd name="connsiteX10" fmla="*/ 858270 w 1273223"/>
                  <a:gd name="connsiteY10" fmla="*/ 1385870 h 1414209"/>
                  <a:gd name="connsiteX11" fmla="*/ 301057 w 1273223"/>
                  <a:gd name="connsiteY11" fmla="*/ 1347770 h 1414209"/>
                  <a:gd name="connsiteX0" fmla="*/ 122511 w 1094677"/>
                  <a:gd name="connsiteY0" fmla="*/ 1347770 h 1413798"/>
                  <a:gd name="connsiteX1" fmla="*/ 27261 w 1094677"/>
                  <a:gd name="connsiteY1" fmla="*/ 1000107 h 1413798"/>
                  <a:gd name="connsiteX2" fmla="*/ 41548 w 1094677"/>
                  <a:gd name="connsiteY2" fmla="*/ 347645 h 1413798"/>
                  <a:gd name="connsiteX3" fmla="*/ 479699 w 1094677"/>
                  <a:gd name="connsiteY3" fmla="*/ 123807 h 1413798"/>
                  <a:gd name="connsiteX4" fmla="*/ 598761 w 1094677"/>
                  <a:gd name="connsiteY4" fmla="*/ 9508 h 1413798"/>
                  <a:gd name="connsiteX5" fmla="*/ 598761 w 1094677"/>
                  <a:gd name="connsiteY5" fmla="*/ 380983 h 1413798"/>
                  <a:gd name="connsiteX6" fmla="*/ 570186 w 1094677"/>
                  <a:gd name="connsiteY6" fmla="*/ 619107 h 1413798"/>
                  <a:gd name="connsiteX7" fmla="*/ 698773 w 1094677"/>
                  <a:gd name="connsiteY7" fmla="*/ 690545 h 1413798"/>
                  <a:gd name="connsiteX8" fmla="*/ 1084537 w 1094677"/>
                  <a:gd name="connsiteY8" fmla="*/ 466707 h 1413798"/>
                  <a:gd name="connsiteX9" fmla="*/ 974998 w 1094677"/>
                  <a:gd name="connsiteY9" fmla="*/ 1033444 h 1413798"/>
                  <a:gd name="connsiteX10" fmla="*/ 679724 w 1094677"/>
                  <a:gd name="connsiteY10" fmla="*/ 1385870 h 1413798"/>
                  <a:gd name="connsiteX11" fmla="*/ 122511 w 1094677"/>
                  <a:gd name="connsiteY11" fmla="*/ 1347770 h 1413798"/>
                  <a:gd name="connsiteX0" fmla="*/ 227948 w 1100101"/>
                  <a:gd name="connsiteY0" fmla="*/ 1385870 h 1432030"/>
                  <a:gd name="connsiteX1" fmla="*/ 32685 w 1100101"/>
                  <a:gd name="connsiteY1" fmla="*/ 1000107 h 1432030"/>
                  <a:gd name="connsiteX2" fmla="*/ 46972 w 1100101"/>
                  <a:gd name="connsiteY2" fmla="*/ 347645 h 1432030"/>
                  <a:gd name="connsiteX3" fmla="*/ 485123 w 1100101"/>
                  <a:gd name="connsiteY3" fmla="*/ 123807 h 1432030"/>
                  <a:gd name="connsiteX4" fmla="*/ 604185 w 1100101"/>
                  <a:gd name="connsiteY4" fmla="*/ 9508 h 1432030"/>
                  <a:gd name="connsiteX5" fmla="*/ 604185 w 1100101"/>
                  <a:gd name="connsiteY5" fmla="*/ 380983 h 1432030"/>
                  <a:gd name="connsiteX6" fmla="*/ 575610 w 1100101"/>
                  <a:gd name="connsiteY6" fmla="*/ 619107 h 1432030"/>
                  <a:gd name="connsiteX7" fmla="*/ 704197 w 1100101"/>
                  <a:gd name="connsiteY7" fmla="*/ 690545 h 1432030"/>
                  <a:gd name="connsiteX8" fmla="*/ 1089961 w 1100101"/>
                  <a:gd name="connsiteY8" fmla="*/ 466707 h 1432030"/>
                  <a:gd name="connsiteX9" fmla="*/ 980422 w 1100101"/>
                  <a:gd name="connsiteY9" fmla="*/ 1033444 h 1432030"/>
                  <a:gd name="connsiteX10" fmla="*/ 685148 w 1100101"/>
                  <a:gd name="connsiteY10" fmla="*/ 1385870 h 1432030"/>
                  <a:gd name="connsiteX11" fmla="*/ 227948 w 1100101"/>
                  <a:gd name="connsiteY11" fmla="*/ 1385870 h 1432030"/>
                  <a:gd name="connsiteX0" fmla="*/ 205947 w 1078100"/>
                  <a:gd name="connsiteY0" fmla="*/ 1389422 h 1435582"/>
                  <a:gd name="connsiteX1" fmla="*/ 10684 w 1078100"/>
                  <a:gd name="connsiteY1" fmla="*/ 1003659 h 1435582"/>
                  <a:gd name="connsiteX2" fmla="*/ 72596 w 1078100"/>
                  <a:gd name="connsiteY2" fmla="*/ 594085 h 1435582"/>
                  <a:gd name="connsiteX3" fmla="*/ 463122 w 1078100"/>
                  <a:gd name="connsiteY3" fmla="*/ 127359 h 1435582"/>
                  <a:gd name="connsiteX4" fmla="*/ 582184 w 1078100"/>
                  <a:gd name="connsiteY4" fmla="*/ 13060 h 1435582"/>
                  <a:gd name="connsiteX5" fmla="*/ 582184 w 1078100"/>
                  <a:gd name="connsiteY5" fmla="*/ 384535 h 1435582"/>
                  <a:gd name="connsiteX6" fmla="*/ 553609 w 1078100"/>
                  <a:gd name="connsiteY6" fmla="*/ 622659 h 1435582"/>
                  <a:gd name="connsiteX7" fmla="*/ 682196 w 1078100"/>
                  <a:gd name="connsiteY7" fmla="*/ 694097 h 1435582"/>
                  <a:gd name="connsiteX8" fmla="*/ 1067960 w 1078100"/>
                  <a:gd name="connsiteY8" fmla="*/ 470259 h 1435582"/>
                  <a:gd name="connsiteX9" fmla="*/ 958421 w 1078100"/>
                  <a:gd name="connsiteY9" fmla="*/ 1036996 h 1435582"/>
                  <a:gd name="connsiteX10" fmla="*/ 663147 w 1078100"/>
                  <a:gd name="connsiteY10" fmla="*/ 1389422 h 1435582"/>
                  <a:gd name="connsiteX11" fmla="*/ 205947 w 1078100"/>
                  <a:gd name="connsiteY11" fmla="*/ 1389422 h 1435582"/>
                  <a:gd name="connsiteX0" fmla="*/ 201627 w 1073780"/>
                  <a:gd name="connsiteY0" fmla="*/ 1379837 h 1425997"/>
                  <a:gd name="connsiteX1" fmla="*/ 6364 w 1073780"/>
                  <a:gd name="connsiteY1" fmla="*/ 994074 h 1425997"/>
                  <a:gd name="connsiteX2" fmla="*/ 68276 w 1073780"/>
                  <a:gd name="connsiteY2" fmla="*/ 584500 h 1425997"/>
                  <a:gd name="connsiteX3" fmla="*/ 273064 w 1073780"/>
                  <a:gd name="connsiteY3" fmla="*/ 384474 h 1425997"/>
                  <a:gd name="connsiteX4" fmla="*/ 577864 w 1073780"/>
                  <a:gd name="connsiteY4" fmla="*/ 3475 h 1425997"/>
                  <a:gd name="connsiteX5" fmla="*/ 577864 w 1073780"/>
                  <a:gd name="connsiteY5" fmla="*/ 374950 h 1425997"/>
                  <a:gd name="connsiteX6" fmla="*/ 549289 w 1073780"/>
                  <a:gd name="connsiteY6" fmla="*/ 613074 h 1425997"/>
                  <a:gd name="connsiteX7" fmla="*/ 677876 w 1073780"/>
                  <a:gd name="connsiteY7" fmla="*/ 684512 h 1425997"/>
                  <a:gd name="connsiteX8" fmla="*/ 1063640 w 1073780"/>
                  <a:gd name="connsiteY8" fmla="*/ 460674 h 1425997"/>
                  <a:gd name="connsiteX9" fmla="*/ 954101 w 1073780"/>
                  <a:gd name="connsiteY9" fmla="*/ 1027411 h 1425997"/>
                  <a:gd name="connsiteX10" fmla="*/ 658827 w 1073780"/>
                  <a:gd name="connsiteY10" fmla="*/ 1379837 h 1425997"/>
                  <a:gd name="connsiteX11" fmla="*/ 201627 w 1073780"/>
                  <a:gd name="connsiteY11" fmla="*/ 1379837 h 1425997"/>
                  <a:gd name="connsiteX0" fmla="*/ 201627 w 1073780"/>
                  <a:gd name="connsiteY0" fmla="*/ 1132449 h 1178609"/>
                  <a:gd name="connsiteX1" fmla="*/ 6364 w 1073780"/>
                  <a:gd name="connsiteY1" fmla="*/ 746686 h 1178609"/>
                  <a:gd name="connsiteX2" fmla="*/ 68276 w 1073780"/>
                  <a:gd name="connsiteY2" fmla="*/ 337112 h 1178609"/>
                  <a:gd name="connsiteX3" fmla="*/ 273064 w 1073780"/>
                  <a:gd name="connsiteY3" fmla="*/ 137086 h 1178609"/>
                  <a:gd name="connsiteX4" fmla="*/ 511189 w 1073780"/>
                  <a:gd name="connsiteY4" fmla="*/ 8500 h 1178609"/>
                  <a:gd name="connsiteX5" fmla="*/ 577864 w 1073780"/>
                  <a:gd name="connsiteY5" fmla="*/ 127562 h 1178609"/>
                  <a:gd name="connsiteX6" fmla="*/ 549289 w 1073780"/>
                  <a:gd name="connsiteY6" fmla="*/ 365686 h 1178609"/>
                  <a:gd name="connsiteX7" fmla="*/ 677876 w 1073780"/>
                  <a:gd name="connsiteY7" fmla="*/ 437124 h 1178609"/>
                  <a:gd name="connsiteX8" fmla="*/ 1063640 w 1073780"/>
                  <a:gd name="connsiteY8" fmla="*/ 213286 h 1178609"/>
                  <a:gd name="connsiteX9" fmla="*/ 954101 w 1073780"/>
                  <a:gd name="connsiteY9" fmla="*/ 780023 h 1178609"/>
                  <a:gd name="connsiteX10" fmla="*/ 658827 w 1073780"/>
                  <a:gd name="connsiteY10" fmla="*/ 1132449 h 1178609"/>
                  <a:gd name="connsiteX11" fmla="*/ 201627 w 1073780"/>
                  <a:gd name="connsiteY11" fmla="*/ 1132449 h 1178609"/>
                  <a:gd name="connsiteX0" fmla="*/ 201627 w 1073780"/>
                  <a:gd name="connsiteY0" fmla="*/ 1132449 h 1178609"/>
                  <a:gd name="connsiteX1" fmla="*/ 6364 w 1073780"/>
                  <a:gd name="connsiteY1" fmla="*/ 746686 h 1178609"/>
                  <a:gd name="connsiteX2" fmla="*/ 68276 w 1073780"/>
                  <a:gd name="connsiteY2" fmla="*/ 337112 h 1178609"/>
                  <a:gd name="connsiteX3" fmla="*/ 273064 w 1073780"/>
                  <a:gd name="connsiteY3" fmla="*/ 137086 h 1178609"/>
                  <a:gd name="connsiteX4" fmla="*/ 511189 w 1073780"/>
                  <a:gd name="connsiteY4" fmla="*/ 8500 h 1178609"/>
                  <a:gd name="connsiteX5" fmla="*/ 468327 w 1073780"/>
                  <a:gd name="connsiteY5" fmla="*/ 256149 h 1178609"/>
                  <a:gd name="connsiteX6" fmla="*/ 549289 w 1073780"/>
                  <a:gd name="connsiteY6" fmla="*/ 365686 h 1178609"/>
                  <a:gd name="connsiteX7" fmla="*/ 677876 w 1073780"/>
                  <a:gd name="connsiteY7" fmla="*/ 437124 h 1178609"/>
                  <a:gd name="connsiteX8" fmla="*/ 1063640 w 1073780"/>
                  <a:gd name="connsiteY8" fmla="*/ 213286 h 1178609"/>
                  <a:gd name="connsiteX9" fmla="*/ 954101 w 1073780"/>
                  <a:gd name="connsiteY9" fmla="*/ 780023 h 1178609"/>
                  <a:gd name="connsiteX10" fmla="*/ 658827 w 1073780"/>
                  <a:gd name="connsiteY10" fmla="*/ 1132449 h 1178609"/>
                  <a:gd name="connsiteX11" fmla="*/ 201627 w 1073780"/>
                  <a:gd name="connsiteY11" fmla="*/ 1132449 h 1178609"/>
                  <a:gd name="connsiteX0" fmla="*/ 201627 w 1073780"/>
                  <a:gd name="connsiteY0" fmla="*/ 1132449 h 1178609"/>
                  <a:gd name="connsiteX1" fmla="*/ 6364 w 1073780"/>
                  <a:gd name="connsiteY1" fmla="*/ 746686 h 1178609"/>
                  <a:gd name="connsiteX2" fmla="*/ 68276 w 1073780"/>
                  <a:gd name="connsiteY2" fmla="*/ 337112 h 1178609"/>
                  <a:gd name="connsiteX3" fmla="*/ 273064 w 1073780"/>
                  <a:gd name="connsiteY3" fmla="*/ 137086 h 1178609"/>
                  <a:gd name="connsiteX4" fmla="*/ 511189 w 1073780"/>
                  <a:gd name="connsiteY4" fmla="*/ 8500 h 1178609"/>
                  <a:gd name="connsiteX5" fmla="*/ 430227 w 1073780"/>
                  <a:gd name="connsiteY5" fmla="*/ 251386 h 1178609"/>
                  <a:gd name="connsiteX6" fmla="*/ 549289 w 1073780"/>
                  <a:gd name="connsiteY6" fmla="*/ 365686 h 1178609"/>
                  <a:gd name="connsiteX7" fmla="*/ 677876 w 1073780"/>
                  <a:gd name="connsiteY7" fmla="*/ 437124 h 1178609"/>
                  <a:gd name="connsiteX8" fmla="*/ 1063640 w 1073780"/>
                  <a:gd name="connsiteY8" fmla="*/ 213286 h 1178609"/>
                  <a:gd name="connsiteX9" fmla="*/ 954101 w 1073780"/>
                  <a:gd name="connsiteY9" fmla="*/ 780023 h 1178609"/>
                  <a:gd name="connsiteX10" fmla="*/ 658827 w 1073780"/>
                  <a:gd name="connsiteY10" fmla="*/ 1132449 h 1178609"/>
                  <a:gd name="connsiteX11" fmla="*/ 201627 w 1073780"/>
                  <a:gd name="connsiteY11" fmla="*/ 1132449 h 1178609"/>
                  <a:gd name="connsiteX0" fmla="*/ 201627 w 1073780"/>
                  <a:gd name="connsiteY0" fmla="*/ 1132449 h 1178609"/>
                  <a:gd name="connsiteX1" fmla="*/ 6364 w 1073780"/>
                  <a:gd name="connsiteY1" fmla="*/ 746686 h 1178609"/>
                  <a:gd name="connsiteX2" fmla="*/ 68276 w 1073780"/>
                  <a:gd name="connsiteY2" fmla="*/ 337112 h 1178609"/>
                  <a:gd name="connsiteX3" fmla="*/ 273064 w 1073780"/>
                  <a:gd name="connsiteY3" fmla="*/ 137086 h 1178609"/>
                  <a:gd name="connsiteX4" fmla="*/ 511189 w 1073780"/>
                  <a:gd name="connsiteY4" fmla="*/ 8500 h 1178609"/>
                  <a:gd name="connsiteX5" fmla="*/ 430227 w 1073780"/>
                  <a:gd name="connsiteY5" fmla="*/ 251386 h 1178609"/>
                  <a:gd name="connsiteX6" fmla="*/ 473089 w 1073780"/>
                  <a:gd name="connsiteY6" fmla="*/ 599048 h 1178609"/>
                  <a:gd name="connsiteX7" fmla="*/ 677876 w 1073780"/>
                  <a:gd name="connsiteY7" fmla="*/ 437124 h 1178609"/>
                  <a:gd name="connsiteX8" fmla="*/ 1063640 w 1073780"/>
                  <a:gd name="connsiteY8" fmla="*/ 213286 h 1178609"/>
                  <a:gd name="connsiteX9" fmla="*/ 954101 w 1073780"/>
                  <a:gd name="connsiteY9" fmla="*/ 780023 h 1178609"/>
                  <a:gd name="connsiteX10" fmla="*/ 658827 w 1073780"/>
                  <a:gd name="connsiteY10" fmla="*/ 1132449 h 1178609"/>
                  <a:gd name="connsiteX11" fmla="*/ 201627 w 1073780"/>
                  <a:gd name="connsiteY11" fmla="*/ 1132449 h 1178609"/>
                  <a:gd name="connsiteX0" fmla="*/ 201627 w 1070043"/>
                  <a:gd name="connsiteY0" fmla="*/ 1132449 h 1178609"/>
                  <a:gd name="connsiteX1" fmla="*/ 6364 w 1070043"/>
                  <a:gd name="connsiteY1" fmla="*/ 746686 h 1178609"/>
                  <a:gd name="connsiteX2" fmla="*/ 68276 w 1070043"/>
                  <a:gd name="connsiteY2" fmla="*/ 337112 h 1178609"/>
                  <a:gd name="connsiteX3" fmla="*/ 273064 w 1070043"/>
                  <a:gd name="connsiteY3" fmla="*/ 137086 h 1178609"/>
                  <a:gd name="connsiteX4" fmla="*/ 511189 w 1070043"/>
                  <a:gd name="connsiteY4" fmla="*/ 8500 h 1178609"/>
                  <a:gd name="connsiteX5" fmla="*/ 430227 w 1070043"/>
                  <a:gd name="connsiteY5" fmla="*/ 251386 h 1178609"/>
                  <a:gd name="connsiteX6" fmla="*/ 473089 w 1070043"/>
                  <a:gd name="connsiteY6" fmla="*/ 599048 h 1178609"/>
                  <a:gd name="connsiteX7" fmla="*/ 749313 w 1070043"/>
                  <a:gd name="connsiteY7" fmla="*/ 499037 h 1178609"/>
                  <a:gd name="connsiteX8" fmla="*/ 1063640 w 1070043"/>
                  <a:gd name="connsiteY8" fmla="*/ 213286 h 1178609"/>
                  <a:gd name="connsiteX9" fmla="*/ 954101 w 1070043"/>
                  <a:gd name="connsiteY9" fmla="*/ 780023 h 1178609"/>
                  <a:gd name="connsiteX10" fmla="*/ 658827 w 1070043"/>
                  <a:gd name="connsiteY10" fmla="*/ 1132449 h 1178609"/>
                  <a:gd name="connsiteX11" fmla="*/ 201627 w 1070043"/>
                  <a:gd name="connsiteY11" fmla="*/ 1132449 h 1178609"/>
                  <a:gd name="connsiteX0" fmla="*/ 201627 w 978815"/>
                  <a:gd name="connsiteY0" fmla="*/ 1132449 h 1178609"/>
                  <a:gd name="connsiteX1" fmla="*/ 6364 w 978815"/>
                  <a:gd name="connsiteY1" fmla="*/ 746686 h 1178609"/>
                  <a:gd name="connsiteX2" fmla="*/ 68276 w 978815"/>
                  <a:gd name="connsiteY2" fmla="*/ 337112 h 1178609"/>
                  <a:gd name="connsiteX3" fmla="*/ 273064 w 978815"/>
                  <a:gd name="connsiteY3" fmla="*/ 137086 h 1178609"/>
                  <a:gd name="connsiteX4" fmla="*/ 511189 w 978815"/>
                  <a:gd name="connsiteY4" fmla="*/ 8500 h 1178609"/>
                  <a:gd name="connsiteX5" fmla="*/ 430227 w 978815"/>
                  <a:gd name="connsiteY5" fmla="*/ 251386 h 1178609"/>
                  <a:gd name="connsiteX6" fmla="*/ 473089 w 978815"/>
                  <a:gd name="connsiteY6" fmla="*/ 599048 h 1178609"/>
                  <a:gd name="connsiteX7" fmla="*/ 749313 w 978815"/>
                  <a:gd name="connsiteY7" fmla="*/ 499037 h 1178609"/>
                  <a:gd name="connsiteX8" fmla="*/ 954103 w 978815"/>
                  <a:gd name="connsiteY8" fmla="*/ 327586 h 1178609"/>
                  <a:gd name="connsiteX9" fmla="*/ 954101 w 978815"/>
                  <a:gd name="connsiteY9" fmla="*/ 780023 h 1178609"/>
                  <a:gd name="connsiteX10" fmla="*/ 658827 w 978815"/>
                  <a:gd name="connsiteY10" fmla="*/ 1132449 h 1178609"/>
                  <a:gd name="connsiteX11" fmla="*/ 201627 w 978815"/>
                  <a:gd name="connsiteY11" fmla="*/ 1132449 h 1178609"/>
                  <a:gd name="connsiteX0" fmla="*/ 201627 w 957851"/>
                  <a:gd name="connsiteY0" fmla="*/ 1132449 h 1177741"/>
                  <a:gd name="connsiteX1" fmla="*/ 6364 w 957851"/>
                  <a:gd name="connsiteY1" fmla="*/ 746686 h 1177741"/>
                  <a:gd name="connsiteX2" fmla="*/ 68276 w 957851"/>
                  <a:gd name="connsiteY2" fmla="*/ 337112 h 1177741"/>
                  <a:gd name="connsiteX3" fmla="*/ 273064 w 957851"/>
                  <a:gd name="connsiteY3" fmla="*/ 137086 h 1177741"/>
                  <a:gd name="connsiteX4" fmla="*/ 511189 w 957851"/>
                  <a:gd name="connsiteY4" fmla="*/ 8500 h 1177741"/>
                  <a:gd name="connsiteX5" fmla="*/ 430227 w 957851"/>
                  <a:gd name="connsiteY5" fmla="*/ 251386 h 1177741"/>
                  <a:gd name="connsiteX6" fmla="*/ 473089 w 957851"/>
                  <a:gd name="connsiteY6" fmla="*/ 599048 h 1177741"/>
                  <a:gd name="connsiteX7" fmla="*/ 749313 w 957851"/>
                  <a:gd name="connsiteY7" fmla="*/ 499037 h 1177741"/>
                  <a:gd name="connsiteX8" fmla="*/ 954103 w 957851"/>
                  <a:gd name="connsiteY8" fmla="*/ 327586 h 1177741"/>
                  <a:gd name="connsiteX9" fmla="*/ 873138 w 957851"/>
                  <a:gd name="connsiteY9" fmla="*/ 794310 h 1177741"/>
                  <a:gd name="connsiteX10" fmla="*/ 658827 w 957851"/>
                  <a:gd name="connsiteY10" fmla="*/ 1132449 h 1177741"/>
                  <a:gd name="connsiteX11" fmla="*/ 201627 w 957851"/>
                  <a:gd name="connsiteY11" fmla="*/ 1132449 h 1177741"/>
                  <a:gd name="connsiteX0" fmla="*/ 201627 w 967005"/>
                  <a:gd name="connsiteY0" fmla="*/ 1132449 h 1177741"/>
                  <a:gd name="connsiteX1" fmla="*/ 6364 w 967005"/>
                  <a:gd name="connsiteY1" fmla="*/ 746686 h 1177741"/>
                  <a:gd name="connsiteX2" fmla="*/ 68276 w 967005"/>
                  <a:gd name="connsiteY2" fmla="*/ 337112 h 1177741"/>
                  <a:gd name="connsiteX3" fmla="*/ 273064 w 967005"/>
                  <a:gd name="connsiteY3" fmla="*/ 137086 h 1177741"/>
                  <a:gd name="connsiteX4" fmla="*/ 511189 w 967005"/>
                  <a:gd name="connsiteY4" fmla="*/ 8500 h 1177741"/>
                  <a:gd name="connsiteX5" fmla="*/ 430227 w 967005"/>
                  <a:gd name="connsiteY5" fmla="*/ 251386 h 1177741"/>
                  <a:gd name="connsiteX6" fmla="*/ 473089 w 967005"/>
                  <a:gd name="connsiteY6" fmla="*/ 599048 h 1177741"/>
                  <a:gd name="connsiteX7" fmla="*/ 749313 w 967005"/>
                  <a:gd name="connsiteY7" fmla="*/ 499037 h 1177741"/>
                  <a:gd name="connsiteX8" fmla="*/ 963628 w 967005"/>
                  <a:gd name="connsiteY8" fmla="*/ 451411 h 1177741"/>
                  <a:gd name="connsiteX9" fmla="*/ 873138 w 967005"/>
                  <a:gd name="connsiteY9" fmla="*/ 794310 h 1177741"/>
                  <a:gd name="connsiteX10" fmla="*/ 658827 w 967005"/>
                  <a:gd name="connsiteY10" fmla="*/ 1132449 h 1177741"/>
                  <a:gd name="connsiteX11" fmla="*/ 201627 w 967005"/>
                  <a:gd name="connsiteY11" fmla="*/ 1132449 h 1177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7005" h="1177741">
                    <a:moveTo>
                      <a:pt x="201627" y="1132449"/>
                    </a:moveTo>
                    <a:cubicBezTo>
                      <a:pt x="92883" y="1068155"/>
                      <a:pt x="28589" y="879242"/>
                      <a:pt x="6364" y="746686"/>
                    </a:cubicBezTo>
                    <a:cubicBezTo>
                      <a:pt x="-15861" y="614130"/>
                      <a:pt x="23826" y="438712"/>
                      <a:pt x="68276" y="337112"/>
                    </a:cubicBezTo>
                    <a:cubicBezTo>
                      <a:pt x="112726" y="235512"/>
                      <a:pt x="199245" y="191855"/>
                      <a:pt x="273064" y="137086"/>
                    </a:cubicBezTo>
                    <a:cubicBezTo>
                      <a:pt x="346883" y="82317"/>
                      <a:pt x="506427" y="-31981"/>
                      <a:pt x="511189" y="8500"/>
                    </a:cubicBezTo>
                    <a:cubicBezTo>
                      <a:pt x="515951" y="48981"/>
                      <a:pt x="458802" y="142642"/>
                      <a:pt x="430227" y="251386"/>
                    </a:cubicBezTo>
                    <a:cubicBezTo>
                      <a:pt x="401652" y="360130"/>
                      <a:pt x="419908" y="557773"/>
                      <a:pt x="473089" y="599048"/>
                    </a:cubicBezTo>
                    <a:cubicBezTo>
                      <a:pt x="526270" y="640323"/>
                      <a:pt x="667557" y="523643"/>
                      <a:pt x="749313" y="499037"/>
                    </a:cubicBezTo>
                    <a:cubicBezTo>
                      <a:pt x="831069" y="474431"/>
                      <a:pt x="942991" y="402199"/>
                      <a:pt x="963628" y="451411"/>
                    </a:cubicBezTo>
                    <a:cubicBezTo>
                      <a:pt x="984265" y="500623"/>
                      <a:pt x="904888" y="676835"/>
                      <a:pt x="873138" y="794310"/>
                    </a:cubicBezTo>
                    <a:cubicBezTo>
                      <a:pt x="841388" y="911785"/>
                      <a:pt x="770746" y="1076092"/>
                      <a:pt x="658827" y="1132449"/>
                    </a:cubicBezTo>
                    <a:cubicBezTo>
                      <a:pt x="546908" y="1188806"/>
                      <a:pt x="310371" y="1196743"/>
                      <a:pt x="201627" y="1132449"/>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118">
              <a:extLst>
                <a:ext uri="{FF2B5EF4-FFF2-40B4-BE49-F238E27FC236}">
                  <a16:creationId xmlns:a16="http://schemas.microsoft.com/office/drawing/2014/main" id="{AFA87285-9487-4070-8CE5-3E21533052BD}"/>
                </a:ext>
              </a:extLst>
            </p:cNvPr>
            <p:cNvGrpSpPr>
              <a:grpSpLocks noChangeAspect="1"/>
            </p:cNvGrpSpPr>
            <p:nvPr/>
          </p:nvGrpSpPr>
          <p:grpSpPr>
            <a:xfrm rot="583919">
              <a:off x="3930305" y="3864690"/>
              <a:ext cx="1543050" cy="1469955"/>
              <a:chOff x="5396292" y="2252680"/>
              <a:chExt cx="2057400" cy="1959940"/>
            </a:xfrm>
          </p:grpSpPr>
          <p:sp>
            <p:nvSpPr>
              <p:cNvPr id="122" name="Trapezoid 121">
                <a:extLst>
                  <a:ext uri="{FF2B5EF4-FFF2-40B4-BE49-F238E27FC236}">
                    <a16:creationId xmlns:a16="http://schemas.microsoft.com/office/drawing/2014/main" id="{8048B36C-6DCC-4CB8-9B2B-9ABB431CF836}"/>
                  </a:ext>
                </a:extLst>
              </p:cNvPr>
              <p:cNvSpPr/>
              <p:nvPr/>
            </p:nvSpPr>
            <p:spPr>
              <a:xfrm rot="10800000">
                <a:off x="5510593" y="2592570"/>
                <a:ext cx="1828800" cy="1280160"/>
              </a:xfrm>
              <a:prstGeom prst="trapezoid">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lowchart: Direct Access Storage 122">
                <a:extLst>
                  <a:ext uri="{FF2B5EF4-FFF2-40B4-BE49-F238E27FC236}">
                    <a16:creationId xmlns:a16="http://schemas.microsoft.com/office/drawing/2014/main" id="{8AE17D5E-A3DB-4082-971F-4BD6AF64081E}"/>
                  </a:ext>
                </a:extLst>
              </p:cNvPr>
              <p:cNvSpPr/>
              <p:nvPr/>
            </p:nvSpPr>
            <p:spPr>
              <a:xfrm rot="16200000">
                <a:off x="6196392" y="1452580"/>
                <a:ext cx="457200" cy="2057400"/>
              </a:xfrm>
              <a:prstGeom prst="flowChartMagneticDrum">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44B12B0F-889A-4A9F-BA80-CC444936F6E3}"/>
                  </a:ext>
                </a:extLst>
              </p:cNvPr>
              <p:cNvSpPr/>
              <p:nvPr/>
            </p:nvSpPr>
            <p:spPr>
              <a:xfrm>
                <a:off x="5491543" y="2592569"/>
                <a:ext cx="1847850" cy="1475559"/>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lowchart: Direct Access Storage 124">
                <a:extLst>
                  <a:ext uri="{FF2B5EF4-FFF2-40B4-BE49-F238E27FC236}">
                    <a16:creationId xmlns:a16="http://schemas.microsoft.com/office/drawing/2014/main" id="{62782258-6E09-4E88-A6B5-255281247F3C}"/>
                  </a:ext>
                </a:extLst>
              </p:cNvPr>
              <p:cNvSpPr/>
              <p:nvPr/>
            </p:nvSpPr>
            <p:spPr>
              <a:xfrm rot="16200000">
                <a:off x="6186868" y="3526630"/>
                <a:ext cx="457200" cy="914779"/>
              </a:xfrm>
              <a:prstGeom prst="flowChartMagneticDrum">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0" name="Freeform 7">
              <a:extLst>
                <a:ext uri="{FF2B5EF4-FFF2-40B4-BE49-F238E27FC236}">
                  <a16:creationId xmlns:a16="http://schemas.microsoft.com/office/drawing/2014/main" id="{32B0C543-AA25-486D-988B-BF0C81C98DA6}"/>
                </a:ext>
              </a:extLst>
            </p:cNvPr>
            <p:cNvSpPr/>
            <p:nvPr/>
          </p:nvSpPr>
          <p:spPr>
            <a:xfrm>
              <a:off x="4186212" y="2369648"/>
              <a:ext cx="1449248" cy="1708593"/>
            </a:xfrm>
            <a:custGeom>
              <a:avLst/>
              <a:gdLst>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320945 w 1465222"/>
                <a:gd name="connsiteY19"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320945 w 1465222"/>
                <a:gd name="connsiteY19"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606695 w 1465222"/>
                <a:gd name="connsiteY19" fmla="*/ 729158 h 1860940"/>
                <a:gd name="connsiteX20" fmla="*/ 320945 w 1465222"/>
                <a:gd name="connsiteY20"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759095 w 1465222"/>
                <a:gd name="connsiteY19" fmla="*/ 610095 h 1860940"/>
                <a:gd name="connsiteX20" fmla="*/ 606695 w 1465222"/>
                <a:gd name="connsiteY20" fmla="*/ 729158 h 1860940"/>
                <a:gd name="connsiteX21" fmla="*/ 320945 w 1465222"/>
                <a:gd name="connsiteY21"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759095 w 1465222"/>
                <a:gd name="connsiteY19" fmla="*/ 610095 h 1860940"/>
                <a:gd name="connsiteX20" fmla="*/ 606695 w 1465222"/>
                <a:gd name="connsiteY20" fmla="*/ 729158 h 1860940"/>
                <a:gd name="connsiteX21" fmla="*/ 320945 w 1465222"/>
                <a:gd name="connsiteY21"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24827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759095 w 1465222"/>
                <a:gd name="connsiteY19" fmla="*/ 610095 h 1860940"/>
                <a:gd name="connsiteX20" fmla="*/ 606695 w 1465222"/>
                <a:gd name="connsiteY20" fmla="*/ 729158 h 1860940"/>
                <a:gd name="connsiteX21" fmla="*/ 320945 w 1465222"/>
                <a:gd name="connsiteY21" fmla="*/ 900608 h 1860940"/>
                <a:gd name="connsiteX0" fmla="*/ 320945 w 1465222"/>
                <a:gd name="connsiteY0" fmla="*/ 900608 h 1859412"/>
                <a:gd name="connsiteX1" fmla="*/ 159020 w 1465222"/>
                <a:gd name="connsiteY1" fmla="*/ 1091108 h 1859412"/>
                <a:gd name="connsiteX2" fmla="*/ 59007 w 1465222"/>
                <a:gd name="connsiteY2" fmla="*/ 1510208 h 1859412"/>
                <a:gd name="connsiteX3" fmla="*/ 30432 w 1465222"/>
                <a:gd name="connsiteY3" fmla="*/ 1643558 h 1859412"/>
                <a:gd name="connsiteX4" fmla="*/ 501920 w 1465222"/>
                <a:gd name="connsiteY4" fmla="*/ 1757858 h 1859412"/>
                <a:gd name="connsiteX5" fmla="*/ 1101995 w 1465222"/>
                <a:gd name="connsiteY5" fmla="*/ 1853108 h 1859412"/>
                <a:gd name="connsiteX6" fmla="*/ 987695 w 1465222"/>
                <a:gd name="connsiteY6" fmla="*/ 1572120 h 1859412"/>
                <a:gd name="connsiteX7" fmla="*/ 1049607 w 1465222"/>
                <a:gd name="connsiteY7" fmla="*/ 1400670 h 1859412"/>
                <a:gd name="connsiteX8" fmla="*/ 1235345 w 1465222"/>
                <a:gd name="connsiteY8" fmla="*/ 1248270 h 1859412"/>
                <a:gd name="connsiteX9" fmla="*/ 1178195 w 1465222"/>
                <a:gd name="connsiteY9" fmla="*/ 929183 h 1859412"/>
                <a:gd name="connsiteX10" fmla="*/ 1078182 w 1465222"/>
                <a:gd name="connsiteY10" fmla="*/ 914895 h 1859412"/>
                <a:gd name="connsiteX11" fmla="*/ 1149620 w 1465222"/>
                <a:gd name="connsiteY11" fmla="*/ 786308 h 1859412"/>
                <a:gd name="connsiteX12" fmla="*/ 1163907 w 1465222"/>
                <a:gd name="connsiteY12" fmla="*/ 400545 h 1859412"/>
                <a:gd name="connsiteX13" fmla="*/ 1435370 w 1465222"/>
                <a:gd name="connsiteY13" fmla="*/ 195758 h 1859412"/>
                <a:gd name="connsiteX14" fmla="*/ 1444895 w 1465222"/>
                <a:gd name="connsiteY14" fmla="*/ 43358 h 1859412"/>
                <a:gd name="connsiteX15" fmla="*/ 1316307 w 1465222"/>
                <a:gd name="connsiteY15" fmla="*/ 167183 h 1859412"/>
                <a:gd name="connsiteX16" fmla="*/ 1306782 w 1465222"/>
                <a:gd name="connsiteY16" fmla="*/ 495 h 1859412"/>
                <a:gd name="connsiteX17" fmla="*/ 1197245 w 1465222"/>
                <a:gd name="connsiteY17" fmla="*/ 124320 h 1859412"/>
                <a:gd name="connsiteX18" fmla="*/ 1144857 w 1465222"/>
                <a:gd name="connsiteY18" fmla="*/ 357683 h 1859412"/>
                <a:gd name="connsiteX19" fmla="*/ 759095 w 1465222"/>
                <a:gd name="connsiteY19" fmla="*/ 610095 h 1859412"/>
                <a:gd name="connsiteX20" fmla="*/ 606695 w 1465222"/>
                <a:gd name="connsiteY20" fmla="*/ 729158 h 1859412"/>
                <a:gd name="connsiteX21" fmla="*/ 320945 w 1465222"/>
                <a:gd name="connsiteY21" fmla="*/ 900608 h 1859412"/>
                <a:gd name="connsiteX0" fmla="*/ 320945 w 1465222"/>
                <a:gd name="connsiteY0" fmla="*/ 900608 h 1859412"/>
                <a:gd name="connsiteX1" fmla="*/ 159020 w 1465222"/>
                <a:gd name="connsiteY1" fmla="*/ 1091108 h 1859412"/>
                <a:gd name="connsiteX2" fmla="*/ 59007 w 1465222"/>
                <a:gd name="connsiteY2" fmla="*/ 1510208 h 1859412"/>
                <a:gd name="connsiteX3" fmla="*/ 30432 w 1465222"/>
                <a:gd name="connsiteY3" fmla="*/ 1643558 h 1859412"/>
                <a:gd name="connsiteX4" fmla="*/ 501920 w 1465222"/>
                <a:gd name="connsiteY4" fmla="*/ 1757858 h 1859412"/>
                <a:gd name="connsiteX5" fmla="*/ 1101995 w 1465222"/>
                <a:gd name="connsiteY5" fmla="*/ 1853108 h 1859412"/>
                <a:gd name="connsiteX6" fmla="*/ 987695 w 1465222"/>
                <a:gd name="connsiteY6" fmla="*/ 1572120 h 1859412"/>
                <a:gd name="connsiteX7" fmla="*/ 1044845 w 1465222"/>
                <a:gd name="connsiteY7" fmla="*/ 1424483 h 1859412"/>
                <a:gd name="connsiteX8" fmla="*/ 1235345 w 1465222"/>
                <a:gd name="connsiteY8" fmla="*/ 1248270 h 1859412"/>
                <a:gd name="connsiteX9" fmla="*/ 1178195 w 1465222"/>
                <a:gd name="connsiteY9" fmla="*/ 929183 h 1859412"/>
                <a:gd name="connsiteX10" fmla="*/ 1078182 w 1465222"/>
                <a:gd name="connsiteY10" fmla="*/ 914895 h 1859412"/>
                <a:gd name="connsiteX11" fmla="*/ 1149620 w 1465222"/>
                <a:gd name="connsiteY11" fmla="*/ 786308 h 1859412"/>
                <a:gd name="connsiteX12" fmla="*/ 1163907 w 1465222"/>
                <a:gd name="connsiteY12" fmla="*/ 400545 h 1859412"/>
                <a:gd name="connsiteX13" fmla="*/ 1435370 w 1465222"/>
                <a:gd name="connsiteY13" fmla="*/ 195758 h 1859412"/>
                <a:gd name="connsiteX14" fmla="*/ 1444895 w 1465222"/>
                <a:gd name="connsiteY14" fmla="*/ 43358 h 1859412"/>
                <a:gd name="connsiteX15" fmla="*/ 1316307 w 1465222"/>
                <a:gd name="connsiteY15" fmla="*/ 167183 h 1859412"/>
                <a:gd name="connsiteX16" fmla="*/ 1306782 w 1465222"/>
                <a:gd name="connsiteY16" fmla="*/ 495 h 1859412"/>
                <a:gd name="connsiteX17" fmla="*/ 1197245 w 1465222"/>
                <a:gd name="connsiteY17" fmla="*/ 124320 h 1859412"/>
                <a:gd name="connsiteX18" fmla="*/ 1144857 w 1465222"/>
                <a:gd name="connsiteY18" fmla="*/ 357683 h 1859412"/>
                <a:gd name="connsiteX19" fmla="*/ 759095 w 1465222"/>
                <a:gd name="connsiteY19" fmla="*/ 610095 h 1859412"/>
                <a:gd name="connsiteX20" fmla="*/ 606695 w 1465222"/>
                <a:gd name="connsiteY20" fmla="*/ 729158 h 1859412"/>
                <a:gd name="connsiteX21" fmla="*/ 320945 w 1465222"/>
                <a:gd name="connsiteY21" fmla="*/ 900608 h 1859412"/>
                <a:gd name="connsiteX0" fmla="*/ 320945 w 1465222"/>
                <a:gd name="connsiteY0" fmla="*/ 900608 h 1859412"/>
                <a:gd name="connsiteX1" fmla="*/ 159020 w 1465222"/>
                <a:gd name="connsiteY1" fmla="*/ 1091108 h 1859412"/>
                <a:gd name="connsiteX2" fmla="*/ 59007 w 1465222"/>
                <a:gd name="connsiteY2" fmla="*/ 1510208 h 1859412"/>
                <a:gd name="connsiteX3" fmla="*/ 30432 w 1465222"/>
                <a:gd name="connsiteY3" fmla="*/ 1643558 h 1859412"/>
                <a:gd name="connsiteX4" fmla="*/ 501920 w 1465222"/>
                <a:gd name="connsiteY4" fmla="*/ 1757858 h 1859412"/>
                <a:gd name="connsiteX5" fmla="*/ 1101995 w 1465222"/>
                <a:gd name="connsiteY5" fmla="*/ 1853108 h 1859412"/>
                <a:gd name="connsiteX6" fmla="*/ 987695 w 1465222"/>
                <a:gd name="connsiteY6" fmla="*/ 1572120 h 1859412"/>
                <a:gd name="connsiteX7" fmla="*/ 1044845 w 1465222"/>
                <a:gd name="connsiteY7" fmla="*/ 1424483 h 1859412"/>
                <a:gd name="connsiteX8" fmla="*/ 1235345 w 1465222"/>
                <a:gd name="connsiteY8" fmla="*/ 1248270 h 1859412"/>
                <a:gd name="connsiteX9" fmla="*/ 1178195 w 1465222"/>
                <a:gd name="connsiteY9" fmla="*/ 929183 h 1859412"/>
                <a:gd name="connsiteX10" fmla="*/ 1078182 w 1465222"/>
                <a:gd name="connsiteY10" fmla="*/ 914895 h 1859412"/>
                <a:gd name="connsiteX11" fmla="*/ 1149620 w 1465222"/>
                <a:gd name="connsiteY11" fmla="*/ 786308 h 1859412"/>
                <a:gd name="connsiteX12" fmla="*/ 1163907 w 1465222"/>
                <a:gd name="connsiteY12" fmla="*/ 400545 h 1859412"/>
                <a:gd name="connsiteX13" fmla="*/ 1435370 w 1465222"/>
                <a:gd name="connsiteY13" fmla="*/ 195758 h 1859412"/>
                <a:gd name="connsiteX14" fmla="*/ 1444895 w 1465222"/>
                <a:gd name="connsiteY14" fmla="*/ 43358 h 1859412"/>
                <a:gd name="connsiteX15" fmla="*/ 1316307 w 1465222"/>
                <a:gd name="connsiteY15" fmla="*/ 167183 h 1859412"/>
                <a:gd name="connsiteX16" fmla="*/ 1306782 w 1465222"/>
                <a:gd name="connsiteY16" fmla="*/ 495 h 1859412"/>
                <a:gd name="connsiteX17" fmla="*/ 1197245 w 1465222"/>
                <a:gd name="connsiteY17" fmla="*/ 124320 h 1859412"/>
                <a:gd name="connsiteX18" fmla="*/ 1144857 w 1465222"/>
                <a:gd name="connsiteY18" fmla="*/ 357683 h 1859412"/>
                <a:gd name="connsiteX19" fmla="*/ 759095 w 1465222"/>
                <a:gd name="connsiteY19" fmla="*/ 610095 h 1859412"/>
                <a:gd name="connsiteX20" fmla="*/ 606695 w 1465222"/>
                <a:gd name="connsiteY20" fmla="*/ 729158 h 1859412"/>
                <a:gd name="connsiteX21" fmla="*/ 320945 w 1465222"/>
                <a:gd name="connsiteY21" fmla="*/ 900608 h 1859412"/>
                <a:gd name="connsiteX0" fmla="*/ 319352 w 1463629"/>
                <a:gd name="connsiteY0" fmla="*/ 900608 h 1859412"/>
                <a:gd name="connsiteX1" fmla="*/ 105039 w 1463629"/>
                <a:gd name="connsiteY1" fmla="*/ 1143495 h 1859412"/>
                <a:gd name="connsiteX2" fmla="*/ 57414 w 1463629"/>
                <a:gd name="connsiteY2" fmla="*/ 1510208 h 1859412"/>
                <a:gd name="connsiteX3" fmla="*/ 28839 w 1463629"/>
                <a:gd name="connsiteY3" fmla="*/ 1643558 h 1859412"/>
                <a:gd name="connsiteX4" fmla="*/ 500327 w 1463629"/>
                <a:gd name="connsiteY4" fmla="*/ 1757858 h 1859412"/>
                <a:gd name="connsiteX5" fmla="*/ 1100402 w 1463629"/>
                <a:gd name="connsiteY5" fmla="*/ 1853108 h 1859412"/>
                <a:gd name="connsiteX6" fmla="*/ 986102 w 1463629"/>
                <a:gd name="connsiteY6" fmla="*/ 1572120 h 1859412"/>
                <a:gd name="connsiteX7" fmla="*/ 1043252 w 1463629"/>
                <a:gd name="connsiteY7" fmla="*/ 1424483 h 1859412"/>
                <a:gd name="connsiteX8" fmla="*/ 1233752 w 1463629"/>
                <a:gd name="connsiteY8" fmla="*/ 1248270 h 1859412"/>
                <a:gd name="connsiteX9" fmla="*/ 1176602 w 1463629"/>
                <a:gd name="connsiteY9" fmla="*/ 929183 h 1859412"/>
                <a:gd name="connsiteX10" fmla="*/ 1076589 w 1463629"/>
                <a:gd name="connsiteY10" fmla="*/ 914895 h 1859412"/>
                <a:gd name="connsiteX11" fmla="*/ 1148027 w 1463629"/>
                <a:gd name="connsiteY11" fmla="*/ 786308 h 1859412"/>
                <a:gd name="connsiteX12" fmla="*/ 1162314 w 1463629"/>
                <a:gd name="connsiteY12" fmla="*/ 400545 h 1859412"/>
                <a:gd name="connsiteX13" fmla="*/ 1433777 w 1463629"/>
                <a:gd name="connsiteY13" fmla="*/ 195758 h 1859412"/>
                <a:gd name="connsiteX14" fmla="*/ 1443302 w 1463629"/>
                <a:gd name="connsiteY14" fmla="*/ 43358 h 1859412"/>
                <a:gd name="connsiteX15" fmla="*/ 1314714 w 1463629"/>
                <a:gd name="connsiteY15" fmla="*/ 167183 h 1859412"/>
                <a:gd name="connsiteX16" fmla="*/ 1305189 w 1463629"/>
                <a:gd name="connsiteY16" fmla="*/ 495 h 1859412"/>
                <a:gd name="connsiteX17" fmla="*/ 1195652 w 1463629"/>
                <a:gd name="connsiteY17" fmla="*/ 124320 h 1859412"/>
                <a:gd name="connsiteX18" fmla="*/ 1143264 w 1463629"/>
                <a:gd name="connsiteY18" fmla="*/ 357683 h 1859412"/>
                <a:gd name="connsiteX19" fmla="*/ 757502 w 1463629"/>
                <a:gd name="connsiteY19" fmla="*/ 610095 h 1859412"/>
                <a:gd name="connsiteX20" fmla="*/ 605102 w 1463629"/>
                <a:gd name="connsiteY20" fmla="*/ 729158 h 1859412"/>
                <a:gd name="connsiteX21" fmla="*/ 319352 w 1463629"/>
                <a:gd name="connsiteY21" fmla="*/ 900608 h 1859412"/>
                <a:gd name="connsiteX0" fmla="*/ 319352 w 1463629"/>
                <a:gd name="connsiteY0" fmla="*/ 900608 h 1859412"/>
                <a:gd name="connsiteX1" fmla="*/ 105039 w 1463629"/>
                <a:gd name="connsiteY1" fmla="*/ 1119683 h 1859412"/>
                <a:gd name="connsiteX2" fmla="*/ 57414 w 1463629"/>
                <a:gd name="connsiteY2" fmla="*/ 1510208 h 1859412"/>
                <a:gd name="connsiteX3" fmla="*/ 28839 w 1463629"/>
                <a:gd name="connsiteY3" fmla="*/ 1643558 h 1859412"/>
                <a:gd name="connsiteX4" fmla="*/ 500327 w 1463629"/>
                <a:gd name="connsiteY4" fmla="*/ 1757858 h 1859412"/>
                <a:gd name="connsiteX5" fmla="*/ 1100402 w 1463629"/>
                <a:gd name="connsiteY5" fmla="*/ 1853108 h 1859412"/>
                <a:gd name="connsiteX6" fmla="*/ 986102 w 1463629"/>
                <a:gd name="connsiteY6" fmla="*/ 1572120 h 1859412"/>
                <a:gd name="connsiteX7" fmla="*/ 1043252 w 1463629"/>
                <a:gd name="connsiteY7" fmla="*/ 1424483 h 1859412"/>
                <a:gd name="connsiteX8" fmla="*/ 1233752 w 1463629"/>
                <a:gd name="connsiteY8" fmla="*/ 1248270 h 1859412"/>
                <a:gd name="connsiteX9" fmla="*/ 1176602 w 1463629"/>
                <a:gd name="connsiteY9" fmla="*/ 929183 h 1859412"/>
                <a:gd name="connsiteX10" fmla="*/ 1076589 w 1463629"/>
                <a:gd name="connsiteY10" fmla="*/ 914895 h 1859412"/>
                <a:gd name="connsiteX11" fmla="*/ 1148027 w 1463629"/>
                <a:gd name="connsiteY11" fmla="*/ 786308 h 1859412"/>
                <a:gd name="connsiteX12" fmla="*/ 1162314 w 1463629"/>
                <a:gd name="connsiteY12" fmla="*/ 400545 h 1859412"/>
                <a:gd name="connsiteX13" fmla="*/ 1433777 w 1463629"/>
                <a:gd name="connsiteY13" fmla="*/ 195758 h 1859412"/>
                <a:gd name="connsiteX14" fmla="*/ 1443302 w 1463629"/>
                <a:gd name="connsiteY14" fmla="*/ 43358 h 1859412"/>
                <a:gd name="connsiteX15" fmla="*/ 1314714 w 1463629"/>
                <a:gd name="connsiteY15" fmla="*/ 167183 h 1859412"/>
                <a:gd name="connsiteX16" fmla="*/ 1305189 w 1463629"/>
                <a:gd name="connsiteY16" fmla="*/ 495 h 1859412"/>
                <a:gd name="connsiteX17" fmla="*/ 1195652 w 1463629"/>
                <a:gd name="connsiteY17" fmla="*/ 124320 h 1859412"/>
                <a:gd name="connsiteX18" fmla="*/ 1143264 w 1463629"/>
                <a:gd name="connsiteY18" fmla="*/ 357683 h 1859412"/>
                <a:gd name="connsiteX19" fmla="*/ 757502 w 1463629"/>
                <a:gd name="connsiteY19" fmla="*/ 610095 h 1859412"/>
                <a:gd name="connsiteX20" fmla="*/ 605102 w 1463629"/>
                <a:gd name="connsiteY20" fmla="*/ 729158 h 1859412"/>
                <a:gd name="connsiteX21" fmla="*/ 319352 w 1463629"/>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05189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05189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43289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52814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476 h 1859280"/>
                <a:gd name="connsiteX1" fmla="*/ 105039 w 1457435"/>
                <a:gd name="connsiteY1" fmla="*/ 1119551 h 1859280"/>
                <a:gd name="connsiteX2" fmla="*/ 57414 w 1457435"/>
                <a:gd name="connsiteY2" fmla="*/ 1510076 h 1859280"/>
                <a:gd name="connsiteX3" fmla="*/ 28839 w 1457435"/>
                <a:gd name="connsiteY3" fmla="*/ 1643426 h 1859280"/>
                <a:gd name="connsiteX4" fmla="*/ 500327 w 1457435"/>
                <a:gd name="connsiteY4" fmla="*/ 1757726 h 1859280"/>
                <a:gd name="connsiteX5" fmla="*/ 1100402 w 1457435"/>
                <a:gd name="connsiteY5" fmla="*/ 1852976 h 1859280"/>
                <a:gd name="connsiteX6" fmla="*/ 986102 w 1457435"/>
                <a:gd name="connsiteY6" fmla="*/ 1571988 h 1859280"/>
                <a:gd name="connsiteX7" fmla="*/ 1043252 w 1457435"/>
                <a:gd name="connsiteY7" fmla="*/ 1424351 h 1859280"/>
                <a:gd name="connsiteX8" fmla="*/ 1233752 w 1457435"/>
                <a:gd name="connsiteY8" fmla="*/ 1248138 h 1859280"/>
                <a:gd name="connsiteX9" fmla="*/ 1176602 w 1457435"/>
                <a:gd name="connsiteY9" fmla="*/ 929051 h 1859280"/>
                <a:gd name="connsiteX10" fmla="*/ 1076589 w 1457435"/>
                <a:gd name="connsiteY10" fmla="*/ 914763 h 1859280"/>
                <a:gd name="connsiteX11" fmla="*/ 1148027 w 1457435"/>
                <a:gd name="connsiteY11" fmla="*/ 786176 h 1859280"/>
                <a:gd name="connsiteX12" fmla="*/ 1262327 w 1457435"/>
                <a:gd name="connsiteY12" fmla="*/ 443275 h 1859280"/>
                <a:gd name="connsiteX13" fmla="*/ 1433777 w 1457435"/>
                <a:gd name="connsiteY13" fmla="*/ 195626 h 1859280"/>
                <a:gd name="connsiteX14" fmla="*/ 1443302 w 1457435"/>
                <a:gd name="connsiteY14" fmla="*/ 43226 h 1859280"/>
                <a:gd name="connsiteX15" fmla="*/ 1314714 w 1457435"/>
                <a:gd name="connsiteY15" fmla="*/ 167051 h 1859280"/>
                <a:gd name="connsiteX16" fmla="*/ 1352814 w 1457435"/>
                <a:gd name="connsiteY16" fmla="*/ 363 h 1859280"/>
                <a:gd name="connsiteX17" fmla="*/ 1252802 w 1457435"/>
                <a:gd name="connsiteY17" fmla="*/ 152763 h 1859280"/>
                <a:gd name="connsiteX18" fmla="*/ 1143264 w 1457435"/>
                <a:gd name="connsiteY18" fmla="*/ 357551 h 1859280"/>
                <a:gd name="connsiteX19" fmla="*/ 757502 w 1457435"/>
                <a:gd name="connsiteY19" fmla="*/ 609963 h 1859280"/>
                <a:gd name="connsiteX20" fmla="*/ 605102 w 1457435"/>
                <a:gd name="connsiteY20" fmla="*/ 729026 h 1859280"/>
                <a:gd name="connsiteX21" fmla="*/ 319352 w 1457435"/>
                <a:gd name="connsiteY21" fmla="*/ 900476 h 1859280"/>
                <a:gd name="connsiteX0" fmla="*/ 319352 w 1443725"/>
                <a:gd name="connsiteY0" fmla="*/ 900476 h 1859280"/>
                <a:gd name="connsiteX1" fmla="*/ 105039 w 1443725"/>
                <a:gd name="connsiteY1" fmla="*/ 1119551 h 1859280"/>
                <a:gd name="connsiteX2" fmla="*/ 57414 w 1443725"/>
                <a:gd name="connsiteY2" fmla="*/ 1510076 h 1859280"/>
                <a:gd name="connsiteX3" fmla="*/ 28839 w 1443725"/>
                <a:gd name="connsiteY3" fmla="*/ 1643426 h 1859280"/>
                <a:gd name="connsiteX4" fmla="*/ 500327 w 1443725"/>
                <a:gd name="connsiteY4" fmla="*/ 1757726 h 1859280"/>
                <a:gd name="connsiteX5" fmla="*/ 1100402 w 1443725"/>
                <a:gd name="connsiteY5" fmla="*/ 1852976 h 1859280"/>
                <a:gd name="connsiteX6" fmla="*/ 986102 w 1443725"/>
                <a:gd name="connsiteY6" fmla="*/ 1571988 h 1859280"/>
                <a:gd name="connsiteX7" fmla="*/ 1043252 w 1443725"/>
                <a:gd name="connsiteY7" fmla="*/ 1424351 h 1859280"/>
                <a:gd name="connsiteX8" fmla="*/ 1233752 w 1443725"/>
                <a:gd name="connsiteY8" fmla="*/ 1248138 h 1859280"/>
                <a:gd name="connsiteX9" fmla="*/ 1176602 w 1443725"/>
                <a:gd name="connsiteY9" fmla="*/ 929051 h 1859280"/>
                <a:gd name="connsiteX10" fmla="*/ 1076589 w 1443725"/>
                <a:gd name="connsiteY10" fmla="*/ 914763 h 1859280"/>
                <a:gd name="connsiteX11" fmla="*/ 1148027 w 1443725"/>
                <a:gd name="connsiteY11" fmla="*/ 786176 h 1859280"/>
                <a:gd name="connsiteX12" fmla="*/ 1262327 w 1443725"/>
                <a:gd name="connsiteY12" fmla="*/ 443275 h 1859280"/>
                <a:gd name="connsiteX13" fmla="*/ 1352814 w 1443725"/>
                <a:gd name="connsiteY13" fmla="*/ 228963 h 1859280"/>
                <a:gd name="connsiteX14" fmla="*/ 1443302 w 1443725"/>
                <a:gd name="connsiteY14" fmla="*/ 43226 h 1859280"/>
                <a:gd name="connsiteX15" fmla="*/ 1314714 w 1443725"/>
                <a:gd name="connsiteY15" fmla="*/ 167051 h 1859280"/>
                <a:gd name="connsiteX16" fmla="*/ 1352814 w 1443725"/>
                <a:gd name="connsiteY16" fmla="*/ 363 h 1859280"/>
                <a:gd name="connsiteX17" fmla="*/ 1252802 w 1443725"/>
                <a:gd name="connsiteY17" fmla="*/ 152763 h 1859280"/>
                <a:gd name="connsiteX18" fmla="*/ 1143264 w 1443725"/>
                <a:gd name="connsiteY18" fmla="*/ 357551 h 1859280"/>
                <a:gd name="connsiteX19" fmla="*/ 757502 w 1443725"/>
                <a:gd name="connsiteY19" fmla="*/ 609963 h 1859280"/>
                <a:gd name="connsiteX20" fmla="*/ 605102 w 1443725"/>
                <a:gd name="connsiteY20" fmla="*/ 729026 h 1859280"/>
                <a:gd name="connsiteX21" fmla="*/ 319352 w 1443725"/>
                <a:gd name="connsiteY21" fmla="*/ 900476 h 1859280"/>
                <a:gd name="connsiteX0" fmla="*/ 319352 w 1443308"/>
                <a:gd name="connsiteY0" fmla="*/ 900476 h 1859280"/>
                <a:gd name="connsiteX1" fmla="*/ 105039 w 1443308"/>
                <a:gd name="connsiteY1" fmla="*/ 1119551 h 1859280"/>
                <a:gd name="connsiteX2" fmla="*/ 57414 w 1443308"/>
                <a:gd name="connsiteY2" fmla="*/ 1510076 h 1859280"/>
                <a:gd name="connsiteX3" fmla="*/ 28839 w 1443308"/>
                <a:gd name="connsiteY3" fmla="*/ 1643426 h 1859280"/>
                <a:gd name="connsiteX4" fmla="*/ 500327 w 1443308"/>
                <a:gd name="connsiteY4" fmla="*/ 1757726 h 1859280"/>
                <a:gd name="connsiteX5" fmla="*/ 1100402 w 1443308"/>
                <a:gd name="connsiteY5" fmla="*/ 1852976 h 1859280"/>
                <a:gd name="connsiteX6" fmla="*/ 986102 w 1443308"/>
                <a:gd name="connsiteY6" fmla="*/ 1571988 h 1859280"/>
                <a:gd name="connsiteX7" fmla="*/ 1043252 w 1443308"/>
                <a:gd name="connsiteY7" fmla="*/ 1424351 h 1859280"/>
                <a:gd name="connsiteX8" fmla="*/ 1233752 w 1443308"/>
                <a:gd name="connsiteY8" fmla="*/ 1248138 h 1859280"/>
                <a:gd name="connsiteX9" fmla="*/ 1176602 w 1443308"/>
                <a:gd name="connsiteY9" fmla="*/ 929051 h 1859280"/>
                <a:gd name="connsiteX10" fmla="*/ 1076589 w 1443308"/>
                <a:gd name="connsiteY10" fmla="*/ 914763 h 1859280"/>
                <a:gd name="connsiteX11" fmla="*/ 1148027 w 1443308"/>
                <a:gd name="connsiteY11" fmla="*/ 786176 h 1859280"/>
                <a:gd name="connsiteX12" fmla="*/ 1262327 w 1443308"/>
                <a:gd name="connsiteY12" fmla="*/ 443275 h 1859280"/>
                <a:gd name="connsiteX13" fmla="*/ 1352814 w 1443308"/>
                <a:gd name="connsiteY13" fmla="*/ 228963 h 1859280"/>
                <a:gd name="connsiteX14" fmla="*/ 1443302 w 1443308"/>
                <a:gd name="connsiteY14" fmla="*/ 43226 h 1859280"/>
                <a:gd name="connsiteX15" fmla="*/ 1357577 w 1443308"/>
                <a:gd name="connsiteY15" fmla="*/ 76563 h 1859280"/>
                <a:gd name="connsiteX16" fmla="*/ 1352814 w 1443308"/>
                <a:gd name="connsiteY16" fmla="*/ 363 h 1859280"/>
                <a:gd name="connsiteX17" fmla="*/ 1252802 w 1443308"/>
                <a:gd name="connsiteY17" fmla="*/ 152763 h 1859280"/>
                <a:gd name="connsiteX18" fmla="*/ 1143264 w 1443308"/>
                <a:gd name="connsiteY18" fmla="*/ 357551 h 1859280"/>
                <a:gd name="connsiteX19" fmla="*/ 757502 w 1443308"/>
                <a:gd name="connsiteY19" fmla="*/ 609963 h 1859280"/>
                <a:gd name="connsiteX20" fmla="*/ 605102 w 1443308"/>
                <a:gd name="connsiteY20" fmla="*/ 729026 h 1859280"/>
                <a:gd name="connsiteX21" fmla="*/ 319352 w 1443308"/>
                <a:gd name="connsiteY21" fmla="*/ 900476 h 1859280"/>
                <a:gd name="connsiteX0" fmla="*/ 319352 w 1443302"/>
                <a:gd name="connsiteY0" fmla="*/ 906487 h 1865291"/>
                <a:gd name="connsiteX1" fmla="*/ 105039 w 1443302"/>
                <a:gd name="connsiteY1" fmla="*/ 1125562 h 1865291"/>
                <a:gd name="connsiteX2" fmla="*/ 57414 w 1443302"/>
                <a:gd name="connsiteY2" fmla="*/ 1516087 h 1865291"/>
                <a:gd name="connsiteX3" fmla="*/ 28839 w 1443302"/>
                <a:gd name="connsiteY3" fmla="*/ 1649437 h 1865291"/>
                <a:gd name="connsiteX4" fmla="*/ 500327 w 1443302"/>
                <a:gd name="connsiteY4" fmla="*/ 1763737 h 1865291"/>
                <a:gd name="connsiteX5" fmla="*/ 1100402 w 1443302"/>
                <a:gd name="connsiteY5" fmla="*/ 1858987 h 1865291"/>
                <a:gd name="connsiteX6" fmla="*/ 986102 w 1443302"/>
                <a:gd name="connsiteY6" fmla="*/ 1577999 h 1865291"/>
                <a:gd name="connsiteX7" fmla="*/ 1043252 w 1443302"/>
                <a:gd name="connsiteY7" fmla="*/ 1430362 h 1865291"/>
                <a:gd name="connsiteX8" fmla="*/ 1233752 w 1443302"/>
                <a:gd name="connsiteY8" fmla="*/ 1254149 h 1865291"/>
                <a:gd name="connsiteX9" fmla="*/ 1176602 w 1443302"/>
                <a:gd name="connsiteY9" fmla="*/ 935062 h 1865291"/>
                <a:gd name="connsiteX10" fmla="*/ 1076589 w 1443302"/>
                <a:gd name="connsiteY10" fmla="*/ 920774 h 1865291"/>
                <a:gd name="connsiteX11" fmla="*/ 1148027 w 1443302"/>
                <a:gd name="connsiteY11" fmla="*/ 792187 h 1865291"/>
                <a:gd name="connsiteX12" fmla="*/ 1262327 w 1443302"/>
                <a:gd name="connsiteY12" fmla="*/ 449286 h 1865291"/>
                <a:gd name="connsiteX13" fmla="*/ 1352814 w 1443302"/>
                <a:gd name="connsiteY13" fmla="*/ 234974 h 1865291"/>
                <a:gd name="connsiteX14" fmla="*/ 1443302 w 1443302"/>
                <a:gd name="connsiteY14" fmla="*/ 49237 h 1865291"/>
                <a:gd name="connsiteX15" fmla="*/ 1352814 w 1443302"/>
                <a:gd name="connsiteY15" fmla="*/ 6374 h 1865291"/>
                <a:gd name="connsiteX16" fmla="*/ 1252802 w 1443302"/>
                <a:gd name="connsiteY16" fmla="*/ 158774 h 1865291"/>
                <a:gd name="connsiteX17" fmla="*/ 1143264 w 1443302"/>
                <a:gd name="connsiteY17" fmla="*/ 363562 h 1865291"/>
                <a:gd name="connsiteX18" fmla="*/ 757502 w 1443302"/>
                <a:gd name="connsiteY18" fmla="*/ 615974 h 1865291"/>
                <a:gd name="connsiteX19" fmla="*/ 605102 w 1443302"/>
                <a:gd name="connsiteY19" fmla="*/ 735037 h 1865291"/>
                <a:gd name="connsiteX20" fmla="*/ 319352 w 1443302"/>
                <a:gd name="connsiteY20" fmla="*/ 906487 h 1865291"/>
                <a:gd name="connsiteX0" fmla="*/ 319352 w 1364727"/>
                <a:gd name="connsiteY0" fmla="*/ 901163 h 1859967"/>
                <a:gd name="connsiteX1" fmla="*/ 105039 w 1364727"/>
                <a:gd name="connsiteY1" fmla="*/ 1120238 h 1859967"/>
                <a:gd name="connsiteX2" fmla="*/ 57414 w 1364727"/>
                <a:gd name="connsiteY2" fmla="*/ 1510763 h 1859967"/>
                <a:gd name="connsiteX3" fmla="*/ 28839 w 1364727"/>
                <a:gd name="connsiteY3" fmla="*/ 1644113 h 1859967"/>
                <a:gd name="connsiteX4" fmla="*/ 500327 w 1364727"/>
                <a:gd name="connsiteY4" fmla="*/ 1758413 h 1859967"/>
                <a:gd name="connsiteX5" fmla="*/ 1100402 w 1364727"/>
                <a:gd name="connsiteY5" fmla="*/ 1853663 h 1859967"/>
                <a:gd name="connsiteX6" fmla="*/ 986102 w 1364727"/>
                <a:gd name="connsiteY6" fmla="*/ 1572675 h 1859967"/>
                <a:gd name="connsiteX7" fmla="*/ 1043252 w 1364727"/>
                <a:gd name="connsiteY7" fmla="*/ 1425038 h 1859967"/>
                <a:gd name="connsiteX8" fmla="*/ 1233752 w 1364727"/>
                <a:gd name="connsiteY8" fmla="*/ 1248825 h 1859967"/>
                <a:gd name="connsiteX9" fmla="*/ 1176602 w 1364727"/>
                <a:gd name="connsiteY9" fmla="*/ 929738 h 1859967"/>
                <a:gd name="connsiteX10" fmla="*/ 1076589 w 1364727"/>
                <a:gd name="connsiteY10" fmla="*/ 915450 h 1859967"/>
                <a:gd name="connsiteX11" fmla="*/ 1148027 w 1364727"/>
                <a:gd name="connsiteY11" fmla="*/ 786863 h 1859967"/>
                <a:gd name="connsiteX12" fmla="*/ 1262327 w 1364727"/>
                <a:gd name="connsiteY12" fmla="*/ 443962 h 1859967"/>
                <a:gd name="connsiteX13" fmla="*/ 1352814 w 1364727"/>
                <a:gd name="connsiteY13" fmla="*/ 229650 h 1859967"/>
                <a:gd name="connsiteX14" fmla="*/ 1352814 w 1364727"/>
                <a:gd name="connsiteY14" fmla="*/ 1050 h 1859967"/>
                <a:gd name="connsiteX15" fmla="*/ 1252802 w 1364727"/>
                <a:gd name="connsiteY15" fmla="*/ 153450 h 1859967"/>
                <a:gd name="connsiteX16" fmla="*/ 1143264 w 1364727"/>
                <a:gd name="connsiteY16" fmla="*/ 358238 h 1859967"/>
                <a:gd name="connsiteX17" fmla="*/ 757502 w 1364727"/>
                <a:gd name="connsiteY17" fmla="*/ 610650 h 1859967"/>
                <a:gd name="connsiteX18" fmla="*/ 605102 w 1364727"/>
                <a:gd name="connsiteY18" fmla="*/ 729713 h 1859967"/>
                <a:gd name="connsiteX19" fmla="*/ 319352 w 1364727"/>
                <a:gd name="connsiteY19" fmla="*/ 901163 h 1859967"/>
                <a:gd name="connsiteX0" fmla="*/ 319352 w 1352845"/>
                <a:gd name="connsiteY0" fmla="*/ 752873 h 1711677"/>
                <a:gd name="connsiteX1" fmla="*/ 105039 w 1352845"/>
                <a:gd name="connsiteY1" fmla="*/ 971948 h 1711677"/>
                <a:gd name="connsiteX2" fmla="*/ 57414 w 1352845"/>
                <a:gd name="connsiteY2" fmla="*/ 1362473 h 1711677"/>
                <a:gd name="connsiteX3" fmla="*/ 28839 w 1352845"/>
                <a:gd name="connsiteY3" fmla="*/ 1495823 h 1711677"/>
                <a:gd name="connsiteX4" fmla="*/ 500327 w 1352845"/>
                <a:gd name="connsiteY4" fmla="*/ 1610123 h 1711677"/>
                <a:gd name="connsiteX5" fmla="*/ 1100402 w 1352845"/>
                <a:gd name="connsiteY5" fmla="*/ 1705373 h 1711677"/>
                <a:gd name="connsiteX6" fmla="*/ 986102 w 1352845"/>
                <a:gd name="connsiteY6" fmla="*/ 1424385 h 1711677"/>
                <a:gd name="connsiteX7" fmla="*/ 1043252 w 1352845"/>
                <a:gd name="connsiteY7" fmla="*/ 1276748 h 1711677"/>
                <a:gd name="connsiteX8" fmla="*/ 1233752 w 1352845"/>
                <a:gd name="connsiteY8" fmla="*/ 1100535 h 1711677"/>
                <a:gd name="connsiteX9" fmla="*/ 1176602 w 1352845"/>
                <a:gd name="connsiteY9" fmla="*/ 781448 h 1711677"/>
                <a:gd name="connsiteX10" fmla="*/ 1076589 w 1352845"/>
                <a:gd name="connsiteY10" fmla="*/ 767160 h 1711677"/>
                <a:gd name="connsiteX11" fmla="*/ 1148027 w 1352845"/>
                <a:gd name="connsiteY11" fmla="*/ 638573 h 1711677"/>
                <a:gd name="connsiteX12" fmla="*/ 1262327 w 1352845"/>
                <a:gd name="connsiteY12" fmla="*/ 295672 h 1711677"/>
                <a:gd name="connsiteX13" fmla="*/ 1352814 w 1352845"/>
                <a:gd name="connsiteY13" fmla="*/ 81360 h 1711677"/>
                <a:gd name="connsiteX14" fmla="*/ 1252802 w 1352845"/>
                <a:gd name="connsiteY14" fmla="*/ 5160 h 1711677"/>
                <a:gd name="connsiteX15" fmla="*/ 1143264 w 1352845"/>
                <a:gd name="connsiteY15" fmla="*/ 209948 h 1711677"/>
                <a:gd name="connsiteX16" fmla="*/ 757502 w 1352845"/>
                <a:gd name="connsiteY16" fmla="*/ 462360 h 1711677"/>
                <a:gd name="connsiteX17" fmla="*/ 605102 w 1352845"/>
                <a:gd name="connsiteY17" fmla="*/ 581423 h 1711677"/>
                <a:gd name="connsiteX18" fmla="*/ 319352 w 1352845"/>
                <a:gd name="connsiteY18" fmla="*/ 752873 h 1711677"/>
                <a:gd name="connsiteX0" fmla="*/ 319352 w 1324292"/>
                <a:gd name="connsiteY0" fmla="*/ 749589 h 1708393"/>
                <a:gd name="connsiteX1" fmla="*/ 105039 w 1324292"/>
                <a:gd name="connsiteY1" fmla="*/ 968664 h 1708393"/>
                <a:gd name="connsiteX2" fmla="*/ 57414 w 1324292"/>
                <a:gd name="connsiteY2" fmla="*/ 1359189 h 1708393"/>
                <a:gd name="connsiteX3" fmla="*/ 28839 w 1324292"/>
                <a:gd name="connsiteY3" fmla="*/ 1492539 h 1708393"/>
                <a:gd name="connsiteX4" fmla="*/ 500327 w 1324292"/>
                <a:gd name="connsiteY4" fmla="*/ 1606839 h 1708393"/>
                <a:gd name="connsiteX5" fmla="*/ 1100402 w 1324292"/>
                <a:gd name="connsiteY5" fmla="*/ 1702089 h 1708393"/>
                <a:gd name="connsiteX6" fmla="*/ 986102 w 1324292"/>
                <a:gd name="connsiteY6" fmla="*/ 1421101 h 1708393"/>
                <a:gd name="connsiteX7" fmla="*/ 1043252 w 1324292"/>
                <a:gd name="connsiteY7" fmla="*/ 1273464 h 1708393"/>
                <a:gd name="connsiteX8" fmla="*/ 1233752 w 1324292"/>
                <a:gd name="connsiteY8" fmla="*/ 1097251 h 1708393"/>
                <a:gd name="connsiteX9" fmla="*/ 1176602 w 1324292"/>
                <a:gd name="connsiteY9" fmla="*/ 778164 h 1708393"/>
                <a:gd name="connsiteX10" fmla="*/ 1076589 w 1324292"/>
                <a:gd name="connsiteY10" fmla="*/ 763876 h 1708393"/>
                <a:gd name="connsiteX11" fmla="*/ 1148027 w 1324292"/>
                <a:gd name="connsiteY11" fmla="*/ 635289 h 1708393"/>
                <a:gd name="connsiteX12" fmla="*/ 1262327 w 1324292"/>
                <a:gd name="connsiteY12" fmla="*/ 292388 h 1708393"/>
                <a:gd name="connsiteX13" fmla="*/ 1324239 w 1324292"/>
                <a:gd name="connsiteY13" fmla="*/ 197139 h 1708393"/>
                <a:gd name="connsiteX14" fmla="*/ 1252802 w 1324292"/>
                <a:gd name="connsiteY14" fmla="*/ 1876 h 1708393"/>
                <a:gd name="connsiteX15" fmla="*/ 1143264 w 1324292"/>
                <a:gd name="connsiteY15" fmla="*/ 206664 h 1708393"/>
                <a:gd name="connsiteX16" fmla="*/ 757502 w 1324292"/>
                <a:gd name="connsiteY16" fmla="*/ 459076 h 1708393"/>
                <a:gd name="connsiteX17" fmla="*/ 605102 w 1324292"/>
                <a:gd name="connsiteY17" fmla="*/ 578139 h 1708393"/>
                <a:gd name="connsiteX18" fmla="*/ 319352 w 1324292"/>
                <a:gd name="connsiteY18" fmla="*/ 749589 h 1708393"/>
                <a:gd name="connsiteX0" fmla="*/ 319352 w 1324292"/>
                <a:gd name="connsiteY0" fmla="*/ 749789 h 1708593"/>
                <a:gd name="connsiteX1" fmla="*/ 105039 w 1324292"/>
                <a:gd name="connsiteY1" fmla="*/ 968864 h 1708593"/>
                <a:gd name="connsiteX2" fmla="*/ 57414 w 1324292"/>
                <a:gd name="connsiteY2" fmla="*/ 1359389 h 1708593"/>
                <a:gd name="connsiteX3" fmla="*/ 28839 w 1324292"/>
                <a:gd name="connsiteY3" fmla="*/ 1492739 h 1708593"/>
                <a:gd name="connsiteX4" fmla="*/ 500327 w 1324292"/>
                <a:gd name="connsiteY4" fmla="*/ 1607039 h 1708593"/>
                <a:gd name="connsiteX5" fmla="*/ 1100402 w 1324292"/>
                <a:gd name="connsiteY5" fmla="*/ 1702289 h 1708593"/>
                <a:gd name="connsiteX6" fmla="*/ 986102 w 1324292"/>
                <a:gd name="connsiteY6" fmla="*/ 1421301 h 1708593"/>
                <a:gd name="connsiteX7" fmla="*/ 1043252 w 1324292"/>
                <a:gd name="connsiteY7" fmla="*/ 1273664 h 1708593"/>
                <a:gd name="connsiteX8" fmla="*/ 1233752 w 1324292"/>
                <a:gd name="connsiteY8" fmla="*/ 1097451 h 1708593"/>
                <a:gd name="connsiteX9" fmla="*/ 1176602 w 1324292"/>
                <a:gd name="connsiteY9" fmla="*/ 778364 h 1708593"/>
                <a:gd name="connsiteX10" fmla="*/ 1076589 w 1324292"/>
                <a:gd name="connsiteY10" fmla="*/ 764076 h 1708593"/>
                <a:gd name="connsiteX11" fmla="*/ 1148027 w 1324292"/>
                <a:gd name="connsiteY11" fmla="*/ 635489 h 1708593"/>
                <a:gd name="connsiteX12" fmla="*/ 1262327 w 1324292"/>
                <a:gd name="connsiteY12" fmla="*/ 402126 h 1708593"/>
                <a:gd name="connsiteX13" fmla="*/ 1324239 w 1324292"/>
                <a:gd name="connsiteY13" fmla="*/ 197339 h 1708593"/>
                <a:gd name="connsiteX14" fmla="*/ 1252802 w 1324292"/>
                <a:gd name="connsiteY14" fmla="*/ 2076 h 1708593"/>
                <a:gd name="connsiteX15" fmla="*/ 1143264 w 1324292"/>
                <a:gd name="connsiteY15" fmla="*/ 206864 h 1708593"/>
                <a:gd name="connsiteX16" fmla="*/ 757502 w 1324292"/>
                <a:gd name="connsiteY16" fmla="*/ 459276 h 1708593"/>
                <a:gd name="connsiteX17" fmla="*/ 605102 w 1324292"/>
                <a:gd name="connsiteY17" fmla="*/ 578339 h 1708593"/>
                <a:gd name="connsiteX18" fmla="*/ 319352 w 1324292"/>
                <a:gd name="connsiteY18" fmla="*/ 749789 h 1708593"/>
                <a:gd name="connsiteX0" fmla="*/ 319352 w 1353694"/>
                <a:gd name="connsiteY0" fmla="*/ 749789 h 1708593"/>
                <a:gd name="connsiteX1" fmla="*/ 105039 w 1353694"/>
                <a:gd name="connsiteY1" fmla="*/ 968864 h 1708593"/>
                <a:gd name="connsiteX2" fmla="*/ 57414 w 1353694"/>
                <a:gd name="connsiteY2" fmla="*/ 1359389 h 1708593"/>
                <a:gd name="connsiteX3" fmla="*/ 28839 w 1353694"/>
                <a:gd name="connsiteY3" fmla="*/ 1492739 h 1708593"/>
                <a:gd name="connsiteX4" fmla="*/ 500327 w 1353694"/>
                <a:gd name="connsiteY4" fmla="*/ 1607039 h 1708593"/>
                <a:gd name="connsiteX5" fmla="*/ 1100402 w 1353694"/>
                <a:gd name="connsiteY5" fmla="*/ 1702289 h 1708593"/>
                <a:gd name="connsiteX6" fmla="*/ 986102 w 1353694"/>
                <a:gd name="connsiteY6" fmla="*/ 1421301 h 1708593"/>
                <a:gd name="connsiteX7" fmla="*/ 1043252 w 1353694"/>
                <a:gd name="connsiteY7" fmla="*/ 1273664 h 1708593"/>
                <a:gd name="connsiteX8" fmla="*/ 1233752 w 1353694"/>
                <a:gd name="connsiteY8" fmla="*/ 1097451 h 1708593"/>
                <a:gd name="connsiteX9" fmla="*/ 1176602 w 1353694"/>
                <a:gd name="connsiteY9" fmla="*/ 778364 h 1708593"/>
                <a:gd name="connsiteX10" fmla="*/ 1076589 w 1353694"/>
                <a:gd name="connsiteY10" fmla="*/ 764076 h 1708593"/>
                <a:gd name="connsiteX11" fmla="*/ 1148027 w 1353694"/>
                <a:gd name="connsiteY11" fmla="*/ 635489 h 1708593"/>
                <a:gd name="connsiteX12" fmla="*/ 1262327 w 1353694"/>
                <a:gd name="connsiteY12" fmla="*/ 402126 h 1708593"/>
                <a:gd name="connsiteX13" fmla="*/ 1324239 w 1353694"/>
                <a:gd name="connsiteY13" fmla="*/ 197339 h 1708593"/>
                <a:gd name="connsiteX14" fmla="*/ 1252802 w 1353694"/>
                <a:gd name="connsiteY14" fmla="*/ 2076 h 1708593"/>
                <a:gd name="connsiteX15" fmla="*/ 1143264 w 1353694"/>
                <a:gd name="connsiteY15" fmla="*/ 206864 h 1708593"/>
                <a:gd name="connsiteX16" fmla="*/ 757502 w 1353694"/>
                <a:gd name="connsiteY16" fmla="*/ 459276 h 1708593"/>
                <a:gd name="connsiteX17" fmla="*/ 605102 w 1353694"/>
                <a:gd name="connsiteY17" fmla="*/ 578339 h 1708593"/>
                <a:gd name="connsiteX18" fmla="*/ 319352 w 1353694"/>
                <a:gd name="connsiteY18" fmla="*/ 749789 h 1708593"/>
                <a:gd name="connsiteX0" fmla="*/ 318151 w 1352493"/>
                <a:gd name="connsiteY0" fmla="*/ 749789 h 1708593"/>
                <a:gd name="connsiteX1" fmla="*/ 61218 w 1352493"/>
                <a:gd name="connsiteY1" fmla="*/ 955303 h 1708593"/>
                <a:gd name="connsiteX2" fmla="*/ 56213 w 1352493"/>
                <a:gd name="connsiteY2" fmla="*/ 1359389 h 1708593"/>
                <a:gd name="connsiteX3" fmla="*/ 27638 w 1352493"/>
                <a:gd name="connsiteY3" fmla="*/ 1492739 h 1708593"/>
                <a:gd name="connsiteX4" fmla="*/ 499126 w 1352493"/>
                <a:gd name="connsiteY4" fmla="*/ 1607039 h 1708593"/>
                <a:gd name="connsiteX5" fmla="*/ 1099201 w 1352493"/>
                <a:gd name="connsiteY5" fmla="*/ 1702289 h 1708593"/>
                <a:gd name="connsiteX6" fmla="*/ 984901 w 1352493"/>
                <a:gd name="connsiteY6" fmla="*/ 1421301 h 1708593"/>
                <a:gd name="connsiteX7" fmla="*/ 1042051 w 1352493"/>
                <a:gd name="connsiteY7" fmla="*/ 1273664 h 1708593"/>
                <a:gd name="connsiteX8" fmla="*/ 1232551 w 1352493"/>
                <a:gd name="connsiteY8" fmla="*/ 1097451 h 1708593"/>
                <a:gd name="connsiteX9" fmla="*/ 1175401 w 1352493"/>
                <a:gd name="connsiteY9" fmla="*/ 778364 h 1708593"/>
                <a:gd name="connsiteX10" fmla="*/ 1075388 w 1352493"/>
                <a:gd name="connsiteY10" fmla="*/ 764076 h 1708593"/>
                <a:gd name="connsiteX11" fmla="*/ 1146826 w 1352493"/>
                <a:gd name="connsiteY11" fmla="*/ 635489 h 1708593"/>
                <a:gd name="connsiteX12" fmla="*/ 1261126 w 1352493"/>
                <a:gd name="connsiteY12" fmla="*/ 402126 h 1708593"/>
                <a:gd name="connsiteX13" fmla="*/ 1323038 w 1352493"/>
                <a:gd name="connsiteY13" fmla="*/ 197339 h 1708593"/>
                <a:gd name="connsiteX14" fmla="*/ 1251601 w 1352493"/>
                <a:gd name="connsiteY14" fmla="*/ 2076 h 1708593"/>
                <a:gd name="connsiteX15" fmla="*/ 1142063 w 1352493"/>
                <a:gd name="connsiteY15" fmla="*/ 206864 h 1708593"/>
                <a:gd name="connsiteX16" fmla="*/ 756301 w 1352493"/>
                <a:gd name="connsiteY16" fmla="*/ 459276 h 1708593"/>
                <a:gd name="connsiteX17" fmla="*/ 603901 w 1352493"/>
                <a:gd name="connsiteY17" fmla="*/ 578339 h 1708593"/>
                <a:gd name="connsiteX18" fmla="*/ 318151 w 1352493"/>
                <a:gd name="connsiteY18" fmla="*/ 749789 h 1708593"/>
                <a:gd name="connsiteX0" fmla="*/ 397874 w 1432216"/>
                <a:gd name="connsiteY0" fmla="*/ 749789 h 1708593"/>
                <a:gd name="connsiteX1" fmla="*/ 140941 w 1432216"/>
                <a:gd name="connsiteY1" fmla="*/ 955303 h 1708593"/>
                <a:gd name="connsiteX2" fmla="*/ 4 w 1432216"/>
                <a:gd name="connsiteY2" fmla="*/ 1100035 h 1708593"/>
                <a:gd name="connsiteX3" fmla="*/ 135936 w 1432216"/>
                <a:gd name="connsiteY3" fmla="*/ 1359389 h 1708593"/>
                <a:gd name="connsiteX4" fmla="*/ 107361 w 1432216"/>
                <a:gd name="connsiteY4" fmla="*/ 1492739 h 1708593"/>
                <a:gd name="connsiteX5" fmla="*/ 578849 w 1432216"/>
                <a:gd name="connsiteY5" fmla="*/ 1607039 h 1708593"/>
                <a:gd name="connsiteX6" fmla="*/ 1178924 w 1432216"/>
                <a:gd name="connsiteY6" fmla="*/ 1702289 h 1708593"/>
                <a:gd name="connsiteX7" fmla="*/ 1064624 w 1432216"/>
                <a:gd name="connsiteY7" fmla="*/ 1421301 h 1708593"/>
                <a:gd name="connsiteX8" fmla="*/ 1121774 w 1432216"/>
                <a:gd name="connsiteY8" fmla="*/ 1273664 h 1708593"/>
                <a:gd name="connsiteX9" fmla="*/ 1312274 w 1432216"/>
                <a:gd name="connsiteY9" fmla="*/ 1097451 h 1708593"/>
                <a:gd name="connsiteX10" fmla="*/ 1255124 w 1432216"/>
                <a:gd name="connsiteY10" fmla="*/ 778364 h 1708593"/>
                <a:gd name="connsiteX11" fmla="*/ 1155111 w 1432216"/>
                <a:gd name="connsiteY11" fmla="*/ 764076 h 1708593"/>
                <a:gd name="connsiteX12" fmla="*/ 1226549 w 1432216"/>
                <a:gd name="connsiteY12" fmla="*/ 635489 h 1708593"/>
                <a:gd name="connsiteX13" fmla="*/ 1340849 w 1432216"/>
                <a:gd name="connsiteY13" fmla="*/ 402126 h 1708593"/>
                <a:gd name="connsiteX14" fmla="*/ 1402761 w 1432216"/>
                <a:gd name="connsiteY14" fmla="*/ 197339 h 1708593"/>
                <a:gd name="connsiteX15" fmla="*/ 1331324 w 1432216"/>
                <a:gd name="connsiteY15" fmla="*/ 2076 h 1708593"/>
                <a:gd name="connsiteX16" fmla="*/ 1221786 w 1432216"/>
                <a:gd name="connsiteY16" fmla="*/ 206864 h 1708593"/>
                <a:gd name="connsiteX17" fmla="*/ 836024 w 1432216"/>
                <a:gd name="connsiteY17" fmla="*/ 459276 h 1708593"/>
                <a:gd name="connsiteX18" fmla="*/ 683624 w 1432216"/>
                <a:gd name="connsiteY18" fmla="*/ 578339 h 1708593"/>
                <a:gd name="connsiteX19" fmla="*/ 397874 w 1432216"/>
                <a:gd name="connsiteY19" fmla="*/ 749789 h 1708593"/>
                <a:gd name="connsiteX0" fmla="*/ 403730 w 1438072"/>
                <a:gd name="connsiteY0" fmla="*/ 749789 h 1708593"/>
                <a:gd name="connsiteX1" fmla="*/ 146797 w 1438072"/>
                <a:gd name="connsiteY1" fmla="*/ 955303 h 1708593"/>
                <a:gd name="connsiteX2" fmla="*/ 5860 w 1438072"/>
                <a:gd name="connsiteY2" fmla="*/ 1100035 h 1708593"/>
                <a:gd name="connsiteX3" fmla="*/ 32982 w 1438072"/>
                <a:gd name="connsiteY3" fmla="*/ 1272454 h 1708593"/>
                <a:gd name="connsiteX4" fmla="*/ 141792 w 1438072"/>
                <a:gd name="connsiteY4" fmla="*/ 1359389 h 1708593"/>
                <a:gd name="connsiteX5" fmla="*/ 113217 w 1438072"/>
                <a:gd name="connsiteY5" fmla="*/ 1492739 h 1708593"/>
                <a:gd name="connsiteX6" fmla="*/ 584705 w 1438072"/>
                <a:gd name="connsiteY6" fmla="*/ 1607039 h 1708593"/>
                <a:gd name="connsiteX7" fmla="*/ 1184780 w 1438072"/>
                <a:gd name="connsiteY7" fmla="*/ 1702289 h 1708593"/>
                <a:gd name="connsiteX8" fmla="*/ 1070480 w 1438072"/>
                <a:gd name="connsiteY8" fmla="*/ 1421301 h 1708593"/>
                <a:gd name="connsiteX9" fmla="*/ 1127630 w 1438072"/>
                <a:gd name="connsiteY9" fmla="*/ 1273664 h 1708593"/>
                <a:gd name="connsiteX10" fmla="*/ 1318130 w 1438072"/>
                <a:gd name="connsiteY10" fmla="*/ 1097451 h 1708593"/>
                <a:gd name="connsiteX11" fmla="*/ 1260980 w 1438072"/>
                <a:gd name="connsiteY11" fmla="*/ 778364 h 1708593"/>
                <a:gd name="connsiteX12" fmla="*/ 1160967 w 1438072"/>
                <a:gd name="connsiteY12" fmla="*/ 764076 h 1708593"/>
                <a:gd name="connsiteX13" fmla="*/ 1232405 w 1438072"/>
                <a:gd name="connsiteY13" fmla="*/ 635489 h 1708593"/>
                <a:gd name="connsiteX14" fmla="*/ 1346705 w 1438072"/>
                <a:gd name="connsiteY14" fmla="*/ 402126 h 1708593"/>
                <a:gd name="connsiteX15" fmla="*/ 1408617 w 1438072"/>
                <a:gd name="connsiteY15" fmla="*/ 197339 h 1708593"/>
                <a:gd name="connsiteX16" fmla="*/ 1337180 w 1438072"/>
                <a:gd name="connsiteY16" fmla="*/ 2076 h 1708593"/>
                <a:gd name="connsiteX17" fmla="*/ 1227642 w 1438072"/>
                <a:gd name="connsiteY17" fmla="*/ 206864 h 1708593"/>
                <a:gd name="connsiteX18" fmla="*/ 841880 w 1438072"/>
                <a:gd name="connsiteY18" fmla="*/ 459276 h 1708593"/>
                <a:gd name="connsiteX19" fmla="*/ 689480 w 1438072"/>
                <a:gd name="connsiteY19" fmla="*/ 578339 h 1708593"/>
                <a:gd name="connsiteX20" fmla="*/ 403730 w 1438072"/>
                <a:gd name="connsiteY20" fmla="*/ 749789 h 1708593"/>
                <a:gd name="connsiteX0" fmla="*/ 400076 w 1434418"/>
                <a:gd name="connsiteY0" fmla="*/ 749789 h 1708593"/>
                <a:gd name="connsiteX1" fmla="*/ 143143 w 1434418"/>
                <a:gd name="connsiteY1" fmla="*/ 955303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141206 w 1434418"/>
                <a:gd name="connsiteY1" fmla="*/ 941742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76842 w 1434418"/>
                <a:gd name="connsiteY21" fmla="*/ 575029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76842 w 1434418"/>
                <a:gd name="connsiteY21" fmla="*/ 575029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742008 w 1434418"/>
                <a:gd name="connsiteY20" fmla="*/ 533781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742008 w 1434418"/>
                <a:gd name="connsiteY20" fmla="*/ 533781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332880 w 1434418"/>
                <a:gd name="connsiteY12" fmla="*/ 795799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742008 w 1434418"/>
                <a:gd name="connsiteY20" fmla="*/ 533781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332880 w 1434418"/>
                <a:gd name="connsiteY12" fmla="*/ 795799 h 1708593"/>
                <a:gd name="connsiteX13" fmla="*/ 1157313 w 1434418"/>
                <a:gd name="connsiteY13" fmla="*/ 764076 h 1708593"/>
                <a:gd name="connsiteX14" fmla="*/ 1152955 w 1434418"/>
                <a:gd name="connsiteY14" fmla="*/ 685455 h 1708593"/>
                <a:gd name="connsiteX15" fmla="*/ 1228751 w 1434418"/>
                <a:gd name="connsiteY15" fmla="*/ 635489 h 1708593"/>
                <a:gd name="connsiteX16" fmla="*/ 1343051 w 1434418"/>
                <a:gd name="connsiteY16" fmla="*/ 402126 h 1708593"/>
                <a:gd name="connsiteX17" fmla="*/ 1404963 w 1434418"/>
                <a:gd name="connsiteY17" fmla="*/ 197339 h 1708593"/>
                <a:gd name="connsiteX18" fmla="*/ 1333526 w 1434418"/>
                <a:gd name="connsiteY18" fmla="*/ 2076 h 1708593"/>
                <a:gd name="connsiteX19" fmla="*/ 1223988 w 1434418"/>
                <a:gd name="connsiteY19" fmla="*/ 206864 h 1708593"/>
                <a:gd name="connsiteX20" fmla="*/ 838226 w 1434418"/>
                <a:gd name="connsiteY20" fmla="*/ 459276 h 1708593"/>
                <a:gd name="connsiteX21" fmla="*/ 742008 w 1434418"/>
                <a:gd name="connsiteY21" fmla="*/ 533781 h 1708593"/>
                <a:gd name="connsiteX22" fmla="*/ 604703 w 1434418"/>
                <a:gd name="connsiteY22" fmla="*/ 520786 h 1708593"/>
                <a:gd name="connsiteX23" fmla="*/ 476842 w 1434418"/>
                <a:gd name="connsiteY23" fmla="*/ 575029 h 1708593"/>
                <a:gd name="connsiteX24" fmla="*/ 400076 w 1434418"/>
                <a:gd name="connsiteY24" fmla="*/ 749789 h 1708593"/>
                <a:gd name="connsiteX0" fmla="*/ 400076 w 1445586"/>
                <a:gd name="connsiteY0" fmla="*/ 749789 h 1708593"/>
                <a:gd name="connsiteX1" fmla="*/ 209011 w 1445586"/>
                <a:gd name="connsiteY1" fmla="*/ 930119 h 1708593"/>
                <a:gd name="connsiteX2" fmla="*/ 62262 w 1445586"/>
                <a:gd name="connsiteY2" fmla="*/ 991547 h 1708593"/>
                <a:gd name="connsiteX3" fmla="*/ 2206 w 1445586"/>
                <a:gd name="connsiteY3" fmla="*/ 1100035 h 1708593"/>
                <a:gd name="connsiteX4" fmla="*/ 29328 w 1445586"/>
                <a:gd name="connsiteY4" fmla="*/ 1272454 h 1708593"/>
                <a:gd name="connsiteX5" fmla="*/ 138138 w 1445586"/>
                <a:gd name="connsiteY5" fmla="*/ 1359389 h 1708593"/>
                <a:gd name="connsiteX6" fmla="*/ 109563 w 1445586"/>
                <a:gd name="connsiteY6" fmla="*/ 1492739 h 1708593"/>
                <a:gd name="connsiteX7" fmla="*/ 581051 w 1445586"/>
                <a:gd name="connsiteY7" fmla="*/ 1607039 h 1708593"/>
                <a:gd name="connsiteX8" fmla="*/ 1181126 w 1445586"/>
                <a:gd name="connsiteY8" fmla="*/ 1702289 h 1708593"/>
                <a:gd name="connsiteX9" fmla="*/ 1066826 w 1445586"/>
                <a:gd name="connsiteY9" fmla="*/ 1421301 h 1708593"/>
                <a:gd name="connsiteX10" fmla="*/ 1123976 w 1445586"/>
                <a:gd name="connsiteY10" fmla="*/ 1273664 h 1708593"/>
                <a:gd name="connsiteX11" fmla="*/ 1314476 w 1445586"/>
                <a:gd name="connsiteY11" fmla="*/ 1097451 h 1708593"/>
                <a:gd name="connsiteX12" fmla="*/ 1445486 w 1445586"/>
                <a:gd name="connsiteY12" fmla="*/ 935366 h 1708593"/>
                <a:gd name="connsiteX13" fmla="*/ 1332880 w 1445586"/>
                <a:gd name="connsiteY13" fmla="*/ 795799 h 1708593"/>
                <a:gd name="connsiteX14" fmla="*/ 1157313 w 1445586"/>
                <a:gd name="connsiteY14" fmla="*/ 764076 h 1708593"/>
                <a:gd name="connsiteX15" fmla="*/ 1152955 w 1445586"/>
                <a:gd name="connsiteY15" fmla="*/ 685455 h 1708593"/>
                <a:gd name="connsiteX16" fmla="*/ 1228751 w 1445586"/>
                <a:gd name="connsiteY16" fmla="*/ 635489 h 1708593"/>
                <a:gd name="connsiteX17" fmla="*/ 1343051 w 1445586"/>
                <a:gd name="connsiteY17" fmla="*/ 402126 h 1708593"/>
                <a:gd name="connsiteX18" fmla="*/ 1404963 w 1445586"/>
                <a:gd name="connsiteY18" fmla="*/ 197339 h 1708593"/>
                <a:gd name="connsiteX19" fmla="*/ 1333526 w 1445586"/>
                <a:gd name="connsiteY19" fmla="*/ 2076 h 1708593"/>
                <a:gd name="connsiteX20" fmla="*/ 1223988 w 1445586"/>
                <a:gd name="connsiteY20" fmla="*/ 206864 h 1708593"/>
                <a:gd name="connsiteX21" fmla="*/ 838226 w 1445586"/>
                <a:gd name="connsiteY21" fmla="*/ 459276 h 1708593"/>
                <a:gd name="connsiteX22" fmla="*/ 742008 w 1445586"/>
                <a:gd name="connsiteY22" fmla="*/ 533781 h 1708593"/>
                <a:gd name="connsiteX23" fmla="*/ 604703 w 1445586"/>
                <a:gd name="connsiteY23" fmla="*/ 520786 h 1708593"/>
                <a:gd name="connsiteX24" fmla="*/ 476842 w 1445586"/>
                <a:gd name="connsiteY24" fmla="*/ 575029 h 1708593"/>
                <a:gd name="connsiteX25" fmla="*/ 400076 w 1445586"/>
                <a:gd name="connsiteY25" fmla="*/ 749789 h 1708593"/>
                <a:gd name="connsiteX0" fmla="*/ 400076 w 1446894"/>
                <a:gd name="connsiteY0" fmla="*/ 749789 h 1708593"/>
                <a:gd name="connsiteX1" fmla="*/ 209011 w 1446894"/>
                <a:gd name="connsiteY1" fmla="*/ 930119 h 1708593"/>
                <a:gd name="connsiteX2" fmla="*/ 62262 w 1446894"/>
                <a:gd name="connsiteY2" fmla="*/ 991547 h 1708593"/>
                <a:gd name="connsiteX3" fmla="*/ 2206 w 1446894"/>
                <a:gd name="connsiteY3" fmla="*/ 1100035 h 1708593"/>
                <a:gd name="connsiteX4" fmla="*/ 29328 w 1446894"/>
                <a:gd name="connsiteY4" fmla="*/ 1272454 h 1708593"/>
                <a:gd name="connsiteX5" fmla="*/ 138138 w 1446894"/>
                <a:gd name="connsiteY5" fmla="*/ 1359389 h 1708593"/>
                <a:gd name="connsiteX6" fmla="*/ 109563 w 1446894"/>
                <a:gd name="connsiteY6" fmla="*/ 1492739 h 1708593"/>
                <a:gd name="connsiteX7" fmla="*/ 581051 w 1446894"/>
                <a:gd name="connsiteY7" fmla="*/ 1607039 h 1708593"/>
                <a:gd name="connsiteX8" fmla="*/ 1181126 w 1446894"/>
                <a:gd name="connsiteY8" fmla="*/ 1702289 h 1708593"/>
                <a:gd name="connsiteX9" fmla="*/ 1066826 w 1446894"/>
                <a:gd name="connsiteY9" fmla="*/ 1421301 h 1708593"/>
                <a:gd name="connsiteX10" fmla="*/ 1123976 w 1446894"/>
                <a:gd name="connsiteY10" fmla="*/ 1273664 h 1708593"/>
                <a:gd name="connsiteX11" fmla="*/ 1409403 w 1446894"/>
                <a:gd name="connsiteY11" fmla="*/ 1134259 h 1708593"/>
                <a:gd name="connsiteX12" fmla="*/ 1445486 w 1446894"/>
                <a:gd name="connsiteY12" fmla="*/ 935366 h 1708593"/>
                <a:gd name="connsiteX13" fmla="*/ 1332880 w 1446894"/>
                <a:gd name="connsiteY13" fmla="*/ 795799 h 1708593"/>
                <a:gd name="connsiteX14" fmla="*/ 1157313 w 1446894"/>
                <a:gd name="connsiteY14" fmla="*/ 764076 h 1708593"/>
                <a:gd name="connsiteX15" fmla="*/ 1152955 w 1446894"/>
                <a:gd name="connsiteY15" fmla="*/ 685455 h 1708593"/>
                <a:gd name="connsiteX16" fmla="*/ 1228751 w 1446894"/>
                <a:gd name="connsiteY16" fmla="*/ 635489 h 1708593"/>
                <a:gd name="connsiteX17" fmla="*/ 1343051 w 1446894"/>
                <a:gd name="connsiteY17" fmla="*/ 402126 h 1708593"/>
                <a:gd name="connsiteX18" fmla="*/ 1404963 w 1446894"/>
                <a:gd name="connsiteY18" fmla="*/ 197339 h 1708593"/>
                <a:gd name="connsiteX19" fmla="*/ 1333526 w 1446894"/>
                <a:gd name="connsiteY19" fmla="*/ 2076 h 1708593"/>
                <a:gd name="connsiteX20" fmla="*/ 1223988 w 1446894"/>
                <a:gd name="connsiteY20" fmla="*/ 206864 h 1708593"/>
                <a:gd name="connsiteX21" fmla="*/ 838226 w 1446894"/>
                <a:gd name="connsiteY21" fmla="*/ 459276 h 1708593"/>
                <a:gd name="connsiteX22" fmla="*/ 742008 w 1446894"/>
                <a:gd name="connsiteY22" fmla="*/ 533781 h 1708593"/>
                <a:gd name="connsiteX23" fmla="*/ 604703 w 1446894"/>
                <a:gd name="connsiteY23" fmla="*/ 520786 h 1708593"/>
                <a:gd name="connsiteX24" fmla="*/ 476842 w 1446894"/>
                <a:gd name="connsiteY24" fmla="*/ 575029 h 1708593"/>
                <a:gd name="connsiteX25" fmla="*/ 400076 w 1446894"/>
                <a:gd name="connsiteY25" fmla="*/ 749789 h 1708593"/>
                <a:gd name="connsiteX0" fmla="*/ 400076 w 1445586"/>
                <a:gd name="connsiteY0" fmla="*/ 749789 h 1708593"/>
                <a:gd name="connsiteX1" fmla="*/ 209011 w 1445586"/>
                <a:gd name="connsiteY1" fmla="*/ 930119 h 1708593"/>
                <a:gd name="connsiteX2" fmla="*/ 62262 w 1445586"/>
                <a:gd name="connsiteY2" fmla="*/ 991547 h 1708593"/>
                <a:gd name="connsiteX3" fmla="*/ 2206 w 1445586"/>
                <a:gd name="connsiteY3" fmla="*/ 1100035 h 1708593"/>
                <a:gd name="connsiteX4" fmla="*/ 29328 w 1445586"/>
                <a:gd name="connsiteY4" fmla="*/ 1272454 h 1708593"/>
                <a:gd name="connsiteX5" fmla="*/ 138138 w 1445586"/>
                <a:gd name="connsiteY5" fmla="*/ 1359389 h 1708593"/>
                <a:gd name="connsiteX6" fmla="*/ 109563 w 1445586"/>
                <a:gd name="connsiteY6" fmla="*/ 1492739 h 1708593"/>
                <a:gd name="connsiteX7" fmla="*/ 581051 w 1445586"/>
                <a:gd name="connsiteY7" fmla="*/ 1607039 h 1708593"/>
                <a:gd name="connsiteX8" fmla="*/ 1181126 w 1445586"/>
                <a:gd name="connsiteY8" fmla="*/ 1702289 h 1708593"/>
                <a:gd name="connsiteX9" fmla="*/ 1066826 w 1445586"/>
                <a:gd name="connsiteY9" fmla="*/ 1421301 h 1708593"/>
                <a:gd name="connsiteX10" fmla="*/ 1123976 w 1445586"/>
                <a:gd name="connsiteY10" fmla="*/ 1273664 h 1708593"/>
                <a:gd name="connsiteX11" fmla="*/ 1306001 w 1445586"/>
                <a:gd name="connsiteY11" fmla="*/ 1206586 h 1708593"/>
                <a:gd name="connsiteX12" fmla="*/ 1409403 w 1445586"/>
                <a:gd name="connsiteY12" fmla="*/ 1134259 h 1708593"/>
                <a:gd name="connsiteX13" fmla="*/ 1445486 w 1445586"/>
                <a:gd name="connsiteY13" fmla="*/ 935366 h 1708593"/>
                <a:gd name="connsiteX14" fmla="*/ 1332880 w 1445586"/>
                <a:gd name="connsiteY14" fmla="*/ 795799 h 1708593"/>
                <a:gd name="connsiteX15" fmla="*/ 1157313 w 1445586"/>
                <a:gd name="connsiteY15" fmla="*/ 764076 h 1708593"/>
                <a:gd name="connsiteX16" fmla="*/ 1152955 w 1445586"/>
                <a:gd name="connsiteY16" fmla="*/ 685455 h 1708593"/>
                <a:gd name="connsiteX17" fmla="*/ 1228751 w 1445586"/>
                <a:gd name="connsiteY17" fmla="*/ 635489 h 1708593"/>
                <a:gd name="connsiteX18" fmla="*/ 1343051 w 1445586"/>
                <a:gd name="connsiteY18" fmla="*/ 402126 h 1708593"/>
                <a:gd name="connsiteX19" fmla="*/ 1404963 w 1445586"/>
                <a:gd name="connsiteY19" fmla="*/ 197339 h 1708593"/>
                <a:gd name="connsiteX20" fmla="*/ 1333526 w 1445586"/>
                <a:gd name="connsiteY20" fmla="*/ 2076 h 1708593"/>
                <a:gd name="connsiteX21" fmla="*/ 1223988 w 1445586"/>
                <a:gd name="connsiteY21" fmla="*/ 206864 h 1708593"/>
                <a:gd name="connsiteX22" fmla="*/ 838226 w 1445586"/>
                <a:gd name="connsiteY22" fmla="*/ 459276 h 1708593"/>
                <a:gd name="connsiteX23" fmla="*/ 742008 w 1445586"/>
                <a:gd name="connsiteY23" fmla="*/ 533781 h 1708593"/>
                <a:gd name="connsiteX24" fmla="*/ 604703 w 1445586"/>
                <a:gd name="connsiteY24" fmla="*/ 520786 h 1708593"/>
                <a:gd name="connsiteX25" fmla="*/ 476842 w 1445586"/>
                <a:gd name="connsiteY25" fmla="*/ 575029 h 1708593"/>
                <a:gd name="connsiteX26" fmla="*/ 400076 w 1445586"/>
                <a:gd name="connsiteY26" fmla="*/ 749789 h 1708593"/>
                <a:gd name="connsiteX0" fmla="*/ 400076 w 1445586"/>
                <a:gd name="connsiteY0" fmla="*/ 749789 h 1708593"/>
                <a:gd name="connsiteX1" fmla="*/ 209011 w 1445586"/>
                <a:gd name="connsiteY1" fmla="*/ 930119 h 1708593"/>
                <a:gd name="connsiteX2" fmla="*/ 62262 w 1445586"/>
                <a:gd name="connsiteY2" fmla="*/ 991547 h 1708593"/>
                <a:gd name="connsiteX3" fmla="*/ 2206 w 1445586"/>
                <a:gd name="connsiteY3" fmla="*/ 1100035 h 1708593"/>
                <a:gd name="connsiteX4" fmla="*/ 29328 w 1445586"/>
                <a:gd name="connsiteY4" fmla="*/ 1272454 h 1708593"/>
                <a:gd name="connsiteX5" fmla="*/ 138138 w 1445586"/>
                <a:gd name="connsiteY5" fmla="*/ 1359389 h 1708593"/>
                <a:gd name="connsiteX6" fmla="*/ 109563 w 1445586"/>
                <a:gd name="connsiteY6" fmla="*/ 1492739 h 1708593"/>
                <a:gd name="connsiteX7" fmla="*/ 581051 w 1445586"/>
                <a:gd name="connsiteY7" fmla="*/ 1607039 h 1708593"/>
                <a:gd name="connsiteX8" fmla="*/ 1181126 w 1445586"/>
                <a:gd name="connsiteY8" fmla="*/ 1702289 h 1708593"/>
                <a:gd name="connsiteX9" fmla="*/ 1066826 w 1445586"/>
                <a:gd name="connsiteY9" fmla="*/ 1421301 h 1708593"/>
                <a:gd name="connsiteX10" fmla="*/ 1123976 w 1445586"/>
                <a:gd name="connsiteY10" fmla="*/ 1273664 h 1708593"/>
                <a:gd name="connsiteX11" fmla="*/ 1306001 w 1445586"/>
                <a:gd name="connsiteY11" fmla="*/ 1206586 h 1708593"/>
                <a:gd name="connsiteX12" fmla="*/ 1409403 w 1445586"/>
                <a:gd name="connsiteY12" fmla="*/ 1134259 h 1708593"/>
                <a:gd name="connsiteX13" fmla="*/ 1445486 w 1445586"/>
                <a:gd name="connsiteY13" fmla="*/ 935366 h 1708593"/>
                <a:gd name="connsiteX14" fmla="*/ 1332880 w 1445586"/>
                <a:gd name="connsiteY14" fmla="*/ 795799 h 1708593"/>
                <a:gd name="connsiteX15" fmla="*/ 1157313 w 1445586"/>
                <a:gd name="connsiteY15" fmla="*/ 764076 h 1708593"/>
                <a:gd name="connsiteX16" fmla="*/ 1152955 w 1445586"/>
                <a:gd name="connsiteY16" fmla="*/ 685455 h 1708593"/>
                <a:gd name="connsiteX17" fmla="*/ 1228751 w 1445586"/>
                <a:gd name="connsiteY17" fmla="*/ 635489 h 1708593"/>
                <a:gd name="connsiteX18" fmla="*/ 1343051 w 1445586"/>
                <a:gd name="connsiteY18" fmla="*/ 402126 h 1708593"/>
                <a:gd name="connsiteX19" fmla="*/ 1404963 w 1445586"/>
                <a:gd name="connsiteY19" fmla="*/ 197339 h 1708593"/>
                <a:gd name="connsiteX20" fmla="*/ 1333526 w 1445586"/>
                <a:gd name="connsiteY20" fmla="*/ 2076 h 1708593"/>
                <a:gd name="connsiteX21" fmla="*/ 1223988 w 1445586"/>
                <a:gd name="connsiteY21" fmla="*/ 206864 h 1708593"/>
                <a:gd name="connsiteX22" fmla="*/ 838226 w 1445586"/>
                <a:gd name="connsiteY22" fmla="*/ 459276 h 1708593"/>
                <a:gd name="connsiteX23" fmla="*/ 742008 w 1445586"/>
                <a:gd name="connsiteY23" fmla="*/ 533781 h 1708593"/>
                <a:gd name="connsiteX24" fmla="*/ 604703 w 1445586"/>
                <a:gd name="connsiteY24" fmla="*/ 520786 h 1708593"/>
                <a:gd name="connsiteX25" fmla="*/ 476842 w 1445586"/>
                <a:gd name="connsiteY25" fmla="*/ 575029 h 1708593"/>
                <a:gd name="connsiteX26" fmla="*/ 400076 w 1445586"/>
                <a:gd name="connsiteY26" fmla="*/ 749789 h 1708593"/>
                <a:gd name="connsiteX0" fmla="*/ 400076 w 1447521"/>
                <a:gd name="connsiteY0" fmla="*/ 749789 h 1708593"/>
                <a:gd name="connsiteX1" fmla="*/ 209011 w 1447521"/>
                <a:gd name="connsiteY1" fmla="*/ 930119 h 1708593"/>
                <a:gd name="connsiteX2" fmla="*/ 62262 w 1447521"/>
                <a:gd name="connsiteY2" fmla="*/ 991547 h 1708593"/>
                <a:gd name="connsiteX3" fmla="*/ 2206 w 1447521"/>
                <a:gd name="connsiteY3" fmla="*/ 1100035 h 1708593"/>
                <a:gd name="connsiteX4" fmla="*/ 29328 w 1447521"/>
                <a:gd name="connsiteY4" fmla="*/ 1272454 h 1708593"/>
                <a:gd name="connsiteX5" fmla="*/ 138138 w 1447521"/>
                <a:gd name="connsiteY5" fmla="*/ 1359389 h 1708593"/>
                <a:gd name="connsiteX6" fmla="*/ 109563 w 1447521"/>
                <a:gd name="connsiteY6" fmla="*/ 1492739 h 1708593"/>
                <a:gd name="connsiteX7" fmla="*/ 581051 w 1447521"/>
                <a:gd name="connsiteY7" fmla="*/ 1607039 h 1708593"/>
                <a:gd name="connsiteX8" fmla="*/ 1181126 w 1447521"/>
                <a:gd name="connsiteY8" fmla="*/ 1702289 h 1708593"/>
                <a:gd name="connsiteX9" fmla="*/ 1066826 w 1447521"/>
                <a:gd name="connsiteY9" fmla="*/ 1421301 h 1708593"/>
                <a:gd name="connsiteX10" fmla="*/ 1123976 w 1447521"/>
                <a:gd name="connsiteY10" fmla="*/ 1273664 h 1708593"/>
                <a:gd name="connsiteX11" fmla="*/ 1306001 w 1447521"/>
                <a:gd name="connsiteY11" fmla="*/ 1206586 h 1708593"/>
                <a:gd name="connsiteX12" fmla="*/ 1409403 w 1447521"/>
                <a:gd name="connsiteY12" fmla="*/ 1134259 h 1708593"/>
                <a:gd name="connsiteX13" fmla="*/ 1447423 w 1447521"/>
                <a:gd name="connsiteY13" fmla="*/ 974112 h 1708593"/>
                <a:gd name="connsiteX14" fmla="*/ 1332880 w 1447521"/>
                <a:gd name="connsiteY14" fmla="*/ 795799 h 1708593"/>
                <a:gd name="connsiteX15" fmla="*/ 1157313 w 1447521"/>
                <a:gd name="connsiteY15" fmla="*/ 764076 h 1708593"/>
                <a:gd name="connsiteX16" fmla="*/ 1152955 w 1447521"/>
                <a:gd name="connsiteY16" fmla="*/ 685455 h 1708593"/>
                <a:gd name="connsiteX17" fmla="*/ 1228751 w 1447521"/>
                <a:gd name="connsiteY17" fmla="*/ 635489 h 1708593"/>
                <a:gd name="connsiteX18" fmla="*/ 1343051 w 1447521"/>
                <a:gd name="connsiteY18" fmla="*/ 402126 h 1708593"/>
                <a:gd name="connsiteX19" fmla="*/ 1404963 w 1447521"/>
                <a:gd name="connsiteY19" fmla="*/ 197339 h 1708593"/>
                <a:gd name="connsiteX20" fmla="*/ 1333526 w 1447521"/>
                <a:gd name="connsiteY20" fmla="*/ 2076 h 1708593"/>
                <a:gd name="connsiteX21" fmla="*/ 1223988 w 1447521"/>
                <a:gd name="connsiteY21" fmla="*/ 206864 h 1708593"/>
                <a:gd name="connsiteX22" fmla="*/ 838226 w 1447521"/>
                <a:gd name="connsiteY22" fmla="*/ 459276 h 1708593"/>
                <a:gd name="connsiteX23" fmla="*/ 742008 w 1447521"/>
                <a:gd name="connsiteY23" fmla="*/ 533781 h 1708593"/>
                <a:gd name="connsiteX24" fmla="*/ 604703 w 1447521"/>
                <a:gd name="connsiteY24" fmla="*/ 520786 h 1708593"/>
                <a:gd name="connsiteX25" fmla="*/ 476842 w 1447521"/>
                <a:gd name="connsiteY25" fmla="*/ 575029 h 1708593"/>
                <a:gd name="connsiteX26" fmla="*/ 400076 w 1447521"/>
                <a:gd name="connsiteY26" fmla="*/ 749789 h 1708593"/>
                <a:gd name="connsiteX0" fmla="*/ 400076 w 1447423"/>
                <a:gd name="connsiteY0" fmla="*/ 749789 h 1708593"/>
                <a:gd name="connsiteX1" fmla="*/ 209011 w 1447423"/>
                <a:gd name="connsiteY1" fmla="*/ 930119 h 1708593"/>
                <a:gd name="connsiteX2" fmla="*/ 62262 w 1447423"/>
                <a:gd name="connsiteY2" fmla="*/ 991547 h 1708593"/>
                <a:gd name="connsiteX3" fmla="*/ 2206 w 1447423"/>
                <a:gd name="connsiteY3" fmla="*/ 1100035 h 1708593"/>
                <a:gd name="connsiteX4" fmla="*/ 29328 w 1447423"/>
                <a:gd name="connsiteY4" fmla="*/ 1272454 h 1708593"/>
                <a:gd name="connsiteX5" fmla="*/ 138138 w 1447423"/>
                <a:gd name="connsiteY5" fmla="*/ 1359389 h 1708593"/>
                <a:gd name="connsiteX6" fmla="*/ 109563 w 1447423"/>
                <a:gd name="connsiteY6" fmla="*/ 1492739 h 1708593"/>
                <a:gd name="connsiteX7" fmla="*/ 581051 w 1447423"/>
                <a:gd name="connsiteY7" fmla="*/ 1607039 h 1708593"/>
                <a:gd name="connsiteX8" fmla="*/ 1181126 w 1447423"/>
                <a:gd name="connsiteY8" fmla="*/ 1702289 h 1708593"/>
                <a:gd name="connsiteX9" fmla="*/ 1066826 w 1447423"/>
                <a:gd name="connsiteY9" fmla="*/ 1421301 h 1708593"/>
                <a:gd name="connsiteX10" fmla="*/ 1123976 w 1447423"/>
                <a:gd name="connsiteY10" fmla="*/ 1273664 h 1708593"/>
                <a:gd name="connsiteX11" fmla="*/ 1306001 w 1447423"/>
                <a:gd name="connsiteY11" fmla="*/ 1206586 h 1708593"/>
                <a:gd name="connsiteX12" fmla="*/ 1409403 w 1447423"/>
                <a:gd name="connsiteY12" fmla="*/ 1134259 h 1708593"/>
                <a:gd name="connsiteX13" fmla="*/ 1447423 w 1447423"/>
                <a:gd name="connsiteY13" fmla="*/ 974112 h 1708593"/>
                <a:gd name="connsiteX14" fmla="*/ 1332880 w 1447423"/>
                <a:gd name="connsiteY14" fmla="*/ 795799 h 1708593"/>
                <a:gd name="connsiteX15" fmla="*/ 1157313 w 1447423"/>
                <a:gd name="connsiteY15" fmla="*/ 764076 h 1708593"/>
                <a:gd name="connsiteX16" fmla="*/ 1152955 w 1447423"/>
                <a:gd name="connsiteY16" fmla="*/ 685455 h 1708593"/>
                <a:gd name="connsiteX17" fmla="*/ 1228751 w 1447423"/>
                <a:gd name="connsiteY17" fmla="*/ 635489 h 1708593"/>
                <a:gd name="connsiteX18" fmla="*/ 1343051 w 1447423"/>
                <a:gd name="connsiteY18" fmla="*/ 402126 h 1708593"/>
                <a:gd name="connsiteX19" fmla="*/ 1404963 w 1447423"/>
                <a:gd name="connsiteY19" fmla="*/ 197339 h 1708593"/>
                <a:gd name="connsiteX20" fmla="*/ 1333526 w 1447423"/>
                <a:gd name="connsiteY20" fmla="*/ 2076 h 1708593"/>
                <a:gd name="connsiteX21" fmla="*/ 1223988 w 1447423"/>
                <a:gd name="connsiteY21" fmla="*/ 206864 h 1708593"/>
                <a:gd name="connsiteX22" fmla="*/ 838226 w 1447423"/>
                <a:gd name="connsiteY22" fmla="*/ 459276 h 1708593"/>
                <a:gd name="connsiteX23" fmla="*/ 742008 w 1447423"/>
                <a:gd name="connsiteY23" fmla="*/ 533781 h 1708593"/>
                <a:gd name="connsiteX24" fmla="*/ 604703 w 1447423"/>
                <a:gd name="connsiteY24" fmla="*/ 520786 h 1708593"/>
                <a:gd name="connsiteX25" fmla="*/ 476842 w 1447423"/>
                <a:gd name="connsiteY25" fmla="*/ 575029 h 1708593"/>
                <a:gd name="connsiteX26" fmla="*/ 400076 w 1447423"/>
                <a:gd name="connsiteY26" fmla="*/ 749789 h 1708593"/>
                <a:gd name="connsiteX0" fmla="*/ 400076 w 1449248"/>
                <a:gd name="connsiteY0" fmla="*/ 749789 h 1708593"/>
                <a:gd name="connsiteX1" fmla="*/ 209011 w 1449248"/>
                <a:gd name="connsiteY1" fmla="*/ 930119 h 1708593"/>
                <a:gd name="connsiteX2" fmla="*/ 62262 w 1449248"/>
                <a:gd name="connsiteY2" fmla="*/ 991547 h 1708593"/>
                <a:gd name="connsiteX3" fmla="*/ 2206 w 1449248"/>
                <a:gd name="connsiteY3" fmla="*/ 1100035 h 1708593"/>
                <a:gd name="connsiteX4" fmla="*/ 29328 w 1449248"/>
                <a:gd name="connsiteY4" fmla="*/ 1272454 h 1708593"/>
                <a:gd name="connsiteX5" fmla="*/ 138138 w 1449248"/>
                <a:gd name="connsiteY5" fmla="*/ 1359389 h 1708593"/>
                <a:gd name="connsiteX6" fmla="*/ 109563 w 1449248"/>
                <a:gd name="connsiteY6" fmla="*/ 1492739 h 1708593"/>
                <a:gd name="connsiteX7" fmla="*/ 581051 w 1449248"/>
                <a:gd name="connsiteY7" fmla="*/ 1607039 h 1708593"/>
                <a:gd name="connsiteX8" fmla="*/ 1181126 w 1449248"/>
                <a:gd name="connsiteY8" fmla="*/ 1702289 h 1708593"/>
                <a:gd name="connsiteX9" fmla="*/ 1066826 w 1449248"/>
                <a:gd name="connsiteY9" fmla="*/ 1421301 h 1708593"/>
                <a:gd name="connsiteX10" fmla="*/ 1123976 w 1449248"/>
                <a:gd name="connsiteY10" fmla="*/ 1273664 h 1708593"/>
                <a:gd name="connsiteX11" fmla="*/ 1306001 w 1449248"/>
                <a:gd name="connsiteY11" fmla="*/ 1206586 h 1708593"/>
                <a:gd name="connsiteX12" fmla="*/ 1409403 w 1449248"/>
                <a:gd name="connsiteY12" fmla="*/ 1134259 h 1708593"/>
                <a:gd name="connsiteX13" fmla="*/ 1447423 w 1449248"/>
                <a:gd name="connsiteY13" fmla="*/ 974112 h 1708593"/>
                <a:gd name="connsiteX14" fmla="*/ 1332880 w 1449248"/>
                <a:gd name="connsiteY14" fmla="*/ 795799 h 1708593"/>
                <a:gd name="connsiteX15" fmla="*/ 1157313 w 1449248"/>
                <a:gd name="connsiteY15" fmla="*/ 764076 h 1708593"/>
                <a:gd name="connsiteX16" fmla="*/ 1152955 w 1449248"/>
                <a:gd name="connsiteY16" fmla="*/ 685455 h 1708593"/>
                <a:gd name="connsiteX17" fmla="*/ 1228751 w 1449248"/>
                <a:gd name="connsiteY17" fmla="*/ 635489 h 1708593"/>
                <a:gd name="connsiteX18" fmla="*/ 1343051 w 1449248"/>
                <a:gd name="connsiteY18" fmla="*/ 402126 h 1708593"/>
                <a:gd name="connsiteX19" fmla="*/ 1404963 w 1449248"/>
                <a:gd name="connsiteY19" fmla="*/ 197339 h 1708593"/>
                <a:gd name="connsiteX20" fmla="*/ 1333526 w 1449248"/>
                <a:gd name="connsiteY20" fmla="*/ 2076 h 1708593"/>
                <a:gd name="connsiteX21" fmla="*/ 1223988 w 1449248"/>
                <a:gd name="connsiteY21" fmla="*/ 206864 h 1708593"/>
                <a:gd name="connsiteX22" fmla="*/ 838226 w 1449248"/>
                <a:gd name="connsiteY22" fmla="*/ 459276 h 1708593"/>
                <a:gd name="connsiteX23" fmla="*/ 742008 w 1449248"/>
                <a:gd name="connsiteY23" fmla="*/ 533781 h 1708593"/>
                <a:gd name="connsiteX24" fmla="*/ 604703 w 1449248"/>
                <a:gd name="connsiteY24" fmla="*/ 520786 h 1708593"/>
                <a:gd name="connsiteX25" fmla="*/ 476842 w 1449248"/>
                <a:gd name="connsiteY25" fmla="*/ 575029 h 1708593"/>
                <a:gd name="connsiteX26" fmla="*/ 400076 w 1449248"/>
                <a:gd name="connsiteY26" fmla="*/ 749789 h 1708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49248" h="1708593">
                  <a:moveTo>
                    <a:pt x="400076" y="749789"/>
                  </a:moveTo>
                  <a:cubicBezTo>
                    <a:pt x="478658" y="1086338"/>
                    <a:pt x="323432" y="940195"/>
                    <a:pt x="209011" y="930119"/>
                  </a:cubicBezTo>
                  <a:cubicBezTo>
                    <a:pt x="94590" y="920043"/>
                    <a:pt x="85752" y="967425"/>
                    <a:pt x="62262" y="991547"/>
                  </a:cubicBezTo>
                  <a:cubicBezTo>
                    <a:pt x="38773" y="1015669"/>
                    <a:pt x="9632" y="1055800"/>
                    <a:pt x="2206" y="1100035"/>
                  </a:cubicBezTo>
                  <a:cubicBezTo>
                    <a:pt x="-5220" y="1144270"/>
                    <a:pt x="6673" y="1229228"/>
                    <a:pt x="29328" y="1272454"/>
                  </a:cubicBezTo>
                  <a:cubicBezTo>
                    <a:pt x="51983" y="1315680"/>
                    <a:pt x="124766" y="1322675"/>
                    <a:pt x="138138" y="1359389"/>
                  </a:cubicBezTo>
                  <a:cubicBezTo>
                    <a:pt x="151510" y="1396103"/>
                    <a:pt x="35744" y="1451464"/>
                    <a:pt x="109563" y="1492739"/>
                  </a:cubicBezTo>
                  <a:cubicBezTo>
                    <a:pt x="183382" y="1534014"/>
                    <a:pt x="402457" y="1572114"/>
                    <a:pt x="581051" y="1607039"/>
                  </a:cubicBezTo>
                  <a:cubicBezTo>
                    <a:pt x="759645" y="1641964"/>
                    <a:pt x="1100164" y="1733245"/>
                    <a:pt x="1181126" y="1702289"/>
                  </a:cubicBezTo>
                  <a:cubicBezTo>
                    <a:pt x="1262089" y="1671333"/>
                    <a:pt x="1076351" y="1492739"/>
                    <a:pt x="1066826" y="1421301"/>
                  </a:cubicBezTo>
                  <a:cubicBezTo>
                    <a:pt x="1057301" y="1349864"/>
                    <a:pt x="1084114" y="1309450"/>
                    <a:pt x="1123976" y="1273664"/>
                  </a:cubicBezTo>
                  <a:cubicBezTo>
                    <a:pt x="1163838" y="1237878"/>
                    <a:pt x="1258430" y="1229820"/>
                    <a:pt x="1306001" y="1206586"/>
                  </a:cubicBezTo>
                  <a:cubicBezTo>
                    <a:pt x="1353572" y="1183352"/>
                    <a:pt x="1385833" y="1173005"/>
                    <a:pt x="1409403" y="1134259"/>
                  </a:cubicBezTo>
                  <a:cubicBezTo>
                    <a:pt x="1432973" y="1095513"/>
                    <a:pt x="1455980" y="1080568"/>
                    <a:pt x="1447423" y="974112"/>
                  </a:cubicBezTo>
                  <a:cubicBezTo>
                    <a:pt x="1419493" y="844409"/>
                    <a:pt x="1381232" y="830805"/>
                    <a:pt x="1332880" y="795799"/>
                  </a:cubicBezTo>
                  <a:cubicBezTo>
                    <a:pt x="1284528" y="760793"/>
                    <a:pt x="1187301" y="782467"/>
                    <a:pt x="1157313" y="764076"/>
                  </a:cubicBezTo>
                  <a:cubicBezTo>
                    <a:pt x="1127325" y="745685"/>
                    <a:pt x="1141049" y="706886"/>
                    <a:pt x="1152955" y="685455"/>
                  </a:cubicBezTo>
                  <a:cubicBezTo>
                    <a:pt x="1164861" y="664024"/>
                    <a:pt x="1197068" y="682710"/>
                    <a:pt x="1228751" y="635489"/>
                  </a:cubicBezTo>
                  <a:cubicBezTo>
                    <a:pt x="1260434" y="588268"/>
                    <a:pt x="1185094" y="470388"/>
                    <a:pt x="1343051" y="402126"/>
                  </a:cubicBezTo>
                  <a:cubicBezTo>
                    <a:pt x="1501008" y="333864"/>
                    <a:pt x="1406550" y="264014"/>
                    <a:pt x="1404963" y="197339"/>
                  </a:cubicBezTo>
                  <a:cubicBezTo>
                    <a:pt x="1403376" y="130664"/>
                    <a:pt x="1368451" y="-19355"/>
                    <a:pt x="1333526" y="2076"/>
                  </a:cubicBezTo>
                  <a:cubicBezTo>
                    <a:pt x="1298601" y="23507"/>
                    <a:pt x="1306538" y="130664"/>
                    <a:pt x="1223988" y="206864"/>
                  </a:cubicBezTo>
                  <a:cubicBezTo>
                    <a:pt x="1141438" y="283064"/>
                    <a:pt x="927920" y="397364"/>
                    <a:pt x="838226" y="459276"/>
                  </a:cubicBezTo>
                  <a:cubicBezTo>
                    <a:pt x="748532" y="521188"/>
                    <a:pt x="784480" y="512551"/>
                    <a:pt x="742008" y="533781"/>
                  </a:cubicBezTo>
                  <a:cubicBezTo>
                    <a:pt x="699536" y="555011"/>
                    <a:pt x="649220" y="501965"/>
                    <a:pt x="604703" y="520786"/>
                  </a:cubicBezTo>
                  <a:cubicBezTo>
                    <a:pt x="569872" y="520234"/>
                    <a:pt x="507395" y="547840"/>
                    <a:pt x="476842" y="575029"/>
                  </a:cubicBezTo>
                  <a:cubicBezTo>
                    <a:pt x="429217" y="603604"/>
                    <a:pt x="398865" y="684795"/>
                    <a:pt x="400076" y="749789"/>
                  </a:cubicBezTo>
                  <a:close/>
                </a:path>
              </a:pathLst>
            </a:custGeom>
            <a:solidFill>
              <a:srgbClr val="69796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8">
              <a:extLst>
                <a:ext uri="{FF2B5EF4-FFF2-40B4-BE49-F238E27FC236}">
                  <a16:creationId xmlns:a16="http://schemas.microsoft.com/office/drawing/2014/main" id="{2D0EE762-AABA-49AB-A6D3-0633AA7F30C6}"/>
                </a:ext>
              </a:extLst>
            </p:cNvPr>
            <p:cNvSpPr/>
            <p:nvPr/>
          </p:nvSpPr>
          <p:spPr>
            <a:xfrm>
              <a:off x="4364303" y="2537799"/>
              <a:ext cx="1440318" cy="1541700"/>
            </a:xfrm>
            <a:custGeom>
              <a:avLst/>
              <a:gdLst>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320945 w 1465222"/>
                <a:gd name="connsiteY19"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320945 w 1465222"/>
                <a:gd name="connsiteY19"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606695 w 1465222"/>
                <a:gd name="connsiteY19" fmla="*/ 729158 h 1860940"/>
                <a:gd name="connsiteX20" fmla="*/ 320945 w 1465222"/>
                <a:gd name="connsiteY20"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759095 w 1465222"/>
                <a:gd name="connsiteY19" fmla="*/ 610095 h 1860940"/>
                <a:gd name="connsiteX20" fmla="*/ 606695 w 1465222"/>
                <a:gd name="connsiteY20" fmla="*/ 729158 h 1860940"/>
                <a:gd name="connsiteX21" fmla="*/ 320945 w 1465222"/>
                <a:gd name="connsiteY21"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759095 w 1465222"/>
                <a:gd name="connsiteY19" fmla="*/ 610095 h 1860940"/>
                <a:gd name="connsiteX20" fmla="*/ 606695 w 1465222"/>
                <a:gd name="connsiteY20" fmla="*/ 729158 h 1860940"/>
                <a:gd name="connsiteX21" fmla="*/ 320945 w 1465222"/>
                <a:gd name="connsiteY21"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24827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759095 w 1465222"/>
                <a:gd name="connsiteY19" fmla="*/ 610095 h 1860940"/>
                <a:gd name="connsiteX20" fmla="*/ 606695 w 1465222"/>
                <a:gd name="connsiteY20" fmla="*/ 729158 h 1860940"/>
                <a:gd name="connsiteX21" fmla="*/ 320945 w 1465222"/>
                <a:gd name="connsiteY21" fmla="*/ 900608 h 1860940"/>
                <a:gd name="connsiteX0" fmla="*/ 320945 w 1465222"/>
                <a:gd name="connsiteY0" fmla="*/ 900608 h 1859412"/>
                <a:gd name="connsiteX1" fmla="*/ 159020 w 1465222"/>
                <a:gd name="connsiteY1" fmla="*/ 1091108 h 1859412"/>
                <a:gd name="connsiteX2" fmla="*/ 59007 w 1465222"/>
                <a:gd name="connsiteY2" fmla="*/ 1510208 h 1859412"/>
                <a:gd name="connsiteX3" fmla="*/ 30432 w 1465222"/>
                <a:gd name="connsiteY3" fmla="*/ 1643558 h 1859412"/>
                <a:gd name="connsiteX4" fmla="*/ 501920 w 1465222"/>
                <a:gd name="connsiteY4" fmla="*/ 1757858 h 1859412"/>
                <a:gd name="connsiteX5" fmla="*/ 1101995 w 1465222"/>
                <a:gd name="connsiteY5" fmla="*/ 1853108 h 1859412"/>
                <a:gd name="connsiteX6" fmla="*/ 987695 w 1465222"/>
                <a:gd name="connsiteY6" fmla="*/ 1572120 h 1859412"/>
                <a:gd name="connsiteX7" fmla="*/ 1049607 w 1465222"/>
                <a:gd name="connsiteY7" fmla="*/ 1400670 h 1859412"/>
                <a:gd name="connsiteX8" fmla="*/ 1235345 w 1465222"/>
                <a:gd name="connsiteY8" fmla="*/ 1248270 h 1859412"/>
                <a:gd name="connsiteX9" fmla="*/ 1178195 w 1465222"/>
                <a:gd name="connsiteY9" fmla="*/ 929183 h 1859412"/>
                <a:gd name="connsiteX10" fmla="*/ 1078182 w 1465222"/>
                <a:gd name="connsiteY10" fmla="*/ 914895 h 1859412"/>
                <a:gd name="connsiteX11" fmla="*/ 1149620 w 1465222"/>
                <a:gd name="connsiteY11" fmla="*/ 786308 h 1859412"/>
                <a:gd name="connsiteX12" fmla="*/ 1163907 w 1465222"/>
                <a:gd name="connsiteY12" fmla="*/ 400545 h 1859412"/>
                <a:gd name="connsiteX13" fmla="*/ 1435370 w 1465222"/>
                <a:gd name="connsiteY13" fmla="*/ 195758 h 1859412"/>
                <a:gd name="connsiteX14" fmla="*/ 1444895 w 1465222"/>
                <a:gd name="connsiteY14" fmla="*/ 43358 h 1859412"/>
                <a:gd name="connsiteX15" fmla="*/ 1316307 w 1465222"/>
                <a:gd name="connsiteY15" fmla="*/ 167183 h 1859412"/>
                <a:gd name="connsiteX16" fmla="*/ 1306782 w 1465222"/>
                <a:gd name="connsiteY16" fmla="*/ 495 h 1859412"/>
                <a:gd name="connsiteX17" fmla="*/ 1197245 w 1465222"/>
                <a:gd name="connsiteY17" fmla="*/ 124320 h 1859412"/>
                <a:gd name="connsiteX18" fmla="*/ 1144857 w 1465222"/>
                <a:gd name="connsiteY18" fmla="*/ 357683 h 1859412"/>
                <a:gd name="connsiteX19" fmla="*/ 759095 w 1465222"/>
                <a:gd name="connsiteY19" fmla="*/ 610095 h 1859412"/>
                <a:gd name="connsiteX20" fmla="*/ 606695 w 1465222"/>
                <a:gd name="connsiteY20" fmla="*/ 729158 h 1859412"/>
                <a:gd name="connsiteX21" fmla="*/ 320945 w 1465222"/>
                <a:gd name="connsiteY21" fmla="*/ 900608 h 1859412"/>
                <a:gd name="connsiteX0" fmla="*/ 320945 w 1465222"/>
                <a:gd name="connsiteY0" fmla="*/ 900608 h 1859412"/>
                <a:gd name="connsiteX1" fmla="*/ 159020 w 1465222"/>
                <a:gd name="connsiteY1" fmla="*/ 1091108 h 1859412"/>
                <a:gd name="connsiteX2" fmla="*/ 59007 w 1465222"/>
                <a:gd name="connsiteY2" fmla="*/ 1510208 h 1859412"/>
                <a:gd name="connsiteX3" fmla="*/ 30432 w 1465222"/>
                <a:gd name="connsiteY3" fmla="*/ 1643558 h 1859412"/>
                <a:gd name="connsiteX4" fmla="*/ 501920 w 1465222"/>
                <a:gd name="connsiteY4" fmla="*/ 1757858 h 1859412"/>
                <a:gd name="connsiteX5" fmla="*/ 1101995 w 1465222"/>
                <a:gd name="connsiteY5" fmla="*/ 1853108 h 1859412"/>
                <a:gd name="connsiteX6" fmla="*/ 987695 w 1465222"/>
                <a:gd name="connsiteY6" fmla="*/ 1572120 h 1859412"/>
                <a:gd name="connsiteX7" fmla="*/ 1044845 w 1465222"/>
                <a:gd name="connsiteY7" fmla="*/ 1424483 h 1859412"/>
                <a:gd name="connsiteX8" fmla="*/ 1235345 w 1465222"/>
                <a:gd name="connsiteY8" fmla="*/ 1248270 h 1859412"/>
                <a:gd name="connsiteX9" fmla="*/ 1178195 w 1465222"/>
                <a:gd name="connsiteY9" fmla="*/ 929183 h 1859412"/>
                <a:gd name="connsiteX10" fmla="*/ 1078182 w 1465222"/>
                <a:gd name="connsiteY10" fmla="*/ 914895 h 1859412"/>
                <a:gd name="connsiteX11" fmla="*/ 1149620 w 1465222"/>
                <a:gd name="connsiteY11" fmla="*/ 786308 h 1859412"/>
                <a:gd name="connsiteX12" fmla="*/ 1163907 w 1465222"/>
                <a:gd name="connsiteY12" fmla="*/ 400545 h 1859412"/>
                <a:gd name="connsiteX13" fmla="*/ 1435370 w 1465222"/>
                <a:gd name="connsiteY13" fmla="*/ 195758 h 1859412"/>
                <a:gd name="connsiteX14" fmla="*/ 1444895 w 1465222"/>
                <a:gd name="connsiteY14" fmla="*/ 43358 h 1859412"/>
                <a:gd name="connsiteX15" fmla="*/ 1316307 w 1465222"/>
                <a:gd name="connsiteY15" fmla="*/ 167183 h 1859412"/>
                <a:gd name="connsiteX16" fmla="*/ 1306782 w 1465222"/>
                <a:gd name="connsiteY16" fmla="*/ 495 h 1859412"/>
                <a:gd name="connsiteX17" fmla="*/ 1197245 w 1465222"/>
                <a:gd name="connsiteY17" fmla="*/ 124320 h 1859412"/>
                <a:gd name="connsiteX18" fmla="*/ 1144857 w 1465222"/>
                <a:gd name="connsiteY18" fmla="*/ 357683 h 1859412"/>
                <a:gd name="connsiteX19" fmla="*/ 759095 w 1465222"/>
                <a:gd name="connsiteY19" fmla="*/ 610095 h 1859412"/>
                <a:gd name="connsiteX20" fmla="*/ 606695 w 1465222"/>
                <a:gd name="connsiteY20" fmla="*/ 729158 h 1859412"/>
                <a:gd name="connsiteX21" fmla="*/ 320945 w 1465222"/>
                <a:gd name="connsiteY21" fmla="*/ 900608 h 1859412"/>
                <a:gd name="connsiteX0" fmla="*/ 320945 w 1465222"/>
                <a:gd name="connsiteY0" fmla="*/ 900608 h 1859412"/>
                <a:gd name="connsiteX1" fmla="*/ 159020 w 1465222"/>
                <a:gd name="connsiteY1" fmla="*/ 1091108 h 1859412"/>
                <a:gd name="connsiteX2" fmla="*/ 59007 w 1465222"/>
                <a:gd name="connsiteY2" fmla="*/ 1510208 h 1859412"/>
                <a:gd name="connsiteX3" fmla="*/ 30432 w 1465222"/>
                <a:gd name="connsiteY3" fmla="*/ 1643558 h 1859412"/>
                <a:gd name="connsiteX4" fmla="*/ 501920 w 1465222"/>
                <a:gd name="connsiteY4" fmla="*/ 1757858 h 1859412"/>
                <a:gd name="connsiteX5" fmla="*/ 1101995 w 1465222"/>
                <a:gd name="connsiteY5" fmla="*/ 1853108 h 1859412"/>
                <a:gd name="connsiteX6" fmla="*/ 987695 w 1465222"/>
                <a:gd name="connsiteY6" fmla="*/ 1572120 h 1859412"/>
                <a:gd name="connsiteX7" fmla="*/ 1044845 w 1465222"/>
                <a:gd name="connsiteY7" fmla="*/ 1424483 h 1859412"/>
                <a:gd name="connsiteX8" fmla="*/ 1235345 w 1465222"/>
                <a:gd name="connsiteY8" fmla="*/ 1248270 h 1859412"/>
                <a:gd name="connsiteX9" fmla="*/ 1178195 w 1465222"/>
                <a:gd name="connsiteY9" fmla="*/ 929183 h 1859412"/>
                <a:gd name="connsiteX10" fmla="*/ 1078182 w 1465222"/>
                <a:gd name="connsiteY10" fmla="*/ 914895 h 1859412"/>
                <a:gd name="connsiteX11" fmla="*/ 1149620 w 1465222"/>
                <a:gd name="connsiteY11" fmla="*/ 786308 h 1859412"/>
                <a:gd name="connsiteX12" fmla="*/ 1163907 w 1465222"/>
                <a:gd name="connsiteY12" fmla="*/ 400545 h 1859412"/>
                <a:gd name="connsiteX13" fmla="*/ 1435370 w 1465222"/>
                <a:gd name="connsiteY13" fmla="*/ 195758 h 1859412"/>
                <a:gd name="connsiteX14" fmla="*/ 1444895 w 1465222"/>
                <a:gd name="connsiteY14" fmla="*/ 43358 h 1859412"/>
                <a:gd name="connsiteX15" fmla="*/ 1316307 w 1465222"/>
                <a:gd name="connsiteY15" fmla="*/ 167183 h 1859412"/>
                <a:gd name="connsiteX16" fmla="*/ 1306782 w 1465222"/>
                <a:gd name="connsiteY16" fmla="*/ 495 h 1859412"/>
                <a:gd name="connsiteX17" fmla="*/ 1197245 w 1465222"/>
                <a:gd name="connsiteY17" fmla="*/ 124320 h 1859412"/>
                <a:gd name="connsiteX18" fmla="*/ 1144857 w 1465222"/>
                <a:gd name="connsiteY18" fmla="*/ 357683 h 1859412"/>
                <a:gd name="connsiteX19" fmla="*/ 759095 w 1465222"/>
                <a:gd name="connsiteY19" fmla="*/ 610095 h 1859412"/>
                <a:gd name="connsiteX20" fmla="*/ 606695 w 1465222"/>
                <a:gd name="connsiteY20" fmla="*/ 729158 h 1859412"/>
                <a:gd name="connsiteX21" fmla="*/ 320945 w 1465222"/>
                <a:gd name="connsiteY21" fmla="*/ 900608 h 1859412"/>
                <a:gd name="connsiteX0" fmla="*/ 319352 w 1463629"/>
                <a:gd name="connsiteY0" fmla="*/ 900608 h 1859412"/>
                <a:gd name="connsiteX1" fmla="*/ 105039 w 1463629"/>
                <a:gd name="connsiteY1" fmla="*/ 1143495 h 1859412"/>
                <a:gd name="connsiteX2" fmla="*/ 57414 w 1463629"/>
                <a:gd name="connsiteY2" fmla="*/ 1510208 h 1859412"/>
                <a:gd name="connsiteX3" fmla="*/ 28839 w 1463629"/>
                <a:gd name="connsiteY3" fmla="*/ 1643558 h 1859412"/>
                <a:gd name="connsiteX4" fmla="*/ 500327 w 1463629"/>
                <a:gd name="connsiteY4" fmla="*/ 1757858 h 1859412"/>
                <a:gd name="connsiteX5" fmla="*/ 1100402 w 1463629"/>
                <a:gd name="connsiteY5" fmla="*/ 1853108 h 1859412"/>
                <a:gd name="connsiteX6" fmla="*/ 986102 w 1463629"/>
                <a:gd name="connsiteY6" fmla="*/ 1572120 h 1859412"/>
                <a:gd name="connsiteX7" fmla="*/ 1043252 w 1463629"/>
                <a:gd name="connsiteY7" fmla="*/ 1424483 h 1859412"/>
                <a:gd name="connsiteX8" fmla="*/ 1233752 w 1463629"/>
                <a:gd name="connsiteY8" fmla="*/ 1248270 h 1859412"/>
                <a:gd name="connsiteX9" fmla="*/ 1176602 w 1463629"/>
                <a:gd name="connsiteY9" fmla="*/ 929183 h 1859412"/>
                <a:gd name="connsiteX10" fmla="*/ 1076589 w 1463629"/>
                <a:gd name="connsiteY10" fmla="*/ 914895 h 1859412"/>
                <a:gd name="connsiteX11" fmla="*/ 1148027 w 1463629"/>
                <a:gd name="connsiteY11" fmla="*/ 786308 h 1859412"/>
                <a:gd name="connsiteX12" fmla="*/ 1162314 w 1463629"/>
                <a:gd name="connsiteY12" fmla="*/ 400545 h 1859412"/>
                <a:gd name="connsiteX13" fmla="*/ 1433777 w 1463629"/>
                <a:gd name="connsiteY13" fmla="*/ 195758 h 1859412"/>
                <a:gd name="connsiteX14" fmla="*/ 1443302 w 1463629"/>
                <a:gd name="connsiteY14" fmla="*/ 43358 h 1859412"/>
                <a:gd name="connsiteX15" fmla="*/ 1314714 w 1463629"/>
                <a:gd name="connsiteY15" fmla="*/ 167183 h 1859412"/>
                <a:gd name="connsiteX16" fmla="*/ 1305189 w 1463629"/>
                <a:gd name="connsiteY16" fmla="*/ 495 h 1859412"/>
                <a:gd name="connsiteX17" fmla="*/ 1195652 w 1463629"/>
                <a:gd name="connsiteY17" fmla="*/ 124320 h 1859412"/>
                <a:gd name="connsiteX18" fmla="*/ 1143264 w 1463629"/>
                <a:gd name="connsiteY18" fmla="*/ 357683 h 1859412"/>
                <a:gd name="connsiteX19" fmla="*/ 757502 w 1463629"/>
                <a:gd name="connsiteY19" fmla="*/ 610095 h 1859412"/>
                <a:gd name="connsiteX20" fmla="*/ 605102 w 1463629"/>
                <a:gd name="connsiteY20" fmla="*/ 729158 h 1859412"/>
                <a:gd name="connsiteX21" fmla="*/ 319352 w 1463629"/>
                <a:gd name="connsiteY21" fmla="*/ 900608 h 1859412"/>
                <a:gd name="connsiteX0" fmla="*/ 319352 w 1463629"/>
                <a:gd name="connsiteY0" fmla="*/ 900608 h 1859412"/>
                <a:gd name="connsiteX1" fmla="*/ 105039 w 1463629"/>
                <a:gd name="connsiteY1" fmla="*/ 1119683 h 1859412"/>
                <a:gd name="connsiteX2" fmla="*/ 57414 w 1463629"/>
                <a:gd name="connsiteY2" fmla="*/ 1510208 h 1859412"/>
                <a:gd name="connsiteX3" fmla="*/ 28839 w 1463629"/>
                <a:gd name="connsiteY3" fmla="*/ 1643558 h 1859412"/>
                <a:gd name="connsiteX4" fmla="*/ 500327 w 1463629"/>
                <a:gd name="connsiteY4" fmla="*/ 1757858 h 1859412"/>
                <a:gd name="connsiteX5" fmla="*/ 1100402 w 1463629"/>
                <a:gd name="connsiteY5" fmla="*/ 1853108 h 1859412"/>
                <a:gd name="connsiteX6" fmla="*/ 986102 w 1463629"/>
                <a:gd name="connsiteY6" fmla="*/ 1572120 h 1859412"/>
                <a:gd name="connsiteX7" fmla="*/ 1043252 w 1463629"/>
                <a:gd name="connsiteY7" fmla="*/ 1424483 h 1859412"/>
                <a:gd name="connsiteX8" fmla="*/ 1233752 w 1463629"/>
                <a:gd name="connsiteY8" fmla="*/ 1248270 h 1859412"/>
                <a:gd name="connsiteX9" fmla="*/ 1176602 w 1463629"/>
                <a:gd name="connsiteY9" fmla="*/ 929183 h 1859412"/>
                <a:gd name="connsiteX10" fmla="*/ 1076589 w 1463629"/>
                <a:gd name="connsiteY10" fmla="*/ 914895 h 1859412"/>
                <a:gd name="connsiteX11" fmla="*/ 1148027 w 1463629"/>
                <a:gd name="connsiteY11" fmla="*/ 786308 h 1859412"/>
                <a:gd name="connsiteX12" fmla="*/ 1162314 w 1463629"/>
                <a:gd name="connsiteY12" fmla="*/ 400545 h 1859412"/>
                <a:gd name="connsiteX13" fmla="*/ 1433777 w 1463629"/>
                <a:gd name="connsiteY13" fmla="*/ 195758 h 1859412"/>
                <a:gd name="connsiteX14" fmla="*/ 1443302 w 1463629"/>
                <a:gd name="connsiteY14" fmla="*/ 43358 h 1859412"/>
                <a:gd name="connsiteX15" fmla="*/ 1314714 w 1463629"/>
                <a:gd name="connsiteY15" fmla="*/ 167183 h 1859412"/>
                <a:gd name="connsiteX16" fmla="*/ 1305189 w 1463629"/>
                <a:gd name="connsiteY16" fmla="*/ 495 h 1859412"/>
                <a:gd name="connsiteX17" fmla="*/ 1195652 w 1463629"/>
                <a:gd name="connsiteY17" fmla="*/ 124320 h 1859412"/>
                <a:gd name="connsiteX18" fmla="*/ 1143264 w 1463629"/>
                <a:gd name="connsiteY18" fmla="*/ 357683 h 1859412"/>
                <a:gd name="connsiteX19" fmla="*/ 757502 w 1463629"/>
                <a:gd name="connsiteY19" fmla="*/ 610095 h 1859412"/>
                <a:gd name="connsiteX20" fmla="*/ 605102 w 1463629"/>
                <a:gd name="connsiteY20" fmla="*/ 729158 h 1859412"/>
                <a:gd name="connsiteX21" fmla="*/ 319352 w 1463629"/>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05189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05189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43289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52814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476 h 1859280"/>
                <a:gd name="connsiteX1" fmla="*/ 105039 w 1457435"/>
                <a:gd name="connsiteY1" fmla="*/ 1119551 h 1859280"/>
                <a:gd name="connsiteX2" fmla="*/ 57414 w 1457435"/>
                <a:gd name="connsiteY2" fmla="*/ 1510076 h 1859280"/>
                <a:gd name="connsiteX3" fmla="*/ 28839 w 1457435"/>
                <a:gd name="connsiteY3" fmla="*/ 1643426 h 1859280"/>
                <a:gd name="connsiteX4" fmla="*/ 500327 w 1457435"/>
                <a:gd name="connsiteY4" fmla="*/ 1757726 h 1859280"/>
                <a:gd name="connsiteX5" fmla="*/ 1100402 w 1457435"/>
                <a:gd name="connsiteY5" fmla="*/ 1852976 h 1859280"/>
                <a:gd name="connsiteX6" fmla="*/ 986102 w 1457435"/>
                <a:gd name="connsiteY6" fmla="*/ 1571988 h 1859280"/>
                <a:gd name="connsiteX7" fmla="*/ 1043252 w 1457435"/>
                <a:gd name="connsiteY7" fmla="*/ 1424351 h 1859280"/>
                <a:gd name="connsiteX8" fmla="*/ 1233752 w 1457435"/>
                <a:gd name="connsiteY8" fmla="*/ 1248138 h 1859280"/>
                <a:gd name="connsiteX9" fmla="*/ 1176602 w 1457435"/>
                <a:gd name="connsiteY9" fmla="*/ 929051 h 1859280"/>
                <a:gd name="connsiteX10" fmla="*/ 1076589 w 1457435"/>
                <a:gd name="connsiteY10" fmla="*/ 914763 h 1859280"/>
                <a:gd name="connsiteX11" fmla="*/ 1148027 w 1457435"/>
                <a:gd name="connsiteY11" fmla="*/ 786176 h 1859280"/>
                <a:gd name="connsiteX12" fmla="*/ 1262327 w 1457435"/>
                <a:gd name="connsiteY12" fmla="*/ 443275 h 1859280"/>
                <a:gd name="connsiteX13" fmla="*/ 1433777 w 1457435"/>
                <a:gd name="connsiteY13" fmla="*/ 195626 h 1859280"/>
                <a:gd name="connsiteX14" fmla="*/ 1443302 w 1457435"/>
                <a:gd name="connsiteY14" fmla="*/ 43226 h 1859280"/>
                <a:gd name="connsiteX15" fmla="*/ 1314714 w 1457435"/>
                <a:gd name="connsiteY15" fmla="*/ 167051 h 1859280"/>
                <a:gd name="connsiteX16" fmla="*/ 1352814 w 1457435"/>
                <a:gd name="connsiteY16" fmla="*/ 363 h 1859280"/>
                <a:gd name="connsiteX17" fmla="*/ 1252802 w 1457435"/>
                <a:gd name="connsiteY17" fmla="*/ 152763 h 1859280"/>
                <a:gd name="connsiteX18" fmla="*/ 1143264 w 1457435"/>
                <a:gd name="connsiteY18" fmla="*/ 357551 h 1859280"/>
                <a:gd name="connsiteX19" fmla="*/ 757502 w 1457435"/>
                <a:gd name="connsiteY19" fmla="*/ 609963 h 1859280"/>
                <a:gd name="connsiteX20" fmla="*/ 605102 w 1457435"/>
                <a:gd name="connsiteY20" fmla="*/ 729026 h 1859280"/>
                <a:gd name="connsiteX21" fmla="*/ 319352 w 1457435"/>
                <a:gd name="connsiteY21" fmla="*/ 900476 h 1859280"/>
                <a:gd name="connsiteX0" fmla="*/ 319352 w 1443725"/>
                <a:gd name="connsiteY0" fmla="*/ 900476 h 1859280"/>
                <a:gd name="connsiteX1" fmla="*/ 105039 w 1443725"/>
                <a:gd name="connsiteY1" fmla="*/ 1119551 h 1859280"/>
                <a:gd name="connsiteX2" fmla="*/ 57414 w 1443725"/>
                <a:gd name="connsiteY2" fmla="*/ 1510076 h 1859280"/>
                <a:gd name="connsiteX3" fmla="*/ 28839 w 1443725"/>
                <a:gd name="connsiteY3" fmla="*/ 1643426 h 1859280"/>
                <a:gd name="connsiteX4" fmla="*/ 500327 w 1443725"/>
                <a:gd name="connsiteY4" fmla="*/ 1757726 h 1859280"/>
                <a:gd name="connsiteX5" fmla="*/ 1100402 w 1443725"/>
                <a:gd name="connsiteY5" fmla="*/ 1852976 h 1859280"/>
                <a:gd name="connsiteX6" fmla="*/ 986102 w 1443725"/>
                <a:gd name="connsiteY6" fmla="*/ 1571988 h 1859280"/>
                <a:gd name="connsiteX7" fmla="*/ 1043252 w 1443725"/>
                <a:gd name="connsiteY7" fmla="*/ 1424351 h 1859280"/>
                <a:gd name="connsiteX8" fmla="*/ 1233752 w 1443725"/>
                <a:gd name="connsiteY8" fmla="*/ 1248138 h 1859280"/>
                <a:gd name="connsiteX9" fmla="*/ 1176602 w 1443725"/>
                <a:gd name="connsiteY9" fmla="*/ 929051 h 1859280"/>
                <a:gd name="connsiteX10" fmla="*/ 1076589 w 1443725"/>
                <a:gd name="connsiteY10" fmla="*/ 914763 h 1859280"/>
                <a:gd name="connsiteX11" fmla="*/ 1148027 w 1443725"/>
                <a:gd name="connsiteY11" fmla="*/ 786176 h 1859280"/>
                <a:gd name="connsiteX12" fmla="*/ 1262327 w 1443725"/>
                <a:gd name="connsiteY12" fmla="*/ 443275 h 1859280"/>
                <a:gd name="connsiteX13" fmla="*/ 1352814 w 1443725"/>
                <a:gd name="connsiteY13" fmla="*/ 228963 h 1859280"/>
                <a:gd name="connsiteX14" fmla="*/ 1443302 w 1443725"/>
                <a:gd name="connsiteY14" fmla="*/ 43226 h 1859280"/>
                <a:gd name="connsiteX15" fmla="*/ 1314714 w 1443725"/>
                <a:gd name="connsiteY15" fmla="*/ 167051 h 1859280"/>
                <a:gd name="connsiteX16" fmla="*/ 1352814 w 1443725"/>
                <a:gd name="connsiteY16" fmla="*/ 363 h 1859280"/>
                <a:gd name="connsiteX17" fmla="*/ 1252802 w 1443725"/>
                <a:gd name="connsiteY17" fmla="*/ 152763 h 1859280"/>
                <a:gd name="connsiteX18" fmla="*/ 1143264 w 1443725"/>
                <a:gd name="connsiteY18" fmla="*/ 357551 h 1859280"/>
                <a:gd name="connsiteX19" fmla="*/ 757502 w 1443725"/>
                <a:gd name="connsiteY19" fmla="*/ 609963 h 1859280"/>
                <a:gd name="connsiteX20" fmla="*/ 605102 w 1443725"/>
                <a:gd name="connsiteY20" fmla="*/ 729026 h 1859280"/>
                <a:gd name="connsiteX21" fmla="*/ 319352 w 1443725"/>
                <a:gd name="connsiteY21" fmla="*/ 900476 h 1859280"/>
                <a:gd name="connsiteX0" fmla="*/ 319352 w 1443308"/>
                <a:gd name="connsiteY0" fmla="*/ 900476 h 1859280"/>
                <a:gd name="connsiteX1" fmla="*/ 105039 w 1443308"/>
                <a:gd name="connsiteY1" fmla="*/ 1119551 h 1859280"/>
                <a:gd name="connsiteX2" fmla="*/ 57414 w 1443308"/>
                <a:gd name="connsiteY2" fmla="*/ 1510076 h 1859280"/>
                <a:gd name="connsiteX3" fmla="*/ 28839 w 1443308"/>
                <a:gd name="connsiteY3" fmla="*/ 1643426 h 1859280"/>
                <a:gd name="connsiteX4" fmla="*/ 500327 w 1443308"/>
                <a:gd name="connsiteY4" fmla="*/ 1757726 h 1859280"/>
                <a:gd name="connsiteX5" fmla="*/ 1100402 w 1443308"/>
                <a:gd name="connsiteY5" fmla="*/ 1852976 h 1859280"/>
                <a:gd name="connsiteX6" fmla="*/ 986102 w 1443308"/>
                <a:gd name="connsiteY6" fmla="*/ 1571988 h 1859280"/>
                <a:gd name="connsiteX7" fmla="*/ 1043252 w 1443308"/>
                <a:gd name="connsiteY7" fmla="*/ 1424351 h 1859280"/>
                <a:gd name="connsiteX8" fmla="*/ 1233752 w 1443308"/>
                <a:gd name="connsiteY8" fmla="*/ 1248138 h 1859280"/>
                <a:gd name="connsiteX9" fmla="*/ 1176602 w 1443308"/>
                <a:gd name="connsiteY9" fmla="*/ 929051 h 1859280"/>
                <a:gd name="connsiteX10" fmla="*/ 1076589 w 1443308"/>
                <a:gd name="connsiteY10" fmla="*/ 914763 h 1859280"/>
                <a:gd name="connsiteX11" fmla="*/ 1148027 w 1443308"/>
                <a:gd name="connsiteY11" fmla="*/ 786176 h 1859280"/>
                <a:gd name="connsiteX12" fmla="*/ 1262327 w 1443308"/>
                <a:gd name="connsiteY12" fmla="*/ 443275 h 1859280"/>
                <a:gd name="connsiteX13" fmla="*/ 1352814 w 1443308"/>
                <a:gd name="connsiteY13" fmla="*/ 228963 h 1859280"/>
                <a:gd name="connsiteX14" fmla="*/ 1443302 w 1443308"/>
                <a:gd name="connsiteY14" fmla="*/ 43226 h 1859280"/>
                <a:gd name="connsiteX15" fmla="*/ 1357577 w 1443308"/>
                <a:gd name="connsiteY15" fmla="*/ 76563 h 1859280"/>
                <a:gd name="connsiteX16" fmla="*/ 1352814 w 1443308"/>
                <a:gd name="connsiteY16" fmla="*/ 363 h 1859280"/>
                <a:gd name="connsiteX17" fmla="*/ 1252802 w 1443308"/>
                <a:gd name="connsiteY17" fmla="*/ 152763 h 1859280"/>
                <a:gd name="connsiteX18" fmla="*/ 1143264 w 1443308"/>
                <a:gd name="connsiteY18" fmla="*/ 357551 h 1859280"/>
                <a:gd name="connsiteX19" fmla="*/ 757502 w 1443308"/>
                <a:gd name="connsiteY19" fmla="*/ 609963 h 1859280"/>
                <a:gd name="connsiteX20" fmla="*/ 605102 w 1443308"/>
                <a:gd name="connsiteY20" fmla="*/ 729026 h 1859280"/>
                <a:gd name="connsiteX21" fmla="*/ 319352 w 1443308"/>
                <a:gd name="connsiteY21" fmla="*/ 900476 h 1859280"/>
                <a:gd name="connsiteX0" fmla="*/ 319352 w 1443302"/>
                <a:gd name="connsiteY0" fmla="*/ 906487 h 1865291"/>
                <a:gd name="connsiteX1" fmla="*/ 105039 w 1443302"/>
                <a:gd name="connsiteY1" fmla="*/ 1125562 h 1865291"/>
                <a:gd name="connsiteX2" fmla="*/ 57414 w 1443302"/>
                <a:gd name="connsiteY2" fmla="*/ 1516087 h 1865291"/>
                <a:gd name="connsiteX3" fmla="*/ 28839 w 1443302"/>
                <a:gd name="connsiteY3" fmla="*/ 1649437 h 1865291"/>
                <a:gd name="connsiteX4" fmla="*/ 500327 w 1443302"/>
                <a:gd name="connsiteY4" fmla="*/ 1763737 h 1865291"/>
                <a:gd name="connsiteX5" fmla="*/ 1100402 w 1443302"/>
                <a:gd name="connsiteY5" fmla="*/ 1858987 h 1865291"/>
                <a:gd name="connsiteX6" fmla="*/ 986102 w 1443302"/>
                <a:gd name="connsiteY6" fmla="*/ 1577999 h 1865291"/>
                <a:gd name="connsiteX7" fmla="*/ 1043252 w 1443302"/>
                <a:gd name="connsiteY7" fmla="*/ 1430362 h 1865291"/>
                <a:gd name="connsiteX8" fmla="*/ 1233752 w 1443302"/>
                <a:gd name="connsiteY8" fmla="*/ 1254149 h 1865291"/>
                <a:gd name="connsiteX9" fmla="*/ 1176602 w 1443302"/>
                <a:gd name="connsiteY9" fmla="*/ 935062 h 1865291"/>
                <a:gd name="connsiteX10" fmla="*/ 1076589 w 1443302"/>
                <a:gd name="connsiteY10" fmla="*/ 920774 h 1865291"/>
                <a:gd name="connsiteX11" fmla="*/ 1148027 w 1443302"/>
                <a:gd name="connsiteY11" fmla="*/ 792187 h 1865291"/>
                <a:gd name="connsiteX12" fmla="*/ 1262327 w 1443302"/>
                <a:gd name="connsiteY12" fmla="*/ 449286 h 1865291"/>
                <a:gd name="connsiteX13" fmla="*/ 1352814 w 1443302"/>
                <a:gd name="connsiteY13" fmla="*/ 234974 h 1865291"/>
                <a:gd name="connsiteX14" fmla="*/ 1443302 w 1443302"/>
                <a:gd name="connsiteY14" fmla="*/ 49237 h 1865291"/>
                <a:gd name="connsiteX15" fmla="*/ 1352814 w 1443302"/>
                <a:gd name="connsiteY15" fmla="*/ 6374 h 1865291"/>
                <a:gd name="connsiteX16" fmla="*/ 1252802 w 1443302"/>
                <a:gd name="connsiteY16" fmla="*/ 158774 h 1865291"/>
                <a:gd name="connsiteX17" fmla="*/ 1143264 w 1443302"/>
                <a:gd name="connsiteY17" fmla="*/ 363562 h 1865291"/>
                <a:gd name="connsiteX18" fmla="*/ 757502 w 1443302"/>
                <a:gd name="connsiteY18" fmla="*/ 615974 h 1865291"/>
                <a:gd name="connsiteX19" fmla="*/ 605102 w 1443302"/>
                <a:gd name="connsiteY19" fmla="*/ 735037 h 1865291"/>
                <a:gd name="connsiteX20" fmla="*/ 319352 w 1443302"/>
                <a:gd name="connsiteY20" fmla="*/ 906487 h 1865291"/>
                <a:gd name="connsiteX0" fmla="*/ 319352 w 1364727"/>
                <a:gd name="connsiteY0" fmla="*/ 901163 h 1859967"/>
                <a:gd name="connsiteX1" fmla="*/ 105039 w 1364727"/>
                <a:gd name="connsiteY1" fmla="*/ 1120238 h 1859967"/>
                <a:gd name="connsiteX2" fmla="*/ 57414 w 1364727"/>
                <a:gd name="connsiteY2" fmla="*/ 1510763 h 1859967"/>
                <a:gd name="connsiteX3" fmla="*/ 28839 w 1364727"/>
                <a:gd name="connsiteY3" fmla="*/ 1644113 h 1859967"/>
                <a:gd name="connsiteX4" fmla="*/ 500327 w 1364727"/>
                <a:gd name="connsiteY4" fmla="*/ 1758413 h 1859967"/>
                <a:gd name="connsiteX5" fmla="*/ 1100402 w 1364727"/>
                <a:gd name="connsiteY5" fmla="*/ 1853663 h 1859967"/>
                <a:gd name="connsiteX6" fmla="*/ 986102 w 1364727"/>
                <a:gd name="connsiteY6" fmla="*/ 1572675 h 1859967"/>
                <a:gd name="connsiteX7" fmla="*/ 1043252 w 1364727"/>
                <a:gd name="connsiteY7" fmla="*/ 1425038 h 1859967"/>
                <a:gd name="connsiteX8" fmla="*/ 1233752 w 1364727"/>
                <a:gd name="connsiteY8" fmla="*/ 1248825 h 1859967"/>
                <a:gd name="connsiteX9" fmla="*/ 1176602 w 1364727"/>
                <a:gd name="connsiteY9" fmla="*/ 929738 h 1859967"/>
                <a:gd name="connsiteX10" fmla="*/ 1076589 w 1364727"/>
                <a:gd name="connsiteY10" fmla="*/ 915450 h 1859967"/>
                <a:gd name="connsiteX11" fmla="*/ 1148027 w 1364727"/>
                <a:gd name="connsiteY11" fmla="*/ 786863 h 1859967"/>
                <a:gd name="connsiteX12" fmla="*/ 1262327 w 1364727"/>
                <a:gd name="connsiteY12" fmla="*/ 443962 h 1859967"/>
                <a:gd name="connsiteX13" fmla="*/ 1352814 w 1364727"/>
                <a:gd name="connsiteY13" fmla="*/ 229650 h 1859967"/>
                <a:gd name="connsiteX14" fmla="*/ 1352814 w 1364727"/>
                <a:gd name="connsiteY14" fmla="*/ 1050 h 1859967"/>
                <a:gd name="connsiteX15" fmla="*/ 1252802 w 1364727"/>
                <a:gd name="connsiteY15" fmla="*/ 153450 h 1859967"/>
                <a:gd name="connsiteX16" fmla="*/ 1143264 w 1364727"/>
                <a:gd name="connsiteY16" fmla="*/ 358238 h 1859967"/>
                <a:gd name="connsiteX17" fmla="*/ 757502 w 1364727"/>
                <a:gd name="connsiteY17" fmla="*/ 610650 h 1859967"/>
                <a:gd name="connsiteX18" fmla="*/ 605102 w 1364727"/>
                <a:gd name="connsiteY18" fmla="*/ 729713 h 1859967"/>
                <a:gd name="connsiteX19" fmla="*/ 319352 w 1364727"/>
                <a:gd name="connsiteY19" fmla="*/ 901163 h 1859967"/>
                <a:gd name="connsiteX0" fmla="*/ 319352 w 1352845"/>
                <a:gd name="connsiteY0" fmla="*/ 752873 h 1711677"/>
                <a:gd name="connsiteX1" fmla="*/ 105039 w 1352845"/>
                <a:gd name="connsiteY1" fmla="*/ 971948 h 1711677"/>
                <a:gd name="connsiteX2" fmla="*/ 57414 w 1352845"/>
                <a:gd name="connsiteY2" fmla="*/ 1362473 h 1711677"/>
                <a:gd name="connsiteX3" fmla="*/ 28839 w 1352845"/>
                <a:gd name="connsiteY3" fmla="*/ 1495823 h 1711677"/>
                <a:gd name="connsiteX4" fmla="*/ 500327 w 1352845"/>
                <a:gd name="connsiteY4" fmla="*/ 1610123 h 1711677"/>
                <a:gd name="connsiteX5" fmla="*/ 1100402 w 1352845"/>
                <a:gd name="connsiteY5" fmla="*/ 1705373 h 1711677"/>
                <a:gd name="connsiteX6" fmla="*/ 986102 w 1352845"/>
                <a:gd name="connsiteY6" fmla="*/ 1424385 h 1711677"/>
                <a:gd name="connsiteX7" fmla="*/ 1043252 w 1352845"/>
                <a:gd name="connsiteY7" fmla="*/ 1276748 h 1711677"/>
                <a:gd name="connsiteX8" fmla="*/ 1233752 w 1352845"/>
                <a:gd name="connsiteY8" fmla="*/ 1100535 h 1711677"/>
                <a:gd name="connsiteX9" fmla="*/ 1176602 w 1352845"/>
                <a:gd name="connsiteY9" fmla="*/ 781448 h 1711677"/>
                <a:gd name="connsiteX10" fmla="*/ 1076589 w 1352845"/>
                <a:gd name="connsiteY10" fmla="*/ 767160 h 1711677"/>
                <a:gd name="connsiteX11" fmla="*/ 1148027 w 1352845"/>
                <a:gd name="connsiteY11" fmla="*/ 638573 h 1711677"/>
                <a:gd name="connsiteX12" fmla="*/ 1262327 w 1352845"/>
                <a:gd name="connsiteY12" fmla="*/ 295672 h 1711677"/>
                <a:gd name="connsiteX13" fmla="*/ 1352814 w 1352845"/>
                <a:gd name="connsiteY13" fmla="*/ 81360 h 1711677"/>
                <a:gd name="connsiteX14" fmla="*/ 1252802 w 1352845"/>
                <a:gd name="connsiteY14" fmla="*/ 5160 h 1711677"/>
                <a:gd name="connsiteX15" fmla="*/ 1143264 w 1352845"/>
                <a:gd name="connsiteY15" fmla="*/ 209948 h 1711677"/>
                <a:gd name="connsiteX16" fmla="*/ 757502 w 1352845"/>
                <a:gd name="connsiteY16" fmla="*/ 462360 h 1711677"/>
                <a:gd name="connsiteX17" fmla="*/ 605102 w 1352845"/>
                <a:gd name="connsiteY17" fmla="*/ 581423 h 1711677"/>
                <a:gd name="connsiteX18" fmla="*/ 319352 w 1352845"/>
                <a:gd name="connsiteY18" fmla="*/ 752873 h 1711677"/>
                <a:gd name="connsiteX0" fmla="*/ 319352 w 1324292"/>
                <a:gd name="connsiteY0" fmla="*/ 749589 h 1708393"/>
                <a:gd name="connsiteX1" fmla="*/ 105039 w 1324292"/>
                <a:gd name="connsiteY1" fmla="*/ 968664 h 1708393"/>
                <a:gd name="connsiteX2" fmla="*/ 57414 w 1324292"/>
                <a:gd name="connsiteY2" fmla="*/ 1359189 h 1708393"/>
                <a:gd name="connsiteX3" fmla="*/ 28839 w 1324292"/>
                <a:gd name="connsiteY3" fmla="*/ 1492539 h 1708393"/>
                <a:gd name="connsiteX4" fmla="*/ 500327 w 1324292"/>
                <a:gd name="connsiteY4" fmla="*/ 1606839 h 1708393"/>
                <a:gd name="connsiteX5" fmla="*/ 1100402 w 1324292"/>
                <a:gd name="connsiteY5" fmla="*/ 1702089 h 1708393"/>
                <a:gd name="connsiteX6" fmla="*/ 986102 w 1324292"/>
                <a:gd name="connsiteY6" fmla="*/ 1421101 h 1708393"/>
                <a:gd name="connsiteX7" fmla="*/ 1043252 w 1324292"/>
                <a:gd name="connsiteY7" fmla="*/ 1273464 h 1708393"/>
                <a:gd name="connsiteX8" fmla="*/ 1233752 w 1324292"/>
                <a:gd name="connsiteY8" fmla="*/ 1097251 h 1708393"/>
                <a:gd name="connsiteX9" fmla="*/ 1176602 w 1324292"/>
                <a:gd name="connsiteY9" fmla="*/ 778164 h 1708393"/>
                <a:gd name="connsiteX10" fmla="*/ 1076589 w 1324292"/>
                <a:gd name="connsiteY10" fmla="*/ 763876 h 1708393"/>
                <a:gd name="connsiteX11" fmla="*/ 1148027 w 1324292"/>
                <a:gd name="connsiteY11" fmla="*/ 635289 h 1708393"/>
                <a:gd name="connsiteX12" fmla="*/ 1262327 w 1324292"/>
                <a:gd name="connsiteY12" fmla="*/ 292388 h 1708393"/>
                <a:gd name="connsiteX13" fmla="*/ 1324239 w 1324292"/>
                <a:gd name="connsiteY13" fmla="*/ 197139 h 1708393"/>
                <a:gd name="connsiteX14" fmla="*/ 1252802 w 1324292"/>
                <a:gd name="connsiteY14" fmla="*/ 1876 h 1708393"/>
                <a:gd name="connsiteX15" fmla="*/ 1143264 w 1324292"/>
                <a:gd name="connsiteY15" fmla="*/ 206664 h 1708393"/>
                <a:gd name="connsiteX16" fmla="*/ 757502 w 1324292"/>
                <a:gd name="connsiteY16" fmla="*/ 459076 h 1708393"/>
                <a:gd name="connsiteX17" fmla="*/ 605102 w 1324292"/>
                <a:gd name="connsiteY17" fmla="*/ 578139 h 1708393"/>
                <a:gd name="connsiteX18" fmla="*/ 319352 w 1324292"/>
                <a:gd name="connsiteY18" fmla="*/ 749589 h 1708393"/>
                <a:gd name="connsiteX0" fmla="*/ 319352 w 1324292"/>
                <a:gd name="connsiteY0" fmla="*/ 749789 h 1708593"/>
                <a:gd name="connsiteX1" fmla="*/ 105039 w 1324292"/>
                <a:gd name="connsiteY1" fmla="*/ 968864 h 1708593"/>
                <a:gd name="connsiteX2" fmla="*/ 57414 w 1324292"/>
                <a:gd name="connsiteY2" fmla="*/ 1359389 h 1708593"/>
                <a:gd name="connsiteX3" fmla="*/ 28839 w 1324292"/>
                <a:gd name="connsiteY3" fmla="*/ 1492739 h 1708593"/>
                <a:gd name="connsiteX4" fmla="*/ 500327 w 1324292"/>
                <a:gd name="connsiteY4" fmla="*/ 1607039 h 1708593"/>
                <a:gd name="connsiteX5" fmla="*/ 1100402 w 1324292"/>
                <a:gd name="connsiteY5" fmla="*/ 1702289 h 1708593"/>
                <a:gd name="connsiteX6" fmla="*/ 986102 w 1324292"/>
                <a:gd name="connsiteY6" fmla="*/ 1421301 h 1708593"/>
                <a:gd name="connsiteX7" fmla="*/ 1043252 w 1324292"/>
                <a:gd name="connsiteY7" fmla="*/ 1273664 h 1708593"/>
                <a:gd name="connsiteX8" fmla="*/ 1233752 w 1324292"/>
                <a:gd name="connsiteY8" fmla="*/ 1097451 h 1708593"/>
                <a:gd name="connsiteX9" fmla="*/ 1176602 w 1324292"/>
                <a:gd name="connsiteY9" fmla="*/ 778364 h 1708593"/>
                <a:gd name="connsiteX10" fmla="*/ 1076589 w 1324292"/>
                <a:gd name="connsiteY10" fmla="*/ 764076 h 1708593"/>
                <a:gd name="connsiteX11" fmla="*/ 1148027 w 1324292"/>
                <a:gd name="connsiteY11" fmla="*/ 635489 h 1708593"/>
                <a:gd name="connsiteX12" fmla="*/ 1262327 w 1324292"/>
                <a:gd name="connsiteY12" fmla="*/ 402126 h 1708593"/>
                <a:gd name="connsiteX13" fmla="*/ 1324239 w 1324292"/>
                <a:gd name="connsiteY13" fmla="*/ 197339 h 1708593"/>
                <a:gd name="connsiteX14" fmla="*/ 1252802 w 1324292"/>
                <a:gd name="connsiteY14" fmla="*/ 2076 h 1708593"/>
                <a:gd name="connsiteX15" fmla="*/ 1143264 w 1324292"/>
                <a:gd name="connsiteY15" fmla="*/ 206864 h 1708593"/>
                <a:gd name="connsiteX16" fmla="*/ 757502 w 1324292"/>
                <a:gd name="connsiteY16" fmla="*/ 459276 h 1708593"/>
                <a:gd name="connsiteX17" fmla="*/ 605102 w 1324292"/>
                <a:gd name="connsiteY17" fmla="*/ 578339 h 1708593"/>
                <a:gd name="connsiteX18" fmla="*/ 319352 w 1324292"/>
                <a:gd name="connsiteY18" fmla="*/ 749789 h 1708593"/>
                <a:gd name="connsiteX0" fmla="*/ 319352 w 1353694"/>
                <a:gd name="connsiteY0" fmla="*/ 749789 h 1708593"/>
                <a:gd name="connsiteX1" fmla="*/ 105039 w 1353694"/>
                <a:gd name="connsiteY1" fmla="*/ 968864 h 1708593"/>
                <a:gd name="connsiteX2" fmla="*/ 57414 w 1353694"/>
                <a:gd name="connsiteY2" fmla="*/ 1359389 h 1708593"/>
                <a:gd name="connsiteX3" fmla="*/ 28839 w 1353694"/>
                <a:gd name="connsiteY3" fmla="*/ 1492739 h 1708593"/>
                <a:gd name="connsiteX4" fmla="*/ 500327 w 1353694"/>
                <a:gd name="connsiteY4" fmla="*/ 1607039 h 1708593"/>
                <a:gd name="connsiteX5" fmla="*/ 1100402 w 1353694"/>
                <a:gd name="connsiteY5" fmla="*/ 1702289 h 1708593"/>
                <a:gd name="connsiteX6" fmla="*/ 986102 w 1353694"/>
                <a:gd name="connsiteY6" fmla="*/ 1421301 h 1708593"/>
                <a:gd name="connsiteX7" fmla="*/ 1043252 w 1353694"/>
                <a:gd name="connsiteY7" fmla="*/ 1273664 h 1708593"/>
                <a:gd name="connsiteX8" fmla="*/ 1233752 w 1353694"/>
                <a:gd name="connsiteY8" fmla="*/ 1097451 h 1708593"/>
                <a:gd name="connsiteX9" fmla="*/ 1176602 w 1353694"/>
                <a:gd name="connsiteY9" fmla="*/ 778364 h 1708593"/>
                <a:gd name="connsiteX10" fmla="*/ 1076589 w 1353694"/>
                <a:gd name="connsiteY10" fmla="*/ 764076 h 1708593"/>
                <a:gd name="connsiteX11" fmla="*/ 1148027 w 1353694"/>
                <a:gd name="connsiteY11" fmla="*/ 635489 h 1708593"/>
                <a:gd name="connsiteX12" fmla="*/ 1262327 w 1353694"/>
                <a:gd name="connsiteY12" fmla="*/ 402126 h 1708593"/>
                <a:gd name="connsiteX13" fmla="*/ 1324239 w 1353694"/>
                <a:gd name="connsiteY13" fmla="*/ 197339 h 1708593"/>
                <a:gd name="connsiteX14" fmla="*/ 1252802 w 1353694"/>
                <a:gd name="connsiteY14" fmla="*/ 2076 h 1708593"/>
                <a:gd name="connsiteX15" fmla="*/ 1143264 w 1353694"/>
                <a:gd name="connsiteY15" fmla="*/ 206864 h 1708593"/>
                <a:gd name="connsiteX16" fmla="*/ 757502 w 1353694"/>
                <a:gd name="connsiteY16" fmla="*/ 459276 h 1708593"/>
                <a:gd name="connsiteX17" fmla="*/ 605102 w 1353694"/>
                <a:gd name="connsiteY17" fmla="*/ 578339 h 1708593"/>
                <a:gd name="connsiteX18" fmla="*/ 319352 w 1353694"/>
                <a:gd name="connsiteY18" fmla="*/ 749789 h 1708593"/>
                <a:gd name="connsiteX0" fmla="*/ 318151 w 1352493"/>
                <a:gd name="connsiteY0" fmla="*/ 749789 h 1708593"/>
                <a:gd name="connsiteX1" fmla="*/ 61218 w 1352493"/>
                <a:gd name="connsiteY1" fmla="*/ 955303 h 1708593"/>
                <a:gd name="connsiteX2" fmla="*/ 56213 w 1352493"/>
                <a:gd name="connsiteY2" fmla="*/ 1359389 h 1708593"/>
                <a:gd name="connsiteX3" fmla="*/ 27638 w 1352493"/>
                <a:gd name="connsiteY3" fmla="*/ 1492739 h 1708593"/>
                <a:gd name="connsiteX4" fmla="*/ 499126 w 1352493"/>
                <a:gd name="connsiteY4" fmla="*/ 1607039 h 1708593"/>
                <a:gd name="connsiteX5" fmla="*/ 1099201 w 1352493"/>
                <a:gd name="connsiteY5" fmla="*/ 1702289 h 1708593"/>
                <a:gd name="connsiteX6" fmla="*/ 984901 w 1352493"/>
                <a:gd name="connsiteY6" fmla="*/ 1421301 h 1708593"/>
                <a:gd name="connsiteX7" fmla="*/ 1042051 w 1352493"/>
                <a:gd name="connsiteY7" fmla="*/ 1273664 h 1708593"/>
                <a:gd name="connsiteX8" fmla="*/ 1232551 w 1352493"/>
                <a:gd name="connsiteY8" fmla="*/ 1097451 h 1708593"/>
                <a:gd name="connsiteX9" fmla="*/ 1175401 w 1352493"/>
                <a:gd name="connsiteY9" fmla="*/ 778364 h 1708593"/>
                <a:gd name="connsiteX10" fmla="*/ 1075388 w 1352493"/>
                <a:gd name="connsiteY10" fmla="*/ 764076 h 1708593"/>
                <a:gd name="connsiteX11" fmla="*/ 1146826 w 1352493"/>
                <a:gd name="connsiteY11" fmla="*/ 635489 h 1708593"/>
                <a:gd name="connsiteX12" fmla="*/ 1261126 w 1352493"/>
                <a:gd name="connsiteY12" fmla="*/ 402126 h 1708593"/>
                <a:gd name="connsiteX13" fmla="*/ 1323038 w 1352493"/>
                <a:gd name="connsiteY13" fmla="*/ 197339 h 1708593"/>
                <a:gd name="connsiteX14" fmla="*/ 1251601 w 1352493"/>
                <a:gd name="connsiteY14" fmla="*/ 2076 h 1708593"/>
                <a:gd name="connsiteX15" fmla="*/ 1142063 w 1352493"/>
                <a:gd name="connsiteY15" fmla="*/ 206864 h 1708593"/>
                <a:gd name="connsiteX16" fmla="*/ 756301 w 1352493"/>
                <a:gd name="connsiteY16" fmla="*/ 459276 h 1708593"/>
                <a:gd name="connsiteX17" fmla="*/ 603901 w 1352493"/>
                <a:gd name="connsiteY17" fmla="*/ 578339 h 1708593"/>
                <a:gd name="connsiteX18" fmla="*/ 318151 w 1352493"/>
                <a:gd name="connsiteY18" fmla="*/ 749789 h 1708593"/>
                <a:gd name="connsiteX0" fmla="*/ 397874 w 1432216"/>
                <a:gd name="connsiteY0" fmla="*/ 749789 h 1708593"/>
                <a:gd name="connsiteX1" fmla="*/ 140941 w 1432216"/>
                <a:gd name="connsiteY1" fmla="*/ 955303 h 1708593"/>
                <a:gd name="connsiteX2" fmla="*/ 4 w 1432216"/>
                <a:gd name="connsiteY2" fmla="*/ 1100035 h 1708593"/>
                <a:gd name="connsiteX3" fmla="*/ 135936 w 1432216"/>
                <a:gd name="connsiteY3" fmla="*/ 1359389 h 1708593"/>
                <a:gd name="connsiteX4" fmla="*/ 107361 w 1432216"/>
                <a:gd name="connsiteY4" fmla="*/ 1492739 h 1708593"/>
                <a:gd name="connsiteX5" fmla="*/ 578849 w 1432216"/>
                <a:gd name="connsiteY5" fmla="*/ 1607039 h 1708593"/>
                <a:gd name="connsiteX6" fmla="*/ 1178924 w 1432216"/>
                <a:gd name="connsiteY6" fmla="*/ 1702289 h 1708593"/>
                <a:gd name="connsiteX7" fmla="*/ 1064624 w 1432216"/>
                <a:gd name="connsiteY7" fmla="*/ 1421301 h 1708593"/>
                <a:gd name="connsiteX8" fmla="*/ 1121774 w 1432216"/>
                <a:gd name="connsiteY8" fmla="*/ 1273664 h 1708593"/>
                <a:gd name="connsiteX9" fmla="*/ 1312274 w 1432216"/>
                <a:gd name="connsiteY9" fmla="*/ 1097451 h 1708593"/>
                <a:gd name="connsiteX10" fmla="*/ 1255124 w 1432216"/>
                <a:gd name="connsiteY10" fmla="*/ 778364 h 1708593"/>
                <a:gd name="connsiteX11" fmla="*/ 1155111 w 1432216"/>
                <a:gd name="connsiteY11" fmla="*/ 764076 h 1708593"/>
                <a:gd name="connsiteX12" fmla="*/ 1226549 w 1432216"/>
                <a:gd name="connsiteY12" fmla="*/ 635489 h 1708593"/>
                <a:gd name="connsiteX13" fmla="*/ 1340849 w 1432216"/>
                <a:gd name="connsiteY13" fmla="*/ 402126 h 1708593"/>
                <a:gd name="connsiteX14" fmla="*/ 1402761 w 1432216"/>
                <a:gd name="connsiteY14" fmla="*/ 197339 h 1708593"/>
                <a:gd name="connsiteX15" fmla="*/ 1331324 w 1432216"/>
                <a:gd name="connsiteY15" fmla="*/ 2076 h 1708593"/>
                <a:gd name="connsiteX16" fmla="*/ 1221786 w 1432216"/>
                <a:gd name="connsiteY16" fmla="*/ 206864 h 1708593"/>
                <a:gd name="connsiteX17" fmla="*/ 836024 w 1432216"/>
                <a:gd name="connsiteY17" fmla="*/ 459276 h 1708593"/>
                <a:gd name="connsiteX18" fmla="*/ 683624 w 1432216"/>
                <a:gd name="connsiteY18" fmla="*/ 578339 h 1708593"/>
                <a:gd name="connsiteX19" fmla="*/ 397874 w 1432216"/>
                <a:gd name="connsiteY19" fmla="*/ 749789 h 1708593"/>
                <a:gd name="connsiteX0" fmla="*/ 403730 w 1438072"/>
                <a:gd name="connsiteY0" fmla="*/ 749789 h 1708593"/>
                <a:gd name="connsiteX1" fmla="*/ 146797 w 1438072"/>
                <a:gd name="connsiteY1" fmla="*/ 955303 h 1708593"/>
                <a:gd name="connsiteX2" fmla="*/ 5860 w 1438072"/>
                <a:gd name="connsiteY2" fmla="*/ 1100035 h 1708593"/>
                <a:gd name="connsiteX3" fmla="*/ 32982 w 1438072"/>
                <a:gd name="connsiteY3" fmla="*/ 1272454 h 1708593"/>
                <a:gd name="connsiteX4" fmla="*/ 141792 w 1438072"/>
                <a:gd name="connsiteY4" fmla="*/ 1359389 h 1708593"/>
                <a:gd name="connsiteX5" fmla="*/ 113217 w 1438072"/>
                <a:gd name="connsiteY5" fmla="*/ 1492739 h 1708593"/>
                <a:gd name="connsiteX6" fmla="*/ 584705 w 1438072"/>
                <a:gd name="connsiteY6" fmla="*/ 1607039 h 1708593"/>
                <a:gd name="connsiteX7" fmla="*/ 1184780 w 1438072"/>
                <a:gd name="connsiteY7" fmla="*/ 1702289 h 1708593"/>
                <a:gd name="connsiteX8" fmla="*/ 1070480 w 1438072"/>
                <a:gd name="connsiteY8" fmla="*/ 1421301 h 1708593"/>
                <a:gd name="connsiteX9" fmla="*/ 1127630 w 1438072"/>
                <a:gd name="connsiteY9" fmla="*/ 1273664 h 1708593"/>
                <a:gd name="connsiteX10" fmla="*/ 1318130 w 1438072"/>
                <a:gd name="connsiteY10" fmla="*/ 1097451 h 1708593"/>
                <a:gd name="connsiteX11" fmla="*/ 1260980 w 1438072"/>
                <a:gd name="connsiteY11" fmla="*/ 778364 h 1708593"/>
                <a:gd name="connsiteX12" fmla="*/ 1160967 w 1438072"/>
                <a:gd name="connsiteY12" fmla="*/ 764076 h 1708593"/>
                <a:gd name="connsiteX13" fmla="*/ 1232405 w 1438072"/>
                <a:gd name="connsiteY13" fmla="*/ 635489 h 1708593"/>
                <a:gd name="connsiteX14" fmla="*/ 1346705 w 1438072"/>
                <a:gd name="connsiteY14" fmla="*/ 402126 h 1708593"/>
                <a:gd name="connsiteX15" fmla="*/ 1408617 w 1438072"/>
                <a:gd name="connsiteY15" fmla="*/ 197339 h 1708593"/>
                <a:gd name="connsiteX16" fmla="*/ 1337180 w 1438072"/>
                <a:gd name="connsiteY16" fmla="*/ 2076 h 1708593"/>
                <a:gd name="connsiteX17" fmla="*/ 1227642 w 1438072"/>
                <a:gd name="connsiteY17" fmla="*/ 206864 h 1708593"/>
                <a:gd name="connsiteX18" fmla="*/ 841880 w 1438072"/>
                <a:gd name="connsiteY18" fmla="*/ 459276 h 1708593"/>
                <a:gd name="connsiteX19" fmla="*/ 689480 w 1438072"/>
                <a:gd name="connsiteY19" fmla="*/ 578339 h 1708593"/>
                <a:gd name="connsiteX20" fmla="*/ 403730 w 1438072"/>
                <a:gd name="connsiteY20" fmla="*/ 749789 h 1708593"/>
                <a:gd name="connsiteX0" fmla="*/ 400076 w 1434418"/>
                <a:gd name="connsiteY0" fmla="*/ 749789 h 1708593"/>
                <a:gd name="connsiteX1" fmla="*/ 143143 w 1434418"/>
                <a:gd name="connsiteY1" fmla="*/ 955303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141206 w 1434418"/>
                <a:gd name="connsiteY1" fmla="*/ 941742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76842 w 1434418"/>
                <a:gd name="connsiteY21" fmla="*/ 575029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76842 w 1434418"/>
                <a:gd name="connsiteY21" fmla="*/ 575029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742008 w 1434418"/>
                <a:gd name="connsiteY20" fmla="*/ 533781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742008 w 1434418"/>
                <a:gd name="connsiteY20" fmla="*/ 533781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332880 w 1434418"/>
                <a:gd name="connsiteY12" fmla="*/ 795799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742008 w 1434418"/>
                <a:gd name="connsiteY20" fmla="*/ 533781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332880 w 1434418"/>
                <a:gd name="connsiteY12" fmla="*/ 795799 h 1708593"/>
                <a:gd name="connsiteX13" fmla="*/ 1157313 w 1434418"/>
                <a:gd name="connsiteY13" fmla="*/ 764076 h 1708593"/>
                <a:gd name="connsiteX14" fmla="*/ 1152955 w 1434418"/>
                <a:gd name="connsiteY14" fmla="*/ 685455 h 1708593"/>
                <a:gd name="connsiteX15" fmla="*/ 1228751 w 1434418"/>
                <a:gd name="connsiteY15" fmla="*/ 635489 h 1708593"/>
                <a:gd name="connsiteX16" fmla="*/ 1343051 w 1434418"/>
                <a:gd name="connsiteY16" fmla="*/ 402126 h 1708593"/>
                <a:gd name="connsiteX17" fmla="*/ 1404963 w 1434418"/>
                <a:gd name="connsiteY17" fmla="*/ 197339 h 1708593"/>
                <a:gd name="connsiteX18" fmla="*/ 1333526 w 1434418"/>
                <a:gd name="connsiteY18" fmla="*/ 2076 h 1708593"/>
                <a:gd name="connsiteX19" fmla="*/ 1223988 w 1434418"/>
                <a:gd name="connsiteY19" fmla="*/ 206864 h 1708593"/>
                <a:gd name="connsiteX20" fmla="*/ 838226 w 1434418"/>
                <a:gd name="connsiteY20" fmla="*/ 459276 h 1708593"/>
                <a:gd name="connsiteX21" fmla="*/ 742008 w 1434418"/>
                <a:gd name="connsiteY21" fmla="*/ 533781 h 1708593"/>
                <a:gd name="connsiteX22" fmla="*/ 604703 w 1434418"/>
                <a:gd name="connsiteY22" fmla="*/ 520786 h 1708593"/>
                <a:gd name="connsiteX23" fmla="*/ 476842 w 1434418"/>
                <a:gd name="connsiteY23" fmla="*/ 575029 h 1708593"/>
                <a:gd name="connsiteX24" fmla="*/ 400076 w 1434418"/>
                <a:gd name="connsiteY24" fmla="*/ 749789 h 1708593"/>
                <a:gd name="connsiteX0" fmla="*/ 400076 w 1445586"/>
                <a:gd name="connsiteY0" fmla="*/ 749789 h 1708593"/>
                <a:gd name="connsiteX1" fmla="*/ 209011 w 1445586"/>
                <a:gd name="connsiteY1" fmla="*/ 930119 h 1708593"/>
                <a:gd name="connsiteX2" fmla="*/ 62262 w 1445586"/>
                <a:gd name="connsiteY2" fmla="*/ 991547 h 1708593"/>
                <a:gd name="connsiteX3" fmla="*/ 2206 w 1445586"/>
                <a:gd name="connsiteY3" fmla="*/ 1100035 h 1708593"/>
                <a:gd name="connsiteX4" fmla="*/ 29328 w 1445586"/>
                <a:gd name="connsiteY4" fmla="*/ 1272454 h 1708593"/>
                <a:gd name="connsiteX5" fmla="*/ 138138 w 1445586"/>
                <a:gd name="connsiteY5" fmla="*/ 1359389 h 1708593"/>
                <a:gd name="connsiteX6" fmla="*/ 109563 w 1445586"/>
                <a:gd name="connsiteY6" fmla="*/ 1492739 h 1708593"/>
                <a:gd name="connsiteX7" fmla="*/ 581051 w 1445586"/>
                <a:gd name="connsiteY7" fmla="*/ 1607039 h 1708593"/>
                <a:gd name="connsiteX8" fmla="*/ 1181126 w 1445586"/>
                <a:gd name="connsiteY8" fmla="*/ 1702289 h 1708593"/>
                <a:gd name="connsiteX9" fmla="*/ 1066826 w 1445586"/>
                <a:gd name="connsiteY9" fmla="*/ 1421301 h 1708593"/>
                <a:gd name="connsiteX10" fmla="*/ 1123976 w 1445586"/>
                <a:gd name="connsiteY10" fmla="*/ 1273664 h 1708593"/>
                <a:gd name="connsiteX11" fmla="*/ 1314476 w 1445586"/>
                <a:gd name="connsiteY11" fmla="*/ 1097451 h 1708593"/>
                <a:gd name="connsiteX12" fmla="*/ 1445486 w 1445586"/>
                <a:gd name="connsiteY12" fmla="*/ 935366 h 1708593"/>
                <a:gd name="connsiteX13" fmla="*/ 1332880 w 1445586"/>
                <a:gd name="connsiteY13" fmla="*/ 795799 h 1708593"/>
                <a:gd name="connsiteX14" fmla="*/ 1157313 w 1445586"/>
                <a:gd name="connsiteY14" fmla="*/ 764076 h 1708593"/>
                <a:gd name="connsiteX15" fmla="*/ 1152955 w 1445586"/>
                <a:gd name="connsiteY15" fmla="*/ 685455 h 1708593"/>
                <a:gd name="connsiteX16" fmla="*/ 1228751 w 1445586"/>
                <a:gd name="connsiteY16" fmla="*/ 635489 h 1708593"/>
                <a:gd name="connsiteX17" fmla="*/ 1343051 w 1445586"/>
                <a:gd name="connsiteY17" fmla="*/ 402126 h 1708593"/>
                <a:gd name="connsiteX18" fmla="*/ 1404963 w 1445586"/>
                <a:gd name="connsiteY18" fmla="*/ 197339 h 1708593"/>
                <a:gd name="connsiteX19" fmla="*/ 1333526 w 1445586"/>
                <a:gd name="connsiteY19" fmla="*/ 2076 h 1708593"/>
                <a:gd name="connsiteX20" fmla="*/ 1223988 w 1445586"/>
                <a:gd name="connsiteY20" fmla="*/ 206864 h 1708593"/>
                <a:gd name="connsiteX21" fmla="*/ 838226 w 1445586"/>
                <a:gd name="connsiteY21" fmla="*/ 459276 h 1708593"/>
                <a:gd name="connsiteX22" fmla="*/ 742008 w 1445586"/>
                <a:gd name="connsiteY22" fmla="*/ 533781 h 1708593"/>
                <a:gd name="connsiteX23" fmla="*/ 604703 w 1445586"/>
                <a:gd name="connsiteY23" fmla="*/ 520786 h 1708593"/>
                <a:gd name="connsiteX24" fmla="*/ 476842 w 1445586"/>
                <a:gd name="connsiteY24" fmla="*/ 575029 h 1708593"/>
                <a:gd name="connsiteX25" fmla="*/ 400076 w 1445586"/>
                <a:gd name="connsiteY25" fmla="*/ 749789 h 1708593"/>
                <a:gd name="connsiteX0" fmla="*/ 400076 w 1446894"/>
                <a:gd name="connsiteY0" fmla="*/ 749789 h 1708593"/>
                <a:gd name="connsiteX1" fmla="*/ 209011 w 1446894"/>
                <a:gd name="connsiteY1" fmla="*/ 930119 h 1708593"/>
                <a:gd name="connsiteX2" fmla="*/ 62262 w 1446894"/>
                <a:gd name="connsiteY2" fmla="*/ 991547 h 1708593"/>
                <a:gd name="connsiteX3" fmla="*/ 2206 w 1446894"/>
                <a:gd name="connsiteY3" fmla="*/ 1100035 h 1708593"/>
                <a:gd name="connsiteX4" fmla="*/ 29328 w 1446894"/>
                <a:gd name="connsiteY4" fmla="*/ 1272454 h 1708593"/>
                <a:gd name="connsiteX5" fmla="*/ 138138 w 1446894"/>
                <a:gd name="connsiteY5" fmla="*/ 1359389 h 1708593"/>
                <a:gd name="connsiteX6" fmla="*/ 109563 w 1446894"/>
                <a:gd name="connsiteY6" fmla="*/ 1492739 h 1708593"/>
                <a:gd name="connsiteX7" fmla="*/ 581051 w 1446894"/>
                <a:gd name="connsiteY7" fmla="*/ 1607039 h 1708593"/>
                <a:gd name="connsiteX8" fmla="*/ 1181126 w 1446894"/>
                <a:gd name="connsiteY8" fmla="*/ 1702289 h 1708593"/>
                <a:gd name="connsiteX9" fmla="*/ 1066826 w 1446894"/>
                <a:gd name="connsiteY9" fmla="*/ 1421301 h 1708593"/>
                <a:gd name="connsiteX10" fmla="*/ 1123976 w 1446894"/>
                <a:gd name="connsiteY10" fmla="*/ 1273664 h 1708593"/>
                <a:gd name="connsiteX11" fmla="*/ 1409403 w 1446894"/>
                <a:gd name="connsiteY11" fmla="*/ 1134259 h 1708593"/>
                <a:gd name="connsiteX12" fmla="*/ 1445486 w 1446894"/>
                <a:gd name="connsiteY12" fmla="*/ 935366 h 1708593"/>
                <a:gd name="connsiteX13" fmla="*/ 1332880 w 1446894"/>
                <a:gd name="connsiteY13" fmla="*/ 795799 h 1708593"/>
                <a:gd name="connsiteX14" fmla="*/ 1157313 w 1446894"/>
                <a:gd name="connsiteY14" fmla="*/ 764076 h 1708593"/>
                <a:gd name="connsiteX15" fmla="*/ 1152955 w 1446894"/>
                <a:gd name="connsiteY15" fmla="*/ 685455 h 1708593"/>
                <a:gd name="connsiteX16" fmla="*/ 1228751 w 1446894"/>
                <a:gd name="connsiteY16" fmla="*/ 635489 h 1708593"/>
                <a:gd name="connsiteX17" fmla="*/ 1343051 w 1446894"/>
                <a:gd name="connsiteY17" fmla="*/ 402126 h 1708593"/>
                <a:gd name="connsiteX18" fmla="*/ 1404963 w 1446894"/>
                <a:gd name="connsiteY18" fmla="*/ 197339 h 1708593"/>
                <a:gd name="connsiteX19" fmla="*/ 1333526 w 1446894"/>
                <a:gd name="connsiteY19" fmla="*/ 2076 h 1708593"/>
                <a:gd name="connsiteX20" fmla="*/ 1223988 w 1446894"/>
                <a:gd name="connsiteY20" fmla="*/ 206864 h 1708593"/>
                <a:gd name="connsiteX21" fmla="*/ 838226 w 1446894"/>
                <a:gd name="connsiteY21" fmla="*/ 459276 h 1708593"/>
                <a:gd name="connsiteX22" fmla="*/ 742008 w 1446894"/>
                <a:gd name="connsiteY22" fmla="*/ 533781 h 1708593"/>
                <a:gd name="connsiteX23" fmla="*/ 604703 w 1446894"/>
                <a:gd name="connsiteY23" fmla="*/ 520786 h 1708593"/>
                <a:gd name="connsiteX24" fmla="*/ 476842 w 1446894"/>
                <a:gd name="connsiteY24" fmla="*/ 575029 h 1708593"/>
                <a:gd name="connsiteX25" fmla="*/ 400076 w 1446894"/>
                <a:gd name="connsiteY25" fmla="*/ 749789 h 1708593"/>
                <a:gd name="connsiteX0" fmla="*/ 400076 w 1445586"/>
                <a:gd name="connsiteY0" fmla="*/ 749789 h 1708593"/>
                <a:gd name="connsiteX1" fmla="*/ 209011 w 1445586"/>
                <a:gd name="connsiteY1" fmla="*/ 930119 h 1708593"/>
                <a:gd name="connsiteX2" fmla="*/ 62262 w 1445586"/>
                <a:gd name="connsiteY2" fmla="*/ 991547 h 1708593"/>
                <a:gd name="connsiteX3" fmla="*/ 2206 w 1445586"/>
                <a:gd name="connsiteY3" fmla="*/ 1100035 h 1708593"/>
                <a:gd name="connsiteX4" fmla="*/ 29328 w 1445586"/>
                <a:gd name="connsiteY4" fmla="*/ 1272454 h 1708593"/>
                <a:gd name="connsiteX5" fmla="*/ 138138 w 1445586"/>
                <a:gd name="connsiteY5" fmla="*/ 1359389 h 1708593"/>
                <a:gd name="connsiteX6" fmla="*/ 109563 w 1445586"/>
                <a:gd name="connsiteY6" fmla="*/ 1492739 h 1708593"/>
                <a:gd name="connsiteX7" fmla="*/ 581051 w 1445586"/>
                <a:gd name="connsiteY7" fmla="*/ 1607039 h 1708593"/>
                <a:gd name="connsiteX8" fmla="*/ 1181126 w 1445586"/>
                <a:gd name="connsiteY8" fmla="*/ 1702289 h 1708593"/>
                <a:gd name="connsiteX9" fmla="*/ 1066826 w 1445586"/>
                <a:gd name="connsiteY9" fmla="*/ 1421301 h 1708593"/>
                <a:gd name="connsiteX10" fmla="*/ 1123976 w 1445586"/>
                <a:gd name="connsiteY10" fmla="*/ 1273664 h 1708593"/>
                <a:gd name="connsiteX11" fmla="*/ 1306001 w 1445586"/>
                <a:gd name="connsiteY11" fmla="*/ 1206586 h 1708593"/>
                <a:gd name="connsiteX12" fmla="*/ 1409403 w 1445586"/>
                <a:gd name="connsiteY12" fmla="*/ 1134259 h 1708593"/>
                <a:gd name="connsiteX13" fmla="*/ 1445486 w 1445586"/>
                <a:gd name="connsiteY13" fmla="*/ 935366 h 1708593"/>
                <a:gd name="connsiteX14" fmla="*/ 1332880 w 1445586"/>
                <a:gd name="connsiteY14" fmla="*/ 795799 h 1708593"/>
                <a:gd name="connsiteX15" fmla="*/ 1157313 w 1445586"/>
                <a:gd name="connsiteY15" fmla="*/ 764076 h 1708593"/>
                <a:gd name="connsiteX16" fmla="*/ 1152955 w 1445586"/>
                <a:gd name="connsiteY16" fmla="*/ 685455 h 1708593"/>
                <a:gd name="connsiteX17" fmla="*/ 1228751 w 1445586"/>
                <a:gd name="connsiteY17" fmla="*/ 635489 h 1708593"/>
                <a:gd name="connsiteX18" fmla="*/ 1343051 w 1445586"/>
                <a:gd name="connsiteY18" fmla="*/ 402126 h 1708593"/>
                <a:gd name="connsiteX19" fmla="*/ 1404963 w 1445586"/>
                <a:gd name="connsiteY19" fmla="*/ 197339 h 1708593"/>
                <a:gd name="connsiteX20" fmla="*/ 1333526 w 1445586"/>
                <a:gd name="connsiteY20" fmla="*/ 2076 h 1708593"/>
                <a:gd name="connsiteX21" fmla="*/ 1223988 w 1445586"/>
                <a:gd name="connsiteY21" fmla="*/ 206864 h 1708593"/>
                <a:gd name="connsiteX22" fmla="*/ 838226 w 1445586"/>
                <a:gd name="connsiteY22" fmla="*/ 459276 h 1708593"/>
                <a:gd name="connsiteX23" fmla="*/ 742008 w 1445586"/>
                <a:gd name="connsiteY23" fmla="*/ 533781 h 1708593"/>
                <a:gd name="connsiteX24" fmla="*/ 604703 w 1445586"/>
                <a:gd name="connsiteY24" fmla="*/ 520786 h 1708593"/>
                <a:gd name="connsiteX25" fmla="*/ 476842 w 1445586"/>
                <a:gd name="connsiteY25" fmla="*/ 575029 h 1708593"/>
                <a:gd name="connsiteX26" fmla="*/ 400076 w 1445586"/>
                <a:gd name="connsiteY26" fmla="*/ 749789 h 1708593"/>
                <a:gd name="connsiteX0" fmla="*/ 400076 w 1445586"/>
                <a:gd name="connsiteY0" fmla="*/ 749789 h 1708593"/>
                <a:gd name="connsiteX1" fmla="*/ 209011 w 1445586"/>
                <a:gd name="connsiteY1" fmla="*/ 930119 h 1708593"/>
                <a:gd name="connsiteX2" fmla="*/ 62262 w 1445586"/>
                <a:gd name="connsiteY2" fmla="*/ 991547 h 1708593"/>
                <a:gd name="connsiteX3" fmla="*/ 2206 w 1445586"/>
                <a:gd name="connsiteY3" fmla="*/ 1100035 h 1708593"/>
                <a:gd name="connsiteX4" fmla="*/ 29328 w 1445586"/>
                <a:gd name="connsiteY4" fmla="*/ 1272454 h 1708593"/>
                <a:gd name="connsiteX5" fmla="*/ 138138 w 1445586"/>
                <a:gd name="connsiteY5" fmla="*/ 1359389 h 1708593"/>
                <a:gd name="connsiteX6" fmla="*/ 109563 w 1445586"/>
                <a:gd name="connsiteY6" fmla="*/ 1492739 h 1708593"/>
                <a:gd name="connsiteX7" fmla="*/ 581051 w 1445586"/>
                <a:gd name="connsiteY7" fmla="*/ 1607039 h 1708593"/>
                <a:gd name="connsiteX8" fmla="*/ 1181126 w 1445586"/>
                <a:gd name="connsiteY8" fmla="*/ 1702289 h 1708593"/>
                <a:gd name="connsiteX9" fmla="*/ 1066826 w 1445586"/>
                <a:gd name="connsiteY9" fmla="*/ 1421301 h 1708593"/>
                <a:gd name="connsiteX10" fmla="*/ 1123976 w 1445586"/>
                <a:gd name="connsiteY10" fmla="*/ 1273664 h 1708593"/>
                <a:gd name="connsiteX11" fmla="*/ 1306001 w 1445586"/>
                <a:gd name="connsiteY11" fmla="*/ 1206586 h 1708593"/>
                <a:gd name="connsiteX12" fmla="*/ 1409403 w 1445586"/>
                <a:gd name="connsiteY12" fmla="*/ 1134259 h 1708593"/>
                <a:gd name="connsiteX13" fmla="*/ 1445486 w 1445586"/>
                <a:gd name="connsiteY13" fmla="*/ 935366 h 1708593"/>
                <a:gd name="connsiteX14" fmla="*/ 1332880 w 1445586"/>
                <a:gd name="connsiteY14" fmla="*/ 795799 h 1708593"/>
                <a:gd name="connsiteX15" fmla="*/ 1157313 w 1445586"/>
                <a:gd name="connsiteY15" fmla="*/ 764076 h 1708593"/>
                <a:gd name="connsiteX16" fmla="*/ 1152955 w 1445586"/>
                <a:gd name="connsiteY16" fmla="*/ 685455 h 1708593"/>
                <a:gd name="connsiteX17" fmla="*/ 1228751 w 1445586"/>
                <a:gd name="connsiteY17" fmla="*/ 635489 h 1708593"/>
                <a:gd name="connsiteX18" fmla="*/ 1343051 w 1445586"/>
                <a:gd name="connsiteY18" fmla="*/ 402126 h 1708593"/>
                <a:gd name="connsiteX19" fmla="*/ 1404963 w 1445586"/>
                <a:gd name="connsiteY19" fmla="*/ 197339 h 1708593"/>
                <a:gd name="connsiteX20" fmla="*/ 1333526 w 1445586"/>
                <a:gd name="connsiteY20" fmla="*/ 2076 h 1708593"/>
                <a:gd name="connsiteX21" fmla="*/ 1223988 w 1445586"/>
                <a:gd name="connsiteY21" fmla="*/ 206864 h 1708593"/>
                <a:gd name="connsiteX22" fmla="*/ 838226 w 1445586"/>
                <a:gd name="connsiteY22" fmla="*/ 459276 h 1708593"/>
                <a:gd name="connsiteX23" fmla="*/ 742008 w 1445586"/>
                <a:gd name="connsiteY23" fmla="*/ 533781 h 1708593"/>
                <a:gd name="connsiteX24" fmla="*/ 604703 w 1445586"/>
                <a:gd name="connsiteY24" fmla="*/ 520786 h 1708593"/>
                <a:gd name="connsiteX25" fmla="*/ 476842 w 1445586"/>
                <a:gd name="connsiteY25" fmla="*/ 575029 h 1708593"/>
                <a:gd name="connsiteX26" fmla="*/ 400076 w 1445586"/>
                <a:gd name="connsiteY26" fmla="*/ 749789 h 1708593"/>
                <a:gd name="connsiteX0" fmla="*/ 400076 w 1447521"/>
                <a:gd name="connsiteY0" fmla="*/ 749789 h 1708593"/>
                <a:gd name="connsiteX1" fmla="*/ 209011 w 1447521"/>
                <a:gd name="connsiteY1" fmla="*/ 930119 h 1708593"/>
                <a:gd name="connsiteX2" fmla="*/ 62262 w 1447521"/>
                <a:gd name="connsiteY2" fmla="*/ 991547 h 1708593"/>
                <a:gd name="connsiteX3" fmla="*/ 2206 w 1447521"/>
                <a:gd name="connsiteY3" fmla="*/ 1100035 h 1708593"/>
                <a:gd name="connsiteX4" fmla="*/ 29328 w 1447521"/>
                <a:gd name="connsiteY4" fmla="*/ 1272454 h 1708593"/>
                <a:gd name="connsiteX5" fmla="*/ 138138 w 1447521"/>
                <a:gd name="connsiteY5" fmla="*/ 1359389 h 1708593"/>
                <a:gd name="connsiteX6" fmla="*/ 109563 w 1447521"/>
                <a:gd name="connsiteY6" fmla="*/ 1492739 h 1708593"/>
                <a:gd name="connsiteX7" fmla="*/ 581051 w 1447521"/>
                <a:gd name="connsiteY7" fmla="*/ 1607039 h 1708593"/>
                <a:gd name="connsiteX8" fmla="*/ 1181126 w 1447521"/>
                <a:gd name="connsiteY8" fmla="*/ 1702289 h 1708593"/>
                <a:gd name="connsiteX9" fmla="*/ 1066826 w 1447521"/>
                <a:gd name="connsiteY9" fmla="*/ 1421301 h 1708593"/>
                <a:gd name="connsiteX10" fmla="*/ 1123976 w 1447521"/>
                <a:gd name="connsiteY10" fmla="*/ 1273664 h 1708593"/>
                <a:gd name="connsiteX11" fmla="*/ 1306001 w 1447521"/>
                <a:gd name="connsiteY11" fmla="*/ 1206586 h 1708593"/>
                <a:gd name="connsiteX12" fmla="*/ 1409403 w 1447521"/>
                <a:gd name="connsiteY12" fmla="*/ 1134259 h 1708593"/>
                <a:gd name="connsiteX13" fmla="*/ 1447423 w 1447521"/>
                <a:gd name="connsiteY13" fmla="*/ 974112 h 1708593"/>
                <a:gd name="connsiteX14" fmla="*/ 1332880 w 1447521"/>
                <a:gd name="connsiteY14" fmla="*/ 795799 h 1708593"/>
                <a:gd name="connsiteX15" fmla="*/ 1157313 w 1447521"/>
                <a:gd name="connsiteY15" fmla="*/ 764076 h 1708593"/>
                <a:gd name="connsiteX16" fmla="*/ 1152955 w 1447521"/>
                <a:gd name="connsiteY16" fmla="*/ 685455 h 1708593"/>
                <a:gd name="connsiteX17" fmla="*/ 1228751 w 1447521"/>
                <a:gd name="connsiteY17" fmla="*/ 635489 h 1708593"/>
                <a:gd name="connsiteX18" fmla="*/ 1343051 w 1447521"/>
                <a:gd name="connsiteY18" fmla="*/ 402126 h 1708593"/>
                <a:gd name="connsiteX19" fmla="*/ 1404963 w 1447521"/>
                <a:gd name="connsiteY19" fmla="*/ 197339 h 1708593"/>
                <a:gd name="connsiteX20" fmla="*/ 1333526 w 1447521"/>
                <a:gd name="connsiteY20" fmla="*/ 2076 h 1708593"/>
                <a:gd name="connsiteX21" fmla="*/ 1223988 w 1447521"/>
                <a:gd name="connsiteY21" fmla="*/ 206864 h 1708593"/>
                <a:gd name="connsiteX22" fmla="*/ 838226 w 1447521"/>
                <a:gd name="connsiteY22" fmla="*/ 459276 h 1708593"/>
                <a:gd name="connsiteX23" fmla="*/ 742008 w 1447521"/>
                <a:gd name="connsiteY23" fmla="*/ 533781 h 1708593"/>
                <a:gd name="connsiteX24" fmla="*/ 604703 w 1447521"/>
                <a:gd name="connsiteY24" fmla="*/ 520786 h 1708593"/>
                <a:gd name="connsiteX25" fmla="*/ 476842 w 1447521"/>
                <a:gd name="connsiteY25" fmla="*/ 575029 h 1708593"/>
                <a:gd name="connsiteX26" fmla="*/ 400076 w 1447521"/>
                <a:gd name="connsiteY26" fmla="*/ 749789 h 1708593"/>
                <a:gd name="connsiteX0" fmla="*/ 400076 w 1447423"/>
                <a:gd name="connsiteY0" fmla="*/ 749789 h 1708593"/>
                <a:gd name="connsiteX1" fmla="*/ 209011 w 1447423"/>
                <a:gd name="connsiteY1" fmla="*/ 930119 h 1708593"/>
                <a:gd name="connsiteX2" fmla="*/ 62262 w 1447423"/>
                <a:gd name="connsiteY2" fmla="*/ 991547 h 1708593"/>
                <a:gd name="connsiteX3" fmla="*/ 2206 w 1447423"/>
                <a:gd name="connsiteY3" fmla="*/ 1100035 h 1708593"/>
                <a:gd name="connsiteX4" fmla="*/ 29328 w 1447423"/>
                <a:gd name="connsiteY4" fmla="*/ 1272454 h 1708593"/>
                <a:gd name="connsiteX5" fmla="*/ 138138 w 1447423"/>
                <a:gd name="connsiteY5" fmla="*/ 1359389 h 1708593"/>
                <a:gd name="connsiteX6" fmla="*/ 109563 w 1447423"/>
                <a:gd name="connsiteY6" fmla="*/ 1492739 h 1708593"/>
                <a:gd name="connsiteX7" fmla="*/ 581051 w 1447423"/>
                <a:gd name="connsiteY7" fmla="*/ 1607039 h 1708593"/>
                <a:gd name="connsiteX8" fmla="*/ 1181126 w 1447423"/>
                <a:gd name="connsiteY8" fmla="*/ 1702289 h 1708593"/>
                <a:gd name="connsiteX9" fmla="*/ 1066826 w 1447423"/>
                <a:gd name="connsiteY9" fmla="*/ 1421301 h 1708593"/>
                <a:gd name="connsiteX10" fmla="*/ 1123976 w 1447423"/>
                <a:gd name="connsiteY10" fmla="*/ 1273664 h 1708593"/>
                <a:gd name="connsiteX11" fmla="*/ 1306001 w 1447423"/>
                <a:gd name="connsiteY11" fmla="*/ 1206586 h 1708593"/>
                <a:gd name="connsiteX12" fmla="*/ 1409403 w 1447423"/>
                <a:gd name="connsiteY12" fmla="*/ 1134259 h 1708593"/>
                <a:gd name="connsiteX13" fmla="*/ 1447423 w 1447423"/>
                <a:gd name="connsiteY13" fmla="*/ 974112 h 1708593"/>
                <a:gd name="connsiteX14" fmla="*/ 1332880 w 1447423"/>
                <a:gd name="connsiteY14" fmla="*/ 795799 h 1708593"/>
                <a:gd name="connsiteX15" fmla="*/ 1157313 w 1447423"/>
                <a:gd name="connsiteY15" fmla="*/ 764076 h 1708593"/>
                <a:gd name="connsiteX16" fmla="*/ 1152955 w 1447423"/>
                <a:gd name="connsiteY16" fmla="*/ 685455 h 1708593"/>
                <a:gd name="connsiteX17" fmla="*/ 1228751 w 1447423"/>
                <a:gd name="connsiteY17" fmla="*/ 635489 h 1708593"/>
                <a:gd name="connsiteX18" fmla="*/ 1343051 w 1447423"/>
                <a:gd name="connsiteY18" fmla="*/ 402126 h 1708593"/>
                <a:gd name="connsiteX19" fmla="*/ 1404963 w 1447423"/>
                <a:gd name="connsiteY19" fmla="*/ 197339 h 1708593"/>
                <a:gd name="connsiteX20" fmla="*/ 1333526 w 1447423"/>
                <a:gd name="connsiteY20" fmla="*/ 2076 h 1708593"/>
                <a:gd name="connsiteX21" fmla="*/ 1223988 w 1447423"/>
                <a:gd name="connsiteY21" fmla="*/ 206864 h 1708593"/>
                <a:gd name="connsiteX22" fmla="*/ 838226 w 1447423"/>
                <a:gd name="connsiteY22" fmla="*/ 459276 h 1708593"/>
                <a:gd name="connsiteX23" fmla="*/ 742008 w 1447423"/>
                <a:gd name="connsiteY23" fmla="*/ 533781 h 1708593"/>
                <a:gd name="connsiteX24" fmla="*/ 604703 w 1447423"/>
                <a:gd name="connsiteY24" fmla="*/ 520786 h 1708593"/>
                <a:gd name="connsiteX25" fmla="*/ 476842 w 1447423"/>
                <a:gd name="connsiteY25" fmla="*/ 575029 h 1708593"/>
                <a:gd name="connsiteX26" fmla="*/ 400076 w 1447423"/>
                <a:gd name="connsiteY26" fmla="*/ 749789 h 1708593"/>
                <a:gd name="connsiteX0" fmla="*/ 400076 w 1449248"/>
                <a:gd name="connsiteY0" fmla="*/ 749789 h 1708593"/>
                <a:gd name="connsiteX1" fmla="*/ 209011 w 1449248"/>
                <a:gd name="connsiteY1" fmla="*/ 930119 h 1708593"/>
                <a:gd name="connsiteX2" fmla="*/ 62262 w 1449248"/>
                <a:gd name="connsiteY2" fmla="*/ 991547 h 1708593"/>
                <a:gd name="connsiteX3" fmla="*/ 2206 w 1449248"/>
                <a:gd name="connsiteY3" fmla="*/ 1100035 h 1708593"/>
                <a:gd name="connsiteX4" fmla="*/ 29328 w 1449248"/>
                <a:gd name="connsiteY4" fmla="*/ 1272454 h 1708593"/>
                <a:gd name="connsiteX5" fmla="*/ 138138 w 1449248"/>
                <a:gd name="connsiteY5" fmla="*/ 1359389 h 1708593"/>
                <a:gd name="connsiteX6" fmla="*/ 109563 w 1449248"/>
                <a:gd name="connsiteY6" fmla="*/ 1492739 h 1708593"/>
                <a:gd name="connsiteX7" fmla="*/ 581051 w 1449248"/>
                <a:gd name="connsiteY7" fmla="*/ 1607039 h 1708593"/>
                <a:gd name="connsiteX8" fmla="*/ 1181126 w 1449248"/>
                <a:gd name="connsiteY8" fmla="*/ 1702289 h 1708593"/>
                <a:gd name="connsiteX9" fmla="*/ 1066826 w 1449248"/>
                <a:gd name="connsiteY9" fmla="*/ 1421301 h 1708593"/>
                <a:gd name="connsiteX10" fmla="*/ 1123976 w 1449248"/>
                <a:gd name="connsiteY10" fmla="*/ 1273664 h 1708593"/>
                <a:gd name="connsiteX11" fmla="*/ 1306001 w 1449248"/>
                <a:gd name="connsiteY11" fmla="*/ 1206586 h 1708593"/>
                <a:gd name="connsiteX12" fmla="*/ 1409403 w 1449248"/>
                <a:gd name="connsiteY12" fmla="*/ 1134259 h 1708593"/>
                <a:gd name="connsiteX13" fmla="*/ 1447423 w 1449248"/>
                <a:gd name="connsiteY13" fmla="*/ 974112 h 1708593"/>
                <a:gd name="connsiteX14" fmla="*/ 1332880 w 1449248"/>
                <a:gd name="connsiteY14" fmla="*/ 795799 h 1708593"/>
                <a:gd name="connsiteX15" fmla="*/ 1157313 w 1449248"/>
                <a:gd name="connsiteY15" fmla="*/ 764076 h 1708593"/>
                <a:gd name="connsiteX16" fmla="*/ 1152955 w 1449248"/>
                <a:gd name="connsiteY16" fmla="*/ 685455 h 1708593"/>
                <a:gd name="connsiteX17" fmla="*/ 1228751 w 1449248"/>
                <a:gd name="connsiteY17" fmla="*/ 635489 h 1708593"/>
                <a:gd name="connsiteX18" fmla="*/ 1343051 w 1449248"/>
                <a:gd name="connsiteY18" fmla="*/ 402126 h 1708593"/>
                <a:gd name="connsiteX19" fmla="*/ 1404963 w 1449248"/>
                <a:gd name="connsiteY19" fmla="*/ 197339 h 1708593"/>
                <a:gd name="connsiteX20" fmla="*/ 1333526 w 1449248"/>
                <a:gd name="connsiteY20" fmla="*/ 2076 h 1708593"/>
                <a:gd name="connsiteX21" fmla="*/ 1223988 w 1449248"/>
                <a:gd name="connsiteY21" fmla="*/ 206864 h 1708593"/>
                <a:gd name="connsiteX22" fmla="*/ 838226 w 1449248"/>
                <a:gd name="connsiteY22" fmla="*/ 459276 h 1708593"/>
                <a:gd name="connsiteX23" fmla="*/ 742008 w 1449248"/>
                <a:gd name="connsiteY23" fmla="*/ 533781 h 1708593"/>
                <a:gd name="connsiteX24" fmla="*/ 604703 w 1449248"/>
                <a:gd name="connsiteY24" fmla="*/ 520786 h 1708593"/>
                <a:gd name="connsiteX25" fmla="*/ 476842 w 1449248"/>
                <a:gd name="connsiteY25" fmla="*/ 575029 h 1708593"/>
                <a:gd name="connsiteX26" fmla="*/ 400076 w 1449248"/>
                <a:gd name="connsiteY26" fmla="*/ 749789 h 1708593"/>
                <a:gd name="connsiteX0" fmla="*/ 400076 w 1449248"/>
                <a:gd name="connsiteY0" fmla="*/ 749741 h 1708545"/>
                <a:gd name="connsiteX1" fmla="*/ 209011 w 1449248"/>
                <a:gd name="connsiteY1" fmla="*/ 930071 h 1708545"/>
                <a:gd name="connsiteX2" fmla="*/ 62262 w 1449248"/>
                <a:gd name="connsiteY2" fmla="*/ 991499 h 1708545"/>
                <a:gd name="connsiteX3" fmla="*/ 2206 w 1449248"/>
                <a:gd name="connsiteY3" fmla="*/ 1099987 h 1708545"/>
                <a:gd name="connsiteX4" fmla="*/ 29328 w 1449248"/>
                <a:gd name="connsiteY4" fmla="*/ 1272406 h 1708545"/>
                <a:gd name="connsiteX5" fmla="*/ 138138 w 1449248"/>
                <a:gd name="connsiteY5" fmla="*/ 1359341 h 1708545"/>
                <a:gd name="connsiteX6" fmla="*/ 109563 w 1449248"/>
                <a:gd name="connsiteY6" fmla="*/ 1492691 h 1708545"/>
                <a:gd name="connsiteX7" fmla="*/ 581051 w 1449248"/>
                <a:gd name="connsiteY7" fmla="*/ 1606991 h 1708545"/>
                <a:gd name="connsiteX8" fmla="*/ 1181126 w 1449248"/>
                <a:gd name="connsiteY8" fmla="*/ 1702241 h 1708545"/>
                <a:gd name="connsiteX9" fmla="*/ 1066826 w 1449248"/>
                <a:gd name="connsiteY9" fmla="*/ 1421253 h 1708545"/>
                <a:gd name="connsiteX10" fmla="*/ 1123976 w 1449248"/>
                <a:gd name="connsiteY10" fmla="*/ 1273616 h 1708545"/>
                <a:gd name="connsiteX11" fmla="*/ 1306001 w 1449248"/>
                <a:gd name="connsiteY11" fmla="*/ 1206538 h 1708545"/>
                <a:gd name="connsiteX12" fmla="*/ 1409403 w 1449248"/>
                <a:gd name="connsiteY12" fmla="*/ 1134211 h 1708545"/>
                <a:gd name="connsiteX13" fmla="*/ 1447423 w 1449248"/>
                <a:gd name="connsiteY13" fmla="*/ 974064 h 1708545"/>
                <a:gd name="connsiteX14" fmla="*/ 1332880 w 1449248"/>
                <a:gd name="connsiteY14" fmla="*/ 795751 h 1708545"/>
                <a:gd name="connsiteX15" fmla="*/ 1157313 w 1449248"/>
                <a:gd name="connsiteY15" fmla="*/ 764028 h 1708545"/>
                <a:gd name="connsiteX16" fmla="*/ 1152955 w 1449248"/>
                <a:gd name="connsiteY16" fmla="*/ 685407 h 1708545"/>
                <a:gd name="connsiteX17" fmla="*/ 1228751 w 1449248"/>
                <a:gd name="connsiteY17" fmla="*/ 635441 h 1708545"/>
                <a:gd name="connsiteX18" fmla="*/ 1343051 w 1449248"/>
                <a:gd name="connsiteY18" fmla="*/ 402078 h 1708545"/>
                <a:gd name="connsiteX19" fmla="*/ 1404963 w 1449248"/>
                <a:gd name="connsiteY19" fmla="*/ 197291 h 1708545"/>
                <a:gd name="connsiteX20" fmla="*/ 1333526 w 1449248"/>
                <a:gd name="connsiteY20" fmla="*/ 2028 h 1708545"/>
                <a:gd name="connsiteX21" fmla="*/ 905936 w 1449248"/>
                <a:gd name="connsiteY21" fmla="*/ 117949 h 1708545"/>
                <a:gd name="connsiteX22" fmla="*/ 838226 w 1449248"/>
                <a:gd name="connsiteY22" fmla="*/ 459228 h 1708545"/>
                <a:gd name="connsiteX23" fmla="*/ 742008 w 1449248"/>
                <a:gd name="connsiteY23" fmla="*/ 533733 h 1708545"/>
                <a:gd name="connsiteX24" fmla="*/ 604703 w 1449248"/>
                <a:gd name="connsiteY24" fmla="*/ 520738 h 1708545"/>
                <a:gd name="connsiteX25" fmla="*/ 476842 w 1449248"/>
                <a:gd name="connsiteY25" fmla="*/ 574981 h 1708545"/>
                <a:gd name="connsiteX26" fmla="*/ 400076 w 1449248"/>
                <a:gd name="connsiteY26" fmla="*/ 749741 h 1708545"/>
                <a:gd name="connsiteX0" fmla="*/ 400076 w 1449248"/>
                <a:gd name="connsiteY0" fmla="*/ 632829 h 1591633"/>
                <a:gd name="connsiteX1" fmla="*/ 209011 w 1449248"/>
                <a:gd name="connsiteY1" fmla="*/ 813159 h 1591633"/>
                <a:gd name="connsiteX2" fmla="*/ 62262 w 1449248"/>
                <a:gd name="connsiteY2" fmla="*/ 874587 h 1591633"/>
                <a:gd name="connsiteX3" fmla="*/ 2206 w 1449248"/>
                <a:gd name="connsiteY3" fmla="*/ 983075 h 1591633"/>
                <a:gd name="connsiteX4" fmla="*/ 29328 w 1449248"/>
                <a:gd name="connsiteY4" fmla="*/ 1155494 h 1591633"/>
                <a:gd name="connsiteX5" fmla="*/ 138138 w 1449248"/>
                <a:gd name="connsiteY5" fmla="*/ 1242429 h 1591633"/>
                <a:gd name="connsiteX6" fmla="*/ 109563 w 1449248"/>
                <a:gd name="connsiteY6" fmla="*/ 1375779 h 1591633"/>
                <a:gd name="connsiteX7" fmla="*/ 581051 w 1449248"/>
                <a:gd name="connsiteY7" fmla="*/ 1490079 h 1591633"/>
                <a:gd name="connsiteX8" fmla="*/ 1181126 w 1449248"/>
                <a:gd name="connsiteY8" fmla="*/ 1585329 h 1591633"/>
                <a:gd name="connsiteX9" fmla="*/ 1066826 w 1449248"/>
                <a:gd name="connsiteY9" fmla="*/ 1304341 h 1591633"/>
                <a:gd name="connsiteX10" fmla="*/ 1123976 w 1449248"/>
                <a:gd name="connsiteY10" fmla="*/ 1156704 h 1591633"/>
                <a:gd name="connsiteX11" fmla="*/ 1306001 w 1449248"/>
                <a:gd name="connsiteY11" fmla="*/ 1089626 h 1591633"/>
                <a:gd name="connsiteX12" fmla="*/ 1409403 w 1449248"/>
                <a:gd name="connsiteY12" fmla="*/ 1017299 h 1591633"/>
                <a:gd name="connsiteX13" fmla="*/ 1447423 w 1449248"/>
                <a:gd name="connsiteY13" fmla="*/ 857152 h 1591633"/>
                <a:gd name="connsiteX14" fmla="*/ 1332880 w 1449248"/>
                <a:gd name="connsiteY14" fmla="*/ 678839 h 1591633"/>
                <a:gd name="connsiteX15" fmla="*/ 1157313 w 1449248"/>
                <a:gd name="connsiteY15" fmla="*/ 647116 h 1591633"/>
                <a:gd name="connsiteX16" fmla="*/ 1152955 w 1449248"/>
                <a:gd name="connsiteY16" fmla="*/ 568495 h 1591633"/>
                <a:gd name="connsiteX17" fmla="*/ 1228751 w 1449248"/>
                <a:gd name="connsiteY17" fmla="*/ 518529 h 1591633"/>
                <a:gd name="connsiteX18" fmla="*/ 1343051 w 1449248"/>
                <a:gd name="connsiteY18" fmla="*/ 285166 h 1591633"/>
                <a:gd name="connsiteX19" fmla="*/ 1404963 w 1449248"/>
                <a:gd name="connsiteY19" fmla="*/ 80379 h 1591633"/>
                <a:gd name="connsiteX20" fmla="*/ 1111357 w 1449248"/>
                <a:gd name="connsiteY20" fmla="*/ 231232 h 1591633"/>
                <a:gd name="connsiteX21" fmla="*/ 905936 w 1449248"/>
                <a:gd name="connsiteY21" fmla="*/ 1037 h 1591633"/>
                <a:gd name="connsiteX22" fmla="*/ 838226 w 1449248"/>
                <a:gd name="connsiteY22" fmla="*/ 342316 h 1591633"/>
                <a:gd name="connsiteX23" fmla="*/ 742008 w 1449248"/>
                <a:gd name="connsiteY23" fmla="*/ 416821 h 1591633"/>
                <a:gd name="connsiteX24" fmla="*/ 604703 w 1449248"/>
                <a:gd name="connsiteY24" fmla="*/ 403826 h 1591633"/>
                <a:gd name="connsiteX25" fmla="*/ 476842 w 1449248"/>
                <a:gd name="connsiteY25" fmla="*/ 458069 h 1591633"/>
                <a:gd name="connsiteX26" fmla="*/ 400076 w 1449248"/>
                <a:gd name="connsiteY26" fmla="*/ 632829 h 1591633"/>
                <a:gd name="connsiteX0" fmla="*/ 400076 w 1449248"/>
                <a:gd name="connsiteY0" fmla="*/ 632990 h 1591794"/>
                <a:gd name="connsiteX1" fmla="*/ 209011 w 1449248"/>
                <a:gd name="connsiteY1" fmla="*/ 813320 h 1591794"/>
                <a:gd name="connsiteX2" fmla="*/ 62262 w 1449248"/>
                <a:gd name="connsiteY2" fmla="*/ 874748 h 1591794"/>
                <a:gd name="connsiteX3" fmla="*/ 2206 w 1449248"/>
                <a:gd name="connsiteY3" fmla="*/ 983236 h 1591794"/>
                <a:gd name="connsiteX4" fmla="*/ 29328 w 1449248"/>
                <a:gd name="connsiteY4" fmla="*/ 1155655 h 1591794"/>
                <a:gd name="connsiteX5" fmla="*/ 138138 w 1449248"/>
                <a:gd name="connsiteY5" fmla="*/ 1242590 h 1591794"/>
                <a:gd name="connsiteX6" fmla="*/ 109563 w 1449248"/>
                <a:gd name="connsiteY6" fmla="*/ 1375940 h 1591794"/>
                <a:gd name="connsiteX7" fmla="*/ 581051 w 1449248"/>
                <a:gd name="connsiteY7" fmla="*/ 1490240 h 1591794"/>
                <a:gd name="connsiteX8" fmla="*/ 1181126 w 1449248"/>
                <a:gd name="connsiteY8" fmla="*/ 1585490 h 1591794"/>
                <a:gd name="connsiteX9" fmla="*/ 1066826 w 1449248"/>
                <a:gd name="connsiteY9" fmla="*/ 1304502 h 1591794"/>
                <a:gd name="connsiteX10" fmla="*/ 1123976 w 1449248"/>
                <a:gd name="connsiteY10" fmla="*/ 1156865 h 1591794"/>
                <a:gd name="connsiteX11" fmla="*/ 1306001 w 1449248"/>
                <a:gd name="connsiteY11" fmla="*/ 1089787 h 1591794"/>
                <a:gd name="connsiteX12" fmla="*/ 1409403 w 1449248"/>
                <a:gd name="connsiteY12" fmla="*/ 1017460 h 1591794"/>
                <a:gd name="connsiteX13" fmla="*/ 1447423 w 1449248"/>
                <a:gd name="connsiteY13" fmla="*/ 857313 h 1591794"/>
                <a:gd name="connsiteX14" fmla="*/ 1332880 w 1449248"/>
                <a:gd name="connsiteY14" fmla="*/ 679000 h 1591794"/>
                <a:gd name="connsiteX15" fmla="*/ 1157313 w 1449248"/>
                <a:gd name="connsiteY15" fmla="*/ 647277 h 1591794"/>
                <a:gd name="connsiteX16" fmla="*/ 1152955 w 1449248"/>
                <a:gd name="connsiteY16" fmla="*/ 568656 h 1591794"/>
                <a:gd name="connsiteX17" fmla="*/ 1228751 w 1449248"/>
                <a:gd name="connsiteY17" fmla="*/ 518690 h 1591794"/>
                <a:gd name="connsiteX18" fmla="*/ 1343051 w 1449248"/>
                <a:gd name="connsiteY18" fmla="*/ 285327 h 1591794"/>
                <a:gd name="connsiteX19" fmla="*/ 1111357 w 1449248"/>
                <a:gd name="connsiteY19" fmla="*/ 231393 h 1591794"/>
                <a:gd name="connsiteX20" fmla="*/ 905936 w 1449248"/>
                <a:gd name="connsiteY20" fmla="*/ 1198 h 1591794"/>
                <a:gd name="connsiteX21" fmla="*/ 838226 w 1449248"/>
                <a:gd name="connsiteY21" fmla="*/ 342477 h 1591794"/>
                <a:gd name="connsiteX22" fmla="*/ 742008 w 1449248"/>
                <a:gd name="connsiteY22" fmla="*/ 416982 h 1591794"/>
                <a:gd name="connsiteX23" fmla="*/ 604703 w 1449248"/>
                <a:gd name="connsiteY23" fmla="*/ 403987 h 1591794"/>
                <a:gd name="connsiteX24" fmla="*/ 476842 w 1449248"/>
                <a:gd name="connsiteY24" fmla="*/ 458230 h 1591794"/>
                <a:gd name="connsiteX25" fmla="*/ 400076 w 1449248"/>
                <a:gd name="connsiteY25" fmla="*/ 632990 h 1591794"/>
                <a:gd name="connsiteX0" fmla="*/ 400076 w 1449248"/>
                <a:gd name="connsiteY0" fmla="*/ 63312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742008 w 1449248"/>
                <a:gd name="connsiteY22" fmla="*/ 417120 h 1591932"/>
                <a:gd name="connsiteX23" fmla="*/ 604703 w 1449248"/>
                <a:gd name="connsiteY23" fmla="*/ 404125 h 1591932"/>
                <a:gd name="connsiteX24" fmla="*/ 476842 w 1449248"/>
                <a:gd name="connsiteY24" fmla="*/ 458368 h 1591932"/>
                <a:gd name="connsiteX25" fmla="*/ 400076 w 1449248"/>
                <a:gd name="connsiteY25" fmla="*/ 633128 h 1591932"/>
                <a:gd name="connsiteX0" fmla="*/ 400076 w 1449248"/>
                <a:gd name="connsiteY0" fmla="*/ 63312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604703 w 1449248"/>
                <a:gd name="connsiteY23" fmla="*/ 404125 h 1591932"/>
                <a:gd name="connsiteX24" fmla="*/ 476842 w 1449248"/>
                <a:gd name="connsiteY24" fmla="*/ 458368 h 1591932"/>
                <a:gd name="connsiteX25" fmla="*/ 400076 w 1449248"/>
                <a:gd name="connsiteY25" fmla="*/ 633128 h 1591932"/>
                <a:gd name="connsiteX0" fmla="*/ 400076 w 1449248"/>
                <a:gd name="connsiteY0" fmla="*/ 63312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476842 w 1449248"/>
                <a:gd name="connsiteY24" fmla="*/ 458368 h 1591932"/>
                <a:gd name="connsiteX25" fmla="*/ 400076 w 1449248"/>
                <a:gd name="connsiteY25" fmla="*/ 633128 h 1591932"/>
                <a:gd name="connsiteX0" fmla="*/ 400076 w 1449248"/>
                <a:gd name="connsiteY0" fmla="*/ 63312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400076 w 1449248"/>
                <a:gd name="connsiteY25" fmla="*/ 633128 h 1591932"/>
                <a:gd name="connsiteX0" fmla="*/ 346287 w 1449248"/>
                <a:gd name="connsiteY0" fmla="*/ 75239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46287 w 1449248"/>
                <a:gd name="connsiteY25" fmla="*/ 752398 h 1591932"/>
                <a:gd name="connsiteX0" fmla="*/ 346287 w 1449248"/>
                <a:gd name="connsiteY0" fmla="*/ 75239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46287 w 1449248"/>
                <a:gd name="connsiteY25" fmla="*/ 752398 h 1591932"/>
                <a:gd name="connsiteX0" fmla="*/ 346287 w 1449248"/>
                <a:gd name="connsiteY0" fmla="*/ 75239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46287 w 1449248"/>
                <a:gd name="connsiteY25" fmla="*/ 752398 h 1591932"/>
                <a:gd name="connsiteX0" fmla="*/ 346287 w 1449248"/>
                <a:gd name="connsiteY0" fmla="*/ 75239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46287 w 1449248"/>
                <a:gd name="connsiteY25"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46287 w 1449248"/>
                <a:gd name="connsiteY25"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46287 w 1449248"/>
                <a:gd name="connsiteY25"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45892 w 1449248"/>
                <a:gd name="connsiteY2" fmla="*/ 849161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45892 w 1449248"/>
                <a:gd name="connsiteY2" fmla="*/ 849161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45892 w 1449248"/>
                <a:gd name="connsiteY2" fmla="*/ 849161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45892 w 1449248"/>
                <a:gd name="connsiteY2" fmla="*/ 849161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24083 w 1427044"/>
                <a:gd name="connsiteY0" fmla="*/ 752398 h 1591932"/>
                <a:gd name="connsiteX1" fmla="*/ 130680 w 1427044"/>
                <a:gd name="connsiteY1" fmla="*/ 696527 h 1591932"/>
                <a:gd name="connsiteX2" fmla="*/ 23688 w 1427044"/>
                <a:gd name="connsiteY2" fmla="*/ 849161 h 1591932"/>
                <a:gd name="connsiteX3" fmla="*/ 7124 w 1427044"/>
                <a:gd name="connsiteY3" fmla="*/ 1155793 h 1591932"/>
                <a:gd name="connsiteX4" fmla="*/ 115934 w 1427044"/>
                <a:gd name="connsiteY4" fmla="*/ 1242728 h 1591932"/>
                <a:gd name="connsiteX5" fmla="*/ 87359 w 1427044"/>
                <a:gd name="connsiteY5" fmla="*/ 1376078 h 1591932"/>
                <a:gd name="connsiteX6" fmla="*/ 558847 w 1427044"/>
                <a:gd name="connsiteY6" fmla="*/ 1490378 h 1591932"/>
                <a:gd name="connsiteX7" fmla="*/ 1158922 w 1427044"/>
                <a:gd name="connsiteY7" fmla="*/ 1585628 h 1591932"/>
                <a:gd name="connsiteX8" fmla="*/ 1044622 w 1427044"/>
                <a:gd name="connsiteY8" fmla="*/ 1304640 h 1591932"/>
                <a:gd name="connsiteX9" fmla="*/ 1101772 w 1427044"/>
                <a:gd name="connsiteY9" fmla="*/ 1157003 h 1591932"/>
                <a:gd name="connsiteX10" fmla="*/ 1283797 w 1427044"/>
                <a:gd name="connsiteY10" fmla="*/ 1089925 h 1591932"/>
                <a:gd name="connsiteX11" fmla="*/ 1387199 w 1427044"/>
                <a:gd name="connsiteY11" fmla="*/ 1017598 h 1591932"/>
                <a:gd name="connsiteX12" fmla="*/ 1425219 w 1427044"/>
                <a:gd name="connsiteY12" fmla="*/ 857451 h 1591932"/>
                <a:gd name="connsiteX13" fmla="*/ 1310676 w 1427044"/>
                <a:gd name="connsiteY13" fmla="*/ 679138 h 1591932"/>
                <a:gd name="connsiteX14" fmla="*/ 1135109 w 1427044"/>
                <a:gd name="connsiteY14" fmla="*/ 647415 h 1591932"/>
                <a:gd name="connsiteX15" fmla="*/ 1130751 w 1427044"/>
                <a:gd name="connsiteY15" fmla="*/ 568794 h 1591932"/>
                <a:gd name="connsiteX16" fmla="*/ 1206547 w 1427044"/>
                <a:gd name="connsiteY16" fmla="*/ 518828 h 1591932"/>
                <a:gd name="connsiteX17" fmla="*/ 1180530 w 1427044"/>
                <a:gd name="connsiteY17" fmla="*/ 421105 h 1591932"/>
                <a:gd name="connsiteX18" fmla="*/ 1089153 w 1427044"/>
                <a:gd name="connsiteY18" fmla="*/ 231531 h 1591932"/>
                <a:gd name="connsiteX19" fmla="*/ 883732 w 1427044"/>
                <a:gd name="connsiteY19" fmla="*/ 1336 h 1591932"/>
                <a:gd name="connsiteX20" fmla="*/ 816022 w 1427044"/>
                <a:gd name="connsiteY20" fmla="*/ 342615 h 1591932"/>
                <a:gd name="connsiteX21" fmla="*/ 637952 w 1427044"/>
                <a:gd name="connsiteY21" fmla="*/ 290835 h 1591932"/>
                <a:gd name="connsiteX22" fmla="*/ 463229 w 1427044"/>
                <a:gd name="connsiteY22" fmla="*/ 350337 h 1591932"/>
                <a:gd name="connsiteX23" fmla="*/ 316660 w 1427044"/>
                <a:gd name="connsiteY23" fmla="*/ 441998 h 1591932"/>
                <a:gd name="connsiteX24" fmla="*/ 374407 w 1427044"/>
                <a:gd name="connsiteY24" fmla="*/ 624013 h 1591932"/>
                <a:gd name="connsiteX25" fmla="*/ 324083 w 1427044"/>
                <a:gd name="connsiteY25" fmla="*/ 752398 h 1591932"/>
                <a:gd name="connsiteX0" fmla="*/ 317550 w 1420511"/>
                <a:gd name="connsiteY0" fmla="*/ 752398 h 1591932"/>
                <a:gd name="connsiteX1" fmla="*/ 124147 w 1420511"/>
                <a:gd name="connsiteY1" fmla="*/ 696527 h 1591932"/>
                <a:gd name="connsiteX2" fmla="*/ 17155 w 1420511"/>
                <a:gd name="connsiteY2" fmla="*/ 849161 h 1591932"/>
                <a:gd name="connsiteX3" fmla="*/ 591 w 1420511"/>
                <a:gd name="connsiteY3" fmla="*/ 1155793 h 1591932"/>
                <a:gd name="connsiteX4" fmla="*/ 109401 w 1420511"/>
                <a:gd name="connsiteY4" fmla="*/ 1242728 h 1591932"/>
                <a:gd name="connsiteX5" fmla="*/ 80826 w 1420511"/>
                <a:gd name="connsiteY5" fmla="*/ 1376078 h 1591932"/>
                <a:gd name="connsiteX6" fmla="*/ 552314 w 1420511"/>
                <a:gd name="connsiteY6" fmla="*/ 1490378 h 1591932"/>
                <a:gd name="connsiteX7" fmla="*/ 1152389 w 1420511"/>
                <a:gd name="connsiteY7" fmla="*/ 1585628 h 1591932"/>
                <a:gd name="connsiteX8" fmla="*/ 1038089 w 1420511"/>
                <a:gd name="connsiteY8" fmla="*/ 1304640 h 1591932"/>
                <a:gd name="connsiteX9" fmla="*/ 1095239 w 1420511"/>
                <a:gd name="connsiteY9" fmla="*/ 1157003 h 1591932"/>
                <a:gd name="connsiteX10" fmla="*/ 1277264 w 1420511"/>
                <a:gd name="connsiteY10" fmla="*/ 1089925 h 1591932"/>
                <a:gd name="connsiteX11" fmla="*/ 1380666 w 1420511"/>
                <a:gd name="connsiteY11" fmla="*/ 1017598 h 1591932"/>
                <a:gd name="connsiteX12" fmla="*/ 1418686 w 1420511"/>
                <a:gd name="connsiteY12" fmla="*/ 857451 h 1591932"/>
                <a:gd name="connsiteX13" fmla="*/ 1304143 w 1420511"/>
                <a:gd name="connsiteY13" fmla="*/ 679138 h 1591932"/>
                <a:gd name="connsiteX14" fmla="*/ 1128576 w 1420511"/>
                <a:gd name="connsiteY14" fmla="*/ 647415 h 1591932"/>
                <a:gd name="connsiteX15" fmla="*/ 1124218 w 1420511"/>
                <a:gd name="connsiteY15" fmla="*/ 568794 h 1591932"/>
                <a:gd name="connsiteX16" fmla="*/ 1200014 w 1420511"/>
                <a:gd name="connsiteY16" fmla="*/ 518828 h 1591932"/>
                <a:gd name="connsiteX17" fmla="*/ 1173997 w 1420511"/>
                <a:gd name="connsiteY17" fmla="*/ 421105 h 1591932"/>
                <a:gd name="connsiteX18" fmla="*/ 1082620 w 1420511"/>
                <a:gd name="connsiteY18" fmla="*/ 231531 h 1591932"/>
                <a:gd name="connsiteX19" fmla="*/ 877199 w 1420511"/>
                <a:gd name="connsiteY19" fmla="*/ 1336 h 1591932"/>
                <a:gd name="connsiteX20" fmla="*/ 809489 w 1420511"/>
                <a:gd name="connsiteY20" fmla="*/ 342615 h 1591932"/>
                <a:gd name="connsiteX21" fmla="*/ 631419 w 1420511"/>
                <a:gd name="connsiteY21" fmla="*/ 290835 h 1591932"/>
                <a:gd name="connsiteX22" fmla="*/ 456696 w 1420511"/>
                <a:gd name="connsiteY22" fmla="*/ 350337 h 1591932"/>
                <a:gd name="connsiteX23" fmla="*/ 310127 w 1420511"/>
                <a:gd name="connsiteY23" fmla="*/ 441998 h 1591932"/>
                <a:gd name="connsiteX24" fmla="*/ 367874 w 1420511"/>
                <a:gd name="connsiteY24" fmla="*/ 624013 h 1591932"/>
                <a:gd name="connsiteX25" fmla="*/ 317550 w 1420511"/>
                <a:gd name="connsiteY25" fmla="*/ 752398 h 1591932"/>
                <a:gd name="connsiteX0" fmla="*/ 318597 w 1421558"/>
                <a:gd name="connsiteY0" fmla="*/ 752398 h 1592138"/>
                <a:gd name="connsiteX1" fmla="*/ 125194 w 1421558"/>
                <a:gd name="connsiteY1" fmla="*/ 696527 h 1592138"/>
                <a:gd name="connsiteX2" fmla="*/ 18202 w 1421558"/>
                <a:gd name="connsiteY2" fmla="*/ 849161 h 1592138"/>
                <a:gd name="connsiteX3" fmla="*/ 1638 w 1421558"/>
                <a:gd name="connsiteY3" fmla="*/ 1155793 h 1592138"/>
                <a:gd name="connsiteX4" fmla="*/ 110448 w 1421558"/>
                <a:gd name="connsiteY4" fmla="*/ 1242728 h 1592138"/>
                <a:gd name="connsiteX5" fmla="*/ 18731 w 1421558"/>
                <a:gd name="connsiteY5" fmla="*/ 1352692 h 1592138"/>
                <a:gd name="connsiteX6" fmla="*/ 553361 w 1421558"/>
                <a:gd name="connsiteY6" fmla="*/ 1490378 h 1592138"/>
                <a:gd name="connsiteX7" fmla="*/ 1153436 w 1421558"/>
                <a:gd name="connsiteY7" fmla="*/ 1585628 h 1592138"/>
                <a:gd name="connsiteX8" fmla="*/ 1039136 w 1421558"/>
                <a:gd name="connsiteY8" fmla="*/ 1304640 h 1592138"/>
                <a:gd name="connsiteX9" fmla="*/ 1096286 w 1421558"/>
                <a:gd name="connsiteY9" fmla="*/ 1157003 h 1592138"/>
                <a:gd name="connsiteX10" fmla="*/ 1278311 w 1421558"/>
                <a:gd name="connsiteY10" fmla="*/ 1089925 h 1592138"/>
                <a:gd name="connsiteX11" fmla="*/ 1381713 w 1421558"/>
                <a:gd name="connsiteY11" fmla="*/ 1017598 h 1592138"/>
                <a:gd name="connsiteX12" fmla="*/ 1419733 w 1421558"/>
                <a:gd name="connsiteY12" fmla="*/ 857451 h 1592138"/>
                <a:gd name="connsiteX13" fmla="*/ 1305190 w 1421558"/>
                <a:gd name="connsiteY13" fmla="*/ 679138 h 1592138"/>
                <a:gd name="connsiteX14" fmla="*/ 1129623 w 1421558"/>
                <a:gd name="connsiteY14" fmla="*/ 647415 h 1592138"/>
                <a:gd name="connsiteX15" fmla="*/ 1125265 w 1421558"/>
                <a:gd name="connsiteY15" fmla="*/ 568794 h 1592138"/>
                <a:gd name="connsiteX16" fmla="*/ 1201061 w 1421558"/>
                <a:gd name="connsiteY16" fmla="*/ 518828 h 1592138"/>
                <a:gd name="connsiteX17" fmla="*/ 1175044 w 1421558"/>
                <a:gd name="connsiteY17" fmla="*/ 421105 h 1592138"/>
                <a:gd name="connsiteX18" fmla="*/ 1083667 w 1421558"/>
                <a:gd name="connsiteY18" fmla="*/ 231531 h 1592138"/>
                <a:gd name="connsiteX19" fmla="*/ 878246 w 1421558"/>
                <a:gd name="connsiteY19" fmla="*/ 1336 h 1592138"/>
                <a:gd name="connsiteX20" fmla="*/ 810536 w 1421558"/>
                <a:gd name="connsiteY20" fmla="*/ 342615 h 1592138"/>
                <a:gd name="connsiteX21" fmla="*/ 632466 w 1421558"/>
                <a:gd name="connsiteY21" fmla="*/ 290835 h 1592138"/>
                <a:gd name="connsiteX22" fmla="*/ 457743 w 1421558"/>
                <a:gd name="connsiteY22" fmla="*/ 350337 h 1592138"/>
                <a:gd name="connsiteX23" fmla="*/ 311174 w 1421558"/>
                <a:gd name="connsiteY23" fmla="*/ 441998 h 1592138"/>
                <a:gd name="connsiteX24" fmla="*/ 368921 w 1421558"/>
                <a:gd name="connsiteY24" fmla="*/ 624013 h 1592138"/>
                <a:gd name="connsiteX25" fmla="*/ 318597 w 1421558"/>
                <a:gd name="connsiteY25" fmla="*/ 752398 h 1592138"/>
                <a:gd name="connsiteX0" fmla="*/ 318597 w 1421558"/>
                <a:gd name="connsiteY0" fmla="*/ 752398 h 1544667"/>
                <a:gd name="connsiteX1" fmla="*/ 125194 w 1421558"/>
                <a:gd name="connsiteY1" fmla="*/ 696527 h 1544667"/>
                <a:gd name="connsiteX2" fmla="*/ 18202 w 1421558"/>
                <a:gd name="connsiteY2" fmla="*/ 849161 h 1544667"/>
                <a:gd name="connsiteX3" fmla="*/ 1638 w 1421558"/>
                <a:gd name="connsiteY3" fmla="*/ 1155793 h 1544667"/>
                <a:gd name="connsiteX4" fmla="*/ 110448 w 1421558"/>
                <a:gd name="connsiteY4" fmla="*/ 1242728 h 1544667"/>
                <a:gd name="connsiteX5" fmla="*/ 18731 w 1421558"/>
                <a:gd name="connsiteY5" fmla="*/ 1352692 h 1544667"/>
                <a:gd name="connsiteX6" fmla="*/ 553361 w 1421558"/>
                <a:gd name="connsiteY6" fmla="*/ 1490378 h 1544667"/>
                <a:gd name="connsiteX7" fmla="*/ 1059892 w 1421558"/>
                <a:gd name="connsiteY7" fmla="*/ 1534179 h 1544667"/>
                <a:gd name="connsiteX8" fmla="*/ 1039136 w 1421558"/>
                <a:gd name="connsiteY8" fmla="*/ 1304640 h 1544667"/>
                <a:gd name="connsiteX9" fmla="*/ 1096286 w 1421558"/>
                <a:gd name="connsiteY9" fmla="*/ 1157003 h 1544667"/>
                <a:gd name="connsiteX10" fmla="*/ 1278311 w 1421558"/>
                <a:gd name="connsiteY10" fmla="*/ 1089925 h 1544667"/>
                <a:gd name="connsiteX11" fmla="*/ 1381713 w 1421558"/>
                <a:gd name="connsiteY11" fmla="*/ 1017598 h 1544667"/>
                <a:gd name="connsiteX12" fmla="*/ 1419733 w 1421558"/>
                <a:gd name="connsiteY12" fmla="*/ 857451 h 1544667"/>
                <a:gd name="connsiteX13" fmla="*/ 1305190 w 1421558"/>
                <a:gd name="connsiteY13" fmla="*/ 679138 h 1544667"/>
                <a:gd name="connsiteX14" fmla="*/ 1129623 w 1421558"/>
                <a:gd name="connsiteY14" fmla="*/ 647415 h 1544667"/>
                <a:gd name="connsiteX15" fmla="*/ 1125265 w 1421558"/>
                <a:gd name="connsiteY15" fmla="*/ 568794 h 1544667"/>
                <a:gd name="connsiteX16" fmla="*/ 1201061 w 1421558"/>
                <a:gd name="connsiteY16" fmla="*/ 518828 h 1544667"/>
                <a:gd name="connsiteX17" fmla="*/ 1175044 w 1421558"/>
                <a:gd name="connsiteY17" fmla="*/ 421105 h 1544667"/>
                <a:gd name="connsiteX18" fmla="*/ 1083667 w 1421558"/>
                <a:gd name="connsiteY18" fmla="*/ 231531 h 1544667"/>
                <a:gd name="connsiteX19" fmla="*/ 878246 w 1421558"/>
                <a:gd name="connsiteY19" fmla="*/ 1336 h 1544667"/>
                <a:gd name="connsiteX20" fmla="*/ 810536 w 1421558"/>
                <a:gd name="connsiteY20" fmla="*/ 342615 h 1544667"/>
                <a:gd name="connsiteX21" fmla="*/ 632466 w 1421558"/>
                <a:gd name="connsiteY21" fmla="*/ 290835 h 1544667"/>
                <a:gd name="connsiteX22" fmla="*/ 457743 w 1421558"/>
                <a:gd name="connsiteY22" fmla="*/ 350337 h 1544667"/>
                <a:gd name="connsiteX23" fmla="*/ 311174 w 1421558"/>
                <a:gd name="connsiteY23" fmla="*/ 441998 h 1544667"/>
                <a:gd name="connsiteX24" fmla="*/ 368921 w 1421558"/>
                <a:gd name="connsiteY24" fmla="*/ 624013 h 1544667"/>
                <a:gd name="connsiteX25" fmla="*/ 318597 w 1421558"/>
                <a:gd name="connsiteY25" fmla="*/ 752398 h 1544667"/>
                <a:gd name="connsiteX0" fmla="*/ 318738 w 1421699"/>
                <a:gd name="connsiteY0" fmla="*/ 752398 h 1541700"/>
                <a:gd name="connsiteX1" fmla="*/ 125335 w 1421699"/>
                <a:gd name="connsiteY1" fmla="*/ 696527 h 1541700"/>
                <a:gd name="connsiteX2" fmla="*/ 18343 w 1421699"/>
                <a:gd name="connsiteY2" fmla="*/ 849161 h 1541700"/>
                <a:gd name="connsiteX3" fmla="*/ 1779 w 1421699"/>
                <a:gd name="connsiteY3" fmla="*/ 1155793 h 1541700"/>
                <a:gd name="connsiteX4" fmla="*/ 110589 w 1421699"/>
                <a:gd name="connsiteY4" fmla="*/ 1242728 h 1541700"/>
                <a:gd name="connsiteX5" fmla="*/ 18872 w 1421699"/>
                <a:gd name="connsiteY5" fmla="*/ 1352692 h 1541700"/>
                <a:gd name="connsiteX6" fmla="*/ 555841 w 1421699"/>
                <a:gd name="connsiteY6" fmla="*/ 1474007 h 1541700"/>
                <a:gd name="connsiteX7" fmla="*/ 1060033 w 1421699"/>
                <a:gd name="connsiteY7" fmla="*/ 1534179 h 1541700"/>
                <a:gd name="connsiteX8" fmla="*/ 1039277 w 1421699"/>
                <a:gd name="connsiteY8" fmla="*/ 1304640 h 1541700"/>
                <a:gd name="connsiteX9" fmla="*/ 1096427 w 1421699"/>
                <a:gd name="connsiteY9" fmla="*/ 1157003 h 1541700"/>
                <a:gd name="connsiteX10" fmla="*/ 1278452 w 1421699"/>
                <a:gd name="connsiteY10" fmla="*/ 1089925 h 1541700"/>
                <a:gd name="connsiteX11" fmla="*/ 1381854 w 1421699"/>
                <a:gd name="connsiteY11" fmla="*/ 1017598 h 1541700"/>
                <a:gd name="connsiteX12" fmla="*/ 1419874 w 1421699"/>
                <a:gd name="connsiteY12" fmla="*/ 857451 h 1541700"/>
                <a:gd name="connsiteX13" fmla="*/ 1305331 w 1421699"/>
                <a:gd name="connsiteY13" fmla="*/ 679138 h 1541700"/>
                <a:gd name="connsiteX14" fmla="*/ 1129764 w 1421699"/>
                <a:gd name="connsiteY14" fmla="*/ 647415 h 1541700"/>
                <a:gd name="connsiteX15" fmla="*/ 1125406 w 1421699"/>
                <a:gd name="connsiteY15" fmla="*/ 568794 h 1541700"/>
                <a:gd name="connsiteX16" fmla="*/ 1201202 w 1421699"/>
                <a:gd name="connsiteY16" fmla="*/ 518828 h 1541700"/>
                <a:gd name="connsiteX17" fmla="*/ 1175185 w 1421699"/>
                <a:gd name="connsiteY17" fmla="*/ 421105 h 1541700"/>
                <a:gd name="connsiteX18" fmla="*/ 1083808 w 1421699"/>
                <a:gd name="connsiteY18" fmla="*/ 231531 h 1541700"/>
                <a:gd name="connsiteX19" fmla="*/ 878387 w 1421699"/>
                <a:gd name="connsiteY19" fmla="*/ 1336 h 1541700"/>
                <a:gd name="connsiteX20" fmla="*/ 810677 w 1421699"/>
                <a:gd name="connsiteY20" fmla="*/ 342615 h 1541700"/>
                <a:gd name="connsiteX21" fmla="*/ 632607 w 1421699"/>
                <a:gd name="connsiteY21" fmla="*/ 290835 h 1541700"/>
                <a:gd name="connsiteX22" fmla="*/ 457884 w 1421699"/>
                <a:gd name="connsiteY22" fmla="*/ 350337 h 1541700"/>
                <a:gd name="connsiteX23" fmla="*/ 311315 w 1421699"/>
                <a:gd name="connsiteY23" fmla="*/ 441998 h 1541700"/>
                <a:gd name="connsiteX24" fmla="*/ 369062 w 1421699"/>
                <a:gd name="connsiteY24" fmla="*/ 624013 h 1541700"/>
                <a:gd name="connsiteX25" fmla="*/ 318738 w 1421699"/>
                <a:gd name="connsiteY25" fmla="*/ 752398 h 1541700"/>
                <a:gd name="connsiteX0" fmla="*/ 318738 w 1421699"/>
                <a:gd name="connsiteY0" fmla="*/ 752398 h 1541700"/>
                <a:gd name="connsiteX1" fmla="*/ 125335 w 1421699"/>
                <a:gd name="connsiteY1" fmla="*/ 696527 h 1541700"/>
                <a:gd name="connsiteX2" fmla="*/ 18343 w 1421699"/>
                <a:gd name="connsiteY2" fmla="*/ 849161 h 1541700"/>
                <a:gd name="connsiteX3" fmla="*/ 1779 w 1421699"/>
                <a:gd name="connsiteY3" fmla="*/ 1155793 h 1541700"/>
                <a:gd name="connsiteX4" fmla="*/ 110589 w 1421699"/>
                <a:gd name="connsiteY4" fmla="*/ 1242728 h 1541700"/>
                <a:gd name="connsiteX5" fmla="*/ 18872 w 1421699"/>
                <a:gd name="connsiteY5" fmla="*/ 1352692 h 1541700"/>
                <a:gd name="connsiteX6" fmla="*/ 555841 w 1421699"/>
                <a:gd name="connsiteY6" fmla="*/ 1474007 h 1541700"/>
                <a:gd name="connsiteX7" fmla="*/ 1060033 w 1421699"/>
                <a:gd name="connsiteY7" fmla="*/ 1534179 h 1541700"/>
                <a:gd name="connsiteX8" fmla="*/ 1039277 w 1421699"/>
                <a:gd name="connsiteY8" fmla="*/ 1304640 h 1541700"/>
                <a:gd name="connsiteX9" fmla="*/ 1096427 w 1421699"/>
                <a:gd name="connsiteY9" fmla="*/ 1157003 h 1541700"/>
                <a:gd name="connsiteX10" fmla="*/ 1278452 w 1421699"/>
                <a:gd name="connsiteY10" fmla="*/ 1089925 h 1541700"/>
                <a:gd name="connsiteX11" fmla="*/ 1381854 w 1421699"/>
                <a:gd name="connsiteY11" fmla="*/ 1017598 h 1541700"/>
                <a:gd name="connsiteX12" fmla="*/ 1419874 w 1421699"/>
                <a:gd name="connsiteY12" fmla="*/ 857451 h 1541700"/>
                <a:gd name="connsiteX13" fmla="*/ 1162676 w 1421699"/>
                <a:gd name="connsiteY13" fmla="*/ 807763 h 1541700"/>
                <a:gd name="connsiteX14" fmla="*/ 1129764 w 1421699"/>
                <a:gd name="connsiteY14" fmla="*/ 647415 h 1541700"/>
                <a:gd name="connsiteX15" fmla="*/ 1125406 w 1421699"/>
                <a:gd name="connsiteY15" fmla="*/ 568794 h 1541700"/>
                <a:gd name="connsiteX16" fmla="*/ 1201202 w 1421699"/>
                <a:gd name="connsiteY16" fmla="*/ 518828 h 1541700"/>
                <a:gd name="connsiteX17" fmla="*/ 1175185 w 1421699"/>
                <a:gd name="connsiteY17" fmla="*/ 421105 h 1541700"/>
                <a:gd name="connsiteX18" fmla="*/ 1083808 w 1421699"/>
                <a:gd name="connsiteY18" fmla="*/ 231531 h 1541700"/>
                <a:gd name="connsiteX19" fmla="*/ 878387 w 1421699"/>
                <a:gd name="connsiteY19" fmla="*/ 1336 h 1541700"/>
                <a:gd name="connsiteX20" fmla="*/ 810677 w 1421699"/>
                <a:gd name="connsiteY20" fmla="*/ 342615 h 1541700"/>
                <a:gd name="connsiteX21" fmla="*/ 632607 w 1421699"/>
                <a:gd name="connsiteY21" fmla="*/ 290835 h 1541700"/>
                <a:gd name="connsiteX22" fmla="*/ 457884 w 1421699"/>
                <a:gd name="connsiteY22" fmla="*/ 350337 h 1541700"/>
                <a:gd name="connsiteX23" fmla="*/ 311315 w 1421699"/>
                <a:gd name="connsiteY23" fmla="*/ 441998 h 1541700"/>
                <a:gd name="connsiteX24" fmla="*/ 369062 w 1421699"/>
                <a:gd name="connsiteY24" fmla="*/ 624013 h 1541700"/>
                <a:gd name="connsiteX25" fmla="*/ 318738 w 1421699"/>
                <a:gd name="connsiteY25" fmla="*/ 752398 h 1541700"/>
                <a:gd name="connsiteX0" fmla="*/ 318738 w 1421699"/>
                <a:gd name="connsiteY0" fmla="*/ 752398 h 1541700"/>
                <a:gd name="connsiteX1" fmla="*/ 125335 w 1421699"/>
                <a:gd name="connsiteY1" fmla="*/ 696527 h 1541700"/>
                <a:gd name="connsiteX2" fmla="*/ 18343 w 1421699"/>
                <a:gd name="connsiteY2" fmla="*/ 849161 h 1541700"/>
                <a:gd name="connsiteX3" fmla="*/ 1779 w 1421699"/>
                <a:gd name="connsiteY3" fmla="*/ 1155793 h 1541700"/>
                <a:gd name="connsiteX4" fmla="*/ 110589 w 1421699"/>
                <a:gd name="connsiteY4" fmla="*/ 1242728 h 1541700"/>
                <a:gd name="connsiteX5" fmla="*/ 18872 w 1421699"/>
                <a:gd name="connsiteY5" fmla="*/ 1352692 h 1541700"/>
                <a:gd name="connsiteX6" fmla="*/ 555841 w 1421699"/>
                <a:gd name="connsiteY6" fmla="*/ 1474007 h 1541700"/>
                <a:gd name="connsiteX7" fmla="*/ 1060033 w 1421699"/>
                <a:gd name="connsiteY7" fmla="*/ 1534179 h 1541700"/>
                <a:gd name="connsiteX8" fmla="*/ 1039277 w 1421699"/>
                <a:gd name="connsiteY8" fmla="*/ 1304640 h 1541700"/>
                <a:gd name="connsiteX9" fmla="*/ 1096427 w 1421699"/>
                <a:gd name="connsiteY9" fmla="*/ 1157003 h 1541700"/>
                <a:gd name="connsiteX10" fmla="*/ 1278452 w 1421699"/>
                <a:gd name="connsiteY10" fmla="*/ 1089925 h 1541700"/>
                <a:gd name="connsiteX11" fmla="*/ 1381854 w 1421699"/>
                <a:gd name="connsiteY11" fmla="*/ 1017598 h 1541700"/>
                <a:gd name="connsiteX12" fmla="*/ 1419874 w 1421699"/>
                <a:gd name="connsiteY12" fmla="*/ 857451 h 1541700"/>
                <a:gd name="connsiteX13" fmla="*/ 1129764 w 1421699"/>
                <a:gd name="connsiteY13" fmla="*/ 647415 h 1541700"/>
                <a:gd name="connsiteX14" fmla="*/ 1125406 w 1421699"/>
                <a:gd name="connsiteY14" fmla="*/ 568794 h 1541700"/>
                <a:gd name="connsiteX15" fmla="*/ 1201202 w 1421699"/>
                <a:gd name="connsiteY15" fmla="*/ 518828 h 1541700"/>
                <a:gd name="connsiteX16" fmla="*/ 1175185 w 1421699"/>
                <a:gd name="connsiteY16" fmla="*/ 421105 h 1541700"/>
                <a:gd name="connsiteX17" fmla="*/ 1083808 w 1421699"/>
                <a:gd name="connsiteY17" fmla="*/ 231531 h 1541700"/>
                <a:gd name="connsiteX18" fmla="*/ 878387 w 1421699"/>
                <a:gd name="connsiteY18" fmla="*/ 1336 h 1541700"/>
                <a:gd name="connsiteX19" fmla="*/ 810677 w 1421699"/>
                <a:gd name="connsiteY19" fmla="*/ 342615 h 1541700"/>
                <a:gd name="connsiteX20" fmla="*/ 632607 w 1421699"/>
                <a:gd name="connsiteY20" fmla="*/ 290835 h 1541700"/>
                <a:gd name="connsiteX21" fmla="*/ 457884 w 1421699"/>
                <a:gd name="connsiteY21" fmla="*/ 350337 h 1541700"/>
                <a:gd name="connsiteX22" fmla="*/ 311315 w 1421699"/>
                <a:gd name="connsiteY22" fmla="*/ 441998 h 1541700"/>
                <a:gd name="connsiteX23" fmla="*/ 369062 w 1421699"/>
                <a:gd name="connsiteY23" fmla="*/ 624013 h 1541700"/>
                <a:gd name="connsiteX24" fmla="*/ 318738 w 1421699"/>
                <a:gd name="connsiteY24" fmla="*/ 752398 h 1541700"/>
                <a:gd name="connsiteX0" fmla="*/ 318738 w 1421699"/>
                <a:gd name="connsiteY0" fmla="*/ 752398 h 1541700"/>
                <a:gd name="connsiteX1" fmla="*/ 125335 w 1421699"/>
                <a:gd name="connsiteY1" fmla="*/ 696527 h 1541700"/>
                <a:gd name="connsiteX2" fmla="*/ 18343 w 1421699"/>
                <a:gd name="connsiteY2" fmla="*/ 849161 h 1541700"/>
                <a:gd name="connsiteX3" fmla="*/ 1779 w 1421699"/>
                <a:gd name="connsiteY3" fmla="*/ 1155793 h 1541700"/>
                <a:gd name="connsiteX4" fmla="*/ 110589 w 1421699"/>
                <a:gd name="connsiteY4" fmla="*/ 1242728 h 1541700"/>
                <a:gd name="connsiteX5" fmla="*/ 18872 w 1421699"/>
                <a:gd name="connsiteY5" fmla="*/ 1352692 h 1541700"/>
                <a:gd name="connsiteX6" fmla="*/ 555841 w 1421699"/>
                <a:gd name="connsiteY6" fmla="*/ 1474007 h 1541700"/>
                <a:gd name="connsiteX7" fmla="*/ 1060033 w 1421699"/>
                <a:gd name="connsiteY7" fmla="*/ 1534179 h 1541700"/>
                <a:gd name="connsiteX8" fmla="*/ 1039277 w 1421699"/>
                <a:gd name="connsiteY8" fmla="*/ 1304640 h 1541700"/>
                <a:gd name="connsiteX9" fmla="*/ 1096427 w 1421699"/>
                <a:gd name="connsiteY9" fmla="*/ 1157003 h 1541700"/>
                <a:gd name="connsiteX10" fmla="*/ 1278452 w 1421699"/>
                <a:gd name="connsiteY10" fmla="*/ 1089925 h 1541700"/>
                <a:gd name="connsiteX11" fmla="*/ 1381854 w 1421699"/>
                <a:gd name="connsiteY11" fmla="*/ 1017598 h 1541700"/>
                <a:gd name="connsiteX12" fmla="*/ 1419874 w 1421699"/>
                <a:gd name="connsiteY12" fmla="*/ 857451 h 1541700"/>
                <a:gd name="connsiteX13" fmla="*/ 1082992 w 1421699"/>
                <a:gd name="connsiteY13" fmla="*/ 827489 h 1541700"/>
                <a:gd name="connsiteX14" fmla="*/ 1125406 w 1421699"/>
                <a:gd name="connsiteY14" fmla="*/ 568794 h 1541700"/>
                <a:gd name="connsiteX15" fmla="*/ 1201202 w 1421699"/>
                <a:gd name="connsiteY15" fmla="*/ 518828 h 1541700"/>
                <a:gd name="connsiteX16" fmla="*/ 1175185 w 1421699"/>
                <a:gd name="connsiteY16" fmla="*/ 421105 h 1541700"/>
                <a:gd name="connsiteX17" fmla="*/ 1083808 w 1421699"/>
                <a:gd name="connsiteY17" fmla="*/ 231531 h 1541700"/>
                <a:gd name="connsiteX18" fmla="*/ 878387 w 1421699"/>
                <a:gd name="connsiteY18" fmla="*/ 1336 h 1541700"/>
                <a:gd name="connsiteX19" fmla="*/ 810677 w 1421699"/>
                <a:gd name="connsiteY19" fmla="*/ 342615 h 1541700"/>
                <a:gd name="connsiteX20" fmla="*/ 632607 w 1421699"/>
                <a:gd name="connsiteY20" fmla="*/ 290835 h 1541700"/>
                <a:gd name="connsiteX21" fmla="*/ 457884 w 1421699"/>
                <a:gd name="connsiteY21" fmla="*/ 350337 h 1541700"/>
                <a:gd name="connsiteX22" fmla="*/ 311315 w 1421699"/>
                <a:gd name="connsiteY22" fmla="*/ 441998 h 1541700"/>
                <a:gd name="connsiteX23" fmla="*/ 369062 w 1421699"/>
                <a:gd name="connsiteY23" fmla="*/ 624013 h 1541700"/>
                <a:gd name="connsiteX24" fmla="*/ 318738 w 1421699"/>
                <a:gd name="connsiteY24" fmla="*/ 752398 h 1541700"/>
                <a:gd name="connsiteX0" fmla="*/ 318738 w 1424040"/>
                <a:gd name="connsiteY0" fmla="*/ 752398 h 1541700"/>
                <a:gd name="connsiteX1" fmla="*/ 125335 w 1424040"/>
                <a:gd name="connsiteY1" fmla="*/ 696527 h 1541700"/>
                <a:gd name="connsiteX2" fmla="*/ 18343 w 1424040"/>
                <a:gd name="connsiteY2" fmla="*/ 849161 h 1541700"/>
                <a:gd name="connsiteX3" fmla="*/ 1779 w 1424040"/>
                <a:gd name="connsiteY3" fmla="*/ 1155793 h 1541700"/>
                <a:gd name="connsiteX4" fmla="*/ 110589 w 1424040"/>
                <a:gd name="connsiteY4" fmla="*/ 1242728 h 1541700"/>
                <a:gd name="connsiteX5" fmla="*/ 18872 w 1424040"/>
                <a:gd name="connsiteY5" fmla="*/ 1352692 h 1541700"/>
                <a:gd name="connsiteX6" fmla="*/ 555841 w 1424040"/>
                <a:gd name="connsiteY6" fmla="*/ 1474007 h 1541700"/>
                <a:gd name="connsiteX7" fmla="*/ 1060033 w 1424040"/>
                <a:gd name="connsiteY7" fmla="*/ 1534179 h 1541700"/>
                <a:gd name="connsiteX8" fmla="*/ 1039277 w 1424040"/>
                <a:gd name="connsiteY8" fmla="*/ 1304640 h 1541700"/>
                <a:gd name="connsiteX9" fmla="*/ 1096427 w 1424040"/>
                <a:gd name="connsiteY9" fmla="*/ 1157003 h 1541700"/>
                <a:gd name="connsiteX10" fmla="*/ 1278452 w 1424040"/>
                <a:gd name="connsiteY10" fmla="*/ 1089925 h 1541700"/>
                <a:gd name="connsiteX11" fmla="*/ 1381854 w 1424040"/>
                <a:gd name="connsiteY11" fmla="*/ 1017598 h 1541700"/>
                <a:gd name="connsiteX12" fmla="*/ 1419874 w 1424040"/>
                <a:gd name="connsiteY12" fmla="*/ 857451 h 1541700"/>
                <a:gd name="connsiteX13" fmla="*/ 1297494 w 1424040"/>
                <a:gd name="connsiteY13" fmla="*/ 778363 h 1541700"/>
                <a:gd name="connsiteX14" fmla="*/ 1082992 w 1424040"/>
                <a:gd name="connsiteY14" fmla="*/ 827489 h 1541700"/>
                <a:gd name="connsiteX15" fmla="*/ 1125406 w 1424040"/>
                <a:gd name="connsiteY15" fmla="*/ 568794 h 1541700"/>
                <a:gd name="connsiteX16" fmla="*/ 1201202 w 1424040"/>
                <a:gd name="connsiteY16" fmla="*/ 518828 h 1541700"/>
                <a:gd name="connsiteX17" fmla="*/ 1175185 w 1424040"/>
                <a:gd name="connsiteY17" fmla="*/ 421105 h 1541700"/>
                <a:gd name="connsiteX18" fmla="*/ 1083808 w 1424040"/>
                <a:gd name="connsiteY18" fmla="*/ 231531 h 1541700"/>
                <a:gd name="connsiteX19" fmla="*/ 878387 w 1424040"/>
                <a:gd name="connsiteY19" fmla="*/ 1336 h 1541700"/>
                <a:gd name="connsiteX20" fmla="*/ 810677 w 1424040"/>
                <a:gd name="connsiteY20" fmla="*/ 342615 h 1541700"/>
                <a:gd name="connsiteX21" fmla="*/ 632607 w 1424040"/>
                <a:gd name="connsiteY21" fmla="*/ 290835 h 1541700"/>
                <a:gd name="connsiteX22" fmla="*/ 457884 w 1424040"/>
                <a:gd name="connsiteY22" fmla="*/ 350337 h 1541700"/>
                <a:gd name="connsiteX23" fmla="*/ 311315 w 1424040"/>
                <a:gd name="connsiteY23" fmla="*/ 441998 h 1541700"/>
                <a:gd name="connsiteX24" fmla="*/ 369062 w 1424040"/>
                <a:gd name="connsiteY24" fmla="*/ 624013 h 1541700"/>
                <a:gd name="connsiteX25" fmla="*/ 318738 w 1424040"/>
                <a:gd name="connsiteY25" fmla="*/ 752398 h 1541700"/>
                <a:gd name="connsiteX0" fmla="*/ 318738 w 1440318"/>
                <a:gd name="connsiteY0" fmla="*/ 752398 h 1541700"/>
                <a:gd name="connsiteX1" fmla="*/ 125335 w 1440318"/>
                <a:gd name="connsiteY1" fmla="*/ 696527 h 1541700"/>
                <a:gd name="connsiteX2" fmla="*/ 18343 w 1440318"/>
                <a:gd name="connsiteY2" fmla="*/ 849161 h 1541700"/>
                <a:gd name="connsiteX3" fmla="*/ 1779 w 1440318"/>
                <a:gd name="connsiteY3" fmla="*/ 1155793 h 1541700"/>
                <a:gd name="connsiteX4" fmla="*/ 110589 w 1440318"/>
                <a:gd name="connsiteY4" fmla="*/ 1242728 h 1541700"/>
                <a:gd name="connsiteX5" fmla="*/ 18872 w 1440318"/>
                <a:gd name="connsiteY5" fmla="*/ 1352692 h 1541700"/>
                <a:gd name="connsiteX6" fmla="*/ 555841 w 1440318"/>
                <a:gd name="connsiteY6" fmla="*/ 1474007 h 1541700"/>
                <a:gd name="connsiteX7" fmla="*/ 1060033 w 1440318"/>
                <a:gd name="connsiteY7" fmla="*/ 1534179 h 1541700"/>
                <a:gd name="connsiteX8" fmla="*/ 1039277 w 1440318"/>
                <a:gd name="connsiteY8" fmla="*/ 1304640 h 1541700"/>
                <a:gd name="connsiteX9" fmla="*/ 1096427 w 1440318"/>
                <a:gd name="connsiteY9" fmla="*/ 1157003 h 1541700"/>
                <a:gd name="connsiteX10" fmla="*/ 1278452 w 1440318"/>
                <a:gd name="connsiteY10" fmla="*/ 1089925 h 1541700"/>
                <a:gd name="connsiteX11" fmla="*/ 1381854 w 1440318"/>
                <a:gd name="connsiteY11" fmla="*/ 1017598 h 1541700"/>
                <a:gd name="connsiteX12" fmla="*/ 1437811 w 1440318"/>
                <a:gd name="connsiteY12" fmla="*/ 953759 h 1541700"/>
                <a:gd name="connsiteX13" fmla="*/ 1419874 w 1440318"/>
                <a:gd name="connsiteY13" fmla="*/ 857451 h 1541700"/>
                <a:gd name="connsiteX14" fmla="*/ 1297494 w 1440318"/>
                <a:gd name="connsiteY14" fmla="*/ 778363 h 1541700"/>
                <a:gd name="connsiteX15" fmla="*/ 1082992 w 1440318"/>
                <a:gd name="connsiteY15" fmla="*/ 827489 h 1541700"/>
                <a:gd name="connsiteX16" fmla="*/ 1125406 w 1440318"/>
                <a:gd name="connsiteY16" fmla="*/ 568794 h 1541700"/>
                <a:gd name="connsiteX17" fmla="*/ 1201202 w 1440318"/>
                <a:gd name="connsiteY17" fmla="*/ 518828 h 1541700"/>
                <a:gd name="connsiteX18" fmla="*/ 1175185 w 1440318"/>
                <a:gd name="connsiteY18" fmla="*/ 421105 h 1541700"/>
                <a:gd name="connsiteX19" fmla="*/ 1083808 w 1440318"/>
                <a:gd name="connsiteY19" fmla="*/ 231531 h 1541700"/>
                <a:gd name="connsiteX20" fmla="*/ 878387 w 1440318"/>
                <a:gd name="connsiteY20" fmla="*/ 1336 h 1541700"/>
                <a:gd name="connsiteX21" fmla="*/ 810677 w 1440318"/>
                <a:gd name="connsiteY21" fmla="*/ 342615 h 1541700"/>
                <a:gd name="connsiteX22" fmla="*/ 632607 w 1440318"/>
                <a:gd name="connsiteY22" fmla="*/ 290835 h 1541700"/>
                <a:gd name="connsiteX23" fmla="*/ 457884 w 1440318"/>
                <a:gd name="connsiteY23" fmla="*/ 350337 h 1541700"/>
                <a:gd name="connsiteX24" fmla="*/ 311315 w 1440318"/>
                <a:gd name="connsiteY24" fmla="*/ 441998 h 1541700"/>
                <a:gd name="connsiteX25" fmla="*/ 369062 w 1440318"/>
                <a:gd name="connsiteY25" fmla="*/ 624013 h 1541700"/>
                <a:gd name="connsiteX26" fmla="*/ 318738 w 1440318"/>
                <a:gd name="connsiteY26" fmla="*/ 752398 h 15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40318" h="1541700">
                  <a:moveTo>
                    <a:pt x="318738" y="752398"/>
                  </a:moveTo>
                  <a:cubicBezTo>
                    <a:pt x="142410" y="714768"/>
                    <a:pt x="175401" y="680400"/>
                    <a:pt x="125335" y="696527"/>
                  </a:cubicBezTo>
                  <a:cubicBezTo>
                    <a:pt x="75269" y="712654"/>
                    <a:pt x="6754" y="731495"/>
                    <a:pt x="18343" y="849161"/>
                  </a:cubicBezTo>
                  <a:cubicBezTo>
                    <a:pt x="278385" y="1021589"/>
                    <a:pt x="-13595" y="1090199"/>
                    <a:pt x="1779" y="1155793"/>
                  </a:cubicBezTo>
                  <a:cubicBezTo>
                    <a:pt x="17153" y="1221387"/>
                    <a:pt x="107740" y="1209912"/>
                    <a:pt x="110589" y="1242728"/>
                  </a:cubicBezTo>
                  <a:cubicBezTo>
                    <a:pt x="113438" y="1275544"/>
                    <a:pt x="-55337" y="1314146"/>
                    <a:pt x="18872" y="1352692"/>
                  </a:cubicBezTo>
                  <a:cubicBezTo>
                    <a:pt x="93081" y="1391238"/>
                    <a:pt x="382314" y="1443759"/>
                    <a:pt x="555841" y="1474007"/>
                  </a:cubicBezTo>
                  <a:cubicBezTo>
                    <a:pt x="729368" y="1504255"/>
                    <a:pt x="979460" y="1562407"/>
                    <a:pt x="1060033" y="1534179"/>
                  </a:cubicBezTo>
                  <a:cubicBezTo>
                    <a:pt x="1140606" y="1505951"/>
                    <a:pt x="1033211" y="1367503"/>
                    <a:pt x="1039277" y="1304640"/>
                  </a:cubicBezTo>
                  <a:cubicBezTo>
                    <a:pt x="1045343" y="1241777"/>
                    <a:pt x="1056565" y="1192789"/>
                    <a:pt x="1096427" y="1157003"/>
                  </a:cubicBezTo>
                  <a:cubicBezTo>
                    <a:pt x="1136289" y="1121217"/>
                    <a:pt x="1230881" y="1113159"/>
                    <a:pt x="1278452" y="1089925"/>
                  </a:cubicBezTo>
                  <a:cubicBezTo>
                    <a:pt x="1326023" y="1066691"/>
                    <a:pt x="1355294" y="1040292"/>
                    <a:pt x="1381854" y="1017598"/>
                  </a:cubicBezTo>
                  <a:cubicBezTo>
                    <a:pt x="1408414" y="994904"/>
                    <a:pt x="1431474" y="980450"/>
                    <a:pt x="1437811" y="953759"/>
                  </a:cubicBezTo>
                  <a:cubicBezTo>
                    <a:pt x="1444148" y="927068"/>
                    <a:pt x="1438583" y="883955"/>
                    <a:pt x="1419874" y="857451"/>
                  </a:cubicBezTo>
                  <a:cubicBezTo>
                    <a:pt x="1401165" y="830947"/>
                    <a:pt x="1353641" y="783357"/>
                    <a:pt x="1297494" y="778363"/>
                  </a:cubicBezTo>
                  <a:cubicBezTo>
                    <a:pt x="1241347" y="773369"/>
                    <a:pt x="1111673" y="862417"/>
                    <a:pt x="1082992" y="827489"/>
                  </a:cubicBezTo>
                  <a:cubicBezTo>
                    <a:pt x="1054311" y="792561"/>
                    <a:pt x="1113500" y="590225"/>
                    <a:pt x="1125406" y="568794"/>
                  </a:cubicBezTo>
                  <a:cubicBezTo>
                    <a:pt x="1137312" y="547363"/>
                    <a:pt x="1192906" y="543443"/>
                    <a:pt x="1201202" y="518828"/>
                  </a:cubicBezTo>
                  <a:cubicBezTo>
                    <a:pt x="1209498" y="494213"/>
                    <a:pt x="1194751" y="468988"/>
                    <a:pt x="1175185" y="421105"/>
                  </a:cubicBezTo>
                  <a:cubicBezTo>
                    <a:pt x="1155619" y="373222"/>
                    <a:pt x="1133274" y="301492"/>
                    <a:pt x="1083808" y="231531"/>
                  </a:cubicBezTo>
                  <a:cubicBezTo>
                    <a:pt x="1034342" y="161570"/>
                    <a:pt x="923909" y="-17178"/>
                    <a:pt x="878387" y="1336"/>
                  </a:cubicBezTo>
                  <a:cubicBezTo>
                    <a:pt x="832865" y="19850"/>
                    <a:pt x="900371" y="280703"/>
                    <a:pt x="810677" y="342615"/>
                  </a:cubicBezTo>
                  <a:cubicBezTo>
                    <a:pt x="720983" y="404527"/>
                    <a:pt x="675079" y="269605"/>
                    <a:pt x="632607" y="290835"/>
                  </a:cubicBezTo>
                  <a:cubicBezTo>
                    <a:pt x="590135" y="312065"/>
                    <a:pt x="502401" y="331516"/>
                    <a:pt x="457884" y="350337"/>
                  </a:cubicBezTo>
                  <a:cubicBezTo>
                    <a:pt x="423053" y="349785"/>
                    <a:pt x="360577" y="349327"/>
                    <a:pt x="311315" y="441998"/>
                  </a:cubicBezTo>
                  <a:cubicBezTo>
                    <a:pt x="298850" y="480205"/>
                    <a:pt x="328847" y="577347"/>
                    <a:pt x="369062" y="624013"/>
                  </a:cubicBezTo>
                  <a:cubicBezTo>
                    <a:pt x="416293" y="703420"/>
                    <a:pt x="361698" y="732907"/>
                    <a:pt x="318738" y="752398"/>
                  </a:cubicBezTo>
                  <a:close/>
                </a:path>
              </a:pathLst>
            </a:custGeom>
            <a:solidFill>
              <a:srgbClr val="9CAA9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133">
            <a:extLst>
              <a:ext uri="{FF2B5EF4-FFF2-40B4-BE49-F238E27FC236}">
                <a16:creationId xmlns:a16="http://schemas.microsoft.com/office/drawing/2014/main" id="{A0862408-F742-4855-B51C-8EEB014E08F3}"/>
              </a:ext>
            </a:extLst>
          </p:cNvPr>
          <p:cNvGrpSpPr>
            <a:grpSpLocks noChangeAspect="1"/>
          </p:cNvGrpSpPr>
          <p:nvPr userDrawn="1"/>
        </p:nvGrpSpPr>
        <p:grpSpPr>
          <a:xfrm>
            <a:off x="7564995" y="-886119"/>
            <a:ext cx="1371600" cy="1371600"/>
            <a:chOff x="2830754" y="2215450"/>
            <a:chExt cx="3657600" cy="3657600"/>
          </a:xfrm>
        </p:grpSpPr>
        <p:sp>
          <p:nvSpPr>
            <p:cNvPr id="135" name="Rectangle 134">
              <a:extLst>
                <a:ext uri="{FF2B5EF4-FFF2-40B4-BE49-F238E27FC236}">
                  <a16:creationId xmlns:a16="http://schemas.microsoft.com/office/drawing/2014/main" id="{B4BD88EF-04D0-426F-A073-3EA4D7F5B65C}"/>
                </a:ext>
              </a:extLst>
            </p:cNvPr>
            <p:cNvSpPr/>
            <p:nvPr/>
          </p:nvSpPr>
          <p:spPr>
            <a:xfrm>
              <a:off x="2830754" y="2215450"/>
              <a:ext cx="3657600" cy="3657600"/>
            </a:xfrm>
            <a:prstGeom prst="rect">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6" name="Group 135">
              <a:extLst>
                <a:ext uri="{FF2B5EF4-FFF2-40B4-BE49-F238E27FC236}">
                  <a16:creationId xmlns:a16="http://schemas.microsoft.com/office/drawing/2014/main" id="{0BE305DC-4D2D-4B98-ADDA-E99030626A25}"/>
                </a:ext>
              </a:extLst>
            </p:cNvPr>
            <p:cNvGrpSpPr/>
            <p:nvPr/>
          </p:nvGrpSpPr>
          <p:grpSpPr>
            <a:xfrm>
              <a:off x="3019127" y="2653619"/>
              <a:ext cx="3280854" cy="2781263"/>
              <a:chOff x="2974230" y="2683117"/>
              <a:chExt cx="3280854" cy="2781263"/>
            </a:xfrm>
          </p:grpSpPr>
          <p:grpSp>
            <p:nvGrpSpPr>
              <p:cNvPr id="137" name="Group 136">
                <a:extLst>
                  <a:ext uri="{FF2B5EF4-FFF2-40B4-BE49-F238E27FC236}">
                    <a16:creationId xmlns:a16="http://schemas.microsoft.com/office/drawing/2014/main" id="{02DD79AA-5985-4D93-9857-40C806F6510F}"/>
                  </a:ext>
                </a:extLst>
              </p:cNvPr>
              <p:cNvGrpSpPr/>
              <p:nvPr/>
            </p:nvGrpSpPr>
            <p:grpSpPr>
              <a:xfrm>
                <a:off x="4756784" y="2687026"/>
                <a:ext cx="1418380" cy="2676580"/>
                <a:chOff x="3222631" y="2483919"/>
                <a:chExt cx="1418380" cy="3122811"/>
              </a:xfrm>
              <a:solidFill>
                <a:srgbClr val="9CAA9D"/>
              </a:solidFill>
            </p:grpSpPr>
            <p:sp>
              <p:nvSpPr>
                <p:cNvPr id="152" name="Rectangle 151">
                  <a:extLst>
                    <a:ext uri="{FF2B5EF4-FFF2-40B4-BE49-F238E27FC236}">
                      <a16:creationId xmlns:a16="http://schemas.microsoft.com/office/drawing/2014/main" id="{5BB9DA72-D002-4DF8-AF37-F71427E4E088}"/>
                    </a:ext>
                  </a:extLst>
                </p:cNvPr>
                <p:cNvSpPr/>
                <p:nvPr/>
              </p:nvSpPr>
              <p:spPr>
                <a:xfrm>
                  <a:off x="3222631" y="2925472"/>
                  <a:ext cx="1418380" cy="26812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720760A8-AF96-43AB-B8BD-CBB7C3624660}"/>
                    </a:ext>
                  </a:extLst>
                </p:cNvPr>
                <p:cNvSpPr/>
                <p:nvPr/>
              </p:nvSpPr>
              <p:spPr>
                <a:xfrm>
                  <a:off x="3222631" y="2483919"/>
                  <a:ext cx="1418380" cy="9143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137">
                <a:extLst>
                  <a:ext uri="{FF2B5EF4-FFF2-40B4-BE49-F238E27FC236}">
                    <a16:creationId xmlns:a16="http://schemas.microsoft.com/office/drawing/2014/main" id="{2420BCD1-DDFA-4554-A955-A3A82FFFFFA4}"/>
                  </a:ext>
                </a:extLst>
              </p:cNvPr>
              <p:cNvGrpSpPr/>
              <p:nvPr/>
            </p:nvGrpSpPr>
            <p:grpSpPr>
              <a:xfrm>
                <a:off x="4836704" y="2711015"/>
                <a:ext cx="1418380" cy="2753362"/>
                <a:chOff x="3222631" y="2488273"/>
                <a:chExt cx="1418380" cy="3212394"/>
              </a:xfrm>
            </p:grpSpPr>
            <p:sp>
              <p:nvSpPr>
                <p:cNvPr id="150" name="Rectangle 149">
                  <a:extLst>
                    <a:ext uri="{FF2B5EF4-FFF2-40B4-BE49-F238E27FC236}">
                      <a16:creationId xmlns:a16="http://schemas.microsoft.com/office/drawing/2014/main" id="{CB9F1BC4-E28B-41D8-A4E5-8791915E5E45}"/>
                    </a:ext>
                  </a:extLst>
                </p:cNvPr>
                <p:cNvSpPr/>
                <p:nvPr/>
              </p:nvSpPr>
              <p:spPr>
                <a:xfrm>
                  <a:off x="3222631" y="2925472"/>
                  <a:ext cx="1418380" cy="2775195"/>
                </a:xfrm>
                <a:prstGeom prst="rect">
                  <a:avLst/>
                </a:prstGeom>
                <a:solidFill>
                  <a:srgbClr val="C8D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6885D675-A180-4FE6-876C-7F9898D5837C}"/>
                    </a:ext>
                  </a:extLst>
                </p:cNvPr>
                <p:cNvSpPr/>
                <p:nvPr/>
              </p:nvSpPr>
              <p:spPr>
                <a:xfrm>
                  <a:off x="3222631" y="2488273"/>
                  <a:ext cx="1418380" cy="914399"/>
                </a:xfrm>
                <a:prstGeom prst="ellipse">
                  <a:avLst/>
                </a:prstGeom>
                <a:solidFill>
                  <a:srgbClr val="C8D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9" name="Picture 138">
                <a:extLst>
                  <a:ext uri="{FF2B5EF4-FFF2-40B4-BE49-F238E27FC236}">
                    <a16:creationId xmlns:a16="http://schemas.microsoft.com/office/drawing/2014/main" id="{33B9B00A-F34E-4BA0-9177-C3CB9C59E15A}"/>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00184" y="3200997"/>
                <a:ext cx="1291420" cy="2118306"/>
              </a:xfrm>
              <a:prstGeom prst="rect">
                <a:avLst/>
              </a:prstGeom>
            </p:spPr>
          </p:pic>
          <p:sp>
            <p:nvSpPr>
              <p:cNvPr id="140" name="Right Triangle 139">
                <a:extLst>
                  <a:ext uri="{FF2B5EF4-FFF2-40B4-BE49-F238E27FC236}">
                    <a16:creationId xmlns:a16="http://schemas.microsoft.com/office/drawing/2014/main" id="{E5B481D7-1ECE-4CD0-9493-5D426B8F545E}"/>
                  </a:ext>
                </a:extLst>
              </p:cNvPr>
              <p:cNvSpPr/>
              <p:nvPr/>
            </p:nvSpPr>
            <p:spPr>
              <a:xfrm rot="10800000">
                <a:off x="4756782" y="5363607"/>
                <a:ext cx="79921" cy="100770"/>
              </a:xfrm>
              <a:prstGeom prst="rtTriangle">
                <a:avLst/>
              </a:prstGeom>
              <a:solidFill>
                <a:srgbClr val="9CAA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66C76EEA-EF70-4B24-B4FF-2EFD275C7087}"/>
                  </a:ext>
                </a:extLst>
              </p:cNvPr>
              <p:cNvGrpSpPr/>
              <p:nvPr/>
            </p:nvGrpSpPr>
            <p:grpSpPr>
              <a:xfrm>
                <a:off x="2974230" y="2683117"/>
                <a:ext cx="1498300" cy="2781263"/>
                <a:chOff x="2974230" y="2683117"/>
                <a:chExt cx="1498300" cy="2781263"/>
              </a:xfrm>
            </p:grpSpPr>
            <p:grpSp>
              <p:nvGrpSpPr>
                <p:cNvPr id="142" name="Group 141">
                  <a:extLst>
                    <a:ext uri="{FF2B5EF4-FFF2-40B4-BE49-F238E27FC236}">
                      <a16:creationId xmlns:a16="http://schemas.microsoft.com/office/drawing/2014/main" id="{835A1AE3-7D76-45A4-9096-F06321829BDD}"/>
                    </a:ext>
                  </a:extLst>
                </p:cNvPr>
                <p:cNvGrpSpPr/>
                <p:nvPr/>
              </p:nvGrpSpPr>
              <p:grpSpPr>
                <a:xfrm>
                  <a:off x="2978779" y="2683117"/>
                  <a:ext cx="1418380" cy="2680490"/>
                  <a:chOff x="3222631" y="2483919"/>
                  <a:chExt cx="1418380" cy="3127373"/>
                </a:xfrm>
                <a:solidFill>
                  <a:srgbClr val="9CAA9D"/>
                </a:solidFill>
              </p:grpSpPr>
              <p:sp>
                <p:nvSpPr>
                  <p:cNvPr id="148" name="Rectangle 147">
                    <a:extLst>
                      <a:ext uri="{FF2B5EF4-FFF2-40B4-BE49-F238E27FC236}">
                        <a16:creationId xmlns:a16="http://schemas.microsoft.com/office/drawing/2014/main" id="{7CD7F352-3D19-4E87-AC70-F8A2466F4C14}"/>
                      </a:ext>
                    </a:extLst>
                  </p:cNvPr>
                  <p:cNvSpPr/>
                  <p:nvPr/>
                </p:nvSpPr>
                <p:spPr>
                  <a:xfrm>
                    <a:off x="3222631" y="2925473"/>
                    <a:ext cx="1418380" cy="26858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8D0044EF-B03D-4B52-8852-8CD2FAFD506A}"/>
                      </a:ext>
                    </a:extLst>
                  </p:cNvPr>
                  <p:cNvSpPr/>
                  <p:nvPr/>
                </p:nvSpPr>
                <p:spPr>
                  <a:xfrm>
                    <a:off x="3222631" y="2483919"/>
                    <a:ext cx="1418380" cy="9143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42">
                  <a:extLst>
                    <a:ext uri="{FF2B5EF4-FFF2-40B4-BE49-F238E27FC236}">
                      <a16:creationId xmlns:a16="http://schemas.microsoft.com/office/drawing/2014/main" id="{14E93139-DBD3-46F7-97ED-2E232F597A87}"/>
                    </a:ext>
                  </a:extLst>
                </p:cNvPr>
                <p:cNvGrpSpPr/>
                <p:nvPr/>
              </p:nvGrpSpPr>
              <p:grpSpPr>
                <a:xfrm>
                  <a:off x="3054150" y="2696089"/>
                  <a:ext cx="1418380" cy="2768291"/>
                  <a:chOff x="3222631" y="2470855"/>
                  <a:chExt cx="1418380" cy="3229812"/>
                </a:xfrm>
              </p:grpSpPr>
              <p:sp>
                <p:nvSpPr>
                  <p:cNvPr id="146" name="Rectangle 145">
                    <a:extLst>
                      <a:ext uri="{FF2B5EF4-FFF2-40B4-BE49-F238E27FC236}">
                        <a16:creationId xmlns:a16="http://schemas.microsoft.com/office/drawing/2014/main" id="{2F363C90-9351-41CE-BA62-3531CA7E05CF}"/>
                      </a:ext>
                    </a:extLst>
                  </p:cNvPr>
                  <p:cNvSpPr/>
                  <p:nvPr/>
                </p:nvSpPr>
                <p:spPr>
                  <a:xfrm>
                    <a:off x="3222631" y="2925472"/>
                    <a:ext cx="1418380" cy="2775195"/>
                  </a:xfrm>
                  <a:prstGeom prst="rect">
                    <a:avLst/>
                  </a:prstGeom>
                  <a:solidFill>
                    <a:srgbClr val="C8D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4883DB9E-9961-45CB-AD1C-EF4AB6A9709A}"/>
                      </a:ext>
                    </a:extLst>
                  </p:cNvPr>
                  <p:cNvSpPr/>
                  <p:nvPr/>
                </p:nvSpPr>
                <p:spPr>
                  <a:xfrm>
                    <a:off x="3222631" y="2470855"/>
                    <a:ext cx="1418380" cy="914399"/>
                  </a:xfrm>
                  <a:prstGeom prst="ellipse">
                    <a:avLst/>
                  </a:prstGeom>
                  <a:solidFill>
                    <a:srgbClr val="C8D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4" name="Picture 143">
                  <a:extLst>
                    <a:ext uri="{FF2B5EF4-FFF2-40B4-BE49-F238E27FC236}">
                      <a16:creationId xmlns:a16="http://schemas.microsoft.com/office/drawing/2014/main" id="{C3B5F8DF-3F6B-4DC1-A073-86C6B43F9378}"/>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17630" y="3225219"/>
                  <a:ext cx="1291420" cy="2118306"/>
                </a:xfrm>
                <a:prstGeom prst="rect">
                  <a:avLst/>
                </a:prstGeom>
              </p:spPr>
            </p:pic>
            <p:sp>
              <p:nvSpPr>
                <p:cNvPr id="145" name="Right Triangle 144">
                  <a:extLst>
                    <a:ext uri="{FF2B5EF4-FFF2-40B4-BE49-F238E27FC236}">
                      <a16:creationId xmlns:a16="http://schemas.microsoft.com/office/drawing/2014/main" id="{52DE9451-CCD0-45CD-AF1D-E90CD2D7FB96}"/>
                    </a:ext>
                  </a:extLst>
                </p:cNvPr>
                <p:cNvSpPr/>
                <p:nvPr/>
              </p:nvSpPr>
              <p:spPr>
                <a:xfrm rot="10800000">
                  <a:off x="2974230" y="5363607"/>
                  <a:ext cx="79921" cy="100770"/>
                </a:xfrm>
                <a:prstGeom prst="rtTriangle">
                  <a:avLst/>
                </a:prstGeom>
                <a:solidFill>
                  <a:srgbClr val="9CAA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54" name="Group 153">
            <a:extLst>
              <a:ext uri="{FF2B5EF4-FFF2-40B4-BE49-F238E27FC236}">
                <a16:creationId xmlns:a16="http://schemas.microsoft.com/office/drawing/2014/main" id="{79689591-CB93-4378-8A54-24851F0C28C2}"/>
              </a:ext>
            </a:extLst>
          </p:cNvPr>
          <p:cNvGrpSpPr>
            <a:grpSpLocks noChangeAspect="1"/>
          </p:cNvGrpSpPr>
          <p:nvPr userDrawn="1"/>
        </p:nvGrpSpPr>
        <p:grpSpPr>
          <a:xfrm>
            <a:off x="7565721" y="585414"/>
            <a:ext cx="1371600" cy="1371600"/>
            <a:chOff x="2713060" y="2270259"/>
            <a:chExt cx="3657600" cy="3657600"/>
          </a:xfrm>
        </p:grpSpPr>
        <p:sp>
          <p:nvSpPr>
            <p:cNvPr id="155" name="Rectangle 154">
              <a:extLst>
                <a:ext uri="{FF2B5EF4-FFF2-40B4-BE49-F238E27FC236}">
                  <a16:creationId xmlns:a16="http://schemas.microsoft.com/office/drawing/2014/main" id="{02B2014B-B69E-44F5-A944-8B90F39F877C}"/>
                </a:ext>
              </a:extLst>
            </p:cNvPr>
            <p:cNvSpPr/>
            <p:nvPr/>
          </p:nvSpPr>
          <p:spPr>
            <a:xfrm>
              <a:off x="2713060" y="2270259"/>
              <a:ext cx="3657600" cy="3657600"/>
            </a:xfrm>
            <a:prstGeom prst="rect">
              <a:avLst/>
            </a:pr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Heart 155">
              <a:extLst>
                <a:ext uri="{FF2B5EF4-FFF2-40B4-BE49-F238E27FC236}">
                  <a16:creationId xmlns:a16="http://schemas.microsoft.com/office/drawing/2014/main" id="{49AB240C-8A16-4BB2-9358-11B808E4E72C}"/>
                </a:ext>
              </a:extLst>
            </p:cNvPr>
            <p:cNvSpPr/>
            <p:nvPr/>
          </p:nvSpPr>
          <p:spPr>
            <a:xfrm>
              <a:off x="3057092" y="2619999"/>
              <a:ext cx="2969536" cy="2971800"/>
            </a:xfrm>
            <a:prstGeom prst="heart">
              <a:avLst/>
            </a:prstGeom>
            <a:solidFill>
              <a:srgbClr val="E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62">
              <a:extLst>
                <a:ext uri="{FF2B5EF4-FFF2-40B4-BE49-F238E27FC236}">
                  <a16:creationId xmlns:a16="http://schemas.microsoft.com/office/drawing/2014/main" id="{EE07CC57-16D6-4371-994F-0296C75F6E67}"/>
                </a:ext>
              </a:extLst>
            </p:cNvPr>
            <p:cNvSpPr/>
            <p:nvPr/>
          </p:nvSpPr>
          <p:spPr>
            <a:xfrm>
              <a:off x="3971924" y="2717006"/>
              <a:ext cx="1019175" cy="2031389"/>
            </a:xfrm>
            <a:custGeom>
              <a:avLst/>
              <a:gdLst>
                <a:gd name="connsiteX0" fmla="*/ 67000 w 1075925"/>
                <a:gd name="connsiteY0" fmla="*/ 108662 h 2140051"/>
                <a:gd name="connsiteX1" fmla="*/ 207493 w 1075925"/>
                <a:gd name="connsiteY1" fmla="*/ 180100 h 2140051"/>
                <a:gd name="connsiteX2" fmla="*/ 328937 w 1075925"/>
                <a:gd name="connsiteY2" fmla="*/ 292019 h 2140051"/>
                <a:gd name="connsiteX3" fmla="*/ 459906 w 1075925"/>
                <a:gd name="connsiteY3" fmla="*/ 461087 h 2140051"/>
                <a:gd name="connsiteX4" fmla="*/ 586112 w 1075925"/>
                <a:gd name="connsiteY4" fmla="*/ 706356 h 2140051"/>
                <a:gd name="connsiteX5" fmla="*/ 602781 w 1075925"/>
                <a:gd name="connsiteY5" fmla="*/ 758744 h 2140051"/>
                <a:gd name="connsiteX6" fmla="*/ 650406 w 1075925"/>
                <a:gd name="connsiteY6" fmla="*/ 639681 h 2140051"/>
                <a:gd name="connsiteX7" fmla="*/ 728987 w 1075925"/>
                <a:gd name="connsiteY7" fmla="*/ 482519 h 2140051"/>
                <a:gd name="connsiteX8" fmla="*/ 838525 w 1075925"/>
                <a:gd name="connsiteY8" fmla="*/ 325356 h 2140051"/>
                <a:gd name="connsiteX9" fmla="*/ 962350 w 1075925"/>
                <a:gd name="connsiteY9" fmla="*/ 208675 h 2140051"/>
                <a:gd name="connsiteX10" fmla="*/ 1033787 w 1075925"/>
                <a:gd name="connsiteY10" fmla="*/ 165812 h 2140051"/>
                <a:gd name="connsiteX11" fmla="*/ 1021881 w 1075925"/>
                <a:gd name="connsiteY11" fmla="*/ 1920794 h 2140051"/>
                <a:gd name="connsiteX12" fmla="*/ 1052837 w 1075925"/>
                <a:gd name="connsiteY12" fmla="*/ 2049381 h 2140051"/>
                <a:gd name="connsiteX13" fmla="*/ 631356 w 1075925"/>
                <a:gd name="connsiteY13" fmla="*/ 2137487 h 2140051"/>
                <a:gd name="connsiteX14" fmla="*/ 33662 w 1075925"/>
                <a:gd name="connsiteY14" fmla="*/ 1949369 h 2140051"/>
                <a:gd name="connsiteX15" fmla="*/ 74143 w 1075925"/>
                <a:gd name="connsiteY15" fmla="*/ 1789825 h 2140051"/>
                <a:gd name="connsiteX16" fmla="*/ 67000 w 1075925"/>
                <a:gd name="connsiteY16" fmla="*/ 108662 h 2140051"/>
                <a:gd name="connsiteX0" fmla="*/ 67000 w 1075925"/>
                <a:gd name="connsiteY0" fmla="*/ 108662 h 2140051"/>
                <a:gd name="connsiteX1" fmla="*/ 207493 w 1075925"/>
                <a:gd name="connsiteY1" fmla="*/ 180100 h 2140051"/>
                <a:gd name="connsiteX2" fmla="*/ 328937 w 1075925"/>
                <a:gd name="connsiteY2" fmla="*/ 292019 h 2140051"/>
                <a:gd name="connsiteX3" fmla="*/ 459906 w 1075925"/>
                <a:gd name="connsiteY3" fmla="*/ 461087 h 2140051"/>
                <a:gd name="connsiteX4" fmla="*/ 586112 w 1075925"/>
                <a:gd name="connsiteY4" fmla="*/ 706356 h 2140051"/>
                <a:gd name="connsiteX5" fmla="*/ 602781 w 1075925"/>
                <a:gd name="connsiteY5" fmla="*/ 758744 h 2140051"/>
                <a:gd name="connsiteX6" fmla="*/ 650406 w 1075925"/>
                <a:gd name="connsiteY6" fmla="*/ 639681 h 2140051"/>
                <a:gd name="connsiteX7" fmla="*/ 728987 w 1075925"/>
                <a:gd name="connsiteY7" fmla="*/ 482519 h 2140051"/>
                <a:gd name="connsiteX8" fmla="*/ 838525 w 1075925"/>
                <a:gd name="connsiteY8" fmla="*/ 325356 h 2140051"/>
                <a:gd name="connsiteX9" fmla="*/ 962350 w 1075925"/>
                <a:gd name="connsiteY9" fmla="*/ 208675 h 2140051"/>
                <a:gd name="connsiteX10" fmla="*/ 1033787 w 1075925"/>
                <a:gd name="connsiteY10" fmla="*/ 165812 h 2140051"/>
                <a:gd name="connsiteX11" fmla="*/ 1021881 w 1075925"/>
                <a:gd name="connsiteY11" fmla="*/ 1920794 h 2140051"/>
                <a:gd name="connsiteX12" fmla="*/ 1052837 w 1075925"/>
                <a:gd name="connsiteY12" fmla="*/ 2049381 h 2140051"/>
                <a:gd name="connsiteX13" fmla="*/ 631356 w 1075925"/>
                <a:gd name="connsiteY13" fmla="*/ 2137487 h 2140051"/>
                <a:gd name="connsiteX14" fmla="*/ 33662 w 1075925"/>
                <a:gd name="connsiteY14" fmla="*/ 1949369 h 2140051"/>
                <a:gd name="connsiteX15" fmla="*/ 74143 w 1075925"/>
                <a:gd name="connsiteY15" fmla="*/ 1789825 h 2140051"/>
                <a:gd name="connsiteX16" fmla="*/ 67000 w 1075925"/>
                <a:gd name="connsiteY16" fmla="*/ 108662 h 2140051"/>
                <a:gd name="connsiteX0" fmla="*/ 67000 w 1075925"/>
                <a:gd name="connsiteY0" fmla="*/ 108662 h 2140051"/>
                <a:gd name="connsiteX1" fmla="*/ 207493 w 1075925"/>
                <a:gd name="connsiteY1" fmla="*/ 180100 h 2140051"/>
                <a:gd name="connsiteX2" fmla="*/ 328937 w 1075925"/>
                <a:gd name="connsiteY2" fmla="*/ 292019 h 2140051"/>
                <a:gd name="connsiteX3" fmla="*/ 459906 w 1075925"/>
                <a:gd name="connsiteY3" fmla="*/ 461087 h 2140051"/>
                <a:gd name="connsiteX4" fmla="*/ 586112 w 1075925"/>
                <a:gd name="connsiteY4" fmla="*/ 706356 h 2140051"/>
                <a:gd name="connsiteX5" fmla="*/ 602781 w 1075925"/>
                <a:gd name="connsiteY5" fmla="*/ 758744 h 2140051"/>
                <a:gd name="connsiteX6" fmla="*/ 650406 w 1075925"/>
                <a:gd name="connsiteY6" fmla="*/ 639681 h 2140051"/>
                <a:gd name="connsiteX7" fmla="*/ 728987 w 1075925"/>
                <a:gd name="connsiteY7" fmla="*/ 482519 h 2140051"/>
                <a:gd name="connsiteX8" fmla="*/ 838525 w 1075925"/>
                <a:gd name="connsiteY8" fmla="*/ 325356 h 2140051"/>
                <a:gd name="connsiteX9" fmla="*/ 962350 w 1075925"/>
                <a:gd name="connsiteY9" fmla="*/ 208675 h 2140051"/>
                <a:gd name="connsiteX10" fmla="*/ 1033787 w 1075925"/>
                <a:gd name="connsiteY10" fmla="*/ 165812 h 2140051"/>
                <a:gd name="connsiteX11" fmla="*/ 1021881 w 1075925"/>
                <a:gd name="connsiteY11" fmla="*/ 1920794 h 2140051"/>
                <a:gd name="connsiteX12" fmla="*/ 1052837 w 1075925"/>
                <a:gd name="connsiteY12" fmla="*/ 2049381 h 2140051"/>
                <a:gd name="connsiteX13" fmla="*/ 631356 w 1075925"/>
                <a:gd name="connsiteY13" fmla="*/ 2137487 h 2140051"/>
                <a:gd name="connsiteX14" fmla="*/ 33662 w 1075925"/>
                <a:gd name="connsiteY14" fmla="*/ 1949369 h 2140051"/>
                <a:gd name="connsiteX15" fmla="*/ 74143 w 1075925"/>
                <a:gd name="connsiteY15" fmla="*/ 1789825 h 2140051"/>
                <a:gd name="connsiteX16" fmla="*/ 67000 w 1075925"/>
                <a:gd name="connsiteY16" fmla="*/ 108662 h 2140051"/>
                <a:gd name="connsiteX0" fmla="*/ 67000 w 1075866"/>
                <a:gd name="connsiteY0" fmla="*/ 108662 h 2140051"/>
                <a:gd name="connsiteX1" fmla="*/ 207493 w 1075866"/>
                <a:gd name="connsiteY1" fmla="*/ 180100 h 2140051"/>
                <a:gd name="connsiteX2" fmla="*/ 328937 w 1075866"/>
                <a:gd name="connsiteY2" fmla="*/ 292019 h 2140051"/>
                <a:gd name="connsiteX3" fmla="*/ 459906 w 1075866"/>
                <a:gd name="connsiteY3" fmla="*/ 461087 h 2140051"/>
                <a:gd name="connsiteX4" fmla="*/ 586112 w 1075866"/>
                <a:gd name="connsiteY4" fmla="*/ 706356 h 2140051"/>
                <a:gd name="connsiteX5" fmla="*/ 602781 w 1075866"/>
                <a:gd name="connsiteY5" fmla="*/ 758744 h 2140051"/>
                <a:gd name="connsiteX6" fmla="*/ 650406 w 1075866"/>
                <a:gd name="connsiteY6" fmla="*/ 639681 h 2140051"/>
                <a:gd name="connsiteX7" fmla="*/ 728987 w 1075866"/>
                <a:gd name="connsiteY7" fmla="*/ 482519 h 2140051"/>
                <a:gd name="connsiteX8" fmla="*/ 838525 w 1075866"/>
                <a:gd name="connsiteY8" fmla="*/ 325356 h 2140051"/>
                <a:gd name="connsiteX9" fmla="*/ 962350 w 1075866"/>
                <a:gd name="connsiteY9" fmla="*/ 208675 h 2140051"/>
                <a:gd name="connsiteX10" fmla="*/ 1036168 w 1075866"/>
                <a:gd name="connsiteY10" fmla="*/ 156287 h 2140051"/>
                <a:gd name="connsiteX11" fmla="*/ 1021881 w 1075866"/>
                <a:gd name="connsiteY11" fmla="*/ 1920794 h 2140051"/>
                <a:gd name="connsiteX12" fmla="*/ 1052837 w 1075866"/>
                <a:gd name="connsiteY12" fmla="*/ 2049381 h 2140051"/>
                <a:gd name="connsiteX13" fmla="*/ 631356 w 1075866"/>
                <a:gd name="connsiteY13" fmla="*/ 2137487 h 2140051"/>
                <a:gd name="connsiteX14" fmla="*/ 33662 w 1075866"/>
                <a:gd name="connsiteY14" fmla="*/ 1949369 h 2140051"/>
                <a:gd name="connsiteX15" fmla="*/ 74143 w 1075866"/>
                <a:gd name="connsiteY15" fmla="*/ 1789825 h 2140051"/>
                <a:gd name="connsiteX16" fmla="*/ 67000 w 1075866"/>
                <a:gd name="connsiteY16" fmla="*/ 108662 h 2140051"/>
                <a:gd name="connsiteX0" fmla="*/ 67000 w 1075866"/>
                <a:gd name="connsiteY0" fmla="*/ 108662 h 2140051"/>
                <a:gd name="connsiteX1" fmla="*/ 207493 w 1075866"/>
                <a:gd name="connsiteY1" fmla="*/ 180100 h 2140051"/>
                <a:gd name="connsiteX2" fmla="*/ 328937 w 1075866"/>
                <a:gd name="connsiteY2" fmla="*/ 292019 h 2140051"/>
                <a:gd name="connsiteX3" fmla="*/ 459906 w 1075866"/>
                <a:gd name="connsiteY3" fmla="*/ 461087 h 2140051"/>
                <a:gd name="connsiteX4" fmla="*/ 586112 w 1075866"/>
                <a:gd name="connsiteY4" fmla="*/ 706356 h 2140051"/>
                <a:gd name="connsiteX5" fmla="*/ 602781 w 1075866"/>
                <a:gd name="connsiteY5" fmla="*/ 758744 h 2140051"/>
                <a:gd name="connsiteX6" fmla="*/ 650406 w 1075866"/>
                <a:gd name="connsiteY6" fmla="*/ 639681 h 2140051"/>
                <a:gd name="connsiteX7" fmla="*/ 728987 w 1075866"/>
                <a:gd name="connsiteY7" fmla="*/ 482519 h 2140051"/>
                <a:gd name="connsiteX8" fmla="*/ 838525 w 1075866"/>
                <a:gd name="connsiteY8" fmla="*/ 325356 h 2140051"/>
                <a:gd name="connsiteX9" fmla="*/ 962350 w 1075866"/>
                <a:gd name="connsiteY9" fmla="*/ 208675 h 2140051"/>
                <a:gd name="connsiteX10" fmla="*/ 1036168 w 1075866"/>
                <a:gd name="connsiteY10" fmla="*/ 156287 h 2140051"/>
                <a:gd name="connsiteX11" fmla="*/ 1021881 w 1075866"/>
                <a:gd name="connsiteY11" fmla="*/ 1920794 h 2140051"/>
                <a:gd name="connsiteX12" fmla="*/ 1052837 w 1075866"/>
                <a:gd name="connsiteY12" fmla="*/ 2049381 h 2140051"/>
                <a:gd name="connsiteX13" fmla="*/ 631356 w 1075866"/>
                <a:gd name="connsiteY13" fmla="*/ 2137487 h 2140051"/>
                <a:gd name="connsiteX14" fmla="*/ 33662 w 1075866"/>
                <a:gd name="connsiteY14" fmla="*/ 1949369 h 2140051"/>
                <a:gd name="connsiteX15" fmla="*/ 74143 w 1075866"/>
                <a:gd name="connsiteY15" fmla="*/ 1789825 h 2140051"/>
                <a:gd name="connsiteX16" fmla="*/ 67000 w 1075866"/>
                <a:gd name="connsiteY16" fmla="*/ 108662 h 2140051"/>
                <a:gd name="connsiteX0" fmla="*/ 67000 w 1075866"/>
                <a:gd name="connsiteY0" fmla="*/ 108662 h 2140051"/>
                <a:gd name="connsiteX1" fmla="*/ 207493 w 1075866"/>
                <a:gd name="connsiteY1" fmla="*/ 180100 h 2140051"/>
                <a:gd name="connsiteX2" fmla="*/ 328937 w 1075866"/>
                <a:gd name="connsiteY2" fmla="*/ 292019 h 2140051"/>
                <a:gd name="connsiteX3" fmla="*/ 459906 w 1075866"/>
                <a:gd name="connsiteY3" fmla="*/ 461087 h 2140051"/>
                <a:gd name="connsiteX4" fmla="*/ 586112 w 1075866"/>
                <a:gd name="connsiteY4" fmla="*/ 706356 h 2140051"/>
                <a:gd name="connsiteX5" fmla="*/ 602781 w 1075866"/>
                <a:gd name="connsiteY5" fmla="*/ 758744 h 2140051"/>
                <a:gd name="connsiteX6" fmla="*/ 650406 w 1075866"/>
                <a:gd name="connsiteY6" fmla="*/ 639681 h 2140051"/>
                <a:gd name="connsiteX7" fmla="*/ 728987 w 1075866"/>
                <a:gd name="connsiteY7" fmla="*/ 482519 h 2140051"/>
                <a:gd name="connsiteX8" fmla="*/ 838525 w 1075866"/>
                <a:gd name="connsiteY8" fmla="*/ 325356 h 2140051"/>
                <a:gd name="connsiteX9" fmla="*/ 962350 w 1075866"/>
                <a:gd name="connsiteY9" fmla="*/ 208675 h 2140051"/>
                <a:gd name="connsiteX10" fmla="*/ 1036168 w 1075866"/>
                <a:gd name="connsiteY10" fmla="*/ 156287 h 2140051"/>
                <a:gd name="connsiteX11" fmla="*/ 1021881 w 1075866"/>
                <a:gd name="connsiteY11" fmla="*/ 1920794 h 2140051"/>
                <a:gd name="connsiteX12" fmla="*/ 1052837 w 1075866"/>
                <a:gd name="connsiteY12" fmla="*/ 2049381 h 2140051"/>
                <a:gd name="connsiteX13" fmla="*/ 631356 w 1075866"/>
                <a:gd name="connsiteY13" fmla="*/ 2137487 h 2140051"/>
                <a:gd name="connsiteX14" fmla="*/ 33662 w 1075866"/>
                <a:gd name="connsiteY14" fmla="*/ 1949369 h 2140051"/>
                <a:gd name="connsiteX15" fmla="*/ 74143 w 1075866"/>
                <a:gd name="connsiteY15" fmla="*/ 1789825 h 2140051"/>
                <a:gd name="connsiteX16" fmla="*/ 67000 w 1075866"/>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2781 w 1052837"/>
                <a:gd name="connsiteY5" fmla="*/ 758744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2781 w 1052837"/>
                <a:gd name="connsiteY5" fmla="*/ 758744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2781 w 1052837"/>
                <a:gd name="connsiteY5" fmla="*/ 758744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2781 w 1052837"/>
                <a:gd name="connsiteY5" fmla="*/ 758744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2781 w 1052837"/>
                <a:gd name="connsiteY5" fmla="*/ 758744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2781 w 1052837"/>
                <a:gd name="connsiteY5" fmla="*/ 758744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0400 w 1052837"/>
                <a:gd name="connsiteY5" fmla="*/ 746838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0400 w 1052837"/>
                <a:gd name="connsiteY5" fmla="*/ 746838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61125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61125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61125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56362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56362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56362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56362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56362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56362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0 h 2031389"/>
                <a:gd name="connsiteX1" fmla="*/ 207493 w 1052837"/>
                <a:gd name="connsiteY1" fmla="*/ 71438 h 2031389"/>
                <a:gd name="connsiteX2" fmla="*/ 328937 w 1052837"/>
                <a:gd name="connsiteY2" fmla="*/ 183357 h 2031389"/>
                <a:gd name="connsiteX3" fmla="*/ 459906 w 1052837"/>
                <a:gd name="connsiteY3" fmla="*/ 352425 h 2031389"/>
                <a:gd name="connsiteX4" fmla="*/ 540869 w 1052837"/>
                <a:gd name="connsiteY4" fmla="*/ 502444 h 2031389"/>
                <a:gd name="connsiteX5" fmla="*/ 602782 w 1052837"/>
                <a:gd name="connsiteY5" fmla="*/ 647700 h 2031389"/>
                <a:gd name="connsiteX6" fmla="*/ 650406 w 1052837"/>
                <a:gd name="connsiteY6" fmla="*/ 531019 h 2031389"/>
                <a:gd name="connsiteX7" fmla="*/ 728987 w 1052837"/>
                <a:gd name="connsiteY7" fmla="*/ 373857 h 2031389"/>
                <a:gd name="connsiteX8" fmla="*/ 838525 w 1052837"/>
                <a:gd name="connsiteY8" fmla="*/ 216694 h 2031389"/>
                <a:gd name="connsiteX9" fmla="*/ 962350 w 1052837"/>
                <a:gd name="connsiteY9" fmla="*/ 100013 h 2031389"/>
                <a:gd name="connsiteX10" fmla="*/ 1036168 w 1052837"/>
                <a:gd name="connsiteY10" fmla="*/ 47625 h 2031389"/>
                <a:gd name="connsiteX11" fmla="*/ 1021881 w 1052837"/>
                <a:gd name="connsiteY11" fmla="*/ 1812132 h 2031389"/>
                <a:gd name="connsiteX12" fmla="*/ 1052837 w 1052837"/>
                <a:gd name="connsiteY12" fmla="*/ 1940719 h 2031389"/>
                <a:gd name="connsiteX13" fmla="*/ 631356 w 1052837"/>
                <a:gd name="connsiteY13" fmla="*/ 2028825 h 2031389"/>
                <a:gd name="connsiteX14" fmla="*/ 33662 w 1052837"/>
                <a:gd name="connsiteY14" fmla="*/ 1840707 h 2031389"/>
                <a:gd name="connsiteX15" fmla="*/ 74143 w 1052837"/>
                <a:gd name="connsiteY15" fmla="*/ 1681163 h 2031389"/>
                <a:gd name="connsiteX16" fmla="*/ 67000 w 1052837"/>
                <a:gd name="connsiteY16" fmla="*/ 0 h 2031389"/>
                <a:gd name="connsiteX0" fmla="*/ 67000 w 1052837"/>
                <a:gd name="connsiteY0" fmla="*/ 0 h 2031389"/>
                <a:gd name="connsiteX1" fmla="*/ 207493 w 1052837"/>
                <a:gd name="connsiteY1" fmla="*/ 71438 h 2031389"/>
                <a:gd name="connsiteX2" fmla="*/ 328937 w 1052837"/>
                <a:gd name="connsiteY2" fmla="*/ 183357 h 2031389"/>
                <a:gd name="connsiteX3" fmla="*/ 459906 w 1052837"/>
                <a:gd name="connsiteY3" fmla="*/ 352425 h 2031389"/>
                <a:gd name="connsiteX4" fmla="*/ 540869 w 1052837"/>
                <a:gd name="connsiteY4" fmla="*/ 502444 h 2031389"/>
                <a:gd name="connsiteX5" fmla="*/ 602782 w 1052837"/>
                <a:gd name="connsiteY5" fmla="*/ 647700 h 2031389"/>
                <a:gd name="connsiteX6" fmla="*/ 650406 w 1052837"/>
                <a:gd name="connsiteY6" fmla="*/ 531019 h 2031389"/>
                <a:gd name="connsiteX7" fmla="*/ 728987 w 1052837"/>
                <a:gd name="connsiteY7" fmla="*/ 373857 h 2031389"/>
                <a:gd name="connsiteX8" fmla="*/ 838525 w 1052837"/>
                <a:gd name="connsiteY8" fmla="*/ 216694 h 2031389"/>
                <a:gd name="connsiteX9" fmla="*/ 962350 w 1052837"/>
                <a:gd name="connsiteY9" fmla="*/ 100013 h 2031389"/>
                <a:gd name="connsiteX10" fmla="*/ 1036168 w 1052837"/>
                <a:gd name="connsiteY10" fmla="*/ 47625 h 2031389"/>
                <a:gd name="connsiteX11" fmla="*/ 1021881 w 1052837"/>
                <a:gd name="connsiteY11" fmla="*/ 1812132 h 2031389"/>
                <a:gd name="connsiteX12" fmla="*/ 1052837 w 1052837"/>
                <a:gd name="connsiteY12" fmla="*/ 1940719 h 2031389"/>
                <a:gd name="connsiteX13" fmla="*/ 631356 w 1052837"/>
                <a:gd name="connsiteY13" fmla="*/ 2028825 h 2031389"/>
                <a:gd name="connsiteX14" fmla="*/ 33662 w 1052837"/>
                <a:gd name="connsiteY14" fmla="*/ 1840707 h 2031389"/>
                <a:gd name="connsiteX15" fmla="*/ 74143 w 1052837"/>
                <a:gd name="connsiteY15" fmla="*/ 1681163 h 2031389"/>
                <a:gd name="connsiteX16" fmla="*/ 67000 w 1052837"/>
                <a:gd name="connsiteY16" fmla="*/ 0 h 2031389"/>
                <a:gd name="connsiteX0" fmla="*/ 67000 w 1052837"/>
                <a:gd name="connsiteY0" fmla="*/ 0 h 2031389"/>
                <a:gd name="connsiteX1" fmla="*/ 207493 w 1052837"/>
                <a:gd name="connsiteY1" fmla="*/ 71438 h 2031389"/>
                <a:gd name="connsiteX2" fmla="*/ 328937 w 1052837"/>
                <a:gd name="connsiteY2" fmla="*/ 183357 h 2031389"/>
                <a:gd name="connsiteX3" fmla="*/ 459906 w 1052837"/>
                <a:gd name="connsiteY3" fmla="*/ 352425 h 2031389"/>
                <a:gd name="connsiteX4" fmla="*/ 540869 w 1052837"/>
                <a:gd name="connsiteY4" fmla="*/ 502444 h 2031389"/>
                <a:gd name="connsiteX5" fmla="*/ 602782 w 1052837"/>
                <a:gd name="connsiteY5" fmla="*/ 647700 h 2031389"/>
                <a:gd name="connsiteX6" fmla="*/ 650406 w 1052837"/>
                <a:gd name="connsiteY6" fmla="*/ 531019 h 2031389"/>
                <a:gd name="connsiteX7" fmla="*/ 728987 w 1052837"/>
                <a:gd name="connsiteY7" fmla="*/ 373857 h 2031389"/>
                <a:gd name="connsiteX8" fmla="*/ 838525 w 1052837"/>
                <a:gd name="connsiteY8" fmla="*/ 216694 h 2031389"/>
                <a:gd name="connsiteX9" fmla="*/ 962350 w 1052837"/>
                <a:gd name="connsiteY9" fmla="*/ 100013 h 2031389"/>
                <a:gd name="connsiteX10" fmla="*/ 1036168 w 1052837"/>
                <a:gd name="connsiteY10" fmla="*/ 47625 h 2031389"/>
                <a:gd name="connsiteX11" fmla="*/ 1021881 w 1052837"/>
                <a:gd name="connsiteY11" fmla="*/ 1812132 h 2031389"/>
                <a:gd name="connsiteX12" fmla="*/ 1052837 w 1052837"/>
                <a:gd name="connsiteY12" fmla="*/ 1940719 h 2031389"/>
                <a:gd name="connsiteX13" fmla="*/ 631356 w 1052837"/>
                <a:gd name="connsiteY13" fmla="*/ 2028825 h 2031389"/>
                <a:gd name="connsiteX14" fmla="*/ 33662 w 1052837"/>
                <a:gd name="connsiteY14" fmla="*/ 1840707 h 2031389"/>
                <a:gd name="connsiteX15" fmla="*/ 74143 w 1052837"/>
                <a:gd name="connsiteY15" fmla="*/ 1681163 h 2031389"/>
                <a:gd name="connsiteX16" fmla="*/ 67000 w 1052837"/>
                <a:gd name="connsiteY16"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426244 w 1019175"/>
                <a:gd name="connsiteY3" fmla="*/ 352425 h 2031389"/>
                <a:gd name="connsiteX4" fmla="*/ 507207 w 1019175"/>
                <a:gd name="connsiteY4" fmla="*/ 502444 h 2031389"/>
                <a:gd name="connsiteX5" fmla="*/ 569120 w 1019175"/>
                <a:gd name="connsiteY5" fmla="*/ 647700 h 2031389"/>
                <a:gd name="connsiteX6" fmla="*/ 616744 w 1019175"/>
                <a:gd name="connsiteY6" fmla="*/ 531019 h 2031389"/>
                <a:gd name="connsiteX7" fmla="*/ 695325 w 1019175"/>
                <a:gd name="connsiteY7" fmla="*/ 373857 h 2031389"/>
                <a:gd name="connsiteX8" fmla="*/ 804863 w 1019175"/>
                <a:gd name="connsiteY8" fmla="*/ 216694 h 2031389"/>
                <a:gd name="connsiteX9" fmla="*/ 928688 w 1019175"/>
                <a:gd name="connsiteY9" fmla="*/ 100013 h 2031389"/>
                <a:gd name="connsiteX10" fmla="*/ 1002506 w 1019175"/>
                <a:gd name="connsiteY10" fmla="*/ 47625 h 2031389"/>
                <a:gd name="connsiteX11" fmla="*/ 988219 w 1019175"/>
                <a:gd name="connsiteY11" fmla="*/ 1812132 h 2031389"/>
                <a:gd name="connsiteX12" fmla="*/ 1019175 w 1019175"/>
                <a:gd name="connsiteY12" fmla="*/ 1940719 h 2031389"/>
                <a:gd name="connsiteX13" fmla="*/ 597694 w 1019175"/>
                <a:gd name="connsiteY13" fmla="*/ 2028825 h 2031389"/>
                <a:gd name="connsiteX14" fmla="*/ 0 w 1019175"/>
                <a:gd name="connsiteY14" fmla="*/ 1840707 h 2031389"/>
                <a:gd name="connsiteX15" fmla="*/ 40481 w 1019175"/>
                <a:gd name="connsiteY15" fmla="*/ 1681163 h 2031389"/>
                <a:gd name="connsiteX16" fmla="*/ 33338 w 1019175"/>
                <a:gd name="connsiteY16"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426244 w 1019175"/>
                <a:gd name="connsiteY3" fmla="*/ 352425 h 2031389"/>
                <a:gd name="connsiteX4" fmla="*/ 507207 w 1019175"/>
                <a:gd name="connsiteY4" fmla="*/ 502444 h 2031389"/>
                <a:gd name="connsiteX5" fmla="*/ 569120 w 1019175"/>
                <a:gd name="connsiteY5" fmla="*/ 647700 h 2031389"/>
                <a:gd name="connsiteX6" fmla="*/ 616744 w 1019175"/>
                <a:gd name="connsiteY6" fmla="*/ 531019 h 2031389"/>
                <a:gd name="connsiteX7" fmla="*/ 695325 w 1019175"/>
                <a:gd name="connsiteY7" fmla="*/ 373857 h 2031389"/>
                <a:gd name="connsiteX8" fmla="*/ 804863 w 1019175"/>
                <a:gd name="connsiteY8" fmla="*/ 216694 h 2031389"/>
                <a:gd name="connsiteX9" fmla="*/ 928688 w 1019175"/>
                <a:gd name="connsiteY9" fmla="*/ 100013 h 2031389"/>
                <a:gd name="connsiteX10" fmla="*/ 1002506 w 1019175"/>
                <a:gd name="connsiteY10" fmla="*/ 47625 h 2031389"/>
                <a:gd name="connsiteX11" fmla="*/ 988219 w 1019175"/>
                <a:gd name="connsiteY11" fmla="*/ 1812132 h 2031389"/>
                <a:gd name="connsiteX12" fmla="*/ 1019175 w 1019175"/>
                <a:gd name="connsiteY12" fmla="*/ 1940719 h 2031389"/>
                <a:gd name="connsiteX13" fmla="*/ 597694 w 1019175"/>
                <a:gd name="connsiteY13" fmla="*/ 2028825 h 2031389"/>
                <a:gd name="connsiteX14" fmla="*/ 0 w 1019175"/>
                <a:gd name="connsiteY14" fmla="*/ 1840707 h 2031389"/>
                <a:gd name="connsiteX15" fmla="*/ 40481 w 1019175"/>
                <a:gd name="connsiteY15" fmla="*/ 1681163 h 2031389"/>
                <a:gd name="connsiteX16" fmla="*/ 33338 w 1019175"/>
                <a:gd name="connsiteY16"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426244 w 1019175"/>
                <a:gd name="connsiteY3" fmla="*/ 352425 h 2031389"/>
                <a:gd name="connsiteX4" fmla="*/ 507207 w 1019175"/>
                <a:gd name="connsiteY4" fmla="*/ 502444 h 2031389"/>
                <a:gd name="connsiteX5" fmla="*/ 569120 w 1019175"/>
                <a:gd name="connsiteY5" fmla="*/ 647700 h 2031389"/>
                <a:gd name="connsiteX6" fmla="*/ 616744 w 1019175"/>
                <a:gd name="connsiteY6" fmla="*/ 531019 h 2031389"/>
                <a:gd name="connsiteX7" fmla="*/ 695325 w 1019175"/>
                <a:gd name="connsiteY7" fmla="*/ 373857 h 2031389"/>
                <a:gd name="connsiteX8" fmla="*/ 804863 w 1019175"/>
                <a:gd name="connsiteY8" fmla="*/ 216694 h 2031389"/>
                <a:gd name="connsiteX9" fmla="*/ 928688 w 1019175"/>
                <a:gd name="connsiteY9" fmla="*/ 100013 h 2031389"/>
                <a:gd name="connsiteX10" fmla="*/ 1002506 w 1019175"/>
                <a:gd name="connsiteY10" fmla="*/ 47625 h 2031389"/>
                <a:gd name="connsiteX11" fmla="*/ 988219 w 1019175"/>
                <a:gd name="connsiteY11" fmla="*/ 1812132 h 2031389"/>
                <a:gd name="connsiteX12" fmla="*/ 1019175 w 1019175"/>
                <a:gd name="connsiteY12" fmla="*/ 1940719 h 2031389"/>
                <a:gd name="connsiteX13" fmla="*/ 597694 w 1019175"/>
                <a:gd name="connsiteY13" fmla="*/ 2028825 h 2031389"/>
                <a:gd name="connsiteX14" fmla="*/ 0 w 1019175"/>
                <a:gd name="connsiteY14" fmla="*/ 1840707 h 2031389"/>
                <a:gd name="connsiteX15" fmla="*/ 40481 w 1019175"/>
                <a:gd name="connsiteY15" fmla="*/ 1681163 h 2031389"/>
                <a:gd name="connsiteX16" fmla="*/ 33338 w 1019175"/>
                <a:gd name="connsiteY16"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354807 w 1019175"/>
                <a:gd name="connsiteY3" fmla="*/ 245269 h 2031389"/>
                <a:gd name="connsiteX4" fmla="*/ 426244 w 1019175"/>
                <a:gd name="connsiteY4" fmla="*/ 352425 h 2031389"/>
                <a:gd name="connsiteX5" fmla="*/ 507207 w 1019175"/>
                <a:gd name="connsiteY5" fmla="*/ 502444 h 2031389"/>
                <a:gd name="connsiteX6" fmla="*/ 569120 w 1019175"/>
                <a:gd name="connsiteY6" fmla="*/ 647700 h 2031389"/>
                <a:gd name="connsiteX7" fmla="*/ 616744 w 1019175"/>
                <a:gd name="connsiteY7" fmla="*/ 531019 h 2031389"/>
                <a:gd name="connsiteX8" fmla="*/ 695325 w 1019175"/>
                <a:gd name="connsiteY8" fmla="*/ 373857 h 2031389"/>
                <a:gd name="connsiteX9" fmla="*/ 804863 w 1019175"/>
                <a:gd name="connsiteY9" fmla="*/ 216694 h 2031389"/>
                <a:gd name="connsiteX10" fmla="*/ 928688 w 1019175"/>
                <a:gd name="connsiteY10" fmla="*/ 100013 h 2031389"/>
                <a:gd name="connsiteX11" fmla="*/ 1002506 w 1019175"/>
                <a:gd name="connsiteY11" fmla="*/ 47625 h 2031389"/>
                <a:gd name="connsiteX12" fmla="*/ 988219 w 1019175"/>
                <a:gd name="connsiteY12" fmla="*/ 1812132 h 2031389"/>
                <a:gd name="connsiteX13" fmla="*/ 1019175 w 1019175"/>
                <a:gd name="connsiteY13" fmla="*/ 1940719 h 2031389"/>
                <a:gd name="connsiteX14" fmla="*/ 597694 w 1019175"/>
                <a:gd name="connsiteY14" fmla="*/ 2028825 h 2031389"/>
                <a:gd name="connsiteX15" fmla="*/ 0 w 1019175"/>
                <a:gd name="connsiteY15" fmla="*/ 1840707 h 2031389"/>
                <a:gd name="connsiteX16" fmla="*/ 40481 w 1019175"/>
                <a:gd name="connsiteY16" fmla="*/ 1681163 h 2031389"/>
                <a:gd name="connsiteX17" fmla="*/ 33338 w 1019175"/>
                <a:gd name="connsiteY17"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354807 w 1019175"/>
                <a:gd name="connsiteY3" fmla="*/ 245269 h 2031389"/>
                <a:gd name="connsiteX4" fmla="*/ 426244 w 1019175"/>
                <a:gd name="connsiteY4" fmla="*/ 352425 h 2031389"/>
                <a:gd name="connsiteX5" fmla="*/ 473870 w 1019175"/>
                <a:gd name="connsiteY5" fmla="*/ 426244 h 2031389"/>
                <a:gd name="connsiteX6" fmla="*/ 507207 w 1019175"/>
                <a:gd name="connsiteY6" fmla="*/ 502444 h 2031389"/>
                <a:gd name="connsiteX7" fmla="*/ 569120 w 1019175"/>
                <a:gd name="connsiteY7" fmla="*/ 647700 h 2031389"/>
                <a:gd name="connsiteX8" fmla="*/ 616744 w 1019175"/>
                <a:gd name="connsiteY8" fmla="*/ 531019 h 2031389"/>
                <a:gd name="connsiteX9" fmla="*/ 695325 w 1019175"/>
                <a:gd name="connsiteY9" fmla="*/ 373857 h 2031389"/>
                <a:gd name="connsiteX10" fmla="*/ 804863 w 1019175"/>
                <a:gd name="connsiteY10" fmla="*/ 216694 h 2031389"/>
                <a:gd name="connsiteX11" fmla="*/ 928688 w 1019175"/>
                <a:gd name="connsiteY11" fmla="*/ 100013 h 2031389"/>
                <a:gd name="connsiteX12" fmla="*/ 1002506 w 1019175"/>
                <a:gd name="connsiteY12" fmla="*/ 47625 h 2031389"/>
                <a:gd name="connsiteX13" fmla="*/ 988219 w 1019175"/>
                <a:gd name="connsiteY13" fmla="*/ 1812132 h 2031389"/>
                <a:gd name="connsiteX14" fmla="*/ 1019175 w 1019175"/>
                <a:gd name="connsiteY14" fmla="*/ 1940719 h 2031389"/>
                <a:gd name="connsiteX15" fmla="*/ 597694 w 1019175"/>
                <a:gd name="connsiteY15" fmla="*/ 2028825 h 2031389"/>
                <a:gd name="connsiteX16" fmla="*/ 0 w 1019175"/>
                <a:gd name="connsiteY16" fmla="*/ 1840707 h 2031389"/>
                <a:gd name="connsiteX17" fmla="*/ 40481 w 1019175"/>
                <a:gd name="connsiteY17" fmla="*/ 1681163 h 2031389"/>
                <a:gd name="connsiteX18" fmla="*/ 33338 w 1019175"/>
                <a:gd name="connsiteY18"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354807 w 1019175"/>
                <a:gd name="connsiteY3" fmla="*/ 245269 h 2031389"/>
                <a:gd name="connsiteX4" fmla="*/ 426244 w 1019175"/>
                <a:gd name="connsiteY4" fmla="*/ 352425 h 2031389"/>
                <a:gd name="connsiteX5" fmla="*/ 473870 w 1019175"/>
                <a:gd name="connsiteY5" fmla="*/ 426244 h 2031389"/>
                <a:gd name="connsiteX6" fmla="*/ 516732 w 1019175"/>
                <a:gd name="connsiteY6" fmla="*/ 514350 h 2031389"/>
                <a:gd name="connsiteX7" fmla="*/ 569120 w 1019175"/>
                <a:gd name="connsiteY7" fmla="*/ 647700 h 2031389"/>
                <a:gd name="connsiteX8" fmla="*/ 616744 w 1019175"/>
                <a:gd name="connsiteY8" fmla="*/ 531019 h 2031389"/>
                <a:gd name="connsiteX9" fmla="*/ 695325 w 1019175"/>
                <a:gd name="connsiteY9" fmla="*/ 373857 h 2031389"/>
                <a:gd name="connsiteX10" fmla="*/ 804863 w 1019175"/>
                <a:gd name="connsiteY10" fmla="*/ 216694 h 2031389"/>
                <a:gd name="connsiteX11" fmla="*/ 928688 w 1019175"/>
                <a:gd name="connsiteY11" fmla="*/ 100013 h 2031389"/>
                <a:gd name="connsiteX12" fmla="*/ 1002506 w 1019175"/>
                <a:gd name="connsiteY12" fmla="*/ 47625 h 2031389"/>
                <a:gd name="connsiteX13" fmla="*/ 988219 w 1019175"/>
                <a:gd name="connsiteY13" fmla="*/ 1812132 h 2031389"/>
                <a:gd name="connsiteX14" fmla="*/ 1019175 w 1019175"/>
                <a:gd name="connsiteY14" fmla="*/ 1940719 h 2031389"/>
                <a:gd name="connsiteX15" fmla="*/ 597694 w 1019175"/>
                <a:gd name="connsiteY15" fmla="*/ 2028825 h 2031389"/>
                <a:gd name="connsiteX16" fmla="*/ 0 w 1019175"/>
                <a:gd name="connsiteY16" fmla="*/ 1840707 h 2031389"/>
                <a:gd name="connsiteX17" fmla="*/ 40481 w 1019175"/>
                <a:gd name="connsiteY17" fmla="*/ 1681163 h 2031389"/>
                <a:gd name="connsiteX18" fmla="*/ 33338 w 1019175"/>
                <a:gd name="connsiteY18"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354807 w 1019175"/>
                <a:gd name="connsiteY3" fmla="*/ 245269 h 2031389"/>
                <a:gd name="connsiteX4" fmla="*/ 426244 w 1019175"/>
                <a:gd name="connsiteY4" fmla="*/ 352425 h 2031389"/>
                <a:gd name="connsiteX5" fmla="*/ 473870 w 1019175"/>
                <a:gd name="connsiteY5" fmla="*/ 426244 h 2031389"/>
                <a:gd name="connsiteX6" fmla="*/ 516732 w 1019175"/>
                <a:gd name="connsiteY6" fmla="*/ 514350 h 2031389"/>
                <a:gd name="connsiteX7" fmla="*/ 569120 w 1019175"/>
                <a:gd name="connsiteY7" fmla="*/ 647700 h 2031389"/>
                <a:gd name="connsiteX8" fmla="*/ 614362 w 1019175"/>
                <a:gd name="connsiteY8" fmla="*/ 533401 h 2031389"/>
                <a:gd name="connsiteX9" fmla="*/ 695325 w 1019175"/>
                <a:gd name="connsiteY9" fmla="*/ 373857 h 2031389"/>
                <a:gd name="connsiteX10" fmla="*/ 804863 w 1019175"/>
                <a:gd name="connsiteY10" fmla="*/ 216694 h 2031389"/>
                <a:gd name="connsiteX11" fmla="*/ 928688 w 1019175"/>
                <a:gd name="connsiteY11" fmla="*/ 100013 h 2031389"/>
                <a:gd name="connsiteX12" fmla="*/ 1002506 w 1019175"/>
                <a:gd name="connsiteY12" fmla="*/ 47625 h 2031389"/>
                <a:gd name="connsiteX13" fmla="*/ 988219 w 1019175"/>
                <a:gd name="connsiteY13" fmla="*/ 1812132 h 2031389"/>
                <a:gd name="connsiteX14" fmla="*/ 1019175 w 1019175"/>
                <a:gd name="connsiteY14" fmla="*/ 1940719 h 2031389"/>
                <a:gd name="connsiteX15" fmla="*/ 597694 w 1019175"/>
                <a:gd name="connsiteY15" fmla="*/ 2028825 h 2031389"/>
                <a:gd name="connsiteX16" fmla="*/ 0 w 1019175"/>
                <a:gd name="connsiteY16" fmla="*/ 1840707 h 2031389"/>
                <a:gd name="connsiteX17" fmla="*/ 40481 w 1019175"/>
                <a:gd name="connsiteY17" fmla="*/ 1681163 h 2031389"/>
                <a:gd name="connsiteX18" fmla="*/ 33338 w 1019175"/>
                <a:gd name="connsiteY18" fmla="*/ 0 h 203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19175" h="2031389">
                  <a:moveTo>
                    <a:pt x="33338" y="0"/>
                  </a:moveTo>
                  <a:cubicBezTo>
                    <a:pt x="81757" y="3175"/>
                    <a:pt x="130175" y="40879"/>
                    <a:pt x="173831" y="71438"/>
                  </a:cubicBezTo>
                  <a:cubicBezTo>
                    <a:pt x="217487" y="101997"/>
                    <a:pt x="265112" y="154385"/>
                    <a:pt x="295275" y="183357"/>
                  </a:cubicBezTo>
                  <a:cubicBezTo>
                    <a:pt x="325438" y="212329"/>
                    <a:pt x="332979" y="217091"/>
                    <a:pt x="354807" y="245269"/>
                  </a:cubicBezTo>
                  <a:cubicBezTo>
                    <a:pt x="376635" y="273447"/>
                    <a:pt x="406400" y="322263"/>
                    <a:pt x="426244" y="352425"/>
                  </a:cubicBezTo>
                  <a:cubicBezTo>
                    <a:pt x="446088" y="382588"/>
                    <a:pt x="460376" y="401241"/>
                    <a:pt x="473870" y="426244"/>
                  </a:cubicBezTo>
                  <a:cubicBezTo>
                    <a:pt x="487364" y="451247"/>
                    <a:pt x="500857" y="477441"/>
                    <a:pt x="516732" y="514350"/>
                  </a:cubicBezTo>
                  <a:cubicBezTo>
                    <a:pt x="532607" y="551259"/>
                    <a:pt x="541735" y="577850"/>
                    <a:pt x="569120" y="647700"/>
                  </a:cubicBezTo>
                  <a:cubicBezTo>
                    <a:pt x="598885" y="588963"/>
                    <a:pt x="593328" y="579042"/>
                    <a:pt x="614362" y="533401"/>
                  </a:cubicBezTo>
                  <a:cubicBezTo>
                    <a:pt x="635396" y="487760"/>
                    <a:pt x="663575" y="426641"/>
                    <a:pt x="695325" y="373857"/>
                  </a:cubicBezTo>
                  <a:cubicBezTo>
                    <a:pt x="727075" y="321073"/>
                    <a:pt x="765969" y="262335"/>
                    <a:pt x="804863" y="216694"/>
                  </a:cubicBezTo>
                  <a:cubicBezTo>
                    <a:pt x="843757" y="171053"/>
                    <a:pt x="895748" y="128191"/>
                    <a:pt x="928688" y="100013"/>
                  </a:cubicBezTo>
                  <a:cubicBezTo>
                    <a:pt x="961628" y="71835"/>
                    <a:pt x="961627" y="67072"/>
                    <a:pt x="1002506" y="47625"/>
                  </a:cubicBezTo>
                  <a:cubicBezTo>
                    <a:pt x="1012428" y="332978"/>
                    <a:pt x="992585" y="1498997"/>
                    <a:pt x="988219" y="1812132"/>
                  </a:cubicBezTo>
                  <a:cubicBezTo>
                    <a:pt x="1000522" y="1870473"/>
                    <a:pt x="1010443" y="1780779"/>
                    <a:pt x="1019175" y="1940719"/>
                  </a:cubicBezTo>
                  <a:cubicBezTo>
                    <a:pt x="930276" y="1976834"/>
                    <a:pt x="767556" y="2045494"/>
                    <a:pt x="597694" y="2028825"/>
                  </a:cubicBezTo>
                  <a:cubicBezTo>
                    <a:pt x="427832" y="2012156"/>
                    <a:pt x="92869" y="1898651"/>
                    <a:pt x="0" y="1840707"/>
                  </a:cubicBezTo>
                  <a:cubicBezTo>
                    <a:pt x="23813" y="1763713"/>
                    <a:pt x="30559" y="1754585"/>
                    <a:pt x="40481" y="1681163"/>
                  </a:cubicBezTo>
                  <a:cubicBezTo>
                    <a:pt x="50403" y="1607741"/>
                    <a:pt x="20638" y="263525"/>
                    <a:pt x="33338" y="0"/>
                  </a:cubicBezTo>
                  <a:close/>
                </a:path>
              </a:pathLst>
            </a:custGeom>
            <a:gradFill>
              <a:gsLst>
                <a:gs pos="0">
                  <a:srgbClr val="01A89E"/>
                </a:gs>
                <a:gs pos="28000">
                  <a:srgbClr val="01A89E">
                    <a:alpha val="76000"/>
                  </a:srgbClr>
                </a:gs>
                <a:gs pos="54000">
                  <a:srgbClr val="01A89E">
                    <a:alpha val="50000"/>
                  </a:srgbClr>
                </a:gs>
                <a:gs pos="99057">
                  <a:srgbClr val="01A89E">
                    <a:alpha val="0"/>
                  </a:srgbClr>
                </a:gs>
                <a:gs pos="77000">
                  <a:srgbClr val="01A89E">
                    <a:alpha val="2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8" name="Group 157">
              <a:extLst>
                <a:ext uri="{FF2B5EF4-FFF2-40B4-BE49-F238E27FC236}">
                  <a16:creationId xmlns:a16="http://schemas.microsoft.com/office/drawing/2014/main" id="{91D801F1-08F3-4DD5-B7F4-B76F1E8546B4}"/>
                </a:ext>
              </a:extLst>
            </p:cNvPr>
            <p:cNvGrpSpPr/>
            <p:nvPr/>
          </p:nvGrpSpPr>
          <p:grpSpPr>
            <a:xfrm>
              <a:off x="3455472" y="2704971"/>
              <a:ext cx="2067584" cy="2672457"/>
              <a:chOff x="3455472" y="2704971"/>
              <a:chExt cx="2067584" cy="2672457"/>
            </a:xfrm>
          </p:grpSpPr>
          <p:sp>
            <p:nvSpPr>
              <p:cNvPr id="159" name="Rectangle 19">
                <a:extLst>
                  <a:ext uri="{FF2B5EF4-FFF2-40B4-BE49-F238E27FC236}">
                    <a16:creationId xmlns:a16="http://schemas.microsoft.com/office/drawing/2014/main" id="{5ED1FB67-6ABC-43B7-82F2-7CA71319D09E}"/>
                  </a:ext>
                </a:extLst>
              </p:cNvPr>
              <p:cNvSpPr/>
              <p:nvPr/>
            </p:nvSpPr>
            <p:spPr>
              <a:xfrm>
                <a:off x="4354717" y="3002999"/>
                <a:ext cx="18288" cy="1898047"/>
              </a:xfrm>
              <a:custGeom>
                <a:avLst/>
                <a:gdLst>
                  <a:gd name="connsiteX0" fmla="*/ 0 w 18288"/>
                  <a:gd name="connsiteY0" fmla="*/ 0 h 1938528"/>
                  <a:gd name="connsiteX1" fmla="*/ 18288 w 18288"/>
                  <a:gd name="connsiteY1" fmla="*/ 0 h 1938528"/>
                  <a:gd name="connsiteX2" fmla="*/ 18288 w 18288"/>
                  <a:gd name="connsiteY2" fmla="*/ 1938528 h 1938528"/>
                  <a:gd name="connsiteX3" fmla="*/ 0 w 18288"/>
                  <a:gd name="connsiteY3" fmla="*/ 1938528 h 1938528"/>
                  <a:gd name="connsiteX4" fmla="*/ 0 w 18288"/>
                  <a:gd name="connsiteY4" fmla="*/ 0 h 1938528"/>
                  <a:gd name="connsiteX0" fmla="*/ 0 w 18288"/>
                  <a:gd name="connsiteY0" fmla="*/ 0 h 1938528"/>
                  <a:gd name="connsiteX1" fmla="*/ 15907 w 18288"/>
                  <a:gd name="connsiteY1" fmla="*/ 71438 h 1938528"/>
                  <a:gd name="connsiteX2" fmla="*/ 18288 w 18288"/>
                  <a:gd name="connsiteY2" fmla="*/ 1938528 h 1938528"/>
                  <a:gd name="connsiteX3" fmla="*/ 0 w 18288"/>
                  <a:gd name="connsiteY3" fmla="*/ 1938528 h 1938528"/>
                  <a:gd name="connsiteX4" fmla="*/ 0 w 18288"/>
                  <a:gd name="connsiteY4" fmla="*/ 0 h 1938528"/>
                  <a:gd name="connsiteX0" fmla="*/ 0 w 18288"/>
                  <a:gd name="connsiteY0" fmla="*/ 0 h 1898047"/>
                  <a:gd name="connsiteX1" fmla="*/ 15907 w 18288"/>
                  <a:gd name="connsiteY1" fmla="*/ 30957 h 1898047"/>
                  <a:gd name="connsiteX2" fmla="*/ 18288 w 18288"/>
                  <a:gd name="connsiteY2" fmla="*/ 1898047 h 1898047"/>
                  <a:gd name="connsiteX3" fmla="*/ 0 w 18288"/>
                  <a:gd name="connsiteY3" fmla="*/ 1898047 h 1898047"/>
                  <a:gd name="connsiteX4" fmla="*/ 0 w 18288"/>
                  <a:gd name="connsiteY4" fmla="*/ 0 h 1898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 h="1898047">
                    <a:moveTo>
                      <a:pt x="0" y="0"/>
                    </a:moveTo>
                    <a:lnTo>
                      <a:pt x="15907" y="30957"/>
                    </a:lnTo>
                    <a:cubicBezTo>
                      <a:pt x="16701" y="653320"/>
                      <a:pt x="17494" y="1275684"/>
                      <a:pt x="18288" y="1898047"/>
                    </a:cubicBezTo>
                    <a:lnTo>
                      <a:pt x="0" y="1898047"/>
                    </a:lnTo>
                    <a:lnTo>
                      <a:pt x="0" y="0"/>
                    </a:ln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17">
                <a:extLst>
                  <a:ext uri="{FF2B5EF4-FFF2-40B4-BE49-F238E27FC236}">
                    <a16:creationId xmlns:a16="http://schemas.microsoft.com/office/drawing/2014/main" id="{FF2AC2F1-8B33-43CF-AFF4-A52B9F55F931}"/>
                  </a:ext>
                </a:extLst>
              </p:cNvPr>
              <p:cNvSpPr/>
              <p:nvPr/>
            </p:nvSpPr>
            <p:spPr>
              <a:xfrm>
                <a:off x="4507117" y="3280391"/>
                <a:ext cx="18288" cy="1779747"/>
              </a:xfrm>
              <a:custGeom>
                <a:avLst/>
                <a:gdLst>
                  <a:gd name="connsiteX0" fmla="*/ 0 w 18288"/>
                  <a:gd name="connsiteY0" fmla="*/ 0 h 1920240"/>
                  <a:gd name="connsiteX1" fmla="*/ 18288 w 18288"/>
                  <a:gd name="connsiteY1" fmla="*/ 0 h 1920240"/>
                  <a:gd name="connsiteX2" fmla="*/ 18288 w 18288"/>
                  <a:gd name="connsiteY2" fmla="*/ 1920240 h 1920240"/>
                  <a:gd name="connsiteX3" fmla="*/ 0 w 18288"/>
                  <a:gd name="connsiteY3" fmla="*/ 1920240 h 1920240"/>
                  <a:gd name="connsiteX4" fmla="*/ 0 w 18288"/>
                  <a:gd name="connsiteY4" fmla="*/ 0 h 1920240"/>
                  <a:gd name="connsiteX0" fmla="*/ 0 w 18288"/>
                  <a:gd name="connsiteY0" fmla="*/ 0 h 1920240"/>
                  <a:gd name="connsiteX1" fmla="*/ 15907 w 18288"/>
                  <a:gd name="connsiteY1" fmla="*/ 183356 h 1920240"/>
                  <a:gd name="connsiteX2" fmla="*/ 18288 w 18288"/>
                  <a:gd name="connsiteY2" fmla="*/ 1920240 h 1920240"/>
                  <a:gd name="connsiteX3" fmla="*/ 0 w 18288"/>
                  <a:gd name="connsiteY3" fmla="*/ 1920240 h 1920240"/>
                  <a:gd name="connsiteX4" fmla="*/ 0 w 18288"/>
                  <a:gd name="connsiteY4" fmla="*/ 0 h 1920240"/>
                  <a:gd name="connsiteX0" fmla="*/ 0 w 18288"/>
                  <a:gd name="connsiteY0" fmla="*/ 0 h 1779747"/>
                  <a:gd name="connsiteX1" fmla="*/ 15907 w 18288"/>
                  <a:gd name="connsiteY1" fmla="*/ 42863 h 1779747"/>
                  <a:gd name="connsiteX2" fmla="*/ 18288 w 18288"/>
                  <a:gd name="connsiteY2" fmla="*/ 1779747 h 1779747"/>
                  <a:gd name="connsiteX3" fmla="*/ 0 w 18288"/>
                  <a:gd name="connsiteY3" fmla="*/ 1779747 h 1779747"/>
                  <a:gd name="connsiteX4" fmla="*/ 0 w 18288"/>
                  <a:gd name="connsiteY4" fmla="*/ 0 h 1779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 h="1779747">
                    <a:moveTo>
                      <a:pt x="0" y="0"/>
                    </a:moveTo>
                    <a:lnTo>
                      <a:pt x="15907" y="42863"/>
                    </a:lnTo>
                    <a:cubicBezTo>
                      <a:pt x="16701" y="621824"/>
                      <a:pt x="17494" y="1200786"/>
                      <a:pt x="18288" y="1779747"/>
                    </a:cubicBezTo>
                    <a:lnTo>
                      <a:pt x="0" y="1779747"/>
                    </a:lnTo>
                    <a:lnTo>
                      <a:pt x="0" y="0"/>
                    </a:ln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18">
                <a:extLst>
                  <a:ext uri="{FF2B5EF4-FFF2-40B4-BE49-F238E27FC236}">
                    <a16:creationId xmlns:a16="http://schemas.microsoft.com/office/drawing/2014/main" id="{714E6759-5EB8-42F6-9361-01FE72D75F00}"/>
                  </a:ext>
                </a:extLst>
              </p:cNvPr>
              <p:cNvSpPr/>
              <p:nvPr/>
            </p:nvSpPr>
            <p:spPr>
              <a:xfrm>
                <a:off x="4659516" y="3074473"/>
                <a:ext cx="23051" cy="1860037"/>
              </a:xfrm>
              <a:custGeom>
                <a:avLst/>
                <a:gdLst>
                  <a:gd name="connsiteX0" fmla="*/ 0 w 18288"/>
                  <a:gd name="connsiteY0" fmla="*/ 0 h 1869562"/>
                  <a:gd name="connsiteX1" fmla="*/ 18288 w 18288"/>
                  <a:gd name="connsiteY1" fmla="*/ 0 h 1869562"/>
                  <a:gd name="connsiteX2" fmla="*/ 18288 w 18288"/>
                  <a:gd name="connsiteY2" fmla="*/ 1869562 h 1869562"/>
                  <a:gd name="connsiteX3" fmla="*/ 0 w 18288"/>
                  <a:gd name="connsiteY3" fmla="*/ 1869562 h 1869562"/>
                  <a:gd name="connsiteX4" fmla="*/ 0 w 18288"/>
                  <a:gd name="connsiteY4" fmla="*/ 0 h 1869562"/>
                  <a:gd name="connsiteX0" fmla="*/ 2381 w 18288"/>
                  <a:gd name="connsiteY0" fmla="*/ 45244 h 1869562"/>
                  <a:gd name="connsiteX1" fmla="*/ 18288 w 18288"/>
                  <a:gd name="connsiteY1" fmla="*/ 0 h 1869562"/>
                  <a:gd name="connsiteX2" fmla="*/ 18288 w 18288"/>
                  <a:gd name="connsiteY2" fmla="*/ 1869562 h 1869562"/>
                  <a:gd name="connsiteX3" fmla="*/ 0 w 18288"/>
                  <a:gd name="connsiteY3" fmla="*/ 1869562 h 1869562"/>
                  <a:gd name="connsiteX4" fmla="*/ 2381 w 18288"/>
                  <a:gd name="connsiteY4" fmla="*/ 45244 h 1869562"/>
                  <a:gd name="connsiteX0" fmla="*/ 2381 w 23051"/>
                  <a:gd name="connsiteY0" fmla="*/ 35719 h 1860037"/>
                  <a:gd name="connsiteX1" fmla="*/ 23051 w 23051"/>
                  <a:gd name="connsiteY1" fmla="*/ 0 h 1860037"/>
                  <a:gd name="connsiteX2" fmla="*/ 18288 w 23051"/>
                  <a:gd name="connsiteY2" fmla="*/ 1860037 h 1860037"/>
                  <a:gd name="connsiteX3" fmla="*/ 0 w 23051"/>
                  <a:gd name="connsiteY3" fmla="*/ 1860037 h 1860037"/>
                  <a:gd name="connsiteX4" fmla="*/ 2381 w 23051"/>
                  <a:gd name="connsiteY4" fmla="*/ 35719 h 186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1" h="1860037">
                    <a:moveTo>
                      <a:pt x="2381" y="35719"/>
                    </a:moveTo>
                    <a:lnTo>
                      <a:pt x="23051" y="0"/>
                    </a:lnTo>
                    <a:cubicBezTo>
                      <a:pt x="21463" y="620012"/>
                      <a:pt x="19876" y="1240025"/>
                      <a:pt x="18288" y="1860037"/>
                    </a:cubicBezTo>
                    <a:lnTo>
                      <a:pt x="0" y="1860037"/>
                    </a:lnTo>
                    <a:cubicBezTo>
                      <a:pt x="794" y="1251931"/>
                      <a:pt x="1587" y="643825"/>
                      <a:pt x="2381" y="35719"/>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19">
                <a:extLst>
                  <a:ext uri="{FF2B5EF4-FFF2-40B4-BE49-F238E27FC236}">
                    <a16:creationId xmlns:a16="http://schemas.microsoft.com/office/drawing/2014/main" id="{537F7A70-2E61-4B3A-95FC-DD41558315BA}"/>
                  </a:ext>
                </a:extLst>
              </p:cNvPr>
              <p:cNvSpPr/>
              <p:nvPr/>
            </p:nvSpPr>
            <p:spPr>
              <a:xfrm>
                <a:off x="4805343" y="2886480"/>
                <a:ext cx="20669" cy="1930789"/>
              </a:xfrm>
              <a:custGeom>
                <a:avLst/>
                <a:gdLst>
                  <a:gd name="connsiteX0" fmla="*/ 0 w 18288"/>
                  <a:gd name="connsiteY0" fmla="*/ 0 h 2023658"/>
                  <a:gd name="connsiteX1" fmla="*/ 18288 w 18288"/>
                  <a:gd name="connsiteY1" fmla="*/ 0 h 2023658"/>
                  <a:gd name="connsiteX2" fmla="*/ 18288 w 18288"/>
                  <a:gd name="connsiteY2" fmla="*/ 2023658 h 2023658"/>
                  <a:gd name="connsiteX3" fmla="*/ 0 w 18288"/>
                  <a:gd name="connsiteY3" fmla="*/ 2023658 h 2023658"/>
                  <a:gd name="connsiteX4" fmla="*/ 0 w 18288"/>
                  <a:gd name="connsiteY4" fmla="*/ 0 h 2023658"/>
                  <a:gd name="connsiteX0" fmla="*/ 0 w 20669"/>
                  <a:gd name="connsiteY0" fmla="*/ 119062 h 2023658"/>
                  <a:gd name="connsiteX1" fmla="*/ 20669 w 20669"/>
                  <a:gd name="connsiteY1" fmla="*/ 0 h 2023658"/>
                  <a:gd name="connsiteX2" fmla="*/ 20669 w 20669"/>
                  <a:gd name="connsiteY2" fmla="*/ 2023658 h 2023658"/>
                  <a:gd name="connsiteX3" fmla="*/ 2381 w 20669"/>
                  <a:gd name="connsiteY3" fmla="*/ 2023658 h 2023658"/>
                  <a:gd name="connsiteX4" fmla="*/ 0 w 20669"/>
                  <a:gd name="connsiteY4" fmla="*/ 119062 h 2023658"/>
                  <a:gd name="connsiteX0" fmla="*/ 0 w 20669"/>
                  <a:gd name="connsiteY0" fmla="*/ 28574 h 1933170"/>
                  <a:gd name="connsiteX1" fmla="*/ 18288 w 20669"/>
                  <a:gd name="connsiteY1" fmla="*/ 0 h 1933170"/>
                  <a:gd name="connsiteX2" fmla="*/ 20669 w 20669"/>
                  <a:gd name="connsiteY2" fmla="*/ 1933170 h 1933170"/>
                  <a:gd name="connsiteX3" fmla="*/ 2381 w 20669"/>
                  <a:gd name="connsiteY3" fmla="*/ 1933170 h 1933170"/>
                  <a:gd name="connsiteX4" fmla="*/ 0 w 20669"/>
                  <a:gd name="connsiteY4" fmla="*/ 28574 h 1933170"/>
                  <a:gd name="connsiteX0" fmla="*/ 0 w 20669"/>
                  <a:gd name="connsiteY0" fmla="*/ 26193 h 1930789"/>
                  <a:gd name="connsiteX1" fmla="*/ 18288 w 20669"/>
                  <a:gd name="connsiteY1" fmla="*/ 0 h 1930789"/>
                  <a:gd name="connsiteX2" fmla="*/ 20669 w 20669"/>
                  <a:gd name="connsiteY2" fmla="*/ 1930789 h 1930789"/>
                  <a:gd name="connsiteX3" fmla="*/ 2381 w 20669"/>
                  <a:gd name="connsiteY3" fmla="*/ 1930789 h 1930789"/>
                  <a:gd name="connsiteX4" fmla="*/ 0 w 20669"/>
                  <a:gd name="connsiteY4" fmla="*/ 26193 h 1930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69" h="1930789">
                    <a:moveTo>
                      <a:pt x="0" y="26193"/>
                    </a:moveTo>
                    <a:lnTo>
                      <a:pt x="18288" y="0"/>
                    </a:lnTo>
                    <a:cubicBezTo>
                      <a:pt x="19082" y="644390"/>
                      <a:pt x="19875" y="1286399"/>
                      <a:pt x="20669" y="1930789"/>
                    </a:cubicBezTo>
                    <a:lnTo>
                      <a:pt x="2381" y="1930789"/>
                    </a:lnTo>
                    <a:cubicBezTo>
                      <a:pt x="1587" y="1295924"/>
                      <a:pt x="794" y="661058"/>
                      <a:pt x="0" y="26193"/>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20">
                <a:extLst>
                  <a:ext uri="{FF2B5EF4-FFF2-40B4-BE49-F238E27FC236}">
                    <a16:creationId xmlns:a16="http://schemas.microsoft.com/office/drawing/2014/main" id="{4CE08D69-F6BD-4766-B611-ACEC73E010DD}"/>
                  </a:ext>
                </a:extLst>
              </p:cNvPr>
              <p:cNvSpPr/>
              <p:nvPr/>
            </p:nvSpPr>
            <p:spPr>
              <a:xfrm>
                <a:off x="4959553" y="2764116"/>
                <a:ext cx="23050" cy="1766430"/>
              </a:xfrm>
              <a:custGeom>
                <a:avLst/>
                <a:gdLst>
                  <a:gd name="connsiteX0" fmla="*/ 0 w 18288"/>
                  <a:gd name="connsiteY0" fmla="*/ 0 h 1837867"/>
                  <a:gd name="connsiteX1" fmla="*/ 18288 w 18288"/>
                  <a:gd name="connsiteY1" fmla="*/ 0 h 1837867"/>
                  <a:gd name="connsiteX2" fmla="*/ 18288 w 18288"/>
                  <a:gd name="connsiteY2" fmla="*/ 1837867 h 1837867"/>
                  <a:gd name="connsiteX3" fmla="*/ 0 w 18288"/>
                  <a:gd name="connsiteY3" fmla="*/ 1837867 h 1837867"/>
                  <a:gd name="connsiteX4" fmla="*/ 0 w 18288"/>
                  <a:gd name="connsiteY4" fmla="*/ 0 h 1837867"/>
                  <a:gd name="connsiteX0" fmla="*/ 0 w 18288"/>
                  <a:gd name="connsiteY0" fmla="*/ 92869 h 1837867"/>
                  <a:gd name="connsiteX1" fmla="*/ 18288 w 18288"/>
                  <a:gd name="connsiteY1" fmla="*/ 0 h 1837867"/>
                  <a:gd name="connsiteX2" fmla="*/ 18288 w 18288"/>
                  <a:gd name="connsiteY2" fmla="*/ 1837867 h 1837867"/>
                  <a:gd name="connsiteX3" fmla="*/ 0 w 18288"/>
                  <a:gd name="connsiteY3" fmla="*/ 1837867 h 1837867"/>
                  <a:gd name="connsiteX4" fmla="*/ 0 w 18288"/>
                  <a:gd name="connsiteY4" fmla="*/ 92869 h 1837867"/>
                  <a:gd name="connsiteX0" fmla="*/ 0 w 18288"/>
                  <a:gd name="connsiteY0" fmla="*/ 16669 h 1761667"/>
                  <a:gd name="connsiteX1" fmla="*/ 18288 w 18288"/>
                  <a:gd name="connsiteY1" fmla="*/ 0 h 1761667"/>
                  <a:gd name="connsiteX2" fmla="*/ 18288 w 18288"/>
                  <a:gd name="connsiteY2" fmla="*/ 1761667 h 1761667"/>
                  <a:gd name="connsiteX3" fmla="*/ 0 w 18288"/>
                  <a:gd name="connsiteY3" fmla="*/ 1761667 h 1761667"/>
                  <a:gd name="connsiteX4" fmla="*/ 0 w 18288"/>
                  <a:gd name="connsiteY4" fmla="*/ 16669 h 1761667"/>
                  <a:gd name="connsiteX0" fmla="*/ 0 w 23050"/>
                  <a:gd name="connsiteY0" fmla="*/ 2381 h 1761667"/>
                  <a:gd name="connsiteX1" fmla="*/ 23050 w 23050"/>
                  <a:gd name="connsiteY1" fmla="*/ 0 h 1761667"/>
                  <a:gd name="connsiteX2" fmla="*/ 23050 w 23050"/>
                  <a:gd name="connsiteY2" fmla="*/ 1761667 h 1761667"/>
                  <a:gd name="connsiteX3" fmla="*/ 4762 w 23050"/>
                  <a:gd name="connsiteY3" fmla="*/ 1761667 h 1761667"/>
                  <a:gd name="connsiteX4" fmla="*/ 0 w 23050"/>
                  <a:gd name="connsiteY4" fmla="*/ 2381 h 1761667"/>
                  <a:gd name="connsiteX0" fmla="*/ 0 w 23050"/>
                  <a:gd name="connsiteY0" fmla="*/ 7144 h 1766430"/>
                  <a:gd name="connsiteX1" fmla="*/ 20668 w 23050"/>
                  <a:gd name="connsiteY1" fmla="*/ 0 h 1766430"/>
                  <a:gd name="connsiteX2" fmla="*/ 23050 w 23050"/>
                  <a:gd name="connsiteY2" fmla="*/ 1766430 h 1766430"/>
                  <a:gd name="connsiteX3" fmla="*/ 4762 w 23050"/>
                  <a:gd name="connsiteY3" fmla="*/ 1766430 h 1766430"/>
                  <a:gd name="connsiteX4" fmla="*/ 0 w 23050"/>
                  <a:gd name="connsiteY4" fmla="*/ 7144 h 1766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0" h="1766430">
                    <a:moveTo>
                      <a:pt x="0" y="7144"/>
                    </a:moveTo>
                    <a:lnTo>
                      <a:pt x="20668" y="0"/>
                    </a:lnTo>
                    <a:lnTo>
                      <a:pt x="23050" y="1766430"/>
                    </a:lnTo>
                    <a:lnTo>
                      <a:pt x="4762" y="1766430"/>
                    </a:lnTo>
                    <a:cubicBezTo>
                      <a:pt x="3175" y="1180001"/>
                      <a:pt x="1587" y="593573"/>
                      <a:pt x="0" y="7144"/>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21">
                <a:extLst>
                  <a:ext uri="{FF2B5EF4-FFF2-40B4-BE49-F238E27FC236}">
                    <a16:creationId xmlns:a16="http://schemas.microsoft.com/office/drawing/2014/main" id="{73E28099-5D09-4B59-973C-84B7F9F0FB2C}"/>
                  </a:ext>
                </a:extLst>
              </p:cNvPr>
              <p:cNvSpPr/>
              <p:nvPr/>
            </p:nvSpPr>
            <p:spPr>
              <a:xfrm>
                <a:off x="4170393" y="2813492"/>
                <a:ext cx="23050" cy="1928336"/>
              </a:xfrm>
              <a:custGeom>
                <a:avLst/>
                <a:gdLst>
                  <a:gd name="connsiteX0" fmla="*/ 0 w 18288"/>
                  <a:gd name="connsiteY0" fmla="*/ 0 h 2011680"/>
                  <a:gd name="connsiteX1" fmla="*/ 18288 w 18288"/>
                  <a:gd name="connsiteY1" fmla="*/ 0 h 2011680"/>
                  <a:gd name="connsiteX2" fmla="*/ 18288 w 18288"/>
                  <a:gd name="connsiteY2" fmla="*/ 2011680 h 2011680"/>
                  <a:gd name="connsiteX3" fmla="*/ 0 w 18288"/>
                  <a:gd name="connsiteY3" fmla="*/ 2011680 h 2011680"/>
                  <a:gd name="connsiteX4" fmla="*/ 0 w 18288"/>
                  <a:gd name="connsiteY4" fmla="*/ 0 h 2011680"/>
                  <a:gd name="connsiteX0" fmla="*/ 0 w 18288"/>
                  <a:gd name="connsiteY0" fmla="*/ 0 h 2011680"/>
                  <a:gd name="connsiteX1" fmla="*/ 18288 w 18288"/>
                  <a:gd name="connsiteY1" fmla="*/ 97631 h 2011680"/>
                  <a:gd name="connsiteX2" fmla="*/ 18288 w 18288"/>
                  <a:gd name="connsiteY2" fmla="*/ 2011680 h 2011680"/>
                  <a:gd name="connsiteX3" fmla="*/ 0 w 18288"/>
                  <a:gd name="connsiteY3" fmla="*/ 2011680 h 2011680"/>
                  <a:gd name="connsiteX4" fmla="*/ 0 w 18288"/>
                  <a:gd name="connsiteY4" fmla="*/ 0 h 2011680"/>
                  <a:gd name="connsiteX0" fmla="*/ 0 w 23050"/>
                  <a:gd name="connsiteY0" fmla="*/ 0 h 1928336"/>
                  <a:gd name="connsiteX1" fmla="*/ 23050 w 23050"/>
                  <a:gd name="connsiteY1" fmla="*/ 14287 h 1928336"/>
                  <a:gd name="connsiteX2" fmla="*/ 23050 w 23050"/>
                  <a:gd name="connsiteY2" fmla="*/ 1928336 h 1928336"/>
                  <a:gd name="connsiteX3" fmla="*/ 4762 w 23050"/>
                  <a:gd name="connsiteY3" fmla="*/ 1928336 h 1928336"/>
                  <a:gd name="connsiteX4" fmla="*/ 0 w 23050"/>
                  <a:gd name="connsiteY4" fmla="*/ 0 h 1928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0" h="1928336">
                    <a:moveTo>
                      <a:pt x="0" y="0"/>
                    </a:moveTo>
                    <a:lnTo>
                      <a:pt x="23050" y="14287"/>
                    </a:lnTo>
                    <a:lnTo>
                      <a:pt x="23050" y="1928336"/>
                    </a:lnTo>
                    <a:lnTo>
                      <a:pt x="4762" y="1928336"/>
                    </a:lnTo>
                    <a:cubicBezTo>
                      <a:pt x="3175" y="1285557"/>
                      <a:pt x="1587" y="642779"/>
                      <a:pt x="0" y="0"/>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22">
                <a:extLst>
                  <a:ext uri="{FF2B5EF4-FFF2-40B4-BE49-F238E27FC236}">
                    <a16:creationId xmlns:a16="http://schemas.microsoft.com/office/drawing/2014/main" id="{59324FDC-0977-4D57-89F0-D9F09C747922}"/>
                  </a:ext>
                </a:extLst>
              </p:cNvPr>
              <p:cNvSpPr/>
              <p:nvPr/>
            </p:nvSpPr>
            <p:spPr>
              <a:xfrm>
                <a:off x="3987347" y="2704971"/>
                <a:ext cx="34956" cy="1682591"/>
              </a:xfrm>
              <a:custGeom>
                <a:avLst/>
                <a:gdLst>
                  <a:gd name="connsiteX0" fmla="*/ 0 w 18288"/>
                  <a:gd name="connsiteY0" fmla="*/ 0 h 1737360"/>
                  <a:gd name="connsiteX1" fmla="*/ 18288 w 18288"/>
                  <a:gd name="connsiteY1" fmla="*/ 0 h 1737360"/>
                  <a:gd name="connsiteX2" fmla="*/ 18288 w 18288"/>
                  <a:gd name="connsiteY2" fmla="*/ 1737360 h 1737360"/>
                  <a:gd name="connsiteX3" fmla="*/ 0 w 18288"/>
                  <a:gd name="connsiteY3" fmla="*/ 1737360 h 1737360"/>
                  <a:gd name="connsiteX4" fmla="*/ 0 w 18288"/>
                  <a:gd name="connsiteY4" fmla="*/ 0 h 1737360"/>
                  <a:gd name="connsiteX0" fmla="*/ 0 w 20669"/>
                  <a:gd name="connsiteY0" fmla="*/ 0 h 1737360"/>
                  <a:gd name="connsiteX1" fmla="*/ 20669 w 20669"/>
                  <a:gd name="connsiteY1" fmla="*/ 71438 h 1737360"/>
                  <a:gd name="connsiteX2" fmla="*/ 18288 w 20669"/>
                  <a:gd name="connsiteY2" fmla="*/ 1737360 h 1737360"/>
                  <a:gd name="connsiteX3" fmla="*/ 0 w 20669"/>
                  <a:gd name="connsiteY3" fmla="*/ 1737360 h 1737360"/>
                  <a:gd name="connsiteX4" fmla="*/ 0 w 20669"/>
                  <a:gd name="connsiteY4" fmla="*/ 0 h 1737360"/>
                  <a:gd name="connsiteX0" fmla="*/ 0 w 34956"/>
                  <a:gd name="connsiteY0" fmla="*/ 0 h 1682591"/>
                  <a:gd name="connsiteX1" fmla="*/ 34956 w 34956"/>
                  <a:gd name="connsiteY1" fmla="*/ 16669 h 1682591"/>
                  <a:gd name="connsiteX2" fmla="*/ 32575 w 34956"/>
                  <a:gd name="connsiteY2" fmla="*/ 1682591 h 1682591"/>
                  <a:gd name="connsiteX3" fmla="*/ 14287 w 34956"/>
                  <a:gd name="connsiteY3" fmla="*/ 1682591 h 1682591"/>
                  <a:gd name="connsiteX4" fmla="*/ 0 w 34956"/>
                  <a:gd name="connsiteY4" fmla="*/ 0 h 1682591"/>
                  <a:gd name="connsiteX0" fmla="*/ 0 w 34956"/>
                  <a:gd name="connsiteY0" fmla="*/ 0 h 1682591"/>
                  <a:gd name="connsiteX1" fmla="*/ 34956 w 34956"/>
                  <a:gd name="connsiteY1" fmla="*/ 16669 h 1682591"/>
                  <a:gd name="connsiteX2" fmla="*/ 32575 w 34956"/>
                  <a:gd name="connsiteY2" fmla="*/ 1682591 h 1682591"/>
                  <a:gd name="connsiteX3" fmla="*/ 14287 w 34956"/>
                  <a:gd name="connsiteY3" fmla="*/ 1682591 h 1682591"/>
                  <a:gd name="connsiteX4" fmla="*/ 0 w 34956"/>
                  <a:gd name="connsiteY4" fmla="*/ 0 h 1682591"/>
                  <a:gd name="connsiteX0" fmla="*/ 0 w 34956"/>
                  <a:gd name="connsiteY0" fmla="*/ 0 h 1682591"/>
                  <a:gd name="connsiteX1" fmla="*/ 34956 w 34956"/>
                  <a:gd name="connsiteY1" fmla="*/ 14288 h 1682591"/>
                  <a:gd name="connsiteX2" fmla="*/ 32575 w 34956"/>
                  <a:gd name="connsiteY2" fmla="*/ 1682591 h 1682591"/>
                  <a:gd name="connsiteX3" fmla="*/ 14287 w 34956"/>
                  <a:gd name="connsiteY3" fmla="*/ 1682591 h 1682591"/>
                  <a:gd name="connsiteX4" fmla="*/ 0 w 34956"/>
                  <a:gd name="connsiteY4" fmla="*/ 0 h 1682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56" h="1682591">
                    <a:moveTo>
                      <a:pt x="0" y="0"/>
                    </a:moveTo>
                    <a:lnTo>
                      <a:pt x="34956" y="14288"/>
                    </a:lnTo>
                    <a:cubicBezTo>
                      <a:pt x="34162" y="569595"/>
                      <a:pt x="33369" y="1127284"/>
                      <a:pt x="32575" y="1682591"/>
                    </a:cubicBezTo>
                    <a:lnTo>
                      <a:pt x="14287" y="1682591"/>
                    </a:lnTo>
                    <a:lnTo>
                      <a:pt x="0" y="0"/>
                    </a:ln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71">
                <a:extLst>
                  <a:ext uri="{FF2B5EF4-FFF2-40B4-BE49-F238E27FC236}">
                    <a16:creationId xmlns:a16="http://schemas.microsoft.com/office/drawing/2014/main" id="{5C2BDEF5-D10E-41BB-9D6E-F4D346A21529}"/>
                  </a:ext>
                </a:extLst>
              </p:cNvPr>
              <p:cNvSpPr/>
              <p:nvPr/>
            </p:nvSpPr>
            <p:spPr>
              <a:xfrm>
                <a:off x="4960125" y="4186175"/>
                <a:ext cx="562931" cy="688741"/>
              </a:xfrm>
              <a:custGeom>
                <a:avLst/>
                <a:gdLst>
                  <a:gd name="connsiteX0" fmla="*/ 6036 w 457561"/>
                  <a:gd name="connsiteY0" fmla="*/ 74443 h 458384"/>
                  <a:gd name="connsiteX1" fmla="*/ 6036 w 457561"/>
                  <a:gd name="connsiteY1" fmla="*/ 276849 h 458384"/>
                  <a:gd name="connsiteX2" fmla="*/ 79855 w 457561"/>
                  <a:gd name="connsiteY2" fmla="*/ 405437 h 458384"/>
                  <a:gd name="connsiteX3" fmla="*/ 217967 w 457561"/>
                  <a:gd name="connsiteY3" fmla="*/ 457824 h 458384"/>
                  <a:gd name="connsiteX4" fmla="*/ 348936 w 457561"/>
                  <a:gd name="connsiteY4" fmla="*/ 426868 h 458384"/>
                  <a:gd name="connsiteX5" fmla="*/ 434661 w 457561"/>
                  <a:gd name="connsiteY5" fmla="*/ 333999 h 458384"/>
                  <a:gd name="connsiteX6" fmla="*/ 456092 w 457561"/>
                  <a:gd name="connsiteY6" fmla="*/ 195887 h 458384"/>
                  <a:gd name="connsiteX7" fmla="*/ 403705 w 457561"/>
                  <a:gd name="connsiteY7" fmla="*/ 79205 h 458384"/>
                  <a:gd name="connsiteX8" fmla="*/ 306073 w 457561"/>
                  <a:gd name="connsiteY8" fmla="*/ 7768 h 458384"/>
                  <a:gd name="connsiteX9" fmla="*/ 194155 w 457561"/>
                  <a:gd name="connsiteY9" fmla="*/ 5387 h 458384"/>
                  <a:gd name="connsiteX10" fmla="*/ 132242 w 457561"/>
                  <a:gd name="connsiteY10" fmla="*/ 38724 h 458384"/>
                  <a:gd name="connsiteX11" fmla="*/ 94142 w 457561"/>
                  <a:gd name="connsiteY11" fmla="*/ 117305 h 458384"/>
                  <a:gd name="connsiteX12" fmla="*/ 106048 w 457561"/>
                  <a:gd name="connsiteY12" fmla="*/ 195887 h 458384"/>
                  <a:gd name="connsiteX13" fmla="*/ 179867 w 457561"/>
                  <a:gd name="connsiteY13" fmla="*/ 267324 h 458384"/>
                  <a:gd name="connsiteX14" fmla="*/ 282261 w 457561"/>
                  <a:gd name="connsiteY14" fmla="*/ 262562 h 458384"/>
                  <a:gd name="connsiteX15" fmla="*/ 320361 w 457561"/>
                  <a:gd name="connsiteY15" fmla="*/ 172074 h 458384"/>
                  <a:gd name="connsiteX16" fmla="*/ 272736 w 457561"/>
                  <a:gd name="connsiteY16" fmla="*/ 100637 h 458384"/>
                  <a:gd name="connsiteX17" fmla="*/ 213205 w 457561"/>
                  <a:gd name="connsiteY17" fmla="*/ 93493 h 458384"/>
                  <a:gd name="connsiteX18" fmla="*/ 282261 w 457561"/>
                  <a:gd name="connsiteY18" fmla="*/ 131593 h 458384"/>
                  <a:gd name="connsiteX19" fmla="*/ 298930 w 457561"/>
                  <a:gd name="connsiteY19" fmla="*/ 195887 h 458384"/>
                  <a:gd name="connsiteX20" fmla="*/ 267973 w 457561"/>
                  <a:gd name="connsiteY20" fmla="*/ 238749 h 458384"/>
                  <a:gd name="connsiteX21" fmla="*/ 201298 w 457561"/>
                  <a:gd name="connsiteY21" fmla="*/ 260180 h 458384"/>
                  <a:gd name="connsiteX22" fmla="*/ 120336 w 457561"/>
                  <a:gd name="connsiteY22" fmla="*/ 203030 h 458384"/>
                  <a:gd name="connsiteX23" fmla="*/ 127480 w 457561"/>
                  <a:gd name="connsiteY23" fmla="*/ 100637 h 458384"/>
                  <a:gd name="connsiteX24" fmla="*/ 179867 w 457561"/>
                  <a:gd name="connsiteY24" fmla="*/ 19674 h 458384"/>
                  <a:gd name="connsiteX25" fmla="*/ 313217 w 457561"/>
                  <a:gd name="connsiteY25" fmla="*/ 33962 h 458384"/>
                  <a:gd name="connsiteX26" fmla="*/ 398942 w 457561"/>
                  <a:gd name="connsiteY26" fmla="*/ 105399 h 458384"/>
                  <a:gd name="connsiteX27" fmla="*/ 441805 w 457561"/>
                  <a:gd name="connsiteY27" fmla="*/ 231605 h 458384"/>
                  <a:gd name="connsiteX28" fmla="*/ 398942 w 457561"/>
                  <a:gd name="connsiteY28" fmla="*/ 353049 h 458384"/>
                  <a:gd name="connsiteX29" fmla="*/ 291786 w 457561"/>
                  <a:gd name="connsiteY29" fmla="*/ 438774 h 458384"/>
                  <a:gd name="connsiteX30" fmla="*/ 177486 w 457561"/>
                  <a:gd name="connsiteY30" fmla="*/ 431630 h 458384"/>
                  <a:gd name="connsiteX31" fmla="*/ 72711 w 457561"/>
                  <a:gd name="connsiteY31" fmla="*/ 384005 h 458384"/>
                  <a:gd name="connsiteX32" fmla="*/ 20323 w 457561"/>
                  <a:gd name="connsiteY32" fmla="*/ 248274 h 458384"/>
                  <a:gd name="connsiteX33" fmla="*/ 6036 w 457561"/>
                  <a:gd name="connsiteY33" fmla="*/ 74443 h 4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7561" h="458384">
                    <a:moveTo>
                      <a:pt x="6036" y="74443"/>
                    </a:moveTo>
                    <a:cubicBezTo>
                      <a:pt x="3655" y="79205"/>
                      <a:pt x="-6267" y="221683"/>
                      <a:pt x="6036" y="276849"/>
                    </a:cubicBezTo>
                    <a:cubicBezTo>
                      <a:pt x="18339" y="332015"/>
                      <a:pt x="44533" y="375275"/>
                      <a:pt x="79855" y="405437"/>
                    </a:cubicBezTo>
                    <a:cubicBezTo>
                      <a:pt x="115177" y="435599"/>
                      <a:pt x="173120" y="454252"/>
                      <a:pt x="217967" y="457824"/>
                    </a:cubicBezTo>
                    <a:cubicBezTo>
                      <a:pt x="262814" y="461396"/>
                      <a:pt x="312820" y="447505"/>
                      <a:pt x="348936" y="426868"/>
                    </a:cubicBezTo>
                    <a:cubicBezTo>
                      <a:pt x="385052" y="406231"/>
                      <a:pt x="416802" y="372496"/>
                      <a:pt x="434661" y="333999"/>
                    </a:cubicBezTo>
                    <a:cubicBezTo>
                      <a:pt x="452520" y="295502"/>
                      <a:pt x="461251" y="238353"/>
                      <a:pt x="456092" y="195887"/>
                    </a:cubicBezTo>
                    <a:cubicBezTo>
                      <a:pt x="450933" y="153421"/>
                      <a:pt x="428708" y="110558"/>
                      <a:pt x="403705" y="79205"/>
                    </a:cubicBezTo>
                    <a:cubicBezTo>
                      <a:pt x="378702" y="47852"/>
                      <a:pt x="340998" y="20071"/>
                      <a:pt x="306073" y="7768"/>
                    </a:cubicBezTo>
                    <a:cubicBezTo>
                      <a:pt x="271148" y="-4535"/>
                      <a:pt x="223127" y="228"/>
                      <a:pt x="194155" y="5387"/>
                    </a:cubicBezTo>
                    <a:cubicBezTo>
                      <a:pt x="165183" y="10546"/>
                      <a:pt x="148911" y="20071"/>
                      <a:pt x="132242" y="38724"/>
                    </a:cubicBezTo>
                    <a:cubicBezTo>
                      <a:pt x="115573" y="57377"/>
                      <a:pt x="98508" y="91111"/>
                      <a:pt x="94142" y="117305"/>
                    </a:cubicBezTo>
                    <a:cubicBezTo>
                      <a:pt x="89776" y="143499"/>
                      <a:pt x="91761" y="170884"/>
                      <a:pt x="106048" y="195887"/>
                    </a:cubicBezTo>
                    <a:cubicBezTo>
                      <a:pt x="120335" y="220890"/>
                      <a:pt x="150498" y="256212"/>
                      <a:pt x="179867" y="267324"/>
                    </a:cubicBezTo>
                    <a:cubicBezTo>
                      <a:pt x="209236" y="278436"/>
                      <a:pt x="258845" y="278437"/>
                      <a:pt x="282261" y="262562"/>
                    </a:cubicBezTo>
                    <a:cubicBezTo>
                      <a:pt x="305677" y="246687"/>
                      <a:pt x="321948" y="199061"/>
                      <a:pt x="320361" y="172074"/>
                    </a:cubicBezTo>
                    <a:cubicBezTo>
                      <a:pt x="318774" y="145087"/>
                      <a:pt x="290595" y="113734"/>
                      <a:pt x="272736" y="100637"/>
                    </a:cubicBezTo>
                    <a:cubicBezTo>
                      <a:pt x="254877" y="87540"/>
                      <a:pt x="211618" y="88334"/>
                      <a:pt x="213205" y="93493"/>
                    </a:cubicBezTo>
                    <a:cubicBezTo>
                      <a:pt x="214792" y="98652"/>
                      <a:pt x="267974" y="114527"/>
                      <a:pt x="282261" y="131593"/>
                    </a:cubicBezTo>
                    <a:cubicBezTo>
                      <a:pt x="296549" y="148659"/>
                      <a:pt x="301311" y="178028"/>
                      <a:pt x="298930" y="195887"/>
                    </a:cubicBezTo>
                    <a:cubicBezTo>
                      <a:pt x="296549" y="213746"/>
                      <a:pt x="284245" y="228034"/>
                      <a:pt x="267973" y="238749"/>
                    </a:cubicBezTo>
                    <a:cubicBezTo>
                      <a:pt x="251701" y="249464"/>
                      <a:pt x="225904" y="266133"/>
                      <a:pt x="201298" y="260180"/>
                    </a:cubicBezTo>
                    <a:cubicBezTo>
                      <a:pt x="176692" y="254227"/>
                      <a:pt x="132639" y="229620"/>
                      <a:pt x="120336" y="203030"/>
                    </a:cubicBezTo>
                    <a:cubicBezTo>
                      <a:pt x="108033" y="176440"/>
                      <a:pt x="117558" y="131196"/>
                      <a:pt x="127480" y="100637"/>
                    </a:cubicBezTo>
                    <a:cubicBezTo>
                      <a:pt x="137402" y="70078"/>
                      <a:pt x="148911" y="30786"/>
                      <a:pt x="179867" y="19674"/>
                    </a:cubicBezTo>
                    <a:cubicBezTo>
                      <a:pt x="210823" y="8562"/>
                      <a:pt x="276705" y="19675"/>
                      <a:pt x="313217" y="33962"/>
                    </a:cubicBezTo>
                    <a:cubicBezTo>
                      <a:pt x="349729" y="48249"/>
                      <a:pt x="377511" y="72459"/>
                      <a:pt x="398942" y="105399"/>
                    </a:cubicBezTo>
                    <a:cubicBezTo>
                      <a:pt x="420373" y="138339"/>
                      <a:pt x="441805" y="190330"/>
                      <a:pt x="441805" y="231605"/>
                    </a:cubicBezTo>
                    <a:cubicBezTo>
                      <a:pt x="441805" y="272880"/>
                      <a:pt x="423945" y="318521"/>
                      <a:pt x="398942" y="353049"/>
                    </a:cubicBezTo>
                    <a:cubicBezTo>
                      <a:pt x="373939" y="387577"/>
                      <a:pt x="328695" y="425677"/>
                      <a:pt x="291786" y="438774"/>
                    </a:cubicBezTo>
                    <a:cubicBezTo>
                      <a:pt x="254877" y="451871"/>
                      <a:pt x="213998" y="440758"/>
                      <a:pt x="177486" y="431630"/>
                    </a:cubicBezTo>
                    <a:cubicBezTo>
                      <a:pt x="140974" y="422502"/>
                      <a:pt x="98905" y="414564"/>
                      <a:pt x="72711" y="384005"/>
                    </a:cubicBezTo>
                    <a:cubicBezTo>
                      <a:pt x="46517" y="353446"/>
                      <a:pt x="30642" y="298280"/>
                      <a:pt x="20323" y="248274"/>
                    </a:cubicBezTo>
                    <a:cubicBezTo>
                      <a:pt x="10004" y="198268"/>
                      <a:pt x="8417" y="69681"/>
                      <a:pt x="6036" y="74443"/>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72">
                <a:extLst>
                  <a:ext uri="{FF2B5EF4-FFF2-40B4-BE49-F238E27FC236}">
                    <a16:creationId xmlns:a16="http://schemas.microsoft.com/office/drawing/2014/main" id="{BC0C6821-DE57-4788-97B0-201D42CF415A}"/>
                  </a:ext>
                </a:extLst>
              </p:cNvPr>
              <p:cNvSpPr/>
              <p:nvPr/>
            </p:nvSpPr>
            <p:spPr>
              <a:xfrm>
                <a:off x="4799389" y="4653251"/>
                <a:ext cx="455120" cy="458384"/>
              </a:xfrm>
              <a:custGeom>
                <a:avLst/>
                <a:gdLst>
                  <a:gd name="connsiteX0" fmla="*/ 6036 w 457561"/>
                  <a:gd name="connsiteY0" fmla="*/ 74443 h 458384"/>
                  <a:gd name="connsiteX1" fmla="*/ 6036 w 457561"/>
                  <a:gd name="connsiteY1" fmla="*/ 276849 h 458384"/>
                  <a:gd name="connsiteX2" fmla="*/ 79855 w 457561"/>
                  <a:gd name="connsiteY2" fmla="*/ 405437 h 458384"/>
                  <a:gd name="connsiteX3" fmla="*/ 217967 w 457561"/>
                  <a:gd name="connsiteY3" fmla="*/ 457824 h 458384"/>
                  <a:gd name="connsiteX4" fmla="*/ 348936 w 457561"/>
                  <a:gd name="connsiteY4" fmla="*/ 426868 h 458384"/>
                  <a:gd name="connsiteX5" fmla="*/ 434661 w 457561"/>
                  <a:gd name="connsiteY5" fmla="*/ 333999 h 458384"/>
                  <a:gd name="connsiteX6" fmla="*/ 456092 w 457561"/>
                  <a:gd name="connsiteY6" fmla="*/ 195887 h 458384"/>
                  <a:gd name="connsiteX7" fmla="*/ 403705 w 457561"/>
                  <a:gd name="connsiteY7" fmla="*/ 79205 h 458384"/>
                  <a:gd name="connsiteX8" fmla="*/ 306073 w 457561"/>
                  <a:gd name="connsiteY8" fmla="*/ 7768 h 458384"/>
                  <a:gd name="connsiteX9" fmla="*/ 194155 w 457561"/>
                  <a:gd name="connsiteY9" fmla="*/ 5387 h 458384"/>
                  <a:gd name="connsiteX10" fmla="*/ 132242 w 457561"/>
                  <a:gd name="connsiteY10" fmla="*/ 38724 h 458384"/>
                  <a:gd name="connsiteX11" fmla="*/ 94142 w 457561"/>
                  <a:gd name="connsiteY11" fmla="*/ 117305 h 458384"/>
                  <a:gd name="connsiteX12" fmla="*/ 106048 w 457561"/>
                  <a:gd name="connsiteY12" fmla="*/ 195887 h 458384"/>
                  <a:gd name="connsiteX13" fmla="*/ 179867 w 457561"/>
                  <a:gd name="connsiteY13" fmla="*/ 267324 h 458384"/>
                  <a:gd name="connsiteX14" fmla="*/ 282261 w 457561"/>
                  <a:gd name="connsiteY14" fmla="*/ 262562 h 458384"/>
                  <a:gd name="connsiteX15" fmla="*/ 320361 w 457561"/>
                  <a:gd name="connsiteY15" fmla="*/ 172074 h 458384"/>
                  <a:gd name="connsiteX16" fmla="*/ 272736 w 457561"/>
                  <a:gd name="connsiteY16" fmla="*/ 100637 h 458384"/>
                  <a:gd name="connsiteX17" fmla="*/ 213205 w 457561"/>
                  <a:gd name="connsiteY17" fmla="*/ 93493 h 458384"/>
                  <a:gd name="connsiteX18" fmla="*/ 282261 w 457561"/>
                  <a:gd name="connsiteY18" fmla="*/ 131593 h 458384"/>
                  <a:gd name="connsiteX19" fmla="*/ 298930 w 457561"/>
                  <a:gd name="connsiteY19" fmla="*/ 195887 h 458384"/>
                  <a:gd name="connsiteX20" fmla="*/ 267973 w 457561"/>
                  <a:gd name="connsiteY20" fmla="*/ 238749 h 458384"/>
                  <a:gd name="connsiteX21" fmla="*/ 201298 w 457561"/>
                  <a:gd name="connsiteY21" fmla="*/ 260180 h 458384"/>
                  <a:gd name="connsiteX22" fmla="*/ 120336 w 457561"/>
                  <a:gd name="connsiteY22" fmla="*/ 203030 h 458384"/>
                  <a:gd name="connsiteX23" fmla="*/ 127480 w 457561"/>
                  <a:gd name="connsiteY23" fmla="*/ 100637 h 458384"/>
                  <a:gd name="connsiteX24" fmla="*/ 179867 w 457561"/>
                  <a:gd name="connsiteY24" fmla="*/ 19674 h 458384"/>
                  <a:gd name="connsiteX25" fmla="*/ 313217 w 457561"/>
                  <a:gd name="connsiteY25" fmla="*/ 33962 h 458384"/>
                  <a:gd name="connsiteX26" fmla="*/ 398942 w 457561"/>
                  <a:gd name="connsiteY26" fmla="*/ 105399 h 458384"/>
                  <a:gd name="connsiteX27" fmla="*/ 441805 w 457561"/>
                  <a:gd name="connsiteY27" fmla="*/ 231605 h 458384"/>
                  <a:gd name="connsiteX28" fmla="*/ 398942 w 457561"/>
                  <a:gd name="connsiteY28" fmla="*/ 353049 h 458384"/>
                  <a:gd name="connsiteX29" fmla="*/ 291786 w 457561"/>
                  <a:gd name="connsiteY29" fmla="*/ 438774 h 458384"/>
                  <a:gd name="connsiteX30" fmla="*/ 177486 w 457561"/>
                  <a:gd name="connsiteY30" fmla="*/ 431630 h 458384"/>
                  <a:gd name="connsiteX31" fmla="*/ 72711 w 457561"/>
                  <a:gd name="connsiteY31" fmla="*/ 384005 h 458384"/>
                  <a:gd name="connsiteX32" fmla="*/ 20323 w 457561"/>
                  <a:gd name="connsiteY32" fmla="*/ 248274 h 458384"/>
                  <a:gd name="connsiteX33" fmla="*/ 6036 w 457561"/>
                  <a:gd name="connsiteY33" fmla="*/ 74443 h 458384"/>
                  <a:gd name="connsiteX0" fmla="*/ 12921 w 454921"/>
                  <a:gd name="connsiteY0" fmla="*/ 53011 h 458384"/>
                  <a:gd name="connsiteX1" fmla="*/ 3396 w 454921"/>
                  <a:gd name="connsiteY1" fmla="*/ 276849 h 458384"/>
                  <a:gd name="connsiteX2" fmla="*/ 77215 w 454921"/>
                  <a:gd name="connsiteY2" fmla="*/ 405437 h 458384"/>
                  <a:gd name="connsiteX3" fmla="*/ 215327 w 454921"/>
                  <a:gd name="connsiteY3" fmla="*/ 457824 h 458384"/>
                  <a:gd name="connsiteX4" fmla="*/ 346296 w 454921"/>
                  <a:gd name="connsiteY4" fmla="*/ 426868 h 458384"/>
                  <a:gd name="connsiteX5" fmla="*/ 432021 w 454921"/>
                  <a:gd name="connsiteY5" fmla="*/ 333999 h 458384"/>
                  <a:gd name="connsiteX6" fmla="*/ 453452 w 454921"/>
                  <a:gd name="connsiteY6" fmla="*/ 195887 h 458384"/>
                  <a:gd name="connsiteX7" fmla="*/ 401065 w 454921"/>
                  <a:gd name="connsiteY7" fmla="*/ 79205 h 458384"/>
                  <a:gd name="connsiteX8" fmla="*/ 303433 w 454921"/>
                  <a:gd name="connsiteY8" fmla="*/ 7768 h 458384"/>
                  <a:gd name="connsiteX9" fmla="*/ 191515 w 454921"/>
                  <a:gd name="connsiteY9" fmla="*/ 5387 h 458384"/>
                  <a:gd name="connsiteX10" fmla="*/ 129602 w 454921"/>
                  <a:gd name="connsiteY10" fmla="*/ 38724 h 458384"/>
                  <a:gd name="connsiteX11" fmla="*/ 91502 w 454921"/>
                  <a:gd name="connsiteY11" fmla="*/ 117305 h 458384"/>
                  <a:gd name="connsiteX12" fmla="*/ 103408 w 454921"/>
                  <a:gd name="connsiteY12" fmla="*/ 195887 h 458384"/>
                  <a:gd name="connsiteX13" fmla="*/ 177227 w 454921"/>
                  <a:gd name="connsiteY13" fmla="*/ 267324 h 458384"/>
                  <a:gd name="connsiteX14" fmla="*/ 279621 w 454921"/>
                  <a:gd name="connsiteY14" fmla="*/ 262562 h 458384"/>
                  <a:gd name="connsiteX15" fmla="*/ 317721 w 454921"/>
                  <a:gd name="connsiteY15" fmla="*/ 172074 h 458384"/>
                  <a:gd name="connsiteX16" fmla="*/ 270096 w 454921"/>
                  <a:gd name="connsiteY16" fmla="*/ 100637 h 458384"/>
                  <a:gd name="connsiteX17" fmla="*/ 210565 w 454921"/>
                  <a:gd name="connsiteY17" fmla="*/ 93493 h 458384"/>
                  <a:gd name="connsiteX18" fmla="*/ 279621 w 454921"/>
                  <a:gd name="connsiteY18" fmla="*/ 131593 h 458384"/>
                  <a:gd name="connsiteX19" fmla="*/ 296290 w 454921"/>
                  <a:gd name="connsiteY19" fmla="*/ 195887 h 458384"/>
                  <a:gd name="connsiteX20" fmla="*/ 265333 w 454921"/>
                  <a:gd name="connsiteY20" fmla="*/ 238749 h 458384"/>
                  <a:gd name="connsiteX21" fmla="*/ 198658 w 454921"/>
                  <a:gd name="connsiteY21" fmla="*/ 260180 h 458384"/>
                  <a:gd name="connsiteX22" fmla="*/ 117696 w 454921"/>
                  <a:gd name="connsiteY22" fmla="*/ 203030 h 458384"/>
                  <a:gd name="connsiteX23" fmla="*/ 124840 w 454921"/>
                  <a:gd name="connsiteY23" fmla="*/ 100637 h 458384"/>
                  <a:gd name="connsiteX24" fmla="*/ 177227 w 454921"/>
                  <a:gd name="connsiteY24" fmla="*/ 19674 h 458384"/>
                  <a:gd name="connsiteX25" fmla="*/ 310577 w 454921"/>
                  <a:gd name="connsiteY25" fmla="*/ 33962 h 458384"/>
                  <a:gd name="connsiteX26" fmla="*/ 396302 w 454921"/>
                  <a:gd name="connsiteY26" fmla="*/ 105399 h 458384"/>
                  <a:gd name="connsiteX27" fmla="*/ 439165 w 454921"/>
                  <a:gd name="connsiteY27" fmla="*/ 231605 h 458384"/>
                  <a:gd name="connsiteX28" fmla="*/ 396302 w 454921"/>
                  <a:gd name="connsiteY28" fmla="*/ 353049 h 458384"/>
                  <a:gd name="connsiteX29" fmla="*/ 289146 w 454921"/>
                  <a:gd name="connsiteY29" fmla="*/ 438774 h 458384"/>
                  <a:gd name="connsiteX30" fmla="*/ 174846 w 454921"/>
                  <a:gd name="connsiteY30" fmla="*/ 431630 h 458384"/>
                  <a:gd name="connsiteX31" fmla="*/ 70071 w 454921"/>
                  <a:gd name="connsiteY31" fmla="*/ 384005 h 458384"/>
                  <a:gd name="connsiteX32" fmla="*/ 17683 w 454921"/>
                  <a:gd name="connsiteY32" fmla="*/ 248274 h 458384"/>
                  <a:gd name="connsiteX33" fmla="*/ 12921 w 454921"/>
                  <a:gd name="connsiteY33" fmla="*/ 53011 h 458384"/>
                  <a:gd name="connsiteX0" fmla="*/ 13120 w 455120"/>
                  <a:gd name="connsiteY0" fmla="*/ 53011 h 458384"/>
                  <a:gd name="connsiteX1" fmla="*/ 3595 w 455120"/>
                  <a:gd name="connsiteY1" fmla="*/ 276849 h 458384"/>
                  <a:gd name="connsiteX2" fmla="*/ 77414 w 455120"/>
                  <a:gd name="connsiteY2" fmla="*/ 405437 h 458384"/>
                  <a:gd name="connsiteX3" fmla="*/ 215526 w 455120"/>
                  <a:gd name="connsiteY3" fmla="*/ 457824 h 458384"/>
                  <a:gd name="connsiteX4" fmla="*/ 346495 w 455120"/>
                  <a:gd name="connsiteY4" fmla="*/ 426868 h 458384"/>
                  <a:gd name="connsiteX5" fmla="*/ 432220 w 455120"/>
                  <a:gd name="connsiteY5" fmla="*/ 333999 h 458384"/>
                  <a:gd name="connsiteX6" fmla="*/ 453651 w 455120"/>
                  <a:gd name="connsiteY6" fmla="*/ 195887 h 458384"/>
                  <a:gd name="connsiteX7" fmla="*/ 401264 w 455120"/>
                  <a:gd name="connsiteY7" fmla="*/ 79205 h 458384"/>
                  <a:gd name="connsiteX8" fmla="*/ 303632 w 455120"/>
                  <a:gd name="connsiteY8" fmla="*/ 7768 h 458384"/>
                  <a:gd name="connsiteX9" fmla="*/ 191714 w 455120"/>
                  <a:gd name="connsiteY9" fmla="*/ 5387 h 458384"/>
                  <a:gd name="connsiteX10" fmla="*/ 129801 w 455120"/>
                  <a:gd name="connsiteY10" fmla="*/ 38724 h 458384"/>
                  <a:gd name="connsiteX11" fmla="*/ 91701 w 455120"/>
                  <a:gd name="connsiteY11" fmla="*/ 117305 h 458384"/>
                  <a:gd name="connsiteX12" fmla="*/ 103607 w 455120"/>
                  <a:gd name="connsiteY12" fmla="*/ 195887 h 458384"/>
                  <a:gd name="connsiteX13" fmla="*/ 177426 w 455120"/>
                  <a:gd name="connsiteY13" fmla="*/ 267324 h 458384"/>
                  <a:gd name="connsiteX14" fmla="*/ 279820 w 455120"/>
                  <a:gd name="connsiteY14" fmla="*/ 262562 h 458384"/>
                  <a:gd name="connsiteX15" fmla="*/ 317920 w 455120"/>
                  <a:gd name="connsiteY15" fmla="*/ 172074 h 458384"/>
                  <a:gd name="connsiteX16" fmla="*/ 270295 w 455120"/>
                  <a:gd name="connsiteY16" fmla="*/ 100637 h 458384"/>
                  <a:gd name="connsiteX17" fmla="*/ 210764 w 455120"/>
                  <a:gd name="connsiteY17" fmla="*/ 93493 h 458384"/>
                  <a:gd name="connsiteX18" fmla="*/ 279820 w 455120"/>
                  <a:gd name="connsiteY18" fmla="*/ 131593 h 458384"/>
                  <a:gd name="connsiteX19" fmla="*/ 296489 w 455120"/>
                  <a:gd name="connsiteY19" fmla="*/ 195887 h 458384"/>
                  <a:gd name="connsiteX20" fmla="*/ 265532 w 455120"/>
                  <a:gd name="connsiteY20" fmla="*/ 238749 h 458384"/>
                  <a:gd name="connsiteX21" fmla="*/ 198857 w 455120"/>
                  <a:gd name="connsiteY21" fmla="*/ 260180 h 458384"/>
                  <a:gd name="connsiteX22" fmla="*/ 117895 w 455120"/>
                  <a:gd name="connsiteY22" fmla="*/ 203030 h 458384"/>
                  <a:gd name="connsiteX23" fmla="*/ 125039 w 455120"/>
                  <a:gd name="connsiteY23" fmla="*/ 100637 h 458384"/>
                  <a:gd name="connsiteX24" fmla="*/ 177426 w 455120"/>
                  <a:gd name="connsiteY24" fmla="*/ 19674 h 458384"/>
                  <a:gd name="connsiteX25" fmla="*/ 310776 w 455120"/>
                  <a:gd name="connsiteY25" fmla="*/ 33962 h 458384"/>
                  <a:gd name="connsiteX26" fmla="*/ 396501 w 455120"/>
                  <a:gd name="connsiteY26" fmla="*/ 105399 h 458384"/>
                  <a:gd name="connsiteX27" fmla="*/ 439364 w 455120"/>
                  <a:gd name="connsiteY27" fmla="*/ 231605 h 458384"/>
                  <a:gd name="connsiteX28" fmla="*/ 396501 w 455120"/>
                  <a:gd name="connsiteY28" fmla="*/ 353049 h 458384"/>
                  <a:gd name="connsiteX29" fmla="*/ 289345 w 455120"/>
                  <a:gd name="connsiteY29" fmla="*/ 438774 h 458384"/>
                  <a:gd name="connsiteX30" fmla="*/ 175045 w 455120"/>
                  <a:gd name="connsiteY30" fmla="*/ 431630 h 458384"/>
                  <a:gd name="connsiteX31" fmla="*/ 70270 w 455120"/>
                  <a:gd name="connsiteY31" fmla="*/ 384005 h 458384"/>
                  <a:gd name="connsiteX32" fmla="*/ 17882 w 455120"/>
                  <a:gd name="connsiteY32" fmla="*/ 248274 h 458384"/>
                  <a:gd name="connsiteX33" fmla="*/ 27405 w 455120"/>
                  <a:gd name="connsiteY33" fmla="*/ 161637 h 458384"/>
                  <a:gd name="connsiteX34" fmla="*/ 13120 w 455120"/>
                  <a:gd name="connsiteY34" fmla="*/ 53011 h 4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55120" h="458384">
                    <a:moveTo>
                      <a:pt x="13120" y="53011"/>
                    </a:moveTo>
                    <a:cubicBezTo>
                      <a:pt x="9152" y="72213"/>
                      <a:pt x="-7121" y="218111"/>
                      <a:pt x="3595" y="276849"/>
                    </a:cubicBezTo>
                    <a:cubicBezTo>
                      <a:pt x="14311" y="335587"/>
                      <a:pt x="42092" y="375275"/>
                      <a:pt x="77414" y="405437"/>
                    </a:cubicBezTo>
                    <a:cubicBezTo>
                      <a:pt x="112736" y="435599"/>
                      <a:pt x="170679" y="454252"/>
                      <a:pt x="215526" y="457824"/>
                    </a:cubicBezTo>
                    <a:cubicBezTo>
                      <a:pt x="260373" y="461396"/>
                      <a:pt x="310379" y="447505"/>
                      <a:pt x="346495" y="426868"/>
                    </a:cubicBezTo>
                    <a:cubicBezTo>
                      <a:pt x="382611" y="406231"/>
                      <a:pt x="414361" y="372496"/>
                      <a:pt x="432220" y="333999"/>
                    </a:cubicBezTo>
                    <a:cubicBezTo>
                      <a:pt x="450079" y="295502"/>
                      <a:pt x="458810" y="238353"/>
                      <a:pt x="453651" y="195887"/>
                    </a:cubicBezTo>
                    <a:cubicBezTo>
                      <a:pt x="448492" y="153421"/>
                      <a:pt x="426267" y="110558"/>
                      <a:pt x="401264" y="79205"/>
                    </a:cubicBezTo>
                    <a:cubicBezTo>
                      <a:pt x="376261" y="47852"/>
                      <a:pt x="338557" y="20071"/>
                      <a:pt x="303632" y="7768"/>
                    </a:cubicBezTo>
                    <a:cubicBezTo>
                      <a:pt x="268707" y="-4535"/>
                      <a:pt x="220686" y="228"/>
                      <a:pt x="191714" y="5387"/>
                    </a:cubicBezTo>
                    <a:cubicBezTo>
                      <a:pt x="162742" y="10546"/>
                      <a:pt x="146470" y="20071"/>
                      <a:pt x="129801" y="38724"/>
                    </a:cubicBezTo>
                    <a:cubicBezTo>
                      <a:pt x="113132" y="57377"/>
                      <a:pt x="96067" y="91111"/>
                      <a:pt x="91701" y="117305"/>
                    </a:cubicBezTo>
                    <a:cubicBezTo>
                      <a:pt x="87335" y="143499"/>
                      <a:pt x="89320" y="170884"/>
                      <a:pt x="103607" y="195887"/>
                    </a:cubicBezTo>
                    <a:cubicBezTo>
                      <a:pt x="117894" y="220890"/>
                      <a:pt x="148057" y="256212"/>
                      <a:pt x="177426" y="267324"/>
                    </a:cubicBezTo>
                    <a:cubicBezTo>
                      <a:pt x="206795" y="278436"/>
                      <a:pt x="256404" y="278437"/>
                      <a:pt x="279820" y="262562"/>
                    </a:cubicBezTo>
                    <a:cubicBezTo>
                      <a:pt x="303236" y="246687"/>
                      <a:pt x="319507" y="199061"/>
                      <a:pt x="317920" y="172074"/>
                    </a:cubicBezTo>
                    <a:cubicBezTo>
                      <a:pt x="316333" y="145087"/>
                      <a:pt x="288154" y="113734"/>
                      <a:pt x="270295" y="100637"/>
                    </a:cubicBezTo>
                    <a:cubicBezTo>
                      <a:pt x="252436" y="87540"/>
                      <a:pt x="209177" y="88334"/>
                      <a:pt x="210764" y="93493"/>
                    </a:cubicBezTo>
                    <a:cubicBezTo>
                      <a:pt x="212351" y="98652"/>
                      <a:pt x="265533" y="114527"/>
                      <a:pt x="279820" y="131593"/>
                    </a:cubicBezTo>
                    <a:cubicBezTo>
                      <a:pt x="294108" y="148659"/>
                      <a:pt x="298870" y="178028"/>
                      <a:pt x="296489" y="195887"/>
                    </a:cubicBezTo>
                    <a:cubicBezTo>
                      <a:pt x="294108" y="213746"/>
                      <a:pt x="281804" y="228034"/>
                      <a:pt x="265532" y="238749"/>
                    </a:cubicBezTo>
                    <a:cubicBezTo>
                      <a:pt x="249260" y="249464"/>
                      <a:pt x="223463" y="266133"/>
                      <a:pt x="198857" y="260180"/>
                    </a:cubicBezTo>
                    <a:cubicBezTo>
                      <a:pt x="174251" y="254227"/>
                      <a:pt x="130198" y="229620"/>
                      <a:pt x="117895" y="203030"/>
                    </a:cubicBezTo>
                    <a:cubicBezTo>
                      <a:pt x="105592" y="176440"/>
                      <a:pt x="115117" y="131196"/>
                      <a:pt x="125039" y="100637"/>
                    </a:cubicBezTo>
                    <a:cubicBezTo>
                      <a:pt x="134961" y="70078"/>
                      <a:pt x="146470" y="30786"/>
                      <a:pt x="177426" y="19674"/>
                    </a:cubicBezTo>
                    <a:cubicBezTo>
                      <a:pt x="208382" y="8562"/>
                      <a:pt x="274264" y="19675"/>
                      <a:pt x="310776" y="33962"/>
                    </a:cubicBezTo>
                    <a:cubicBezTo>
                      <a:pt x="347288" y="48249"/>
                      <a:pt x="375070" y="72459"/>
                      <a:pt x="396501" y="105399"/>
                    </a:cubicBezTo>
                    <a:cubicBezTo>
                      <a:pt x="417932" y="138339"/>
                      <a:pt x="439364" y="190330"/>
                      <a:pt x="439364" y="231605"/>
                    </a:cubicBezTo>
                    <a:cubicBezTo>
                      <a:pt x="439364" y="272880"/>
                      <a:pt x="421504" y="318521"/>
                      <a:pt x="396501" y="353049"/>
                    </a:cubicBezTo>
                    <a:cubicBezTo>
                      <a:pt x="371498" y="387577"/>
                      <a:pt x="326254" y="425677"/>
                      <a:pt x="289345" y="438774"/>
                    </a:cubicBezTo>
                    <a:cubicBezTo>
                      <a:pt x="252436" y="451871"/>
                      <a:pt x="211557" y="440758"/>
                      <a:pt x="175045" y="431630"/>
                    </a:cubicBezTo>
                    <a:cubicBezTo>
                      <a:pt x="138533" y="422502"/>
                      <a:pt x="96464" y="414564"/>
                      <a:pt x="70270" y="384005"/>
                    </a:cubicBezTo>
                    <a:cubicBezTo>
                      <a:pt x="44076" y="353446"/>
                      <a:pt x="25026" y="285335"/>
                      <a:pt x="17882" y="248274"/>
                    </a:cubicBezTo>
                    <a:cubicBezTo>
                      <a:pt x="10738" y="211213"/>
                      <a:pt x="28199" y="194181"/>
                      <a:pt x="27405" y="161637"/>
                    </a:cubicBezTo>
                    <a:cubicBezTo>
                      <a:pt x="26611" y="129093"/>
                      <a:pt x="17088" y="33809"/>
                      <a:pt x="13120" y="53011"/>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73">
                <a:extLst>
                  <a:ext uri="{FF2B5EF4-FFF2-40B4-BE49-F238E27FC236}">
                    <a16:creationId xmlns:a16="http://schemas.microsoft.com/office/drawing/2014/main" id="{0C435A17-81EC-41FD-848F-222176287F3D}"/>
                  </a:ext>
                </a:extLst>
              </p:cNvPr>
              <p:cNvSpPr/>
              <p:nvPr/>
            </p:nvSpPr>
            <p:spPr>
              <a:xfrm>
                <a:off x="4503881" y="4919044"/>
                <a:ext cx="457561" cy="458384"/>
              </a:xfrm>
              <a:custGeom>
                <a:avLst/>
                <a:gdLst>
                  <a:gd name="connsiteX0" fmla="*/ 6036 w 457561"/>
                  <a:gd name="connsiteY0" fmla="*/ 74443 h 458384"/>
                  <a:gd name="connsiteX1" fmla="*/ 6036 w 457561"/>
                  <a:gd name="connsiteY1" fmla="*/ 276849 h 458384"/>
                  <a:gd name="connsiteX2" fmla="*/ 79855 w 457561"/>
                  <a:gd name="connsiteY2" fmla="*/ 405437 h 458384"/>
                  <a:gd name="connsiteX3" fmla="*/ 217967 w 457561"/>
                  <a:gd name="connsiteY3" fmla="*/ 457824 h 458384"/>
                  <a:gd name="connsiteX4" fmla="*/ 348936 w 457561"/>
                  <a:gd name="connsiteY4" fmla="*/ 426868 h 458384"/>
                  <a:gd name="connsiteX5" fmla="*/ 434661 w 457561"/>
                  <a:gd name="connsiteY5" fmla="*/ 333999 h 458384"/>
                  <a:gd name="connsiteX6" fmla="*/ 456092 w 457561"/>
                  <a:gd name="connsiteY6" fmla="*/ 195887 h 458384"/>
                  <a:gd name="connsiteX7" fmla="*/ 403705 w 457561"/>
                  <a:gd name="connsiteY7" fmla="*/ 79205 h 458384"/>
                  <a:gd name="connsiteX8" fmla="*/ 306073 w 457561"/>
                  <a:gd name="connsiteY8" fmla="*/ 7768 h 458384"/>
                  <a:gd name="connsiteX9" fmla="*/ 194155 w 457561"/>
                  <a:gd name="connsiteY9" fmla="*/ 5387 h 458384"/>
                  <a:gd name="connsiteX10" fmla="*/ 132242 w 457561"/>
                  <a:gd name="connsiteY10" fmla="*/ 38724 h 458384"/>
                  <a:gd name="connsiteX11" fmla="*/ 94142 w 457561"/>
                  <a:gd name="connsiteY11" fmla="*/ 117305 h 458384"/>
                  <a:gd name="connsiteX12" fmla="*/ 106048 w 457561"/>
                  <a:gd name="connsiteY12" fmla="*/ 195887 h 458384"/>
                  <a:gd name="connsiteX13" fmla="*/ 179867 w 457561"/>
                  <a:gd name="connsiteY13" fmla="*/ 267324 h 458384"/>
                  <a:gd name="connsiteX14" fmla="*/ 282261 w 457561"/>
                  <a:gd name="connsiteY14" fmla="*/ 262562 h 458384"/>
                  <a:gd name="connsiteX15" fmla="*/ 320361 w 457561"/>
                  <a:gd name="connsiteY15" fmla="*/ 172074 h 458384"/>
                  <a:gd name="connsiteX16" fmla="*/ 272736 w 457561"/>
                  <a:gd name="connsiteY16" fmla="*/ 100637 h 458384"/>
                  <a:gd name="connsiteX17" fmla="*/ 213205 w 457561"/>
                  <a:gd name="connsiteY17" fmla="*/ 93493 h 458384"/>
                  <a:gd name="connsiteX18" fmla="*/ 282261 w 457561"/>
                  <a:gd name="connsiteY18" fmla="*/ 131593 h 458384"/>
                  <a:gd name="connsiteX19" fmla="*/ 298930 w 457561"/>
                  <a:gd name="connsiteY19" fmla="*/ 195887 h 458384"/>
                  <a:gd name="connsiteX20" fmla="*/ 267973 w 457561"/>
                  <a:gd name="connsiteY20" fmla="*/ 238749 h 458384"/>
                  <a:gd name="connsiteX21" fmla="*/ 201298 w 457561"/>
                  <a:gd name="connsiteY21" fmla="*/ 260180 h 458384"/>
                  <a:gd name="connsiteX22" fmla="*/ 120336 w 457561"/>
                  <a:gd name="connsiteY22" fmla="*/ 203030 h 458384"/>
                  <a:gd name="connsiteX23" fmla="*/ 127480 w 457561"/>
                  <a:gd name="connsiteY23" fmla="*/ 100637 h 458384"/>
                  <a:gd name="connsiteX24" fmla="*/ 179867 w 457561"/>
                  <a:gd name="connsiteY24" fmla="*/ 19674 h 458384"/>
                  <a:gd name="connsiteX25" fmla="*/ 313217 w 457561"/>
                  <a:gd name="connsiteY25" fmla="*/ 33962 h 458384"/>
                  <a:gd name="connsiteX26" fmla="*/ 398942 w 457561"/>
                  <a:gd name="connsiteY26" fmla="*/ 105399 h 458384"/>
                  <a:gd name="connsiteX27" fmla="*/ 441805 w 457561"/>
                  <a:gd name="connsiteY27" fmla="*/ 231605 h 458384"/>
                  <a:gd name="connsiteX28" fmla="*/ 398942 w 457561"/>
                  <a:gd name="connsiteY28" fmla="*/ 353049 h 458384"/>
                  <a:gd name="connsiteX29" fmla="*/ 291786 w 457561"/>
                  <a:gd name="connsiteY29" fmla="*/ 438774 h 458384"/>
                  <a:gd name="connsiteX30" fmla="*/ 177486 w 457561"/>
                  <a:gd name="connsiteY30" fmla="*/ 431630 h 458384"/>
                  <a:gd name="connsiteX31" fmla="*/ 72711 w 457561"/>
                  <a:gd name="connsiteY31" fmla="*/ 384005 h 458384"/>
                  <a:gd name="connsiteX32" fmla="*/ 20323 w 457561"/>
                  <a:gd name="connsiteY32" fmla="*/ 248274 h 458384"/>
                  <a:gd name="connsiteX33" fmla="*/ 6036 w 457561"/>
                  <a:gd name="connsiteY33" fmla="*/ 74443 h 4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7561" h="458384">
                    <a:moveTo>
                      <a:pt x="6036" y="74443"/>
                    </a:moveTo>
                    <a:cubicBezTo>
                      <a:pt x="3655" y="79205"/>
                      <a:pt x="-6267" y="221683"/>
                      <a:pt x="6036" y="276849"/>
                    </a:cubicBezTo>
                    <a:cubicBezTo>
                      <a:pt x="18339" y="332015"/>
                      <a:pt x="44533" y="375275"/>
                      <a:pt x="79855" y="405437"/>
                    </a:cubicBezTo>
                    <a:cubicBezTo>
                      <a:pt x="115177" y="435599"/>
                      <a:pt x="173120" y="454252"/>
                      <a:pt x="217967" y="457824"/>
                    </a:cubicBezTo>
                    <a:cubicBezTo>
                      <a:pt x="262814" y="461396"/>
                      <a:pt x="312820" y="447505"/>
                      <a:pt x="348936" y="426868"/>
                    </a:cubicBezTo>
                    <a:cubicBezTo>
                      <a:pt x="385052" y="406231"/>
                      <a:pt x="416802" y="372496"/>
                      <a:pt x="434661" y="333999"/>
                    </a:cubicBezTo>
                    <a:cubicBezTo>
                      <a:pt x="452520" y="295502"/>
                      <a:pt x="461251" y="238353"/>
                      <a:pt x="456092" y="195887"/>
                    </a:cubicBezTo>
                    <a:cubicBezTo>
                      <a:pt x="450933" y="153421"/>
                      <a:pt x="428708" y="110558"/>
                      <a:pt x="403705" y="79205"/>
                    </a:cubicBezTo>
                    <a:cubicBezTo>
                      <a:pt x="378702" y="47852"/>
                      <a:pt x="340998" y="20071"/>
                      <a:pt x="306073" y="7768"/>
                    </a:cubicBezTo>
                    <a:cubicBezTo>
                      <a:pt x="271148" y="-4535"/>
                      <a:pt x="223127" y="228"/>
                      <a:pt x="194155" y="5387"/>
                    </a:cubicBezTo>
                    <a:cubicBezTo>
                      <a:pt x="165183" y="10546"/>
                      <a:pt x="148911" y="20071"/>
                      <a:pt x="132242" y="38724"/>
                    </a:cubicBezTo>
                    <a:cubicBezTo>
                      <a:pt x="115573" y="57377"/>
                      <a:pt x="98508" y="91111"/>
                      <a:pt x="94142" y="117305"/>
                    </a:cubicBezTo>
                    <a:cubicBezTo>
                      <a:pt x="89776" y="143499"/>
                      <a:pt x="91761" y="170884"/>
                      <a:pt x="106048" y="195887"/>
                    </a:cubicBezTo>
                    <a:cubicBezTo>
                      <a:pt x="120335" y="220890"/>
                      <a:pt x="150498" y="256212"/>
                      <a:pt x="179867" y="267324"/>
                    </a:cubicBezTo>
                    <a:cubicBezTo>
                      <a:pt x="209236" y="278436"/>
                      <a:pt x="258845" y="278437"/>
                      <a:pt x="282261" y="262562"/>
                    </a:cubicBezTo>
                    <a:cubicBezTo>
                      <a:pt x="305677" y="246687"/>
                      <a:pt x="321948" y="199061"/>
                      <a:pt x="320361" y="172074"/>
                    </a:cubicBezTo>
                    <a:cubicBezTo>
                      <a:pt x="318774" y="145087"/>
                      <a:pt x="290595" y="113734"/>
                      <a:pt x="272736" y="100637"/>
                    </a:cubicBezTo>
                    <a:cubicBezTo>
                      <a:pt x="254877" y="87540"/>
                      <a:pt x="211618" y="88334"/>
                      <a:pt x="213205" y="93493"/>
                    </a:cubicBezTo>
                    <a:cubicBezTo>
                      <a:pt x="214792" y="98652"/>
                      <a:pt x="267974" y="114527"/>
                      <a:pt x="282261" y="131593"/>
                    </a:cubicBezTo>
                    <a:cubicBezTo>
                      <a:pt x="296549" y="148659"/>
                      <a:pt x="301311" y="178028"/>
                      <a:pt x="298930" y="195887"/>
                    </a:cubicBezTo>
                    <a:cubicBezTo>
                      <a:pt x="296549" y="213746"/>
                      <a:pt x="284245" y="228034"/>
                      <a:pt x="267973" y="238749"/>
                    </a:cubicBezTo>
                    <a:cubicBezTo>
                      <a:pt x="251701" y="249464"/>
                      <a:pt x="225904" y="266133"/>
                      <a:pt x="201298" y="260180"/>
                    </a:cubicBezTo>
                    <a:cubicBezTo>
                      <a:pt x="176692" y="254227"/>
                      <a:pt x="132639" y="229620"/>
                      <a:pt x="120336" y="203030"/>
                    </a:cubicBezTo>
                    <a:cubicBezTo>
                      <a:pt x="108033" y="176440"/>
                      <a:pt x="117558" y="131196"/>
                      <a:pt x="127480" y="100637"/>
                    </a:cubicBezTo>
                    <a:cubicBezTo>
                      <a:pt x="137402" y="70078"/>
                      <a:pt x="148911" y="30786"/>
                      <a:pt x="179867" y="19674"/>
                    </a:cubicBezTo>
                    <a:cubicBezTo>
                      <a:pt x="210823" y="8562"/>
                      <a:pt x="276705" y="19675"/>
                      <a:pt x="313217" y="33962"/>
                    </a:cubicBezTo>
                    <a:cubicBezTo>
                      <a:pt x="349729" y="48249"/>
                      <a:pt x="377511" y="72459"/>
                      <a:pt x="398942" y="105399"/>
                    </a:cubicBezTo>
                    <a:cubicBezTo>
                      <a:pt x="420373" y="138339"/>
                      <a:pt x="441805" y="190330"/>
                      <a:pt x="441805" y="231605"/>
                    </a:cubicBezTo>
                    <a:cubicBezTo>
                      <a:pt x="441805" y="272880"/>
                      <a:pt x="423945" y="318521"/>
                      <a:pt x="398942" y="353049"/>
                    </a:cubicBezTo>
                    <a:cubicBezTo>
                      <a:pt x="373939" y="387577"/>
                      <a:pt x="328695" y="425677"/>
                      <a:pt x="291786" y="438774"/>
                    </a:cubicBezTo>
                    <a:cubicBezTo>
                      <a:pt x="254877" y="451871"/>
                      <a:pt x="213998" y="440758"/>
                      <a:pt x="177486" y="431630"/>
                    </a:cubicBezTo>
                    <a:cubicBezTo>
                      <a:pt x="140974" y="422502"/>
                      <a:pt x="98905" y="414564"/>
                      <a:pt x="72711" y="384005"/>
                    </a:cubicBezTo>
                    <a:cubicBezTo>
                      <a:pt x="46517" y="353446"/>
                      <a:pt x="30642" y="298280"/>
                      <a:pt x="20323" y="248274"/>
                    </a:cubicBezTo>
                    <a:cubicBezTo>
                      <a:pt x="10004" y="198268"/>
                      <a:pt x="8417" y="69681"/>
                      <a:pt x="6036" y="74443"/>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a:extLst>
                  <a:ext uri="{FF2B5EF4-FFF2-40B4-BE49-F238E27FC236}">
                    <a16:creationId xmlns:a16="http://schemas.microsoft.com/office/drawing/2014/main" id="{F8F50C33-708F-417F-81A4-BC759E5A9232}"/>
                  </a:ext>
                </a:extLst>
              </p:cNvPr>
              <p:cNvGrpSpPr/>
              <p:nvPr/>
            </p:nvGrpSpPr>
            <p:grpSpPr>
              <a:xfrm flipH="1">
                <a:off x="3455472" y="4060442"/>
                <a:ext cx="1071563" cy="1272216"/>
                <a:chOff x="4656281" y="4257612"/>
                <a:chExt cx="1071563" cy="1272216"/>
              </a:xfrm>
            </p:grpSpPr>
            <p:sp>
              <p:nvSpPr>
                <p:cNvPr id="170" name="Freeform 75">
                  <a:extLst>
                    <a:ext uri="{FF2B5EF4-FFF2-40B4-BE49-F238E27FC236}">
                      <a16:creationId xmlns:a16="http://schemas.microsoft.com/office/drawing/2014/main" id="{22DA1F71-C328-4519-989B-D9ACC5D71995}"/>
                    </a:ext>
                  </a:extLst>
                </p:cNvPr>
                <p:cNvSpPr/>
                <p:nvPr/>
              </p:nvSpPr>
              <p:spPr>
                <a:xfrm>
                  <a:off x="5164913" y="4257612"/>
                  <a:ext cx="562931" cy="688742"/>
                </a:xfrm>
                <a:custGeom>
                  <a:avLst/>
                  <a:gdLst>
                    <a:gd name="connsiteX0" fmla="*/ 6036 w 457561"/>
                    <a:gd name="connsiteY0" fmla="*/ 74443 h 458384"/>
                    <a:gd name="connsiteX1" fmla="*/ 6036 w 457561"/>
                    <a:gd name="connsiteY1" fmla="*/ 276849 h 458384"/>
                    <a:gd name="connsiteX2" fmla="*/ 79855 w 457561"/>
                    <a:gd name="connsiteY2" fmla="*/ 405437 h 458384"/>
                    <a:gd name="connsiteX3" fmla="*/ 217967 w 457561"/>
                    <a:gd name="connsiteY3" fmla="*/ 457824 h 458384"/>
                    <a:gd name="connsiteX4" fmla="*/ 348936 w 457561"/>
                    <a:gd name="connsiteY4" fmla="*/ 426868 h 458384"/>
                    <a:gd name="connsiteX5" fmla="*/ 434661 w 457561"/>
                    <a:gd name="connsiteY5" fmla="*/ 333999 h 458384"/>
                    <a:gd name="connsiteX6" fmla="*/ 456092 w 457561"/>
                    <a:gd name="connsiteY6" fmla="*/ 195887 h 458384"/>
                    <a:gd name="connsiteX7" fmla="*/ 403705 w 457561"/>
                    <a:gd name="connsiteY7" fmla="*/ 79205 h 458384"/>
                    <a:gd name="connsiteX8" fmla="*/ 306073 w 457561"/>
                    <a:gd name="connsiteY8" fmla="*/ 7768 h 458384"/>
                    <a:gd name="connsiteX9" fmla="*/ 194155 w 457561"/>
                    <a:gd name="connsiteY9" fmla="*/ 5387 h 458384"/>
                    <a:gd name="connsiteX10" fmla="*/ 132242 w 457561"/>
                    <a:gd name="connsiteY10" fmla="*/ 38724 h 458384"/>
                    <a:gd name="connsiteX11" fmla="*/ 94142 w 457561"/>
                    <a:gd name="connsiteY11" fmla="*/ 117305 h 458384"/>
                    <a:gd name="connsiteX12" fmla="*/ 106048 w 457561"/>
                    <a:gd name="connsiteY12" fmla="*/ 195887 h 458384"/>
                    <a:gd name="connsiteX13" fmla="*/ 179867 w 457561"/>
                    <a:gd name="connsiteY13" fmla="*/ 267324 h 458384"/>
                    <a:gd name="connsiteX14" fmla="*/ 282261 w 457561"/>
                    <a:gd name="connsiteY14" fmla="*/ 262562 h 458384"/>
                    <a:gd name="connsiteX15" fmla="*/ 320361 w 457561"/>
                    <a:gd name="connsiteY15" fmla="*/ 172074 h 458384"/>
                    <a:gd name="connsiteX16" fmla="*/ 272736 w 457561"/>
                    <a:gd name="connsiteY16" fmla="*/ 100637 h 458384"/>
                    <a:gd name="connsiteX17" fmla="*/ 213205 w 457561"/>
                    <a:gd name="connsiteY17" fmla="*/ 93493 h 458384"/>
                    <a:gd name="connsiteX18" fmla="*/ 282261 w 457561"/>
                    <a:gd name="connsiteY18" fmla="*/ 131593 h 458384"/>
                    <a:gd name="connsiteX19" fmla="*/ 298930 w 457561"/>
                    <a:gd name="connsiteY19" fmla="*/ 195887 h 458384"/>
                    <a:gd name="connsiteX20" fmla="*/ 267973 w 457561"/>
                    <a:gd name="connsiteY20" fmla="*/ 238749 h 458384"/>
                    <a:gd name="connsiteX21" fmla="*/ 201298 w 457561"/>
                    <a:gd name="connsiteY21" fmla="*/ 260180 h 458384"/>
                    <a:gd name="connsiteX22" fmla="*/ 120336 w 457561"/>
                    <a:gd name="connsiteY22" fmla="*/ 203030 h 458384"/>
                    <a:gd name="connsiteX23" fmla="*/ 127480 w 457561"/>
                    <a:gd name="connsiteY23" fmla="*/ 100637 h 458384"/>
                    <a:gd name="connsiteX24" fmla="*/ 179867 w 457561"/>
                    <a:gd name="connsiteY24" fmla="*/ 19674 h 458384"/>
                    <a:gd name="connsiteX25" fmla="*/ 313217 w 457561"/>
                    <a:gd name="connsiteY25" fmla="*/ 33962 h 458384"/>
                    <a:gd name="connsiteX26" fmla="*/ 398942 w 457561"/>
                    <a:gd name="connsiteY26" fmla="*/ 105399 h 458384"/>
                    <a:gd name="connsiteX27" fmla="*/ 441805 w 457561"/>
                    <a:gd name="connsiteY27" fmla="*/ 231605 h 458384"/>
                    <a:gd name="connsiteX28" fmla="*/ 398942 w 457561"/>
                    <a:gd name="connsiteY28" fmla="*/ 353049 h 458384"/>
                    <a:gd name="connsiteX29" fmla="*/ 291786 w 457561"/>
                    <a:gd name="connsiteY29" fmla="*/ 438774 h 458384"/>
                    <a:gd name="connsiteX30" fmla="*/ 177486 w 457561"/>
                    <a:gd name="connsiteY30" fmla="*/ 431630 h 458384"/>
                    <a:gd name="connsiteX31" fmla="*/ 72711 w 457561"/>
                    <a:gd name="connsiteY31" fmla="*/ 384005 h 458384"/>
                    <a:gd name="connsiteX32" fmla="*/ 20323 w 457561"/>
                    <a:gd name="connsiteY32" fmla="*/ 248274 h 458384"/>
                    <a:gd name="connsiteX33" fmla="*/ 6036 w 457561"/>
                    <a:gd name="connsiteY33" fmla="*/ 74443 h 4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7561" h="458384">
                      <a:moveTo>
                        <a:pt x="6036" y="74443"/>
                      </a:moveTo>
                      <a:cubicBezTo>
                        <a:pt x="3655" y="79205"/>
                        <a:pt x="-6267" y="221683"/>
                        <a:pt x="6036" y="276849"/>
                      </a:cubicBezTo>
                      <a:cubicBezTo>
                        <a:pt x="18339" y="332015"/>
                        <a:pt x="44533" y="375275"/>
                        <a:pt x="79855" y="405437"/>
                      </a:cubicBezTo>
                      <a:cubicBezTo>
                        <a:pt x="115177" y="435599"/>
                        <a:pt x="173120" y="454252"/>
                        <a:pt x="217967" y="457824"/>
                      </a:cubicBezTo>
                      <a:cubicBezTo>
                        <a:pt x="262814" y="461396"/>
                        <a:pt x="312820" y="447505"/>
                        <a:pt x="348936" y="426868"/>
                      </a:cubicBezTo>
                      <a:cubicBezTo>
                        <a:pt x="385052" y="406231"/>
                        <a:pt x="416802" y="372496"/>
                        <a:pt x="434661" y="333999"/>
                      </a:cubicBezTo>
                      <a:cubicBezTo>
                        <a:pt x="452520" y="295502"/>
                        <a:pt x="461251" y="238353"/>
                        <a:pt x="456092" y="195887"/>
                      </a:cubicBezTo>
                      <a:cubicBezTo>
                        <a:pt x="450933" y="153421"/>
                        <a:pt x="428708" y="110558"/>
                        <a:pt x="403705" y="79205"/>
                      </a:cubicBezTo>
                      <a:cubicBezTo>
                        <a:pt x="378702" y="47852"/>
                        <a:pt x="340998" y="20071"/>
                        <a:pt x="306073" y="7768"/>
                      </a:cubicBezTo>
                      <a:cubicBezTo>
                        <a:pt x="271148" y="-4535"/>
                        <a:pt x="223127" y="228"/>
                        <a:pt x="194155" y="5387"/>
                      </a:cubicBezTo>
                      <a:cubicBezTo>
                        <a:pt x="165183" y="10546"/>
                        <a:pt x="148911" y="20071"/>
                        <a:pt x="132242" y="38724"/>
                      </a:cubicBezTo>
                      <a:cubicBezTo>
                        <a:pt x="115573" y="57377"/>
                        <a:pt x="98508" y="91111"/>
                        <a:pt x="94142" y="117305"/>
                      </a:cubicBezTo>
                      <a:cubicBezTo>
                        <a:pt x="89776" y="143499"/>
                        <a:pt x="91761" y="170884"/>
                        <a:pt x="106048" y="195887"/>
                      </a:cubicBezTo>
                      <a:cubicBezTo>
                        <a:pt x="120335" y="220890"/>
                        <a:pt x="150498" y="256212"/>
                        <a:pt x="179867" y="267324"/>
                      </a:cubicBezTo>
                      <a:cubicBezTo>
                        <a:pt x="209236" y="278436"/>
                        <a:pt x="258845" y="278437"/>
                        <a:pt x="282261" y="262562"/>
                      </a:cubicBezTo>
                      <a:cubicBezTo>
                        <a:pt x="305677" y="246687"/>
                        <a:pt x="321948" y="199061"/>
                        <a:pt x="320361" y="172074"/>
                      </a:cubicBezTo>
                      <a:cubicBezTo>
                        <a:pt x="318774" y="145087"/>
                        <a:pt x="290595" y="113734"/>
                        <a:pt x="272736" y="100637"/>
                      </a:cubicBezTo>
                      <a:cubicBezTo>
                        <a:pt x="254877" y="87540"/>
                        <a:pt x="211618" y="88334"/>
                        <a:pt x="213205" y="93493"/>
                      </a:cubicBezTo>
                      <a:cubicBezTo>
                        <a:pt x="214792" y="98652"/>
                        <a:pt x="267974" y="114527"/>
                        <a:pt x="282261" y="131593"/>
                      </a:cubicBezTo>
                      <a:cubicBezTo>
                        <a:pt x="296549" y="148659"/>
                        <a:pt x="301311" y="178028"/>
                        <a:pt x="298930" y="195887"/>
                      </a:cubicBezTo>
                      <a:cubicBezTo>
                        <a:pt x="296549" y="213746"/>
                        <a:pt x="284245" y="228034"/>
                        <a:pt x="267973" y="238749"/>
                      </a:cubicBezTo>
                      <a:cubicBezTo>
                        <a:pt x="251701" y="249464"/>
                        <a:pt x="225904" y="266133"/>
                        <a:pt x="201298" y="260180"/>
                      </a:cubicBezTo>
                      <a:cubicBezTo>
                        <a:pt x="176692" y="254227"/>
                        <a:pt x="132639" y="229620"/>
                        <a:pt x="120336" y="203030"/>
                      </a:cubicBezTo>
                      <a:cubicBezTo>
                        <a:pt x="108033" y="176440"/>
                        <a:pt x="117558" y="131196"/>
                        <a:pt x="127480" y="100637"/>
                      </a:cubicBezTo>
                      <a:cubicBezTo>
                        <a:pt x="137402" y="70078"/>
                        <a:pt x="148911" y="30786"/>
                        <a:pt x="179867" y="19674"/>
                      </a:cubicBezTo>
                      <a:cubicBezTo>
                        <a:pt x="210823" y="8562"/>
                        <a:pt x="276705" y="19675"/>
                        <a:pt x="313217" y="33962"/>
                      </a:cubicBezTo>
                      <a:cubicBezTo>
                        <a:pt x="349729" y="48249"/>
                        <a:pt x="377511" y="72459"/>
                        <a:pt x="398942" y="105399"/>
                      </a:cubicBezTo>
                      <a:cubicBezTo>
                        <a:pt x="420373" y="138339"/>
                        <a:pt x="441805" y="190330"/>
                        <a:pt x="441805" y="231605"/>
                      </a:cubicBezTo>
                      <a:cubicBezTo>
                        <a:pt x="441805" y="272880"/>
                        <a:pt x="423945" y="318521"/>
                        <a:pt x="398942" y="353049"/>
                      </a:cubicBezTo>
                      <a:cubicBezTo>
                        <a:pt x="373939" y="387577"/>
                        <a:pt x="328695" y="425677"/>
                        <a:pt x="291786" y="438774"/>
                      </a:cubicBezTo>
                      <a:cubicBezTo>
                        <a:pt x="254877" y="451871"/>
                        <a:pt x="213998" y="440758"/>
                        <a:pt x="177486" y="431630"/>
                      </a:cubicBezTo>
                      <a:cubicBezTo>
                        <a:pt x="140974" y="422502"/>
                        <a:pt x="98905" y="414564"/>
                        <a:pt x="72711" y="384005"/>
                      </a:cubicBezTo>
                      <a:cubicBezTo>
                        <a:pt x="46517" y="353446"/>
                        <a:pt x="30642" y="298280"/>
                        <a:pt x="20323" y="248274"/>
                      </a:cubicBezTo>
                      <a:cubicBezTo>
                        <a:pt x="10004" y="198268"/>
                        <a:pt x="8417" y="69681"/>
                        <a:pt x="6036" y="74443"/>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76">
                  <a:extLst>
                    <a:ext uri="{FF2B5EF4-FFF2-40B4-BE49-F238E27FC236}">
                      <a16:creationId xmlns:a16="http://schemas.microsoft.com/office/drawing/2014/main" id="{EE32DA8E-B732-4669-B3DF-B4E6AB7CA674}"/>
                    </a:ext>
                  </a:extLst>
                </p:cNvPr>
                <p:cNvSpPr/>
                <p:nvPr/>
              </p:nvSpPr>
              <p:spPr>
                <a:xfrm>
                  <a:off x="4985123" y="4765174"/>
                  <a:ext cx="455120" cy="458384"/>
                </a:xfrm>
                <a:custGeom>
                  <a:avLst/>
                  <a:gdLst>
                    <a:gd name="connsiteX0" fmla="*/ 6036 w 457561"/>
                    <a:gd name="connsiteY0" fmla="*/ 74443 h 458384"/>
                    <a:gd name="connsiteX1" fmla="*/ 6036 w 457561"/>
                    <a:gd name="connsiteY1" fmla="*/ 276849 h 458384"/>
                    <a:gd name="connsiteX2" fmla="*/ 79855 w 457561"/>
                    <a:gd name="connsiteY2" fmla="*/ 405437 h 458384"/>
                    <a:gd name="connsiteX3" fmla="*/ 217967 w 457561"/>
                    <a:gd name="connsiteY3" fmla="*/ 457824 h 458384"/>
                    <a:gd name="connsiteX4" fmla="*/ 348936 w 457561"/>
                    <a:gd name="connsiteY4" fmla="*/ 426868 h 458384"/>
                    <a:gd name="connsiteX5" fmla="*/ 434661 w 457561"/>
                    <a:gd name="connsiteY5" fmla="*/ 333999 h 458384"/>
                    <a:gd name="connsiteX6" fmla="*/ 456092 w 457561"/>
                    <a:gd name="connsiteY6" fmla="*/ 195887 h 458384"/>
                    <a:gd name="connsiteX7" fmla="*/ 403705 w 457561"/>
                    <a:gd name="connsiteY7" fmla="*/ 79205 h 458384"/>
                    <a:gd name="connsiteX8" fmla="*/ 306073 w 457561"/>
                    <a:gd name="connsiteY8" fmla="*/ 7768 h 458384"/>
                    <a:gd name="connsiteX9" fmla="*/ 194155 w 457561"/>
                    <a:gd name="connsiteY9" fmla="*/ 5387 h 458384"/>
                    <a:gd name="connsiteX10" fmla="*/ 132242 w 457561"/>
                    <a:gd name="connsiteY10" fmla="*/ 38724 h 458384"/>
                    <a:gd name="connsiteX11" fmla="*/ 94142 w 457561"/>
                    <a:gd name="connsiteY11" fmla="*/ 117305 h 458384"/>
                    <a:gd name="connsiteX12" fmla="*/ 106048 w 457561"/>
                    <a:gd name="connsiteY12" fmla="*/ 195887 h 458384"/>
                    <a:gd name="connsiteX13" fmla="*/ 179867 w 457561"/>
                    <a:gd name="connsiteY13" fmla="*/ 267324 h 458384"/>
                    <a:gd name="connsiteX14" fmla="*/ 282261 w 457561"/>
                    <a:gd name="connsiteY14" fmla="*/ 262562 h 458384"/>
                    <a:gd name="connsiteX15" fmla="*/ 320361 w 457561"/>
                    <a:gd name="connsiteY15" fmla="*/ 172074 h 458384"/>
                    <a:gd name="connsiteX16" fmla="*/ 272736 w 457561"/>
                    <a:gd name="connsiteY16" fmla="*/ 100637 h 458384"/>
                    <a:gd name="connsiteX17" fmla="*/ 213205 w 457561"/>
                    <a:gd name="connsiteY17" fmla="*/ 93493 h 458384"/>
                    <a:gd name="connsiteX18" fmla="*/ 282261 w 457561"/>
                    <a:gd name="connsiteY18" fmla="*/ 131593 h 458384"/>
                    <a:gd name="connsiteX19" fmla="*/ 298930 w 457561"/>
                    <a:gd name="connsiteY19" fmla="*/ 195887 h 458384"/>
                    <a:gd name="connsiteX20" fmla="*/ 267973 w 457561"/>
                    <a:gd name="connsiteY20" fmla="*/ 238749 h 458384"/>
                    <a:gd name="connsiteX21" fmla="*/ 201298 w 457561"/>
                    <a:gd name="connsiteY21" fmla="*/ 260180 h 458384"/>
                    <a:gd name="connsiteX22" fmla="*/ 120336 w 457561"/>
                    <a:gd name="connsiteY22" fmla="*/ 203030 h 458384"/>
                    <a:gd name="connsiteX23" fmla="*/ 127480 w 457561"/>
                    <a:gd name="connsiteY23" fmla="*/ 100637 h 458384"/>
                    <a:gd name="connsiteX24" fmla="*/ 179867 w 457561"/>
                    <a:gd name="connsiteY24" fmla="*/ 19674 h 458384"/>
                    <a:gd name="connsiteX25" fmla="*/ 313217 w 457561"/>
                    <a:gd name="connsiteY25" fmla="*/ 33962 h 458384"/>
                    <a:gd name="connsiteX26" fmla="*/ 398942 w 457561"/>
                    <a:gd name="connsiteY26" fmla="*/ 105399 h 458384"/>
                    <a:gd name="connsiteX27" fmla="*/ 441805 w 457561"/>
                    <a:gd name="connsiteY27" fmla="*/ 231605 h 458384"/>
                    <a:gd name="connsiteX28" fmla="*/ 398942 w 457561"/>
                    <a:gd name="connsiteY28" fmla="*/ 353049 h 458384"/>
                    <a:gd name="connsiteX29" fmla="*/ 291786 w 457561"/>
                    <a:gd name="connsiteY29" fmla="*/ 438774 h 458384"/>
                    <a:gd name="connsiteX30" fmla="*/ 177486 w 457561"/>
                    <a:gd name="connsiteY30" fmla="*/ 431630 h 458384"/>
                    <a:gd name="connsiteX31" fmla="*/ 72711 w 457561"/>
                    <a:gd name="connsiteY31" fmla="*/ 384005 h 458384"/>
                    <a:gd name="connsiteX32" fmla="*/ 20323 w 457561"/>
                    <a:gd name="connsiteY32" fmla="*/ 248274 h 458384"/>
                    <a:gd name="connsiteX33" fmla="*/ 6036 w 457561"/>
                    <a:gd name="connsiteY33" fmla="*/ 74443 h 458384"/>
                    <a:gd name="connsiteX0" fmla="*/ 12921 w 454921"/>
                    <a:gd name="connsiteY0" fmla="*/ 53011 h 458384"/>
                    <a:gd name="connsiteX1" fmla="*/ 3396 w 454921"/>
                    <a:gd name="connsiteY1" fmla="*/ 276849 h 458384"/>
                    <a:gd name="connsiteX2" fmla="*/ 77215 w 454921"/>
                    <a:gd name="connsiteY2" fmla="*/ 405437 h 458384"/>
                    <a:gd name="connsiteX3" fmla="*/ 215327 w 454921"/>
                    <a:gd name="connsiteY3" fmla="*/ 457824 h 458384"/>
                    <a:gd name="connsiteX4" fmla="*/ 346296 w 454921"/>
                    <a:gd name="connsiteY4" fmla="*/ 426868 h 458384"/>
                    <a:gd name="connsiteX5" fmla="*/ 432021 w 454921"/>
                    <a:gd name="connsiteY5" fmla="*/ 333999 h 458384"/>
                    <a:gd name="connsiteX6" fmla="*/ 453452 w 454921"/>
                    <a:gd name="connsiteY6" fmla="*/ 195887 h 458384"/>
                    <a:gd name="connsiteX7" fmla="*/ 401065 w 454921"/>
                    <a:gd name="connsiteY7" fmla="*/ 79205 h 458384"/>
                    <a:gd name="connsiteX8" fmla="*/ 303433 w 454921"/>
                    <a:gd name="connsiteY8" fmla="*/ 7768 h 458384"/>
                    <a:gd name="connsiteX9" fmla="*/ 191515 w 454921"/>
                    <a:gd name="connsiteY9" fmla="*/ 5387 h 458384"/>
                    <a:gd name="connsiteX10" fmla="*/ 129602 w 454921"/>
                    <a:gd name="connsiteY10" fmla="*/ 38724 h 458384"/>
                    <a:gd name="connsiteX11" fmla="*/ 91502 w 454921"/>
                    <a:gd name="connsiteY11" fmla="*/ 117305 h 458384"/>
                    <a:gd name="connsiteX12" fmla="*/ 103408 w 454921"/>
                    <a:gd name="connsiteY12" fmla="*/ 195887 h 458384"/>
                    <a:gd name="connsiteX13" fmla="*/ 177227 w 454921"/>
                    <a:gd name="connsiteY13" fmla="*/ 267324 h 458384"/>
                    <a:gd name="connsiteX14" fmla="*/ 279621 w 454921"/>
                    <a:gd name="connsiteY14" fmla="*/ 262562 h 458384"/>
                    <a:gd name="connsiteX15" fmla="*/ 317721 w 454921"/>
                    <a:gd name="connsiteY15" fmla="*/ 172074 h 458384"/>
                    <a:gd name="connsiteX16" fmla="*/ 270096 w 454921"/>
                    <a:gd name="connsiteY16" fmla="*/ 100637 h 458384"/>
                    <a:gd name="connsiteX17" fmla="*/ 210565 w 454921"/>
                    <a:gd name="connsiteY17" fmla="*/ 93493 h 458384"/>
                    <a:gd name="connsiteX18" fmla="*/ 279621 w 454921"/>
                    <a:gd name="connsiteY18" fmla="*/ 131593 h 458384"/>
                    <a:gd name="connsiteX19" fmla="*/ 296290 w 454921"/>
                    <a:gd name="connsiteY19" fmla="*/ 195887 h 458384"/>
                    <a:gd name="connsiteX20" fmla="*/ 265333 w 454921"/>
                    <a:gd name="connsiteY20" fmla="*/ 238749 h 458384"/>
                    <a:gd name="connsiteX21" fmla="*/ 198658 w 454921"/>
                    <a:gd name="connsiteY21" fmla="*/ 260180 h 458384"/>
                    <a:gd name="connsiteX22" fmla="*/ 117696 w 454921"/>
                    <a:gd name="connsiteY22" fmla="*/ 203030 h 458384"/>
                    <a:gd name="connsiteX23" fmla="*/ 124840 w 454921"/>
                    <a:gd name="connsiteY23" fmla="*/ 100637 h 458384"/>
                    <a:gd name="connsiteX24" fmla="*/ 177227 w 454921"/>
                    <a:gd name="connsiteY24" fmla="*/ 19674 h 458384"/>
                    <a:gd name="connsiteX25" fmla="*/ 310577 w 454921"/>
                    <a:gd name="connsiteY25" fmla="*/ 33962 h 458384"/>
                    <a:gd name="connsiteX26" fmla="*/ 396302 w 454921"/>
                    <a:gd name="connsiteY26" fmla="*/ 105399 h 458384"/>
                    <a:gd name="connsiteX27" fmla="*/ 439165 w 454921"/>
                    <a:gd name="connsiteY27" fmla="*/ 231605 h 458384"/>
                    <a:gd name="connsiteX28" fmla="*/ 396302 w 454921"/>
                    <a:gd name="connsiteY28" fmla="*/ 353049 h 458384"/>
                    <a:gd name="connsiteX29" fmla="*/ 289146 w 454921"/>
                    <a:gd name="connsiteY29" fmla="*/ 438774 h 458384"/>
                    <a:gd name="connsiteX30" fmla="*/ 174846 w 454921"/>
                    <a:gd name="connsiteY30" fmla="*/ 431630 h 458384"/>
                    <a:gd name="connsiteX31" fmla="*/ 70071 w 454921"/>
                    <a:gd name="connsiteY31" fmla="*/ 384005 h 458384"/>
                    <a:gd name="connsiteX32" fmla="*/ 17683 w 454921"/>
                    <a:gd name="connsiteY32" fmla="*/ 248274 h 458384"/>
                    <a:gd name="connsiteX33" fmla="*/ 12921 w 454921"/>
                    <a:gd name="connsiteY33" fmla="*/ 53011 h 458384"/>
                    <a:gd name="connsiteX0" fmla="*/ 13120 w 455120"/>
                    <a:gd name="connsiteY0" fmla="*/ 53011 h 458384"/>
                    <a:gd name="connsiteX1" fmla="*/ 3595 w 455120"/>
                    <a:gd name="connsiteY1" fmla="*/ 276849 h 458384"/>
                    <a:gd name="connsiteX2" fmla="*/ 77414 w 455120"/>
                    <a:gd name="connsiteY2" fmla="*/ 405437 h 458384"/>
                    <a:gd name="connsiteX3" fmla="*/ 215526 w 455120"/>
                    <a:gd name="connsiteY3" fmla="*/ 457824 h 458384"/>
                    <a:gd name="connsiteX4" fmla="*/ 346495 w 455120"/>
                    <a:gd name="connsiteY4" fmla="*/ 426868 h 458384"/>
                    <a:gd name="connsiteX5" fmla="*/ 432220 w 455120"/>
                    <a:gd name="connsiteY5" fmla="*/ 333999 h 458384"/>
                    <a:gd name="connsiteX6" fmla="*/ 453651 w 455120"/>
                    <a:gd name="connsiteY6" fmla="*/ 195887 h 458384"/>
                    <a:gd name="connsiteX7" fmla="*/ 401264 w 455120"/>
                    <a:gd name="connsiteY7" fmla="*/ 79205 h 458384"/>
                    <a:gd name="connsiteX8" fmla="*/ 303632 w 455120"/>
                    <a:gd name="connsiteY8" fmla="*/ 7768 h 458384"/>
                    <a:gd name="connsiteX9" fmla="*/ 191714 w 455120"/>
                    <a:gd name="connsiteY9" fmla="*/ 5387 h 458384"/>
                    <a:gd name="connsiteX10" fmla="*/ 129801 w 455120"/>
                    <a:gd name="connsiteY10" fmla="*/ 38724 h 458384"/>
                    <a:gd name="connsiteX11" fmla="*/ 91701 w 455120"/>
                    <a:gd name="connsiteY11" fmla="*/ 117305 h 458384"/>
                    <a:gd name="connsiteX12" fmla="*/ 103607 w 455120"/>
                    <a:gd name="connsiteY12" fmla="*/ 195887 h 458384"/>
                    <a:gd name="connsiteX13" fmla="*/ 177426 w 455120"/>
                    <a:gd name="connsiteY13" fmla="*/ 267324 h 458384"/>
                    <a:gd name="connsiteX14" fmla="*/ 279820 w 455120"/>
                    <a:gd name="connsiteY14" fmla="*/ 262562 h 458384"/>
                    <a:gd name="connsiteX15" fmla="*/ 317920 w 455120"/>
                    <a:gd name="connsiteY15" fmla="*/ 172074 h 458384"/>
                    <a:gd name="connsiteX16" fmla="*/ 270295 w 455120"/>
                    <a:gd name="connsiteY16" fmla="*/ 100637 h 458384"/>
                    <a:gd name="connsiteX17" fmla="*/ 210764 w 455120"/>
                    <a:gd name="connsiteY17" fmla="*/ 93493 h 458384"/>
                    <a:gd name="connsiteX18" fmla="*/ 279820 w 455120"/>
                    <a:gd name="connsiteY18" fmla="*/ 131593 h 458384"/>
                    <a:gd name="connsiteX19" fmla="*/ 296489 w 455120"/>
                    <a:gd name="connsiteY19" fmla="*/ 195887 h 458384"/>
                    <a:gd name="connsiteX20" fmla="*/ 265532 w 455120"/>
                    <a:gd name="connsiteY20" fmla="*/ 238749 h 458384"/>
                    <a:gd name="connsiteX21" fmla="*/ 198857 w 455120"/>
                    <a:gd name="connsiteY21" fmla="*/ 260180 h 458384"/>
                    <a:gd name="connsiteX22" fmla="*/ 117895 w 455120"/>
                    <a:gd name="connsiteY22" fmla="*/ 203030 h 458384"/>
                    <a:gd name="connsiteX23" fmla="*/ 125039 w 455120"/>
                    <a:gd name="connsiteY23" fmla="*/ 100637 h 458384"/>
                    <a:gd name="connsiteX24" fmla="*/ 177426 w 455120"/>
                    <a:gd name="connsiteY24" fmla="*/ 19674 h 458384"/>
                    <a:gd name="connsiteX25" fmla="*/ 310776 w 455120"/>
                    <a:gd name="connsiteY25" fmla="*/ 33962 h 458384"/>
                    <a:gd name="connsiteX26" fmla="*/ 396501 w 455120"/>
                    <a:gd name="connsiteY26" fmla="*/ 105399 h 458384"/>
                    <a:gd name="connsiteX27" fmla="*/ 439364 w 455120"/>
                    <a:gd name="connsiteY27" fmla="*/ 231605 h 458384"/>
                    <a:gd name="connsiteX28" fmla="*/ 396501 w 455120"/>
                    <a:gd name="connsiteY28" fmla="*/ 353049 h 458384"/>
                    <a:gd name="connsiteX29" fmla="*/ 289345 w 455120"/>
                    <a:gd name="connsiteY29" fmla="*/ 438774 h 458384"/>
                    <a:gd name="connsiteX30" fmla="*/ 175045 w 455120"/>
                    <a:gd name="connsiteY30" fmla="*/ 431630 h 458384"/>
                    <a:gd name="connsiteX31" fmla="*/ 70270 w 455120"/>
                    <a:gd name="connsiteY31" fmla="*/ 384005 h 458384"/>
                    <a:gd name="connsiteX32" fmla="*/ 17882 w 455120"/>
                    <a:gd name="connsiteY32" fmla="*/ 248274 h 458384"/>
                    <a:gd name="connsiteX33" fmla="*/ 27405 w 455120"/>
                    <a:gd name="connsiteY33" fmla="*/ 161637 h 458384"/>
                    <a:gd name="connsiteX34" fmla="*/ 13120 w 455120"/>
                    <a:gd name="connsiteY34" fmla="*/ 53011 h 4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55120" h="458384">
                      <a:moveTo>
                        <a:pt x="13120" y="53011"/>
                      </a:moveTo>
                      <a:cubicBezTo>
                        <a:pt x="9152" y="72213"/>
                        <a:pt x="-7121" y="218111"/>
                        <a:pt x="3595" y="276849"/>
                      </a:cubicBezTo>
                      <a:cubicBezTo>
                        <a:pt x="14311" y="335587"/>
                        <a:pt x="42092" y="375275"/>
                        <a:pt x="77414" y="405437"/>
                      </a:cubicBezTo>
                      <a:cubicBezTo>
                        <a:pt x="112736" y="435599"/>
                        <a:pt x="170679" y="454252"/>
                        <a:pt x="215526" y="457824"/>
                      </a:cubicBezTo>
                      <a:cubicBezTo>
                        <a:pt x="260373" y="461396"/>
                        <a:pt x="310379" y="447505"/>
                        <a:pt x="346495" y="426868"/>
                      </a:cubicBezTo>
                      <a:cubicBezTo>
                        <a:pt x="382611" y="406231"/>
                        <a:pt x="414361" y="372496"/>
                        <a:pt x="432220" y="333999"/>
                      </a:cubicBezTo>
                      <a:cubicBezTo>
                        <a:pt x="450079" y="295502"/>
                        <a:pt x="458810" y="238353"/>
                        <a:pt x="453651" y="195887"/>
                      </a:cubicBezTo>
                      <a:cubicBezTo>
                        <a:pt x="448492" y="153421"/>
                        <a:pt x="426267" y="110558"/>
                        <a:pt x="401264" y="79205"/>
                      </a:cubicBezTo>
                      <a:cubicBezTo>
                        <a:pt x="376261" y="47852"/>
                        <a:pt x="338557" y="20071"/>
                        <a:pt x="303632" y="7768"/>
                      </a:cubicBezTo>
                      <a:cubicBezTo>
                        <a:pt x="268707" y="-4535"/>
                        <a:pt x="220686" y="228"/>
                        <a:pt x="191714" y="5387"/>
                      </a:cubicBezTo>
                      <a:cubicBezTo>
                        <a:pt x="162742" y="10546"/>
                        <a:pt x="146470" y="20071"/>
                        <a:pt x="129801" y="38724"/>
                      </a:cubicBezTo>
                      <a:cubicBezTo>
                        <a:pt x="113132" y="57377"/>
                        <a:pt x="96067" y="91111"/>
                        <a:pt x="91701" y="117305"/>
                      </a:cubicBezTo>
                      <a:cubicBezTo>
                        <a:pt x="87335" y="143499"/>
                        <a:pt x="89320" y="170884"/>
                        <a:pt x="103607" y="195887"/>
                      </a:cubicBezTo>
                      <a:cubicBezTo>
                        <a:pt x="117894" y="220890"/>
                        <a:pt x="148057" y="256212"/>
                        <a:pt x="177426" y="267324"/>
                      </a:cubicBezTo>
                      <a:cubicBezTo>
                        <a:pt x="206795" y="278436"/>
                        <a:pt x="256404" y="278437"/>
                        <a:pt x="279820" y="262562"/>
                      </a:cubicBezTo>
                      <a:cubicBezTo>
                        <a:pt x="303236" y="246687"/>
                        <a:pt x="319507" y="199061"/>
                        <a:pt x="317920" y="172074"/>
                      </a:cubicBezTo>
                      <a:cubicBezTo>
                        <a:pt x="316333" y="145087"/>
                        <a:pt x="288154" y="113734"/>
                        <a:pt x="270295" y="100637"/>
                      </a:cubicBezTo>
                      <a:cubicBezTo>
                        <a:pt x="252436" y="87540"/>
                        <a:pt x="209177" y="88334"/>
                        <a:pt x="210764" y="93493"/>
                      </a:cubicBezTo>
                      <a:cubicBezTo>
                        <a:pt x="212351" y="98652"/>
                        <a:pt x="265533" y="114527"/>
                        <a:pt x="279820" y="131593"/>
                      </a:cubicBezTo>
                      <a:cubicBezTo>
                        <a:pt x="294108" y="148659"/>
                        <a:pt x="298870" y="178028"/>
                        <a:pt x="296489" y="195887"/>
                      </a:cubicBezTo>
                      <a:cubicBezTo>
                        <a:pt x="294108" y="213746"/>
                        <a:pt x="281804" y="228034"/>
                        <a:pt x="265532" y="238749"/>
                      </a:cubicBezTo>
                      <a:cubicBezTo>
                        <a:pt x="249260" y="249464"/>
                        <a:pt x="223463" y="266133"/>
                        <a:pt x="198857" y="260180"/>
                      </a:cubicBezTo>
                      <a:cubicBezTo>
                        <a:pt x="174251" y="254227"/>
                        <a:pt x="130198" y="229620"/>
                        <a:pt x="117895" y="203030"/>
                      </a:cubicBezTo>
                      <a:cubicBezTo>
                        <a:pt x="105592" y="176440"/>
                        <a:pt x="115117" y="131196"/>
                        <a:pt x="125039" y="100637"/>
                      </a:cubicBezTo>
                      <a:cubicBezTo>
                        <a:pt x="134961" y="70078"/>
                        <a:pt x="146470" y="30786"/>
                        <a:pt x="177426" y="19674"/>
                      </a:cubicBezTo>
                      <a:cubicBezTo>
                        <a:pt x="208382" y="8562"/>
                        <a:pt x="274264" y="19675"/>
                        <a:pt x="310776" y="33962"/>
                      </a:cubicBezTo>
                      <a:cubicBezTo>
                        <a:pt x="347288" y="48249"/>
                        <a:pt x="375070" y="72459"/>
                        <a:pt x="396501" y="105399"/>
                      </a:cubicBezTo>
                      <a:cubicBezTo>
                        <a:pt x="417932" y="138339"/>
                        <a:pt x="439364" y="190330"/>
                        <a:pt x="439364" y="231605"/>
                      </a:cubicBezTo>
                      <a:cubicBezTo>
                        <a:pt x="439364" y="272880"/>
                        <a:pt x="421504" y="318521"/>
                        <a:pt x="396501" y="353049"/>
                      </a:cubicBezTo>
                      <a:cubicBezTo>
                        <a:pt x="371498" y="387577"/>
                        <a:pt x="326254" y="425677"/>
                        <a:pt x="289345" y="438774"/>
                      </a:cubicBezTo>
                      <a:cubicBezTo>
                        <a:pt x="252436" y="451871"/>
                        <a:pt x="211557" y="440758"/>
                        <a:pt x="175045" y="431630"/>
                      </a:cubicBezTo>
                      <a:cubicBezTo>
                        <a:pt x="138533" y="422502"/>
                        <a:pt x="96464" y="414564"/>
                        <a:pt x="70270" y="384005"/>
                      </a:cubicBezTo>
                      <a:cubicBezTo>
                        <a:pt x="44076" y="353446"/>
                        <a:pt x="25026" y="285335"/>
                        <a:pt x="17882" y="248274"/>
                      </a:cubicBezTo>
                      <a:cubicBezTo>
                        <a:pt x="10738" y="211213"/>
                        <a:pt x="28199" y="194181"/>
                        <a:pt x="27405" y="161637"/>
                      </a:cubicBezTo>
                      <a:cubicBezTo>
                        <a:pt x="26611" y="129093"/>
                        <a:pt x="17088" y="33809"/>
                        <a:pt x="13120" y="53011"/>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77">
                  <a:extLst>
                    <a:ext uri="{FF2B5EF4-FFF2-40B4-BE49-F238E27FC236}">
                      <a16:creationId xmlns:a16="http://schemas.microsoft.com/office/drawing/2014/main" id="{BEE1E976-0A5D-41E5-91FA-5E48347B59C7}"/>
                    </a:ext>
                  </a:extLst>
                </p:cNvPr>
                <p:cNvSpPr/>
                <p:nvPr/>
              </p:nvSpPr>
              <p:spPr>
                <a:xfrm>
                  <a:off x="4656281" y="5071444"/>
                  <a:ext cx="457561" cy="458384"/>
                </a:xfrm>
                <a:custGeom>
                  <a:avLst/>
                  <a:gdLst>
                    <a:gd name="connsiteX0" fmla="*/ 6036 w 457561"/>
                    <a:gd name="connsiteY0" fmla="*/ 74443 h 458384"/>
                    <a:gd name="connsiteX1" fmla="*/ 6036 w 457561"/>
                    <a:gd name="connsiteY1" fmla="*/ 276849 h 458384"/>
                    <a:gd name="connsiteX2" fmla="*/ 79855 w 457561"/>
                    <a:gd name="connsiteY2" fmla="*/ 405437 h 458384"/>
                    <a:gd name="connsiteX3" fmla="*/ 217967 w 457561"/>
                    <a:gd name="connsiteY3" fmla="*/ 457824 h 458384"/>
                    <a:gd name="connsiteX4" fmla="*/ 348936 w 457561"/>
                    <a:gd name="connsiteY4" fmla="*/ 426868 h 458384"/>
                    <a:gd name="connsiteX5" fmla="*/ 434661 w 457561"/>
                    <a:gd name="connsiteY5" fmla="*/ 333999 h 458384"/>
                    <a:gd name="connsiteX6" fmla="*/ 456092 w 457561"/>
                    <a:gd name="connsiteY6" fmla="*/ 195887 h 458384"/>
                    <a:gd name="connsiteX7" fmla="*/ 403705 w 457561"/>
                    <a:gd name="connsiteY7" fmla="*/ 79205 h 458384"/>
                    <a:gd name="connsiteX8" fmla="*/ 306073 w 457561"/>
                    <a:gd name="connsiteY8" fmla="*/ 7768 h 458384"/>
                    <a:gd name="connsiteX9" fmla="*/ 194155 w 457561"/>
                    <a:gd name="connsiteY9" fmla="*/ 5387 h 458384"/>
                    <a:gd name="connsiteX10" fmla="*/ 132242 w 457561"/>
                    <a:gd name="connsiteY10" fmla="*/ 38724 h 458384"/>
                    <a:gd name="connsiteX11" fmla="*/ 94142 w 457561"/>
                    <a:gd name="connsiteY11" fmla="*/ 117305 h 458384"/>
                    <a:gd name="connsiteX12" fmla="*/ 106048 w 457561"/>
                    <a:gd name="connsiteY12" fmla="*/ 195887 h 458384"/>
                    <a:gd name="connsiteX13" fmla="*/ 179867 w 457561"/>
                    <a:gd name="connsiteY13" fmla="*/ 267324 h 458384"/>
                    <a:gd name="connsiteX14" fmla="*/ 282261 w 457561"/>
                    <a:gd name="connsiteY14" fmla="*/ 262562 h 458384"/>
                    <a:gd name="connsiteX15" fmla="*/ 320361 w 457561"/>
                    <a:gd name="connsiteY15" fmla="*/ 172074 h 458384"/>
                    <a:gd name="connsiteX16" fmla="*/ 272736 w 457561"/>
                    <a:gd name="connsiteY16" fmla="*/ 100637 h 458384"/>
                    <a:gd name="connsiteX17" fmla="*/ 213205 w 457561"/>
                    <a:gd name="connsiteY17" fmla="*/ 93493 h 458384"/>
                    <a:gd name="connsiteX18" fmla="*/ 282261 w 457561"/>
                    <a:gd name="connsiteY18" fmla="*/ 131593 h 458384"/>
                    <a:gd name="connsiteX19" fmla="*/ 298930 w 457561"/>
                    <a:gd name="connsiteY19" fmla="*/ 195887 h 458384"/>
                    <a:gd name="connsiteX20" fmla="*/ 267973 w 457561"/>
                    <a:gd name="connsiteY20" fmla="*/ 238749 h 458384"/>
                    <a:gd name="connsiteX21" fmla="*/ 201298 w 457561"/>
                    <a:gd name="connsiteY21" fmla="*/ 260180 h 458384"/>
                    <a:gd name="connsiteX22" fmla="*/ 120336 w 457561"/>
                    <a:gd name="connsiteY22" fmla="*/ 203030 h 458384"/>
                    <a:gd name="connsiteX23" fmla="*/ 127480 w 457561"/>
                    <a:gd name="connsiteY23" fmla="*/ 100637 h 458384"/>
                    <a:gd name="connsiteX24" fmla="*/ 179867 w 457561"/>
                    <a:gd name="connsiteY24" fmla="*/ 19674 h 458384"/>
                    <a:gd name="connsiteX25" fmla="*/ 313217 w 457561"/>
                    <a:gd name="connsiteY25" fmla="*/ 33962 h 458384"/>
                    <a:gd name="connsiteX26" fmla="*/ 398942 w 457561"/>
                    <a:gd name="connsiteY26" fmla="*/ 105399 h 458384"/>
                    <a:gd name="connsiteX27" fmla="*/ 441805 w 457561"/>
                    <a:gd name="connsiteY27" fmla="*/ 231605 h 458384"/>
                    <a:gd name="connsiteX28" fmla="*/ 398942 w 457561"/>
                    <a:gd name="connsiteY28" fmla="*/ 353049 h 458384"/>
                    <a:gd name="connsiteX29" fmla="*/ 291786 w 457561"/>
                    <a:gd name="connsiteY29" fmla="*/ 438774 h 458384"/>
                    <a:gd name="connsiteX30" fmla="*/ 177486 w 457561"/>
                    <a:gd name="connsiteY30" fmla="*/ 431630 h 458384"/>
                    <a:gd name="connsiteX31" fmla="*/ 72711 w 457561"/>
                    <a:gd name="connsiteY31" fmla="*/ 384005 h 458384"/>
                    <a:gd name="connsiteX32" fmla="*/ 20323 w 457561"/>
                    <a:gd name="connsiteY32" fmla="*/ 248274 h 458384"/>
                    <a:gd name="connsiteX33" fmla="*/ 6036 w 457561"/>
                    <a:gd name="connsiteY33" fmla="*/ 74443 h 4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7561" h="458384">
                      <a:moveTo>
                        <a:pt x="6036" y="74443"/>
                      </a:moveTo>
                      <a:cubicBezTo>
                        <a:pt x="3655" y="79205"/>
                        <a:pt x="-6267" y="221683"/>
                        <a:pt x="6036" y="276849"/>
                      </a:cubicBezTo>
                      <a:cubicBezTo>
                        <a:pt x="18339" y="332015"/>
                        <a:pt x="44533" y="375275"/>
                        <a:pt x="79855" y="405437"/>
                      </a:cubicBezTo>
                      <a:cubicBezTo>
                        <a:pt x="115177" y="435599"/>
                        <a:pt x="173120" y="454252"/>
                        <a:pt x="217967" y="457824"/>
                      </a:cubicBezTo>
                      <a:cubicBezTo>
                        <a:pt x="262814" y="461396"/>
                        <a:pt x="312820" y="447505"/>
                        <a:pt x="348936" y="426868"/>
                      </a:cubicBezTo>
                      <a:cubicBezTo>
                        <a:pt x="385052" y="406231"/>
                        <a:pt x="416802" y="372496"/>
                        <a:pt x="434661" y="333999"/>
                      </a:cubicBezTo>
                      <a:cubicBezTo>
                        <a:pt x="452520" y="295502"/>
                        <a:pt x="461251" y="238353"/>
                        <a:pt x="456092" y="195887"/>
                      </a:cubicBezTo>
                      <a:cubicBezTo>
                        <a:pt x="450933" y="153421"/>
                        <a:pt x="428708" y="110558"/>
                        <a:pt x="403705" y="79205"/>
                      </a:cubicBezTo>
                      <a:cubicBezTo>
                        <a:pt x="378702" y="47852"/>
                        <a:pt x="340998" y="20071"/>
                        <a:pt x="306073" y="7768"/>
                      </a:cubicBezTo>
                      <a:cubicBezTo>
                        <a:pt x="271148" y="-4535"/>
                        <a:pt x="223127" y="228"/>
                        <a:pt x="194155" y="5387"/>
                      </a:cubicBezTo>
                      <a:cubicBezTo>
                        <a:pt x="165183" y="10546"/>
                        <a:pt x="148911" y="20071"/>
                        <a:pt x="132242" y="38724"/>
                      </a:cubicBezTo>
                      <a:cubicBezTo>
                        <a:pt x="115573" y="57377"/>
                        <a:pt x="98508" y="91111"/>
                        <a:pt x="94142" y="117305"/>
                      </a:cubicBezTo>
                      <a:cubicBezTo>
                        <a:pt x="89776" y="143499"/>
                        <a:pt x="91761" y="170884"/>
                        <a:pt x="106048" y="195887"/>
                      </a:cubicBezTo>
                      <a:cubicBezTo>
                        <a:pt x="120335" y="220890"/>
                        <a:pt x="150498" y="256212"/>
                        <a:pt x="179867" y="267324"/>
                      </a:cubicBezTo>
                      <a:cubicBezTo>
                        <a:pt x="209236" y="278436"/>
                        <a:pt x="258845" y="278437"/>
                        <a:pt x="282261" y="262562"/>
                      </a:cubicBezTo>
                      <a:cubicBezTo>
                        <a:pt x="305677" y="246687"/>
                        <a:pt x="321948" y="199061"/>
                        <a:pt x="320361" y="172074"/>
                      </a:cubicBezTo>
                      <a:cubicBezTo>
                        <a:pt x="318774" y="145087"/>
                        <a:pt x="290595" y="113734"/>
                        <a:pt x="272736" y="100637"/>
                      </a:cubicBezTo>
                      <a:cubicBezTo>
                        <a:pt x="254877" y="87540"/>
                        <a:pt x="211618" y="88334"/>
                        <a:pt x="213205" y="93493"/>
                      </a:cubicBezTo>
                      <a:cubicBezTo>
                        <a:pt x="214792" y="98652"/>
                        <a:pt x="267974" y="114527"/>
                        <a:pt x="282261" y="131593"/>
                      </a:cubicBezTo>
                      <a:cubicBezTo>
                        <a:pt x="296549" y="148659"/>
                        <a:pt x="301311" y="178028"/>
                        <a:pt x="298930" y="195887"/>
                      </a:cubicBezTo>
                      <a:cubicBezTo>
                        <a:pt x="296549" y="213746"/>
                        <a:pt x="284245" y="228034"/>
                        <a:pt x="267973" y="238749"/>
                      </a:cubicBezTo>
                      <a:cubicBezTo>
                        <a:pt x="251701" y="249464"/>
                        <a:pt x="225904" y="266133"/>
                        <a:pt x="201298" y="260180"/>
                      </a:cubicBezTo>
                      <a:cubicBezTo>
                        <a:pt x="176692" y="254227"/>
                        <a:pt x="132639" y="229620"/>
                        <a:pt x="120336" y="203030"/>
                      </a:cubicBezTo>
                      <a:cubicBezTo>
                        <a:pt x="108033" y="176440"/>
                        <a:pt x="117558" y="131196"/>
                        <a:pt x="127480" y="100637"/>
                      </a:cubicBezTo>
                      <a:cubicBezTo>
                        <a:pt x="137402" y="70078"/>
                        <a:pt x="148911" y="30786"/>
                        <a:pt x="179867" y="19674"/>
                      </a:cubicBezTo>
                      <a:cubicBezTo>
                        <a:pt x="210823" y="8562"/>
                        <a:pt x="276705" y="19675"/>
                        <a:pt x="313217" y="33962"/>
                      </a:cubicBezTo>
                      <a:cubicBezTo>
                        <a:pt x="349729" y="48249"/>
                        <a:pt x="377511" y="72459"/>
                        <a:pt x="398942" y="105399"/>
                      </a:cubicBezTo>
                      <a:cubicBezTo>
                        <a:pt x="420373" y="138339"/>
                        <a:pt x="441805" y="190330"/>
                        <a:pt x="441805" y="231605"/>
                      </a:cubicBezTo>
                      <a:cubicBezTo>
                        <a:pt x="441805" y="272880"/>
                        <a:pt x="423945" y="318521"/>
                        <a:pt x="398942" y="353049"/>
                      </a:cubicBezTo>
                      <a:cubicBezTo>
                        <a:pt x="373939" y="387577"/>
                        <a:pt x="328695" y="425677"/>
                        <a:pt x="291786" y="438774"/>
                      </a:cubicBezTo>
                      <a:cubicBezTo>
                        <a:pt x="254877" y="451871"/>
                        <a:pt x="213998" y="440758"/>
                        <a:pt x="177486" y="431630"/>
                      </a:cubicBezTo>
                      <a:cubicBezTo>
                        <a:pt x="140974" y="422502"/>
                        <a:pt x="98905" y="414564"/>
                        <a:pt x="72711" y="384005"/>
                      </a:cubicBezTo>
                      <a:cubicBezTo>
                        <a:pt x="46517" y="353446"/>
                        <a:pt x="30642" y="298280"/>
                        <a:pt x="20323" y="248274"/>
                      </a:cubicBezTo>
                      <a:cubicBezTo>
                        <a:pt x="10004" y="198268"/>
                        <a:pt x="8417" y="69681"/>
                        <a:pt x="6036" y="74443"/>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73" name="Group 172">
            <a:extLst>
              <a:ext uri="{FF2B5EF4-FFF2-40B4-BE49-F238E27FC236}">
                <a16:creationId xmlns:a16="http://schemas.microsoft.com/office/drawing/2014/main" id="{5ABC87B3-22CA-4C52-BA8B-0489F2FF2E38}"/>
              </a:ext>
            </a:extLst>
          </p:cNvPr>
          <p:cNvGrpSpPr>
            <a:grpSpLocks noChangeAspect="1"/>
          </p:cNvGrpSpPr>
          <p:nvPr userDrawn="1"/>
        </p:nvGrpSpPr>
        <p:grpSpPr>
          <a:xfrm>
            <a:off x="7564995" y="5503918"/>
            <a:ext cx="1371600" cy="1371600"/>
            <a:chOff x="2708842" y="2171311"/>
            <a:chExt cx="3658094" cy="3657600"/>
          </a:xfrm>
        </p:grpSpPr>
        <p:sp>
          <p:nvSpPr>
            <p:cNvPr id="174" name="Rectangle 173">
              <a:extLst>
                <a:ext uri="{FF2B5EF4-FFF2-40B4-BE49-F238E27FC236}">
                  <a16:creationId xmlns:a16="http://schemas.microsoft.com/office/drawing/2014/main" id="{106A39F5-754D-4595-902C-55D6A9246634}"/>
                </a:ext>
              </a:extLst>
            </p:cNvPr>
            <p:cNvSpPr/>
            <p:nvPr/>
          </p:nvSpPr>
          <p:spPr>
            <a:xfrm>
              <a:off x="2709336" y="2171311"/>
              <a:ext cx="3657600" cy="3657600"/>
            </a:xfrm>
            <a:prstGeom prst="rect">
              <a:avLst/>
            </a:prstGeom>
            <a:solidFill>
              <a:srgbClr val="CCE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5" name="Group 174">
              <a:extLst>
                <a:ext uri="{FF2B5EF4-FFF2-40B4-BE49-F238E27FC236}">
                  <a16:creationId xmlns:a16="http://schemas.microsoft.com/office/drawing/2014/main" id="{333BBF82-CECB-4E31-AF92-7FBC06F9C3FE}"/>
                </a:ext>
              </a:extLst>
            </p:cNvPr>
            <p:cNvGrpSpPr/>
            <p:nvPr/>
          </p:nvGrpSpPr>
          <p:grpSpPr>
            <a:xfrm>
              <a:off x="3419473" y="2536756"/>
              <a:ext cx="1421946" cy="508153"/>
              <a:chOff x="3419473" y="2536756"/>
              <a:chExt cx="1421946" cy="508153"/>
            </a:xfrm>
          </p:grpSpPr>
          <p:grpSp>
            <p:nvGrpSpPr>
              <p:cNvPr id="301" name="Group 300">
                <a:extLst>
                  <a:ext uri="{FF2B5EF4-FFF2-40B4-BE49-F238E27FC236}">
                    <a16:creationId xmlns:a16="http://schemas.microsoft.com/office/drawing/2014/main" id="{E63B8874-635D-465D-BB8A-C0392658694E}"/>
                  </a:ext>
                </a:extLst>
              </p:cNvPr>
              <p:cNvGrpSpPr/>
              <p:nvPr/>
            </p:nvGrpSpPr>
            <p:grpSpPr>
              <a:xfrm>
                <a:off x="3442574" y="2536756"/>
                <a:ext cx="1377723" cy="497348"/>
                <a:chOff x="3442574" y="2536756"/>
                <a:chExt cx="1377723" cy="497348"/>
              </a:xfrm>
            </p:grpSpPr>
            <p:grpSp>
              <p:nvGrpSpPr>
                <p:cNvPr id="304" name="Group 303">
                  <a:extLst>
                    <a:ext uri="{FF2B5EF4-FFF2-40B4-BE49-F238E27FC236}">
                      <a16:creationId xmlns:a16="http://schemas.microsoft.com/office/drawing/2014/main" id="{A34161AA-DA33-4E22-8DA8-F4978FB664E7}"/>
                    </a:ext>
                  </a:extLst>
                </p:cNvPr>
                <p:cNvGrpSpPr/>
                <p:nvPr/>
              </p:nvGrpSpPr>
              <p:grpSpPr>
                <a:xfrm flipH="1">
                  <a:off x="4535064" y="2536756"/>
                  <a:ext cx="279148" cy="491289"/>
                  <a:chOff x="3028950" y="1743386"/>
                  <a:chExt cx="279148" cy="491289"/>
                </a:xfrm>
              </p:grpSpPr>
              <p:sp>
                <p:nvSpPr>
                  <p:cNvPr id="311" name="Oval 310">
                    <a:extLst>
                      <a:ext uri="{FF2B5EF4-FFF2-40B4-BE49-F238E27FC236}">
                        <a16:creationId xmlns:a16="http://schemas.microsoft.com/office/drawing/2014/main" id="{E654FD03-95DE-459B-BFA9-FBFD4295CEA7}"/>
                      </a:ext>
                    </a:extLst>
                  </p:cNvPr>
                  <p:cNvSpPr/>
                  <p:nvPr/>
                </p:nvSpPr>
                <p:spPr>
                  <a:xfrm rot="499014">
                    <a:off x="3163365" y="1743386"/>
                    <a:ext cx="144733" cy="165774"/>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11">
                    <a:extLst>
                      <a:ext uri="{FF2B5EF4-FFF2-40B4-BE49-F238E27FC236}">
                        <a16:creationId xmlns:a16="http://schemas.microsoft.com/office/drawing/2014/main" id="{A437FB4D-8262-4189-A461-E9DBB9F945A3}"/>
                      </a:ext>
                    </a:extLst>
                  </p:cNvPr>
                  <p:cNvSpPr/>
                  <p:nvPr/>
                </p:nvSpPr>
                <p:spPr>
                  <a:xfrm>
                    <a:off x="3028950" y="1803998"/>
                    <a:ext cx="190500" cy="430677"/>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5" name="Group 304">
                  <a:extLst>
                    <a:ext uri="{FF2B5EF4-FFF2-40B4-BE49-F238E27FC236}">
                      <a16:creationId xmlns:a16="http://schemas.microsoft.com/office/drawing/2014/main" id="{9683E21C-A42E-4496-A089-D54B84A1A7A1}"/>
                    </a:ext>
                  </a:extLst>
                </p:cNvPr>
                <p:cNvGrpSpPr/>
                <p:nvPr/>
              </p:nvGrpSpPr>
              <p:grpSpPr>
                <a:xfrm>
                  <a:off x="3442574" y="2542862"/>
                  <a:ext cx="1377723" cy="491242"/>
                  <a:chOff x="3442574" y="2542862"/>
                  <a:chExt cx="1377723" cy="491242"/>
                </a:xfrm>
              </p:grpSpPr>
              <p:grpSp>
                <p:nvGrpSpPr>
                  <p:cNvPr id="306" name="Group 305">
                    <a:extLst>
                      <a:ext uri="{FF2B5EF4-FFF2-40B4-BE49-F238E27FC236}">
                        <a16:creationId xmlns:a16="http://schemas.microsoft.com/office/drawing/2014/main" id="{E81C22C6-C121-4C6A-B07E-42FCCA2C6E70}"/>
                      </a:ext>
                    </a:extLst>
                  </p:cNvPr>
                  <p:cNvGrpSpPr/>
                  <p:nvPr/>
                </p:nvGrpSpPr>
                <p:grpSpPr>
                  <a:xfrm>
                    <a:off x="3442574" y="2542862"/>
                    <a:ext cx="230051" cy="482786"/>
                    <a:chOff x="3028950" y="1751889"/>
                    <a:chExt cx="230051" cy="482786"/>
                  </a:xfrm>
                </p:grpSpPr>
                <p:sp>
                  <p:nvSpPr>
                    <p:cNvPr id="309" name="Oval 308">
                      <a:extLst>
                        <a:ext uri="{FF2B5EF4-FFF2-40B4-BE49-F238E27FC236}">
                          <a16:creationId xmlns:a16="http://schemas.microsoft.com/office/drawing/2014/main" id="{F99933FB-C32F-443E-AC6C-92E4C92187B9}"/>
                        </a:ext>
                      </a:extLst>
                    </p:cNvPr>
                    <p:cNvSpPr/>
                    <p:nvPr/>
                  </p:nvSpPr>
                  <p:spPr>
                    <a:xfrm rot="499014">
                      <a:off x="3114268" y="1751889"/>
                      <a:ext cx="144733" cy="165774"/>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val 309">
                      <a:extLst>
                        <a:ext uri="{FF2B5EF4-FFF2-40B4-BE49-F238E27FC236}">
                          <a16:creationId xmlns:a16="http://schemas.microsoft.com/office/drawing/2014/main" id="{09C44109-7982-4FDE-9AFC-BC3C8EA60DC1}"/>
                        </a:ext>
                      </a:extLst>
                    </p:cNvPr>
                    <p:cNvSpPr/>
                    <p:nvPr/>
                  </p:nvSpPr>
                  <p:spPr>
                    <a:xfrm>
                      <a:off x="3028950" y="1803998"/>
                      <a:ext cx="190500" cy="430677"/>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7" name="Oval 306">
                    <a:extLst>
                      <a:ext uri="{FF2B5EF4-FFF2-40B4-BE49-F238E27FC236}">
                        <a16:creationId xmlns:a16="http://schemas.microsoft.com/office/drawing/2014/main" id="{A0573EE7-3145-4966-82DF-09D115D9FFF1}"/>
                      </a:ext>
                    </a:extLst>
                  </p:cNvPr>
                  <p:cNvSpPr/>
                  <p:nvPr/>
                </p:nvSpPr>
                <p:spPr>
                  <a:xfrm rot="2423941">
                    <a:off x="3472404" y="2879096"/>
                    <a:ext cx="402053" cy="155008"/>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a:extLst>
                      <a:ext uri="{FF2B5EF4-FFF2-40B4-BE49-F238E27FC236}">
                        <a16:creationId xmlns:a16="http://schemas.microsoft.com/office/drawing/2014/main" id="{3EF39D4A-3209-43CB-8F22-E06267988BC0}"/>
                      </a:ext>
                    </a:extLst>
                  </p:cNvPr>
                  <p:cNvSpPr/>
                  <p:nvPr/>
                </p:nvSpPr>
                <p:spPr>
                  <a:xfrm rot="19176059" flipH="1">
                    <a:off x="4418244" y="2877694"/>
                    <a:ext cx="402053" cy="155008"/>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02" name="Oval 301">
                <a:extLst>
                  <a:ext uri="{FF2B5EF4-FFF2-40B4-BE49-F238E27FC236}">
                    <a16:creationId xmlns:a16="http://schemas.microsoft.com/office/drawing/2014/main" id="{C7616076-4CCE-4341-9717-53A2C8917882}"/>
                  </a:ext>
                </a:extLst>
              </p:cNvPr>
              <p:cNvSpPr/>
              <p:nvPr/>
            </p:nvSpPr>
            <p:spPr>
              <a:xfrm rot="2423941">
                <a:off x="3419473" y="2908326"/>
                <a:ext cx="101272" cy="136583"/>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302">
                <a:extLst>
                  <a:ext uri="{FF2B5EF4-FFF2-40B4-BE49-F238E27FC236}">
                    <a16:creationId xmlns:a16="http://schemas.microsoft.com/office/drawing/2014/main" id="{8988156F-B276-467F-91B5-0A55FC27CA4C}"/>
                  </a:ext>
                </a:extLst>
              </p:cNvPr>
              <p:cNvSpPr/>
              <p:nvPr/>
            </p:nvSpPr>
            <p:spPr>
              <a:xfrm rot="19190929">
                <a:off x="4740147" y="2883678"/>
                <a:ext cx="101272" cy="136583"/>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6" name="Group 175">
              <a:extLst>
                <a:ext uri="{FF2B5EF4-FFF2-40B4-BE49-F238E27FC236}">
                  <a16:creationId xmlns:a16="http://schemas.microsoft.com/office/drawing/2014/main" id="{A885B4D4-1780-470B-8DC8-AA787164C061}"/>
                </a:ext>
              </a:extLst>
            </p:cNvPr>
            <p:cNvGrpSpPr>
              <a:grpSpLocks noChangeAspect="1"/>
            </p:cNvGrpSpPr>
            <p:nvPr/>
          </p:nvGrpSpPr>
          <p:grpSpPr>
            <a:xfrm flipH="1">
              <a:off x="2708842" y="3832567"/>
              <a:ext cx="1851004" cy="1991922"/>
              <a:chOff x="4031138" y="4120109"/>
              <a:chExt cx="1614114" cy="1736998"/>
            </a:xfrm>
          </p:grpSpPr>
          <p:sp>
            <p:nvSpPr>
              <p:cNvPr id="292" name="Freeform 197">
                <a:extLst>
                  <a:ext uri="{FF2B5EF4-FFF2-40B4-BE49-F238E27FC236}">
                    <a16:creationId xmlns:a16="http://schemas.microsoft.com/office/drawing/2014/main" id="{E707A79E-A08F-4DFF-B1F5-82B80034D2BA}"/>
                  </a:ext>
                </a:extLst>
              </p:cNvPr>
              <p:cNvSpPr/>
              <p:nvPr/>
            </p:nvSpPr>
            <p:spPr>
              <a:xfrm rot="-900000">
                <a:off x="4364676" y="4120109"/>
                <a:ext cx="584594" cy="177411"/>
              </a:xfrm>
              <a:custGeom>
                <a:avLst/>
                <a:gdLst>
                  <a:gd name="connsiteX0" fmla="*/ 0 w 584594"/>
                  <a:gd name="connsiteY0" fmla="*/ 136541 h 177411"/>
                  <a:gd name="connsiteX1" fmla="*/ 97277 w 584594"/>
                  <a:gd name="connsiteY1" fmla="*/ 354 h 177411"/>
                  <a:gd name="connsiteX2" fmla="*/ 408562 w 584594"/>
                  <a:gd name="connsiteY2" fmla="*/ 97630 h 177411"/>
                  <a:gd name="connsiteX3" fmla="*/ 583660 w 584594"/>
                  <a:gd name="connsiteY3" fmla="*/ 117086 h 177411"/>
                  <a:gd name="connsiteX4" fmla="*/ 466928 w 584594"/>
                  <a:gd name="connsiteY4" fmla="*/ 165724 h 177411"/>
                  <a:gd name="connsiteX5" fmla="*/ 233464 w 584594"/>
                  <a:gd name="connsiteY5" fmla="*/ 117086 h 177411"/>
                  <a:gd name="connsiteX6" fmla="*/ 136187 w 584594"/>
                  <a:gd name="connsiteY6" fmla="*/ 107358 h 177411"/>
                  <a:gd name="connsiteX7" fmla="*/ 97277 w 584594"/>
                  <a:gd name="connsiteY7" fmla="*/ 175452 h 177411"/>
                  <a:gd name="connsiteX8" fmla="*/ 0 w 584594"/>
                  <a:gd name="connsiteY8" fmla="*/ 136541 h 17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594" h="177411">
                    <a:moveTo>
                      <a:pt x="0" y="136541"/>
                    </a:moveTo>
                    <a:cubicBezTo>
                      <a:pt x="0" y="107358"/>
                      <a:pt x="29184" y="6839"/>
                      <a:pt x="97277" y="354"/>
                    </a:cubicBezTo>
                    <a:cubicBezTo>
                      <a:pt x="165370" y="-6131"/>
                      <a:pt x="327498" y="78175"/>
                      <a:pt x="408562" y="97630"/>
                    </a:cubicBezTo>
                    <a:cubicBezTo>
                      <a:pt x="489626" y="117085"/>
                      <a:pt x="573932" y="105737"/>
                      <a:pt x="583660" y="117086"/>
                    </a:cubicBezTo>
                    <a:cubicBezTo>
                      <a:pt x="593388" y="128435"/>
                      <a:pt x="525294" y="165724"/>
                      <a:pt x="466928" y="165724"/>
                    </a:cubicBezTo>
                    <a:cubicBezTo>
                      <a:pt x="408562" y="165724"/>
                      <a:pt x="288587" y="126814"/>
                      <a:pt x="233464" y="117086"/>
                    </a:cubicBezTo>
                    <a:cubicBezTo>
                      <a:pt x="178341" y="107358"/>
                      <a:pt x="158885" y="97630"/>
                      <a:pt x="136187" y="107358"/>
                    </a:cubicBezTo>
                    <a:cubicBezTo>
                      <a:pt x="113489" y="117086"/>
                      <a:pt x="119975" y="167346"/>
                      <a:pt x="97277" y="175452"/>
                    </a:cubicBezTo>
                    <a:cubicBezTo>
                      <a:pt x="74579" y="183558"/>
                      <a:pt x="0" y="165724"/>
                      <a:pt x="0" y="136541"/>
                    </a:cubicBezTo>
                    <a:close/>
                  </a:path>
                </a:pathLst>
              </a:custGeom>
              <a:solidFill>
                <a:srgbClr val="B48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198">
                <a:extLst>
                  <a:ext uri="{FF2B5EF4-FFF2-40B4-BE49-F238E27FC236}">
                    <a16:creationId xmlns:a16="http://schemas.microsoft.com/office/drawing/2014/main" id="{12D2CD4A-ED5E-429D-B680-E65111FECB19}"/>
                  </a:ext>
                </a:extLst>
              </p:cNvPr>
              <p:cNvSpPr/>
              <p:nvPr/>
            </p:nvSpPr>
            <p:spPr>
              <a:xfrm rot="2837780" flipH="1">
                <a:off x="4049528" y="4260664"/>
                <a:ext cx="368192" cy="359897"/>
              </a:xfrm>
              <a:custGeom>
                <a:avLst/>
                <a:gdLst>
                  <a:gd name="connsiteX0" fmla="*/ 93111 w 368192"/>
                  <a:gd name="connsiteY0" fmla="*/ 2822 h 359897"/>
                  <a:gd name="connsiteX1" fmla="*/ 365485 w 368192"/>
                  <a:gd name="connsiteY1" fmla="*/ 314108 h 359897"/>
                  <a:gd name="connsiteX2" fmla="*/ 219570 w 368192"/>
                  <a:gd name="connsiteY2" fmla="*/ 343291 h 359897"/>
                  <a:gd name="connsiteX3" fmla="*/ 5562 w 368192"/>
                  <a:gd name="connsiteY3" fmla="*/ 168193 h 359897"/>
                  <a:gd name="connsiteX4" fmla="*/ 93111 w 368192"/>
                  <a:gd name="connsiteY4" fmla="*/ 2822 h 35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192" h="359897">
                    <a:moveTo>
                      <a:pt x="93111" y="2822"/>
                    </a:moveTo>
                    <a:cubicBezTo>
                      <a:pt x="153098" y="27141"/>
                      <a:pt x="344409" y="257363"/>
                      <a:pt x="365485" y="314108"/>
                    </a:cubicBezTo>
                    <a:cubicBezTo>
                      <a:pt x="386561" y="370853"/>
                      <a:pt x="279557" y="367610"/>
                      <a:pt x="219570" y="343291"/>
                    </a:cubicBezTo>
                    <a:cubicBezTo>
                      <a:pt x="159583" y="318972"/>
                      <a:pt x="28260" y="218453"/>
                      <a:pt x="5562" y="168193"/>
                    </a:cubicBezTo>
                    <a:cubicBezTo>
                      <a:pt x="-17136" y="117933"/>
                      <a:pt x="33124" y="-21497"/>
                      <a:pt x="93111" y="2822"/>
                    </a:cubicBezTo>
                    <a:close/>
                  </a:path>
                </a:pathLst>
              </a:custGeom>
              <a:solidFill>
                <a:srgbClr val="C2C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199">
                <a:extLst>
                  <a:ext uri="{FF2B5EF4-FFF2-40B4-BE49-F238E27FC236}">
                    <a16:creationId xmlns:a16="http://schemas.microsoft.com/office/drawing/2014/main" id="{2247BD96-C444-4602-97FC-78CCD8EB72DF}"/>
                  </a:ext>
                </a:extLst>
              </p:cNvPr>
              <p:cNvSpPr/>
              <p:nvPr/>
            </p:nvSpPr>
            <p:spPr>
              <a:xfrm>
                <a:off x="4330912" y="4551901"/>
                <a:ext cx="1314340" cy="979157"/>
              </a:xfrm>
              <a:custGeom>
                <a:avLst/>
                <a:gdLst>
                  <a:gd name="connsiteX0" fmla="*/ 72570 w 2408373"/>
                  <a:gd name="connsiteY0" fmla="*/ 1811 h 1315726"/>
                  <a:gd name="connsiteX1" fmla="*/ 850782 w 2408373"/>
                  <a:gd name="connsiteY1" fmla="*/ 264458 h 1315726"/>
                  <a:gd name="connsiteX2" fmla="*/ 1920825 w 2408373"/>
                  <a:gd name="connsiteY2" fmla="*/ 137998 h 1315726"/>
                  <a:gd name="connsiteX3" fmla="*/ 2300204 w 2408373"/>
                  <a:gd name="connsiteY3" fmla="*/ 342279 h 1315726"/>
                  <a:gd name="connsiteX4" fmla="*/ 2407208 w 2408373"/>
                  <a:gd name="connsiteY4" fmla="*/ 896755 h 1315726"/>
                  <a:gd name="connsiteX5" fmla="*/ 2251565 w 2408373"/>
                  <a:gd name="connsiteY5" fmla="*/ 1227496 h 1315726"/>
                  <a:gd name="connsiteX6" fmla="*/ 1609540 w 2408373"/>
                  <a:gd name="connsiteY6" fmla="*/ 1305317 h 1315726"/>
                  <a:gd name="connsiteX7" fmla="*/ 169846 w 2408373"/>
                  <a:gd name="connsiteY7" fmla="*/ 1208040 h 1315726"/>
                  <a:gd name="connsiteX8" fmla="*/ 92025 w 2408373"/>
                  <a:gd name="connsiteY8" fmla="*/ 352006 h 1315726"/>
                  <a:gd name="connsiteX9" fmla="*/ 33659 w 2408373"/>
                  <a:gd name="connsiteY9" fmla="*/ 157453 h 1315726"/>
                  <a:gd name="connsiteX10" fmla="*/ 72570 w 2408373"/>
                  <a:gd name="connsiteY10" fmla="*/ 1811 h 1315726"/>
                  <a:gd name="connsiteX0" fmla="*/ 77380 w 2413183"/>
                  <a:gd name="connsiteY0" fmla="*/ 1921 h 1314391"/>
                  <a:gd name="connsiteX1" fmla="*/ 855592 w 2413183"/>
                  <a:gd name="connsiteY1" fmla="*/ 264568 h 1314391"/>
                  <a:gd name="connsiteX2" fmla="*/ 1925635 w 2413183"/>
                  <a:gd name="connsiteY2" fmla="*/ 138108 h 1314391"/>
                  <a:gd name="connsiteX3" fmla="*/ 2305014 w 2413183"/>
                  <a:gd name="connsiteY3" fmla="*/ 342389 h 1314391"/>
                  <a:gd name="connsiteX4" fmla="*/ 2412018 w 2413183"/>
                  <a:gd name="connsiteY4" fmla="*/ 896865 h 1314391"/>
                  <a:gd name="connsiteX5" fmla="*/ 2256375 w 2413183"/>
                  <a:gd name="connsiteY5" fmla="*/ 1227606 h 1314391"/>
                  <a:gd name="connsiteX6" fmla="*/ 1614350 w 2413183"/>
                  <a:gd name="connsiteY6" fmla="*/ 1305427 h 1314391"/>
                  <a:gd name="connsiteX7" fmla="*/ 174656 w 2413183"/>
                  <a:gd name="connsiteY7" fmla="*/ 1208150 h 1314391"/>
                  <a:gd name="connsiteX8" fmla="*/ 10098 w 2413183"/>
                  <a:gd name="connsiteY8" fmla="*/ 379086 h 1314391"/>
                  <a:gd name="connsiteX9" fmla="*/ 38469 w 2413183"/>
                  <a:gd name="connsiteY9" fmla="*/ 157563 h 1314391"/>
                  <a:gd name="connsiteX10" fmla="*/ 77380 w 2413183"/>
                  <a:gd name="connsiteY10" fmla="*/ 1921 h 1314391"/>
                  <a:gd name="connsiteX0" fmla="*/ 262445 w 2598248"/>
                  <a:gd name="connsiteY0" fmla="*/ 79 h 1312549"/>
                  <a:gd name="connsiteX1" fmla="*/ 1040657 w 2598248"/>
                  <a:gd name="connsiteY1" fmla="*/ 262726 h 1312549"/>
                  <a:gd name="connsiteX2" fmla="*/ 2110700 w 2598248"/>
                  <a:gd name="connsiteY2" fmla="*/ 136266 h 1312549"/>
                  <a:gd name="connsiteX3" fmla="*/ 2490079 w 2598248"/>
                  <a:gd name="connsiteY3" fmla="*/ 340547 h 1312549"/>
                  <a:gd name="connsiteX4" fmla="*/ 2597083 w 2598248"/>
                  <a:gd name="connsiteY4" fmla="*/ 895023 h 1312549"/>
                  <a:gd name="connsiteX5" fmla="*/ 2441440 w 2598248"/>
                  <a:gd name="connsiteY5" fmla="*/ 1225764 h 1312549"/>
                  <a:gd name="connsiteX6" fmla="*/ 1799415 w 2598248"/>
                  <a:gd name="connsiteY6" fmla="*/ 1303585 h 1312549"/>
                  <a:gd name="connsiteX7" fmla="*/ 359721 w 2598248"/>
                  <a:gd name="connsiteY7" fmla="*/ 1206308 h 1312549"/>
                  <a:gd name="connsiteX8" fmla="*/ 195163 w 2598248"/>
                  <a:gd name="connsiteY8" fmla="*/ 377244 h 1312549"/>
                  <a:gd name="connsiteX9" fmla="*/ 493 w 2598248"/>
                  <a:gd name="connsiteY9" fmla="*/ 236632 h 1312549"/>
                  <a:gd name="connsiteX10" fmla="*/ 262445 w 2598248"/>
                  <a:gd name="connsiteY10" fmla="*/ 79 h 1312549"/>
                  <a:gd name="connsiteX0" fmla="*/ 261963 w 2597766"/>
                  <a:gd name="connsiteY0" fmla="*/ 91 h 1305267"/>
                  <a:gd name="connsiteX1" fmla="*/ 1040175 w 2597766"/>
                  <a:gd name="connsiteY1" fmla="*/ 262738 h 1305267"/>
                  <a:gd name="connsiteX2" fmla="*/ 2110218 w 2597766"/>
                  <a:gd name="connsiteY2" fmla="*/ 136278 h 1305267"/>
                  <a:gd name="connsiteX3" fmla="*/ 2489597 w 2597766"/>
                  <a:gd name="connsiteY3" fmla="*/ 340559 h 1305267"/>
                  <a:gd name="connsiteX4" fmla="*/ 2596601 w 2597766"/>
                  <a:gd name="connsiteY4" fmla="*/ 895035 h 1305267"/>
                  <a:gd name="connsiteX5" fmla="*/ 2440958 w 2597766"/>
                  <a:gd name="connsiteY5" fmla="*/ 1225776 h 1305267"/>
                  <a:gd name="connsiteX6" fmla="*/ 1798933 w 2597766"/>
                  <a:gd name="connsiteY6" fmla="*/ 1303597 h 1305267"/>
                  <a:gd name="connsiteX7" fmla="*/ 359239 w 2597766"/>
                  <a:gd name="connsiteY7" fmla="*/ 1206320 h 1305267"/>
                  <a:gd name="connsiteX8" fmla="*/ 269028 w 2597766"/>
                  <a:gd name="connsiteY8" fmla="*/ 539078 h 1305267"/>
                  <a:gd name="connsiteX9" fmla="*/ 11 w 2597766"/>
                  <a:gd name="connsiteY9" fmla="*/ 236644 h 1305267"/>
                  <a:gd name="connsiteX10" fmla="*/ 261963 w 2597766"/>
                  <a:gd name="connsiteY10" fmla="*/ 91 h 1305267"/>
                  <a:gd name="connsiteX0" fmla="*/ 349182 w 2598247"/>
                  <a:gd name="connsiteY0" fmla="*/ 118 h 1264836"/>
                  <a:gd name="connsiteX1" fmla="*/ 1040656 w 2598247"/>
                  <a:gd name="connsiteY1" fmla="*/ 222309 h 1264836"/>
                  <a:gd name="connsiteX2" fmla="*/ 2110699 w 2598247"/>
                  <a:gd name="connsiteY2" fmla="*/ 95849 h 1264836"/>
                  <a:gd name="connsiteX3" fmla="*/ 2490078 w 2598247"/>
                  <a:gd name="connsiteY3" fmla="*/ 300130 h 1264836"/>
                  <a:gd name="connsiteX4" fmla="*/ 2597082 w 2598247"/>
                  <a:gd name="connsiteY4" fmla="*/ 854606 h 1264836"/>
                  <a:gd name="connsiteX5" fmla="*/ 2441439 w 2598247"/>
                  <a:gd name="connsiteY5" fmla="*/ 1185347 h 1264836"/>
                  <a:gd name="connsiteX6" fmla="*/ 1799414 w 2598247"/>
                  <a:gd name="connsiteY6" fmla="*/ 1263168 h 1264836"/>
                  <a:gd name="connsiteX7" fmla="*/ 359720 w 2598247"/>
                  <a:gd name="connsiteY7" fmla="*/ 1165891 h 1264836"/>
                  <a:gd name="connsiteX8" fmla="*/ 269509 w 2598247"/>
                  <a:gd name="connsiteY8" fmla="*/ 498649 h 1264836"/>
                  <a:gd name="connsiteX9" fmla="*/ 492 w 2598247"/>
                  <a:gd name="connsiteY9" fmla="*/ 196215 h 1264836"/>
                  <a:gd name="connsiteX10" fmla="*/ 349182 w 2598247"/>
                  <a:gd name="connsiteY10" fmla="*/ 118 h 1264836"/>
                  <a:gd name="connsiteX0" fmla="*/ 349182 w 2598247"/>
                  <a:gd name="connsiteY0" fmla="*/ 193 h 1264912"/>
                  <a:gd name="connsiteX1" fmla="*/ 728397 w 2598247"/>
                  <a:gd name="connsiteY1" fmla="*/ 230141 h 1264912"/>
                  <a:gd name="connsiteX2" fmla="*/ 1040656 w 2598247"/>
                  <a:gd name="connsiteY2" fmla="*/ 222384 h 1264912"/>
                  <a:gd name="connsiteX3" fmla="*/ 2110699 w 2598247"/>
                  <a:gd name="connsiteY3" fmla="*/ 95924 h 1264912"/>
                  <a:gd name="connsiteX4" fmla="*/ 2490078 w 2598247"/>
                  <a:gd name="connsiteY4" fmla="*/ 300205 h 1264912"/>
                  <a:gd name="connsiteX5" fmla="*/ 2597082 w 2598247"/>
                  <a:gd name="connsiteY5" fmla="*/ 854681 h 1264912"/>
                  <a:gd name="connsiteX6" fmla="*/ 2441439 w 2598247"/>
                  <a:gd name="connsiteY6" fmla="*/ 1185422 h 1264912"/>
                  <a:gd name="connsiteX7" fmla="*/ 1799414 w 2598247"/>
                  <a:gd name="connsiteY7" fmla="*/ 1263243 h 1264912"/>
                  <a:gd name="connsiteX8" fmla="*/ 359720 w 2598247"/>
                  <a:gd name="connsiteY8" fmla="*/ 1165966 h 1264912"/>
                  <a:gd name="connsiteX9" fmla="*/ 269509 w 2598247"/>
                  <a:gd name="connsiteY9" fmla="*/ 498724 h 1264912"/>
                  <a:gd name="connsiteX10" fmla="*/ 492 w 2598247"/>
                  <a:gd name="connsiteY10" fmla="*/ 196290 h 1264912"/>
                  <a:gd name="connsiteX11" fmla="*/ 349182 w 2598247"/>
                  <a:gd name="connsiteY11" fmla="*/ 193 h 1264912"/>
                  <a:gd name="connsiteX0" fmla="*/ 349182 w 2598247"/>
                  <a:gd name="connsiteY0" fmla="*/ 193 h 1264912"/>
                  <a:gd name="connsiteX1" fmla="*/ 728397 w 2598247"/>
                  <a:gd name="connsiteY1" fmla="*/ 230141 h 1264912"/>
                  <a:gd name="connsiteX2" fmla="*/ 1325653 w 2598247"/>
                  <a:gd name="connsiteY2" fmla="*/ 276325 h 1264912"/>
                  <a:gd name="connsiteX3" fmla="*/ 2110699 w 2598247"/>
                  <a:gd name="connsiteY3" fmla="*/ 95924 h 1264912"/>
                  <a:gd name="connsiteX4" fmla="*/ 2490078 w 2598247"/>
                  <a:gd name="connsiteY4" fmla="*/ 300205 h 1264912"/>
                  <a:gd name="connsiteX5" fmla="*/ 2597082 w 2598247"/>
                  <a:gd name="connsiteY5" fmla="*/ 854681 h 1264912"/>
                  <a:gd name="connsiteX6" fmla="*/ 2441439 w 2598247"/>
                  <a:gd name="connsiteY6" fmla="*/ 1185422 h 1264912"/>
                  <a:gd name="connsiteX7" fmla="*/ 1799414 w 2598247"/>
                  <a:gd name="connsiteY7" fmla="*/ 1263243 h 1264912"/>
                  <a:gd name="connsiteX8" fmla="*/ 359720 w 2598247"/>
                  <a:gd name="connsiteY8" fmla="*/ 1165966 h 1264912"/>
                  <a:gd name="connsiteX9" fmla="*/ 269509 w 2598247"/>
                  <a:gd name="connsiteY9" fmla="*/ 498724 h 1264912"/>
                  <a:gd name="connsiteX10" fmla="*/ 492 w 2598247"/>
                  <a:gd name="connsiteY10" fmla="*/ 196290 h 1264912"/>
                  <a:gd name="connsiteX11" fmla="*/ 349182 w 2598247"/>
                  <a:gd name="connsiteY11" fmla="*/ 193 h 1264912"/>
                  <a:gd name="connsiteX0" fmla="*/ 349182 w 2606476"/>
                  <a:gd name="connsiteY0" fmla="*/ 193 h 1264912"/>
                  <a:gd name="connsiteX1" fmla="*/ 728397 w 2606476"/>
                  <a:gd name="connsiteY1" fmla="*/ 230141 h 1264912"/>
                  <a:gd name="connsiteX2" fmla="*/ 1325653 w 2606476"/>
                  <a:gd name="connsiteY2" fmla="*/ 276325 h 1264912"/>
                  <a:gd name="connsiteX3" fmla="*/ 1694627 w 2606476"/>
                  <a:gd name="connsiteY3" fmla="*/ 189149 h 1264912"/>
                  <a:gd name="connsiteX4" fmla="*/ 2490078 w 2606476"/>
                  <a:gd name="connsiteY4" fmla="*/ 300205 h 1264912"/>
                  <a:gd name="connsiteX5" fmla="*/ 2597082 w 2606476"/>
                  <a:gd name="connsiteY5" fmla="*/ 854681 h 1264912"/>
                  <a:gd name="connsiteX6" fmla="*/ 2441439 w 2606476"/>
                  <a:gd name="connsiteY6" fmla="*/ 1185422 h 1264912"/>
                  <a:gd name="connsiteX7" fmla="*/ 1799414 w 2606476"/>
                  <a:gd name="connsiteY7" fmla="*/ 1263243 h 1264912"/>
                  <a:gd name="connsiteX8" fmla="*/ 359720 w 2606476"/>
                  <a:gd name="connsiteY8" fmla="*/ 1165966 h 1264912"/>
                  <a:gd name="connsiteX9" fmla="*/ 269509 w 2606476"/>
                  <a:gd name="connsiteY9" fmla="*/ 498724 h 1264912"/>
                  <a:gd name="connsiteX10" fmla="*/ 492 w 2606476"/>
                  <a:gd name="connsiteY10" fmla="*/ 196290 h 1264912"/>
                  <a:gd name="connsiteX11" fmla="*/ 349182 w 2606476"/>
                  <a:gd name="connsiteY11" fmla="*/ 193 h 1264912"/>
                  <a:gd name="connsiteX0" fmla="*/ 349182 w 2606476"/>
                  <a:gd name="connsiteY0" fmla="*/ 193 h 1264912"/>
                  <a:gd name="connsiteX1" fmla="*/ 728397 w 2606476"/>
                  <a:gd name="connsiteY1" fmla="*/ 230141 h 1264912"/>
                  <a:gd name="connsiteX2" fmla="*/ 1325653 w 2606476"/>
                  <a:gd name="connsiteY2" fmla="*/ 276325 h 1264912"/>
                  <a:gd name="connsiteX3" fmla="*/ 1694627 w 2606476"/>
                  <a:gd name="connsiteY3" fmla="*/ 189149 h 1264912"/>
                  <a:gd name="connsiteX4" fmla="*/ 2490078 w 2606476"/>
                  <a:gd name="connsiteY4" fmla="*/ 300205 h 1264912"/>
                  <a:gd name="connsiteX5" fmla="*/ 2597082 w 2606476"/>
                  <a:gd name="connsiteY5" fmla="*/ 854681 h 1264912"/>
                  <a:gd name="connsiteX6" fmla="*/ 2441439 w 2606476"/>
                  <a:gd name="connsiteY6" fmla="*/ 1185422 h 1264912"/>
                  <a:gd name="connsiteX7" fmla="*/ 1799414 w 2606476"/>
                  <a:gd name="connsiteY7" fmla="*/ 1263243 h 1264912"/>
                  <a:gd name="connsiteX8" fmla="*/ 359720 w 2606476"/>
                  <a:gd name="connsiteY8" fmla="*/ 1165966 h 1264912"/>
                  <a:gd name="connsiteX9" fmla="*/ 269509 w 2606476"/>
                  <a:gd name="connsiteY9" fmla="*/ 498724 h 1264912"/>
                  <a:gd name="connsiteX10" fmla="*/ 492 w 2606476"/>
                  <a:gd name="connsiteY10" fmla="*/ 196290 h 1264912"/>
                  <a:gd name="connsiteX11" fmla="*/ 349182 w 2606476"/>
                  <a:gd name="connsiteY11" fmla="*/ 193 h 1264912"/>
                  <a:gd name="connsiteX0" fmla="*/ 349182 w 2606476"/>
                  <a:gd name="connsiteY0" fmla="*/ 193 h 1264912"/>
                  <a:gd name="connsiteX1" fmla="*/ 728397 w 2606476"/>
                  <a:gd name="connsiteY1" fmla="*/ 230141 h 1264912"/>
                  <a:gd name="connsiteX2" fmla="*/ 1325653 w 2606476"/>
                  <a:gd name="connsiteY2" fmla="*/ 276325 h 1264912"/>
                  <a:gd name="connsiteX3" fmla="*/ 1694627 w 2606476"/>
                  <a:gd name="connsiteY3" fmla="*/ 189149 h 1264912"/>
                  <a:gd name="connsiteX4" fmla="*/ 2490078 w 2606476"/>
                  <a:gd name="connsiteY4" fmla="*/ 300205 h 1264912"/>
                  <a:gd name="connsiteX5" fmla="*/ 2597082 w 2606476"/>
                  <a:gd name="connsiteY5" fmla="*/ 854681 h 1264912"/>
                  <a:gd name="connsiteX6" fmla="*/ 2441439 w 2606476"/>
                  <a:gd name="connsiteY6" fmla="*/ 1185422 h 1264912"/>
                  <a:gd name="connsiteX7" fmla="*/ 1799414 w 2606476"/>
                  <a:gd name="connsiteY7" fmla="*/ 1263243 h 1264912"/>
                  <a:gd name="connsiteX8" fmla="*/ 359720 w 2606476"/>
                  <a:gd name="connsiteY8" fmla="*/ 1165966 h 1264912"/>
                  <a:gd name="connsiteX9" fmla="*/ 269509 w 2606476"/>
                  <a:gd name="connsiteY9" fmla="*/ 498724 h 1264912"/>
                  <a:gd name="connsiteX10" fmla="*/ 492 w 2606476"/>
                  <a:gd name="connsiteY10" fmla="*/ 196290 h 1264912"/>
                  <a:gd name="connsiteX11" fmla="*/ 349182 w 2606476"/>
                  <a:gd name="connsiteY11" fmla="*/ 193 h 1264912"/>
                  <a:gd name="connsiteX0" fmla="*/ 349182 w 2644128"/>
                  <a:gd name="connsiteY0" fmla="*/ 193 h 1264912"/>
                  <a:gd name="connsiteX1" fmla="*/ 728397 w 2644128"/>
                  <a:gd name="connsiteY1" fmla="*/ 230141 h 1264912"/>
                  <a:gd name="connsiteX2" fmla="*/ 1325653 w 2644128"/>
                  <a:gd name="connsiteY2" fmla="*/ 276325 h 1264912"/>
                  <a:gd name="connsiteX3" fmla="*/ 1694627 w 2644128"/>
                  <a:gd name="connsiteY3" fmla="*/ 189149 h 1264912"/>
                  <a:gd name="connsiteX4" fmla="*/ 2597082 w 2644128"/>
                  <a:gd name="connsiteY4" fmla="*/ 854681 h 1264912"/>
                  <a:gd name="connsiteX5" fmla="*/ 2441439 w 2644128"/>
                  <a:gd name="connsiteY5" fmla="*/ 1185422 h 1264912"/>
                  <a:gd name="connsiteX6" fmla="*/ 1799414 w 2644128"/>
                  <a:gd name="connsiteY6" fmla="*/ 1263243 h 1264912"/>
                  <a:gd name="connsiteX7" fmla="*/ 359720 w 2644128"/>
                  <a:gd name="connsiteY7" fmla="*/ 1165966 h 1264912"/>
                  <a:gd name="connsiteX8" fmla="*/ 269509 w 2644128"/>
                  <a:gd name="connsiteY8" fmla="*/ 498724 h 1264912"/>
                  <a:gd name="connsiteX9" fmla="*/ 492 w 2644128"/>
                  <a:gd name="connsiteY9" fmla="*/ 196290 h 1264912"/>
                  <a:gd name="connsiteX10" fmla="*/ 349182 w 2644128"/>
                  <a:gd name="connsiteY10" fmla="*/ 193 h 1264912"/>
                  <a:gd name="connsiteX0" fmla="*/ 349182 w 2442137"/>
                  <a:gd name="connsiteY0" fmla="*/ 193 h 1292880"/>
                  <a:gd name="connsiteX1" fmla="*/ 728397 w 2442137"/>
                  <a:gd name="connsiteY1" fmla="*/ 230141 h 1292880"/>
                  <a:gd name="connsiteX2" fmla="*/ 1325653 w 2442137"/>
                  <a:gd name="connsiteY2" fmla="*/ 276325 h 1292880"/>
                  <a:gd name="connsiteX3" fmla="*/ 1694627 w 2442137"/>
                  <a:gd name="connsiteY3" fmla="*/ 189149 h 1292880"/>
                  <a:gd name="connsiteX4" fmla="*/ 2441439 w 2442137"/>
                  <a:gd name="connsiteY4" fmla="*/ 1185422 h 1292880"/>
                  <a:gd name="connsiteX5" fmla="*/ 1799414 w 2442137"/>
                  <a:gd name="connsiteY5" fmla="*/ 1263243 h 1292880"/>
                  <a:gd name="connsiteX6" fmla="*/ 359720 w 2442137"/>
                  <a:gd name="connsiteY6" fmla="*/ 1165966 h 1292880"/>
                  <a:gd name="connsiteX7" fmla="*/ 269509 w 2442137"/>
                  <a:gd name="connsiteY7" fmla="*/ 498724 h 1292880"/>
                  <a:gd name="connsiteX8" fmla="*/ 492 w 2442137"/>
                  <a:gd name="connsiteY8" fmla="*/ 196290 h 1292880"/>
                  <a:gd name="connsiteX9" fmla="*/ 349182 w 2442137"/>
                  <a:gd name="connsiteY9" fmla="*/ 193 h 1292880"/>
                  <a:gd name="connsiteX0" fmla="*/ 349182 w 1889834"/>
                  <a:gd name="connsiteY0" fmla="*/ 193 h 1338697"/>
                  <a:gd name="connsiteX1" fmla="*/ 728397 w 1889834"/>
                  <a:gd name="connsiteY1" fmla="*/ 230141 h 1338697"/>
                  <a:gd name="connsiteX2" fmla="*/ 1325653 w 1889834"/>
                  <a:gd name="connsiteY2" fmla="*/ 276325 h 1338697"/>
                  <a:gd name="connsiteX3" fmla="*/ 1694627 w 1889834"/>
                  <a:gd name="connsiteY3" fmla="*/ 189149 h 1338697"/>
                  <a:gd name="connsiteX4" fmla="*/ 1799414 w 1889834"/>
                  <a:gd name="connsiteY4" fmla="*/ 1263243 h 1338697"/>
                  <a:gd name="connsiteX5" fmla="*/ 359720 w 1889834"/>
                  <a:gd name="connsiteY5" fmla="*/ 1165966 h 1338697"/>
                  <a:gd name="connsiteX6" fmla="*/ 269509 w 1889834"/>
                  <a:gd name="connsiteY6" fmla="*/ 498724 h 1338697"/>
                  <a:gd name="connsiteX7" fmla="*/ 492 w 1889834"/>
                  <a:gd name="connsiteY7" fmla="*/ 196290 h 1338697"/>
                  <a:gd name="connsiteX8" fmla="*/ 349182 w 1889834"/>
                  <a:gd name="connsiteY8" fmla="*/ 193 h 1338697"/>
                  <a:gd name="connsiteX0" fmla="*/ 349182 w 1802281"/>
                  <a:gd name="connsiteY0" fmla="*/ 193 h 1359859"/>
                  <a:gd name="connsiteX1" fmla="*/ 728397 w 1802281"/>
                  <a:gd name="connsiteY1" fmla="*/ 230141 h 1359859"/>
                  <a:gd name="connsiteX2" fmla="*/ 1325653 w 1802281"/>
                  <a:gd name="connsiteY2" fmla="*/ 276325 h 1359859"/>
                  <a:gd name="connsiteX3" fmla="*/ 1694627 w 1802281"/>
                  <a:gd name="connsiteY3" fmla="*/ 189149 h 1359859"/>
                  <a:gd name="connsiteX4" fmla="*/ 1677040 w 1802281"/>
                  <a:gd name="connsiteY4" fmla="*/ 1289879 h 1359859"/>
                  <a:gd name="connsiteX5" fmla="*/ 359720 w 1802281"/>
                  <a:gd name="connsiteY5" fmla="*/ 1165966 h 1359859"/>
                  <a:gd name="connsiteX6" fmla="*/ 269509 w 1802281"/>
                  <a:gd name="connsiteY6" fmla="*/ 498724 h 1359859"/>
                  <a:gd name="connsiteX7" fmla="*/ 492 w 1802281"/>
                  <a:gd name="connsiteY7" fmla="*/ 196290 h 1359859"/>
                  <a:gd name="connsiteX8" fmla="*/ 349182 w 1802281"/>
                  <a:gd name="connsiteY8" fmla="*/ 193 h 1359859"/>
                  <a:gd name="connsiteX0" fmla="*/ 349182 w 1802280"/>
                  <a:gd name="connsiteY0" fmla="*/ 193 h 1359859"/>
                  <a:gd name="connsiteX1" fmla="*/ 728397 w 1802280"/>
                  <a:gd name="connsiteY1" fmla="*/ 230141 h 1359859"/>
                  <a:gd name="connsiteX2" fmla="*/ 1325653 w 1802280"/>
                  <a:gd name="connsiteY2" fmla="*/ 276325 h 1359859"/>
                  <a:gd name="connsiteX3" fmla="*/ 1694627 w 1802280"/>
                  <a:gd name="connsiteY3" fmla="*/ 189149 h 1359859"/>
                  <a:gd name="connsiteX4" fmla="*/ 1677040 w 1802280"/>
                  <a:gd name="connsiteY4" fmla="*/ 1289879 h 1359859"/>
                  <a:gd name="connsiteX5" fmla="*/ 359720 w 1802280"/>
                  <a:gd name="connsiteY5" fmla="*/ 1165966 h 1359859"/>
                  <a:gd name="connsiteX6" fmla="*/ 269509 w 1802280"/>
                  <a:gd name="connsiteY6" fmla="*/ 498724 h 1359859"/>
                  <a:gd name="connsiteX7" fmla="*/ 492 w 1802280"/>
                  <a:gd name="connsiteY7" fmla="*/ 196290 h 1359859"/>
                  <a:gd name="connsiteX8" fmla="*/ 349182 w 1802280"/>
                  <a:gd name="connsiteY8" fmla="*/ 193 h 1359859"/>
                  <a:gd name="connsiteX0" fmla="*/ 349182 w 1737304"/>
                  <a:gd name="connsiteY0" fmla="*/ 193 h 1359859"/>
                  <a:gd name="connsiteX1" fmla="*/ 728397 w 1737304"/>
                  <a:gd name="connsiteY1" fmla="*/ 230141 h 1359859"/>
                  <a:gd name="connsiteX2" fmla="*/ 1325653 w 1737304"/>
                  <a:gd name="connsiteY2" fmla="*/ 276325 h 1359859"/>
                  <a:gd name="connsiteX3" fmla="*/ 1694627 w 1737304"/>
                  <a:gd name="connsiteY3" fmla="*/ 189149 h 1359859"/>
                  <a:gd name="connsiteX4" fmla="*/ 1677040 w 1737304"/>
                  <a:gd name="connsiteY4" fmla="*/ 1289879 h 1359859"/>
                  <a:gd name="connsiteX5" fmla="*/ 359720 w 1737304"/>
                  <a:gd name="connsiteY5" fmla="*/ 1165966 h 1359859"/>
                  <a:gd name="connsiteX6" fmla="*/ 269509 w 1737304"/>
                  <a:gd name="connsiteY6" fmla="*/ 498724 h 1359859"/>
                  <a:gd name="connsiteX7" fmla="*/ 492 w 1737304"/>
                  <a:gd name="connsiteY7" fmla="*/ 196290 h 1359859"/>
                  <a:gd name="connsiteX8" fmla="*/ 349182 w 1737304"/>
                  <a:gd name="connsiteY8" fmla="*/ 193 h 1359859"/>
                  <a:gd name="connsiteX0" fmla="*/ 349182 w 1694628"/>
                  <a:gd name="connsiteY0" fmla="*/ 193 h 1359859"/>
                  <a:gd name="connsiteX1" fmla="*/ 728397 w 1694628"/>
                  <a:gd name="connsiteY1" fmla="*/ 230141 h 1359859"/>
                  <a:gd name="connsiteX2" fmla="*/ 1325653 w 1694628"/>
                  <a:gd name="connsiteY2" fmla="*/ 276325 h 1359859"/>
                  <a:gd name="connsiteX3" fmla="*/ 1694627 w 1694628"/>
                  <a:gd name="connsiteY3" fmla="*/ 189149 h 1359859"/>
                  <a:gd name="connsiteX4" fmla="*/ 1677040 w 1694628"/>
                  <a:gd name="connsiteY4" fmla="*/ 1289879 h 1359859"/>
                  <a:gd name="connsiteX5" fmla="*/ 359720 w 1694628"/>
                  <a:gd name="connsiteY5" fmla="*/ 1165966 h 1359859"/>
                  <a:gd name="connsiteX6" fmla="*/ 269509 w 1694628"/>
                  <a:gd name="connsiteY6" fmla="*/ 498724 h 1359859"/>
                  <a:gd name="connsiteX7" fmla="*/ 492 w 1694628"/>
                  <a:gd name="connsiteY7" fmla="*/ 196290 h 1359859"/>
                  <a:gd name="connsiteX8" fmla="*/ 349182 w 1694628"/>
                  <a:gd name="connsiteY8" fmla="*/ 193 h 1359859"/>
                  <a:gd name="connsiteX0" fmla="*/ 349182 w 1677040"/>
                  <a:gd name="connsiteY0" fmla="*/ 193 h 1359859"/>
                  <a:gd name="connsiteX1" fmla="*/ 728397 w 1677040"/>
                  <a:gd name="connsiteY1" fmla="*/ 230141 h 1359859"/>
                  <a:gd name="connsiteX2" fmla="*/ 1325653 w 1677040"/>
                  <a:gd name="connsiteY2" fmla="*/ 276325 h 1359859"/>
                  <a:gd name="connsiteX3" fmla="*/ 1670153 w 1677040"/>
                  <a:gd name="connsiteY3" fmla="*/ 189149 h 1359859"/>
                  <a:gd name="connsiteX4" fmla="*/ 1677040 w 1677040"/>
                  <a:gd name="connsiteY4" fmla="*/ 1289879 h 1359859"/>
                  <a:gd name="connsiteX5" fmla="*/ 359720 w 1677040"/>
                  <a:gd name="connsiteY5" fmla="*/ 1165966 h 1359859"/>
                  <a:gd name="connsiteX6" fmla="*/ 269509 w 1677040"/>
                  <a:gd name="connsiteY6" fmla="*/ 498724 h 1359859"/>
                  <a:gd name="connsiteX7" fmla="*/ 492 w 1677040"/>
                  <a:gd name="connsiteY7" fmla="*/ 196290 h 1359859"/>
                  <a:gd name="connsiteX8" fmla="*/ 349182 w 1677040"/>
                  <a:gd name="connsiteY8" fmla="*/ 193 h 1359859"/>
                  <a:gd name="connsiteX0" fmla="*/ 349182 w 1674219"/>
                  <a:gd name="connsiteY0" fmla="*/ 193 h 1357383"/>
                  <a:gd name="connsiteX1" fmla="*/ 728397 w 1674219"/>
                  <a:gd name="connsiteY1" fmla="*/ 230141 h 1357383"/>
                  <a:gd name="connsiteX2" fmla="*/ 1325653 w 1674219"/>
                  <a:gd name="connsiteY2" fmla="*/ 276325 h 1357383"/>
                  <a:gd name="connsiteX3" fmla="*/ 1670153 w 1674219"/>
                  <a:gd name="connsiteY3" fmla="*/ 189149 h 1357383"/>
                  <a:gd name="connsiteX4" fmla="*/ 1674219 w 1674219"/>
                  <a:gd name="connsiteY4" fmla="*/ 1286809 h 1357383"/>
                  <a:gd name="connsiteX5" fmla="*/ 359720 w 1674219"/>
                  <a:gd name="connsiteY5" fmla="*/ 1165966 h 1357383"/>
                  <a:gd name="connsiteX6" fmla="*/ 269509 w 1674219"/>
                  <a:gd name="connsiteY6" fmla="*/ 498724 h 1357383"/>
                  <a:gd name="connsiteX7" fmla="*/ 492 w 1674219"/>
                  <a:gd name="connsiteY7" fmla="*/ 196290 h 1357383"/>
                  <a:gd name="connsiteX8" fmla="*/ 349182 w 1674219"/>
                  <a:gd name="connsiteY8" fmla="*/ 193 h 1357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4219" h="1357383">
                    <a:moveTo>
                      <a:pt x="349182" y="193"/>
                    </a:moveTo>
                    <a:cubicBezTo>
                      <a:pt x="470499" y="5835"/>
                      <a:pt x="613151" y="193109"/>
                      <a:pt x="728397" y="230141"/>
                    </a:cubicBezTo>
                    <a:cubicBezTo>
                      <a:pt x="843643" y="267173"/>
                      <a:pt x="1168694" y="283157"/>
                      <a:pt x="1325653" y="276325"/>
                    </a:cubicBezTo>
                    <a:cubicBezTo>
                      <a:pt x="1482612" y="269493"/>
                      <a:pt x="1476082" y="185169"/>
                      <a:pt x="1670153" y="189149"/>
                    </a:cubicBezTo>
                    <a:cubicBezTo>
                      <a:pt x="1672449" y="556059"/>
                      <a:pt x="1671923" y="919899"/>
                      <a:pt x="1674219" y="1286809"/>
                    </a:cubicBezTo>
                    <a:cubicBezTo>
                      <a:pt x="1451734" y="1449612"/>
                      <a:pt x="593838" y="1297314"/>
                      <a:pt x="359720" y="1165966"/>
                    </a:cubicBezTo>
                    <a:cubicBezTo>
                      <a:pt x="125602" y="1034619"/>
                      <a:pt x="292207" y="673822"/>
                      <a:pt x="269509" y="498724"/>
                    </a:cubicBezTo>
                    <a:cubicBezTo>
                      <a:pt x="246811" y="323626"/>
                      <a:pt x="-12787" y="279379"/>
                      <a:pt x="492" y="196290"/>
                    </a:cubicBezTo>
                    <a:cubicBezTo>
                      <a:pt x="13771" y="113202"/>
                      <a:pt x="227865" y="-5449"/>
                      <a:pt x="349182" y="19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200">
                <a:extLst>
                  <a:ext uri="{FF2B5EF4-FFF2-40B4-BE49-F238E27FC236}">
                    <a16:creationId xmlns:a16="http://schemas.microsoft.com/office/drawing/2014/main" id="{15855414-CBD2-496D-85B5-64FC52A4C761}"/>
                  </a:ext>
                </a:extLst>
              </p:cNvPr>
              <p:cNvSpPr/>
              <p:nvPr/>
            </p:nvSpPr>
            <p:spPr>
              <a:xfrm>
                <a:off x="4031138" y="4272727"/>
                <a:ext cx="667396" cy="563768"/>
              </a:xfrm>
              <a:custGeom>
                <a:avLst/>
                <a:gdLst>
                  <a:gd name="connsiteX0" fmla="*/ 659752 w 778187"/>
                  <a:gd name="connsiteY0" fmla="*/ 16968 h 553265"/>
                  <a:gd name="connsiteX1" fmla="*/ 377650 w 778187"/>
                  <a:gd name="connsiteY1" fmla="*/ 36424 h 553265"/>
                  <a:gd name="connsiteX2" fmla="*/ 280373 w 778187"/>
                  <a:gd name="connsiteY2" fmla="*/ 250432 h 553265"/>
                  <a:gd name="connsiteX3" fmla="*/ 37182 w 778187"/>
                  <a:gd name="connsiteY3" fmla="*/ 357436 h 553265"/>
                  <a:gd name="connsiteX4" fmla="*/ 56637 w 778187"/>
                  <a:gd name="connsiteY4" fmla="*/ 522806 h 553265"/>
                  <a:gd name="connsiteX5" fmla="*/ 562475 w 778187"/>
                  <a:gd name="connsiteY5" fmla="*/ 522806 h 553265"/>
                  <a:gd name="connsiteX6" fmla="*/ 776484 w 778187"/>
                  <a:gd name="connsiteY6" fmla="*/ 211521 h 553265"/>
                  <a:gd name="connsiteX7" fmla="*/ 659752 w 778187"/>
                  <a:gd name="connsiteY7" fmla="*/ 16968 h 553265"/>
                  <a:gd name="connsiteX0" fmla="*/ 659752 w 778187"/>
                  <a:gd name="connsiteY0" fmla="*/ 15231 h 551528"/>
                  <a:gd name="connsiteX1" fmla="*/ 377650 w 778187"/>
                  <a:gd name="connsiteY1" fmla="*/ 34687 h 551528"/>
                  <a:gd name="connsiteX2" fmla="*/ 280373 w 778187"/>
                  <a:gd name="connsiteY2" fmla="*/ 209784 h 551528"/>
                  <a:gd name="connsiteX3" fmla="*/ 37182 w 778187"/>
                  <a:gd name="connsiteY3" fmla="*/ 355699 h 551528"/>
                  <a:gd name="connsiteX4" fmla="*/ 56637 w 778187"/>
                  <a:gd name="connsiteY4" fmla="*/ 521069 h 551528"/>
                  <a:gd name="connsiteX5" fmla="*/ 562475 w 778187"/>
                  <a:gd name="connsiteY5" fmla="*/ 521069 h 551528"/>
                  <a:gd name="connsiteX6" fmla="*/ 776484 w 778187"/>
                  <a:gd name="connsiteY6" fmla="*/ 209784 h 551528"/>
                  <a:gd name="connsiteX7" fmla="*/ 659752 w 778187"/>
                  <a:gd name="connsiteY7" fmla="*/ 15231 h 551528"/>
                  <a:gd name="connsiteX0" fmla="*/ 636093 w 754528"/>
                  <a:gd name="connsiteY0" fmla="*/ 15231 h 552042"/>
                  <a:gd name="connsiteX1" fmla="*/ 353991 w 754528"/>
                  <a:gd name="connsiteY1" fmla="*/ 34687 h 552042"/>
                  <a:gd name="connsiteX2" fmla="*/ 256714 w 754528"/>
                  <a:gd name="connsiteY2" fmla="*/ 209784 h 552042"/>
                  <a:gd name="connsiteX3" fmla="*/ 71889 w 754528"/>
                  <a:gd name="connsiteY3" fmla="*/ 345972 h 552042"/>
                  <a:gd name="connsiteX4" fmla="*/ 32978 w 754528"/>
                  <a:gd name="connsiteY4" fmla="*/ 521069 h 552042"/>
                  <a:gd name="connsiteX5" fmla="*/ 538816 w 754528"/>
                  <a:gd name="connsiteY5" fmla="*/ 521069 h 552042"/>
                  <a:gd name="connsiteX6" fmla="*/ 752825 w 754528"/>
                  <a:gd name="connsiteY6" fmla="*/ 209784 h 552042"/>
                  <a:gd name="connsiteX7" fmla="*/ 636093 w 754528"/>
                  <a:gd name="connsiteY7" fmla="*/ 15231 h 552042"/>
                  <a:gd name="connsiteX0" fmla="*/ 579326 w 697761"/>
                  <a:gd name="connsiteY0" fmla="*/ 15231 h 556343"/>
                  <a:gd name="connsiteX1" fmla="*/ 297224 w 697761"/>
                  <a:gd name="connsiteY1" fmla="*/ 34687 h 556343"/>
                  <a:gd name="connsiteX2" fmla="*/ 199947 w 697761"/>
                  <a:gd name="connsiteY2" fmla="*/ 209784 h 556343"/>
                  <a:gd name="connsiteX3" fmla="*/ 15122 w 697761"/>
                  <a:gd name="connsiteY3" fmla="*/ 345972 h 556343"/>
                  <a:gd name="connsiteX4" fmla="*/ 63760 w 697761"/>
                  <a:gd name="connsiteY4" fmla="*/ 530796 h 556343"/>
                  <a:gd name="connsiteX5" fmla="*/ 482049 w 697761"/>
                  <a:gd name="connsiteY5" fmla="*/ 521069 h 556343"/>
                  <a:gd name="connsiteX6" fmla="*/ 696058 w 697761"/>
                  <a:gd name="connsiteY6" fmla="*/ 209784 h 556343"/>
                  <a:gd name="connsiteX7" fmla="*/ 579326 w 697761"/>
                  <a:gd name="connsiteY7" fmla="*/ 15231 h 556343"/>
                  <a:gd name="connsiteX0" fmla="*/ 566526 w 684961"/>
                  <a:gd name="connsiteY0" fmla="*/ 15231 h 556343"/>
                  <a:gd name="connsiteX1" fmla="*/ 284424 w 684961"/>
                  <a:gd name="connsiteY1" fmla="*/ 34687 h 556343"/>
                  <a:gd name="connsiteX2" fmla="*/ 187147 w 684961"/>
                  <a:gd name="connsiteY2" fmla="*/ 209784 h 556343"/>
                  <a:gd name="connsiteX3" fmla="*/ 2322 w 684961"/>
                  <a:gd name="connsiteY3" fmla="*/ 345972 h 556343"/>
                  <a:gd name="connsiteX4" fmla="*/ 109326 w 684961"/>
                  <a:gd name="connsiteY4" fmla="*/ 530796 h 556343"/>
                  <a:gd name="connsiteX5" fmla="*/ 469249 w 684961"/>
                  <a:gd name="connsiteY5" fmla="*/ 521069 h 556343"/>
                  <a:gd name="connsiteX6" fmla="*/ 683258 w 684961"/>
                  <a:gd name="connsiteY6" fmla="*/ 209784 h 556343"/>
                  <a:gd name="connsiteX7" fmla="*/ 566526 w 684961"/>
                  <a:gd name="connsiteY7" fmla="*/ 15231 h 556343"/>
                  <a:gd name="connsiteX0" fmla="*/ 566526 w 684831"/>
                  <a:gd name="connsiteY0" fmla="*/ 19313 h 560425"/>
                  <a:gd name="connsiteX1" fmla="*/ 323334 w 684831"/>
                  <a:gd name="connsiteY1" fmla="*/ 29042 h 560425"/>
                  <a:gd name="connsiteX2" fmla="*/ 187147 w 684831"/>
                  <a:gd name="connsiteY2" fmla="*/ 213866 h 560425"/>
                  <a:gd name="connsiteX3" fmla="*/ 2322 w 684831"/>
                  <a:gd name="connsiteY3" fmla="*/ 350054 h 560425"/>
                  <a:gd name="connsiteX4" fmla="*/ 109326 w 684831"/>
                  <a:gd name="connsiteY4" fmla="*/ 534878 h 560425"/>
                  <a:gd name="connsiteX5" fmla="*/ 469249 w 684831"/>
                  <a:gd name="connsiteY5" fmla="*/ 525151 h 560425"/>
                  <a:gd name="connsiteX6" fmla="*/ 683258 w 684831"/>
                  <a:gd name="connsiteY6" fmla="*/ 213866 h 560425"/>
                  <a:gd name="connsiteX7" fmla="*/ 566526 w 684831"/>
                  <a:gd name="connsiteY7" fmla="*/ 19313 h 560425"/>
                  <a:gd name="connsiteX0" fmla="*/ 521864 w 640169"/>
                  <a:gd name="connsiteY0" fmla="*/ 19313 h 561629"/>
                  <a:gd name="connsiteX1" fmla="*/ 278672 w 640169"/>
                  <a:gd name="connsiteY1" fmla="*/ 29042 h 561629"/>
                  <a:gd name="connsiteX2" fmla="*/ 142485 w 640169"/>
                  <a:gd name="connsiteY2" fmla="*/ 213866 h 561629"/>
                  <a:gd name="connsiteX3" fmla="*/ 6298 w 640169"/>
                  <a:gd name="connsiteY3" fmla="*/ 330598 h 561629"/>
                  <a:gd name="connsiteX4" fmla="*/ 64664 w 640169"/>
                  <a:gd name="connsiteY4" fmla="*/ 534878 h 561629"/>
                  <a:gd name="connsiteX5" fmla="*/ 424587 w 640169"/>
                  <a:gd name="connsiteY5" fmla="*/ 525151 h 561629"/>
                  <a:gd name="connsiteX6" fmla="*/ 638596 w 640169"/>
                  <a:gd name="connsiteY6" fmla="*/ 213866 h 561629"/>
                  <a:gd name="connsiteX7" fmla="*/ 521864 w 640169"/>
                  <a:gd name="connsiteY7" fmla="*/ 19313 h 561629"/>
                  <a:gd name="connsiteX0" fmla="*/ 523288 w 641593"/>
                  <a:gd name="connsiteY0" fmla="*/ 21452 h 563768"/>
                  <a:gd name="connsiteX1" fmla="*/ 280096 w 641593"/>
                  <a:gd name="connsiteY1" fmla="*/ 31181 h 563768"/>
                  <a:gd name="connsiteX2" fmla="*/ 163365 w 641593"/>
                  <a:gd name="connsiteY2" fmla="*/ 254916 h 563768"/>
                  <a:gd name="connsiteX3" fmla="*/ 7722 w 641593"/>
                  <a:gd name="connsiteY3" fmla="*/ 332737 h 563768"/>
                  <a:gd name="connsiteX4" fmla="*/ 66088 w 641593"/>
                  <a:gd name="connsiteY4" fmla="*/ 537017 h 563768"/>
                  <a:gd name="connsiteX5" fmla="*/ 426011 w 641593"/>
                  <a:gd name="connsiteY5" fmla="*/ 527290 h 563768"/>
                  <a:gd name="connsiteX6" fmla="*/ 640020 w 641593"/>
                  <a:gd name="connsiteY6" fmla="*/ 216005 h 563768"/>
                  <a:gd name="connsiteX7" fmla="*/ 523288 w 641593"/>
                  <a:gd name="connsiteY7" fmla="*/ 21452 h 563768"/>
                  <a:gd name="connsiteX0" fmla="*/ 549091 w 667396"/>
                  <a:gd name="connsiteY0" fmla="*/ 21452 h 563768"/>
                  <a:gd name="connsiteX1" fmla="*/ 305899 w 667396"/>
                  <a:gd name="connsiteY1" fmla="*/ 31181 h 563768"/>
                  <a:gd name="connsiteX2" fmla="*/ 189168 w 667396"/>
                  <a:gd name="connsiteY2" fmla="*/ 254916 h 563768"/>
                  <a:gd name="connsiteX3" fmla="*/ 4342 w 667396"/>
                  <a:gd name="connsiteY3" fmla="*/ 332737 h 563768"/>
                  <a:gd name="connsiteX4" fmla="*/ 91891 w 667396"/>
                  <a:gd name="connsiteY4" fmla="*/ 537017 h 563768"/>
                  <a:gd name="connsiteX5" fmla="*/ 451814 w 667396"/>
                  <a:gd name="connsiteY5" fmla="*/ 527290 h 563768"/>
                  <a:gd name="connsiteX6" fmla="*/ 665823 w 667396"/>
                  <a:gd name="connsiteY6" fmla="*/ 216005 h 563768"/>
                  <a:gd name="connsiteX7" fmla="*/ 549091 w 667396"/>
                  <a:gd name="connsiteY7" fmla="*/ 21452 h 563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7396" h="563768">
                    <a:moveTo>
                      <a:pt x="549091" y="21452"/>
                    </a:moveTo>
                    <a:cubicBezTo>
                      <a:pt x="489104" y="-9352"/>
                      <a:pt x="365886" y="-7730"/>
                      <a:pt x="305899" y="31181"/>
                    </a:cubicBezTo>
                    <a:cubicBezTo>
                      <a:pt x="245912" y="70092"/>
                      <a:pt x="239427" y="204657"/>
                      <a:pt x="189168" y="254916"/>
                    </a:cubicBezTo>
                    <a:cubicBezTo>
                      <a:pt x="138909" y="305175"/>
                      <a:pt x="20555" y="285720"/>
                      <a:pt x="4342" y="332737"/>
                    </a:cubicBezTo>
                    <a:cubicBezTo>
                      <a:pt x="-11871" y="379754"/>
                      <a:pt x="17312" y="504591"/>
                      <a:pt x="91891" y="537017"/>
                    </a:cubicBezTo>
                    <a:cubicBezTo>
                      <a:pt x="166470" y="569443"/>
                      <a:pt x="331839" y="579171"/>
                      <a:pt x="451814" y="527290"/>
                    </a:cubicBezTo>
                    <a:cubicBezTo>
                      <a:pt x="571789" y="475409"/>
                      <a:pt x="652853" y="297069"/>
                      <a:pt x="665823" y="216005"/>
                    </a:cubicBezTo>
                    <a:cubicBezTo>
                      <a:pt x="678793" y="134941"/>
                      <a:pt x="609078" y="52256"/>
                      <a:pt x="549091" y="214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201">
                <a:extLst>
                  <a:ext uri="{FF2B5EF4-FFF2-40B4-BE49-F238E27FC236}">
                    <a16:creationId xmlns:a16="http://schemas.microsoft.com/office/drawing/2014/main" id="{A1C37BF6-47BE-4573-81CC-C4A594B354B1}"/>
                  </a:ext>
                </a:extLst>
              </p:cNvPr>
              <p:cNvSpPr/>
              <p:nvPr/>
            </p:nvSpPr>
            <p:spPr>
              <a:xfrm>
                <a:off x="4571580" y="4263202"/>
                <a:ext cx="584594" cy="177411"/>
              </a:xfrm>
              <a:custGeom>
                <a:avLst/>
                <a:gdLst>
                  <a:gd name="connsiteX0" fmla="*/ 0 w 584594"/>
                  <a:gd name="connsiteY0" fmla="*/ 136541 h 177411"/>
                  <a:gd name="connsiteX1" fmla="*/ 97277 w 584594"/>
                  <a:gd name="connsiteY1" fmla="*/ 354 h 177411"/>
                  <a:gd name="connsiteX2" fmla="*/ 408562 w 584594"/>
                  <a:gd name="connsiteY2" fmla="*/ 97630 h 177411"/>
                  <a:gd name="connsiteX3" fmla="*/ 583660 w 584594"/>
                  <a:gd name="connsiteY3" fmla="*/ 117086 h 177411"/>
                  <a:gd name="connsiteX4" fmla="*/ 466928 w 584594"/>
                  <a:gd name="connsiteY4" fmla="*/ 165724 h 177411"/>
                  <a:gd name="connsiteX5" fmla="*/ 233464 w 584594"/>
                  <a:gd name="connsiteY5" fmla="*/ 117086 h 177411"/>
                  <a:gd name="connsiteX6" fmla="*/ 136187 w 584594"/>
                  <a:gd name="connsiteY6" fmla="*/ 107358 h 177411"/>
                  <a:gd name="connsiteX7" fmla="*/ 97277 w 584594"/>
                  <a:gd name="connsiteY7" fmla="*/ 175452 h 177411"/>
                  <a:gd name="connsiteX8" fmla="*/ 0 w 584594"/>
                  <a:gd name="connsiteY8" fmla="*/ 136541 h 17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594" h="177411">
                    <a:moveTo>
                      <a:pt x="0" y="136541"/>
                    </a:moveTo>
                    <a:cubicBezTo>
                      <a:pt x="0" y="107358"/>
                      <a:pt x="29184" y="6839"/>
                      <a:pt x="97277" y="354"/>
                    </a:cubicBezTo>
                    <a:cubicBezTo>
                      <a:pt x="165370" y="-6131"/>
                      <a:pt x="327498" y="78175"/>
                      <a:pt x="408562" y="97630"/>
                    </a:cubicBezTo>
                    <a:cubicBezTo>
                      <a:pt x="489626" y="117085"/>
                      <a:pt x="573932" y="105737"/>
                      <a:pt x="583660" y="117086"/>
                    </a:cubicBezTo>
                    <a:cubicBezTo>
                      <a:pt x="593388" y="128435"/>
                      <a:pt x="525294" y="165724"/>
                      <a:pt x="466928" y="165724"/>
                    </a:cubicBezTo>
                    <a:cubicBezTo>
                      <a:pt x="408562" y="165724"/>
                      <a:pt x="288587" y="126814"/>
                      <a:pt x="233464" y="117086"/>
                    </a:cubicBezTo>
                    <a:cubicBezTo>
                      <a:pt x="178341" y="107358"/>
                      <a:pt x="158885" y="97630"/>
                      <a:pt x="136187" y="107358"/>
                    </a:cubicBezTo>
                    <a:cubicBezTo>
                      <a:pt x="113489" y="117086"/>
                      <a:pt x="119975" y="167346"/>
                      <a:pt x="97277" y="175452"/>
                    </a:cubicBezTo>
                    <a:cubicBezTo>
                      <a:pt x="74579" y="183558"/>
                      <a:pt x="0" y="165724"/>
                      <a:pt x="0" y="136541"/>
                    </a:cubicBezTo>
                    <a:close/>
                  </a:path>
                </a:pathLst>
              </a:custGeom>
              <a:solidFill>
                <a:srgbClr val="B48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a:extLst>
                  <a:ext uri="{FF2B5EF4-FFF2-40B4-BE49-F238E27FC236}">
                    <a16:creationId xmlns:a16="http://schemas.microsoft.com/office/drawing/2014/main" id="{2D560A40-E6E5-4276-B163-742026BE34B8}"/>
                  </a:ext>
                </a:extLst>
              </p:cNvPr>
              <p:cNvSpPr/>
              <p:nvPr/>
            </p:nvSpPr>
            <p:spPr>
              <a:xfrm>
                <a:off x="4503916" y="4460899"/>
                <a:ext cx="45720" cy="64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ectangle 57">
                <a:extLst>
                  <a:ext uri="{FF2B5EF4-FFF2-40B4-BE49-F238E27FC236}">
                    <a16:creationId xmlns:a16="http://schemas.microsoft.com/office/drawing/2014/main" id="{389F0F24-44B6-440A-8799-1BFF647ACAD2}"/>
                  </a:ext>
                </a:extLst>
              </p:cNvPr>
              <p:cNvSpPr/>
              <p:nvPr/>
            </p:nvSpPr>
            <p:spPr>
              <a:xfrm>
                <a:off x="4548580" y="5320179"/>
                <a:ext cx="184452" cy="536928"/>
              </a:xfrm>
              <a:custGeom>
                <a:avLst/>
                <a:gdLst>
                  <a:gd name="connsiteX0" fmla="*/ 0 w 119743"/>
                  <a:gd name="connsiteY0" fmla="*/ 0 h 914400"/>
                  <a:gd name="connsiteX1" fmla="*/ 119743 w 119743"/>
                  <a:gd name="connsiteY1" fmla="*/ 0 h 914400"/>
                  <a:gd name="connsiteX2" fmla="*/ 119743 w 119743"/>
                  <a:gd name="connsiteY2" fmla="*/ 914400 h 914400"/>
                  <a:gd name="connsiteX3" fmla="*/ 0 w 119743"/>
                  <a:gd name="connsiteY3" fmla="*/ 914400 h 914400"/>
                  <a:gd name="connsiteX4" fmla="*/ 0 w 119743"/>
                  <a:gd name="connsiteY4" fmla="*/ 0 h 914400"/>
                  <a:gd name="connsiteX0" fmla="*/ 0 w 158653"/>
                  <a:gd name="connsiteY0" fmla="*/ 0 h 914400"/>
                  <a:gd name="connsiteX1" fmla="*/ 158653 w 158653"/>
                  <a:gd name="connsiteY1" fmla="*/ 0 h 914400"/>
                  <a:gd name="connsiteX2" fmla="*/ 119743 w 158653"/>
                  <a:gd name="connsiteY2" fmla="*/ 914400 h 914400"/>
                  <a:gd name="connsiteX3" fmla="*/ 0 w 158653"/>
                  <a:gd name="connsiteY3" fmla="*/ 914400 h 914400"/>
                  <a:gd name="connsiteX4" fmla="*/ 0 w 158653"/>
                  <a:gd name="connsiteY4" fmla="*/ 0 h 914400"/>
                  <a:gd name="connsiteX0" fmla="*/ 29183 w 158653"/>
                  <a:gd name="connsiteY0" fmla="*/ 0 h 933855"/>
                  <a:gd name="connsiteX1" fmla="*/ 158653 w 158653"/>
                  <a:gd name="connsiteY1" fmla="*/ 19455 h 933855"/>
                  <a:gd name="connsiteX2" fmla="*/ 119743 w 158653"/>
                  <a:gd name="connsiteY2" fmla="*/ 933855 h 933855"/>
                  <a:gd name="connsiteX3" fmla="*/ 0 w 158653"/>
                  <a:gd name="connsiteY3" fmla="*/ 933855 h 933855"/>
                  <a:gd name="connsiteX4" fmla="*/ 29183 w 158653"/>
                  <a:gd name="connsiteY4" fmla="*/ 0 h 933855"/>
                  <a:gd name="connsiteX0" fmla="*/ 29183 w 226165"/>
                  <a:gd name="connsiteY0" fmla="*/ 3649 h 937504"/>
                  <a:gd name="connsiteX1" fmla="*/ 226165 w 226165"/>
                  <a:gd name="connsiteY1" fmla="*/ 0 h 937504"/>
                  <a:gd name="connsiteX2" fmla="*/ 119743 w 226165"/>
                  <a:gd name="connsiteY2" fmla="*/ 937504 h 937504"/>
                  <a:gd name="connsiteX3" fmla="*/ 0 w 226165"/>
                  <a:gd name="connsiteY3" fmla="*/ 937504 h 937504"/>
                  <a:gd name="connsiteX4" fmla="*/ 29183 w 226165"/>
                  <a:gd name="connsiteY4" fmla="*/ 3649 h 937504"/>
                  <a:gd name="connsiteX0" fmla="*/ 18935 w 215917"/>
                  <a:gd name="connsiteY0" fmla="*/ 3649 h 937504"/>
                  <a:gd name="connsiteX1" fmla="*/ 215917 w 215917"/>
                  <a:gd name="connsiteY1" fmla="*/ 0 h 937504"/>
                  <a:gd name="connsiteX2" fmla="*/ 109495 w 215917"/>
                  <a:gd name="connsiteY2" fmla="*/ 937504 h 937504"/>
                  <a:gd name="connsiteX3" fmla="*/ 0 w 215917"/>
                  <a:gd name="connsiteY3" fmla="*/ 642901 h 937504"/>
                  <a:gd name="connsiteX4" fmla="*/ 18935 w 215917"/>
                  <a:gd name="connsiteY4" fmla="*/ 3649 h 937504"/>
                  <a:gd name="connsiteX0" fmla="*/ 18935 w 215917"/>
                  <a:gd name="connsiteY0" fmla="*/ 3649 h 642901"/>
                  <a:gd name="connsiteX1" fmla="*/ 215917 w 215917"/>
                  <a:gd name="connsiteY1" fmla="*/ 0 h 642901"/>
                  <a:gd name="connsiteX2" fmla="*/ 142801 w 215917"/>
                  <a:gd name="connsiteY2" fmla="*/ 637640 h 642901"/>
                  <a:gd name="connsiteX3" fmla="*/ 0 w 215917"/>
                  <a:gd name="connsiteY3" fmla="*/ 642901 h 642901"/>
                  <a:gd name="connsiteX4" fmla="*/ 18935 w 215917"/>
                  <a:gd name="connsiteY4" fmla="*/ 3649 h 642901"/>
                  <a:gd name="connsiteX0" fmla="*/ 16373 w 213355"/>
                  <a:gd name="connsiteY0" fmla="*/ 3649 h 637640"/>
                  <a:gd name="connsiteX1" fmla="*/ 213355 w 213355"/>
                  <a:gd name="connsiteY1" fmla="*/ 0 h 637640"/>
                  <a:gd name="connsiteX2" fmla="*/ 140239 w 213355"/>
                  <a:gd name="connsiteY2" fmla="*/ 637640 h 637640"/>
                  <a:gd name="connsiteX3" fmla="*/ 0 w 213355"/>
                  <a:gd name="connsiteY3" fmla="*/ 637640 h 637640"/>
                  <a:gd name="connsiteX4" fmla="*/ 16373 w 213355"/>
                  <a:gd name="connsiteY4" fmla="*/ 3649 h 637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55" h="637640">
                    <a:moveTo>
                      <a:pt x="16373" y="3649"/>
                    </a:moveTo>
                    <a:lnTo>
                      <a:pt x="213355" y="0"/>
                    </a:lnTo>
                    <a:lnTo>
                      <a:pt x="140239" y="637640"/>
                    </a:lnTo>
                    <a:lnTo>
                      <a:pt x="0" y="637640"/>
                    </a:lnTo>
                    <a:lnTo>
                      <a:pt x="16373" y="364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204">
                <a:extLst>
                  <a:ext uri="{FF2B5EF4-FFF2-40B4-BE49-F238E27FC236}">
                    <a16:creationId xmlns:a16="http://schemas.microsoft.com/office/drawing/2014/main" id="{A3A1705C-070A-40FB-BC17-2E12FF2E02FF}"/>
                  </a:ext>
                </a:extLst>
              </p:cNvPr>
              <p:cNvSpPr/>
              <p:nvPr/>
            </p:nvSpPr>
            <p:spPr>
              <a:xfrm>
                <a:off x="4627464" y="4445960"/>
                <a:ext cx="368192" cy="359897"/>
              </a:xfrm>
              <a:custGeom>
                <a:avLst/>
                <a:gdLst>
                  <a:gd name="connsiteX0" fmla="*/ 93111 w 368192"/>
                  <a:gd name="connsiteY0" fmla="*/ 2822 h 359897"/>
                  <a:gd name="connsiteX1" fmla="*/ 365485 w 368192"/>
                  <a:gd name="connsiteY1" fmla="*/ 314108 h 359897"/>
                  <a:gd name="connsiteX2" fmla="*/ 219570 w 368192"/>
                  <a:gd name="connsiteY2" fmla="*/ 343291 h 359897"/>
                  <a:gd name="connsiteX3" fmla="*/ 5562 w 368192"/>
                  <a:gd name="connsiteY3" fmla="*/ 168193 h 359897"/>
                  <a:gd name="connsiteX4" fmla="*/ 93111 w 368192"/>
                  <a:gd name="connsiteY4" fmla="*/ 2822 h 35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192" h="359897">
                    <a:moveTo>
                      <a:pt x="93111" y="2822"/>
                    </a:moveTo>
                    <a:cubicBezTo>
                      <a:pt x="153098" y="27141"/>
                      <a:pt x="344409" y="257363"/>
                      <a:pt x="365485" y="314108"/>
                    </a:cubicBezTo>
                    <a:cubicBezTo>
                      <a:pt x="386561" y="370853"/>
                      <a:pt x="279557" y="367610"/>
                      <a:pt x="219570" y="343291"/>
                    </a:cubicBezTo>
                    <a:cubicBezTo>
                      <a:pt x="159583" y="318972"/>
                      <a:pt x="28260" y="218453"/>
                      <a:pt x="5562" y="168193"/>
                    </a:cubicBezTo>
                    <a:cubicBezTo>
                      <a:pt x="-17136" y="117933"/>
                      <a:pt x="33124" y="-21497"/>
                      <a:pt x="93111" y="2822"/>
                    </a:cubicBezTo>
                    <a:close/>
                  </a:path>
                </a:pathLst>
              </a:custGeom>
              <a:solidFill>
                <a:srgbClr val="C2C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ectangle 57">
                <a:extLst>
                  <a:ext uri="{FF2B5EF4-FFF2-40B4-BE49-F238E27FC236}">
                    <a16:creationId xmlns:a16="http://schemas.microsoft.com/office/drawing/2014/main" id="{015443B3-0FBB-45BB-BE31-01F303DFB408}"/>
                  </a:ext>
                </a:extLst>
              </p:cNvPr>
              <p:cNvSpPr/>
              <p:nvPr/>
            </p:nvSpPr>
            <p:spPr>
              <a:xfrm>
                <a:off x="4795299" y="5337766"/>
                <a:ext cx="170610" cy="517632"/>
              </a:xfrm>
              <a:custGeom>
                <a:avLst/>
                <a:gdLst>
                  <a:gd name="connsiteX0" fmla="*/ 0 w 119743"/>
                  <a:gd name="connsiteY0" fmla="*/ 0 h 914400"/>
                  <a:gd name="connsiteX1" fmla="*/ 119743 w 119743"/>
                  <a:gd name="connsiteY1" fmla="*/ 0 h 914400"/>
                  <a:gd name="connsiteX2" fmla="*/ 119743 w 119743"/>
                  <a:gd name="connsiteY2" fmla="*/ 914400 h 914400"/>
                  <a:gd name="connsiteX3" fmla="*/ 0 w 119743"/>
                  <a:gd name="connsiteY3" fmla="*/ 914400 h 914400"/>
                  <a:gd name="connsiteX4" fmla="*/ 0 w 119743"/>
                  <a:gd name="connsiteY4" fmla="*/ 0 h 914400"/>
                  <a:gd name="connsiteX0" fmla="*/ 0 w 158653"/>
                  <a:gd name="connsiteY0" fmla="*/ 0 h 914400"/>
                  <a:gd name="connsiteX1" fmla="*/ 158653 w 158653"/>
                  <a:gd name="connsiteY1" fmla="*/ 0 h 914400"/>
                  <a:gd name="connsiteX2" fmla="*/ 119743 w 158653"/>
                  <a:gd name="connsiteY2" fmla="*/ 914400 h 914400"/>
                  <a:gd name="connsiteX3" fmla="*/ 0 w 158653"/>
                  <a:gd name="connsiteY3" fmla="*/ 914400 h 914400"/>
                  <a:gd name="connsiteX4" fmla="*/ 0 w 158653"/>
                  <a:gd name="connsiteY4" fmla="*/ 0 h 914400"/>
                  <a:gd name="connsiteX0" fmla="*/ 29183 w 158653"/>
                  <a:gd name="connsiteY0" fmla="*/ 0 h 933855"/>
                  <a:gd name="connsiteX1" fmla="*/ 158653 w 158653"/>
                  <a:gd name="connsiteY1" fmla="*/ 19455 h 933855"/>
                  <a:gd name="connsiteX2" fmla="*/ 119743 w 158653"/>
                  <a:gd name="connsiteY2" fmla="*/ 933855 h 933855"/>
                  <a:gd name="connsiteX3" fmla="*/ 0 w 158653"/>
                  <a:gd name="connsiteY3" fmla="*/ 933855 h 933855"/>
                  <a:gd name="connsiteX4" fmla="*/ 29183 w 158653"/>
                  <a:gd name="connsiteY4" fmla="*/ 0 h 933855"/>
                  <a:gd name="connsiteX0" fmla="*/ 0 w 196980"/>
                  <a:gd name="connsiteY0" fmla="*/ 0 h 956960"/>
                  <a:gd name="connsiteX1" fmla="*/ 196980 w 196980"/>
                  <a:gd name="connsiteY1" fmla="*/ 42560 h 956960"/>
                  <a:gd name="connsiteX2" fmla="*/ 158070 w 196980"/>
                  <a:gd name="connsiteY2" fmla="*/ 956960 h 956960"/>
                  <a:gd name="connsiteX3" fmla="*/ 38327 w 196980"/>
                  <a:gd name="connsiteY3" fmla="*/ 956960 h 956960"/>
                  <a:gd name="connsiteX4" fmla="*/ 0 w 196980"/>
                  <a:gd name="connsiteY4" fmla="*/ 0 h 956960"/>
                  <a:gd name="connsiteX0" fmla="*/ 0 w 196980"/>
                  <a:gd name="connsiteY0" fmla="*/ 0 h 956960"/>
                  <a:gd name="connsiteX1" fmla="*/ 196980 w 196980"/>
                  <a:gd name="connsiteY1" fmla="*/ 42560 h 956960"/>
                  <a:gd name="connsiteX2" fmla="*/ 158070 w 196980"/>
                  <a:gd name="connsiteY2" fmla="*/ 956960 h 956960"/>
                  <a:gd name="connsiteX3" fmla="*/ 27215 w 196980"/>
                  <a:gd name="connsiteY3" fmla="*/ 580466 h 956960"/>
                  <a:gd name="connsiteX4" fmla="*/ 0 w 196980"/>
                  <a:gd name="connsiteY4" fmla="*/ 0 h 956960"/>
                  <a:gd name="connsiteX0" fmla="*/ 0 w 202519"/>
                  <a:gd name="connsiteY0" fmla="*/ 0 h 648920"/>
                  <a:gd name="connsiteX1" fmla="*/ 196980 w 202519"/>
                  <a:gd name="connsiteY1" fmla="*/ 42560 h 648920"/>
                  <a:gd name="connsiteX2" fmla="*/ 202519 w 202519"/>
                  <a:gd name="connsiteY2" fmla="*/ 648920 h 648920"/>
                  <a:gd name="connsiteX3" fmla="*/ 27215 w 202519"/>
                  <a:gd name="connsiteY3" fmla="*/ 580466 h 648920"/>
                  <a:gd name="connsiteX4" fmla="*/ 0 w 202519"/>
                  <a:gd name="connsiteY4" fmla="*/ 0 h 648920"/>
                  <a:gd name="connsiteX0" fmla="*/ 0 w 202519"/>
                  <a:gd name="connsiteY0" fmla="*/ 0 h 648920"/>
                  <a:gd name="connsiteX1" fmla="*/ 196980 w 202519"/>
                  <a:gd name="connsiteY1" fmla="*/ 42560 h 648920"/>
                  <a:gd name="connsiteX2" fmla="*/ 202519 w 202519"/>
                  <a:gd name="connsiteY2" fmla="*/ 648920 h 648920"/>
                  <a:gd name="connsiteX3" fmla="*/ 27215 w 202519"/>
                  <a:gd name="connsiteY3" fmla="*/ 614661 h 648920"/>
                  <a:gd name="connsiteX4" fmla="*/ 0 w 202519"/>
                  <a:gd name="connsiteY4" fmla="*/ 0 h 648920"/>
                  <a:gd name="connsiteX0" fmla="*/ 0 w 197565"/>
                  <a:gd name="connsiteY0" fmla="*/ 0 h 622616"/>
                  <a:gd name="connsiteX1" fmla="*/ 196980 w 197565"/>
                  <a:gd name="connsiteY1" fmla="*/ 42560 h 622616"/>
                  <a:gd name="connsiteX2" fmla="*/ 197395 w 197565"/>
                  <a:gd name="connsiteY2" fmla="*/ 622616 h 622616"/>
                  <a:gd name="connsiteX3" fmla="*/ 27215 w 197565"/>
                  <a:gd name="connsiteY3" fmla="*/ 614661 h 622616"/>
                  <a:gd name="connsiteX4" fmla="*/ 0 w 197565"/>
                  <a:gd name="connsiteY4" fmla="*/ 0 h 622616"/>
                  <a:gd name="connsiteX0" fmla="*/ 0 w 197565"/>
                  <a:gd name="connsiteY0" fmla="*/ 0 h 617355"/>
                  <a:gd name="connsiteX1" fmla="*/ 196980 w 197565"/>
                  <a:gd name="connsiteY1" fmla="*/ 42560 h 617355"/>
                  <a:gd name="connsiteX2" fmla="*/ 197395 w 197565"/>
                  <a:gd name="connsiteY2" fmla="*/ 617355 h 617355"/>
                  <a:gd name="connsiteX3" fmla="*/ 27215 w 197565"/>
                  <a:gd name="connsiteY3" fmla="*/ 614661 h 617355"/>
                  <a:gd name="connsiteX4" fmla="*/ 0 w 197565"/>
                  <a:gd name="connsiteY4" fmla="*/ 0 h 617355"/>
                  <a:gd name="connsiteX0" fmla="*/ 0 w 197345"/>
                  <a:gd name="connsiteY0" fmla="*/ 0 h 614661"/>
                  <a:gd name="connsiteX1" fmla="*/ 196980 w 197345"/>
                  <a:gd name="connsiteY1" fmla="*/ 42560 h 614661"/>
                  <a:gd name="connsiteX2" fmla="*/ 194833 w 197345"/>
                  <a:gd name="connsiteY2" fmla="*/ 609464 h 614661"/>
                  <a:gd name="connsiteX3" fmla="*/ 27215 w 197345"/>
                  <a:gd name="connsiteY3" fmla="*/ 614661 h 614661"/>
                  <a:gd name="connsiteX4" fmla="*/ 0 w 197345"/>
                  <a:gd name="connsiteY4" fmla="*/ 0 h 614661"/>
                  <a:gd name="connsiteX0" fmla="*/ 0 w 197345"/>
                  <a:gd name="connsiteY0" fmla="*/ 0 h 614725"/>
                  <a:gd name="connsiteX1" fmla="*/ 196980 w 197345"/>
                  <a:gd name="connsiteY1" fmla="*/ 42560 h 614725"/>
                  <a:gd name="connsiteX2" fmla="*/ 194833 w 197345"/>
                  <a:gd name="connsiteY2" fmla="*/ 614725 h 614725"/>
                  <a:gd name="connsiteX3" fmla="*/ 27215 w 197345"/>
                  <a:gd name="connsiteY3" fmla="*/ 614661 h 614725"/>
                  <a:gd name="connsiteX4" fmla="*/ 0 w 197345"/>
                  <a:gd name="connsiteY4" fmla="*/ 0 h 6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45" h="614725">
                    <a:moveTo>
                      <a:pt x="0" y="0"/>
                    </a:moveTo>
                    <a:lnTo>
                      <a:pt x="196980" y="42560"/>
                    </a:lnTo>
                    <a:cubicBezTo>
                      <a:pt x="198826" y="244680"/>
                      <a:pt x="192987" y="412605"/>
                      <a:pt x="194833" y="614725"/>
                    </a:cubicBezTo>
                    <a:lnTo>
                      <a:pt x="27215" y="614661"/>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7" name="Freeform 82">
              <a:extLst>
                <a:ext uri="{FF2B5EF4-FFF2-40B4-BE49-F238E27FC236}">
                  <a16:creationId xmlns:a16="http://schemas.microsoft.com/office/drawing/2014/main" id="{D38068E7-6AA6-4E04-8AC9-E01AF92B7158}"/>
                </a:ext>
              </a:extLst>
            </p:cNvPr>
            <p:cNvSpPr/>
            <p:nvPr/>
          </p:nvSpPr>
          <p:spPr>
            <a:xfrm flipH="1">
              <a:off x="4269212" y="4405263"/>
              <a:ext cx="265723" cy="164024"/>
            </a:xfrm>
            <a:custGeom>
              <a:avLst/>
              <a:gdLst>
                <a:gd name="connsiteX0" fmla="*/ 3615 w 226564"/>
                <a:gd name="connsiteY0" fmla="*/ 16956 h 216984"/>
                <a:gd name="connsiteX1" fmla="*/ 225071 w 226564"/>
                <a:gd name="connsiteY1" fmla="*/ 33625 h 216984"/>
                <a:gd name="connsiteX2" fmla="*/ 96483 w 226564"/>
                <a:gd name="connsiteY2" fmla="*/ 216981 h 216984"/>
                <a:gd name="connsiteX3" fmla="*/ 3615 w 226564"/>
                <a:gd name="connsiteY3" fmla="*/ 16956 h 216984"/>
                <a:gd name="connsiteX0" fmla="*/ 6895 w 229554"/>
                <a:gd name="connsiteY0" fmla="*/ 16956 h 216984"/>
                <a:gd name="connsiteX1" fmla="*/ 228351 w 229554"/>
                <a:gd name="connsiteY1" fmla="*/ 33625 h 216984"/>
                <a:gd name="connsiteX2" fmla="*/ 70515 w 229554"/>
                <a:gd name="connsiteY2" fmla="*/ 216981 h 216984"/>
                <a:gd name="connsiteX3" fmla="*/ 6895 w 229554"/>
                <a:gd name="connsiteY3" fmla="*/ 16956 h 216984"/>
                <a:gd name="connsiteX0" fmla="*/ 5861 w 230409"/>
                <a:gd name="connsiteY0" fmla="*/ 16956 h 240210"/>
                <a:gd name="connsiteX1" fmla="*/ 227317 w 230409"/>
                <a:gd name="connsiteY1" fmla="*/ 33625 h 240210"/>
                <a:gd name="connsiteX2" fmla="*/ 127717 w 230409"/>
                <a:gd name="connsiteY2" fmla="*/ 215608 h 240210"/>
                <a:gd name="connsiteX3" fmla="*/ 69481 w 230409"/>
                <a:gd name="connsiteY3" fmla="*/ 216981 h 240210"/>
                <a:gd name="connsiteX4" fmla="*/ 5861 w 230409"/>
                <a:gd name="connsiteY4" fmla="*/ 16956 h 240210"/>
                <a:gd name="connsiteX0" fmla="*/ 4598 w 229146"/>
                <a:gd name="connsiteY0" fmla="*/ 30201 h 414750"/>
                <a:gd name="connsiteX1" fmla="*/ 226054 w 229146"/>
                <a:gd name="connsiteY1" fmla="*/ 46870 h 414750"/>
                <a:gd name="connsiteX2" fmla="*/ 126454 w 229146"/>
                <a:gd name="connsiteY2" fmla="*/ 228853 h 414750"/>
                <a:gd name="connsiteX3" fmla="*/ 79919 w 229146"/>
                <a:gd name="connsiteY3" fmla="*/ 410790 h 414750"/>
                <a:gd name="connsiteX4" fmla="*/ 4598 w 229146"/>
                <a:gd name="connsiteY4" fmla="*/ 30201 h 414750"/>
                <a:gd name="connsiteX0" fmla="*/ 5446 w 229994"/>
                <a:gd name="connsiteY0" fmla="*/ 16372 h 396967"/>
                <a:gd name="connsiteX1" fmla="*/ 226902 w 229994"/>
                <a:gd name="connsiteY1" fmla="*/ 33041 h 396967"/>
                <a:gd name="connsiteX2" fmla="*/ 127302 w 229994"/>
                <a:gd name="connsiteY2" fmla="*/ 215024 h 396967"/>
                <a:gd name="connsiteX3" fmla="*/ 80767 w 229994"/>
                <a:gd name="connsiteY3" fmla="*/ 396961 h 396967"/>
                <a:gd name="connsiteX4" fmla="*/ 68801 w 229994"/>
                <a:gd name="connsiteY4" fmla="*/ 208334 h 396967"/>
                <a:gd name="connsiteX5" fmla="*/ 5446 w 229994"/>
                <a:gd name="connsiteY5" fmla="*/ 16372 h 396967"/>
                <a:gd name="connsiteX0" fmla="*/ 5446 w 229994"/>
                <a:gd name="connsiteY0" fmla="*/ 16372 h 423223"/>
                <a:gd name="connsiteX1" fmla="*/ 226902 w 229994"/>
                <a:gd name="connsiteY1" fmla="*/ 33041 h 423223"/>
                <a:gd name="connsiteX2" fmla="*/ 127302 w 229994"/>
                <a:gd name="connsiteY2" fmla="*/ 215024 h 423223"/>
                <a:gd name="connsiteX3" fmla="*/ 127300 w 229994"/>
                <a:gd name="connsiteY3" fmla="*/ 402278 h 423223"/>
                <a:gd name="connsiteX4" fmla="*/ 80767 w 229994"/>
                <a:gd name="connsiteY4" fmla="*/ 396961 h 423223"/>
                <a:gd name="connsiteX5" fmla="*/ 68801 w 229994"/>
                <a:gd name="connsiteY5" fmla="*/ 208334 h 423223"/>
                <a:gd name="connsiteX6" fmla="*/ 5446 w 229994"/>
                <a:gd name="connsiteY6" fmla="*/ 16372 h 423223"/>
                <a:gd name="connsiteX0" fmla="*/ 5446 w 229994"/>
                <a:gd name="connsiteY0" fmla="*/ 16372 h 415862"/>
                <a:gd name="connsiteX1" fmla="*/ 226902 w 229994"/>
                <a:gd name="connsiteY1" fmla="*/ 33041 h 415862"/>
                <a:gd name="connsiteX2" fmla="*/ 127302 w 229994"/>
                <a:gd name="connsiteY2" fmla="*/ 215024 h 415862"/>
                <a:gd name="connsiteX3" fmla="*/ 162398 w 229994"/>
                <a:gd name="connsiteY3" fmla="*/ 335397 h 415862"/>
                <a:gd name="connsiteX4" fmla="*/ 127300 w 229994"/>
                <a:gd name="connsiteY4" fmla="*/ 402278 h 415862"/>
                <a:gd name="connsiteX5" fmla="*/ 80767 w 229994"/>
                <a:gd name="connsiteY5" fmla="*/ 396961 h 415862"/>
                <a:gd name="connsiteX6" fmla="*/ 68801 w 229994"/>
                <a:gd name="connsiteY6" fmla="*/ 208334 h 415862"/>
                <a:gd name="connsiteX7" fmla="*/ 5446 w 229994"/>
                <a:gd name="connsiteY7" fmla="*/ 16372 h 415862"/>
                <a:gd name="connsiteX0" fmla="*/ 5446 w 525089"/>
                <a:gd name="connsiteY0" fmla="*/ 16372 h 415862"/>
                <a:gd name="connsiteX1" fmla="*/ 226902 w 525089"/>
                <a:gd name="connsiteY1" fmla="*/ 33041 h 415862"/>
                <a:gd name="connsiteX2" fmla="*/ 127302 w 525089"/>
                <a:gd name="connsiteY2" fmla="*/ 215024 h 415862"/>
                <a:gd name="connsiteX3" fmla="*/ 525089 w 525089"/>
                <a:gd name="connsiteY3" fmla="*/ 342084 h 415862"/>
                <a:gd name="connsiteX4" fmla="*/ 127300 w 525089"/>
                <a:gd name="connsiteY4" fmla="*/ 402278 h 415862"/>
                <a:gd name="connsiteX5" fmla="*/ 80767 w 525089"/>
                <a:gd name="connsiteY5" fmla="*/ 396961 h 415862"/>
                <a:gd name="connsiteX6" fmla="*/ 68801 w 525089"/>
                <a:gd name="connsiteY6" fmla="*/ 208334 h 415862"/>
                <a:gd name="connsiteX7" fmla="*/ 5446 w 525089"/>
                <a:gd name="connsiteY7" fmla="*/ 16372 h 415862"/>
                <a:gd name="connsiteX0" fmla="*/ 5446 w 525924"/>
                <a:gd name="connsiteY0" fmla="*/ 16372 h 415862"/>
                <a:gd name="connsiteX1" fmla="*/ 226902 w 525924"/>
                <a:gd name="connsiteY1" fmla="*/ 33041 h 415862"/>
                <a:gd name="connsiteX2" fmla="*/ 127302 w 525924"/>
                <a:gd name="connsiteY2" fmla="*/ 215024 h 415862"/>
                <a:gd name="connsiteX3" fmla="*/ 150699 w 525924"/>
                <a:gd name="connsiteY3" fmla="*/ 348776 h 415862"/>
                <a:gd name="connsiteX4" fmla="*/ 525089 w 525924"/>
                <a:gd name="connsiteY4" fmla="*/ 342084 h 415862"/>
                <a:gd name="connsiteX5" fmla="*/ 127300 w 525924"/>
                <a:gd name="connsiteY5" fmla="*/ 402278 h 415862"/>
                <a:gd name="connsiteX6" fmla="*/ 80767 w 525924"/>
                <a:gd name="connsiteY6" fmla="*/ 396961 h 415862"/>
                <a:gd name="connsiteX7" fmla="*/ 68801 w 525924"/>
                <a:gd name="connsiteY7" fmla="*/ 208334 h 415862"/>
                <a:gd name="connsiteX8" fmla="*/ 5446 w 525924"/>
                <a:gd name="connsiteY8" fmla="*/ 16372 h 415862"/>
                <a:gd name="connsiteX0" fmla="*/ 5446 w 525924"/>
                <a:gd name="connsiteY0" fmla="*/ 16372 h 415862"/>
                <a:gd name="connsiteX1" fmla="*/ 226902 w 525924"/>
                <a:gd name="connsiteY1" fmla="*/ 33041 h 415862"/>
                <a:gd name="connsiteX2" fmla="*/ 127302 w 525924"/>
                <a:gd name="connsiteY2" fmla="*/ 215024 h 415862"/>
                <a:gd name="connsiteX3" fmla="*/ 150699 w 525924"/>
                <a:gd name="connsiteY3" fmla="*/ 348776 h 415862"/>
                <a:gd name="connsiteX4" fmla="*/ 525089 w 525924"/>
                <a:gd name="connsiteY4" fmla="*/ 342084 h 415862"/>
                <a:gd name="connsiteX5" fmla="*/ 127300 w 525924"/>
                <a:gd name="connsiteY5" fmla="*/ 402278 h 415862"/>
                <a:gd name="connsiteX6" fmla="*/ 80767 w 525924"/>
                <a:gd name="connsiteY6" fmla="*/ 396961 h 415862"/>
                <a:gd name="connsiteX7" fmla="*/ 68801 w 525924"/>
                <a:gd name="connsiteY7" fmla="*/ 208334 h 415862"/>
                <a:gd name="connsiteX8" fmla="*/ 5446 w 525924"/>
                <a:gd name="connsiteY8" fmla="*/ 16372 h 415862"/>
                <a:gd name="connsiteX0" fmla="*/ 5446 w 543432"/>
                <a:gd name="connsiteY0" fmla="*/ 16372 h 415862"/>
                <a:gd name="connsiteX1" fmla="*/ 226902 w 543432"/>
                <a:gd name="connsiteY1" fmla="*/ 33041 h 415862"/>
                <a:gd name="connsiteX2" fmla="*/ 127302 w 543432"/>
                <a:gd name="connsiteY2" fmla="*/ 215024 h 415862"/>
                <a:gd name="connsiteX3" fmla="*/ 150699 w 543432"/>
                <a:gd name="connsiteY3" fmla="*/ 348776 h 415862"/>
                <a:gd name="connsiteX4" fmla="*/ 542639 w 543432"/>
                <a:gd name="connsiteY4" fmla="*/ 322020 h 415862"/>
                <a:gd name="connsiteX5" fmla="*/ 127300 w 543432"/>
                <a:gd name="connsiteY5" fmla="*/ 402278 h 415862"/>
                <a:gd name="connsiteX6" fmla="*/ 80767 w 543432"/>
                <a:gd name="connsiteY6" fmla="*/ 396961 h 415862"/>
                <a:gd name="connsiteX7" fmla="*/ 68801 w 543432"/>
                <a:gd name="connsiteY7" fmla="*/ 208334 h 415862"/>
                <a:gd name="connsiteX8" fmla="*/ 5446 w 543432"/>
                <a:gd name="connsiteY8" fmla="*/ 16372 h 415862"/>
                <a:gd name="connsiteX0" fmla="*/ 5446 w 575061"/>
                <a:gd name="connsiteY0" fmla="*/ 16372 h 415505"/>
                <a:gd name="connsiteX1" fmla="*/ 226902 w 575061"/>
                <a:gd name="connsiteY1" fmla="*/ 33041 h 415505"/>
                <a:gd name="connsiteX2" fmla="*/ 127302 w 575061"/>
                <a:gd name="connsiteY2" fmla="*/ 215024 h 415505"/>
                <a:gd name="connsiteX3" fmla="*/ 150699 w 575061"/>
                <a:gd name="connsiteY3" fmla="*/ 348776 h 415505"/>
                <a:gd name="connsiteX4" fmla="*/ 542639 w 575061"/>
                <a:gd name="connsiteY4" fmla="*/ 322020 h 415505"/>
                <a:gd name="connsiteX5" fmla="*/ 513388 w 575061"/>
                <a:gd name="connsiteY5" fmla="*/ 368837 h 415505"/>
                <a:gd name="connsiteX6" fmla="*/ 127300 w 575061"/>
                <a:gd name="connsiteY6" fmla="*/ 402278 h 415505"/>
                <a:gd name="connsiteX7" fmla="*/ 80767 w 575061"/>
                <a:gd name="connsiteY7" fmla="*/ 396961 h 415505"/>
                <a:gd name="connsiteX8" fmla="*/ 68801 w 575061"/>
                <a:gd name="connsiteY8" fmla="*/ 208334 h 415505"/>
                <a:gd name="connsiteX9" fmla="*/ 5446 w 575061"/>
                <a:gd name="connsiteY9" fmla="*/ 16372 h 415505"/>
                <a:gd name="connsiteX0" fmla="*/ 5446 w 575061"/>
                <a:gd name="connsiteY0" fmla="*/ 16372 h 415505"/>
                <a:gd name="connsiteX1" fmla="*/ 226902 w 575061"/>
                <a:gd name="connsiteY1" fmla="*/ 33041 h 415505"/>
                <a:gd name="connsiteX2" fmla="*/ 127302 w 575061"/>
                <a:gd name="connsiteY2" fmla="*/ 215024 h 415505"/>
                <a:gd name="connsiteX3" fmla="*/ 121451 w 575061"/>
                <a:gd name="connsiteY3" fmla="*/ 348776 h 415505"/>
                <a:gd name="connsiteX4" fmla="*/ 542639 w 575061"/>
                <a:gd name="connsiteY4" fmla="*/ 322020 h 415505"/>
                <a:gd name="connsiteX5" fmla="*/ 513388 w 575061"/>
                <a:gd name="connsiteY5" fmla="*/ 368837 h 415505"/>
                <a:gd name="connsiteX6" fmla="*/ 127300 w 575061"/>
                <a:gd name="connsiteY6" fmla="*/ 402278 h 415505"/>
                <a:gd name="connsiteX7" fmla="*/ 80767 w 575061"/>
                <a:gd name="connsiteY7" fmla="*/ 396961 h 415505"/>
                <a:gd name="connsiteX8" fmla="*/ 68801 w 575061"/>
                <a:gd name="connsiteY8" fmla="*/ 208334 h 415505"/>
                <a:gd name="connsiteX9" fmla="*/ 5446 w 575061"/>
                <a:gd name="connsiteY9" fmla="*/ 16372 h 415505"/>
                <a:gd name="connsiteX0" fmla="*/ 5446 w 575061"/>
                <a:gd name="connsiteY0" fmla="*/ 16372 h 415505"/>
                <a:gd name="connsiteX1" fmla="*/ 226902 w 575061"/>
                <a:gd name="connsiteY1" fmla="*/ 33041 h 415505"/>
                <a:gd name="connsiteX2" fmla="*/ 127302 w 575061"/>
                <a:gd name="connsiteY2" fmla="*/ 215024 h 415505"/>
                <a:gd name="connsiteX3" fmla="*/ 121451 w 575061"/>
                <a:gd name="connsiteY3" fmla="*/ 348776 h 415505"/>
                <a:gd name="connsiteX4" fmla="*/ 542639 w 575061"/>
                <a:gd name="connsiteY4" fmla="*/ 322020 h 415505"/>
                <a:gd name="connsiteX5" fmla="*/ 513388 w 575061"/>
                <a:gd name="connsiteY5" fmla="*/ 368837 h 415505"/>
                <a:gd name="connsiteX6" fmla="*/ 127300 w 575061"/>
                <a:gd name="connsiteY6" fmla="*/ 402278 h 415505"/>
                <a:gd name="connsiteX7" fmla="*/ 22267 w 575061"/>
                <a:gd name="connsiteY7" fmla="*/ 396961 h 415505"/>
                <a:gd name="connsiteX8" fmla="*/ 68801 w 575061"/>
                <a:gd name="connsiteY8" fmla="*/ 208334 h 415505"/>
                <a:gd name="connsiteX9" fmla="*/ 5446 w 575061"/>
                <a:gd name="connsiteY9" fmla="*/ 16372 h 415505"/>
                <a:gd name="connsiteX0" fmla="*/ 5446 w 575061"/>
                <a:gd name="connsiteY0" fmla="*/ 16372 h 406970"/>
                <a:gd name="connsiteX1" fmla="*/ 226902 w 575061"/>
                <a:gd name="connsiteY1" fmla="*/ 33041 h 406970"/>
                <a:gd name="connsiteX2" fmla="*/ 127302 w 575061"/>
                <a:gd name="connsiteY2" fmla="*/ 215024 h 406970"/>
                <a:gd name="connsiteX3" fmla="*/ 121451 w 575061"/>
                <a:gd name="connsiteY3" fmla="*/ 348776 h 406970"/>
                <a:gd name="connsiteX4" fmla="*/ 542639 w 575061"/>
                <a:gd name="connsiteY4" fmla="*/ 322020 h 406970"/>
                <a:gd name="connsiteX5" fmla="*/ 513388 w 575061"/>
                <a:gd name="connsiteY5" fmla="*/ 368837 h 406970"/>
                <a:gd name="connsiteX6" fmla="*/ 127300 w 575061"/>
                <a:gd name="connsiteY6" fmla="*/ 402278 h 406970"/>
                <a:gd name="connsiteX7" fmla="*/ 22267 w 575061"/>
                <a:gd name="connsiteY7" fmla="*/ 396961 h 406970"/>
                <a:gd name="connsiteX8" fmla="*/ 80499 w 575061"/>
                <a:gd name="connsiteY8" fmla="*/ 348776 h 406970"/>
                <a:gd name="connsiteX9" fmla="*/ 68801 w 575061"/>
                <a:gd name="connsiteY9" fmla="*/ 208334 h 406970"/>
                <a:gd name="connsiteX10" fmla="*/ 5446 w 575061"/>
                <a:gd name="connsiteY10" fmla="*/ 16372 h 406970"/>
                <a:gd name="connsiteX0" fmla="*/ 5446 w 575061"/>
                <a:gd name="connsiteY0" fmla="*/ 16372 h 409354"/>
                <a:gd name="connsiteX1" fmla="*/ 226902 w 575061"/>
                <a:gd name="connsiteY1" fmla="*/ 33041 h 409354"/>
                <a:gd name="connsiteX2" fmla="*/ 127302 w 575061"/>
                <a:gd name="connsiteY2" fmla="*/ 215024 h 409354"/>
                <a:gd name="connsiteX3" fmla="*/ 121451 w 575061"/>
                <a:gd name="connsiteY3" fmla="*/ 348776 h 409354"/>
                <a:gd name="connsiteX4" fmla="*/ 542639 w 575061"/>
                <a:gd name="connsiteY4" fmla="*/ 322020 h 409354"/>
                <a:gd name="connsiteX5" fmla="*/ 513388 w 575061"/>
                <a:gd name="connsiteY5" fmla="*/ 368837 h 409354"/>
                <a:gd name="connsiteX6" fmla="*/ 127300 w 575061"/>
                <a:gd name="connsiteY6" fmla="*/ 402278 h 409354"/>
                <a:gd name="connsiteX7" fmla="*/ 22267 w 575061"/>
                <a:gd name="connsiteY7" fmla="*/ 396961 h 409354"/>
                <a:gd name="connsiteX8" fmla="*/ 27851 w 575061"/>
                <a:gd name="connsiteY8" fmla="*/ 301965 h 409354"/>
                <a:gd name="connsiteX9" fmla="*/ 68801 w 575061"/>
                <a:gd name="connsiteY9" fmla="*/ 208334 h 409354"/>
                <a:gd name="connsiteX10" fmla="*/ 5446 w 575061"/>
                <a:gd name="connsiteY10" fmla="*/ 16372 h 409354"/>
                <a:gd name="connsiteX0" fmla="*/ 5446 w 575061"/>
                <a:gd name="connsiteY0" fmla="*/ 16372 h 407894"/>
                <a:gd name="connsiteX1" fmla="*/ 226902 w 575061"/>
                <a:gd name="connsiteY1" fmla="*/ 33041 h 407894"/>
                <a:gd name="connsiteX2" fmla="*/ 127302 w 575061"/>
                <a:gd name="connsiteY2" fmla="*/ 215024 h 407894"/>
                <a:gd name="connsiteX3" fmla="*/ 121451 w 575061"/>
                <a:gd name="connsiteY3" fmla="*/ 348776 h 407894"/>
                <a:gd name="connsiteX4" fmla="*/ 542639 w 575061"/>
                <a:gd name="connsiteY4" fmla="*/ 322020 h 407894"/>
                <a:gd name="connsiteX5" fmla="*/ 513388 w 575061"/>
                <a:gd name="connsiteY5" fmla="*/ 368837 h 407894"/>
                <a:gd name="connsiteX6" fmla="*/ 127300 w 575061"/>
                <a:gd name="connsiteY6" fmla="*/ 402278 h 407894"/>
                <a:gd name="connsiteX7" fmla="*/ 22267 w 575061"/>
                <a:gd name="connsiteY7" fmla="*/ 396961 h 407894"/>
                <a:gd name="connsiteX8" fmla="*/ 62949 w 575061"/>
                <a:gd name="connsiteY8" fmla="*/ 328715 h 407894"/>
                <a:gd name="connsiteX9" fmla="*/ 68801 w 575061"/>
                <a:gd name="connsiteY9" fmla="*/ 208334 h 407894"/>
                <a:gd name="connsiteX10" fmla="*/ 5446 w 575061"/>
                <a:gd name="connsiteY10" fmla="*/ 16372 h 407894"/>
                <a:gd name="connsiteX0" fmla="*/ 5446 w 575061"/>
                <a:gd name="connsiteY0" fmla="*/ 16372 h 407894"/>
                <a:gd name="connsiteX1" fmla="*/ 226902 w 575061"/>
                <a:gd name="connsiteY1" fmla="*/ 33041 h 407894"/>
                <a:gd name="connsiteX2" fmla="*/ 127302 w 575061"/>
                <a:gd name="connsiteY2" fmla="*/ 215024 h 407894"/>
                <a:gd name="connsiteX3" fmla="*/ 121451 w 575061"/>
                <a:gd name="connsiteY3" fmla="*/ 348776 h 407894"/>
                <a:gd name="connsiteX4" fmla="*/ 542639 w 575061"/>
                <a:gd name="connsiteY4" fmla="*/ 322020 h 407894"/>
                <a:gd name="connsiteX5" fmla="*/ 513388 w 575061"/>
                <a:gd name="connsiteY5" fmla="*/ 368837 h 407894"/>
                <a:gd name="connsiteX6" fmla="*/ 127300 w 575061"/>
                <a:gd name="connsiteY6" fmla="*/ 402278 h 407894"/>
                <a:gd name="connsiteX7" fmla="*/ 22267 w 575061"/>
                <a:gd name="connsiteY7" fmla="*/ 396961 h 407894"/>
                <a:gd name="connsiteX8" fmla="*/ 10301 w 575061"/>
                <a:gd name="connsiteY8" fmla="*/ 328715 h 407894"/>
                <a:gd name="connsiteX9" fmla="*/ 68801 w 575061"/>
                <a:gd name="connsiteY9" fmla="*/ 208334 h 407894"/>
                <a:gd name="connsiteX10" fmla="*/ 5446 w 575061"/>
                <a:gd name="connsiteY10" fmla="*/ 16372 h 407894"/>
                <a:gd name="connsiteX0" fmla="*/ 5446 w 575061"/>
                <a:gd name="connsiteY0" fmla="*/ 16372 h 407894"/>
                <a:gd name="connsiteX1" fmla="*/ 226902 w 575061"/>
                <a:gd name="connsiteY1" fmla="*/ 33041 h 407894"/>
                <a:gd name="connsiteX2" fmla="*/ 127302 w 575061"/>
                <a:gd name="connsiteY2" fmla="*/ 215024 h 407894"/>
                <a:gd name="connsiteX3" fmla="*/ 121451 w 575061"/>
                <a:gd name="connsiteY3" fmla="*/ 348776 h 407894"/>
                <a:gd name="connsiteX4" fmla="*/ 542639 w 575061"/>
                <a:gd name="connsiteY4" fmla="*/ 322020 h 407894"/>
                <a:gd name="connsiteX5" fmla="*/ 513388 w 575061"/>
                <a:gd name="connsiteY5" fmla="*/ 368837 h 407894"/>
                <a:gd name="connsiteX6" fmla="*/ 127300 w 575061"/>
                <a:gd name="connsiteY6" fmla="*/ 402278 h 407894"/>
                <a:gd name="connsiteX7" fmla="*/ 39814 w 575061"/>
                <a:gd name="connsiteY7" fmla="*/ 396961 h 407894"/>
                <a:gd name="connsiteX8" fmla="*/ 10301 w 575061"/>
                <a:gd name="connsiteY8" fmla="*/ 328715 h 407894"/>
                <a:gd name="connsiteX9" fmla="*/ 68801 w 575061"/>
                <a:gd name="connsiteY9" fmla="*/ 208334 h 407894"/>
                <a:gd name="connsiteX10" fmla="*/ 5446 w 575061"/>
                <a:gd name="connsiteY10" fmla="*/ 16372 h 407894"/>
                <a:gd name="connsiteX0" fmla="*/ 5446 w 575061"/>
                <a:gd name="connsiteY0" fmla="*/ 16372 h 406220"/>
                <a:gd name="connsiteX1" fmla="*/ 226902 w 575061"/>
                <a:gd name="connsiteY1" fmla="*/ 33041 h 406220"/>
                <a:gd name="connsiteX2" fmla="*/ 127302 w 575061"/>
                <a:gd name="connsiteY2" fmla="*/ 215024 h 406220"/>
                <a:gd name="connsiteX3" fmla="*/ 121451 w 575061"/>
                <a:gd name="connsiteY3" fmla="*/ 348776 h 406220"/>
                <a:gd name="connsiteX4" fmla="*/ 542639 w 575061"/>
                <a:gd name="connsiteY4" fmla="*/ 322020 h 406220"/>
                <a:gd name="connsiteX5" fmla="*/ 513388 w 575061"/>
                <a:gd name="connsiteY5" fmla="*/ 368837 h 406220"/>
                <a:gd name="connsiteX6" fmla="*/ 127300 w 575061"/>
                <a:gd name="connsiteY6" fmla="*/ 402278 h 406220"/>
                <a:gd name="connsiteX7" fmla="*/ 39814 w 575061"/>
                <a:gd name="connsiteY7" fmla="*/ 396961 h 406220"/>
                <a:gd name="connsiteX8" fmla="*/ 57099 w 575061"/>
                <a:gd name="connsiteY8" fmla="*/ 368842 h 406220"/>
                <a:gd name="connsiteX9" fmla="*/ 68801 w 575061"/>
                <a:gd name="connsiteY9" fmla="*/ 208334 h 406220"/>
                <a:gd name="connsiteX10" fmla="*/ 5446 w 575061"/>
                <a:gd name="connsiteY10" fmla="*/ 16372 h 406220"/>
                <a:gd name="connsiteX0" fmla="*/ 644556 w 1214171"/>
                <a:gd name="connsiteY0" fmla="*/ 16372 h 553498"/>
                <a:gd name="connsiteX1" fmla="*/ 866012 w 1214171"/>
                <a:gd name="connsiteY1" fmla="*/ 33041 h 553498"/>
                <a:gd name="connsiteX2" fmla="*/ 766412 w 1214171"/>
                <a:gd name="connsiteY2" fmla="*/ 215024 h 553498"/>
                <a:gd name="connsiteX3" fmla="*/ 760561 w 1214171"/>
                <a:gd name="connsiteY3" fmla="*/ 348776 h 553498"/>
                <a:gd name="connsiteX4" fmla="*/ 1181749 w 1214171"/>
                <a:gd name="connsiteY4" fmla="*/ 322020 h 553498"/>
                <a:gd name="connsiteX5" fmla="*/ 1152498 w 1214171"/>
                <a:gd name="connsiteY5" fmla="*/ 368837 h 553498"/>
                <a:gd name="connsiteX6" fmla="*/ 766410 w 1214171"/>
                <a:gd name="connsiteY6" fmla="*/ 402278 h 553498"/>
                <a:gd name="connsiteX7" fmla="*/ 678924 w 1214171"/>
                <a:gd name="connsiteY7" fmla="*/ 396961 h 553498"/>
                <a:gd name="connsiteX8" fmla="*/ 79 w 1214171"/>
                <a:gd name="connsiteY8" fmla="*/ 549409 h 553498"/>
                <a:gd name="connsiteX9" fmla="*/ 707911 w 1214171"/>
                <a:gd name="connsiteY9" fmla="*/ 208334 h 553498"/>
                <a:gd name="connsiteX10" fmla="*/ 644556 w 1214171"/>
                <a:gd name="connsiteY10" fmla="*/ 16372 h 553498"/>
                <a:gd name="connsiteX0" fmla="*/ 644647 w 1214262"/>
                <a:gd name="connsiteY0" fmla="*/ 16372 h 551501"/>
                <a:gd name="connsiteX1" fmla="*/ 866103 w 1214262"/>
                <a:gd name="connsiteY1" fmla="*/ 33041 h 551501"/>
                <a:gd name="connsiteX2" fmla="*/ 766503 w 1214262"/>
                <a:gd name="connsiteY2" fmla="*/ 215024 h 551501"/>
                <a:gd name="connsiteX3" fmla="*/ 760652 w 1214262"/>
                <a:gd name="connsiteY3" fmla="*/ 348776 h 551501"/>
                <a:gd name="connsiteX4" fmla="*/ 1181840 w 1214262"/>
                <a:gd name="connsiteY4" fmla="*/ 322020 h 551501"/>
                <a:gd name="connsiteX5" fmla="*/ 1152589 w 1214262"/>
                <a:gd name="connsiteY5" fmla="*/ 368837 h 551501"/>
                <a:gd name="connsiteX6" fmla="*/ 766501 w 1214262"/>
                <a:gd name="connsiteY6" fmla="*/ 402278 h 551501"/>
                <a:gd name="connsiteX7" fmla="*/ 679015 w 1214262"/>
                <a:gd name="connsiteY7" fmla="*/ 396961 h 551501"/>
                <a:gd name="connsiteX8" fmla="*/ 170 w 1214262"/>
                <a:gd name="connsiteY8" fmla="*/ 549409 h 551501"/>
                <a:gd name="connsiteX9" fmla="*/ 608552 w 1214262"/>
                <a:gd name="connsiteY9" fmla="*/ 348776 h 551501"/>
                <a:gd name="connsiteX10" fmla="*/ 708002 w 1214262"/>
                <a:gd name="connsiteY10" fmla="*/ 208334 h 551501"/>
                <a:gd name="connsiteX11" fmla="*/ 644647 w 1214262"/>
                <a:gd name="connsiteY11" fmla="*/ 16372 h 551501"/>
                <a:gd name="connsiteX0" fmla="*/ 644647 w 1214262"/>
                <a:gd name="connsiteY0" fmla="*/ 16372 h 551501"/>
                <a:gd name="connsiteX1" fmla="*/ 866103 w 1214262"/>
                <a:gd name="connsiteY1" fmla="*/ 33041 h 551501"/>
                <a:gd name="connsiteX2" fmla="*/ 766503 w 1214262"/>
                <a:gd name="connsiteY2" fmla="*/ 215024 h 551501"/>
                <a:gd name="connsiteX3" fmla="*/ 760652 w 1214262"/>
                <a:gd name="connsiteY3" fmla="*/ 348776 h 551501"/>
                <a:gd name="connsiteX4" fmla="*/ 1181840 w 1214262"/>
                <a:gd name="connsiteY4" fmla="*/ 322020 h 551501"/>
                <a:gd name="connsiteX5" fmla="*/ 1152589 w 1214262"/>
                <a:gd name="connsiteY5" fmla="*/ 368837 h 551501"/>
                <a:gd name="connsiteX6" fmla="*/ 766501 w 1214262"/>
                <a:gd name="connsiteY6" fmla="*/ 402278 h 551501"/>
                <a:gd name="connsiteX7" fmla="*/ 679015 w 1214262"/>
                <a:gd name="connsiteY7" fmla="*/ 396961 h 551501"/>
                <a:gd name="connsiteX8" fmla="*/ 170 w 1214262"/>
                <a:gd name="connsiteY8" fmla="*/ 549409 h 551501"/>
                <a:gd name="connsiteX9" fmla="*/ 608552 w 1214262"/>
                <a:gd name="connsiteY9" fmla="*/ 348776 h 551501"/>
                <a:gd name="connsiteX10" fmla="*/ 708002 w 1214262"/>
                <a:gd name="connsiteY10" fmla="*/ 208334 h 551501"/>
                <a:gd name="connsiteX11" fmla="*/ 644647 w 1214262"/>
                <a:gd name="connsiteY11" fmla="*/ 16372 h 551501"/>
                <a:gd name="connsiteX0" fmla="*/ 644647 w 1214262"/>
                <a:gd name="connsiteY0" fmla="*/ 16372 h 551501"/>
                <a:gd name="connsiteX1" fmla="*/ 866103 w 1214262"/>
                <a:gd name="connsiteY1" fmla="*/ 33041 h 551501"/>
                <a:gd name="connsiteX2" fmla="*/ 766503 w 1214262"/>
                <a:gd name="connsiteY2" fmla="*/ 215024 h 551501"/>
                <a:gd name="connsiteX3" fmla="*/ 760652 w 1214262"/>
                <a:gd name="connsiteY3" fmla="*/ 348776 h 551501"/>
                <a:gd name="connsiteX4" fmla="*/ 1181840 w 1214262"/>
                <a:gd name="connsiteY4" fmla="*/ 322020 h 551501"/>
                <a:gd name="connsiteX5" fmla="*/ 1152589 w 1214262"/>
                <a:gd name="connsiteY5" fmla="*/ 368837 h 551501"/>
                <a:gd name="connsiteX6" fmla="*/ 766501 w 1214262"/>
                <a:gd name="connsiteY6" fmla="*/ 402278 h 551501"/>
                <a:gd name="connsiteX7" fmla="*/ 679015 w 1214262"/>
                <a:gd name="connsiteY7" fmla="*/ 396961 h 551501"/>
                <a:gd name="connsiteX8" fmla="*/ 170 w 1214262"/>
                <a:gd name="connsiteY8" fmla="*/ 549409 h 551501"/>
                <a:gd name="connsiteX9" fmla="*/ 608552 w 1214262"/>
                <a:gd name="connsiteY9" fmla="*/ 348776 h 551501"/>
                <a:gd name="connsiteX10" fmla="*/ 708002 w 1214262"/>
                <a:gd name="connsiteY10" fmla="*/ 208334 h 551501"/>
                <a:gd name="connsiteX11" fmla="*/ 644647 w 1214262"/>
                <a:gd name="connsiteY11" fmla="*/ 16372 h 551501"/>
                <a:gd name="connsiteX0" fmla="*/ 644627 w 1214242"/>
                <a:gd name="connsiteY0" fmla="*/ 16372 h 551501"/>
                <a:gd name="connsiteX1" fmla="*/ 866083 w 1214242"/>
                <a:gd name="connsiteY1" fmla="*/ 33041 h 551501"/>
                <a:gd name="connsiteX2" fmla="*/ 766483 w 1214242"/>
                <a:gd name="connsiteY2" fmla="*/ 215024 h 551501"/>
                <a:gd name="connsiteX3" fmla="*/ 760632 w 1214242"/>
                <a:gd name="connsiteY3" fmla="*/ 348776 h 551501"/>
                <a:gd name="connsiteX4" fmla="*/ 1181820 w 1214242"/>
                <a:gd name="connsiteY4" fmla="*/ 322020 h 551501"/>
                <a:gd name="connsiteX5" fmla="*/ 1152569 w 1214242"/>
                <a:gd name="connsiteY5" fmla="*/ 368837 h 551501"/>
                <a:gd name="connsiteX6" fmla="*/ 766481 w 1214242"/>
                <a:gd name="connsiteY6" fmla="*/ 402278 h 551501"/>
                <a:gd name="connsiteX7" fmla="*/ 678995 w 1214242"/>
                <a:gd name="connsiteY7" fmla="*/ 396961 h 551501"/>
                <a:gd name="connsiteX8" fmla="*/ 150 w 1214242"/>
                <a:gd name="connsiteY8" fmla="*/ 549409 h 551501"/>
                <a:gd name="connsiteX9" fmla="*/ 678730 w 1214242"/>
                <a:gd name="connsiteY9" fmla="*/ 335399 h 551501"/>
                <a:gd name="connsiteX10" fmla="*/ 707982 w 1214242"/>
                <a:gd name="connsiteY10" fmla="*/ 208334 h 551501"/>
                <a:gd name="connsiteX11" fmla="*/ 644627 w 1214242"/>
                <a:gd name="connsiteY11" fmla="*/ 16372 h 551501"/>
                <a:gd name="connsiteX0" fmla="*/ 644612 w 1214227"/>
                <a:gd name="connsiteY0" fmla="*/ 16372 h 551501"/>
                <a:gd name="connsiteX1" fmla="*/ 866068 w 1214227"/>
                <a:gd name="connsiteY1" fmla="*/ 33041 h 551501"/>
                <a:gd name="connsiteX2" fmla="*/ 766468 w 1214227"/>
                <a:gd name="connsiteY2" fmla="*/ 215024 h 551501"/>
                <a:gd name="connsiteX3" fmla="*/ 760617 w 1214227"/>
                <a:gd name="connsiteY3" fmla="*/ 348776 h 551501"/>
                <a:gd name="connsiteX4" fmla="*/ 1181805 w 1214227"/>
                <a:gd name="connsiteY4" fmla="*/ 322020 h 551501"/>
                <a:gd name="connsiteX5" fmla="*/ 1152554 w 1214227"/>
                <a:gd name="connsiteY5" fmla="*/ 368837 h 551501"/>
                <a:gd name="connsiteX6" fmla="*/ 766466 w 1214227"/>
                <a:gd name="connsiteY6" fmla="*/ 402278 h 551501"/>
                <a:gd name="connsiteX7" fmla="*/ 678980 w 1214227"/>
                <a:gd name="connsiteY7" fmla="*/ 396961 h 551501"/>
                <a:gd name="connsiteX8" fmla="*/ 135 w 1214227"/>
                <a:gd name="connsiteY8" fmla="*/ 549409 h 551501"/>
                <a:gd name="connsiteX9" fmla="*/ 678715 w 1214227"/>
                <a:gd name="connsiteY9" fmla="*/ 335399 h 551501"/>
                <a:gd name="connsiteX10" fmla="*/ 707967 w 1214227"/>
                <a:gd name="connsiteY10" fmla="*/ 208334 h 551501"/>
                <a:gd name="connsiteX11" fmla="*/ 644612 w 1214227"/>
                <a:gd name="connsiteY11" fmla="*/ 16372 h 551501"/>
                <a:gd name="connsiteX0" fmla="*/ 5448 w 575063"/>
                <a:gd name="connsiteY0" fmla="*/ 16372 h 405810"/>
                <a:gd name="connsiteX1" fmla="*/ 226904 w 575063"/>
                <a:gd name="connsiteY1" fmla="*/ 33041 h 405810"/>
                <a:gd name="connsiteX2" fmla="*/ 127304 w 575063"/>
                <a:gd name="connsiteY2" fmla="*/ 215024 h 405810"/>
                <a:gd name="connsiteX3" fmla="*/ 121453 w 575063"/>
                <a:gd name="connsiteY3" fmla="*/ 348776 h 405810"/>
                <a:gd name="connsiteX4" fmla="*/ 542641 w 575063"/>
                <a:gd name="connsiteY4" fmla="*/ 322020 h 405810"/>
                <a:gd name="connsiteX5" fmla="*/ 513390 w 575063"/>
                <a:gd name="connsiteY5" fmla="*/ 368837 h 405810"/>
                <a:gd name="connsiteX6" fmla="*/ 127302 w 575063"/>
                <a:gd name="connsiteY6" fmla="*/ 402278 h 405810"/>
                <a:gd name="connsiteX7" fmla="*/ 39816 w 575063"/>
                <a:gd name="connsiteY7" fmla="*/ 396961 h 405810"/>
                <a:gd name="connsiteX8" fmla="*/ 22001 w 575063"/>
                <a:gd name="connsiteY8" fmla="*/ 382216 h 405810"/>
                <a:gd name="connsiteX9" fmla="*/ 39551 w 575063"/>
                <a:gd name="connsiteY9" fmla="*/ 335399 h 405810"/>
                <a:gd name="connsiteX10" fmla="*/ 68803 w 575063"/>
                <a:gd name="connsiteY10" fmla="*/ 208334 h 405810"/>
                <a:gd name="connsiteX11" fmla="*/ 5448 w 575063"/>
                <a:gd name="connsiteY11" fmla="*/ 16372 h 40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5063" h="405810">
                  <a:moveTo>
                    <a:pt x="5448" y="16372"/>
                  </a:moveTo>
                  <a:cubicBezTo>
                    <a:pt x="31798" y="-12843"/>
                    <a:pt x="211426" y="-296"/>
                    <a:pt x="226904" y="33041"/>
                  </a:cubicBezTo>
                  <a:cubicBezTo>
                    <a:pt x="248188" y="57233"/>
                    <a:pt x="153610" y="184465"/>
                    <a:pt x="127304" y="215024"/>
                  </a:cubicBezTo>
                  <a:cubicBezTo>
                    <a:pt x="130203" y="255386"/>
                    <a:pt x="101952" y="294160"/>
                    <a:pt x="121453" y="348776"/>
                  </a:cubicBezTo>
                  <a:cubicBezTo>
                    <a:pt x="187751" y="369953"/>
                    <a:pt x="562141" y="300842"/>
                    <a:pt x="542641" y="322020"/>
                  </a:cubicBezTo>
                  <a:cubicBezTo>
                    <a:pt x="595289" y="320905"/>
                    <a:pt x="582613" y="355461"/>
                    <a:pt x="513390" y="368837"/>
                  </a:cubicBezTo>
                  <a:cubicBezTo>
                    <a:pt x="444167" y="382213"/>
                    <a:pt x="191606" y="393132"/>
                    <a:pt x="127302" y="402278"/>
                  </a:cubicBezTo>
                  <a:cubicBezTo>
                    <a:pt x="62998" y="411424"/>
                    <a:pt x="57366" y="400305"/>
                    <a:pt x="39816" y="396961"/>
                  </a:cubicBezTo>
                  <a:cubicBezTo>
                    <a:pt x="22266" y="393617"/>
                    <a:pt x="32770" y="403622"/>
                    <a:pt x="22001" y="382216"/>
                  </a:cubicBezTo>
                  <a:cubicBezTo>
                    <a:pt x="11232" y="360810"/>
                    <a:pt x="-14072" y="338744"/>
                    <a:pt x="39551" y="335399"/>
                  </a:cubicBezTo>
                  <a:cubicBezTo>
                    <a:pt x="52225" y="285240"/>
                    <a:pt x="63762" y="250359"/>
                    <a:pt x="68803" y="208334"/>
                  </a:cubicBezTo>
                  <a:cubicBezTo>
                    <a:pt x="56250" y="144903"/>
                    <a:pt x="-20902" y="45587"/>
                    <a:pt x="5448" y="16372"/>
                  </a:cubicBezTo>
                  <a:close/>
                </a:path>
              </a:pathLst>
            </a:custGeom>
            <a:solidFill>
              <a:srgbClr val="EF4023">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8" name="Group 177">
              <a:extLst>
                <a:ext uri="{FF2B5EF4-FFF2-40B4-BE49-F238E27FC236}">
                  <a16:creationId xmlns:a16="http://schemas.microsoft.com/office/drawing/2014/main" id="{36F6B31B-63D2-4576-A260-8254B4EE790A}"/>
                </a:ext>
              </a:extLst>
            </p:cNvPr>
            <p:cNvGrpSpPr/>
            <p:nvPr/>
          </p:nvGrpSpPr>
          <p:grpSpPr>
            <a:xfrm>
              <a:off x="3302671" y="2964597"/>
              <a:ext cx="1680190" cy="796592"/>
              <a:chOff x="3392451" y="3360550"/>
              <a:chExt cx="1680190" cy="796592"/>
            </a:xfrm>
          </p:grpSpPr>
          <p:sp>
            <p:nvSpPr>
              <p:cNvPr id="289" name="Rectangle 288">
                <a:extLst>
                  <a:ext uri="{FF2B5EF4-FFF2-40B4-BE49-F238E27FC236}">
                    <a16:creationId xmlns:a16="http://schemas.microsoft.com/office/drawing/2014/main" id="{D6E86D76-BC2E-4B21-B4A5-BB8924148AEE}"/>
                  </a:ext>
                </a:extLst>
              </p:cNvPr>
              <p:cNvSpPr/>
              <p:nvPr/>
            </p:nvSpPr>
            <p:spPr>
              <a:xfrm>
                <a:off x="3436374" y="3360550"/>
                <a:ext cx="1600200" cy="686930"/>
              </a:xfrm>
              <a:prstGeom prst="rect">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a:extLst>
                  <a:ext uri="{FF2B5EF4-FFF2-40B4-BE49-F238E27FC236}">
                    <a16:creationId xmlns:a16="http://schemas.microsoft.com/office/drawing/2014/main" id="{E1D042D0-8FF9-452C-A2E2-065E22AB56EC}"/>
                  </a:ext>
                </a:extLst>
              </p:cNvPr>
              <p:cNvSpPr/>
              <p:nvPr/>
            </p:nvSpPr>
            <p:spPr>
              <a:xfrm>
                <a:off x="3392451" y="4017984"/>
                <a:ext cx="191086" cy="139158"/>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a:extLst>
                  <a:ext uri="{FF2B5EF4-FFF2-40B4-BE49-F238E27FC236}">
                    <a16:creationId xmlns:a16="http://schemas.microsoft.com/office/drawing/2014/main" id="{361EF91B-C440-4977-B862-823319514223}"/>
                  </a:ext>
                </a:extLst>
              </p:cNvPr>
              <p:cNvSpPr/>
              <p:nvPr/>
            </p:nvSpPr>
            <p:spPr>
              <a:xfrm>
                <a:off x="4881555" y="4017984"/>
                <a:ext cx="191086" cy="139158"/>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9" name="Rectangle 178">
              <a:extLst>
                <a:ext uri="{FF2B5EF4-FFF2-40B4-BE49-F238E27FC236}">
                  <a16:creationId xmlns:a16="http://schemas.microsoft.com/office/drawing/2014/main" id="{A491D9D1-200D-4A60-BD9E-0244575B122B}"/>
                </a:ext>
              </a:extLst>
            </p:cNvPr>
            <p:cNvSpPr/>
            <p:nvPr/>
          </p:nvSpPr>
          <p:spPr>
            <a:xfrm>
              <a:off x="2999766" y="3157751"/>
              <a:ext cx="2286000" cy="45720"/>
            </a:xfrm>
            <a:prstGeom prst="rect">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a:extLst>
                <a:ext uri="{FF2B5EF4-FFF2-40B4-BE49-F238E27FC236}">
                  <a16:creationId xmlns:a16="http://schemas.microsoft.com/office/drawing/2014/main" id="{7ED6955E-3632-4BCC-8B21-D3C8FC2E31A0}"/>
                </a:ext>
              </a:extLst>
            </p:cNvPr>
            <p:cNvSpPr/>
            <p:nvPr/>
          </p:nvSpPr>
          <p:spPr>
            <a:xfrm>
              <a:off x="3319806" y="3538746"/>
              <a:ext cx="1645920" cy="27432"/>
            </a:xfrm>
            <a:prstGeom prst="rect">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id="{8431179F-181D-4344-AE95-A1A4D5A26B35}"/>
                </a:ext>
              </a:extLst>
            </p:cNvPr>
            <p:cNvSpPr/>
            <p:nvPr/>
          </p:nvSpPr>
          <p:spPr>
            <a:xfrm>
              <a:off x="3319806" y="3020095"/>
              <a:ext cx="1645920" cy="27432"/>
            </a:xfrm>
            <a:prstGeom prst="rect">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a:extLst>
                <a:ext uri="{FF2B5EF4-FFF2-40B4-BE49-F238E27FC236}">
                  <a16:creationId xmlns:a16="http://schemas.microsoft.com/office/drawing/2014/main" id="{AC173305-82C5-454D-80DC-A2B1EF311F18}"/>
                </a:ext>
              </a:extLst>
            </p:cNvPr>
            <p:cNvSpPr/>
            <p:nvPr/>
          </p:nvSpPr>
          <p:spPr>
            <a:xfrm>
              <a:off x="5149474" y="3134891"/>
              <a:ext cx="91440" cy="91440"/>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572DE500-A403-40D8-BA1D-9A163B189879}"/>
                </a:ext>
              </a:extLst>
            </p:cNvPr>
            <p:cNvSpPr/>
            <p:nvPr/>
          </p:nvSpPr>
          <p:spPr>
            <a:xfrm>
              <a:off x="3039491" y="3134891"/>
              <a:ext cx="91440" cy="91440"/>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lowchart: Extract 183">
              <a:extLst>
                <a:ext uri="{FF2B5EF4-FFF2-40B4-BE49-F238E27FC236}">
                  <a16:creationId xmlns:a16="http://schemas.microsoft.com/office/drawing/2014/main" id="{C33E8EC2-F5A7-4843-A30E-BC5764B5BE74}"/>
                </a:ext>
              </a:extLst>
            </p:cNvPr>
            <p:cNvSpPr/>
            <p:nvPr/>
          </p:nvSpPr>
          <p:spPr>
            <a:xfrm rot="16200000">
              <a:off x="2845795" y="3089750"/>
              <a:ext cx="182880" cy="182880"/>
            </a:xfrm>
            <a:prstGeom prst="flowChartExtract">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lowchart: Extract 184">
              <a:extLst>
                <a:ext uri="{FF2B5EF4-FFF2-40B4-BE49-F238E27FC236}">
                  <a16:creationId xmlns:a16="http://schemas.microsoft.com/office/drawing/2014/main" id="{5E9E7B42-5D7E-4563-A0CA-BC3C5CC9B95B}"/>
                </a:ext>
              </a:extLst>
            </p:cNvPr>
            <p:cNvSpPr/>
            <p:nvPr/>
          </p:nvSpPr>
          <p:spPr>
            <a:xfrm rot="5400000" flipH="1">
              <a:off x="5264713" y="3089749"/>
              <a:ext cx="182880" cy="182880"/>
            </a:xfrm>
            <a:prstGeom prst="flowChartExtract">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6" name="Group 185">
              <a:extLst>
                <a:ext uri="{FF2B5EF4-FFF2-40B4-BE49-F238E27FC236}">
                  <a16:creationId xmlns:a16="http://schemas.microsoft.com/office/drawing/2014/main" id="{C577A783-CF04-4731-AB75-07901FA3FC5E}"/>
                </a:ext>
              </a:extLst>
            </p:cNvPr>
            <p:cNvGrpSpPr/>
            <p:nvPr/>
          </p:nvGrpSpPr>
          <p:grpSpPr>
            <a:xfrm>
              <a:off x="3467860" y="2475753"/>
              <a:ext cx="704622" cy="283281"/>
              <a:chOff x="3467860" y="2630648"/>
              <a:chExt cx="704622" cy="283281"/>
            </a:xfrm>
          </p:grpSpPr>
          <p:sp>
            <p:nvSpPr>
              <p:cNvPr id="249" name="Freeform 154">
                <a:extLst>
                  <a:ext uri="{FF2B5EF4-FFF2-40B4-BE49-F238E27FC236}">
                    <a16:creationId xmlns:a16="http://schemas.microsoft.com/office/drawing/2014/main" id="{449D401A-676C-4BAF-AF33-F445360D3FCD}"/>
                  </a:ext>
                </a:extLst>
              </p:cNvPr>
              <p:cNvSpPr/>
              <p:nvPr/>
            </p:nvSpPr>
            <p:spPr>
              <a:xfrm>
                <a:off x="3467860" y="2630648"/>
                <a:ext cx="704622" cy="283281"/>
              </a:xfrm>
              <a:custGeom>
                <a:avLst/>
                <a:gdLst>
                  <a:gd name="connsiteX0" fmla="*/ 78613 w 784488"/>
                  <a:gd name="connsiteY0" fmla="*/ 123901 h 306365"/>
                  <a:gd name="connsiteX1" fmla="*/ 754888 w 784488"/>
                  <a:gd name="connsiteY1" fmla="*/ 76 h 306365"/>
                  <a:gd name="connsiteX2" fmla="*/ 659638 w 784488"/>
                  <a:gd name="connsiteY2" fmla="*/ 142951 h 306365"/>
                  <a:gd name="connsiteX3" fmla="*/ 621538 w 784488"/>
                  <a:gd name="connsiteY3" fmla="*/ 228676 h 306365"/>
                  <a:gd name="connsiteX4" fmla="*/ 450088 w 784488"/>
                  <a:gd name="connsiteY4" fmla="*/ 219151 h 306365"/>
                  <a:gd name="connsiteX5" fmla="*/ 345313 w 784488"/>
                  <a:gd name="connsiteY5" fmla="*/ 304876 h 306365"/>
                  <a:gd name="connsiteX6" fmla="*/ 88138 w 784488"/>
                  <a:gd name="connsiteY6" fmla="*/ 266776 h 306365"/>
                  <a:gd name="connsiteX7" fmla="*/ 11938 w 784488"/>
                  <a:gd name="connsiteY7" fmla="*/ 181051 h 306365"/>
                  <a:gd name="connsiteX8" fmla="*/ 78613 w 784488"/>
                  <a:gd name="connsiteY8" fmla="*/ 123901 h 306365"/>
                  <a:gd name="connsiteX0" fmla="*/ 77751 w 770901"/>
                  <a:gd name="connsiteY0" fmla="*/ 121522 h 303986"/>
                  <a:gd name="connsiteX1" fmla="*/ 739738 w 770901"/>
                  <a:gd name="connsiteY1" fmla="*/ 78 h 303986"/>
                  <a:gd name="connsiteX2" fmla="*/ 658776 w 770901"/>
                  <a:gd name="connsiteY2" fmla="*/ 140572 h 303986"/>
                  <a:gd name="connsiteX3" fmla="*/ 620676 w 770901"/>
                  <a:gd name="connsiteY3" fmla="*/ 226297 h 303986"/>
                  <a:gd name="connsiteX4" fmla="*/ 449226 w 770901"/>
                  <a:gd name="connsiteY4" fmla="*/ 216772 h 303986"/>
                  <a:gd name="connsiteX5" fmla="*/ 344451 w 770901"/>
                  <a:gd name="connsiteY5" fmla="*/ 302497 h 303986"/>
                  <a:gd name="connsiteX6" fmla="*/ 87276 w 770901"/>
                  <a:gd name="connsiteY6" fmla="*/ 264397 h 303986"/>
                  <a:gd name="connsiteX7" fmla="*/ 11076 w 770901"/>
                  <a:gd name="connsiteY7" fmla="*/ 178672 h 303986"/>
                  <a:gd name="connsiteX8" fmla="*/ 77751 w 770901"/>
                  <a:gd name="connsiteY8" fmla="*/ 121522 h 303986"/>
                  <a:gd name="connsiteX0" fmla="*/ 77751 w 786095"/>
                  <a:gd name="connsiteY0" fmla="*/ 122380 h 304844"/>
                  <a:gd name="connsiteX1" fmla="*/ 739738 w 786095"/>
                  <a:gd name="connsiteY1" fmla="*/ 936 h 304844"/>
                  <a:gd name="connsiteX2" fmla="*/ 718308 w 786095"/>
                  <a:gd name="connsiteY2" fmla="*/ 74755 h 304844"/>
                  <a:gd name="connsiteX3" fmla="*/ 620676 w 786095"/>
                  <a:gd name="connsiteY3" fmla="*/ 227155 h 304844"/>
                  <a:gd name="connsiteX4" fmla="*/ 449226 w 786095"/>
                  <a:gd name="connsiteY4" fmla="*/ 217630 h 304844"/>
                  <a:gd name="connsiteX5" fmla="*/ 344451 w 786095"/>
                  <a:gd name="connsiteY5" fmla="*/ 303355 h 304844"/>
                  <a:gd name="connsiteX6" fmla="*/ 87276 w 786095"/>
                  <a:gd name="connsiteY6" fmla="*/ 265255 h 304844"/>
                  <a:gd name="connsiteX7" fmla="*/ 11076 w 786095"/>
                  <a:gd name="connsiteY7" fmla="*/ 179530 h 304844"/>
                  <a:gd name="connsiteX8" fmla="*/ 77751 w 786095"/>
                  <a:gd name="connsiteY8" fmla="*/ 122380 h 304844"/>
                  <a:gd name="connsiteX0" fmla="*/ 77751 w 783240"/>
                  <a:gd name="connsiteY0" fmla="*/ 122341 h 304805"/>
                  <a:gd name="connsiteX1" fmla="*/ 739738 w 783240"/>
                  <a:gd name="connsiteY1" fmla="*/ 897 h 304805"/>
                  <a:gd name="connsiteX2" fmla="*/ 718308 w 783240"/>
                  <a:gd name="connsiteY2" fmla="*/ 74716 h 304805"/>
                  <a:gd name="connsiteX3" fmla="*/ 620676 w 783240"/>
                  <a:gd name="connsiteY3" fmla="*/ 227116 h 304805"/>
                  <a:gd name="connsiteX4" fmla="*/ 449226 w 783240"/>
                  <a:gd name="connsiteY4" fmla="*/ 217591 h 304805"/>
                  <a:gd name="connsiteX5" fmla="*/ 344451 w 783240"/>
                  <a:gd name="connsiteY5" fmla="*/ 303316 h 304805"/>
                  <a:gd name="connsiteX6" fmla="*/ 87276 w 783240"/>
                  <a:gd name="connsiteY6" fmla="*/ 265216 h 304805"/>
                  <a:gd name="connsiteX7" fmla="*/ 11076 w 783240"/>
                  <a:gd name="connsiteY7" fmla="*/ 179491 h 304805"/>
                  <a:gd name="connsiteX8" fmla="*/ 77751 w 783240"/>
                  <a:gd name="connsiteY8" fmla="*/ 122341 h 304805"/>
                  <a:gd name="connsiteX0" fmla="*/ 77751 w 783391"/>
                  <a:gd name="connsiteY0" fmla="*/ 122190 h 304654"/>
                  <a:gd name="connsiteX1" fmla="*/ 739738 w 783391"/>
                  <a:gd name="connsiteY1" fmla="*/ 746 h 304654"/>
                  <a:gd name="connsiteX2" fmla="*/ 718308 w 783391"/>
                  <a:gd name="connsiteY2" fmla="*/ 74565 h 304654"/>
                  <a:gd name="connsiteX3" fmla="*/ 701640 w 783391"/>
                  <a:gd name="connsiteY3" fmla="*/ 146002 h 304654"/>
                  <a:gd name="connsiteX4" fmla="*/ 620676 w 783391"/>
                  <a:gd name="connsiteY4" fmla="*/ 226965 h 304654"/>
                  <a:gd name="connsiteX5" fmla="*/ 449226 w 783391"/>
                  <a:gd name="connsiteY5" fmla="*/ 217440 h 304654"/>
                  <a:gd name="connsiteX6" fmla="*/ 344451 w 783391"/>
                  <a:gd name="connsiteY6" fmla="*/ 303165 h 304654"/>
                  <a:gd name="connsiteX7" fmla="*/ 87276 w 783391"/>
                  <a:gd name="connsiteY7" fmla="*/ 265065 h 304654"/>
                  <a:gd name="connsiteX8" fmla="*/ 11076 w 783391"/>
                  <a:gd name="connsiteY8" fmla="*/ 179340 h 304654"/>
                  <a:gd name="connsiteX9" fmla="*/ 77751 w 783391"/>
                  <a:gd name="connsiteY9" fmla="*/ 122190 h 304654"/>
                  <a:gd name="connsiteX0" fmla="*/ 77751 w 783391"/>
                  <a:gd name="connsiteY0" fmla="*/ 122190 h 304654"/>
                  <a:gd name="connsiteX1" fmla="*/ 739738 w 783391"/>
                  <a:gd name="connsiteY1" fmla="*/ 746 h 304654"/>
                  <a:gd name="connsiteX2" fmla="*/ 718308 w 783391"/>
                  <a:gd name="connsiteY2" fmla="*/ 74565 h 304654"/>
                  <a:gd name="connsiteX3" fmla="*/ 701640 w 783391"/>
                  <a:gd name="connsiteY3" fmla="*/ 146002 h 304654"/>
                  <a:gd name="connsiteX4" fmla="*/ 663540 w 783391"/>
                  <a:gd name="connsiteY4" fmla="*/ 181719 h 304654"/>
                  <a:gd name="connsiteX5" fmla="*/ 620676 w 783391"/>
                  <a:gd name="connsiteY5" fmla="*/ 226965 h 304654"/>
                  <a:gd name="connsiteX6" fmla="*/ 449226 w 783391"/>
                  <a:gd name="connsiteY6" fmla="*/ 217440 h 304654"/>
                  <a:gd name="connsiteX7" fmla="*/ 344451 w 783391"/>
                  <a:gd name="connsiteY7" fmla="*/ 303165 h 304654"/>
                  <a:gd name="connsiteX8" fmla="*/ 87276 w 783391"/>
                  <a:gd name="connsiteY8" fmla="*/ 265065 h 304654"/>
                  <a:gd name="connsiteX9" fmla="*/ 11076 w 783391"/>
                  <a:gd name="connsiteY9" fmla="*/ 179340 h 304654"/>
                  <a:gd name="connsiteX10" fmla="*/ 77751 w 783391"/>
                  <a:gd name="connsiteY10" fmla="*/ 122190 h 304654"/>
                  <a:gd name="connsiteX0" fmla="*/ 77751 w 783391"/>
                  <a:gd name="connsiteY0" fmla="*/ 122190 h 304654"/>
                  <a:gd name="connsiteX1" fmla="*/ 739738 w 783391"/>
                  <a:gd name="connsiteY1" fmla="*/ 746 h 304654"/>
                  <a:gd name="connsiteX2" fmla="*/ 718308 w 783391"/>
                  <a:gd name="connsiteY2" fmla="*/ 74565 h 304654"/>
                  <a:gd name="connsiteX3" fmla="*/ 701640 w 783391"/>
                  <a:gd name="connsiteY3" fmla="*/ 146002 h 304654"/>
                  <a:gd name="connsiteX4" fmla="*/ 663540 w 783391"/>
                  <a:gd name="connsiteY4" fmla="*/ 181719 h 304654"/>
                  <a:gd name="connsiteX5" fmla="*/ 632582 w 783391"/>
                  <a:gd name="connsiteY5" fmla="*/ 222202 h 304654"/>
                  <a:gd name="connsiteX6" fmla="*/ 449226 w 783391"/>
                  <a:gd name="connsiteY6" fmla="*/ 217440 h 304654"/>
                  <a:gd name="connsiteX7" fmla="*/ 344451 w 783391"/>
                  <a:gd name="connsiteY7" fmla="*/ 303165 h 304654"/>
                  <a:gd name="connsiteX8" fmla="*/ 87276 w 783391"/>
                  <a:gd name="connsiteY8" fmla="*/ 265065 h 304654"/>
                  <a:gd name="connsiteX9" fmla="*/ 11076 w 783391"/>
                  <a:gd name="connsiteY9" fmla="*/ 179340 h 304654"/>
                  <a:gd name="connsiteX10" fmla="*/ 77751 w 783391"/>
                  <a:gd name="connsiteY10" fmla="*/ 122190 h 304654"/>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22202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22202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22202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12677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4963 w 783391"/>
                  <a:gd name="connsiteY5" fmla="*/ 215059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15913 w 783391"/>
                  <a:gd name="connsiteY5" fmla="*/ 234109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15913 w 783391"/>
                  <a:gd name="connsiteY5" fmla="*/ 234109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13532 w 783391"/>
                  <a:gd name="connsiteY5" fmla="*/ 229346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169"/>
                  <a:gd name="connsiteX1" fmla="*/ 739738 w 783391"/>
                  <a:gd name="connsiteY1" fmla="*/ 746 h 303169"/>
                  <a:gd name="connsiteX2" fmla="*/ 718308 w 783391"/>
                  <a:gd name="connsiteY2" fmla="*/ 74565 h 303169"/>
                  <a:gd name="connsiteX3" fmla="*/ 689734 w 783391"/>
                  <a:gd name="connsiteY3" fmla="*/ 124571 h 303169"/>
                  <a:gd name="connsiteX4" fmla="*/ 663540 w 783391"/>
                  <a:gd name="connsiteY4" fmla="*/ 181719 h 303169"/>
                  <a:gd name="connsiteX5" fmla="*/ 613532 w 783391"/>
                  <a:gd name="connsiteY5" fmla="*/ 229346 h 303169"/>
                  <a:gd name="connsiteX6" fmla="*/ 527807 w 783391"/>
                  <a:gd name="connsiteY6" fmla="*/ 267446 h 303169"/>
                  <a:gd name="connsiteX7" fmla="*/ 344451 w 783391"/>
                  <a:gd name="connsiteY7" fmla="*/ 303165 h 303169"/>
                  <a:gd name="connsiteX8" fmla="*/ 87276 w 783391"/>
                  <a:gd name="connsiteY8" fmla="*/ 265065 h 303169"/>
                  <a:gd name="connsiteX9" fmla="*/ 11076 w 783391"/>
                  <a:gd name="connsiteY9" fmla="*/ 179340 h 303169"/>
                  <a:gd name="connsiteX10" fmla="*/ 77751 w 783391"/>
                  <a:gd name="connsiteY10" fmla="*/ 122190 h 303169"/>
                  <a:gd name="connsiteX0" fmla="*/ 77751 w 783391"/>
                  <a:gd name="connsiteY0" fmla="*/ 122190 h 303169"/>
                  <a:gd name="connsiteX1" fmla="*/ 739738 w 783391"/>
                  <a:gd name="connsiteY1" fmla="*/ 746 h 303169"/>
                  <a:gd name="connsiteX2" fmla="*/ 718308 w 783391"/>
                  <a:gd name="connsiteY2" fmla="*/ 74565 h 303169"/>
                  <a:gd name="connsiteX3" fmla="*/ 689734 w 783391"/>
                  <a:gd name="connsiteY3" fmla="*/ 124571 h 303169"/>
                  <a:gd name="connsiteX4" fmla="*/ 663540 w 783391"/>
                  <a:gd name="connsiteY4" fmla="*/ 181719 h 303169"/>
                  <a:gd name="connsiteX5" fmla="*/ 613532 w 783391"/>
                  <a:gd name="connsiteY5" fmla="*/ 229346 h 303169"/>
                  <a:gd name="connsiteX6" fmla="*/ 527807 w 783391"/>
                  <a:gd name="connsiteY6" fmla="*/ 267446 h 303169"/>
                  <a:gd name="connsiteX7" fmla="*/ 318258 w 783391"/>
                  <a:gd name="connsiteY7" fmla="*/ 303165 h 303169"/>
                  <a:gd name="connsiteX8" fmla="*/ 87276 w 783391"/>
                  <a:gd name="connsiteY8" fmla="*/ 265065 h 303169"/>
                  <a:gd name="connsiteX9" fmla="*/ 11076 w 783391"/>
                  <a:gd name="connsiteY9" fmla="*/ 179340 h 303169"/>
                  <a:gd name="connsiteX10" fmla="*/ 77751 w 783391"/>
                  <a:gd name="connsiteY10" fmla="*/ 122190 h 303169"/>
                  <a:gd name="connsiteX0" fmla="*/ 76829 w 782469"/>
                  <a:gd name="connsiteY0" fmla="*/ 122190 h 303267"/>
                  <a:gd name="connsiteX1" fmla="*/ 738816 w 782469"/>
                  <a:gd name="connsiteY1" fmla="*/ 746 h 303267"/>
                  <a:gd name="connsiteX2" fmla="*/ 717386 w 782469"/>
                  <a:gd name="connsiteY2" fmla="*/ 74565 h 303267"/>
                  <a:gd name="connsiteX3" fmla="*/ 688812 w 782469"/>
                  <a:gd name="connsiteY3" fmla="*/ 124571 h 303267"/>
                  <a:gd name="connsiteX4" fmla="*/ 662618 w 782469"/>
                  <a:gd name="connsiteY4" fmla="*/ 181719 h 303267"/>
                  <a:gd name="connsiteX5" fmla="*/ 612610 w 782469"/>
                  <a:gd name="connsiteY5" fmla="*/ 229346 h 303267"/>
                  <a:gd name="connsiteX6" fmla="*/ 526885 w 782469"/>
                  <a:gd name="connsiteY6" fmla="*/ 267446 h 303267"/>
                  <a:gd name="connsiteX7" fmla="*/ 317336 w 782469"/>
                  <a:gd name="connsiteY7" fmla="*/ 303165 h 303267"/>
                  <a:gd name="connsiteX8" fmla="*/ 43491 w 782469"/>
                  <a:gd name="connsiteY8" fmla="*/ 274590 h 303267"/>
                  <a:gd name="connsiteX9" fmla="*/ 10154 w 782469"/>
                  <a:gd name="connsiteY9" fmla="*/ 179340 h 303267"/>
                  <a:gd name="connsiteX10" fmla="*/ 76829 w 782469"/>
                  <a:gd name="connsiteY10" fmla="*/ 122190 h 303267"/>
                  <a:gd name="connsiteX0" fmla="*/ 87264 w 792904"/>
                  <a:gd name="connsiteY0" fmla="*/ 122190 h 303378"/>
                  <a:gd name="connsiteX1" fmla="*/ 749251 w 792904"/>
                  <a:gd name="connsiteY1" fmla="*/ 746 h 303378"/>
                  <a:gd name="connsiteX2" fmla="*/ 727821 w 792904"/>
                  <a:gd name="connsiteY2" fmla="*/ 74565 h 303378"/>
                  <a:gd name="connsiteX3" fmla="*/ 699247 w 792904"/>
                  <a:gd name="connsiteY3" fmla="*/ 124571 h 303378"/>
                  <a:gd name="connsiteX4" fmla="*/ 673053 w 792904"/>
                  <a:gd name="connsiteY4" fmla="*/ 181719 h 303378"/>
                  <a:gd name="connsiteX5" fmla="*/ 623045 w 792904"/>
                  <a:gd name="connsiteY5" fmla="*/ 229346 h 303378"/>
                  <a:gd name="connsiteX6" fmla="*/ 537320 w 792904"/>
                  <a:gd name="connsiteY6" fmla="*/ 267446 h 303378"/>
                  <a:gd name="connsiteX7" fmla="*/ 327771 w 792904"/>
                  <a:gd name="connsiteY7" fmla="*/ 303165 h 303378"/>
                  <a:gd name="connsiteX8" fmla="*/ 30114 w 792904"/>
                  <a:gd name="connsiteY8" fmla="*/ 276972 h 303378"/>
                  <a:gd name="connsiteX9" fmla="*/ 20589 w 792904"/>
                  <a:gd name="connsiteY9" fmla="*/ 179340 h 303378"/>
                  <a:gd name="connsiteX10" fmla="*/ 87264 w 792904"/>
                  <a:gd name="connsiteY10" fmla="*/ 122190 h 303378"/>
                  <a:gd name="connsiteX0" fmla="*/ 89482 w 795122"/>
                  <a:gd name="connsiteY0" fmla="*/ 122190 h 303378"/>
                  <a:gd name="connsiteX1" fmla="*/ 751469 w 795122"/>
                  <a:gd name="connsiteY1" fmla="*/ 746 h 303378"/>
                  <a:gd name="connsiteX2" fmla="*/ 730039 w 795122"/>
                  <a:gd name="connsiteY2" fmla="*/ 74565 h 303378"/>
                  <a:gd name="connsiteX3" fmla="*/ 701465 w 795122"/>
                  <a:gd name="connsiteY3" fmla="*/ 124571 h 303378"/>
                  <a:gd name="connsiteX4" fmla="*/ 675271 w 795122"/>
                  <a:gd name="connsiteY4" fmla="*/ 181719 h 303378"/>
                  <a:gd name="connsiteX5" fmla="*/ 625263 w 795122"/>
                  <a:gd name="connsiteY5" fmla="*/ 229346 h 303378"/>
                  <a:gd name="connsiteX6" fmla="*/ 539538 w 795122"/>
                  <a:gd name="connsiteY6" fmla="*/ 267446 h 303378"/>
                  <a:gd name="connsiteX7" fmla="*/ 329989 w 795122"/>
                  <a:gd name="connsiteY7" fmla="*/ 303165 h 303378"/>
                  <a:gd name="connsiteX8" fmla="*/ 32332 w 795122"/>
                  <a:gd name="connsiteY8" fmla="*/ 276972 h 303378"/>
                  <a:gd name="connsiteX9" fmla="*/ 22807 w 795122"/>
                  <a:gd name="connsiteY9" fmla="*/ 179340 h 303378"/>
                  <a:gd name="connsiteX10" fmla="*/ 89482 w 795122"/>
                  <a:gd name="connsiteY10" fmla="*/ 122190 h 303378"/>
                  <a:gd name="connsiteX0" fmla="*/ 89482 w 795122"/>
                  <a:gd name="connsiteY0" fmla="*/ 122190 h 303378"/>
                  <a:gd name="connsiteX1" fmla="*/ 751469 w 795122"/>
                  <a:gd name="connsiteY1" fmla="*/ 746 h 303378"/>
                  <a:gd name="connsiteX2" fmla="*/ 730039 w 795122"/>
                  <a:gd name="connsiteY2" fmla="*/ 74565 h 303378"/>
                  <a:gd name="connsiteX3" fmla="*/ 701465 w 795122"/>
                  <a:gd name="connsiteY3" fmla="*/ 124571 h 303378"/>
                  <a:gd name="connsiteX4" fmla="*/ 675271 w 795122"/>
                  <a:gd name="connsiteY4" fmla="*/ 181719 h 303378"/>
                  <a:gd name="connsiteX5" fmla="*/ 625263 w 795122"/>
                  <a:gd name="connsiteY5" fmla="*/ 229346 h 303378"/>
                  <a:gd name="connsiteX6" fmla="*/ 539538 w 795122"/>
                  <a:gd name="connsiteY6" fmla="*/ 267446 h 303378"/>
                  <a:gd name="connsiteX7" fmla="*/ 329989 w 795122"/>
                  <a:gd name="connsiteY7" fmla="*/ 303165 h 303378"/>
                  <a:gd name="connsiteX8" fmla="*/ 32332 w 795122"/>
                  <a:gd name="connsiteY8" fmla="*/ 276972 h 303378"/>
                  <a:gd name="connsiteX9" fmla="*/ 22807 w 795122"/>
                  <a:gd name="connsiteY9" fmla="*/ 179340 h 303378"/>
                  <a:gd name="connsiteX10" fmla="*/ 89482 w 795122"/>
                  <a:gd name="connsiteY10" fmla="*/ 122190 h 303378"/>
                  <a:gd name="connsiteX0" fmla="*/ 93762 w 799402"/>
                  <a:gd name="connsiteY0" fmla="*/ 122190 h 303378"/>
                  <a:gd name="connsiteX1" fmla="*/ 755749 w 799402"/>
                  <a:gd name="connsiteY1" fmla="*/ 746 h 303378"/>
                  <a:gd name="connsiteX2" fmla="*/ 734319 w 799402"/>
                  <a:gd name="connsiteY2" fmla="*/ 74565 h 303378"/>
                  <a:gd name="connsiteX3" fmla="*/ 705745 w 799402"/>
                  <a:gd name="connsiteY3" fmla="*/ 124571 h 303378"/>
                  <a:gd name="connsiteX4" fmla="*/ 679551 w 799402"/>
                  <a:gd name="connsiteY4" fmla="*/ 181719 h 303378"/>
                  <a:gd name="connsiteX5" fmla="*/ 629543 w 799402"/>
                  <a:gd name="connsiteY5" fmla="*/ 229346 h 303378"/>
                  <a:gd name="connsiteX6" fmla="*/ 543818 w 799402"/>
                  <a:gd name="connsiteY6" fmla="*/ 267446 h 303378"/>
                  <a:gd name="connsiteX7" fmla="*/ 334269 w 799402"/>
                  <a:gd name="connsiteY7" fmla="*/ 303165 h 303378"/>
                  <a:gd name="connsiteX8" fmla="*/ 36612 w 799402"/>
                  <a:gd name="connsiteY8" fmla="*/ 276972 h 303378"/>
                  <a:gd name="connsiteX9" fmla="*/ 17562 w 799402"/>
                  <a:gd name="connsiteY9" fmla="*/ 174577 h 303378"/>
                  <a:gd name="connsiteX10" fmla="*/ 93762 w 799402"/>
                  <a:gd name="connsiteY10" fmla="*/ 122190 h 303378"/>
                  <a:gd name="connsiteX0" fmla="*/ 91172 w 796812"/>
                  <a:gd name="connsiteY0" fmla="*/ 122190 h 303378"/>
                  <a:gd name="connsiteX1" fmla="*/ 753159 w 796812"/>
                  <a:gd name="connsiteY1" fmla="*/ 746 h 303378"/>
                  <a:gd name="connsiteX2" fmla="*/ 731729 w 796812"/>
                  <a:gd name="connsiteY2" fmla="*/ 74565 h 303378"/>
                  <a:gd name="connsiteX3" fmla="*/ 703155 w 796812"/>
                  <a:gd name="connsiteY3" fmla="*/ 124571 h 303378"/>
                  <a:gd name="connsiteX4" fmla="*/ 676961 w 796812"/>
                  <a:gd name="connsiteY4" fmla="*/ 181719 h 303378"/>
                  <a:gd name="connsiteX5" fmla="*/ 626953 w 796812"/>
                  <a:gd name="connsiteY5" fmla="*/ 229346 h 303378"/>
                  <a:gd name="connsiteX6" fmla="*/ 541228 w 796812"/>
                  <a:gd name="connsiteY6" fmla="*/ 267446 h 303378"/>
                  <a:gd name="connsiteX7" fmla="*/ 331679 w 796812"/>
                  <a:gd name="connsiteY7" fmla="*/ 303165 h 303378"/>
                  <a:gd name="connsiteX8" fmla="*/ 34022 w 796812"/>
                  <a:gd name="connsiteY8" fmla="*/ 276972 h 303378"/>
                  <a:gd name="connsiteX9" fmla="*/ 14972 w 796812"/>
                  <a:gd name="connsiteY9" fmla="*/ 174577 h 303378"/>
                  <a:gd name="connsiteX10" fmla="*/ 91172 w 796812"/>
                  <a:gd name="connsiteY10" fmla="*/ 122190 h 303378"/>
                  <a:gd name="connsiteX0" fmla="*/ 91172 w 796812"/>
                  <a:gd name="connsiteY0" fmla="*/ 122190 h 303378"/>
                  <a:gd name="connsiteX1" fmla="*/ 753159 w 796812"/>
                  <a:gd name="connsiteY1" fmla="*/ 746 h 303378"/>
                  <a:gd name="connsiteX2" fmla="*/ 731729 w 796812"/>
                  <a:gd name="connsiteY2" fmla="*/ 74565 h 303378"/>
                  <a:gd name="connsiteX3" fmla="*/ 703155 w 796812"/>
                  <a:gd name="connsiteY3" fmla="*/ 124571 h 303378"/>
                  <a:gd name="connsiteX4" fmla="*/ 676961 w 796812"/>
                  <a:gd name="connsiteY4" fmla="*/ 181719 h 303378"/>
                  <a:gd name="connsiteX5" fmla="*/ 626953 w 796812"/>
                  <a:gd name="connsiteY5" fmla="*/ 229346 h 303378"/>
                  <a:gd name="connsiteX6" fmla="*/ 541228 w 796812"/>
                  <a:gd name="connsiteY6" fmla="*/ 267446 h 303378"/>
                  <a:gd name="connsiteX7" fmla="*/ 331679 w 796812"/>
                  <a:gd name="connsiteY7" fmla="*/ 303165 h 303378"/>
                  <a:gd name="connsiteX8" fmla="*/ 34022 w 796812"/>
                  <a:gd name="connsiteY8" fmla="*/ 276972 h 303378"/>
                  <a:gd name="connsiteX9" fmla="*/ 14972 w 796812"/>
                  <a:gd name="connsiteY9" fmla="*/ 174577 h 303378"/>
                  <a:gd name="connsiteX10" fmla="*/ 91172 w 796812"/>
                  <a:gd name="connsiteY10" fmla="*/ 122190 h 303378"/>
                  <a:gd name="connsiteX0" fmla="*/ 91172 w 796812"/>
                  <a:gd name="connsiteY0" fmla="*/ 122190 h 287808"/>
                  <a:gd name="connsiteX1" fmla="*/ 753159 w 796812"/>
                  <a:gd name="connsiteY1" fmla="*/ 746 h 287808"/>
                  <a:gd name="connsiteX2" fmla="*/ 731729 w 796812"/>
                  <a:gd name="connsiteY2" fmla="*/ 74565 h 287808"/>
                  <a:gd name="connsiteX3" fmla="*/ 703155 w 796812"/>
                  <a:gd name="connsiteY3" fmla="*/ 124571 h 287808"/>
                  <a:gd name="connsiteX4" fmla="*/ 676961 w 796812"/>
                  <a:gd name="connsiteY4" fmla="*/ 181719 h 287808"/>
                  <a:gd name="connsiteX5" fmla="*/ 626953 w 796812"/>
                  <a:gd name="connsiteY5" fmla="*/ 229346 h 287808"/>
                  <a:gd name="connsiteX6" fmla="*/ 541228 w 796812"/>
                  <a:gd name="connsiteY6" fmla="*/ 267446 h 287808"/>
                  <a:gd name="connsiteX7" fmla="*/ 317908 w 796812"/>
                  <a:gd name="connsiteY7" fmla="*/ 281131 h 287808"/>
                  <a:gd name="connsiteX8" fmla="*/ 34022 w 796812"/>
                  <a:gd name="connsiteY8" fmla="*/ 276972 h 287808"/>
                  <a:gd name="connsiteX9" fmla="*/ 14972 w 796812"/>
                  <a:gd name="connsiteY9" fmla="*/ 174577 h 287808"/>
                  <a:gd name="connsiteX10" fmla="*/ 91172 w 796812"/>
                  <a:gd name="connsiteY10" fmla="*/ 122190 h 287808"/>
                  <a:gd name="connsiteX0" fmla="*/ 91172 w 796812"/>
                  <a:gd name="connsiteY0" fmla="*/ 122190 h 287808"/>
                  <a:gd name="connsiteX1" fmla="*/ 753159 w 796812"/>
                  <a:gd name="connsiteY1" fmla="*/ 746 h 287808"/>
                  <a:gd name="connsiteX2" fmla="*/ 731729 w 796812"/>
                  <a:gd name="connsiteY2" fmla="*/ 74565 h 287808"/>
                  <a:gd name="connsiteX3" fmla="*/ 703155 w 796812"/>
                  <a:gd name="connsiteY3" fmla="*/ 124571 h 287808"/>
                  <a:gd name="connsiteX4" fmla="*/ 676961 w 796812"/>
                  <a:gd name="connsiteY4" fmla="*/ 181719 h 287808"/>
                  <a:gd name="connsiteX5" fmla="*/ 626953 w 796812"/>
                  <a:gd name="connsiteY5" fmla="*/ 229346 h 287808"/>
                  <a:gd name="connsiteX6" fmla="*/ 541228 w 796812"/>
                  <a:gd name="connsiteY6" fmla="*/ 267446 h 287808"/>
                  <a:gd name="connsiteX7" fmla="*/ 317908 w 796812"/>
                  <a:gd name="connsiteY7" fmla="*/ 281131 h 287808"/>
                  <a:gd name="connsiteX8" fmla="*/ 34022 w 796812"/>
                  <a:gd name="connsiteY8" fmla="*/ 276972 h 287808"/>
                  <a:gd name="connsiteX9" fmla="*/ 14972 w 796812"/>
                  <a:gd name="connsiteY9" fmla="*/ 174577 h 287808"/>
                  <a:gd name="connsiteX10" fmla="*/ 91172 w 796812"/>
                  <a:gd name="connsiteY10" fmla="*/ 122190 h 287808"/>
                  <a:gd name="connsiteX0" fmla="*/ 91172 w 796812"/>
                  <a:gd name="connsiteY0" fmla="*/ 122190 h 288355"/>
                  <a:gd name="connsiteX1" fmla="*/ 753159 w 796812"/>
                  <a:gd name="connsiteY1" fmla="*/ 746 h 288355"/>
                  <a:gd name="connsiteX2" fmla="*/ 731729 w 796812"/>
                  <a:gd name="connsiteY2" fmla="*/ 74565 h 288355"/>
                  <a:gd name="connsiteX3" fmla="*/ 703155 w 796812"/>
                  <a:gd name="connsiteY3" fmla="*/ 124571 h 288355"/>
                  <a:gd name="connsiteX4" fmla="*/ 676961 w 796812"/>
                  <a:gd name="connsiteY4" fmla="*/ 181719 h 288355"/>
                  <a:gd name="connsiteX5" fmla="*/ 626953 w 796812"/>
                  <a:gd name="connsiteY5" fmla="*/ 229346 h 288355"/>
                  <a:gd name="connsiteX6" fmla="*/ 543982 w 796812"/>
                  <a:gd name="connsiteY6" fmla="*/ 256429 h 288355"/>
                  <a:gd name="connsiteX7" fmla="*/ 317908 w 796812"/>
                  <a:gd name="connsiteY7" fmla="*/ 281131 h 288355"/>
                  <a:gd name="connsiteX8" fmla="*/ 34022 w 796812"/>
                  <a:gd name="connsiteY8" fmla="*/ 276972 h 288355"/>
                  <a:gd name="connsiteX9" fmla="*/ 14972 w 796812"/>
                  <a:gd name="connsiteY9" fmla="*/ 174577 h 288355"/>
                  <a:gd name="connsiteX10" fmla="*/ 91172 w 796812"/>
                  <a:gd name="connsiteY10" fmla="*/ 122190 h 288355"/>
                  <a:gd name="connsiteX0" fmla="*/ 91172 w 796812"/>
                  <a:gd name="connsiteY0" fmla="*/ 122190 h 286565"/>
                  <a:gd name="connsiteX1" fmla="*/ 753159 w 796812"/>
                  <a:gd name="connsiteY1" fmla="*/ 746 h 286565"/>
                  <a:gd name="connsiteX2" fmla="*/ 731729 w 796812"/>
                  <a:gd name="connsiteY2" fmla="*/ 74565 h 286565"/>
                  <a:gd name="connsiteX3" fmla="*/ 703155 w 796812"/>
                  <a:gd name="connsiteY3" fmla="*/ 124571 h 286565"/>
                  <a:gd name="connsiteX4" fmla="*/ 676961 w 796812"/>
                  <a:gd name="connsiteY4" fmla="*/ 181719 h 286565"/>
                  <a:gd name="connsiteX5" fmla="*/ 626953 w 796812"/>
                  <a:gd name="connsiteY5" fmla="*/ 229346 h 286565"/>
                  <a:gd name="connsiteX6" fmla="*/ 543982 w 796812"/>
                  <a:gd name="connsiteY6" fmla="*/ 256429 h 286565"/>
                  <a:gd name="connsiteX7" fmla="*/ 309645 w 796812"/>
                  <a:gd name="connsiteY7" fmla="*/ 275622 h 286565"/>
                  <a:gd name="connsiteX8" fmla="*/ 34022 w 796812"/>
                  <a:gd name="connsiteY8" fmla="*/ 276972 h 286565"/>
                  <a:gd name="connsiteX9" fmla="*/ 14972 w 796812"/>
                  <a:gd name="connsiteY9" fmla="*/ 174577 h 286565"/>
                  <a:gd name="connsiteX10" fmla="*/ 91172 w 796812"/>
                  <a:gd name="connsiteY10" fmla="*/ 122190 h 28656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76961 w 796812"/>
                  <a:gd name="connsiteY4" fmla="*/ 181719 h 286785"/>
                  <a:gd name="connsiteX5" fmla="*/ 626953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76961 w 796812"/>
                  <a:gd name="connsiteY4" fmla="*/ 181719 h 286785"/>
                  <a:gd name="connsiteX5" fmla="*/ 607673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54927 w 796812"/>
                  <a:gd name="connsiteY4" fmla="*/ 187228 h 286785"/>
                  <a:gd name="connsiteX5" fmla="*/ 607673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54927 w 796812"/>
                  <a:gd name="connsiteY4" fmla="*/ 187228 h 286785"/>
                  <a:gd name="connsiteX5" fmla="*/ 563606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38401 w 796812"/>
                  <a:gd name="connsiteY4" fmla="*/ 178965 h 286785"/>
                  <a:gd name="connsiteX5" fmla="*/ 563606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683875 w 796812"/>
                  <a:gd name="connsiteY3" fmla="*/ 113554 h 286785"/>
                  <a:gd name="connsiteX4" fmla="*/ 638401 w 796812"/>
                  <a:gd name="connsiteY4" fmla="*/ 178965 h 286785"/>
                  <a:gd name="connsiteX5" fmla="*/ 563606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2271"/>
                  <a:gd name="connsiteY0" fmla="*/ 122573 h 287168"/>
                  <a:gd name="connsiteX1" fmla="*/ 753159 w 792271"/>
                  <a:gd name="connsiteY1" fmla="*/ 1129 h 287168"/>
                  <a:gd name="connsiteX2" fmla="*/ 715204 w 792271"/>
                  <a:gd name="connsiteY2" fmla="*/ 66686 h 287168"/>
                  <a:gd name="connsiteX3" fmla="*/ 683875 w 792271"/>
                  <a:gd name="connsiteY3" fmla="*/ 113937 h 287168"/>
                  <a:gd name="connsiteX4" fmla="*/ 638401 w 792271"/>
                  <a:gd name="connsiteY4" fmla="*/ 179348 h 287168"/>
                  <a:gd name="connsiteX5" fmla="*/ 563606 w 792271"/>
                  <a:gd name="connsiteY5" fmla="*/ 229729 h 287168"/>
                  <a:gd name="connsiteX6" fmla="*/ 516440 w 792271"/>
                  <a:gd name="connsiteY6" fmla="*/ 251304 h 287168"/>
                  <a:gd name="connsiteX7" fmla="*/ 309645 w 792271"/>
                  <a:gd name="connsiteY7" fmla="*/ 276005 h 287168"/>
                  <a:gd name="connsiteX8" fmla="*/ 34022 w 792271"/>
                  <a:gd name="connsiteY8" fmla="*/ 277355 h 287168"/>
                  <a:gd name="connsiteX9" fmla="*/ 14972 w 792271"/>
                  <a:gd name="connsiteY9" fmla="*/ 174960 h 287168"/>
                  <a:gd name="connsiteX10" fmla="*/ 91172 w 792271"/>
                  <a:gd name="connsiteY10" fmla="*/ 122573 h 287168"/>
                  <a:gd name="connsiteX0" fmla="*/ 91172 w 817379"/>
                  <a:gd name="connsiteY0" fmla="*/ 124976 h 289571"/>
                  <a:gd name="connsiteX1" fmla="*/ 753159 w 817379"/>
                  <a:gd name="connsiteY1" fmla="*/ 3532 h 289571"/>
                  <a:gd name="connsiteX2" fmla="*/ 787478 w 817379"/>
                  <a:gd name="connsiteY2" fmla="*/ 35776 h 289571"/>
                  <a:gd name="connsiteX3" fmla="*/ 715204 w 817379"/>
                  <a:gd name="connsiteY3" fmla="*/ 69089 h 289571"/>
                  <a:gd name="connsiteX4" fmla="*/ 683875 w 817379"/>
                  <a:gd name="connsiteY4" fmla="*/ 116340 h 289571"/>
                  <a:gd name="connsiteX5" fmla="*/ 638401 w 817379"/>
                  <a:gd name="connsiteY5" fmla="*/ 181751 h 289571"/>
                  <a:gd name="connsiteX6" fmla="*/ 563606 w 817379"/>
                  <a:gd name="connsiteY6" fmla="*/ 232132 h 289571"/>
                  <a:gd name="connsiteX7" fmla="*/ 516440 w 817379"/>
                  <a:gd name="connsiteY7" fmla="*/ 253707 h 289571"/>
                  <a:gd name="connsiteX8" fmla="*/ 309645 w 817379"/>
                  <a:gd name="connsiteY8" fmla="*/ 278408 h 289571"/>
                  <a:gd name="connsiteX9" fmla="*/ 34022 w 817379"/>
                  <a:gd name="connsiteY9" fmla="*/ 279758 h 289571"/>
                  <a:gd name="connsiteX10" fmla="*/ 14972 w 817379"/>
                  <a:gd name="connsiteY10" fmla="*/ 177363 h 289571"/>
                  <a:gd name="connsiteX11" fmla="*/ 91172 w 817379"/>
                  <a:gd name="connsiteY11" fmla="*/ 124976 h 289571"/>
                  <a:gd name="connsiteX0" fmla="*/ 91172 w 817379"/>
                  <a:gd name="connsiteY0" fmla="*/ 124976 h 289571"/>
                  <a:gd name="connsiteX1" fmla="*/ 753159 w 817379"/>
                  <a:gd name="connsiteY1" fmla="*/ 3532 h 289571"/>
                  <a:gd name="connsiteX2" fmla="*/ 787478 w 817379"/>
                  <a:gd name="connsiteY2" fmla="*/ 35776 h 289571"/>
                  <a:gd name="connsiteX3" fmla="*/ 715204 w 817379"/>
                  <a:gd name="connsiteY3" fmla="*/ 69089 h 289571"/>
                  <a:gd name="connsiteX4" fmla="*/ 683875 w 817379"/>
                  <a:gd name="connsiteY4" fmla="*/ 116340 h 289571"/>
                  <a:gd name="connsiteX5" fmla="*/ 638401 w 817379"/>
                  <a:gd name="connsiteY5" fmla="*/ 181751 h 289571"/>
                  <a:gd name="connsiteX6" fmla="*/ 563606 w 817379"/>
                  <a:gd name="connsiteY6" fmla="*/ 232132 h 289571"/>
                  <a:gd name="connsiteX7" fmla="*/ 516440 w 817379"/>
                  <a:gd name="connsiteY7" fmla="*/ 253707 h 289571"/>
                  <a:gd name="connsiteX8" fmla="*/ 309645 w 817379"/>
                  <a:gd name="connsiteY8" fmla="*/ 278408 h 289571"/>
                  <a:gd name="connsiteX9" fmla="*/ 34022 w 817379"/>
                  <a:gd name="connsiteY9" fmla="*/ 279758 h 289571"/>
                  <a:gd name="connsiteX10" fmla="*/ 14972 w 817379"/>
                  <a:gd name="connsiteY10" fmla="*/ 177363 h 289571"/>
                  <a:gd name="connsiteX11" fmla="*/ 91172 w 817379"/>
                  <a:gd name="connsiteY11" fmla="*/ 124976 h 289571"/>
                  <a:gd name="connsiteX0" fmla="*/ 91172 w 816123"/>
                  <a:gd name="connsiteY0" fmla="*/ 124319 h 288914"/>
                  <a:gd name="connsiteX1" fmla="*/ 753159 w 816123"/>
                  <a:gd name="connsiteY1" fmla="*/ 2875 h 288914"/>
                  <a:gd name="connsiteX2" fmla="*/ 784724 w 816123"/>
                  <a:gd name="connsiteY2" fmla="*/ 40627 h 288914"/>
                  <a:gd name="connsiteX3" fmla="*/ 715204 w 816123"/>
                  <a:gd name="connsiteY3" fmla="*/ 68432 h 288914"/>
                  <a:gd name="connsiteX4" fmla="*/ 683875 w 816123"/>
                  <a:gd name="connsiteY4" fmla="*/ 115683 h 288914"/>
                  <a:gd name="connsiteX5" fmla="*/ 638401 w 816123"/>
                  <a:gd name="connsiteY5" fmla="*/ 181094 h 288914"/>
                  <a:gd name="connsiteX6" fmla="*/ 563606 w 816123"/>
                  <a:gd name="connsiteY6" fmla="*/ 231475 h 288914"/>
                  <a:gd name="connsiteX7" fmla="*/ 516440 w 816123"/>
                  <a:gd name="connsiteY7" fmla="*/ 253050 h 288914"/>
                  <a:gd name="connsiteX8" fmla="*/ 309645 w 816123"/>
                  <a:gd name="connsiteY8" fmla="*/ 277751 h 288914"/>
                  <a:gd name="connsiteX9" fmla="*/ 34022 w 816123"/>
                  <a:gd name="connsiteY9" fmla="*/ 279101 h 288914"/>
                  <a:gd name="connsiteX10" fmla="*/ 14972 w 816123"/>
                  <a:gd name="connsiteY10" fmla="*/ 176706 h 288914"/>
                  <a:gd name="connsiteX11" fmla="*/ 91172 w 816123"/>
                  <a:gd name="connsiteY11" fmla="*/ 124319 h 288914"/>
                  <a:gd name="connsiteX0" fmla="*/ 91172 w 809173"/>
                  <a:gd name="connsiteY0" fmla="*/ 123540 h 288135"/>
                  <a:gd name="connsiteX1" fmla="*/ 753159 w 809173"/>
                  <a:gd name="connsiteY1" fmla="*/ 2096 h 288135"/>
                  <a:gd name="connsiteX2" fmla="*/ 768199 w 809173"/>
                  <a:gd name="connsiteY2" fmla="*/ 48111 h 288135"/>
                  <a:gd name="connsiteX3" fmla="*/ 715204 w 809173"/>
                  <a:gd name="connsiteY3" fmla="*/ 67653 h 288135"/>
                  <a:gd name="connsiteX4" fmla="*/ 683875 w 809173"/>
                  <a:gd name="connsiteY4" fmla="*/ 114904 h 288135"/>
                  <a:gd name="connsiteX5" fmla="*/ 638401 w 809173"/>
                  <a:gd name="connsiteY5" fmla="*/ 180315 h 288135"/>
                  <a:gd name="connsiteX6" fmla="*/ 563606 w 809173"/>
                  <a:gd name="connsiteY6" fmla="*/ 230696 h 288135"/>
                  <a:gd name="connsiteX7" fmla="*/ 516440 w 809173"/>
                  <a:gd name="connsiteY7" fmla="*/ 252271 h 288135"/>
                  <a:gd name="connsiteX8" fmla="*/ 309645 w 809173"/>
                  <a:gd name="connsiteY8" fmla="*/ 276972 h 288135"/>
                  <a:gd name="connsiteX9" fmla="*/ 34022 w 809173"/>
                  <a:gd name="connsiteY9" fmla="*/ 278322 h 288135"/>
                  <a:gd name="connsiteX10" fmla="*/ 14972 w 809173"/>
                  <a:gd name="connsiteY10" fmla="*/ 175927 h 288135"/>
                  <a:gd name="connsiteX11" fmla="*/ 91172 w 809173"/>
                  <a:gd name="connsiteY11" fmla="*/ 123540 h 288135"/>
                  <a:gd name="connsiteX0" fmla="*/ 72789 w 790790"/>
                  <a:gd name="connsiteY0" fmla="*/ 123540 h 288135"/>
                  <a:gd name="connsiteX1" fmla="*/ 734776 w 790790"/>
                  <a:gd name="connsiteY1" fmla="*/ 2096 h 288135"/>
                  <a:gd name="connsiteX2" fmla="*/ 749816 w 790790"/>
                  <a:gd name="connsiteY2" fmla="*/ 48111 h 288135"/>
                  <a:gd name="connsiteX3" fmla="*/ 696821 w 790790"/>
                  <a:gd name="connsiteY3" fmla="*/ 67653 h 288135"/>
                  <a:gd name="connsiteX4" fmla="*/ 665492 w 790790"/>
                  <a:gd name="connsiteY4" fmla="*/ 114904 h 288135"/>
                  <a:gd name="connsiteX5" fmla="*/ 620018 w 790790"/>
                  <a:gd name="connsiteY5" fmla="*/ 180315 h 288135"/>
                  <a:gd name="connsiteX6" fmla="*/ 545223 w 790790"/>
                  <a:gd name="connsiteY6" fmla="*/ 230696 h 288135"/>
                  <a:gd name="connsiteX7" fmla="*/ 498057 w 790790"/>
                  <a:gd name="connsiteY7" fmla="*/ 252271 h 288135"/>
                  <a:gd name="connsiteX8" fmla="*/ 291262 w 790790"/>
                  <a:gd name="connsiteY8" fmla="*/ 276972 h 288135"/>
                  <a:gd name="connsiteX9" fmla="*/ 15639 w 790790"/>
                  <a:gd name="connsiteY9" fmla="*/ 278322 h 288135"/>
                  <a:gd name="connsiteX10" fmla="*/ 79215 w 790790"/>
                  <a:gd name="connsiteY10" fmla="*/ 178681 h 288135"/>
                  <a:gd name="connsiteX11" fmla="*/ 72789 w 790790"/>
                  <a:gd name="connsiteY11" fmla="*/ 123540 h 288135"/>
                  <a:gd name="connsiteX0" fmla="*/ 193347 w 784274"/>
                  <a:gd name="connsiteY0" fmla="*/ 100591 h 287220"/>
                  <a:gd name="connsiteX1" fmla="*/ 736902 w 784274"/>
                  <a:gd name="connsiteY1" fmla="*/ 1181 h 287220"/>
                  <a:gd name="connsiteX2" fmla="*/ 751942 w 784274"/>
                  <a:gd name="connsiteY2" fmla="*/ 47196 h 287220"/>
                  <a:gd name="connsiteX3" fmla="*/ 698947 w 784274"/>
                  <a:gd name="connsiteY3" fmla="*/ 66738 h 287220"/>
                  <a:gd name="connsiteX4" fmla="*/ 667618 w 784274"/>
                  <a:gd name="connsiteY4" fmla="*/ 113989 h 287220"/>
                  <a:gd name="connsiteX5" fmla="*/ 622144 w 784274"/>
                  <a:gd name="connsiteY5" fmla="*/ 179400 h 287220"/>
                  <a:gd name="connsiteX6" fmla="*/ 547349 w 784274"/>
                  <a:gd name="connsiteY6" fmla="*/ 229781 h 287220"/>
                  <a:gd name="connsiteX7" fmla="*/ 500183 w 784274"/>
                  <a:gd name="connsiteY7" fmla="*/ 251356 h 287220"/>
                  <a:gd name="connsiteX8" fmla="*/ 293388 w 784274"/>
                  <a:gd name="connsiteY8" fmla="*/ 276057 h 287220"/>
                  <a:gd name="connsiteX9" fmla="*/ 17765 w 784274"/>
                  <a:gd name="connsiteY9" fmla="*/ 277407 h 287220"/>
                  <a:gd name="connsiteX10" fmla="*/ 81341 w 784274"/>
                  <a:gd name="connsiteY10" fmla="*/ 177766 h 287220"/>
                  <a:gd name="connsiteX11" fmla="*/ 193347 w 784274"/>
                  <a:gd name="connsiteY11" fmla="*/ 100591 h 287220"/>
                  <a:gd name="connsiteX0" fmla="*/ 113695 w 704622"/>
                  <a:gd name="connsiteY0" fmla="*/ 100591 h 283281"/>
                  <a:gd name="connsiteX1" fmla="*/ 657250 w 704622"/>
                  <a:gd name="connsiteY1" fmla="*/ 1181 h 283281"/>
                  <a:gd name="connsiteX2" fmla="*/ 672290 w 704622"/>
                  <a:gd name="connsiteY2" fmla="*/ 47196 h 283281"/>
                  <a:gd name="connsiteX3" fmla="*/ 619295 w 704622"/>
                  <a:gd name="connsiteY3" fmla="*/ 66738 h 283281"/>
                  <a:gd name="connsiteX4" fmla="*/ 587966 w 704622"/>
                  <a:gd name="connsiteY4" fmla="*/ 113989 h 283281"/>
                  <a:gd name="connsiteX5" fmla="*/ 542492 w 704622"/>
                  <a:gd name="connsiteY5" fmla="*/ 179400 h 283281"/>
                  <a:gd name="connsiteX6" fmla="*/ 467697 w 704622"/>
                  <a:gd name="connsiteY6" fmla="*/ 229781 h 283281"/>
                  <a:gd name="connsiteX7" fmla="*/ 420531 w 704622"/>
                  <a:gd name="connsiteY7" fmla="*/ 251356 h 283281"/>
                  <a:gd name="connsiteX8" fmla="*/ 213736 w 704622"/>
                  <a:gd name="connsiteY8" fmla="*/ 276057 h 283281"/>
                  <a:gd name="connsiteX9" fmla="*/ 67561 w 704622"/>
                  <a:gd name="connsiteY9" fmla="*/ 271898 h 283281"/>
                  <a:gd name="connsiteX10" fmla="*/ 1689 w 704622"/>
                  <a:gd name="connsiteY10" fmla="*/ 177766 h 283281"/>
                  <a:gd name="connsiteX11" fmla="*/ 113695 w 704622"/>
                  <a:gd name="connsiteY11" fmla="*/ 100591 h 28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4622" h="283281">
                    <a:moveTo>
                      <a:pt x="113695" y="100591"/>
                    </a:moveTo>
                    <a:cubicBezTo>
                      <a:pt x="222955" y="71160"/>
                      <a:pt x="564151" y="10080"/>
                      <a:pt x="657250" y="1181"/>
                    </a:cubicBezTo>
                    <a:cubicBezTo>
                      <a:pt x="750349" y="-7718"/>
                      <a:pt x="678616" y="36270"/>
                      <a:pt x="672290" y="47196"/>
                    </a:cubicBezTo>
                    <a:cubicBezTo>
                      <a:pt x="665964" y="58122"/>
                      <a:pt x="635644" y="51016"/>
                      <a:pt x="619295" y="66738"/>
                    </a:cubicBezTo>
                    <a:cubicBezTo>
                      <a:pt x="624851" y="93328"/>
                      <a:pt x="614556" y="104068"/>
                      <a:pt x="587966" y="113989"/>
                    </a:cubicBezTo>
                    <a:cubicBezTo>
                      <a:pt x="601858" y="147723"/>
                      <a:pt x="555986" y="165906"/>
                      <a:pt x="542492" y="179400"/>
                    </a:cubicBezTo>
                    <a:cubicBezTo>
                      <a:pt x="548048" y="211944"/>
                      <a:pt x="488024" y="217788"/>
                      <a:pt x="467697" y="229781"/>
                    </a:cubicBezTo>
                    <a:cubicBezTo>
                      <a:pt x="447370" y="241774"/>
                      <a:pt x="462858" y="243643"/>
                      <a:pt x="420531" y="251356"/>
                    </a:cubicBezTo>
                    <a:cubicBezTo>
                      <a:pt x="378204" y="259069"/>
                      <a:pt x="272564" y="272633"/>
                      <a:pt x="213736" y="276057"/>
                    </a:cubicBezTo>
                    <a:cubicBezTo>
                      <a:pt x="154908" y="279481"/>
                      <a:pt x="123124" y="292536"/>
                      <a:pt x="67561" y="271898"/>
                    </a:cubicBezTo>
                    <a:cubicBezTo>
                      <a:pt x="11998" y="251261"/>
                      <a:pt x="-6000" y="206317"/>
                      <a:pt x="1689" y="177766"/>
                    </a:cubicBezTo>
                    <a:cubicBezTo>
                      <a:pt x="9378" y="149215"/>
                      <a:pt x="4435" y="130022"/>
                      <a:pt x="113695" y="100591"/>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0" name="Group 249">
                <a:extLst>
                  <a:ext uri="{FF2B5EF4-FFF2-40B4-BE49-F238E27FC236}">
                    <a16:creationId xmlns:a16="http://schemas.microsoft.com/office/drawing/2014/main" id="{0209BDD7-5449-40B3-A02B-7A75114D5E96}"/>
                  </a:ext>
                </a:extLst>
              </p:cNvPr>
              <p:cNvGrpSpPr/>
              <p:nvPr/>
            </p:nvGrpSpPr>
            <p:grpSpPr>
              <a:xfrm>
                <a:off x="3870845" y="2741360"/>
                <a:ext cx="200412" cy="46251"/>
                <a:chOff x="3739675" y="2714693"/>
                <a:chExt cx="200412" cy="70335"/>
              </a:xfrm>
            </p:grpSpPr>
            <p:sp>
              <p:nvSpPr>
                <p:cNvPr id="287" name="Oval 286">
                  <a:extLst>
                    <a:ext uri="{FF2B5EF4-FFF2-40B4-BE49-F238E27FC236}">
                      <a16:creationId xmlns:a16="http://schemas.microsoft.com/office/drawing/2014/main" id="{D35D432F-E335-4492-904F-0F67549A3189}"/>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 name="Oval 287">
                  <a:extLst>
                    <a:ext uri="{FF2B5EF4-FFF2-40B4-BE49-F238E27FC236}">
                      <a16:creationId xmlns:a16="http://schemas.microsoft.com/office/drawing/2014/main" id="{6B063FCB-AEF2-4CFD-A7AD-2246FDBD048D}"/>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1" name="Group 250">
                <a:extLst>
                  <a:ext uri="{FF2B5EF4-FFF2-40B4-BE49-F238E27FC236}">
                    <a16:creationId xmlns:a16="http://schemas.microsoft.com/office/drawing/2014/main" id="{C982E4E5-ED2F-44EA-A67D-A3E23350EDC8}"/>
                  </a:ext>
                </a:extLst>
              </p:cNvPr>
              <p:cNvGrpSpPr/>
              <p:nvPr/>
            </p:nvGrpSpPr>
            <p:grpSpPr>
              <a:xfrm>
                <a:off x="3894466" y="2661694"/>
                <a:ext cx="200412" cy="46251"/>
                <a:chOff x="3739675" y="2714693"/>
                <a:chExt cx="200412" cy="70335"/>
              </a:xfrm>
            </p:grpSpPr>
            <p:sp>
              <p:nvSpPr>
                <p:cNvPr id="285" name="Oval 284">
                  <a:extLst>
                    <a:ext uri="{FF2B5EF4-FFF2-40B4-BE49-F238E27FC236}">
                      <a16:creationId xmlns:a16="http://schemas.microsoft.com/office/drawing/2014/main" id="{EBABE1F3-9386-4E56-8787-A1AE9086B2F5}"/>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6" name="Oval 285">
                  <a:extLst>
                    <a:ext uri="{FF2B5EF4-FFF2-40B4-BE49-F238E27FC236}">
                      <a16:creationId xmlns:a16="http://schemas.microsoft.com/office/drawing/2014/main" id="{847558F3-C097-450A-92DE-23BEE2082985}"/>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2" name="Group 251">
                <a:extLst>
                  <a:ext uri="{FF2B5EF4-FFF2-40B4-BE49-F238E27FC236}">
                    <a16:creationId xmlns:a16="http://schemas.microsoft.com/office/drawing/2014/main" id="{883089E9-AC8D-46E0-98D1-C10B77AAB329}"/>
                  </a:ext>
                </a:extLst>
              </p:cNvPr>
              <p:cNvGrpSpPr/>
              <p:nvPr/>
            </p:nvGrpSpPr>
            <p:grpSpPr>
              <a:xfrm>
                <a:off x="3840049" y="2787811"/>
                <a:ext cx="200412" cy="46251"/>
                <a:chOff x="3739675" y="2714693"/>
                <a:chExt cx="200412" cy="70335"/>
              </a:xfrm>
            </p:grpSpPr>
            <p:sp>
              <p:nvSpPr>
                <p:cNvPr id="283" name="Oval 282">
                  <a:extLst>
                    <a:ext uri="{FF2B5EF4-FFF2-40B4-BE49-F238E27FC236}">
                      <a16:creationId xmlns:a16="http://schemas.microsoft.com/office/drawing/2014/main" id="{1F7F6B04-93AF-4D38-B763-EA41E62779B3}"/>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4" name="Oval 283">
                  <a:extLst>
                    <a:ext uri="{FF2B5EF4-FFF2-40B4-BE49-F238E27FC236}">
                      <a16:creationId xmlns:a16="http://schemas.microsoft.com/office/drawing/2014/main" id="{E4725198-136B-42CC-9FC0-A7B3A61A6A7B}"/>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3" name="Group 252">
                <a:extLst>
                  <a:ext uri="{FF2B5EF4-FFF2-40B4-BE49-F238E27FC236}">
                    <a16:creationId xmlns:a16="http://schemas.microsoft.com/office/drawing/2014/main" id="{6B2C9413-6A5C-46CB-9005-D323983B70F9}"/>
                  </a:ext>
                </a:extLst>
              </p:cNvPr>
              <p:cNvGrpSpPr/>
              <p:nvPr/>
            </p:nvGrpSpPr>
            <p:grpSpPr>
              <a:xfrm>
                <a:off x="3770943" y="2828260"/>
                <a:ext cx="200412" cy="46251"/>
                <a:chOff x="3739675" y="2714693"/>
                <a:chExt cx="200412" cy="70335"/>
              </a:xfrm>
            </p:grpSpPr>
            <p:sp>
              <p:nvSpPr>
                <p:cNvPr id="281" name="Oval 280">
                  <a:extLst>
                    <a:ext uri="{FF2B5EF4-FFF2-40B4-BE49-F238E27FC236}">
                      <a16:creationId xmlns:a16="http://schemas.microsoft.com/office/drawing/2014/main" id="{C0569CE4-8B89-418A-B599-48555510EA07}"/>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2" name="Oval 281">
                  <a:extLst>
                    <a:ext uri="{FF2B5EF4-FFF2-40B4-BE49-F238E27FC236}">
                      <a16:creationId xmlns:a16="http://schemas.microsoft.com/office/drawing/2014/main" id="{E62313C6-5D0C-49E4-81F6-DF3863890C5A}"/>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4" name="Group 253">
                <a:extLst>
                  <a:ext uri="{FF2B5EF4-FFF2-40B4-BE49-F238E27FC236}">
                    <a16:creationId xmlns:a16="http://schemas.microsoft.com/office/drawing/2014/main" id="{44C34A97-1D41-4973-8544-B05F2F9A4C9F}"/>
                  </a:ext>
                </a:extLst>
              </p:cNvPr>
              <p:cNvGrpSpPr/>
              <p:nvPr/>
            </p:nvGrpSpPr>
            <p:grpSpPr>
              <a:xfrm>
                <a:off x="3702366" y="2790008"/>
                <a:ext cx="200412" cy="45719"/>
                <a:chOff x="3739675" y="2714693"/>
                <a:chExt cx="200412" cy="70335"/>
              </a:xfrm>
            </p:grpSpPr>
            <p:sp>
              <p:nvSpPr>
                <p:cNvPr id="279" name="Oval 278">
                  <a:extLst>
                    <a:ext uri="{FF2B5EF4-FFF2-40B4-BE49-F238E27FC236}">
                      <a16:creationId xmlns:a16="http://schemas.microsoft.com/office/drawing/2014/main" id="{EFFDCEE1-557A-40CD-A18A-643F2CCD6379}"/>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0" name="Oval 279">
                  <a:extLst>
                    <a:ext uri="{FF2B5EF4-FFF2-40B4-BE49-F238E27FC236}">
                      <a16:creationId xmlns:a16="http://schemas.microsoft.com/office/drawing/2014/main" id="{9B3C9FC6-97C3-47B2-B879-2DCA3E8B799B}"/>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5" name="Group 254">
                <a:extLst>
                  <a:ext uri="{FF2B5EF4-FFF2-40B4-BE49-F238E27FC236}">
                    <a16:creationId xmlns:a16="http://schemas.microsoft.com/office/drawing/2014/main" id="{1D225F3C-4812-40E1-A564-ECC610F6EF02}"/>
                  </a:ext>
                </a:extLst>
              </p:cNvPr>
              <p:cNvGrpSpPr/>
              <p:nvPr/>
            </p:nvGrpSpPr>
            <p:grpSpPr>
              <a:xfrm>
                <a:off x="3660290" y="2835696"/>
                <a:ext cx="200412" cy="58765"/>
                <a:chOff x="3739675" y="2714693"/>
                <a:chExt cx="200412" cy="70335"/>
              </a:xfrm>
            </p:grpSpPr>
            <p:sp>
              <p:nvSpPr>
                <p:cNvPr id="277" name="Oval 276">
                  <a:extLst>
                    <a:ext uri="{FF2B5EF4-FFF2-40B4-BE49-F238E27FC236}">
                      <a16:creationId xmlns:a16="http://schemas.microsoft.com/office/drawing/2014/main" id="{0C0B2383-ACF8-4C24-B3EF-BFBC80A42DA5}"/>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8" name="Oval 277">
                  <a:extLst>
                    <a:ext uri="{FF2B5EF4-FFF2-40B4-BE49-F238E27FC236}">
                      <a16:creationId xmlns:a16="http://schemas.microsoft.com/office/drawing/2014/main" id="{42CAFB7E-DF71-47DD-BD3E-7DD2F2A53695}"/>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6" name="Group 255">
                <a:extLst>
                  <a:ext uri="{FF2B5EF4-FFF2-40B4-BE49-F238E27FC236}">
                    <a16:creationId xmlns:a16="http://schemas.microsoft.com/office/drawing/2014/main" id="{E9D452E7-7FED-405C-9206-B340C850E696}"/>
                  </a:ext>
                </a:extLst>
              </p:cNvPr>
              <p:cNvGrpSpPr/>
              <p:nvPr/>
            </p:nvGrpSpPr>
            <p:grpSpPr>
              <a:xfrm>
                <a:off x="3537824" y="2854536"/>
                <a:ext cx="200412" cy="46251"/>
                <a:chOff x="3739675" y="2714693"/>
                <a:chExt cx="200412" cy="70335"/>
              </a:xfrm>
            </p:grpSpPr>
            <p:sp>
              <p:nvSpPr>
                <p:cNvPr id="275" name="Oval 274">
                  <a:extLst>
                    <a:ext uri="{FF2B5EF4-FFF2-40B4-BE49-F238E27FC236}">
                      <a16:creationId xmlns:a16="http://schemas.microsoft.com/office/drawing/2014/main" id="{3FB48DA9-55BD-4218-A4E1-EAD69E73156C}"/>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6" name="Oval 275">
                  <a:extLst>
                    <a:ext uri="{FF2B5EF4-FFF2-40B4-BE49-F238E27FC236}">
                      <a16:creationId xmlns:a16="http://schemas.microsoft.com/office/drawing/2014/main" id="{D2103FC8-DCFD-4884-87CA-366E58B152B5}"/>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7" name="Group 256">
                <a:extLst>
                  <a:ext uri="{FF2B5EF4-FFF2-40B4-BE49-F238E27FC236}">
                    <a16:creationId xmlns:a16="http://schemas.microsoft.com/office/drawing/2014/main" id="{8A4114AD-E00B-4706-B338-D77539FD8AAB}"/>
                  </a:ext>
                </a:extLst>
              </p:cNvPr>
              <p:cNvGrpSpPr/>
              <p:nvPr/>
            </p:nvGrpSpPr>
            <p:grpSpPr>
              <a:xfrm>
                <a:off x="3571637" y="2809505"/>
                <a:ext cx="200412" cy="46251"/>
                <a:chOff x="3739675" y="2714693"/>
                <a:chExt cx="200412" cy="70335"/>
              </a:xfrm>
            </p:grpSpPr>
            <p:sp>
              <p:nvSpPr>
                <p:cNvPr id="273" name="Oval 272">
                  <a:extLst>
                    <a:ext uri="{FF2B5EF4-FFF2-40B4-BE49-F238E27FC236}">
                      <a16:creationId xmlns:a16="http://schemas.microsoft.com/office/drawing/2014/main" id="{02CA355B-5FEA-49E9-8357-E565816B1B30}"/>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4" name="Oval 273">
                  <a:extLst>
                    <a:ext uri="{FF2B5EF4-FFF2-40B4-BE49-F238E27FC236}">
                      <a16:creationId xmlns:a16="http://schemas.microsoft.com/office/drawing/2014/main" id="{08C19A98-3BC8-46BE-BF18-EA70CEB7FB1E}"/>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8" name="Group 257">
                <a:extLst>
                  <a:ext uri="{FF2B5EF4-FFF2-40B4-BE49-F238E27FC236}">
                    <a16:creationId xmlns:a16="http://schemas.microsoft.com/office/drawing/2014/main" id="{3E78E878-DEA6-4337-83A8-AE1622DDC28F}"/>
                  </a:ext>
                </a:extLst>
              </p:cNvPr>
              <p:cNvGrpSpPr/>
              <p:nvPr/>
            </p:nvGrpSpPr>
            <p:grpSpPr>
              <a:xfrm>
                <a:off x="3886556" y="2704368"/>
                <a:ext cx="200412" cy="46251"/>
                <a:chOff x="3739675" y="2714693"/>
                <a:chExt cx="200412" cy="70335"/>
              </a:xfrm>
            </p:grpSpPr>
            <p:sp>
              <p:nvSpPr>
                <p:cNvPr id="271" name="Oval 270">
                  <a:extLst>
                    <a:ext uri="{FF2B5EF4-FFF2-40B4-BE49-F238E27FC236}">
                      <a16:creationId xmlns:a16="http://schemas.microsoft.com/office/drawing/2014/main" id="{512E13AE-0CFA-46D2-8C2E-2FC162B81266}"/>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2" name="Oval 271">
                  <a:extLst>
                    <a:ext uri="{FF2B5EF4-FFF2-40B4-BE49-F238E27FC236}">
                      <a16:creationId xmlns:a16="http://schemas.microsoft.com/office/drawing/2014/main" id="{972901AC-591A-4188-87C5-F8F1641C10BB}"/>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9" name="Group 258">
                <a:extLst>
                  <a:ext uri="{FF2B5EF4-FFF2-40B4-BE49-F238E27FC236}">
                    <a16:creationId xmlns:a16="http://schemas.microsoft.com/office/drawing/2014/main" id="{8867B98D-06F4-418B-BE20-BAFDF5E76E8C}"/>
                  </a:ext>
                </a:extLst>
              </p:cNvPr>
              <p:cNvGrpSpPr/>
              <p:nvPr/>
            </p:nvGrpSpPr>
            <p:grpSpPr>
              <a:xfrm>
                <a:off x="3726645" y="2745098"/>
                <a:ext cx="200412" cy="46251"/>
                <a:chOff x="3739675" y="2714693"/>
                <a:chExt cx="200412" cy="70335"/>
              </a:xfrm>
            </p:grpSpPr>
            <p:sp>
              <p:nvSpPr>
                <p:cNvPr id="269" name="Oval 268">
                  <a:extLst>
                    <a:ext uri="{FF2B5EF4-FFF2-40B4-BE49-F238E27FC236}">
                      <a16:creationId xmlns:a16="http://schemas.microsoft.com/office/drawing/2014/main" id="{6D239147-D019-45D7-B2C4-0B7D659AC069}"/>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0" name="Oval 269">
                  <a:extLst>
                    <a:ext uri="{FF2B5EF4-FFF2-40B4-BE49-F238E27FC236}">
                      <a16:creationId xmlns:a16="http://schemas.microsoft.com/office/drawing/2014/main" id="{0474DB9F-E7F8-433C-A806-52D2D06D7505}"/>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0" name="Group 259">
                <a:extLst>
                  <a:ext uri="{FF2B5EF4-FFF2-40B4-BE49-F238E27FC236}">
                    <a16:creationId xmlns:a16="http://schemas.microsoft.com/office/drawing/2014/main" id="{BF6D78F2-3D79-46F1-8DE0-9FDC883B3EE4}"/>
                  </a:ext>
                </a:extLst>
              </p:cNvPr>
              <p:cNvGrpSpPr/>
              <p:nvPr/>
            </p:nvGrpSpPr>
            <p:grpSpPr>
              <a:xfrm>
                <a:off x="3769057" y="2696995"/>
                <a:ext cx="200412" cy="46251"/>
                <a:chOff x="3739675" y="2714693"/>
                <a:chExt cx="200412" cy="70335"/>
              </a:xfrm>
            </p:grpSpPr>
            <p:sp>
              <p:nvSpPr>
                <p:cNvPr id="267" name="Oval 266">
                  <a:extLst>
                    <a:ext uri="{FF2B5EF4-FFF2-40B4-BE49-F238E27FC236}">
                      <a16:creationId xmlns:a16="http://schemas.microsoft.com/office/drawing/2014/main" id="{950A57AB-E023-41C6-923E-B1F6AF13AFD7}"/>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8" name="Oval 267">
                  <a:extLst>
                    <a:ext uri="{FF2B5EF4-FFF2-40B4-BE49-F238E27FC236}">
                      <a16:creationId xmlns:a16="http://schemas.microsoft.com/office/drawing/2014/main" id="{B52A91C6-9B6C-4A42-B37B-14BD0B92DE71}"/>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1" name="Group 260">
                <a:extLst>
                  <a:ext uri="{FF2B5EF4-FFF2-40B4-BE49-F238E27FC236}">
                    <a16:creationId xmlns:a16="http://schemas.microsoft.com/office/drawing/2014/main" id="{173263BC-4DBE-4A33-AFAE-8B3556ED2B26}"/>
                  </a:ext>
                </a:extLst>
              </p:cNvPr>
              <p:cNvGrpSpPr/>
              <p:nvPr/>
            </p:nvGrpSpPr>
            <p:grpSpPr>
              <a:xfrm>
                <a:off x="3630410" y="2719623"/>
                <a:ext cx="200412" cy="46251"/>
                <a:chOff x="3739675" y="2714693"/>
                <a:chExt cx="200412" cy="70335"/>
              </a:xfrm>
            </p:grpSpPr>
            <p:sp>
              <p:nvSpPr>
                <p:cNvPr id="265" name="Oval 264">
                  <a:extLst>
                    <a:ext uri="{FF2B5EF4-FFF2-40B4-BE49-F238E27FC236}">
                      <a16:creationId xmlns:a16="http://schemas.microsoft.com/office/drawing/2014/main" id="{D904E26C-0D42-4C08-8BB0-05304C681C5D}"/>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6" name="Oval 265">
                  <a:extLst>
                    <a:ext uri="{FF2B5EF4-FFF2-40B4-BE49-F238E27FC236}">
                      <a16:creationId xmlns:a16="http://schemas.microsoft.com/office/drawing/2014/main" id="{235AC7FB-4F01-48A4-9E38-35E93AD6305B}"/>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2" name="Group 261">
                <a:extLst>
                  <a:ext uri="{FF2B5EF4-FFF2-40B4-BE49-F238E27FC236}">
                    <a16:creationId xmlns:a16="http://schemas.microsoft.com/office/drawing/2014/main" id="{AB594D32-1494-45D1-A4F5-9D17D5010C37}"/>
                  </a:ext>
                </a:extLst>
              </p:cNvPr>
              <p:cNvGrpSpPr/>
              <p:nvPr/>
            </p:nvGrpSpPr>
            <p:grpSpPr>
              <a:xfrm>
                <a:off x="3593942" y="2762460"/>
                <a:ext cx="200412" cy="46251"/>
                <a:chOff x="3739675" y="2714693"/>
                <a:chExt cx="200412" cy="70335"/>
              </a:xfrm>
            </p:grpSpPr>
            <p:sp>
              <p:nvSpPr>
                <p:cNvPr id="263" name="Oval 262">
                  <a:extLst>
                    <a:ext uri="{FF2B5EF4-FFF2-40B4-BE49-F238E27FC236}">
                      <a16:creationId xmlns:a16="http://schemas.microsoft.com/office/drawing/2014/main" id="{3AAFFDDA-838C-4584-A6BE-10A7E3FD6D89}"/>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4" name="Oval 263">
                  <a:extLst>
                    <a:ext uri="{FF2B5EF4-FFF2-40B4-BE49-F238E27FC236}">
                      <a16:creationId xmlns:a16="http://schemas.microsoft.com/office/drawing/2014/main" id="{55B4B3F7-4845-4CDB-A534-2BAAF393A545}"/>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87" name="Group 186">
              <a:extLst>
                <a:ext uri="{FF2B5EF4-FFF2-40B4-BE49-F238E27FC236}">
                  <a16:creationId xmlns:a16="http://schemas.microsoft.com/office/drawing/2014/main" id="{A065FB88-5B00-4D67-A197-1FA733B1089E}"/>
                </a:ext>
              </a:extLst>
            </p:cNvPr>
            <p:cNvGrpSpPr/>
            <p:nvPr/>
          </p:nvGrpSpPr>
          <p:grpSpPr>
            <a:xfrm>
              <a:off x="4084304" y="2478150"/>
              <a:ext cx="704622" cy="283281"/>
              <a:chOff x="4084304" y="2633045"/>
              <a:chExt cx="704622" cy="283281"/>
            </a:xfrm>
          </p:grpSpPr>
          <p:sp>
            <p:nvSpPr>
              <p:cNvPr id="209" name="Freeform 114">
                <a:extLst>
                  <a:ext uri="{FF2B5EF4-FFF2-40B4-BE49-F238E27FC236}">
                    <a16:creationId xmlns:a16="http://schemas.microsoft.com/office/drawing/2014/main" id="{7E26664C-34BE-42FD-95A0-5AC05F88C0BE}"/>
                  </a:ext>
                </a:extLst>
              </p:cNvPr>
              <p:cNvSpPr/>
              <p:nvPr/>
            </p:nvSpPr>
            <p:spPr>
              <a:xfrm flipH="1">
                <a:off x="4084304" y="2633045"/>
                <a:ext cx="704622" cy="283281"/>
              </a:xfrm>
              <a:custGeom>
                <a:avLst/>
                <a:gdLst>
                  <a:gd name="connsiteX0" fmla="*/ 78613 w 784488"/>
                  <a:gd name="connsiteY0" fmla="*/ 123901 h 306365"/>
                  <a:gd name="connsiteX1" fmla="*/ 754888 w 784488"/>
                  <a:gd name="connsiteY1" fmla="*/ 76 h 306365"/>
                  <a:gd name="connsiteX2" fmla="*/ 659638 w 784488"/>
                  <a:gd name="connsiteY2" fmla="*/ 142951 h 306365"/>
                  <a:gd name="connsiteX3" fmla="*/ 621538 w 784488"/>
                  <a:gd name="connsiteY3" fmla="*/ 228676 h 306365"/>
                  <a:gd name="connsiteX4" fmla="*/ 450088 w 784488"/>
                  <a:gd name="connsiteY4" fmla="*/ 219151 h 306365"/>
                  <a:gd name="connsiteX5" fmla="*/ 345313 w 784488"/>
                  <a:gd name="connsiteY5" fmla="*/ 304876 h 306365"/>
                  <a:gd name="connsiteX6" fmla="*/ 88138 w 784488"/>
                  <a:gd name="connsiteY6" fmla="*/ 266776 h 306365"/>
                  <a:gd name="connsiteX7" fmla="*/ 11938 w 784488"/>
                  <a:gd name="connsiteY7" fmla="*/ 181051 h 306365"/>
                  <a:gd name="connsiteX8" fmla="*/ 78613 w 784488"/>
                  <a:gd name="connsiteY8" fmla="*/ 123901 h 306365"/>
                  <a:gd name="connsiteX0" fmla="*/ 77751 w 770901"/>
                  <a:gd name="connsiteY0" fmla="*/ 121522 h 303986"/>
                  <a:gd name="connsiteX1" fmla="*/ 739738 w 770901"/>
                  <a:gd name="connsiteY1" fmla="*/ 78 h 303986"/>
                  <a:gd name="connsiteX2" fmla="*/ 658776 w 770901"/>
                  <a:gd name="connsiteY2" fmla="*/ 140572 h 303986"/>
                  <a:gd name="connsiteX3" fmla="*/ 620676 w 770901"/>
                  <a:gd name="connsiteY3" fmla="*/ 226297 h 303986"/>
                  <a:gd name="connsiteX4" fmla="*/ 449226 w 770901"/>
                  <a:gd name="connsiteY4" fmla="*/ 216772 h 303986"/>
                  <a:gd name="connsiteX5" fmla="*/ 344451 w 770901"/>
                  <a:gd name="connsiteY5" fmla="*/ 302497 h 303986"/>
                  <a:gd name="connsiteX6" fmla="*/ 87276 w 770901"/>
                  <a:gd name="connsiteY6" fmla="*/ 264397 h 303986"/>
                  <a:gd name="connsiteX7" fmla="*/ 11076 w 770901"/>
                  <a:gd name="connsiteY7" fmla="*/ 178672 h 303986"/>
                  <a:gd name="connsiteX8" fmla="*/ 77751 w 770901"/>
                  <a:gd name="connsiteY8" fmla="*/ 121522 h 303986"/>
                  <a:gd name="connsiteX0" fmla="*/ 77751 w 786095"/>
                  <a:gd name="connsiteY0" fmla="*/ 122380 h 304844"/>
                  <a:gd name="connsiteX1" fmla="*/ 739738 w 786095"/>
                  <a:gd name="connsiteY1" fmla="*/ 936 h 304844"/>
                  <a:gd name="connsiteX2" fmla="*/ 718308 w 786095"/>
                  <a:gd name="connsiteY2" fmla="*/ 74755 h 304844"/>
                  <a:gd name="connsiteX3" fmla="*/ 620676 w 786095"/>
                  <a:gd name="connsiteY3" fmla="*/ 227155 h 304844"/>
                  <a:gd name="connsiteX4" fmla="*/ 449226 w 786095"/>
                  <a:gd name="connsiteY4" fmla="*/ 217630 h 304844"/>
                  <a:gd name="connsiteX5" fmla="*/ 344451 w 786095"/>
                  <a:gd name="connsiteY5" fmla="*/ 303355 h 304844"/>
                  <a:gd name="connsiteX6" fmla="*/ 87276 w 786095"/>
                  <a:gd name="connsiteY6" fmla="*/ 265255 h 304844"/>
                  <a:gd name="connsiteX7" fmla="*/ 11076 w 786095"/>
                  <a:gd name="connsiteY7" fmla="*/ 179530 h 304844"/>
                  <a:gd name="connsiteX8" fmla="*/ 77751 w 786095"/>
                  <a:gd name="connsiteY8" fmla="*/ 122380 h 304844"/>
                  <a:gd name="connsiteX0" fmla="*/ 77751 w 783240"/>
                  <a:gd name="connsiteY0" fmla="*/ 122341 h 304805"/>
                  <a:gd name="connsiteX1" fmla="*/ 739738 w 783240"/>
                  <a:gd name="connsiteY1" fmla="*/ 897 h 304805"/>
                  <a:gd name="connsiteX2" fmla="*/ 718308 w 783240"/>
                  <a:gd name="connsiteY2" fmla="*/ 74716 h 304805"/>
                  <a:gd name="connsiteX3" fmla="*/ 620676 w 783240"/>
                  <a:gd name="connsiteY3" fmla="*/ 227116 h 304805"/>
                  <a:gd name="connsiteX4" fmla="*/ 449226 w 783240"/>
                  <a:gd name="connsiteY4" fmla="*/ 217591 h 304805"/>
                  <a:gd name="connsiteX5" fmla="*/ 344451 w 783240"/>
                  <a:gd name="connsiteY5" fmla="*/ 303316 h 304805"/>
                  <a:gd name="connsiteX6" fmla="*/ 87276 w 783240"/>
                  <a:gd name="connsiteY6" fmla="*/ 265216 h 304805"/>
                  <a:gd name="connsiteX7" fmla="*/ 11076 w 783240"/>
                  <a:gd name="connsiteY7" fmla="*/ 179491 h 304805"/>
                  <a:gd name="connsiteX8" fmla="*/ 77751 w 783240"/>
                  <a:gd name="connsiteY8" fmla="*/ 122341 h 304805"/>
                  <a:gd name="connsiteX0" fmla="*/ 77751 w 783391"/>
                  <a:gd name="connsiteY0" fmla="*/ 122190 h 304654"/>
                  <a:gd name="connsiteX1" fmla="*/ 739738 w 783391"/>
                  <a:gd name="connsiteY1" fmla="*/ 746 h 304654"/>
                  <a:gd name="connsiteX2" fmla="*/ 718308 w 783391"/>
                  <a:gd name="connsiteY2" fmla="*/ 74565 h 304654"/>
                  <a:gd name="connsiteX3" fmla="*/ 701640 w 783391"/>
                  <a:gd name="connsiteY3" fmla="*/ 146002 h 304654"/>
                  <a:gd name="connsiteX4" fmla="*/ 620676 w 783391"/>
                  <a:gd name="connsiteY4" fmla="*/ 226965 h 304654"/>
                  <a:gd name="connsiteX5" fmla="*/ 449226 w 783391"/>
                  <a:gd name="connsiteY5" fmla="*/ 217440 h 304654"/>
                  <a:gd name="connsiteX6" fmla="*/ 344451 w 783391"/>
                  <a:gd name="connsiteY6" fmla="*/ 303165 h 304654"/>
                  <a:gd name="connsiteX7" fmla="*/ 87276 w 783391"/>
                  <a:gd name="connsiteY7" fmla="*/ 265065 h 304654"/>
                  <a:gd name="connsiteX8" fmla="*/ 11076 w 783391"/>
                  <a:gd name="connsiteY8" fmla="*/ 179340 h 304654"/>
                  <a:gd name="connsiteX9" fmla="*/ 77751 w 783391"/>
                  <a:gd name="connsiteY9" fmla="*/ 122190 h 304654"/>
                  <a:gd name="connsiteX0" fmla="*/ 77751 w 783391"/>
                  <a:gd name="connsiteY0" fmla="*/ 122190 h 304654"/>
                  <a:gd name="connsiteX1" fmla="*/ 739738 w 783391"/>
                  <a:gd name="connsiteY1" fmla="*/ 746 h 304654"/>
                  <a:gd name="connsiteX2" fmla="*/ 718308 w 783391"/>
                  <a:gd name="connsiteY2" fmla="*/ 74565 h 304654"/>
                  <a:gd name="connsiteX3" fmla="*/ 701640 w 783391"/>
                  <a:gd name="connsiteY3" fmla="*/ 146002 h 304654"/>
                  <a:gd name="connsiteX4" fmla="*/ 663540 w 783391"/>
                  <a:gd name="connsiteY4" fmla="*/ 181719 h 304654"/>
                  <a:gd name="connsiteX5" fmla="*/ 620676 w 783391"/>
                  <a:gd name="connsiteY5" fmla="*/ 226965 h 304654"/>
                  <a:gd name="connsiteX6" fmla="*/ 449226 w 783391"/>
                  <a:gd name="connsiteY6" fmla="*/ 217440 h 304654"/>
                  <a:gd name="connsiteX7" fmla="*/ 344451 w 783391"/>
                  <a:gd name="connsiteY7" fmla="*/ 303165 h 304654"/>
                  <a:gd name="connsiteX8" fmla="*/ 87276 w 783391"/>
                  <a:gd name="connsiteY8" fmla="*/ 265065 h 304654"/>
                  <a:gd name="connsiteX9" fmla="*/ 11076 w 783391"/>
                  <a:gd name="connsiteY9" fmla="*/ 179340 h 304654"/>
                  <a:gd name="connsiteX10" fmla="*/ 77751 w 783391"/>
                  <a:gd name="connsiteY10" fmla="*/ 122190 h 304654"/>
                  <a:gd name="connsiteX0" fmla="*/ 77751 w 783391"/>
                  <a:gd name="connsiteY0" fmla="*/ 122190 h 304654"/>
                  <a:gd name="connsiteX1" fmla="*/ 739738 w 783391"/>
                  <a:gd name="connsiteY1" fmla="*/ 746 h 304654"/>
                  <a:gd name="connsiteX2" fmla="*/ 718308 w 783391"/>
                  <a:gd name="connsiteY2" fmla="*/ 74565 h 304654"/>
                  <a:gd name="connsiteX3" fmla="*/ 701640 w 783391"/>
                  <a:gd name="connsiteY3" fmla="*/ 146002 h 304654"/>
                  <a:gd name="connsiteX4" fmla="*/ 663540 w 783391"/>
                  <a:gd name="connsiteY4" fmla="*/ 181719 h 304654"/>
                  <a:gd name="connsiteX5" fmla="*/ 632582 w 783391"/>
                  <a:gd name="connsiteY5" fmla="*/ 222202 h 304654"/>
                  <a:gd name="connsiteX6" fmla="*/ 449226 w 783391"/>
                  <a:gd name="connsiteY6" fmla="*/ 217440 h 304654"/>
                  <a:gd name="connsiteX7" fmla="*/ 344451 w 783391"/>
                  <a:gd name="connsiteY7" fmla="*/ 303165 h 304654"/>
                  <a:gd name="connsiteX8" fmla="*/ 87276 w 783391"/>
                  <a:gd name="connsiteY8" fmla="*/ 265065 h 304654"/>
                  <a:gd name="connsiteX9" fmla="*/ 11076 w 783391"/>
                  <a:gd name="connsiteY9" fmla="*/ 179340 h 304654"/>
                  <a:gd name="connsiteX10" fmla="*/ 77751 w 783391"/>
                  <a:gd name="connsiteY10" fmla="*/ 122190 h 304654"/>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22202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22202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22202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12677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4963 w 783391"/>
                  <a:gd name="connsiteY5" fmla="*/ 215059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15913 w 783391"/>
                  <a:gd name="connsiteY5" fmla="*/ 234109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15913 w 783391"/>
                  <a:gd name="connsiteY5" fmla="*/ 234109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13532 w 783391"/>
                  <a:gd name="connsiteY5" fmla="*/ 229346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169"/>
                  <a:gd name="connsiteX1" fmla="*/ 739738 w 783391"/>
                  <a:gd name="connsiteY1" fmla="*/ 746 h 303169"/>
                  <a:gd name="connsiteX2" fmla="*/ 718308 w 783391"/>
                  <a:gd name="connsiteY2" fmla="*/ 74565 h 303169"/>
                  <a:gd name="connsiteX3" fmla="*/ 689734 w 783391"/>
                  <a:gd name="connsiteY3" fmla="*/ 124571 h 303169"/>
                  <a:gd name="connsiteX4" fmla="*/ 663540 w 783391"/>
                  <a:gd name="connsiteY4" fmla="*/ 181719 h 303169"/>
                  <a:gd name="connsiteX5" fmla="*/ 613532 w 783391"/>
                  <a:gd name="connsiteY5" fmla="*/ 229346 h 303169"/>
                  <a:gd name="connsiteX6" fmla="*/ 527807 w 783391"/>
                  <a:gd name="connsiteY6" fmla="*/ 267446 h 303169"/>
                  <a:gd name="connsiteX7" fmla="*/ 344451 w 783391"/>
                  <a:gd name="connsiteY7" fmla="*/ 303165 h 303169"/>
                  <a:gd name="connsiteX8" fmla="*/ 87276 w 783391"/>
                  <a:gd name="connsiteY8" fmla="*/ 265065 h 303169"/>
                  <a:gd name="connsiteX9" fmla="*/ 11076 w 783391"/>
                  <a:gd name="connsiteY9" fmla="*/ 179340 h 303169"/>
                  <a:gd name="connsiteX10" fmla="*/ 77751 w 783391"/>
                  <a:gd name="connsiteY10" fmla="*/ 122190 h 303169"/>
                  <a:gd name="connsiteX0" fmla="*/ 77751 w 783391"/>
                  <a:gd name="connsiteY0" fmla="*/ 122190 h 303169"/>
                  <a:gd name="connsiteX1" fmla="*/ 739738 w 783391"/>
                  <a:gd name="connsiteY1" fmla="*/ 746 h 303169"/>
                  <a:gd name="connsiteX2" fmla="*/ 718308 w 783391"/>
                  <a:gd name="connsiteY2" fmla="*/ 74565 h 303169"/>
                  <a:gd name="connsiteX3" fmla="*/ 689734 w 783391"/>
                  <a:gd name="connsiteY3" fmla="*/ 124571 h 303169"/>
                  <a:gd name="connsiteX4" fmla="*/ 663540 w 783391"/>
                  <a:gd name="connsiteY4" fmla="*/ 181719 h 303169"/>
                  <a:gd name="connsiteX5" fmla="*/ 613532 w 783391"/>
                  <a:gd name="connsiteY5" fmla="*/ 229346 h 303169"/>
                  <a:gd name="connsiteX6" fmla="*/ 527807 w 783391"/>
                  <a:gd name="connsiteY6" fmla="*/ 267446 h 303169"/>
                  <a:gd name="connsiteX7" fmla="*/ 318258 w 783391"/>
                  <a:gd name="connsiteY7" fmla="*/ 303165 h 303169"/>
                  <a:gd name="connsiteX8" fmla="*/ 87276 w 783391"/>
                  <a:gd name="connsiteY8" fmla="*/ 265065 h 303169"/>
                  <a:gd name="connsiteX9" fmla="*/ 11076 w 783391"/>
                  <a:gd name="connsiteY9" fmla="*/ 179340 h 303169"/>
                  <a:gd name="connsiteX10" fmla="*/ 77751 w 783391"/>
                  <a:gd name="connsiteY10" fmla="*/ 122190 h 303169"/>
                  <a:gd name="connsiteX0" fmla="*/ 76829 w 782469"/>
                  <a:gd name="connsiteY0" fmla="*/ 122190 h 303267"/>
                  <a:gd name="connsiteX1" fmla="*/ 738816 w 782469"/>
                  <a:gd name="connsiteY1" fmla="*/ 746 h 303267"/>
                  <a:gd name="connsiteX2" fmla="*/ 717386 w 782469"/>
                  <a:gd name="connsiteY2" fmla="*/ 74565 h 303267"/>
                  <a:gd name="connsiteX3" fmla="*/ 688812 w 782469"/>
                  <a:gd name="connsiteY3" fmla="*/ 124571 h 303267"/>
                  <a:gd name="connsiteX4" fmla="*/ 662618 w 782469"/>
                  <a:gd name="connsiteY4" fmla="*/ 181719 h 303267"/>
                  <a:gd name="connsiteX5" fmla="*/ 612610 w 782469"/>
                  <a:gd name="connsiteY5" fmla="*/ 229346 h 303267"/>
                  <a:gd name="connsiteX6" fmla="*/ 526885 w 782469"/>
                  <a:gd name="connsiteY6" fmla="*/ 267446 h 303267"/>
                  <a:gd name="connsiteX7" fmla="*/ 317336 w 782469"/>
                  <a:gd name="connsiteY7" fmla="*/ 303165 h 303267"/>
                  <a:gd name="connsiteX8" fmla="*/ 43491 w 782469"/>
                  <a:gd name="connsiteY8" fmla="*/ 274590 h 303267"/>
                  <a:gd name="connsiteX9" fmla="*/ 10154 w 782469"/>
                  <a:gd name="connsiteY9" fmla="*/ 179340 h 303267"/>
                  <a:gd name="connsiteX10" fmla="*/ 76829 w 782469"/>
                  <a:gd name="connsiteY10" fmla="*/ 122190 h 303267"/>
                  <a:gd name="connsiteX0" fmla="*/ 87264 w 792904"/>
                  <a:gd name="connsiteY0" fmla="*/ 122190 h 303378"/>
                  <a:gd name="connsiteX1" fmla="*/ 749251 w 792904"/>
                  <a:gd name="connsiteY1" fmla="*/ 746 h 303378"/>
                  <a:gd name="connsiteX2" fmla="*/ 727821 w 792904"/>
                  <a:gd name="connsiteY2" fmla="*/ 74565 h 303378"/>
                  <a:gd name="connsiteX3" fmla="*/ 699247 w 792904"/>
                  <a:gd name="connsiteY3" fmla="*/ 124571 h 303378"/>
                  <a:gd name="connsiteX4" fmla="*/ 673053 w 792904"/>
                  <a:gd name="connsiteY4" fmla="*/ 181719 h 303378"/>
                  <a:gd name="connsiteX5" fmla="*/ 623045 w 792904"/>
                  <a:gd name="connsiteY5" fmla="*/ 229346 h 303378"/>
                  <a:gd name="connsiteX6" fmla="*/ 537320 w 792904"/>
                  <a:gd name="connsiteY6" fmla="*/ 267446 h 303378"/>
                  <a:gd name="connsiteX7" fmla="*/ 327771 w 792904"/>
                  <a:gd name="connsiteY7" fmla="*/ 303165 h 303378"/>
                  <a:gd name="connsiteX8" fmla="*/ 30114 w 792904"/>
                  <a:gd name="connsiteY8" fmla="*/ 276972 h 303378"/>
                  <a:gd name="connsiteX9" fmla="*/ 20589 w 792904"/>
                  <a:gd name="connsiteY9" fmla="*/ 179340 h 303378"/>
                  <a:gd name="connsiteX10" fmla="*/ 87264 w 792904"/>
                  <a:gd name="connsiteY10" fmla="*/ 122190 h 303378"/>
                  <a:gd name="connsiteX0" fmla="*/ 89482 w 795122"/>
                  <a:gd name="connsiteY0" fmla="*/ 122190 h 303378"/>
                  <a:gd name="connsiteX1" fmla="*/ 751469 w 795122"/>
                  <a:gd name="connsiteY1" fmla="*/ 746 h 303378"/>
                  <a:gd name="connsiteX2" fmla="*/ 730039 w 795122"/>
                  <a:gd name="connsiteY2" fmla="*/ 74565 h 303378"/>
                  <a:gd name="connsiteX3" fmla="*/ 701465 w 795122"/>
                  <a:gd name="connsiteY3" fmla="*/ 124571 h 303378"/>
                  <a:gd name="connsiteX4" fmla="*/ 675271 w 795122"/>
                  <a:gd name="connsiteY4" fmla="*/ 181719 h 303378"/>
                  <a:gd name="connsiteX5" fmla="*/ 625263 w 795122"/>
                  <a:gd name="connsiteY5" fmla="*/ 229346 h 303378"/>
                  <a:gd name="connsiteX6" fmla="*/ 539538 w 795122"/>
                  <a:gd name="connsiteY6" fmla="*/ 267446 h 303378"/>
                  <a:gd name="connsiteX7" fmla="*/ 329989 w 795122"/>
                  <a:gd name="connsiteY7" fmla="*/ 303165 h 303378"/>
                  <a:gd name="connsiteX8" fmla="*/ 32332 w 795122"/>
                  <a:gd name="connsiteY8" fmla="*/ 276972 h 303378"/>
                  <a:gd name="connsiteX9" fmla="*/ 22807 w 795122"/>
                  <a:gd name="connsiteY9" fmla="*/ 179340 h 303378"/>
                  <a:gd name="connsiteX10" fmla="*/ 89482 w 795122"/>
                  <a:gd name="connsiteY10" fmla="*/ 122190 h 303378"/>
                  <a:gd name="connsiteX0" fmla="*/ 89482 w 795122"/>
                  <a:gd name="connsiteY0" fmla="*/ 122190 h 303378"/>
                  <a:gd name="connsiteX1" fmla="*/ 751469 w 795122"/>
                  <a:gd name="connsiteY1" fmla="*/ 746 h 303378"/>
                  <a:gd name="connsiteX2" fmla="*/ 730039 w 795122"/>
                  <a:gd name="connsiteY2" fmla="*/ 74565 h 303378"/>
                  <a:gd name="connsiteX3" fmla="*/ 701465 w 795122"/>
                  <a:gd name="connsiteY3" fmla="*/ 124571 h 303378"/>
                  <a:gd name="connsiteX4" fmla="*/ 675271 w 795122"/>
                  <a:gd name="connsiteY4" fmla="*/ 181719 h 303378"/>
                  <a:gd name="connsiteX5" fmla="*/ 625263 w 795122"/>
                  <a:gd name="connsiteY5" fmla="*/ 229346 h 303378"/>
                  <a:gd name="connsiteX6" fmla="*/ 539538 w 795122"/>
                  <a:gd name="connsiteY6" fmla="*/ 267446 h 303378"/>
                  <a:gd name="connsiteX7" fmla="*/ 329989 w 795122"/>
                  <a:gd name="connsiteY7" fmla="*/ 303165 h 303378"/>
                  <a:gd name="connsiteX8" fmla="*/ 32332 w 795122"/>
                  <a:gd name="connsiteY8" fmla="*/ 276972 h 303378"/>
                  <a:gd name="connsiteX9" fmla="*/ 22807 w 795122"/>
                  <a:gd name="connsiteY9" fmla="*/ 179340 h 303378"/>
                  <a:gd name="connsiteX10" fmla="*/ 89482 w 795122"/>
                  <a:gd name="connsiteY10" fmla="*/ 122190 h 303378"/>
                  <a:gd name="connsiteX0" fmla="*/ 93762 w 799402"/>
                  <a:gd name="connsiteY0" fmla="*/ 122190 h 303378"/>
                  <a:gd name="connsiteX1" fmla="*/ 755749 w 799402"/>
                  <a:gd name="connsiteY1" fmla="*/ 746 h 303378"/>
                  <a:gd name="connsiteX2" fmla="*/ 734319 w 799402"/>
                  <a:gd name="connsiteY2" fmla="*/ 74565 h 303378"/>
                  <a:gd name="connsiteX3" fmla="*/ 705745 w 799402"/>
                  <a:gd name="connsiteY3" fmla="*/ 124571 h 303378"/>
                  <a:gd name="connsiteX4" fmla="*/ 679551 w 799402"/>
                  <a:gd name="connsiteY4" fmla="*/ 181719 h 303378"/>
                  <a:gd name="connsiteX5" fmla="*/ 629543 w 799402"/>
                  <a:gd name="connsiteY5" fmla="*/ 229346 h 303378"/>
                  <a:gd name="connsiteX6" fmla="*/ 543818 w 799402"/>
                  <a:gd name="connsiteY6" fmla="*/ 267446 h 303378"/>
                  <a:gd name="connsiteX7" fmla="*/ 334269 w 799402"/>
                  <a:gd name="connsiteY7" fmla="*/ 303165 h 303378"/>
                  <a:gd name="connsiteX8" fmla="*/ 36612 w 799402"/>
                  <a:gd name="connsiteY8" fmla="*/ 276972 h 303378"/>
                  <a:gd name="connsiteX9" fmla="*/ 17562 w 799402"/>
                  <a:gd name="connsiteY9" fmla="*/ 174577 h 303378"/>
                  <a:gd name="connsiteX10" fmla="*/ 93762 w 799402"/>
                  <a:gd name="connsiteY10" fmla="*/ 122190 h 303378"/>
                  <a:gd name="connsiteX0" fmla="*/ 91172 w 796812"/>
                  <a:gd name="connsiteY0" fmla="*/ 122190 h 303378"/>
                  <a:gd name="connsiteX1" fmla="*/ 753159 w 796812"/>
                  <a:gd name="connsiteY1" fmla="*/ 746 h 303378"/>
                  <a:gd name="connsiteX2" fmla="*/ 731729 w 796812"/>
                  <a:gd name="connsiteY2" fmla="*/ 74565 h 303378"/>
                  <a:gd name="connsiteX3" fmla="*/ 703155 w 796812"/>
                  <a:gd name="connsiteY3" fmla="*/ 124571 h 303378"/>
                  <a:gd name="connsiteX4" fmla="*/ 676961 w 796812"/>
                  <a:gd name="connsiteY4" fmla="*/ 181719 h 303378"/>
                  <a:gd name="connsiteX5" fmla="*/ 626953 w 796812"/>
                  <a:gd name="connsiteY5" fmla="*/ 229346 h 303378"/>
                  <a:gd name="connsiteX6" fmla="*/ 541228 w 796812"/>
                  <a:gd name="connsiteY6" fmla="*/ 267446 h 303378"/>
                  <a:gd name="connsiteX7" fmla="*/ 331679 w 796812"/>
                  <a:gd name="connsiteY7" fmla="*/ 303165 h 303378"/>
                  <a:gd name="connsiteX8" fmla="*/ 34022 w 796812"/>
                  <a:gd name="connsiteY8" fmla="*/ 276972 h 303378"/>
                  <a:gd name="connsiteX9" fmla="*/ 14972 w 796812"/>
                  <a:gd name="connsiteY9" fmla="*/ 174577 h 303378"/>
                  <a:gd name="connsiteX10" fmla="*/ 91172 w 796812"/>
                  <a:gd name="connsiteY10" fmla="*/ 122190 h 303378"/>
                  <a:gd name="connsiteX0" fmla="*/ 91172 w 796812"/>
                  <a:gd name="connsiteY0" fmla="*/ 122190 h 303378"/>
                  <a:gd name="connsiteX1" fmla="*/ 753159 w 796812"/>
                  <a:gd name="connsiteY1" fmla="*/ 746 h 303378"/>
                  <a:gd name="connsiteX2" fmla="*/ 731729 w 796812"/>
                  <a:gd name="connsiteY2" fmla="*/ 74565 h 303378"/>
                  <a:gd name="connsiteX3" fmla="*/ 703155 w 796812"/>
                  <a:gd name="connsiteY3" fmla="*/ 124571 h 303378"/>
                  <a:gd name="connsiteX4" fmla="*/ 676961 w 796812"/>
                  <a:gd name="connsiteY4" fmla="*/ 181719 h 303378"/>
                  <a:gd name="connsiteX5" fmla="*/ 626953 w 796812"/>
                  <a:gd name="connsiteY5" fmla="*/ 229346 h 303378"/>
                  <a:gd name="connsiteX6" fmla="*/ 541228 w 796812"/>
                  <a:gd name="connsiteY6" fmla="*/ 267446 h 303378"/>
                  <a:gd name="connsiteX7" fmla="*/ 331679 w 796812"/>
                  <a:gd name="connsiteY7" fmla="*/ 303165 h 303378"/>
                  <a:gd name="connsiteX8" fmla="*/ 34022 w 796812"/>
                  <a:gd name="connsiteY8" fmla="*/ 276972 h 303378"/>
                  <a:gd name="connsiteX9" fmla="*/ 14972 w 796812"/>
                  <a:gd name="connsiteY9" fmla="*/ 174577 h 303378"/>
                  <a:gd name="connsiteX10" fmla="*/ 91172 w 796812"/>
                  <a:gd name="connsiteY10" fmla="*/ 122190 h 303378"/>
                  <a:gd name="connsiteX0" fmla="*/ 91172 w 796812"/>
                  <a:gd name="connsiteY0" fmla="*/ 122190 h 287808"/>
                  <a:gd name="connsiteX1" fmla="*/ 753159 w 796812"/>
                  <a:gd name="connsiteY1" fmla="*/ 746 h 287808"/>
                  <a:gd name="connsiteX2" fmla="*/ 731729 w 796812"/>
                  <a:gd name="connsiteY2" fmla="*/ 74565 h 287808"/>
                  <a:gd name="connsiteX3" fmla="*/ 703155 w 796812"/>
                  <a:gd name="connsiteY3" fmla="*/ 124571 h 287808"/>
                  <a:gd name="connsiteX4" fmla="*/ 676961 w 796812"/>
                  <a:gd name="connsiteY4" fmla="*/ 181719 h 287808"/>
                  <a:gd name="connsiteX5" fmla="*/ 626953 w 796812"/>
                  <a:gd name="connsiteY5" fmla="*/ 229346 h 287808"/>
                  <a:gd name="connsiteX6" fmla="*/ 541228 w 796812"/>
                  <a:gd name="connsiteY6" fmla="*/ 267446 h 287808"/>
                  <a:gd name="connsiteX7" fmla="*/ 317908 w 796812"/>
                  <a:gd name="connsiteY7" fmla="*/ 281131 h 287808"/>
                  <a:gd name="connsiteX8" fmla="*/ 34022 w 796812"/>
                  <a:gd name="connsiteY8" fmla="*/ 276972 h 287808"/>
                  <a:gd name="connsiteX9" fmla="*/ 14972 w 796812"/>
                  <a:gd name="connsiteY9" fmla="*/ 174577 h 287808"/>
                  <a:gd name="connsiteX10" fmla="*/ 91172 w 796812"/>
                  <a:gd name="connsiteY10" fmla="*/ 122190 h 287808"/>
                  <a:gd name="connsiteX0" fmla="*/ 91172 w 796812"/>
                  <a:gd name="connsiteY0" fmla="*/ 122190 h 287808"/>
                  <a:gd name="connsiteX1" fmla="*/ 753159 w 796812"/>
                  <a:gd name="connsiteY1" fmla="*/ 746 h 287808"/>
                  <a:gd name="connsiteX2" fmla="*/ 731729 w 796812"/>
                  <a:gd name="connsiteY2" fmla="*/ 74565 h 287808"/>
                  <a:gd name="connsiteX3" fmla="*/ 703155 w 796812"/>
                  <a:gd name="connsiteY3" fmla="*/ 124571 h 287808"/>
                  <a:gd name="connsiteX4" fmla="*/ 676961 w 796812"/>
                  <a:gd name="connsiteY4" fmla="*/ 181719 h 287808"/>
                  <a:gd name="connsiteX5" fmla="*/ 626953 w 796812"/>
                  <a:gd name="connsiteY5" fmla="*/ 229346 h 287808"/>
                  <a:gd name="connsiteX6" fmla="*/ 541228 w 796812"/>
                  <a:gd name="connsiteY6" fmla="*/ 267446 h 287808"/>
                  <a:gd name="connsiteX7" fmla="*/ 317908 w 796812"/>
                  <a:gd name="connsiteY7" fmla="*/ 281131 h 287808"/>
                  <a:gd name="connsiteX8" fmla="*/ 34022 w 796812"/>
                  <a:gd name="connsiteY8" fmla="*/ 276972 h 287808"/>
                  <a:gd name="connsiteX9" fmla="*/ 14972 w 796812"/>
                  <a:gd name="connsiteY9" fmla="*/ 174577 h 287808"/>
                  <a:gd name="connsiteX10" fmla="*/ 91172 w 796812"/>
                  <a:gd name="connsiteY10" fmla="*/ 122190 h 287808"/>
                  <a:gd name="connsiteX0" fmla="*/ 91172 w 796812"/>
                  <a:gd name="connsiteY0" fmla="*/ 122190 h 288355"/>
                  <a:gd name="connsiteX1" fmla="*/ 753159 w 796812"/>
                  <a:gd name="connsiteY1" fmla="*/ 746 h 288355"/>
                  <a:gd name="connsiteX2" fmla="*/ 731729 w 796812"/>
                  <a:gd name="connsiteY2" fmla="*/ 74565 h 288355"/>
                  <a:gd name="connsiteX3" fmla="*/ 703155 w 796812"/>
                  <a:gd name="connsiteY3" fmla="*/ 124571 h 288355"/>
                  <a:gd name="connsiteX4" fmla="*/ 676961 w 796812"/>
                  <a:gd name="connsiteY4" fmla="*/ 181719 h 288355"/>
                  <a:gd name="connsiteX5" fmla="*/ 626953 w 796812"/>
                  <a:gd name="connsiteY5" fmla="*/ 229346 h 288355"/>
                  <a:gd name="connsiteX6" fmla="*/ 543982 w 796812"/>
                  <a:gd name="connsiteY6" fmla="*/ 256429 h 288355"/>
                  <a:gd name="connsiteX7" fmla="*/ 317908 w 796812"/>
                  <a:gd name="connsiteY7" fmla="*/ 281131 h 288355"/>
                  <a:gd name="connsiteX8" fmla="*/ 34022 w 796812"/>
                  <a:gd name="connsiteY8" fmla="*/ 276972 h 288355"/>
                  <a:gd name="connsiteX9" fmla="*/ 14972 w 796812"/>
                  <a:gd name="connsiteY9" fmla="*/ 174577 h 288355"/>
                  <a:gd name="connsiteX10" fmla="*/ 91172 w 796812"/>
                  <a:gd name="connsiteY10" fmla="*/ 122190 h 288355"/>
                  <a:gd name="connsiteX0" fmla="*/ 91172 w 796812"/>
                  <a:gd name="connsiteY0" fmla="*/ 122190 h 286565"/>
                  <a:gd name="connsiteX1" fmla="*/ 753159 w 796812"/>
                  <a:gd name="connsiteY1" fmla="*/ 746 h 286565"/>
                  <a:gd name="connsiteX2" fmla="*/ 731729 w 796812"/>
                  <a:gd name="connsiteY2" fmla="*/ 74565 h 286565"/>
                  <a:gd name="connsiteX3" fmla="*/ 703155 w 796812"/>
                  <a:gd name="connsiteY3" fmla="*/ 124571 h 286565"/>
                  <a:gd name="connsiteX4" fmla="*/ 676961 w 796812"/>
                  <a:gd name="connsiteY4" fmla="*/ 181719 h 286565"/>
                  <a:gd name="connsiteX5" fmla="*/ 626953 w 796812"/>
                  <a:gd name="connsiteY5" fmla="*/ 229346 h 286565"/>
                  <a:gd name="connsiteX6" fmla="*/ 543982 w 796812"/>
                  <a:gd name="connsiteY6" fmla="*/ 256429 h 286565"/>
                  <a:gd name="connsiteX7" fmla="*/ 309645 w 796812"/>
                  <a:gd name="connsiteY7" fmla="*/ 275622 h 286565"/>
                  <a:gd name="connsiteX8" fmla="*/ 34022 w 796812"/>
                  <a:gd name="connsiteY8" fmla="*/ 276972 h 286565"/>
                  <a:gd name="connsiteX9" fmla="*/ 14972 w 796812"/>
                  <a:gd name="connsiteY9" fmla="*/ 174577 h 286565"/>
                  <a:gd name="connsiteX10" fmla="*/ 91172 w 796812"/>
                  <a:gd name="connsiteY10" fmla="*/ 122190 h 28656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76961 w 796812"/>
                  <a:gd name="connsiteY4" fmla="*/ 181719 h 286785"/>
                  <a:gd name="connsiteX5" fmla="*/ 626953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76961 w 796812"/>
                  <a:gd name="connsiteY4" fmla="*/ 181719 h 286785"/>
                  <a:gd name="connsiteX5" fmla="*/ 607673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54927 w 796812"/>
                  <a:gd name="connsiteY4" fmla="*/ 187228 h 286785"/>
                  <a:gd name="connsiteX5" fmla="*/ 607673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54927 w 796812"/>
                  <a:gd name="connsiteY4" fmla="*/ 187228 h 286785"/>
                  <a:gd name="connsiteX5" fmla="*/ 563606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38401 w 796812"/>
                  <a:gd name="connsiteY4" fmla="*/ 178965 h 286785"/>
                  <a:gd name="connsiteX5" fmla="*/ 563606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683875 w 796812"/>
                  <a:gd name="connsiteY3" fmla="*/ 113554 h 286785"/>
                  <a:gd name="connsiteX4" fmla="*/ 638401 w 796812"/>
                  <a:gd name="connsiteY4" fmla="*/ 178965 h 286785"/>
                  <a:gd name="connsiteX5" fmla="*/ 563606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2271"/>
                  <a:gd name="connsiteY0" fmla="*/ 122573 h 287168"/>
                  <a:gd name="connsiteX1" fmla="*/ 753159 w 792271"/>
                  <a:gd name="connsiteY1" fmla="*/ 1129 h 287168"/>
                  <a:gd name="connsiteX2" fmla="*/ 715204 w 792271"/>
                  <a:gd name="connsiteY2" fmla="*/ 66686 h 287168"/>
                  <a:gd name="connsiteX3" fmla="*/ 683875 w 792271"/>
                  <a:gd name="connsiteY3" fmla="*/ 113937 h 287168"/>
                  <a:gd name="connsiteX4" fmla="*/ 638401 w 792271"/>
                  <a:gd name="connsiteY4" fmla="*/ 179348 h 287168"/>
                  <a:gd name="connsiteX5" fmla="*/ 563606 w 792271"/>
                  <a:gd name="connsiteY5" fmla="*/ 229729 h 287168"/>
                  <a:gd name="connsiteX6" fmla="*/ 516440 w 792271"/>
                  <a:gd name="connsiteY6" fmla="*/ 251304 h 287168"/>
                  <a:gd name="connsiteX7" fmla="*/ 309645 w 792271"/>
                  <a:gd name="connsiteY7" fmla="*/ 276005 h 287168"/>
                  <a:gd name="connsiteX8" fmla="*/ 34022 w 792271"/>
                  <a:gd name="connsiteY8" fmla="*/ 277355 h 287168"/>
                  <a:gd name="connsiteX9" fmla="*/ 14972 w 792271"/>
                  <a:gd name="connsiteY9" fmla="*/ 174960 h 287168"/>
                  <a:gd name="connsiteX10" fmla="*/ 91172 w 792271"/>
                  <a:gd name="connsiteY10" fmla="*/ 122573 h 287168"/>
                  <a:gd name="connsiteX0" fmla="*/ 91172 w 817379"/>
                  <a:gd name="connsiteY0" fmla="*/ 124976 h 289571"/>
                  <a:gd name="connsiteX1" fmla="*/ 753159 w 817379"/>
                  <a:gd name="connsiteY1" fmla="*/ 3532 h 289571"/>
                  <a:gd name="connsiteX2" fmla="*/ 787478 w 817379"/>
                  <a:gd name="connsiteY2" fmla="*/ 35776 h 289571"/>
                  <a:gd name="connsiteX3" fmla="*/ 715204 w 817379"/>
                  <a:gd name="connsiteY3" fmla="*/ 69089 h 289571"/>
                  <a:gd name="connsiteX4" fmla="*/ 683875 w 817379"/>
                  <a:gd name="connsiteY4" fmla="*/ 116340 h 289571"/>
                  <a:gd name="connsiteX5" fmla="*/ 638401 w 817379"/>
                  <a:gd name="connsiteY5" fmla="*/ 181751 h 289571"/>
                  <a:gd name="connsiteX6" fmla="*/ 563606 w 817379"/>
                  <a:gd name="connsiteY6" fmla="*/ 232132 h 289571"/>
                  <a:gd name="connsiteX7" fmla="*/ 516440 w 817379"/>
                  <a:gd name="connsiteY7" fmla="*/ 253707 h 289571"/>
                  <a:gd name="connsiteX8" fmla="*/ 309645 w 817379"/>
                  <a:gd name="connsiteY8" fmla="*/ 278408 h 289571"/>
                  <a:gd name="connsiteX9" fmla="*/ 34022 w 817379"/>
                  <a:gd name="connsiteY9" fmla="*/ 279758 h 289571"/>
                  <a:gd name="connsiteX10" fmla="*/ 14972 w 817379"/>
                  <a:gd name="connsiteY10" fmla="*/ 177363 h 289571"/>
                  <a:gd name="connsiteX11" fmla="*/ 91172 w 817379"/>
                  <a:gd name="connsiteY11" fmla="*/ 124976 h 289571"/>
                  <a:gd name="connsiteX0" fmla="*/ 91172 w 817379"/>
                  <a:gd name="connsiteY0" fmla="*/ 124976 h 289571"/>
                  <a:gd name="connsiteX1" fmla="*/ 753159 w 817379"/>
                  <a:gd name="connsiteY1" fmla="*/ 3532 h 289571"/>
                  <a:gd name="connsiteX2" fmla="*/ 787478 w 817379"/>
                  <a:gd name="connsiteY2" fmla="*/ 35776 h 289571"/>
                  <a:gd name="connsiteX3" fmla="*/ 715204 w 817379"/>
                  <a:gd name="connsiteY3" fmla="*/ 69089 h 289571"/>
                  <a:gd name="connsiteX4" fmla="*/ 683875 w 817379"/>
                  <a:gd name="connsiteY4" fmla="*/ 116340 h 289571"/>
                  <a:gd name="connsiteX5" fmla="*/ 638401 w 817379"/>
                  <a:gd name="connsiteY5" fmla="*/ 181751 h 289571"/>
                  <a:gd name="connsiteX6" fmla="*/ 563606 w 817379"/>
                  <a:gd name="connsiteY6" fmla="*/ 232132 h 289571"/>
                  <a:gd name="connsiteX7" fmla="*/ 516440 w 817379"/>
                  <a:gd name="connsiteY7" fmla="*/ 253707 h 289571"/>
                  <a:gd name="connsiteX8" fmla="*/ 309645 w 817379"/>
                  <a:gd name="connsiteY8" fmla="*/ 278408 h 289571"/>
                  <a:gd name="connsiteX9" fmla="*/ 34022 w 817379"/>
                  <a:gd name="connsiteY9" fmla="*/ 279758 h 289571"/>
                  <a:gd name="connsiteX10" fmla="*/ 14972 w 817379"/>
                  <a:gd name="connsiteY10" fmla="*/ 177363 h 289571"/>
                  <a:gd name="connsiteX11" fmla="*/ 91172 w 817379"/>
                  <a:gd name="connsiteY11" fmla="*/ 124976 h 289571"/>
                  <a:gd name="connsiteX0" fmla="*/ 91172 w 816123"/>
                  <a:gd name="connsiteY0" fmla="*/ 124319 h 288914"/>
                  <a:gd name="connsiteX1" fmla="*/ 753159 w 816123"/>
                  <a:gd name="connsiteY1" fmla="*/ 2875 h 288914"/>
                  <a:gd name="connsiteX2" fmla="*/ 784724 w 816123"/>
                  <a:gd name="connsiteY2" fmla="*/ 40627 h 288914"/>
                  <a:gd name="connsiteX3" fmla="*/ 715204 w 816123"/>
                  <a:gd name="connsiteY3" fmla="*/ 68432 h 288914"/>
                  <a:gd name="connsiteX4" fmla="*/ 683875 w 816123"/>
                  <a:gd name="connsiteY4" fmla="*/ 115683 h 288914"/>
                  <a:gd name="connsiteX5" fmla="*/ 638401 w 816123"/>
                  <a:gd name="connsiteY5" fmla="*/ 181094 h 288914"/>
                  <a:gd name="connsiteX6" fmla="*/ 563606 w 816123"/>
                  <a:gd name="connsiteY6" fmla="*/ 231475 h 288914"/>
                  <a:gd name="connsiteX7" fmla="*/ 516440 w 816123"/>
                  <a:gd name="connsiteY7" fmla="*/ 253050 h 288914"/>
                  <a:gd name="connsiteX8" fmla="*/ 309645 w 816123"/>
                  <a:gd name="connsiteY8" fmla="*/ 277751 h 288914"/>
                  <a:gd name="connsiteX9" fmla="*/ 34022 w 816123"/>
                  <a:gd name="connsiteY9" fmla="*/ 279101 h 288914"/>
                  <a:gd name="connsiteX10" fmla="*/ 14972 w 816123"/>
                  <a:gd name="connsiteY10" fmla="*/ 176706 h 288914"/>
                  <a:gd name="connsiteX11" fmla="*/ 91172 w 816123"/>
                  <a:gd name="connsiteY11" fmla="*/ 124319 h 288914"/>
                  <a:gd name="connsiteX0" fmla="*/ 91172 w 809173"/>
                  <a:gd name="connsiteY0" fmla="*/ 123540 h 288135"/>
                  <a:gd name="connsiteX1" fmla="*/ 753159 w 809173"/>
                  <a:gd name="connsiteY1" fmla="*/ 2096 h 288135"/>
                  <a:gd name="connsiteX2" fmla="*/ 768199 w 809173"/>
                  <a:gd name="connsiteY2" fmla="*/ 48111 h 288135"/>
                  <a:gd name="connsiteX3" fmla="*/ 715204 w 809173"/>
                  <a:gd name="connsiteY3" fmla="*/ 67653 h 288135"/>
                  <a:gd name="connsiteX4" fmla="*/ 683875 w 809173"/>
                  <a:gd name="connsiteY4" fmla="*/ 114904 h 288135"/>
                  <a:gd name="connsiteX5" fmla="*/ 638401 w 809173"/>
                  <a:gd name="connsiteY5" fmla="*/ 180315 h 288135"/>
                  <a:gd name="connsiteX6" fmla="*/ 563606 w 809173"/>
                  <a:gd name="connsiteY6" fmla="*/ 230696 h 288135"/>
                  <a:gd name="connsiteX7" fmla="*/ 516440 w 809173"/>
                  <a:gd name="connsiteY7" fmla="*/ 252271 h 288135"/>
                  <a:gd name="connsiteX8" fmla="*/ 309645 w 809173"/>
                  <a:gd name="connsiteY8" fmla="*/ 276972 h 288135"/>
                  <a:gd name="connsiteX9" fmla="*/ 34022 w 809173"/>
                  <a:gd name="connsiteY9" fmla="*/ 278322 h 288135"/>
                  <a:gd name="connsiteX10" fmla="*/ 14972 w 809173"/>
                  <a:gd name="connsiteY10" fmla="*/ 175927 h 288135"/>
                  <a:gd name="connsiteX11" fmla="*/ 91172 w 809173"/>
                  <a:gd name="connsiteY11" fmla="*/ 123540 h 288135"/>
                  <a:gd name="connsiteX0" fmla="*/ 72789 w 790790"/>
                  <a:gd name="connsiteY0" fmla="*/ 123540 h 288135"/>
                  <a:gd name="connsiteX1" fmla="*/ 734776 w 790790"/>
                  <a:gd name="connsiteY1" fmla="*/ 2096 h 288135"/>
                  <a:gd name="connsiteX2" fmla="*/ 749816 w 790790"/>
                  <a:gd name="connsiteY2" fmla="*/ 48111 h 288135"/>
                  <a:gd name="connsiteX3" fmla="*/ 696821 w 790790"/>
                  <a:gd name="connsiteY3" fmla="*/ 67653 h 288135"/>
                  <a:gd name="connsiteX4" fmla="*/ 665492 w 790790"/>
                  <a:gd name="connsiteY4" fmla="*/ 114904 h 288135"/>
                  <a:gd name="connsiteX5" fmla="*/ 620018 w 790790"/>
                  <a:gd name="connsiteY5" fmla="*/ 180315 h 288135"/>
                  <a:gd name="connsiteX6" fmla="*/ 545223 w 790790"/>
                  <a:gd name="connsiteY6" fmla="*/ 230696 h 288135"/>
                  <a:gd name="connsiteX7" fmla="*/ 498057 w 790790"/>
                  <a:gd name="connsiteY7" fmla="*/ 252271 h 288135"/>
                  <a:gd name="connsiteX8" fmla="*/ 291262 w 790790"/>
                  <a:gd name="connsiteY8" fmla="*/ 276972 h 288135"/>
                  <a:gd name="connsiteX9" fmla="*/ 15639 w 790790"/>
                  <a:gd name="connsiteY9" fmla="*/ 278322 h 288135"/>
                  <a:gd name="connsiteX10" fmla="*/ 79215 w 790790"/>
                  <a:gd name="connsiteY10" fmla="*/ 178681 h 288135"/>
                  <a:gd name="connsiteX11" fmla="*/ 72789 w 790790"/>
                  <a:gd name="connsiteY11" fmla="*/ 123540 h 288135"/>
                  <a:gd name="connsiteX0" fmla="*/ 193347 w 784274"/>
                  <a:gd name="connsiteY0" fmla="*/ 100591 h 287220"/>
                  <a:gd name="connsiteX1" fmla="*/ 736902 w 784274"/>
                  <a:gd name="connsiteY1" fmla="*/ 1181 h 287220"/>
                  <a:gd name="connsiteX2" fmla="*/ 751942 w 784274"/>
                  <a:gd name="connsiteY2" fmla="*/ 47196 h 287220"/>
                  <a:gd name="connsiteX3" fmla="*/ 698947 w 784274"/>
                  <a:gd name="connsiteY3" fmla="*/ 66738 h 287220"/>
                  <a:gd name="connsiteX4" fmla="*/ 667618 w 784274"/>
                  <a:gd name="connsiteY4" fmla="*/ 113989 h 287220"/>
                  <a:gd name="connsiteX5" fmla="*/ 622144 w 784274"/>
                  <a:gd name="connsiteY5" fmla="*/ 179400 h 287220"/>
                  <a:gd name="connsiteX6" fmla="*/ 547349 w 784274"/>
                  <a:gd name="connsiteY6" fmla="*/ 229781 h 287220"/>
                  <a:gd name="connsiteX7" fmla="*/ 500183 w 784274"/>
                  <a:gd name="connsiteY7" fmla="*/ 251356 h 287220"/>
                  <a:gd name="connsiteX8" fmla="*/ 293388 w 784274"/>
                  <a:gd name="connsiteY8" fmla="*/ 276057 h 287220"/>
                  <a:gd name="connsiteX9" fmla="*/ 17765 w 784274"/>
                  <a:gd name="connsiteY9" fmla="*/ 277407 h 287220"/>
                  <a:gd name="connsiteX10" fmla="*/ 81341 w 784274"/>
                  <a:gd name="connsiteY10" fmla="*/ 177766 h 287220"/>
                  <a:gd name="connsiteX11" fmla="*/ 193347 w 784274"/>
                  <a:gd name="connsiteY11" fmla="*/ 100591 h 287220"/>
                  <a:gd name="connsiteX0" fmla="*/ 113695 w 704622"/>
                  <a:gd name="connsiteY0" fmla="*/ 100591 h 283281"/>
                  <a:gd name="connsiteX1" fmla="*/ 657250 w 704622"/>
                  <a:gd name="connsiteY1" fmla="*/ 1181 h 283281"/>
                  <a:gd name="connsiteX2" fmla="*/ 672290 w 704622"/>
                  <a:gd name="connsiteY2" fmla="*/ 47196 h 283281"/>
                  <a:gd name="connsiteX3" fmla="*/ 619295 w 704622"/>
                  <a:gd name="connsiteY3" fmla="*/ 66738 h 283281"/>
                  <a:gd name="connsiteX4" fmla="*/ 587966 w 704622"/>
                  <a:gd name="connsiteY4" fmla="*/ 113989 h 283281"/>
                  <a:gd name="connsiteX5" fmla="*/ 542492 w 704622"/>
                  <a:gd name="connsiteY5" fmla="*/ 179400 h 283281"/>
                  <a:gd name="connsiteX6" fmla="*/ 467697 w 704622"/>
                  <a:gd name="connsiteY6" fmla="*/ 229781 h 283281"/>
                  <a:gd name="connsiteX7" fmla="*/ 420531 w 704622"/>
                  <a:gd name="connsiteY7" fmla="*/ 251356 h 283281"/>
                  <a:gd name="connsiteX8" fmla="*/ 213736 w 704622"/>
                  <a:gd name="connsiteY8" fmla="*/ 276057 h 283281"/>
                  <a:gd name="connsiteX9" fmla="*/ 67561 w 704622"/>
                  <a:gd name="connsiteY9" fmla="*/ 271898 h 283281"/>
                  <a:gd name="connsiteX10" fmla="*/ 1689 w 704622"/>
                  <a:gd name="connsiteY10" fmla="*/ 177766 h 283281"/>
                  <a:gd name="connsiteX11" fmla="*/ 113695 w 704622"/>
                  <a:gd name="connsiteY11" fmla="*/ 100591 h 28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4622" h="283281">
                    <a:moveTo>
                      <a:pt x="113695" y="100591"/>
                    </a:moveTo>
                    <a:cubicBezTo>
                      <a:pt x="222955" y="71160"/>
                      <a:pt x="564151" y="10080"/>
                      <a:pt x="657250" y="1181"/>
                    </a:cubicBezTo>
                    <a:cubicBezTo>
                      <a:pt x="750349" y="-7718"/>
                      <a:pt x="678616" y="36270"/>
                      <a:pt x="672290" y="47196"/>
                    </a:cubicBezTo>
                    <a:cubicBezTo>
                      <a:pt x="665964" y="58122"/>
                      <a:pt x="635644" y="51016"/>
                      <a:pt x="619295" y="66738"/>
                    </a:cubicBezTo>
                    <a:cubicBezTo>
                      <a:pt x="624851" y="93328"/>
                      <a:pt x="614556" y="104068"/>
                      <a:pt x="587966" y="113989"/>
                    </a:cubicBezTo>
                    <a:cubicBezTo>
                      <a:pt x="601858" y="147723"/>
                      <a:pt x="555986" y="165906"/>
                      <a:pt x="542492" y="179400"/>
                    </a:cubicBezTo>
                    <a:cubicBezTo>
                      <a:pt x="548048" y="211944"/>
                      <a:pt x="488024" y="217788"/>
                      <a:pt x="467697" y="229781"/>
                    </a:cubicBezTo>
                    <a:cubicBezTo>
                      <a:pt x="447370" y="241774"/>
                      <a:pt x="462858" y="243643"/>
                      <a:pt x="420531" y="251356"/>
                    </a:cubicBezTo>
                    <a:cubicBezTo>
                      <a:pt x="378204" y="259069"/>
                      <a:pt x="272564" y="272633"/>
                      <a:pt x="213736" y="276057"/>
                    </a:cubicBezTo>
                    <a:cubicBezTo>
                      <a:pt x="154908" y="279481"/>
                      <a:pt x="123124" y="292536"/>
                      <a:pt x="67561" y="271898"/>
                    </a:cubicBezTo>
                    <a:cubicBezTo>
                      <a:pt x="11998" y="251261"/>
                      <a:pt x="-6000" y="206317"/>
                      <a:pt x="1689" y="177766"/>
                    </a:cubicBezTo>
                    <a:cubicBezTo>
                      <a:pt x="9378" y="149215"/>
                      <a:pt x="4435" y="130022"/>
                      <a:pt x="113695" y="100591"/>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0" name="Group 209">
                <a:extLst>
                  <a:ext uri="{FF2B5EF4-FFF2-40B4-BE49-F238E27FC236}">
                    <a16:creationId xmlns:a16="http://schemas.microsoft.com/office/drawing/2014/main" id="{78EAD477-9089-4928-8BE8-AD34951F7E95}"/>
                  </a:ext>
                </a:extLst>
              </p:cNvPr>
              <p:cNvGrpSpPr/>
              <p:nvPr/>
            </p:nvGrpSpPr>
            <p:grpSpPr>
              <a:xfrm flipH="1">
                <a:off x="4192614" y="2741875"/>
                <a:ext cx="200412" cy="46251"/>
                <a:chOff x="3739675" y="2714693"/>
                <a:chExt cx="200412" cy="70335"/>
              </a:xfrm>
            </p:grpSpPr>
            <p:sp>
              <p:nvSpPr>
                <p:cNvPr id="247" name="Oval 246">
                  <a:extLst>
                    <a:ext uri="{FF2B5EF4-FFF2-40B4-BE49-F238E27FC236}">
                      <a16:creationId xmlns:a16="http://schemas.microsoft.com/office/drawing/2014/main" id="{B3E43B0E-F4BF-4DEB-AA2E-3E2F2323FF1A}"/>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8" name="Oval 247">
                  <a:extLst>
                    <a:ext uri="{FF2B5EF4-FFF2-40B4-BE49-F238E27FC236}">
                      <a16:creationId xmlns:a16="http://schemas.microsoft.com/office/drawing/2014/main" id="{43A25C79-991C-489A-93FD-15F65FC8BE97}"/>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1" name="Group 210">
                <a:extLst>
                  <a:ext uri="{FF2B5EF4-FFF2-40B4-BE49-F238E27FC236}">
                    <a16:creationId xmlns:a16="http://schemas.microsoft.com/office/drawing/2014/main" id="{A39D3DD9-8976-4B26-9B37-5DEB5FB665A8}"/>
                  </a:ext>
                </a:extLst>
              </p:cNvPr>
              <p:cNvGrpSpPr/>
              <p:nvPr/>
            </p:nvGrpSpPr>
            <p:grpSpPr>
              <a:xfrm flipH="1">
                <a:off x="4168993" y="2662209"/>
                <a:ext cx="200412" cy="46251"/>
                <a:chOff x="3739675" y="2714693"/>
                <a:chExt cx="200412" cy="70335"/>
              </a:xfrm>
            </p:grpSpPr>
            <p:sp>
              <p:nvSpPr>
                <p:cNvPr id="245" name="Oval 244">
                  <a:extLst>
                    <a:ext uri="{FF2B5EF4-FFF2-40B4-BE49-F238E27FC236}">
                      <a16:creationId xmlns:a16="http://schemas.microsoft.com/office/drawing/2014/main" id="{7A3DC9EA-B001-47FB-88DB-2AEA6ECC6982}"/>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6" name="Oval 245">
                  <a:extLst>
                    <a:ext uri="{FF2B5EF4-FFF2-40B4-BE49-F238E27FC236}">
                      <a16:creationId xmlns:a16="http://schemas.microsoft.com/office/drawing/2014/main" id="{3C843A93-5164-48E4-BAE1-13D31D35B3ED}"/>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2" name="Group 211">
                <a:extLst>
                  <a:ext uri="{FF2B5EF4-FFF2-40B4-BE49-F238E27FC236}">
                    <a16:creationId xmlns:a16="http://schemas.microsoft.com/office/drawing/2014/main" id="{CBCD6FD5-D27D-42DD-BA7B-1283DCB604B9}"/>
                  </a:ext>
                </a:extLst>
              </p:cNvPr>
              <p:cNvGrpSpPr/>
              <p:nvPr/>
            </p:nvGrpSpPr>
            <p:grpSpPr>
              <a:xfrm flipH="1">
                <a:off x="4223410" y="2788326"/>
                <a:ext cx="200412" cy="46251"/>
                <a:chOff x="3739675" y="2714693"/>
                <a:chExt cx="200412" cy="70335"/>
              </a:xfrm>
            </p:grpSpPr>
            <p:sp>
              <p:nvSpPr>
                <p:cNvPr id="243" name="Oval 242">
                  <a:extLst>
                    <a:ext uri="{FF2B5EF4-FFF2-40B4-BE49-F238E27FC236}">
                      <a16:creationId xmlns:a16="http://schemas.microsoft.com/office/drawing/2014/main" id="{1985E3C2-4D51-4EB9-AE4C-C64E0D5685D4}"/>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4" name="Oval 243">
                  <a:extLst>
                    <a:ext uri="{FF2B5EF4-FFF2-40B4-BE49-F238E27FC236}">
                      <a16:creationId xmlns:a16="http://schemas.microsoft.com/office/drawing/2014/main" id="{C4CB302D-7D8C-4365-B76C-316D068FA43A}"/>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3" name="Group 212">
                <a:extLst>
                  <a:ext uri="{FF2B5EF4-FFF2-40B4-BE49-F238E27FC236}">
                    <a16:creationId xmlns:a16="http://schemas.microsoft.com/office/drawing/2014/main" id="{47BBAB24-DBAE-4665-BE53-B74A275F33C1}"/>
                  </a:ext>
                </a:extLst>
              </p:cNvPr>
              <p:cNvGrpSpPr/>
              <p:nvPr/>
            </p:nvGrpSpPr>
            <p:grpSpPr>
              <a:xfrm flipH="1">
                <a:off x="4292516" y="2828775"/>
                <a:ext cx="200412" cy="46251"/>
                <a:chOff x="3739675" y="2714693"/>
                <a:chExt cx="200412" cy="70335"/>
              </a:xfrm>
            </p:grpSpPr>
            <p:sp>
              <p:nvSpPr>
                <p:cNvPr id="241" name="Oval 240">
                  <a:extLst>
                    <a:ext uri="{FF2B5EF4-FFF2-40B4-BE49-F238E27FC236}">
                      <a16:creationId xmlns:a16="http://schemas.microsoft.com/office/drawing/2014/main" id="{3A4573AA-5A84-41B7-9D89-BE4446F0EB77}"/>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Oval 241">
                  <a:extLst>
                    <a:ext uri="{FF2B5EF4-FFF2-40B4-BE49-F238E27FC236}">
                      <a16:creationId xmlns:a16="http://schemas.microsoft.com/office/drawing/2014/main" id="{61EAEAC5-1959-4033-8F73-710D933FC87C}"/>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4" name="Group 213">
                <a:extLst>
                  <a:ext uri="{FF2B5EF4-FFF2-40B4-BE49-F238E27FC236}">
                    <a16:creationId xmlns:a16="http://schemas.microsoft.com/office/drawing/2014/main" id="{D6B6881E-F1C2-4BFA-9726-06544F1F920D}"/>
                  </a:ext>
                </a:extLst>
              </p:cNvPr>
              <p:cNvGrpSpPr/>
              <p:nvPr/>
            </p:nvGrpSpPr>
            <p:grpSpPr>
              <a:xfrm flipH="1">
                <a:off x="4361093" y="2790523"/>
                <a:ext cx="200412" cy="45719"/>
                <a:chOff x="3739675" y="2714693"/>
                <a:chExt cx="200412" cy="70335"/>
              </a:xfrm>
            </p:grpSpPr>
            <p:sp>
              <p:nvSpPr>
                <p:cNvPr id="239" name="Oval 238">
                  <a:extLst>
                    <a:ext uri="{FF2B5EF4-FFF2-40B4-BE49-F238E27FC236}">
                      <a16:creationId xmlns:a16="http://schemas.microsoft.com/office/drawing/2014/main" id="{262B0460-846E-4790-BADA-C1D022A593DE}"/>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0" name="Oval 239">
                  <a:extLst>
                    <a:ext uri="{FF2B5EF4-FFF2-40B4-BE49-F238E27FC236}">
                      <a16:creationId xmlns:a16="http://schemas.microsoft.com/office/drawing/2014/main" id="{16D27678-98DB-4745-B96D-8D3FC0186402}"/>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5" name="Group 214">
                <a:extLst>
                  <a:ext uri="{FF2B5EF4-FFF2-40B4-BE49-F238E27FC236}">
                    <a16:creationId xmlns:a16="http://schemas.microsoft.com/office/drawing/2014/main" id="{4B50E61D-3EC6-4910-8194-69CCDC968EB9}"/>
                  </a:ext>
                </a:extLst>
              </p:cNvPr>
              <p:cNvGrpSpPr/>
              <p:nvPr/>
            </p:nvGrpSpPr>
            <p:grpSpPr>
              <a:xfrm flipH="1">
                <a:off x="4403169" y="2836211"/>
                <a:ext cx="200412" cy="58765"/>
                <a:chOff x="3739675" y="2714693"/>
                <a:chExt cx="200412" cy="70335"/>
              </a:xfrm>
            </p:grpSpPr>
            <p:sp>
              <p:nvSpPr>
                <p:cNvPr id="237" name="Oval 236">
                  <a:extLst>
                    <a:ext uri="{FF2B5EF4-FFF2-40B4-BE49-F238E27FC236}">
                      <a16:creationId xmlns:a16="http://schemas.microsoft.com/office/drawing/2014/main" id="{B231EF71-3FA5-4AAA-9EBF-2663A1E4D280}"/>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8" name="Oval 237">
                  <a:extLst>
                    <a:ext uri="{FF2B5EF4-FFF2-40B4-BE49-F238E27FC236}">
                      <a16:creationId xmlns:a16="http://schemas.microsoft.com/office/drawing/2014/main" id="{03ABEE56-CE9F-4F68-8F19-0F6998BE53DC}"/>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6" name="Group 215">
                <a:extLst>
                  <a:ext uri="{FF2B5EF4-FFF2-40B4-BE49-F238E27FC236}">
                    <a16:creationId xmlns:a16="http://schemas.microsoft.com/office/drawing/2014/main" id="{EA09DB98-7810-4CC8-B4BB-651EE471154F}"/>
                  </a:ext>
                </a:extLst>
              </p:cNvPr>
              <p:cNvGrpSpPr/>
              <p:nvPr/>
            </p:nvGrpSpPr>
            <p:grpSpPr>
              <a:xfrm flipH="1">
                <a:off x="4525635" y="2855051"/>
                <a:ext cx="200412" cy="46251"/>
                <a:chOff x="3739675" y="2714693"/>
                <a:chExt cx="200412" cy="70335"/>
              </a:xfrm>
            </p:grpSpPr>
            <p:sp>
              <p:nvSpPr>
                <p:cNvPr id="235" name="Oval 234">
                  <a:extLst>
                    <a:ext uri="{FF2B5EF4-FFF2-40B4-BE49-F238E27FC236}">
                      <a16:creationId xmlns:a16="http://schemas.microsoft.com/office/drawing/2014/main" id="{88AF25AB-74FA-46C1-BFC5-EEAEF7A914BD}"/>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6" name="Oval 235">
                  <a:extLst>
                    <a:ext uri="{FF2B5EF4-FFF2-40B4-BE49-F238E27FC236}">
                      <a16:creationId xmlns:a16="http://schemas.microsoft.com/office/drawing/2014/main" id="{9A5BF07F-9606-48E0-976A-B61BF44E86AC}"/>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7" name="Group 216">
                <a:extLst>
                  <a:ext uri="{FF2B5EF4-FFF2-40B4-BE49-F238E27FC236}">
                    <a16:creationId xmlns:a16="http://schemas.microsoft.com/office/drawing/2014/main" id="{EE01C23A-C49C-45BC-8651-A90FC2779543}"/>
                  </a:ext>
                </a:extLst>
              </p:cNvPr>
              <p:cNvGrpSpPr/>
              <p:nvPr/>
            </p:nvGrpSpPr>
            <p:grpSpPr>
              <a:xfrm flipH="1">
                <a:off x="4491822" y="2810020"/>
                <a:ext cx="200412" cy="46251"/>
                <a:chOff x="3739675" y="2714693"/>
                <a:chExt cx="200412" cy="70335"/>
              </a:xfrm>
            </p:grpSpPr>
            <p:sp>
              <p:nvSpPr>
                <p:cNvPr id="233" name="Oval 232">
                  <a:extLst>
                    <a:ext uri="{FF2B5EF4-FFF2-40B4-BE49-F238E27FC236}">
                      <a16:creationId xmlns:a16="http://schemas.microsoft.com/office/drawing/2014/main" id="{7ACFA956-4B1F-495E-88A5-5C469892E157}"/>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4" name="Oval 233">
                  <a:extLst>
                    <a:ext uri="{FF2B5EF4-FFF2-40B4-BE49-F238E27FC236}">
                      <a16:creationId xmlns:a16="http://schemas.microsoft.com/office/drawing/2014/main" id="{0905EFA2-99E0-43A0-8730-7A5BC8BD38A7}"/>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8" name="Group 217">
                <a:extLst>
                  <a:ext uri="{FF2B5EF4-FFF2-40B4-BE49-F238E27FC236}">
                    <a16:creationId xmlns:a16="http://schemas.microsoft.com/office/drawing/2014/main" id="{1FEFDF4B-8AAF-41BC-81A4-0650F873677E}"/>
                  </a:ext>
                </a:extLst>
              </p:cNvPr>
              <p:cNvGrpSpPr/>
              <p:nvPr/>
            </p:nvGrpSpPr>
            <p:grpSpPr>
              <a:xfrm flipH="1">
                <a:off x="4176903" y="2704883"/>
                <a:ext cx="200412" cy="46251"/>
                <a:chOff x="3739675" y="2714693"/>
                <a:chExt cx="200412" cy="70335"/>
              </a:xfrm>
            </p:grpSpPr>
            <p:sp>
              <p:nvSpPr>
                <p:cNvPr id="231" name="Oval 230">
                  <a:extLst>
                    <a:ext uri="{FF2B5EF4-FFF2-40B4-BE49-F238E27FC236}">
                      <a16:creationId xmlns:a16="http://schemas.microsoft.com/office/drawing/2014/main" id="{5864B070-2346-4B5C-B5B8-10414C41528C}"/>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2" name="Oval 231">
                  <a:extLst>
                    <a:ext uri="{FF2B5EF4-FFF2-40B4-BE49-F238E27FC236}">
                      <a16:creationId xmlns:a16="http://schemas.microsoft.com/office/drawing/2014/main" id="{AAC1CE6B-7979-4487-A10B-C469D8937BAE}"/>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9" name="Group 218">
                <a:extLst>
                  <a:ext uri="{FF2B5EF4-FFF2-40B4-BE49-F238E27FC236}">
                    <a16:creationId xmlns:a16="http://schemas.microsoft.com/office/drawing/2014/main" id="{7497A49C-15C0-4D9C-AF0A-72C3CFF4F07F}"/>
                  </a:ext>
                </a:extLst>
              </p:cNvPr>
              <p:cNvGrpSpPr/>
              <p:nvPr/>
            </p:nvGrpSpPr>
            <p:grpSpPr>
              <a:xfrm flipH="1">
                <a:off x="4336814" y="2745613"/>
                <a:ext cx="200412" cy="46251"/>
                <a:chOff x="3739675" y="2714693"/>
                <a:chExt cx="200412" cy="70335"/>
              </a:xfrm>
            </p:grpSpPr>
            <p:sp>
              <p:nvSpPr>
                <p:cNvPr id="229" name="Oval 228">
                  <a:extLst>
                    <a:ext uri="{FF2B5EF4-FFF2-40B4-BE49-F238E27FC236}">
                      <a16:creationId xmlns:a16="http://schemas.microsoft.com/office/drawing/2014/main" id="{07EEC335-1FA0-4EE7-B0DF-04AD1CE4C4FD}"/>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0" name="Oval 229">
                  <a:extLst>
                    <a:ext uri="{FF2B5EF4-FFF2-40B4-BE49-F238E27FC236}">
                      <a16:creationId xmlns:a16="http://schemas.microsoft.com/office/drawing/2014/main" id="{0E99D077-341A-4E0F-AD9D-1D056D7D0D06}"/>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0" name="Group 219">
                <a:extLst>
                  <a:ext uri="{FF2B5EF4-FFF2-40B4-BE49-F238E27FC236}">
                    <a16:creationId xmlns:a16="http://schemas.microsoft.com/office/drawing/2014/main" id="{CDEDFF9E-8B10-4207-8ED4-550D54460346}"/>
                  </a:ext>
                </a:extLst>
              </p:cNvPr>
              <p:cNvGrpSpPr/>
              <p:nvPr/>
            </p:nvGrpSpPr>
            <p:grpSpPr>
              <a:xfrm flipH="1">
                <a:off x="4294402" y="2697510"/>
                <a:ext cx="200412" cy="46251"/>
                <a:chOff x="3739675" y="2714693"/>
                <a:chExt cx="200412" cy="70335"/>
              </a:xfrm>
            </p:grpSpPr>
            <p:sp>
              <p:nvSpPr>
                <p:cNvPr id="227" name="Oval 226">
                  <a:extLst>
                    <a:ext uri="{FF2B5EF4-FFF2-40B4-BE49-F238E27FC236}">
                      <a16:creationId xmlns:a16="http://schemas.microsoft.com/office/drawing/2014/main" id="{4A36D9E6-C079-4B1C-867C-33ECCABFB03B}"/>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8" name="Oval 227">
                  <a:extLst>
                    <a:ext uri="{FF2B5EF4-FFF2-40B4-BE49-F238E27FC236}">
                      <a16:creationId xmlns:a16="http://schemas.microsoft.com/office/drawing/2014/main" id="{C13A3796-2E8A-46C8-A84D-639F807D2AD8}"/>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1" name="Group 220">
                <a:extLst>
                  <a:ext uri="{FF2B5EF4-FFF2-40B4-BE49-F238E27FC236}">
                    <a16:creationId xmlns:a16="http://schemas.microsoft.com/office/drawing/2014/main" id="{13D63A90-7D25-4D0A-AADD-CDC179046FE8}"/>
                  </a:ext>
                </a:extLst>
              </p:cNvPr>
              <p:cNvGrpSpPr/>
              <p:nvPr/>
            </p:nvGrpSpPr>
            <p:grpSpPr>
              <a:xfrm flipH="1">
                <a:off x="4433049" y="2720138"/>
                <a:ext cx="200412" cy="46251"/>
                <a:chOff x="3739675" y="2714693"/>
                <a:chExt cx="200412" cy="70335"/>
              </a:xfrm>
            </p:grpSpPr>
            <p:sp>
              <p:nvSpPr>
                <p:cNvPr id="225" name="Oval 224">
                  <a:extLst>
                    <a:ext uri="{FF2B5EF4-FFF2-40B4-BE49-F238E27FC236}">
                      <a16:creationId xmlns:a16="http://schemas.microsoft.com/office/drawing/2014/main" id="{FD3D2559-1842-41BC-B3FA-ED3D0447C613}"/>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6" name="Oval 225">
                  <a:extLst>
                    <a:ext uri="{FF2B5EF4-FFF2-40B4-BE49-F238E27FC236}">
                      <a16:creationId xmlns:a16="http://schemas.microsoft.com/office/drawing/2014/main" id="{2FB688B0-98AE-4517-8D60-B48CD724D6D0}"/>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016C732-DBD6-4295-8DB8-8F4A50DAC95D}"/>
                  </a:ext>
                </a:extLst>
              </p:cNvPr>
              <p:cNvGrpSpPr/>
              <p:nvPr/>
            </p:nvGrpSpPr>
            <p:grpSpPr>
              <a:xfrm flipH="1">
                <a:off x="4469517" y="2762975"/>
                <a:ext cx="200412" cy="46251"/>
                <a:chOff x="3739675" y="2714693"/>
                <a:chExt cx="200412" cy="70335"/>
              </a:xfrm>
            </p:grpSpPr>
            <p:sp>
              <p:nvSpPr>
                <p:cNvPr id="223" name="Oval 222">
                  <a:extLst>
                    <a:ext uri="{FF2B5EF4-FFF2-40B4-BE49-F238E27FC236}">
                      <a16:creationId xmlns:a16="http://schemas.microsoft.com/office/drawing/2014/main" id="{ABCE6492-E08B-4E04-ACA5-66A2C411DDF4}"/>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4" name="Oval 223">
                  <a:extLst>
                    <a:ext uri="{FF2B5EF4-FFF2-40B4-BE49-F238E27FC236}">
                      <a16:creationId xmlns:a16="http://schemas.microsoft.com/office/drawing/2014/main" id="{596C6008-A52B-4CCA-BF6D-20395CB7BA46}"/>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88" name="Group 187">
              <a:extLst>
                <a:ext uri="{FF2B5EF4-FFF2-40B4-BE49-F238E27FC236}">
                  <a16:creationId xmlns:a16="http://schemas.microsoft.com/office/drawing/2014/main" id="{669C9133-F199-4663-9901-4211D914F837}"/>
                </a:ext>
              </a:extLst>
            </p:cNvPr>
            <p:cNvGrpSpPr>
              <a:grpSpLocks noChangeAspect="1"/>
            </p:cNvGrpSpPr>
            <p:nvPr/>
          </p:nvGrpSpPr>
          <p:grpSpPr>
            <a:xfrm>
              <a:off x="4831703" y="3232448"/>
              <a:ext cx="1470157" cy="1202578"/>
              <a:chOff x="3239896" y="3360550"/>
              <a:chExt cx="2601374" cy="2127909"/>
            </a:xfrm>
          </p:grpSpPr>
          <p:grpSp>
            <p:nvGrpSpPr>
              <p:cNvPr id="189" name="Group 188">
                <a:extLst>
                  <a:ext uri="{FF2B5EF4-FFF2-40B4-BE49-F238E27FC236}">
                    <a16:creationId xmlns:a16="http://schemas.microsoft.com/office/drawing/2014/main" id="{95679726-24C8-402F-89D1-5D0A8F8C0358}"/>
                  </a:ext>
                </a:extLst>
              </p:cNvPr>
              <p:cNvGrpSpPr>
                <a:grpSpLocks noChangeAspect="1"/>
              </p:cNvGrpSpPr>
              <p:nvPr/>
            </p:nvGrpSpPr>
            <p:grpSpPr>
              <a:xfrm>
                <a:off x="3239896" y="3360550"/>
                <a:ext cx="2601374" cy="2044182"/>
                <a:chOff x="4031138" y="4120109"/>
                <a:chExt cx="2575023" cy="2023472"/>
              </a:xfrm>
            </p:grpSpPr>
            <p:sp>
              <p:nvSpPr>
                <p:cNvPr id="195" name="Freeform 100">
                  <a:extLst>
                    <a:ext uri="{FF2B5EF4-FFF2-40B4-BE49-F238E27FC236}">
                      <a16:creationId xmlns:a16="http://schemas.microsoft.com/office/drawing/2014/main" id="{86F3DA67-06B5-465D-A409-530ACECE1535}"/>
                    </a:ext>
                  </a:extLst>
                </p:cNvPr>
                <p:cNvSpPr/>
                <p:nvPr/>
              </p:nvSpPr>
              <p:spPr>
                <a:xfrm rot="-900000">
                  <a:off x="4364676" y="4120109"/>
                  <a:ext cx="584594" cy="177411"/>
                </a:xfrm>
                <a:custGeom>
                  <a:avLst/>
                  <a:gdLst>
                    <a:gd name="connsiteX0" fmla="*/ 0 w 584594"/>
                    <a:gd name="connsiteY0" fmla="*/ 136541 h 177411"/>
                    <a:gd name="connsiteX1" fmla="*/ 97277 w 584594"/>
                    <a:gd name="connsiteY1" fmla="*/ 354 h 177411"/>
                    <a:gd name="connsiteX2" fmla="*/ 408562 w 584594"/>
                    <a:gd name="connsiteY2" fmla="*/ 97630 h 177411"/>
                    <a:gd name="connsiteX3" fmla="*/ 583660 w 584594"/>
                    <a:gd name="connsiteY3" fmla="*/ 117086 h 177411"/>
                    <a:gd name="connsiteX4" fmla="*/ 466928 w 584594"/>
                    <a:gd name="connsiteY4" fmla="*/ 165724 h 177411"/>
                    <a:gd name="connsiteX5" fmla="*/ 233464 w 584594"/>
                    <a:gd name="connsiteY5" fmla="*/ 117086 h 177411"/>
                    <a:gd name="connsiteX6" fmla="*/ 136187 w 584594"/>
                    <a:gd name="connsiteY6" fmla="*/ 107358 h 177411"/>
                    <a:gd name="connsiteX7" fmla="*/ 97277 w 584594"/>
                    <a:gd name="connsiteY7" fmla="*/ 175452 h 177411"/>
                    <a:gd name="connsiteX8" fmla="*/ 0 w 584594"/>
                    <a:gd name="connsiteY8" fmla="*/ 136541 h 17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594" h="177411">
                      <a:moveTo>
                        <a:pt x="0" y="136541"/>
                      </a:moveTo>
                      <a:cubicBezTo>
                        <a:pt x="0" y="107358"/>
                        <a:pt x="29184" y="6839"/>
                        <a:pt x="97277" y="354"/>
                      </a:cubicBezTo>
                      <a:cubicBezTo>
                        <a:pt x="165370" y="-6131"/>
                        <a:pt x="327498" y="78175"/>
                        <a:pt x="408562" y="97630"/>
                      </a:cubicBezTo>
                      <a:cubicBezTo>
                        <a:pt x="489626" y="117085"/>
                        <a:pt x="573932" y="105737"/>
                        <a:pt x="583660" y="117086"/>
                      </a:cubicBezTo>
                      <a:cubicBezTo>
                        <a:pt x="593388" y="128435"/>
                        <a:pt x="525294" y="165724"/>
                        <a:pt x="466928" y="165724"/>
                      </a:cubicBezTo>
                      <a:cubicBezTo>
                        <a:pt x="408562" y="165724"/>
                        <a:pt x="288587" y="126814"/>
                        <a:pt x="233464" y="117086"/>
                      </a:cubicBezTo>
                      <a:cubicBezTo>
                        <a:pt x="178341" y="107358"/>
                        <a:pt x="158885" y="97630"/>
                        <a:pt x="136187" y="107358"/>
                      </a:cubicBezTo>
                      <a:cubicBezTo>
                        <a:pt x="113489" y="117086"/>
                        <a:pt x="119975" y="167346"/>
                        <a:pt x="97277" y="175452"/>
                      </a:cubicBezTo>
                      <a:cubicBezTo>
                        <a:pt x="74579" y="183558"/>
                        <a:pt x="0" y="165724"/>
                        <a:pt x="0" y="136541"/>
                      </a:cubicBezTo>
                      <a:close/>
                    </a:path>
                  </a:pathLst>
                </a:custGeom>
                <a:solidFill>
                  <a:srgbClr val="B48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101">
                  <a:extLst>
                    <a:ext uri="{FF2B5EF4-FFF2-40B4-BE49-F238E27FC236}">
                      <a16:creationId xmlns:a16="http://schemas.microsoft.com/office/drawing/2014/main" id="{CF780309-778F-4AC0-8C78-ABF06457EB02}"/>
                    </a:ext>
                  </a:extLst>
                </p:cNvPr>
                <p:cNvSpPr/>
                <p:nvPr/>
              </p:nvSpPr>
              <p:spPr>
                <a:xfrm rot="2837780" flipH="1">
                  <a:off x="4049528" y="4260664"/>
                  <a:ext cx="368192" cy="359897"/>
                </a:xfrm>
                <a:custGeom>
                  <a:avLst/>
                  <a:gdLst>
                    <a:gd name="connsiteX0" fmla="*/ 93111 w 368192"/>
                    <a:gd name="connsiteY0" fmla="*/ 2822 h 359897"/>
                    <a:gd name="connsiteX1" fmla="*/ 365485 w 368192"/>
                    <a:gd name="connsiteY1" fmla="*/ 314108 h 359897"/>
                    <a:gd name="connsiteX2" fmla="*/ 219570 w 368192"/>
                    <a:gd name="connsiteY2" fmla="*/ 343291 h 359897"/>
                    <a:gd name="connsiteX3" fmla="*/ 5562 w 368192"/>
                    <a:gd name="connsiteY3" fmla="*/ 168193 h 359897"/>
                    <a:gd name="connsiteX4" fmla="*/ 93111 w 368192"/>
                    <a:gd name="connsiteY4" fmla="*/ 2822 h 35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192" h="359897">
                      <a:moveTo>
                        <a:pt x="93111" y="2822"/>
                      </a:moveTo>
                      <a:cubicBezTo>
                        <a:pt x="153098" y="27141"/>
                        <a:pt x="344409" y="257363"/>
                        <a:pt x="365485" y="314108"/>
                      </a:cubicBezTo>
                      <a:cubicBezTo>
                        <a:pt x="386561" y="370853"/>
                        <a:pt x="279557" y="367610"/>
                        <a:pt x="219570" y="343291"/>
                      </a:cubicBezTo>
                      <a:cubicBezTo>
                        <a:pt x="159583" y="318972"/>
                        <a:pt x="28260" y="218453"/>
                        <a:pt x="5562" y="168193"/>
                      </a:cubicBezTo>
                      <a:cubicBezTo>
                        <a:pt x="-17136" y="117933"/>
                        <a:pt x="33124" y="-21497"/>
                        <a:pt x="93111" y="2822"/>
                      </a:cubicBezTo>
                      <a:close/>
                    </a:path>
                  </a:pathLst>
                </a:custGeom>
                <a:solidFill>
                  <a:srgbClr val="C2C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102">
                  <a:extLst>
                    <a:ext uri="{FF2B5EF4-FFF2-40B4-BE49-F238E27FC236}">
                      <a16:creationId xmlns:a16="http://schemas.microsoft.com/office/drawing/2014/main" id="{6AE23D47-4272-4F0B-92DF-6F79E44334E1}"/>
                    </a:ext>
                  </a:extLst>
                </p:cNvPr>
                <p:cNvSpPr/>
                <p:nvPr/>
              </p:nvSpPr>
              <p:spPr>
                <a:xfrm>
                  <a:off x="4330914" y="4551901"/>
                  <a:ext cx="2039746" cy="912453"/>
                </a:xfrm>
                <a:custGeom>
                  <a:avLst/>
                  <a:gdLst>
                    <a:gd name="connsiteX0" fmla="*/ 72570 w 2408373"/>
                    <a:gd name="connsiteY0" fmla="*/ 1811 h 1315726"/>
                    <a:gd name="connsiteX1" fmla="*/ 850782 w 2408373"/>
                    <a:gd name="connsiteY1" fmla="*/ 264458 h 1315726"/>
                    <a:gd name="connsiteX2" fmla="*/ 1920825 w 2408373"/>
                    <a:gd name="connsiteY2" fmla="*/ 137998 h 1315726"/>
                    <a:gd name="connsiteX3" fmla="*/ 2300204 w 2408373"/>
                    <a:gd name="connsiteY3" fmla="*/ 342279 h 1315726"/>
                    <a:gd name="connsiteX4" fmla="*/ 2407208 w 2408373"/>
                    <a:gd name="connsiteY4" fmla="*/ 896755 h 1315726"/>
                    <a:gd name="connsiteX5" fmla="*/ 2251565 w 2408373"/>
                    <a:gd name="connsiteY5" fmla="*/ 1227496 h 1315726"/>
                    <a:gd name="connsiteX6" fmla="*/ 1609540 w 2408373"/>
                    <a:gd name="connsiteY6" fmla="*/ 1305317 h 1315726"/>
                    <a:gd name="connsiteX7" fmla="*/ 169846 w 2408373"/>
                    <a:gd name="connsiteY7" fmla="*/ 1208040 h 1315726"/>
                    <a:gd name="connsiteX8" fmla="*/ 92025 w 2408373"/>
                    <a:gd name="connsiteY8" fmla="*/ 352006 h 1315726"/>
                    <a:gd name="connsiteX9" fmla="*/ 33659 w 2408373"/>
                    <a:gd name="connsiteY9" fmla="*/ 157453 h 1315726"/>
                    <a:gd name="connsiteX10" fmla="*/ 72570 w 2408373"/>
                    <a:gd name="connsiteY10" fmla="*/ 1811 h 1315726"/>
                    <a:gd name="connsiteX0" fmla="*/ 77380 w 2413183"/>
                    <a:gd name="connsiteY0" fmla="*/ 1921 h 1314391"/>
                    <a:gd name="connsiteX1" fmla="*/ 855592 w 2413183"/>
                    <a:gd name="connsiteY1" fmla="*/ 264568 h 1314391"/>
                    <a:gd name="connsiteX2" fmla="*/ 1925635 w 2413183"/>
                    <a:gd name="connsiteY2" fmla="*/ 138108 h 1314391"/>
                    <a:gd name="connsiteX3" fmla="*/ 2305014 w 2413183"/>
                    <a:gd name="connsiteY3" fmla="*/ 342389 h 1314391"/>
                    <a:gd name="connsiteX4" fmla="*/ 2412018 w 2413183"/>
                    <a:gd name="connsiteY4" fmla="*/ 896865 h 1314391"/>
                    <a:gd name="connsiteX5" fmla="*/ 2256375 w 2413183"/>
                    <a:gd name="connsiteY5" fmla="*/ 1227606 h 1314391"/>
                    <a:gd name="connsiteX6" fmla="*/ 1614350 w 2413183"/>
                    <a:gd name="connsiteY6" fmla="*/ 1305427 h 1314391"/>
                    <a:gd name="connsiteX7" fmla="*/ 174656 w 2413183"/>
                    <a:gd name="connsiteY7" fmla="*/ 1208150 h 1314391"/>
                    <a:gd name="connsiteX8" fmla="*/ 10098 w 2413183"/>
                    <a:gd name="connsiteY8" fmla="*/ 379086 h 1314391"/>
                    <a:gd name="connsiteX9" fmla="*/ 38469 w 2413183"/>
                    <a:gd name="connsiteY9" fmla="*/ 157563 h 1314391"/>
                    <a:gd name="connsiteX10" fmla="*/ 77380 w 2413183"/>
                    <a:gd name="connsiteY10" fmla="*/ 1921 h 1314391"/>
                    <a:gd name="connsiteX0" fmla="*/ 262445 w 2598248"/>
                    <a:gd name="connsiteY0" fmla="*/ 79 h 1312549"/>
                    <a:gd name="connsiteX1" fmla="*/ 1040657 w 2598248"/>
                    <a:gd name="connsiteY1" fmla="*/ 262726 h 1312549"/>
                    <a:gd name="connsiteX2" fmla="*/ 2110700 w 2598248"/>
                    <a:gd name="connsiteY2" fmla="*/ 136266 h 1312549"/>
                    <a:gd name="connsiteX3" fmla="*/ 2490079 w 2598248"/>
                    <a:gd name="connsiteY3" fmla="*/ 340547 h 1312549"/>
                    <a:gd name="connsiteX4" fmla="*/ 2597083 w 2598248"/>
                    <a:gd name="connsiteY4" fmla="*/ 895023 h 1312549"/>
                    <a:gd name="connsiteX5" fmla="*/ 2441440 w 2598248"/>
                    <a:gd name="connsiteY5" fmla="*/ 1225764 h 1312549"/>
                    <a:gd name="connsiteX6" fmla="*/ 1799415 w 2598248"/>
                    <a:gd name="connsiteY6" fmla="*/ 1303585 h 1312549"/>
                    <a:gd name="connsiteX7" fmla="*/ 359721 w 2598248"/>
                    <a:gd name="connsiteY7" fmla="*/ 1206308 h 1312549"/>
                    <a:gd name="connsiteX8" fmla="*/ 195163 w 2598248"/>
                    <a:gd name="connsiteY8" fmla="*/ 377244 h 1312549"/>
                    <a:gd name="connsiteX9" fmla="*/ 493 w 2598248"/>
                    <a:gd name="connsiteY9" fmla="*/ 236632 h 1312549"/>
                    <a:gd name="connsiteX10" fmla="*/ 262445 w 2598248"/>
                    <a:gd name="connsiteY10" fmla="*/ 79 h 1312549"/>
                    <a:gd name="connsiteX0" fmla="*/ 261963 w 2597766"/>
                    <a:gd name="connsiteY0" fmla="*/ 91 h 1305267"/>
                    <a:gd name="connsiteX1" fmla="*/ 1040175 w 2597766"/>
                    <a:gd name="connsiteY1" fmla="*/ 262738 h 1305267"/>
                    <a:gd name="connsiteX2" fmla="*/ 2110218 w 2597766"/>
                    <a:gd name="connsiteY2" fmla="*/ 136278 h 1305267"/>
                    <a:gd name="connsiteX3" fmla="*/ 2489597 w 2597766"/>
                    <a:gd name="connsiteY3" fmla="*/ 340559 h 1305267"/>
                    <a:gd name="connsiteX4" fmla="*/ 2596601 w 2597766"/>
                    <a:gd name="connsiteY4" fmla="*/ 895035 h 1305267"/>
                    <a:gd name="connsiteX5" fmla="*/ 2440958 w 2597766"/>
                    <a:gd name="connsiteY5" fmla="*/ 1225776 h 1305267"/>
                    <a:gd name="connsiteX6" fmla="*/ 1798933 w 2597766"/>
                    <a:gd name="connsiteY6" fmla="*/ 1303597 h 1305267"/>
                    <a:gd name="connsiteX7" fmla="*/ 359239 w 2597766"/>
                    <a:gd name="connsiteY7" fmla="*/ 1206320 h 1305267"/>
                    <a:gd name="connsiteX8" fmla="*/ 269028 w 2597766"/>
                    <a:gd name="connsiteY8" fmla="*/ 539078 h 1305267"/>
                    <a:gd name="connsiteX9" fmla="*/ 11 w 2597766"/>
                    <a:gd name="connsiteY9" fmla="*/ 236644 h 1305267"/>
                    <a:gd name="connsiteX10" fmla="*/ 261963 w 2597766"/>
                    <a:gd name="connsiteY10" fmla="*/ 91 h 1305267"/>
                    <a:gd name="connsiteX0" fmla="*/ 349182 w 2598247"/>
                    <a:gd name="connsiteY0" fmla="*/ 118 h 1264836"/>
                    <a:gd name="connsiteX1" fmla="*/ 1040656 w 2598247"/>
                    <a:gd name="connsiteY1" fmla="*/ 222309 h 1264836"/>
                    <a:gd name="connsiteX2" fmla="*/ 2110699 w 2598247"/>
                    <a:gd name="connsiteY2" fmla="*/ 95849 h 1264836"/>
                    <a:gd name="connsiteX3" fmla="*/ 2490078 w 2598247"/>
                    <a:gd name="connsiteY3" fmla="*/ 300130 h 1264836"/>
                    <a:gd name="connsiteX4" fmla="*/ 2597082 w 2598247"/>
                    <a:gd name="connsiteY4" fmla="*/ 854606 h 1264836"/>
                    <a:gd name="connsiteX5" fmla="*/ 2441439 w 2598247"/>
                    <a:gd name="connsiteY5" fmla="*/ 1185347 h 1264836"/>
                    <a:gd name="connsiteX6" fmla="*/ 1799414 w 2598247"/>
                    <a:gd name="connsiteY6" fmla="*/ 1263168 h 1264836"/>
                    <a:gd name="connsiteX7" fmla="*/ 359720 w 2598247"/>
                    <a:gd name="connsiteY7" fmla="*/ 1165891 h 1264836"/>
                    <a:gd name="connsiteX8" fmla="*/ 269509 w 2598247"/>
                    <a:gd name="connsiteY8" fmla="*/ 498649 h 1264836"/>
                    <a:gd name="connsiteX9" fmla="*/ 492 w 2598247"/>
                    <a:gd name="connsiteY9" fmla="*/ 196215 h 1264836"/>
                    <a:gd name="connsiteX10" fmla="*/ 349182 w 2598247"/>
                    <a:gd name="connsiteY10" fmla="*/ 118 h 1264836"/>
                    <a:gd name="connsiteX0" fmla="*/ 349182 w 2598247"/>
                    <a:gd name="connsiteY0" fmla="*/ 193 h 1264912"/>
                    <a:gd name="connsiteX1" fmla="*/ 728397 w 2598247"/>
                    <a:gd name="connsiteY1" fmla="*/ 230141 h 1264912"/>
                    <a:gd name="connsiteX2" fmla="*/ 1040656 w 2598247"/>
                    <a:gd name="connsiteY2" fmla="*/ 222384 h 1264912"/>
                    <a:gd name="connsiteX3" fmla="*/ 2110699 w 2598247"/>
                    <a:gd name="connsiteY3" fmla="*/ 95924 h 1264912"/>
                    <a:gd name="connsiteX4" fmla="*/ 2490078 w 2598247"/>
                    <a:gd name="connsiteY4" fmla="*/ 300205 h 1264912"/>
                    <a:gd name="connsiteX5" fmla="*/ 2597082 w 2598247"/>
                    <a:gd name="connsiteY5" fmla="*/ 854681 h 1264912"/>
                    <a:gd name="connsiteX6" fmla="*/ 2441439 w 2598247"/>
                    <a:gd name="connsiteY6" fmla="*/ 1185422 h 1264912"/>
                    <a:gd name="connsiteX7" fmla="*/ 1799414 w 2598247"/>
                    <a:gd name="connsiteY7" fmla="*/ 1263243 h 1264912"/>
                    <a:gd name="connsiteX8" fmla="*/ 359720 w 2598247"/>
                    <a:gd name="connsiteY8" fmla="*/ 1165966 h 1264912"/>
                    <a:gd name="connsiteX9" fmla="*/ 269509 w 2598247"/>
                    <a:gd name="connsiteY9" fmla="*/ 498724 h 1264912"/>
                    <a:gd name="connsiteX10" fmla="*/ 492 w 2598247"/>
                    <a:gd name="connsiteY10" fmla="*/ 196290 h 1264912"/>
                    <a:gd name="connsiteX11" fmla="*/ 349182 w 2598247"/>
                    <a:gd name="connsiteY11" fmla="*/ 193 h 1264912"/>
                    <a:gd name="connsiteX0" fmla="*/ 349182 w 2598247"/>
                    <a:gd name="connsiteY0" fmla="*/ 193 h 1264912"/>
                    <a:gd name="connsiteX1" fmla="*/ 728397 w 2598247"/>
                    <a:gd name="connsiteY1" fmla="*/ 230141 h 1264912"/>
                    <a:gd name="connsiteX2" fmla="*/ 1325653 w 2598247"/>
                    <a:gd name="connsiteY2" fmla="*/ 276325 h 1264912"/>
                    <a:gd name="connsiteX3" fmla="*/ 2110699 w 2598247"/>
                    <a:gd name="connsiteY3" fmla="*/ 95924 h 1264912"/>
                    <a:gd name="connsiteX4" fmla="*/ 2490078 w 2598247"/>
                    <a:gd name="connsiteY4" fmla="*/ 300205 h 1264912"/>
                    <a:gd name="connsiteX5" fmla="*/ 2597082 w 2598247"/>
                    <a:gd name="connsiteY5" fmla="*/ 854681 h 1264912"/>
                    <a:gd name="connsiteX6" fmla="*/ 2441439 w 2598247"/>
                    <a:gd name="connsiteY6" fmla="*/ 1185422 h 1264912"/>
                    <a:gd name="connsiteX7" fmla="*/ 1799414 w 2598247"/>
                    <a:gd name="connsiteY7" fmla="*/ 1263243 h 1264912"/>
                    <a:gd name="connsiteX8" fmla="*/ 359720 w 2598247"/>
                    <a:gd name="connsiteY8" fmla="*/ 1165966 h 1264912"/>
                    <a:gd name="connsiteX9" fmla="*/ 269509 w 2598247"/>
                    <a:gd name="connsiteY9" fmla="*/ 498724 h 1264912"/>
                    <a:gd name="connsiteX10" fmla="*/ 492 w 2598247"/>
                    <a:gd name="connsiteY10" fmla="*/ 196290 h 1264912"/>
                    <a:gd name="connsiteX11" fmla="*/ 349182 w 2598247"/>
                    <a:gd name="connsiteY11" fmla="*/ 193 h 126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98247" h="1264912">
                      <a:moveTo>
                        <a:pt x="349182" y="193"/>
                      </a:moveTo>
                      <a:cubicBezTo>
                        <a:pt x="470499" y="5835"/>
                        <a:pt x="613151" y="193109"/>
                        <a:pt x="728397" y="230141"/>
                      </a:cubicBezTo>
                      <a:cubicBezTo>
                        <a:pt x="843643" y="267173"/>
                        <a:pt x="1095269" y="298694"/>
                        <a:pt x="1325653" y="276325"/>
                      </a:cubicBezTo>
                      <a:cubicBezTo>
                        <a:pt x="1556037" y="253956"/>
                        <a:pt x="1916628" y="91944"/>
                        <a:pt x="2110699" y="95924"/>
                      </a:cubicBezTo>
                      <a:cubicBezTo>
                        <a:pt x="2304770" y="99904"/>
                        <a:pt x="2409014" y="173746"/>
                        <a:pt x="2490078" y="300205"/>
                      </a:cubicBezTo>
                      <a:cubicBezTo>
                        <a:pt x="2571142" y="426665"/>
                        <a:pt x="2605189" y="707145"/>
                        <a:pt x="2597082" y="854681"/>
                      </a:cubicBezTo>
                      <a:cubicBezTo>
                        <a:pt x="2588976" y="1002217"/>
                        <a:pt x="2574384" y="1117328"/>
                        <a:pt x="2441439" y="1185422"/>
                      </a:cubicBezTo>
                      <a:cubicBezTo>
                        <a:pt x="2308494" y="1253516"/>
                        <a:pt x="2146367" y="1266486"/>
                        <a:pt x="1799414" y="1263243"/>
                      </a:cubicBezTo>
                      <a:cubicBezTo>
                        <a:pt x="1452461" y="1260000"/>
                        <a:pt x="614704" y="1293386"/>
                        <a:pt x="359720" y="1165966"/>
                      </a:cubicBezTo>
                      <a:cubicBezTo>
                        <a:pt x="104736" y="1038546"/>
                        <a:pt x="292207" y="673822"/>
                        <a:pt x="269509" y="498724"/>
                      </a:cubicBezTo>
                      <a:cubicBezTo>
                        <a:pt x="246811" y="323626"/>
                        <a:pt x="-12787" y="279379"/>
                        <a:pt x="492" y="196290"/>
                      </a:cubicBezTo>
                      <a:cubicBezTo>
                        <a:pt x="13771" y="113202"/>
                        <a:pt x="227865" y="-5449"/>
                        <a:pt x="349182" y="19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103">
                  <a:extLst>
                    <a:ext uri="{FF2B5EF4-FFF2-40B4-BE49-F238E27FC236}">
                      <a16:creationId xmlns:a16="http://schemas.microsoft.com/office/drawing/2014/main" id="{CF8F5DB5-2438-4C8C-A3D9-4A2BEC4FF7B7}"/>
                    </a:ext>
                  </a:extLst>
                </p:cNvPr>
                <p:cNvSpPr/>
                <p:nvPr/>
              </p:nvSpPr>
              <p:spPr>
                <a:xfrm>
                  <a:off x="6202425" y="4691806"/>
                  <a:ext cx="403736" cy="454771"/>
                </a:xfrm>
                <a:custGeom>
                  <a:avLst/>
                  <a:gdLst>
                    <a:gd name="connsiteX0" fmla="*/ 3822 w 403736"/>
                    <a:gd name="connsiteY0" fmla="*/ 6654 h 454771"/>
                    <a:gd name="connsiteX1" fmla="*/ 237286 w 403736"/>
                    <a:gd name="connsiteY1" fmla="*/ 65020 h 454771"/>
                    <a:gd name="connsiteX2" fmla="*/ 392928 w 403736"/>
                    <a:gd name="connsiteY2" fmla="*/ 327666 h 454771"/>
                    <a:gd name="connsiteX3" fmla="*/ 373473 w 403736"/>
                    <a:gd name="connsiteY3" fmla="*/ 454126 h 454771"/>
                    <a:gd name="connsiteX4" fmla="*/ 237286 w 403736"/>
                    <a:gd name="connsiteY4" fmla="*/ 279028 h 454771"/>
                    <a:gd name="connsiteX5" fmla="*/ 101098 w 403736"/>
                    <a:gd name="connsiteY5" fmla="*/ 181751 h 454771"/>
                    <a:gd name="connsiteX6" fmla="*/ 3822 w 403736"/>
                    <a:gd name="connsiteY6" fmla="*/ 6654 h 45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736" h="454771">
                      <a:moveTo>
                        <a:pt x="3822" y="6654"/>
                      </a:moveTo>
                      <a:cubicBezTo>
                        <a:pt x="26520" y="-12801"/>
                        <a:pt x="172435" y="11518"/>
                        <a:pt x="237286" y="65020"/>
                      </a:cubicBezTo>
                      <a:cubicBezTo>
                        <a:pt x="302137" y="118522"/>
                        <a:pt x="370230" y="262815"/>
                        <a:pt x="392928" y="327666"/>
                      </a:cubicBezTo>
                      <a:cubicBezTo>
                        <a:pt x="415626" y="392517"/>
                        <a:pt x="399413" y="462232"/>
                        <a:pt x="373473" y="454126"/>
                      </a:cubicBezTo>
                      <a:cubicBezTo>
                        <a:pt x="347533" y="446020"/>
                        <a:pt x="282682" y="324424"/>
                        <a:pt x="237286" y="279028"/>
                      </a:cubicBezTo>
                      <a:cubicBezTo>
                        <a:pt x="191890" y="233632"/>
                        <a:pt x="136766" y="223904"/>
                        <a:pt x="101098" y="181751"/>
                      </a:cubicBezTo>
                      <a:cubicBezTo>
                        <a:pt x="65430" y="139598"/>
                        <a:pt x="-18876" y="26109"/>
                        <a:pt x="3822" y="665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104">
                  <a:extLst>
                    <a:ext uri="{FF2B5EF4-FFF2-40B4-BE49-F238E27FC236}">
                      <a16:creationId xmlns:a16="http://schemas.microsoft.com/office/drawing/2014/main" id="{4F46BB42-2A0A-4B63-ACAA-7739FE902026}"/>
                    </a:ext>
                  </a:extLst>
                </p:cNvPr>
                <p:cNvSpPr/>
                <p:nvPr/>
              </p:nvSpPr>
              <p:spPr>
                <a:xfrm>
                  <a:off x="4031138" y="4272727"/>
                  <a:ext cx="667396" cy="563768"/>
                </a:xfrm>
                <a:custGeom>
                  <a:avLst/>
                  <a:gdLst>
                    <a:gd name="connsiteX0" fmla="*/ 659752 w 778187"/>
                    <a:gd name="connsiteY0" fmla="*/ 16968 h 553265"/>
                    <a:gd name="connsiteX1" fmla="*/ 377650 w 778187"/>
                    <a:gd name="connsiteY1" fmla="*/ 36424 h 553265"/>
                    <a:gd name="connsiteX2" fmla="*/ 280373 w 778187"/>
                    <a:gd name="connsiteY2" fmla="*/ 250432 h 553265"/>
                    <a:gd name="connsiteX3" fmla="*/ 37182 w 778187"/>
                    <a:gd name="connsiteY3" fmla="*/ 357436 h 553265"/>
                    <a:gd name="connsiteX4" fmla="*/ 56637 w 778187"/>
                    <a:gd name="connsiteY4" fmla="*/ 522806 h 553265"/>
                    <a:gd name="connsiteX5" fmla="*/ 562475 w 778187"/>
                    <a:gd name="connsiteY5" fmla="*/ 522806 h 553265"/>
                    <a:gd name="connsiteX6" fmla="*/ 776484 w 778187"/>
                    <a:gd name="connsiteY6" fmla="*/ 211521 h 553265"/>
                    <a:gd name="connsiteX7" fmla="*/ 659752 w 778187"/>
                    <a:gd name="connsiteY7" fmla="*/ 16968 h 553265"/>
                    <a:gd name="connsiteX0" fmla="*/ 659752 w 778187"/>
                    <a:gd name="connsiteY0" fmla="*/ 15231 h 551528"/>
                    <a:gd name="connsiteX1" fmla="*/ 377650 w 778187"/>
                    <a:gd name="connsiteY1" fmla="*/ 34687 h 551528"/>
                    <a:gd name="connsiteX2" fmla="*/ 280373 w 778187"/>
                    <a:gd name="connsiteY2" fmla="*/ 209784 h 551528"/>
                    <a:gd name="connsiteX3" fmla="*/ 37182 w 778187"/>
                    <a:gd name="connsiteY3" fmla="*/ 355699 h 551528"/>
                    <a:gd name="connsiteX4" fmla="*/ 56637 w 778187"/>
                    <a:gd name="connsiteY4" fmla="*/ 521069 h 551528"/>
                    <a:gd name="connsiteX5" fmla="*/ 562475 w 778187"/>
                    <a:gd name="connsiteY5" fmla="*/ 521069 h 551528"/>
                    <a:gd name="connsiteX6" fmla="*/ 776484 w 778187"/>
                    <a:gd name="connsiteY6" fmla="*/ 209784 h 551528"/>
                    <a:gd name="connsiteX7" fmla="*/ 659752 w 778187"/>
                    <a:gd name="connsiteY7" fmla="*/ 15231 h 551528"/>
                    <a:gd name="connsiteX0" fmla="*/ 636093 w 754528"/>
                    <a:gd name="connsiteY0" fmla="*/ 15231 h 552042"/>
                    <a:gd name="connsiteX1" fmla="*/ 353991 w 754528"/>
                    <a:gd name="connsiteY1" fmla="*/ 34687 h 552042"/>
                    <a:gd name="connsiteX2" fmla="*/ 256714 w 754528"/>
                    <a:gd name="connsiteY2" fmla="*/ 209784 h 552042"/>
                    <a:gd name="connsiteX3" fmla="*/ 71889 w 754528"/>
                    <a:gd name="connsiteY3" fmla="*/ 345972 h 552042"/>
                    <a:gd name="connsiteX4" fmla="*/ 32978 w 754528"/>
                    <a:gd name="connsiteY4" fmla="*/ 521069 h 552042"/>
                    <a:gd name="connsiteX5" fmla="*/ 538816 w 754528"/>
                    <a:gd name="connsiteY5" fmla="*/ 521069 h 552042"/>
                    <a:gd name="connsiteX6" fmla="*/ 752825 w 754528"/>
                    <a:gd name="connsiteY6" fmla="*/ 209784 h 552042"/>
                    <a:gd name="connsiteX7" fmla="*/ 636093 w 754528"/>
                    <a:gd name="connsiteY7" fmla="*/ 15231 h 552042"/>
                    <a:gd name="connsiteX0" fmla="*/ 579326 w 697761"/>
                    <a:gd name="connsiteY0" fmla="*/ 15231 h 556343"/>
                    <a:gd name="connsiteX1" fmla="*/ 297224 w 697761"/>
                    <a:gd name="connsiteY1" fmla="*/ 34687 h 556343"/>
                    <a:gd name="connsiteX2" fmla="*/ 199947 w 697761"/>
                    <a:gd name="connsiteY2" fmla="*/ 209784 h 556343"/>
                    <a:gd name="connsiteX3" fmla="*/ 15122 w 697761"/>
                    <a:gd name="connsiteY3" fmla="*/ 345972 h 556343"/>
                    <a:gd name="connsiteX4" fmla="*/ 63760 w 697761"/>
                    <a:gd name="connsiteY4" fmla="*/ 530796 h 556343"/>
                    <a:gd name="connsiteX5" fmla="*/ 482049 w 697761"/>
                    <a:gd name="connsiteY5" fmla="*/ 521069 h 556343"/>
                    <a:gd name="connsiteX6" fmla="*/ 696058 w 697761"/>
                    <a:gd name="connsiteY6" fmla="*/ 209784 h 556343"/>
                    <a:gd name="connsiteX7" fmla="*/ 579326 w 697761"/>
                    <a:gd name="connsiteY7" fmla="*/ 15231 h 556343"/>
                    <a:gd name="connsiteX0" fmla="*/ 566526 w 684961"/>
                    <a:gd name="connsiteY0" fmla="*/ 15231 h 556343"/>
                    <a:gd name="connsiteX1" fmla="*/ 284424 w 684961"/>
                    <a:gd name="connsiteY1" fmla="*/ 34687 h 556343"/>
                    <a:gd name="connsiteX2" fmla="*/ 187147 w 684961"/>
                    <a:gd name="connsiteY2" fmla="*/ 209784 h 556343"/>
                    <a:gd name="connsiteX3" fmla="*/ 2322 w 684961"/>
                    <a:gd name="connsiteY3" fmla="*/ 345972 h 556343"/>
                    <a:gd name="connsiteX4" fmla="*/ 109326 w 684961"/>
                    <a:gd name="connsiteY4" fmla="*/ 530796 h 556343"/>
                    <a:gd name="connsiteX5" fmla="*/ 469249 w 684961"/>
                    <a:gd name="connsiteY5" fmla="*/ 521069 h 556343"/>
                    <a:gd name="connsiteX6" fmla="*/ 683258 w 684961"/>
                    <a:gd name="connsiteY6" fmla="*/ 209784 h 556343"/>
                    <a:gd name="connsiteX7" fmla="*/ 566526 w 684961"/>
                    <a:gd name="connsiteY7" fmla="*/ 15231 h 556343"/>
                    <a:gd name="connsiteX0" fmla="*/ 566526 w 684831"/>
                    <a:gd name="connsiteY0" fmla="*/ 19313 h 560425"/>
                    <a:gd name="connsiteX1" fmla="*/ 323334 w 684831"/>
                    <a:gd name="connsiteY1" fmla="*/ 29042 h 560425"/>
                    <a:gd name="connsiteX2" fmla="*/ 187147 w 684831"/>
                    <a:gd name="connsiteY2" fmla="*/ 213866 h 560425"/>
                    <a:gd name="connsiteX3" fmla="*/ 2322 w 684831"/>
                    <a:gd name="connsiteY3" fmla="*/ 350054 h 560425"/>
                    <a:gd name="connsiteX4" fmla="*/ 109326 w 684831"/>
                    <a:gd name="connsiteY4" fmla="*/ 534878 h 560425"/>
                    <a:gd name="connsiteX5" fmla="*/ 469249 w 684831"/>
                    <a:gd name="connsiteY5" fmla="*/ 525151 h 560425"/>
                    <a:gd name="connsiteX6" fmla="*/ 683258 w 684831"/>
                    <a:gd name="connsiteY6" fmla="*/ 213866 h 560425"/>
                    <a:gd name="connsiteX7" fmla="*/ 566526 w 684831"/>
                    <a:gd name="connsiteY7" fmla="*/ 19313 h 560425"/>
                    <a:gd name="connsiteX0" fmla="*/ 521864 w 640169"/>
                    <a:gd name="connsiteY0" fmla="*/ 19313 h 561629"/>
                    <a:gd name="connsiteX1" fmla="*/ 278672 w 640169"/>
                    <a:gd name="connsiteY1" fmla="*/ 29042 h 561629"/>
                    <a:gd name="connsiteX2" fmla="*/ 142485 w 640169"/>
                    <a:gd name="connsiteY2" fmla="*/ 213866 h 561629"/>
                    <a:gd name="connsiteX3" fmla="*/ 6298 w 640169"/>
                    <a:gd name="connsiteY3" fmla="*/ 330598 h 561629"/>
                    <a:gd name="connsiteX4" fmla="*/ 64664 w 640169"/>
                    <a:gd name="connsiteY4" fmla="*/ 534878 h 561629"/>
                    <a:gd name="connsiteX5" fmla="*/ 424587 w 640169"/>
                    <a:gd name="connsiteY5" fmla="*/ 525151 h 561629"/>
                    <a:gd name="connsiteX6" fmla="*/ 638596 w 640169"/>
                    <a:gd name="connsiteY6" fmla="*/ 213866 h 561629"/>
                    <a:gd name="connsiteX7" fmla="*/ 521864 w 640169"/>
                    <a:gd name="connsiteY7" fmla="*/ 19313 h 561629"/>
                    <a:gd name="connsiteX0" fmla="*/ 523288 w 641593"/>
                    <a:gd name="connsiteY0" fmla="*/ 21452 h 563768"/>
                    <a:gd name="connsiteX1" fmla="*/ 280096 w 641593"/>
                    <a:gd name="connsiteY1" fmla="*/ 31181 h 563768"/>
                    <a:gd name="connsiteX2" fmla="*/ 163365 w 641593"/>
                    <a:gd name="connsiteY2" fmla="*/ 254916 h 563768"/>
                    <a:gd name="connsiteX3" fmla="*/ 7722 w 641593"/>
                    <a:gd name="connsiteY3" fmla="*/ 332737 h 563768"/>
                    <a:gd name="connsiteX4" fmla="*/ 66088 w 641593"/>
                    <a:gd name="connsiteY4" fmla="*/ 537017 h 563768"/>
                    <a:gd name="connsiteX5" fmla="*/ 426011 w 641593"/>
                    <a:gd name="connsiteY5" fmla="*/ 527290 h 563768"/>
                    <a:gd name="connsiteX6" fmla="*/ 640020 w 641593"/>
                    <a:gd name="connsiteY6" fmla="*/ 216005 h 563768"/>
                    <a:gd name="connsiteX7" fmla="*/ 523288 w 641593"/>
                    <a:gd name="connsiteY7" fmla="*/ 21452 h 563768"/>
                    <a:gd name="connsiteX0" fmla="*/ 549091 w 667396"/>
                    <a:gd name="connsiteY0" fmla="*/ 21452 h 563768"/>
                    <a:gd name="connsiteX1" fmla="*/ 305899 w 667396"/>
                    <a:gd name="connsiteY1" fmla="*/ 31181 h 563768"/>
                    <a:gd name="connsiteX2" fmla="*/ 189168 w 667396"/>
                    <a:gd name="connsiteY2" fmla="*/ 254916 h 563768"/>
                    <a:gd name="connsiteX3" fmla="*/ 4342 w 667396"/>
                    <a:gd name="connsiteY3" fmla="*/ 332737 h 563768"/>
                    <a:gd name="connsiteX4" fmla="*/ 91891 w 667396"/>
                    <a:gd name="connsiteY4" fmla="*/ 537017 h 563768"/>
                    <a:gd name="connsiteX5" fmla="*/ 451814 w 667396"/>
                    <a:gd name="connsiteY5" fmla="*/ 527290 h 563768"/>
                    <a:gd name="connsiteX6" fmla="*/ 665823 w 667396"/>
                    <a:gd name="connsiteY6" fmla="*/ 216005 h 563768"/>
                    <a:gd name="connsiteX7" fmla="*/ 549091 w 667396"/>
                    <a:gd name="connsiteY7" fmla="*/ 21452 h 563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7396" h="563768">
                      <a:moveTo>
                        <a:pt x="549091" y="21452"/>
                      </a:moveTo>
                      <a:cubicBezTo>
                        <a:pt x="489104" y="-9352"/>
                        <a:pt x="365886" y="-7730"/>
                        <a:pt x="305899" y="31181"/>
                      </a:cubicBezTo>
                      <a:cubicBezTo>
                        <a:pt x="245912" y="70092"/>
                        <a:pt x="239427" y="204657"/>
                        <a:pt x="189168" y="254916"/>
                      </a:cubicBezTo>
                      <a:cubicBezTo>
                        <a:pt x="138909" y="305175"/>
                        <a:pt x="20555" y="285720"/>
                        <a:pt x="4342" y="332737"/>
                      </a:cubicBezTo>
                      <a:cubicBezTo>
                        <a:pt x="-11871" y="379754"/>
                        <a:pt x="17312" y="504591"/>
                        <a:pt x="91891" y="537017"/>
                      </a:cubicBezTo>
                      <a:cubicBezTo>
                        <a:pt x="166470" y="569443"/>
                        <a:pt x="331839" y="579171"/>
                        <a:pt x="451814" y="527290"/>
                      </a:cubicBezTo>
                      <a:cubicBezTo>
                        <a:pt x="571789" y="475409"/>
                        <a:pt x="652853" y="297069"/>
                        <a:pt x="665823" y="216005"/>
                      </a:cubicBezTo>
                      <a:cubicBezTo>
                        <a:pt x="678793" y="134941"/>
                        <a:pt x="609078" y="52256"/>
                        <a:pt x="549091" y="214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105">
                  <a:extLst>
                    <a:ext uri="{FF2B5EF4-FFF2-40B4-BE49-F238E27FC236}">
                      <a16:creationId xmlns:a16="http://schemas.microsoft.com/office/drawing/2014/main" id="{657C3326-E607-4267-9A7C-4DF947C346A3}"/>
                    </a:ext>
                  </a:extLst>
                </p:cNvPr>
                <p:cNvSpPr/>
                <p:nvPr/>
              </p:nvSpPr>
              <p:spPr>
                <a:xfrm>
                  <a:off x="4571580" y="4263202"/>
                  <a:ext cx="584594" cy="177411"/>
                </a:xfrm>
                <a:custGeom>
                  <a:avLst/>
                  <a:gdLst>
                    <a:gd name="connsiteX0" fmla="*/ 0 w 584594"/>
                    <a:gd name="connsiteY0" fmla="*/ 136541 h 177411"/>
                    <a:gd name="connsiteX1" fmla="*/ 97277 w 584594"/>
                    <a:gd name="connsiteY1" fmla="*/ 354 h 177411"/>
                    <a:gd name="connsiteX2" fmla="*/ 408562 w 584594"/>
                    <a:gd name="connsiteY2" fmla="*/ 97630 h 177411"/>
                    <a:gd name="connsiteX3" fmla="*/ 583660 w 584594"/>
                    <a:gd name="connsiteY3" fmla="*/ 117086 h 177411"/>
                    <a:gd name="connsiteX4" fmla="*/ 466928 w 584594"/>
                    <a:gd name="connsiteY4" fmla="*/ 165724 h 177411"/>
                    <a:gd name="connsiteX5" fmla="*/ 233464 w 584594"/>
                    <a:gd name="connsiteY5" fmla="*/ 117086 h 177411"/>
                    <a:gd name="connsiteX6" fmla="*/ 136187 w 584594"/>
                    <a:gd name="connsiteY6" fmla="*/ 107358 h 177411"/>
                    <a:gd name="connsiteX7" fmla="*/ 97277 w 584594"/>
                    <a:gd name="connsiteY7" fmla="*/ 175452 h 177411"/>
                    <a:gd name="connsiteX8" fmla="*/ 0 w 584594"/>
                    <a:gd name="connsiteY8" fmla="*/ 136541 h 17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594" h="177411">
                      <a:moveTo>
                        <a:pt x="0" y="136541"/>
                      </a:moveTo>
                      <a:cubicBezTo>
                        <a:pt x="0" y="107358"/>
                        <a:pt x="29184" y="6839"/>
                        <a:pt x="97277" y="354"/>
                      </a:cubicBezTo>
                      <a:cubicBezTo>
                        <a:pt x="165370" y="-6131"/>
                        <a:pt x="327498" y="78175"/>
                        <a:pt x="408562" y="97630"/>
                      </a:cubicBezTo>
                      <a:cubicBezTo>
                        <a:pt x="489626" y="117085"/>
                        <a:pt x="573932" y="105737"/>
                        <a:pt x="583660" y="117086"/>
                      </a:cubicBezTo>
                      <a:cubicBezTo>
                        <a:pt x="593388" y="128435"/>
                        <a:pt x="525294" y="165724"/>
                        <a:pt x="466928" y="165724"/>
                      </a:cubicBezTo>
                      <a:cubicBezTo>
                        <a:pt x="408562" y="165724"/>
                        <a:pt x="288587" y="126814"/>
                        <a:pt x="233464" y="117086"/>
                      </a:cubicBezTo>
                      <a:cubicBezTo>
                        <a:pt x="178341" y="107358"/>
                        <a:pt x="158885" y="97630"/>
                        <a:pt x="136187" y="107358"/>
                      </a:cubicBezTo>
                      <a:cubicBezTo>
                        <a:pt x="113489" y="117086"/>
                        <a:pt x="119975" y="167346"/>
                        <a:pt x="97277" y="175452"/>
                      </a:cubicBezTo>
                      <a:cubicBezTo>
                        <a:pt x="74579" y="183558"/>
                        <a:pt x="0" y="165724"/>
                        <a:pt x="0" y="136541"/>
                      </a:cubicBezTo>
                      <a:close/>
                    </a:path>
                  </a:pathLst>
                </a:custGeom>
                <a:solidFill>
                  <a:srgbClr val="B48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a:extLst>
                    <a:ext uri="{FF2B5EF4-FFF2-40B4-BE49-F238E27FC236}">
                      <a16:creationId xmlns:a16="http://schemas.microsoft.com/office/drawing/2014/main" id="{C08DD531-AE17-41FB-A045-CAF6C9C75A12}"/>
                    </a:ext>
                  </a:extLst>
                </p:cNvPr>
                <p:cNvSpPr/>
                <p:nvPr/>
              </p:nvSpPr>
              <p:spPr>
                <a:xfrm>
                  <a:off x="4503916" y="4460899"/>
                  <a:ext cx="45720" cy="64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57">
                  <a:extLst>
                    <a:ext uri="{FF2B5EF4-FFF2-40B4-BE49-F238E27FC236}">
                      <a16:creationId xmlns:a16="http://schemas.microsoft.com/office/drawing/2014/main" id="{CF7BCB69-1896-420E-BD32-AD8F9CB3B668}"/>
                    </a:ext>
                  </a:extLst>
                </p:cNvPr>
                <p:cNvSpPr/>
                <p:nvPr/>
              </p:nvSpPr>
              <p:spPr>
                <a:xfrm>
                  <a:off x="4537508" y="5320179"/>
                  <a:ext cx="195526" cy="789431"/>
                </a:xfrm>
                <a:custGeom>
                  <a:avLst/>
                  <a:gdLst>
                    <a:gd name="connsiteX0" fmla="*/ 0 w 119743"/>
                    <a:gd name="connsiteY0" fmla="*/ 0 h 914400"/>
                    <a:gd name="connsiteX1" fmla="*/ 119743 w 119743"/>
                    <a:gd name="connsiteY1" fmla="*/ 0 h 914400"/>
                    <a:gd name="connsiteX2" fmla="*/ 119743 w 119743"/>
                    <a:gd name="connsiteY2" fmla="*/ 914400 h 914400"/>
                    <a:gd name="connsiteX3" fmla="*/ 0 w 119743"/>
                    <a:gd name="connsiteY3" fmla="*/ 914400 h 914400"/>
                    <a:gd name="connsiteX4" fmla="*/ 0 w 119743"/>
                    <a:gd name="connsiteY4" fmla="*/ 0 h 914400"/>
                    <a:gd name="connsiteX0" fmla="*/ 0 w 158653"/>
                    <a:gd name="connsiteY0" fmla="*/ 0 h 914400"/>
                    <a:gd name="connsiteX1" fmla="*/ 158653 w 158653"/>
                    <a:gd name="connsiteY1" fmla="*/ 0 h 914400"/>
                    <a:gd name="connsiteX2" fmla="*/ 119743 w 158653"/>
                    <a:gd name="connsiteY2" fmla="*/ 914400 h 914400"/>
                    <a:gd name="connsiteX3" fmla="*/ 0 w 158653"/>
                    <a:gd name="connsiteY3" fmla="*/ 914400 h 914400"/>
                    <a:gd name="connsiteX4" fmla="*/ 0 w 158653"/>
                    <a:gd name="connsiteY4" fmla="*/ 0 h 914400"/>
                    <a:gd name="connsiteX0" fmla="*/ 29183 w 158653"/>
                    <a:gd name="connsiteY0" fmla="*/ 0 h 933855"/>
                    <a:gd name="connsiteX1" fmla="*/ 158653 w 158653"/>
                    <a:gd name="connsiteY1" fmla="*/ 19455 h 933855"/>
                    <a:gd name="connsiteX2" fmla="*/ 119743 w 158653"/>
                    <a:gd name="connsiteY2" fmla="*/ 933855 h 933855"/>
                    <a:gd name="connsiteX3" fmla="*/ 0 w 158653"/>
                    <a:gd name="connsiteY3" fmla="*/ 933855 h 933855"/>
                    <a:gd name="connsiteX4" fmla="*/ 29183 w 158653"/>
                    <a:gd name="connsiteY4" fmla="*/ 0 h 933855"/>
                    <a:gd name="connsiteX0" fmla="*/ 29183 w 226165"/>
                    <a:gd name="connsiteY0" fmla="*/ 3649 h 937504"/>
                    <a:gd name="connsiteX1" fmla="*/ 226165 w 226165"/>
                    <a:gd name="connsiteY1" fmla="*/ 0 h 937504"/>
                    <a:gd name="connsiteX2" fmla="*/ 119743 w 226165"/>
                    <a:gd name="connsiteY2" fmla="*/ 937504 h 937504"/>
                    <a:gd name="connsiteX3" fmla="*/ 0 w 226165"/>
                    <a:gd name="connsiteY3" fmla="*/ 937504 h 937504"/>
                    <a:gd name="connsiteX4" fmla="*/ 29183 w 226165"/>
                    <a:gd name="connsiteY4" fmla="*/ 3649 h 937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5" h="937504">
                      <a:moveTo>
                        <a:pt x="29183" y="3649"/>
                      </a:moveTo>
                      <a:lnTo>
                        <a:pt x="226165" y="0"/>
                      </a:lnTo>
                      <a:lnTo>
                        <a:pt x="119743" y="937504"/>
                      </a:lnTo>
                      <a:lnTo>
                        <a:pt x="0" y="937504"/>
                      </a:lnTo>
                      <a:lnTo>
                        <a:pt x="29183" y="364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108">
                  <a:extLst>
                    <a:ext uri="{FF2B5EF4-FFF2-40B4-BE49-F238E27FC236}">
                      <a16:creationId xmlns:a16="http://schemas.microsoft.com/office/drawing/2014/main" id="{91DDE6F6-3863-42F2-9D47-2CE8D7C0A0B6}"/>
                    </a:ext>
                  </a:extLst>
                </p:cNvPr>
                <p:cNvSpPr/>
                <p:nvPr/>
              </p:nvSpPr>
              <p:spPr>
                <a:xfrm>
                  <a:off x="4627464" y="4445960"/>
                  <a:ext cx="368192" cy="359897"/>
                </a:xfrm>
                <a:custGeom>
                  <a:avLst/>
                  <a:gdLst>
                    <a:gd name="connsiteX0" fmla="*/ 93111 w 368192"/>
                    <a:gd name="connsiteY0" fmla="*/ 2822 h 359897"/>
                    <a:gd name="connsiteX1" fmla="*/ 365485 w 368192"/>
                    <a:gd name="connsiteY1" fmla="*/ 314108 h 359897"/>
                    <a:gd name="connsiteX2" fmla="*/ 219570 w 368192"/>
                    <a:gd name="connsiteY2" fmla="*/ 343291 h 359897"/>
                    <a:gd name="connsiteX3" fmla="*/ 5562 w 368192"/>
                    <a:gd name="connsiteY3" fmla="*/ 168193 h 359897"/>
                    <a:gd name="connsiteX4" fmla="*/ 93111 w 368192"/>
                    <a:gd name="connsiteY4" fmla="*/ 2822 h 35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192" h="359897">
                      <a:moveTo>
                        <a:pt x="93111" y="2822"/>
                      </a:moveTo>
                      <a:cubicBezTo>
                        <a:pt x="153098" y="27141"/>
                        <a:pt x="344409" y="257363"/>
                        <a:pt x="365485" y="314108"/>
                      </a:cubicBezTo>
                      <a:cubicBezTo>
                        <a:pt x="386561" y="370853"/>
                        <a:pt x="279557" y="367610"/>
                        <a:pt x="219570" y="343291"/>
                      </a:cubicBezTo>
                      <a:cubicBezTo>
                        <a:pt x="159583" y="318972"/>
                        <a:pt x="28260" y="218453"/>
                        <a:pt x="5562" y="168193"/>
                      </a:cubicBezTo>
                      <a:cubicBezTo>
                        <a:pt x="-17136" y="117933"/>
                        <a:pt x="33124" y="-21497"/>
                        <a:pt x="93111" y="2822"/>
                      </a:cubicBezTo>
                      <a:close/>
                    </a:path>
                  </a:pathLst>
                </a:custGeom>
                <a:solidFill>
                  <a:srgbClr val="C2C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57">
                  <a:extLst>
                    <a:ext uri="{FF2B5EF4-FFF2-40B4-BE49-F238E27FC236}">
                      <a16:creationId xmlns:a16="http://schemas.microsoft.com/office/drawing/2014/main" id="{AAE3085B-18AA-4F6C-A200-A429A8EE136C}"/>
                    </a:ext>
                  </a:extLst>
                </p:cNvPr>
                <p:cNvSpPr/>
                <p:nvPr/>
              </p:nvSpPr>
              <p:spPr>
                <a:xfrm>
                  <a:off x="4795296" y="5337767"/>
                  <a:ext cx="170295" cy="805814"/>
                </a:xfrm>
                <a:custGeom>
                  <a:avLst/>
                  <a:gdLst>
                    <a:gd name="connsiteX0" fmla="*/ 0 w 119743"/>
                    <a:gd name="connsiteY0" fmla="*/ 0 h 914400"/>
                    <a:gd name="connsiteX1" fmla="*/ 119743 w 119743"/>
                    <a:gd name="connsiteY1" fmla="*/ 0 h 914400"/>
                    <a:gd name="connsiteX2" fmla="*/ 119743 w 119743"/>
                    <a:gd name="connsiteY2" fmla="*/ 914400 h 914400"/>
                    <a:gd name="connsiteX3" fmla="*/ 0 w 119743"/>
                    <a:gd name="connsiteY3" fmla="*/ 914400 h 914400"/>
                    <a:gd name="connsiteX4" fmla="*/ 0 w 119743"/>
                    <a:gd name="connsiteY4" fmla="*/ 0 h 914400"/>
                    <a:gd name="connsiteX0" fmla="*/ 0 w 158653"/>
                    <a:gd name="connsiteY0" fmla="*/ 0 h 914400"/>
                    <a:gd name="connsiteX1" fmla="*/ 158653 w 158653"/>
                    <a:gd name="connsiteY1" fmla="*/ 0 h 914400"/>
                    <a:gd name="connsiteX2" fmla="*/ 119743 w 158653"/>
                    <a:gd name="connsiteY2" fmla="*/ 914400 h 914400"/>
                    <a:gd name="connsiteX3" fmla="*/ 0 w 158653"/>
                    <a:gd name="connsiteY3" fmla="*/ 914400 h 914400"/>
                    <a:gd name="connsiteX4" fmla="*/ 0 w 158653"/>
                    <a:gd name="connsiteY4" fmla="*/ 0 h 914400"/>
                    <a:gd name="connsiteX0" fmla="*/ 29183 w 158653"/>
                    <a:gd name="connsiteY0" fmla="*/ 0 h 933855"/>
                    <a:gd name="connsiteX1" fmla="*/ 158653 w 158653"/>
                    <a:gd name="connsiteY1" fmla="*/ 19455 h 933855"/>
                    <a:gd name="connsiteX2" fmla="*/ 119743 w 158653"/>
                    <a:gd name="connsiteY2" fmla="*/ 933855 h 933855"/>
                    <a:gd name="connsiteX3" fmla="*/ 0 w 158653"/>
                    <a:gd name="connsiteY3" fmla="*/ 933855 h 933855"/>
                    <a:gd name="connsiteX4" fmla="*/ 29183 w 158653"/>
                    <a:gd name="connsiteY4" fmla="*/ 0 h 933855"/>
                    <a:gd name="connsiteX0" fmla="*/ 0 w 196980"/>
                    <a:gd name="connsiteY0" fmla="*/ 0 h 956960"/>
                    <a:gd name="connsiteX1" fmla="*/ 196980 w 196980"/>
                    <a:gd name="connsiteY1" fmla="*/ 42560 h 956960"/>
                    <a:gd name="connsiteX2" fmla="*/ 158070 w 196980"/>
                    <a:gd name="connsiteY2" fmla="*/ 956960 h 956960"/>
                    <a:gd name="connsiteX3" fmla="*/ 38327 w 196980"/>
                    <a:gd name="connsiteY3" fmla="*/ 956960 h 956960"/>
                    <a:gd name="connsiteX4" fmla="*/ 0 w 196980"/>
                    <a:gd name="connsiteY4" fmla="*/ 0 h 956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980" h="956960">
                      <a:moveTo>
                        <a:pt x="0" y="0"/>
                      </a:moveTo>
                      <a:lnTo>
                        <a:pt x="196980" y="42560"/>
                      </a:lnTo>
                      <a:lnTo>
                        <a:pt x="158070" y="956960"/>
                      </a:lnTo>
                      <a:lnTo>
                        <a:pt x="38327" y="95696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57">
                  <a:extLst>
                    <a:ext uri="{FF2B5EF4-FFF2-40B4-BE49-F238E27FC236}">
                      <a16:creationId xmlns:a16="http://schemas.microsoft.com/office/drawing/2014/main" id="{A36808A6-A3AA-47AA-B489-9C90A00A241D}"/>
                    </a:ext>
                  </a:extLst>
                </p:cNvPr>
                <p:cNvSpPr/>
                <p:nvPr/>
              </p:nvSpPr>
              <p:spPr>
                <a:xfrm>
                  <a:off x="5834165" y="5302591"/>
                  <a:ext cx="195526" cy="789431"/>
                </a:xfrm>
                <a:custGeom>
                  <a:avLst/>
                  <a:gdLst>
                    <a:gd name="connsiteX0" fmla="*/ 0 w 119743"/>
                    <a:gd name="connsiteY0" fmla="*/ 0 h 914400"/>
                    <a:gd name="connsiteX1" fmla="*/ 119743 w 119743"/>
                    <a:gd name="connsiteY1" fmla="*/ 0 h 914400"/>
                    <a:gd name="connsiteX2" fmla="*/ 119743 w 119743"/>
                    <a:gd name="connsiteY2" fmla="*/ 914400 h 914400"/>
                    <a:gd name="connsiteX3" fmla="*/ 0 w 119743"/>
                    <a:gd name="connsiteY3" fmla="*/ 914400 h 914400"/>
                    <a:gd name="connsiteX4" fmla="*/ 0 w 119743"/>
                    <a:gd name="connsiteY4" fmla="*/ 0 h 914400"/>
                    <a:gd name="connsiteX0" fmla="*/ 0 w 158653"/>
                    <a:gd name="connsiteY0" fmla="*/ 0 h 914400"/>
                    <a:gd name="connsiteX1" fmla="*/ 158653 w 158653"/>
                    <a:gd name="connsiteY1" fmla="*/ 0 h 914400"/>
                    <a:gd name="connsiteX2" fmla="*/ 119743 w 158653"/>
                    <a:gd name="connsiteY2" fmla="*/ 914400 h 914400"/>
                    <a:gd name="connsiteX3" fmla="*/ 0 w 158653"/>
                    <a:gd name="connsiteY3" fmla="*/ 914400 h 914400"/>
                    <a:gd name="connsiteX4" fmla="*/ 0 w 158653"/>
                    <a:gd name="connsiteY4" fmla="*/ 0 h 914400"/>
                    <a:gd name="connsiteX0" fmla="*/ 29183 w 158653"/>
                    <a:gd name="connsiteY0" fmla="*/ 0 h 933855"/>
                    <a:gd name="connsiteX1" fmla="*/ 158653 w 158653"/>
                    <a:gd name="connsiteY1" fmla="*/ 19455 h 933855"/>
                    <a:gd name="connsiteX2" fmla="*/ 119743 w 158653"/>
                    <a:gd name="connsiteY2" fmla="*/ 933855 h 933855"/>
                    <a:gd name="connsiteX3" fmla="*/ 0 w 158653"/>
                    <a:gd name="connsiteY3" fmla="*/ 933855 h 933855"/>
                    <a:gd name="connsiteX4" fmla="*/ 29183 w 158653"/>
                    <a:gd name="connsiteY4" fmla="*/ 0 h 933855"/>
                    <a:gd name="connsiteX0" fmla="*/ 29183 w 226165"/>
                    <a:gd name="connsiteY0" fmla="*/ 3649 h 937504"/>
                    <a:gd name="connsiteX1" fmla="*/ 226165 w 226165"/>
                    <a:gd name="connsiteY1" fmla="*/ 0 h 937504"/>
                    <a:gd name="connsiteX2" fmla="*/ 119743 w 226165"/>
                    <a:gd name="connsiteY2" fmla="*/ 937504 h 937504"/>
                    <a:gd name="connsiteX3" fmla="*/ 0 w 226165"/>
                    <a:gd name="connsiteY3" fmla="*/ 937504 h 937504"/>
                    <a:gd name="connsiteX4" fmla="*/ 29183 w 226165"/>
                    <a:gd name="connsiteY4" fmla="*/ 3649 h 937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5" h="937504">
                      <a:moveTo>
                        <a:pt x="29183" y="3649"/>
                      </a:moveTo>
                      <a:lnTo>
                        <a:pt x="226165" y="0"/>
                      </a:lnTo>
                      <a:lnTo>
                        <a:pt x="119743" y="937504"/>
                      </a:lnTo>
                      <a:lnTo>
                        <a:pt x="0" y="937504"/>
                      </a:lnTo>
                      <a:lnTo>
                        <a:pt x="29183" y="364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57">
                  <a:extLst>
                    <a:ext uri="{FF2B5EF4-FFF2-40B4-BE49-F238E27FC236}">
                      <a16:creationId xmlns:a16="http://schemas.microsoft.com/office/drawing/2014/main" id="{4E736020-E420-41DD-A2A0-14B450289EDF}"/>
                    </a:ext>
                  </a:extLst>
                </p:cNvPr>
                <p:cNvSpPr/>
                <p:nvPr/>
              </p:nvSpPr>
              <p:spPr>
                <a:xfrm>
                  <a:off x="6091953" y="5320179"/>
                  <a:ext cx="170295" cy="805814"/>
                </a:xfrm>
                <a:custGeom>
                  <a:avLst/>
                  <a:gdLst>
                    <a:gd name="connsiteX0" fmla="*/ 0 w 119743"/>
                    <a:gd name="connsiteY0" fmla="*/ 0 h 914400"/>
                    <a:gd name="connsiteX1" fmla="*/ 119743 w 119743"/>
                    <a:gd name="connsiteY1" fmla="*/ 0 h 914400"/>
                    <a:gd name="connsiteX2" fmla="*/ 119743 w 119743"/>
                    <a:gd name="connsiteY2" fmla="*/ 914400 h 914400"/>
                    <a:gd name="connsiteX3" fmla="*/ 0 w 119743"/>
                    <a:gd name="connsiteY3" fmla="*/ 914400 h 914400"/>
                    <a:gd name="connsiteX4" fmla="*/ 0 w 119743"/>
                    <a:gd name="connsiteY4" fmla="*/ 0 h 914400"/>
                    <a:gd name="connsiteX0" fmla="*/ 0 w 158653"/>
                    <a:gd name="connsiteY0" fmla="*/ 0 h 914400"/>
                    <a:gd name="connsiteX1" fmla="*/ 158653 w 158653"/>
                    <a:gd name="connsiteY1" fmla="*/ 0 h 914400"/>
                    <a:gd name="connsiteX2" fmla="*/ 119743 w 158653"/>
                    <a:gd name="connsiteY2" fmla="*/ 914400 h 914400"/>
                    <a:gd name="connsiteX3" fmla="*/ 0 w 158653"/>
                    <a:gd name="connsiteY3" fmla="*/ 914400 h 914400"/>
                    <a:gd name="connsiteX4" fmla="*/ 0 w 158653"/>
                    <a:gd name="connsiteY4" fmla="*/ 0 h 914400"/>
                    <a:gd name="connsiteX0" fmla="*/ 29183 w 158653"/>
                    <a:gd name="connsiteY0" fmla="*/ 0 h 933855"/>
                    <a:gd name="connsiteX1" fmla="*/ 158653 w 158653"/>
                    <a:gd name="connsiteY1" fmla="*/ 19455 h 933855"/>
                    <a:gd name="connsiteX2" fmla="*/ 119743 w 158653"/>
                    <a:gd name="connsiteY2" fmla="*/ 933855 h 933855"/>
                    <a:gd name="connsiteX3" fmla="*/ 0 w 158653"/>
                    <a:gd name="connsiteY3" fmla="*/ 933855 h 933855"/>
                    <a:gd name="connsiteX4" fmla="*/ 29183 w 158653"/>
                    <a:gd name="connsiteY4" fmla="*/ 0 h 933855"/>
                    <a:gd name="connsiteX0" fmla="*/ 0 w 196980"/>
                    <a:gd name="connsiteY0" fmla="*/ 0 h 956960"/>
                    <a:gd name="connsiteX1" fmla="*/ 196980 w 196980"/>
                    <a:gd name="connsiteY1" fmla="*/ 42560 h 956960"/>
                    <a:gd name="connsiteX2" fmla="*/ 158070 w 196980"/>
                    <a:gd name="connsiteY2" fmla="*/ 956960 h 956960"/>
                    <a:gd name="connsiteX3" fmla="*/ 38327 w 196980"/>
                    <a:gd name="connsiteY3" fmla="*/ 956960 h 956960"/>
                    <a:gd name="connsiteX4" fmla="*/ 0 w 196980"/>
                    <a:gd name="connsiteY4" fmla="*/ 0 h 956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980" h="956960">
                      <a:moveTo>
                        <a:pt x="0" y="0"/>
                      </a:moveTo>
                      <a:lnTo>
                        <a:pt x="196980" y="42560"/>
                      </a:lnTo>
                      <a:lnTo>
                        <a:pt x="158070" y="956960"/>
                      </a:lnTo>
                      <a:lnTo>
                        <a:pt x="38327" y="95696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112">
                  <a:extLst>
                    <a:ext uri="{FF2B5EF4-FFF2-40B4-BE49-F238E27FC236}">
                      <a16:creationId xmlns:a16="http://schemas.microsoft.com/office/drawing/2014/main" id="{B6CE1BB9-ACA2-4E02-8EFC-4F1D5E4AD772}"/>
                    </a:ext>
                  </a:extLst>
                </p:cNvPr>
                <p:cNvSpPr/>
                <p:nvPr/>
              </p:nvSpPr>
              <p:spPr>
                <a:xfrm>
                  <a:off x="5792210" y="5212189"/>
                  <a:ext cx="575289" cy="570910"/>
                </a:xfrm>
                <a:custGeom>
                  <a:avLst/>
                  <a:gdLst>
                    <a:gd name="connsiteX0" fmla="*/ 550224 w 575289"/>
                    <a:gd name="connsiteY0" fmla="*/ 21292 h 570910"/>
                    <a:gd name="connsiteX1" fmla="*/ 482130 w 575289"/>
                    <a:gd name="connsiteY1" fmla="*/ 313122 h 570910"/>
                    <a:gd name="connsiteX2" fmla="*/ 433492 w 575289"/>
                    <a:gd name="connsiteY2" fmla="*/ 566041 h 570910"/>
                    <a:gd name="connsiteX3" fmla="*/ 316760 w 575289"/>
                    <a:gd name="connsiteY3" fmla="*/ 468764 h 570910"/>
                    <a:gd name="connsiteX4" fmla="*/ 161118 w 575289"/>
                    <a:gd name="connsiteY4" fmla="*/ 332577 h 570910"/>
                    <a:gd name="connsiteX5" fmla="*/ 15203 w 575289"/>
                    <a:gd name="connsiteY5" fmla="*/ 60202 h 570910"/>
                    <a:gd name="connsiteX6" fmla="*/ 550224 w 575289"/>
                    <a:gd name="connsiteY6" fmla="*/ 21292 h 570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5289" h="570910">
                      <a:moveTo>
                        <a:pt x="550224" y="21292"/>
                      </a:moveTo>
                      <a:cubicBezTo>
                        <a:pt x="628045" y="63445"/>
                        <a:pt x="501585" y="222331"/>
                        <a:pt x="482130" y="313122"/>
                      </a:cubicBezTo>
                      <a:cubicBezTo>
                        <a:pt x="462675" y="403914"/>
                        <a:pt x="461054" y="540101"/>
                        <a:pt x="433492" y="566041"/>
                      </a:cubicBezTo>
                      <a:cubicBezTo>
                        <a:pt x="405930" y="591981"/>
                        <a:pt x="362156" y="507675"/>
                        <a:pt x="316760" y="468764"/>
                      </a:cubicBezTo>
                      <a:cubicBezTo>
                        <a:pt x="271364" y="429853"/>
                        <a:pt x="211377" y="400671"/>
                        <a:pt x="161118" y="332577"/>
                      </a:cubicBezTo>
                      <a:cubicBezTo>
                        <a:pt x="110858" y="264483"/>
                        <a:pt x="-49648" y="116947"/>
                        <a:pt x="15203" y="60202"/>
                      </a:cubicBezTo>
                      <a:cubicBezTo>
                        <a:pt x="80054" y="3457"/>
                        <a:pt x="472403" y="-20861"/>
                        <a:pt x="550224" y="2129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113">
                  <a:extLst>
                    <a:ext uri="{FF2B5EF4-FFF2-40B4-BE49-F238E27FC236}">
                      <a16:creationId xmlns:a16="http://schemas.microsoft.com/office/drawing/2014/main" id="{6B22BF92-29AC-49FB-8A0C-5C5B39565BA2}"/>
                    </a:ext>
                  </a:extLst>
                </p:cNvPr>
                <p:cNvSpPr/>
                <p:nvPr/>
              </p:nvSpPr>
              <p:spPr>
                <a:xfrm>
                  <a:off x="5534727" y="5171236"/>
                  <a:ext cx="570907" cy="645959"/>
                </a:xfrm>
                <a:custGeom>
                  <a:avLst/>
                  <a:gdLst>
                    <a:gd name="connsiteX0" fmla="*/ 550224 w 575289"/>
                    <a:gd name="connsiteY0" fmla="*/ 21292 h 570910"/>
                    <a:gd name="connsiteX1" fmla="*/ 482130 w 575289"/>
                    <a:gd name="connsiteY1" fmla="*/ 313122 h 570910"/>
                    <a:gd name="connsiteX2" fmla="*/ 433492 w 575289"/>
                    <a:gd name="connsiteY2" fmla="*/ 566041 h 570910"/>
                    <a:gd name="connsiteX3" fmla="*/ 316760 w 575289"/>
                    <a:gd name="connsiteY3" fmla="*/ 468764 h 570910"/>
                    <a:gd name="connsiteX4" fmla="*/ 161118 w 575289"/>
                    <a:gd name="connsiteY4" fmla="*/ 332577 h 570910"/>
                    <a:gd name="connsiteX5" fmla="*/ 15203 w 575289"/>
                    <a:gd name="connsiteY5" fmla="*/ 60202 h 570910"/>
                    <a:gd name="connsiteX6" fmla="*/ 550224 w 575289"/>
                    <a:gd name="connsiteY6" fmla="*/ 21292 h 570910"/>
                    <a:gd name="connsiteX0" fmla="*/ 545021 w 570086"/>
                    <a:gd name="connsiteY0" fmla="*/ 19820 h 569510"/>
                    <a:gd name="connsiteX1" fmla="*/ 476927 w 570086"/>
                    <a:gd name="connsiteY1" fmla="*/ 311650 h 569510"/>
                    <a:gd name="connsiteX2" fmla="*/ 428289 w 570086"/>
                    <a:gd name="connsiteY2" fmla="*/ 564569 h 569510"/>
                    <a:gd name="connsiteX3" fmla="*/ 311557 w 570086"/>
                    <a:gd name="connsiteY3" fmla="*/ 467292 h 569510"/>
                    <a:gd name="connsiteX4" fmla="*/ 204554 w 570086"/>
                    <a:gd name="connsiteY4" fmla="*/ 321377 h 569510"/>
                    <a:gd name="connsiteX5" fmla="*/ 10000 w 570086"/>
                    <a:gd name="connsiteY5" fmla="*/ 58730 h 569510"/>
                    <a:gd name="connsiteX6" fmla="*/ 545021 w 570086"/>
                    <a:gd name="connsiteY6" fmla="*/ 19820 h 569510"/>
                    <a:gd name="connsiteX0" fmla="*/ 545021 w 570086"/>
                    <a:gd name="connsiteY0" fmla="*/ 19820 h 564984"/>
                    <a:gd name="connsiteX1" fmla="*/ 476927 w 570086"/>
                    <a:gd name="connsiteY1" fmla="*/ 311650 h 564984"/>
                    <a:gd name="connsiteX2" fmla="*/ 428289 w 570086"/>
                    <a:gd name="connsiteY2" fmla="*/ 564569 h 564984"/>
                    <a:gd name="connsiteX3" fmla="*/ 331012 w 570086"/>
                    <a:gd name="connsiteY3" fmla="*/ 370016 h 564984"/>
                    <a:gd name="connsiteX4" fmla="*/ 204554 w 570086"/>
                    <a:gd name="connsiteY4" fmla="*/ 321377 h 564984"/>
                    <a:gd name="connsiteX5" fmla="*/ 10000 w 570086"/>
                    <a:gd name="connsiteY5" fmla="*/ 58730 h 564984"/>
                    <a:gd name="connsiteX6" fmla="*/ 545021 w 570086"/>
                    <a:gd name="connsiteY6" fmla="*/ 19820 h 564984"/>
                    <a:gd name="connsiteX0" fmla="*/ 545021 w 570907"/>
                    <a:gd name="connsiteY0" fmla="*/ 19820 h 642691"/>
                    <a:gd name="connsiteX1" fmla="*/ 476927 w 570907"/>
                    <a:gd name="connsiteY1" fmla="*/ 311650 h 642691"/>
                    <a:gd name="connsiteX2" fmla="*/ 389378 w 570907"/>
                    <a:gd name="connsiteY2" fmla="*/ 642390 h 642691"/>
                    <a:gd name="connsiteX3" fmla="*/ 331012 w 570907"/>
                    <a:gd name="connsiteY3" fmla="*/ 370016 h 642691"/>
                    <a:gd name="connsiteX4" fmla="*/ 204554 w 570907"/>
                    <a:gd name="connsiteY4" fmla="*/ 321377 h 642691"/>
                    <a:gd name="connsiteX5" fmla="*/ 10000 w 570907"/>
                    <a:gd name="connsiteY5" fmla="*/ 58730 h 642691"/>
                    <a:gd name="connsiteX6" fmla="*/ 545021 w 570907"/>
                    <a:gd name="connsiteY6" fmla="*/ 19820 h 642691"/>
                    <a:gd name="connsiteX0" fmla="*/ 545021 w 570907"/>
                    <a:gd name="connsiteY0" fmla="*/ 19820 h 645959"/>
                    <a:gd name="connsiteX1" fmla="*/ 476927 w 570907"/>
                    <a:gd name="connsiteY1" fmla="*/ 311650 h 645959"/>
                    <a:gd name="connsiteX2" fmla="*/ 389378 w 570907"/>
                    <a:gd name="connsiteY2" fmla="*/ 642390 h 645959"/>
                    <a:gd name="connsiteX3" fmla="*/ 350467 w 570907"/>
                    <a:gd name="connsiteY3" fmla="*/ 477020 h 645959"/>
                    <a:gd name="connsiteX4" fmla="*/ 204554 w 570907"/>
                    <a:gd name="connsiteY4" fmla="*/ 321377 h 645959"/>
                    <a:gd name="connsiteX5" fmla="*/ 10000 w 570907"/>
                    <a:gd name="connsiteY5" fmla="*/ 58730 h 645959"/>
                    <a:gd name="connsiteX6" fmla="*/ 545021 w 570907"/>
                    <a:gd name="connsiteY6" fmla="*/ 19820 h 645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907" h="645959">
                      <a:moveTo>
                        <a:pt x="545021" y="19820"/>
                      </a:moveTo>
                      <a:cubicBezTo>
                        <a:pt x="622842" y="61973"/>
                        <a:pt x="502868" y="207888"/>
                        <a:pt x="476927" y="311650"/>
                      </a:cubicBezTo>
                      <a:cubicBezTo>
                        <a:pt x="450987" y="415412"/>
                        <a:pt x="410455" y="614828"/>
                        <a:pt x="389378" y="642390"/>
                      </a:cubicBezTo>
                      <a:cubicBezTo>
                        <a:pt x="368301" y="669952"/>
                        <a:pt x="381271" y="530522"/>
                        <a:pt x="350467" y="477020"/>
                      </a:cubicBezTo>
                      <a:cubicBezTo>
                        <a:pt x="319663" y="423518"/>
                        <a:pt x="254813" y="389471"/>
                        <a:pt x="204554" y="321377"/>
                      </a:cubicBezTo>
                      <a:cubicBezTo>
                        <a:pt x="154294" y="253283"/>
                        <a:pt x="-46744" y="108989"/>
                        <a:pt x="10000" y="58730"/>
                      </a:cubicBezTo>
                      <a:cubicBezTo>
                        <a:pt x="66744" y="8471"/>
                        <a:pt x="467200" y="-22333"/>
                        <a:pt x="545021" y="198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0" name="Rectangle 61">
                <a:extLst>
                  <a:ext uri="{FF2B5EF4-FFF2-40B4-BE49-F238E27FC236}">
                    <a16:creationId xmlns:a16="http://schemas.microsoft.com/office/drawing/2014/main" id="{700094E9-F366-43F9-9326-59D277E1A121}"/>
                  </a:ext>
                </a:extLst>
              </p:cNvPr>
              <p:cNvSpPr/>
              <p:nvPr/>
            </p:nvSpPr>
            <p:spPr>
              <a:xfrm>
                <a:off x="3716536" y="5354321"/>
                <a:ext cx="124698" cy="92600"/>
              </a:xfrm>
              <a:custGeom>
                <a:avLst/>
                <a:gdLst>
                  <a:gd name="connsiteX0" fmla="*/ 0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0 w 165179"/>
                  <a:gd name="connsiteY4" fmla="*/ 0 h 161656"/>
                  <a:gd name="connsiteX0" fmla="*/ 50006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50006 w 165179"/>
                  <a:gd name="connsiteY4" fmla="*/ 0 h 161656"/>
                  <a:gd name="connsiteX0" fmla="*/ 19050 w 134223"/>
                  <a:gd name="connsiteY0" fmla="*/ 0 h 161656"/>
                  <a:gd name="connsiteX1" fmla="*/ 134223 w 134223"/>
                  <a:gd name="connsiteY1" fmla="*/ 0 h 161656"/>
                  <a:gd name="connsiteX2" fmla="*/ 134223 w 134223"/>
                  <a:gd name="connsiteY2" fmla="*/ 161656 h 161656"/>
                  <a:gd name="connsiteX3" fmla="*/ 0 w 134223"/>
                  <a:gd name="connsiteY3" fmla="*/ 102124 h 161656"/>
                  <a:gd name="connsiteX4" fmla="*/ 19050 w 134223"/>
                  <a:gd name="connsiteY4" fmla="*/ 0 h 161656"/>
                  <a:gd name="connsiteX0" fmla="*/ 19050 w 134223"/>
                  <a:gd name="connsiteY0" fmla="*/ 0 h 109269"/>
                  <a:gd name="connsiteX1" fmla="*/ 134223 w 134223"/>
                  <a:gd name="connsiteY1" fmla="*/ 0 h 109269"/>
                  <a:gd name="connsiteX2" fmla="*/ 134223 w 134223"/>
                  <a:gd name="connsiteY2" fmla="*/ 109269 h 109269"/>
                  <a:gd name="connsiteX3" fmla="*/ 0 w 134223"/>
                  <a:gd name="connsiteY3" fmla="*/ 102124 h 109269"/>
                  <a:gd name="connsiteX4" fmla="*/ 19050 w 134223"/>
                  <a:gd name="connsiteY4" fmla="*/ 0 h 109269"/>
                  <a:gd name="connsiteX0" fmla="*/ 42863 w 134223"/>
                  <a:gd name="connsiteY0" fmla="*/ 0 h 114031"/>
                  <a:gd name="connsiteX1" fmla="*/ 134223 w 134223"/>
                  <a:gd name="connsiteY1" fmla="*/ 4762 h 114031"/>
                  <a:gd name="connsiteX2" fmla="*/ 134223 w 134223"/>
                  <a:gd name="connsiteY2" fmla="*/ 114031 h 114031"/>
                  <a:gd name="connsiteX3" fmla="*/ 0 w 134223"/>
                  <a:gd name="connsiteY3" fmla="*/ 106886 h 114031"/>
                  <a:gd name="connsiteX4" fmla="*/ 42863 w 134223"/>
                  <a:gd name="connsiteY4" fmla="*/ 0 h 114031"/>
                  <a:gd name="connsiteX0" fmla="*/ 42863 w 136604"/>
                  <a:gd name="connsiteY0" fmla="*/ 0 h 106886"/>
                  <a:gd name="connsiteX1" fmla="*/ 134223 w 136604"/>
                  <a:gd name="connsiteY1" fmla="*/ 4762 h 106886"/>
                  <a:gd name="connsiteX2" fmla="*/ 136604 w 136604"/>
                  <a:gd name="connsiteY2" fmla="*/ 92600 h 106886"/>
                  <a:gd name="connsiteX3" fmla="*/ 0 w 136604"/>
                  <a:gd name="connsiteY3" fmla="*/ 106886 h 106886"/>
                  <a:gd name="connsiteX4" fmla="*/ 42863 w 136604"/>
                  <a:gd name="connsiteY4" fmla="*/ 0 h 106886"/>
                  <a:gd name="connsiteX0" fmla="*/ 30957 w 124698"/>
                  <a:gd name="connsiteY0" fmla="*/ 0 h 92600"/>
                  <a:gd name="connsiteX1" fmla="*/ 122317 w 124698"/>
                  <a:gd name="connsiteY1" fmla="*/ 4762 h 92600"/>
                  <a:gd name="connsiteX2" fmla="*/ 124698 w 124698"/>
                  <a:gd name="connsiteY2" fmla="*/ 92600 h 92600"/>
                  <a:gd name="connsiteX3" fmla="*/ 0 w 124698"/>
                  <a:gd name="connsiteY3" fmla="*/ 92599 h 92600"/>
                  <a:gd name="connsiteX4" fmla="*/ 30957 w 124698"/>
                  <a:gd name="connsiteY4" fmla="*/ 0 h 9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98" h="92600">
                    <a:moveTo>
                      <a:pt x="30957" y="0"/>
                    </a:moveTo>
                    <a:lnTo>
                      <a:pt x="122317" y="4762"/>
                    </a:lnTo>
                    <a:cubicBezTo>
                      <a:pt x="123111" y="34041"/>
                      <a:pt x="123904" y="63321"/>
                      <a:pt x="124698" y="92600"/>
                    </a:cubicBezTo>
                    <a:lnTo>
                      <a:pt x="0" y="92599"/>
                    </a:lnTo>
                    <a:lnTo>
                      <a:pt x="30957" y="0"/>
                    </a:lnTo>
                    <a:close/>
                  </a:path>
                </a:pathLst>
              </a:custGeom>
              <a:solidFill>
                <a:srgbClr val="94A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61">
                <a:extLst>
                  <a:ext uri="{FF2B5EF4-FFF2-40B4-BE49-F238E27FC236}">
                    <a16:creationId xmlns:a16="http://schemas.microsoft.com/office/drawing/2014/main" id="{95FFD79B-BB84-483A-AF87-862A7E3CAAA3}"/>
                  </a:ext>
                </a:extLst>
              </p:cNvPr>
              <p:cNvSpPr/>
              <p:nvPr/>
            </p:nvSpPr>
            <p:spPr>
              <a:xfrm>
                <a:off x="4009493" y="5395859"/>
                <a:ext cx="124698" cy="92600"/>
              </a:xfrm>
              <a:custGeom>
                <a:avLst/>
                <a:gdLst>
                  <a:gd name="connsiteX0" fmla="*/ 0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0 w 165179"/>
                  <a:gd name="connsiteY4" fmla="*/ 0 h 161656"/>
                  <a:gd name="connsiteX0" fmla="*/ 50006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50006 w 165179"/>
                  <a:gd name="connsiteY4" fmla="*/ 0 h 161656"/>
                  <a:gd name="connsiteX0" fmla="*/ 19050 w 134223"/>
                  <a:gd name="connsiteY0" fmla="*/ 0 h 161656"/>
                  <a:gd name="connsiteX1" fmla="*/ 134223 w 134223"/>
                  <a:gd name="connsiteY1" fmla="*/ 0 h 161656"/>
                  <a:gd name="connsiteX2" fmla="*/ 134223 w 134223"/>
                  <a:gd name="connsiteY2" fmla="*/ 161656 h 161656"/>
                  <a:gd name="connsiteX3" fmla="*/ 0 w 134223"/>
                  <a:gd name="connsiteY3" fmla="*/ 102124 h 161656"/>
                  <a:gd name="connsiteX4" fmla="*/ 19050 w 134223"/>
                  <a:gd name="connsiteY4" fmla="*/ 0 h 161656"/>
                  <a:gd name="connsiteX0" fmla="*/ 19050 w 134223"/>
                  <a:gd name="connsiteY0" fmla="*/ 0 h 109269"/>
                  <a:gd name="connsiteX1" fmla="*/ 134223 w 134223"/>
                  <a:gd name="connsiteY1" fmla="*/ 0 h 109269"/>
                  <a:gd name="connsiteX2" fmla="*/ 134223 w 134223"/>
                  <a:gd name="connsiteY2" fmla="*/ 109269 h 109269"/>
                  <a:gd name="connsiteX3" fmla="*/ 0 w 134223"/>
                  <a:gd name="connsiteY3" fmla="*/ 102124 h 109269"/>
                  <a:gd name="connsiteX4" fmla="*/ 19050 w 134223"/>
                  <a:gd name="connsiteY4" fmla="*/ 0 h 109269"/>
                  <a:gd name="connsiteX0" fmla="*/ 42863 w 134223"/>
                  <a:gd name="connsiteY0" fmla="*/ 0 h 114031"/>
                  <a:gd name="connsiteX1" fmla="*/ 134223 w 134223"/>
                  <a:gd name="connsiteY1" fmla="*/ 4762 h 114031"/>
                  <a:gd name="connsiteX2" fmla="*/ 134223 w 134223"/>
                  <a:gd name="connsiteY2" fmla="*/ 114031 h 114031"/>
                  <a:gd name="connsiteX3" fmla="*/ 0 w 134223"/>
                  <a:gd name="connsiteY3" fmla="*/ 106886 h 114031"/>
                  <a:gd name="connsiteX4" fmla="*/ 42863 w 134223"/>
                  <a:gd name="connsiteY4" fmla="*/ 0 h 114031"/>
                  <a:gd name="connsiteX0" fmla="*/ 42863 w 136604"/>
                  <a:gd name="connsiteY0" fmla="*/ 0 h 106886"/>
                  <a:gd name="connsiteX1" fmla="*/ 134223 w 136604"/>
                  <a:gd name="connsiteY1" fmla="*/ 4762 h 106886"/>
                  <a:gd name="connsiteX2" fmla="*/ 136604 w 136604"/>
                  <a:gd name="connsiteY2" fmla="*/ 92600 h 106886"/>
                  <a:gd name="connsiteX3" fmla="*/ 0 w 136604"/>
                  <a:gd name="connsiteY3" fmla="*/ 106886 h 106886"/>
                  <a:gd name="connsiteX4" fmla="*/ 42863 w 136604"/>
                  <a:gd name="connsiteY4" fmla="*/ 0 h 106886"/>
                  <a:gd name="connsiteX0" fmla="*/ 30957 w 124698"/>
                  <a:gd name="connsiteY0" fmla="*/ 0 h 92600"/>
                  <a:gd name="connsiteX1" fmla="*/ 122317 w 124698"/>
                  <a:gd name="connsiteY1" fmla="*/ 4762 h 92600"/>
                  <a:gd name="connsiteX2" fmla="*/ 124698 w 124698"/>
                  <a:gd name="connsiteY2" fmla="*/ 92600 h 92600"/>
                  <a:gd name="connsiteX3" fmla="*/ 0 w 124698"/>
                  <a:gd name="connsiteY3" fmla="*/ 92599 h 92600"/>
                  <a:gd name="connsiteX4" fmla="*/ 30957 w 124698"/>
                  <a:gd name="connsiteY4" fmla="*/ 0 h 9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98" h="92600">
                    <a:moveTo>
                      <a:pt x="30957" y="0"/>
                    </a:moveTo>
                    <a:lnTo>
                      <a:pt x="122317" y="4762"/>
                    </a:lnTo>
                    <a:cubicBezTo>
                      <a:pt x="123111" y="34041"/>
                      <a:pt x="123904" y="63321"/>
                      <a:pt x="124698" y="92600"/>
                    </a:cubicBezTo>
                    <a:lnTo>
                      <a:pt x="0" y="92599"/>
                    </a:lnTo>
                    <a:lnTo>
                      <a:pt x="30957" y="0"/>
                    </a:lnTo>
                    <a:close/>
                  </a:path>
                </a:pathLst>
              </a:custGeom>
              <a:solidFill>
                <a:srgbClr val="94A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61">
                <a:extLst>
                  <a:ext uri="{FF2B5EF4-FFF2-40B4-BE49-F238E27FC236}">
                    <a16:creationId xmlns:a16="http://schemas.microsoft.com/office/drawing/2014/main" id="{1CCB6D5E-1397-4EA1-BFED-B16D47837E47}"/>
                  </a:ext>
                </a:extLst>
              </p:cNvPr>
              <p:cNvSpPr/>
              <p:nvPr/>
            </p:nvSpPr>
            <p:spPr>
              <a:xfrm>
                <a:off x="5024514" y="5345309"/>
                <a:ext cx="124698" cy="92600"/>
              </a:xfrm>
              <a:custGeom>
                <a:avLst/>
                <a:gdLst>
                  <a:gd name="connsiteX0" fmla="*/ 0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0 w 165179"/>
                  <a:gd name="connsiteY4" fmla="*/ 0 h 161656"/>
                  <a:gd name="connsiteX0" fmla="*/ 50006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50006 w 165179"/>
                  <a:gd name="connsiteY4" fmla="*/ 0 h 161656"/>
                  <a:gd name="connsiteX0" fmla="*/ 19050 w 134223"/>
                  <a:gd name="connsiteY0" fmla="*/ 0 h 161656"/>
                  <a:gd name="connsiteX1" fmla="*/ 134223 w 134223"/>
                  <a:gd name="connsiteY1" fmla="*/ 0 h 161656"/>
                  <a:gd name="connsiteX2" fmla="*/ 134223 w 134223"/>
                  <a:gd name="connsiteY2" fmla="*/ 161656 h 161656"/>
                  <a:gd name="connsiteX3" fmla="*/ 0 w 134223"/>
                  <a:gd name="connsiteY3" fmla="*/ 102124 h 161656"/>
                  <a:gd name="connsiteX4" fmla="*/ 19050 w 134223"/>
                  <a:gd name="connsiteY4" fmla="*/ 0 h 161656"/>
                  <a:gd name="connsiteX0" fmla="*/ 19050 w 134223"/>
                  <a:gd name="connsiteY0" fmla="*/ 0 h 109269"/>
                  <a:gd name="connsiteX1" fmla="*/ 134223 w 134223"/>
                  <a:gd name="connsiteY1" fmla="*/ 0 h 109269"/>
                  <a:gd name="connsiteX2" fmla="*/ 134223 w 134223"/>
                  <a:gd name="connsiteY2" fmla="*/ 109269 h 109269"/>
                  <a:gd name="connsiteX3" fmla="*/ 0 w 134223"/>
                  <a:gd name="connsiteY3" fmla="*/ 102124 h 109269"/>
                  <a:gd name="connsiteX4" fmla="*/ 19050 w 134223"/>
                  <a:gd name="connsiteY4" fmla="*/ 0 h 109269"/>
                  <a:gd name="connsiteX0" fmla="*/ 42863 w 134223"/>
                  <a:gd name="connsiteY0" fmla="*/ 0 h 114031"/>
                  <a:gd name="connsiteX1" fmla="*/ 134223 w 134223"/>
                  <a:gd name="connsiteY1" fmla="*/ 4762 h 114031"/>
                  <a:gd name="connsiteX2" fmla="*/ 134223 w 134223"/>
                  <a:gd name="connsiteY2" fmla="*/ 114031 h 114031"/>
                  <a:gd name="connsiteX3" fmla="*/ 0 w 134223"/>
                  <a:gd name="connsiteY3" fmla="*/ 106886 h 114031"/>
                  <a:gd name="connsiteX4" fmla="*/ 42863 w 134223"/>
                  <a:gd name="connsiteY4" fmla="*/ 0 h 114031"/>
                  <a:gd name="connsiteX0" fmla="*/ 42863 w 136604"/>
                  <a:gd name="connsiteY0" fmla="*/ 0 h 106886"/>
                  <a:gd name="connsiteX1" fmla="*/ 134223 w 136604"/>
                  <a:gd name="connsiteY1" fmla="*/ 4762 h 106886"/>
                  <a:gd name="connsiteX2" fmla="*/ 136604 w 136604"/>
                  <a:gd name="connsiteY2" fmla="*/ 92600 h 106886"/>
                  <a:gd name="connsiteX3" fmla="*/ 0 w 136604"/>
                  <a:gd name="connsiteY3" fmla="*/ 106886 h 106886"/>
                  <a:gd name="connsiteX4" fmla="*/ 42863 w 136604"/>
                  <a:gd name="connsiteY4" fmla="*/ 0 h 106886"/>
                  <a:gd name="connsiteX0" fmla="*/ 30957 w 124698"/>
                  <a:gd name="connsiteY0" fmla="*/ 0 h 92600"/>
                  <a:gd name="connsiteX1" fmla="*/ 122317 w 124698"/>
                  <a:gd name="connsiteY1" fmla="*/ 4762 h 92600"/>
                  <a:gd name="connsiteX2" fmla="*/ 124698 w 124698"/>
                  <a:gd name="connsiteY2" fmla="*/ 92600 h 92600"/>
                  <a:gd name="connsiteX3" fmla="*/ 0 w 124698"/>
                  <a:gd name="connsiteY3" fmla="*/ 92599 h 92600"/>
                  <a:gd name="connsiteX4" fmla="*/ 30957 w 124698"/>
                  <a:gd name="connsiteY4" fmla="*/ 0 h 9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98" h="92600">
                    <a:moveTo>
                      <a:pt x="30957" y="0"/>
                    </a:moveTo>
                    <a:lnTo>
                      <a:pt x="122317" y="4762"/>
                    </a:lnTo>
                    <a:cubicBezTo>
                      <a:pt x="123111" y="34041"/>
                      <a:pt x="123904" y="63321"/>
                      <a:pt x="124698" y="92600"/>
                    </a:cubicBezTo>
                    <a:lnTo>
                      <a:pt x="0" y="92599"/>
                    </a:lnTo>
                    <a:lnTo>
                      <a:pt x="30957" y="0"/>
                    </a:lnTo>
                    <a:close/>
                  </a:path>
                </a:pathLst>
              </a:custGeom>
              <a:solidFill>
                <a:srgbClr val="94A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61">
                <a:extLst>
                  <a:ext uri="{FF2B5EF4-FFF2-40B4-BE49-F238E27FC236}">
                    <a16:creationId xmlns:a16="http://schemas.microsoft.com/office/drawing/2014/main" id="{1055B2B5-43D6-4119-985C-C1D547966D76}"/>
                  </a:ext>
                </a:extLst>
              </p:cNvPr>
              <p:cNvSpPr/>
              <p:nvPr/>
            </p:nvSpPr>
            <p:spPr>
              <a:xfrm>
                <a:off x="5321800" y="5362532"/>
                <a:ext cx="124698" cy="92600"/>
              </a:xfrm>
              <a:custGeom>
                <a:avLst/>
                <a:gdLst>
                  <a:gd name="connsiteX0" fmla="*/ 0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0 w 165179"/>
                  <a:gd name="connsiteY4" fmla="*/ 0 h 161656"/>
                  <a:gd name="connsiteX0" fmla="*/ 50006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50006 w 165179"/>
                  <a:gd name="connsiteY4" fmla="*/ 0 h 161656"/>
                  <a:gd name="connsiteX0" fmla="*/ 19050 w 134223"/>
                  <a:gd name="connsiteY0" fmla="*/ 0 h 161656"/>
                  <a:gd name="connsiteX1" fmla="*/ 134223 w 134223"/>
                  <a:gd name="connsiteY1" fmla="*/ 0 h 161656"/>
                  <a:gd name="connsiteX2" fmla="*/ 134223 w 134223"/>
                  <a:gd name="connsiteY2" fmla="*/ 161656 h 161656"/>
                  <a:gd name="connsiteX3" fmla="*/ 0 w 134223"/>
                  <a:gd name="connsiteY3" fmla="*/ 102124 h 161656"/>
                  <a:gd name="connsiteX4" fmla="*/ 19050 w 134223"/>
                  <a:gd name="connsiteY4" fmla="*/ 0 h 161656"/>
                  <a:gd name="connsiteX0" fmla="*/ 19050 w 134223"/>
                  <a:gd name="connsiteY0" fmla="*/ 0 h 109269"/>
                  <a:gd name="connsiteX1" fmla="*/ 134223 w 134223"/>
                  <a:gd name="connsiteY1" fmla="*/ 0 h 109269"/>
                  <a:gd name="connsiteX2" fmla="*/ 134223 w 134223"/>
                  <a:gd name="connsiteY2" fmla="*/ 109269 h 109269"/>
                  <a:gd name="connsiteX3" fmla="*/ 0 w 134223"/>
                  <a:gd name="connsiteY3" fmla="*/ 102124 h 109269"/>
                  <a:gd name="connsiteX4" fmla="*/ 19050 w 134223"/>
                  <a:gd name="connsiteY4" fmla="*/ 0 h 109269"/>
                  <a:gd name="connsiteX0" fmla="*/ 42863 w 134223"/>
                  <a:gd name="connsiteY0" fmla="*/ 0 h 114031"/>
                  <a:gd name="connsiteX1" fmla="*/ 134223 w 134223"/>
                  <a:gd name="connsiteY1" fmla="*/ 4762 h 114031"/>
                  <a:gd name="connsiteX2" fmla="*/ 134223 w 134223"/>
                  <a:gd name="connsiteY2" fmla="*/ 114031 h 114031"/>
                  <a:gd name="connsiteX3" fmla="*/ 0 w 134223"/>
                  <a:gd name="connsiteY3" fmla="*/ 106886 h 114031"/>
                  <a:gd name="connsiteX4" fmla="*/ 42863 w 134223"/>
                  <a:gd name="connsiteY4" fmla="*/ 0 h 114031"/>
                  <a:gd name="connsiteX0" fmla="*/ 42863 w 136604"/>
                  <a:gd name="connsiteY0" fmla="*/ 0 h 106886"/>
                  <a:gd name="connsiteX1" fmla="*/ 134223 w 136604"/>
                  <a:gd name="connsiteY1" fmla="*/ 4762 h 106886"/>
                  <a:gd name="connsiteX2" fmla="*/ 136604 w 136604"/>
                  <a:gd name="connsiteY2" fmla="*/ 92600 h 106886"/>
                  <a:gd name="connsiteX3" fmla="*/ 0 w 136604"/>
                  <a:gd name="connsiteY3" fmla="*/ 106886 h 106886"/>
                  <a:gd name="connsiteX4" fmla="*/ 42863 w 136604"/>
                  <a:gd name="connsiteY4" fmla="*/ 0 h 106886"/>
                  <a:gd name="connsiteX0" fmla="*/ 30957 w 124698"/>
                  <a:gd name="connsiteY0" fmla="*/ 0 h 92600"/>
                  <a:gd name="connsiteX1" fmla="*/ 122317 w 124698"/>
                  <a:gd name="connsiteY1" fmla="*/ 4762 h 92600"/>
                  <a:gd name="connsiteX2" fmla="*/ 124698 w 124698"/>
                  <a:gd name="connsiteY2" fmla="*/ 92600 h 92600"/>
                  <a:gd name="connsiteX3" fmla="*/ 0 w 124698"/>
                  <a:gd name="connsiteY3" fmla="*/ 92599 h 92600"/>
                  <a:gd name="connsiteX4" fmla="*/ 30957 w 124698"/>
                  <a:gd name="connsiteY4" fmla="*/ 0 h 9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98" h="92600">
                    <a:moveTo>
                      <a:pt x="30957" y="0"/>
                    </a:moveTo>
                    <a:lnTo>
                      <a:pt x="122317" y="4762"/>
                    </a:lnTo>
                    <a:cubicBezTo>
                      <a:pt x="123111" y="34041"/>
                      <a:pt x="123904" y="63321"/>
                      <a:pt x="124698" y="92600"/>
                    </a:cubicBezTo>
                    <a:lnTo>
                      <a:pt x="0" y="92599"/>
                    </a:lnTo>
                    <a:lnTo>
                      <a:pt x="30957" y="0"/>
                    </a:lnTo>
                    <a:close/>
                  </a:path>
                </a:pathLst>
              </a:custGeom>
              <a:solidFill>
                <a:srgbClr val="94A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99">
                <a:extLst>
                  <a:ext uri="{FF2B5EF4-FFF2-40B4-BE49-F238E27FC236}">
                    <a16:creationId xmlns:a16="http://schemas.microsoft.com/office/drawing/2014/main" id="{B863490E-92EB-4179-AF58-9638CEA15DA2}"/>
                  </a:ext>
                </a:extLst>
              </p:cNvPr>
              <p:cNvSpPr/>
              <p:nvPr/>
            </p:nvSpPr>
            <p:spPr>
              <a:xfrm>
                <a:off x="3260499" y="3862025"/>
                <a:ext cx="234087" cy="144496"/>
              </a:xfrm>
              <a:custGeom>
                <a:avLst/>
                <a:gdLst>
                  <a:gd name="connsiteX0" fmla="*/ 3615 w 226564"/>
                  <a:gd name="connsiteY0" fmla="*/ 16956 h 216984"/>
                  <a:gd name="connsiteX1" fmla="*/ 225071 w 226564"/>
                  <a:gd name="connsiteY1" fmla="*/ 33625 h 216984"/>
                  <a:gd name="connsiteX2" fmla="*/ 96483 w 226564"/>
                  <a:gd name="connsiteY2" fmla="*/ 216981 h 216984"/>
                  <a:gd name="connsiteX3" fmla="*/ 3615 w 226564"/>
                  <a:gd name="connsiteY3" fmla="*/ 16956 h 216984"/>
                  <a:gd name="connsiteX0" fmla="*/ 6895 w 229554"/>
                  <a:gd name="connsiteY0" fmla="*/ 16956 h 216984"/>
                  <a:gd name="connsiteX1" fmla="*/ 228351 w 229554"/>
                  <a:gd name="connsiteY1" fmla="*/ 33625 h 216984"/>
                  <a:gd name="connsiteX2" fmla="*/ 70515 w 229554"/>
                  <a:gd name="connsiteY2" fmla="*/ 216981 h 216984"/>
                  <a:gd name="connsiteX3" fmla="*/ 6895 w 229554"/>
                  <a:gd name="connsiteY3" fmla="*/ 16956 h 216984"/>
                  <a:gd name="connsiteX0" fmla="*/ 5861 w 230409"/>
                  <a:gd name="connsiteY0" fmla="*/ 16956 h 240210"/>
                  <a:gd name="connsiteX1" fmla="*/ 227317 w 230409"/>
                  <a:gd name="connsiteY1" fmla="*/ 33625 h 240210"/>
                  <a:gd name="connsiteX2" fmla="*/ 127717 w 230409"/>
                  <a:gd name="connsiteY2" fmla="*/ 215608 h 240210"/>
                  <a:gd name="connsiteX3" fmla="*/ 69481 w 230409"/>
                  <a:gd name="connsiteY3" fmla="*/ 216981 h 240210"/>
                  <a:gd name="connsiteX4" fmla="*/ 5861 w 230409"/>
                  <a:gd name="connsiteY4" fmla="*/ 16956 h 240210"/>
                  <a:gd name="connsiteX0" fmla="*/ 4598 w 229146"/>
                  <a:gd name="connsiteY0" fmla="*/ 30201 h 414750"/>
                  <a:gd name="connsiteX1" fmla="*/ 226054 w 229146"/>
                  <a:gd name="connsiteY1" fmla="*/ 46870 h 414750"/>
                  <a:gd name="connsiteX2" fmla="*/ 126454 w 229146"/>
                  <a:gd name="connsiteY2" fmla="*/ 228853 h 414750"/>
                  <a:gd name="connsiteX3" fmla="*/ 79919 w 229146"/>
                  <a:gd name="connsiteY3" fmla="*/ 410790 h 414750"/>
                  <a:gd name="connsiteX4" fmla="*/ 4598 w 229146"/>
                  <a:gd name="connsiteY4" fmla="*/ 30201 h 414750"/>
                  <a:gd name="connsiteX0" fmla="*/ 5446 w 229994"/>
                  <a:gd name="connsiteY0" fmla="*/ 16372 h 396967"/>
                  <a:gd name="connsiteX1" fmla="*/ 226902 w 229994"/>
                  <a:gd name="connsiteY1" fmla="*/ 33041 h 396967"/>
                  <a:gd name="connsiteX2" fmla="*/ 127302 w 229994"/>
                  <a:gd name="connsiteY2" fmla="*/ 215024 h 396967"/>
                  <a:gd name="connsiteX3" fmla="*/ 80767 w 229994"/>
                  <a:gd name="connsiteY3" fmla="*/ 396961 h 396967"/>
                  <a:gd name="connsiteX4" fmla="*/ 68801 w 229994"/>
                  <a:gd name="connsiteY4" fmla="*/ 208334 h 396967"/>
                  <a:gd name="connsiteX5" fmla="*/ 5446 w 229994"/>
                  <a:gd name="connsiteY5" fmla="*/ 16372 h 396967"/>
                  <a:gd name="connsiteX0" fmla="*/ 5446 w 229994"/>
                  <a:gd name="connsiteY0" fmla="*/ 16372 h 423223"/>
                  <a:gd name="connsiteX1" fmla="*/ 226902 w 229994"/>
                  <a:gd name="connsiteY1" fmla="*/ 33041 h 423223"/>
                  <a:gd name="connsiteX2" fmla="*/ 127302 w 229994"/>
                  <a:gd name="connsiteY2" fmla="*/ 215024 h 423223"/>
                  <a:gd name="connsiteX3" fmla="*/ 127300 w 229994"/>
                  <a:gd name="connsiteY3" fmla="*/ 402278 h 423223"/>
                  <a:gd name="connsiteX4" fmla="*/ 80767 w 229994"/>
                  <a:gd name="connsiteY4" fmla="*/ 396961 h 423223"/>
                  <a:gd name="connsiteX5" fmla="*/ 68801 w 229994"/>
                  <a:gd name="connsiteY5" fmla="*/ 208334 h 423223"/>
                  <a:gd name="connsiteX6" fmla="*/ 5446 w 229994"/>
                  <a:gd name="connsiteY6" fmla="*/ 16372 h 423223"/>
                  <a:gd name="connsiteX0" fmla="*/ 5446 w 229994"/>
                  <a:gd name="connsiteY0" fmla="*/ 16372 h 415862"/>
                  <a:gd name="connsiteX1" fmla="*/ 226902 w 229994"/>
                  <a:gd name="connsiteY1" fmla="*/ 33041 h 415862"/>
                  <a:gd name="connsiteX2" fmla="*/ 127302 w 229994"/>
                  <a:gd name="connsiteY2" fmla="*/ 215024 h 415862"/>
                  <a:gd name="connsiteX3" fmla="*/ 162398 w 229994"/>
                  <a:gd name="connsiteY3" fmla="*/ 335397 h 415862"/>
                  <a:gd name="connsiteX4" fmla="*/ 127300 w 229994"/>
                  <a:gd name="connsiteY4" fmla="*/ 402278 h 415862"/>
                  <a:gd name="connsiteX5" fmla="*/ 80767 w 229994"/>
                  <a:gd name="connsiteY5" fmla="*/ 396961 h 415862"/>
                  <a:gd name="connsiteX6" fmla="*/ 68801 w 229994"/>
                  <a:gd name="connsiteY6" fmla="*/ 208334 h 415862"/>
                  <a:gd name="connsiteX7" fmla="*/ 5446 w 229994"/>
                  <a:gd name="connsiteY7" fmla="*/ 16372 h 415862"/>
                  <a:gd name="connsiteX0" fmla="*/ 5446 w 525089"/>
                  <a:gd name="connsiteY0" fmla="*/ 16372 h 415862"/>
                  <a:gd name="connsiteX1" fmla="*/ 226902 w 525089"/>
                  <a:gd name="connsiteY1" fmla="*/ 33041 h 415862"/>
                  <a:gd name="connsiteX2" fmla="*/ 127302 w 525089"/>
                  <a:gd name="connsiteY2" fmla="*/ 215024 h 415862"/>
                  <a:gd name="connsiteX3" fmla="*/ 525089 w 525089"/>
                  <a:gd name="connsiteY3" fmla="*/ 342084 h 415862"/>
                  <a:gd name="connsiteX4" fmla="*/ 127300 w 525089"/>
                  <a:gd name="connsiteY4" fmla="*/ 402278 h 415862"/>
                  <a:gd name="connsiteX5" fmla="*/ 80767 w 525089"/>
                  <a:gd name="connsiteY5" fmla="*/ 396961 h 415862"/>
                  <a:gd name="connsiteX6" fmla="*/ 68801 w 525089"/>
                  <a:gd name="connsiteY6" fmla="*/ 208334 h 415862"/>
                  <a:gd name="connsiteX7" fmla="*/ 5446 w 525089"/>
                  <a:gd name="connsiteY7" fmla="*/ 16372 h 415862"/>
                  <a:gd name="connsiteX0" fmla="*/ 5446 w 525924"/>
                  <a:gd name="connsiteY0" fmla="*/ 16372 h 415862"/>
                  <a:gd name="connsiteX1" fmla="*/ 226902 w 525924"/>
                  <a:gd name="connsiteY1" fmla="*/ 33041 h 415862"/>
                  <a:gd name="connsiteX2" fmla="*/ 127302 w 525924"/>
                  <a:gd name="connsiteY2" fmla="*/ 215024 h 415862"/>
                  <a:gd name="connsiteX3" fmla="*/ 150699 w 525924"/>
                  <a:gd name="connsiteY3" fmla="*/ 348776 h 415862"/>
                  <a:gd name="connsiteX4" fmla="*/ 525089 w 525924"/>
                  <a:gd name="connsiteY4" fmla="*/ 342084 h 415862"/>
                  <a:gd name="connsiteX5" fmla="*/ 127300 w 525924"/>
                  <a:gd name="connsiteY5" fmla="*/ 402278 h 415862"/>
                  <a:gd name="connsiteX6" fmla="*/ 80767 w 525924"/>
                  <a:gd name="connsiteY6" fmla="*/ 396961 h 415862"/>
                  <a:gd name="connsiteX7" fmla="*/ 68801 w 525924"/>
                  <a:gd name="connsiteY7" fmla="*/ 208334 h 415862"/>
                  <a:gd name="connsiteX8" fmla="*/ 5446 w 525924"/>
                  <a:gd name="connsiteY8" fmla="*/ 16372 h 415862"/>
                  <a:gd name="connsiteX0" fmla="*/ 5446 w 525924"/>
                  <a:gd name="connsiteY0" fmla="*/ 16372 h 415862"/>
                  <a:gd name="connsiteX1" fmla="*/ 226902 w 525924"/>
                  <a:gd name="connsiteY1" fmla="*/ 33041 h 415862"/>
                  <a:gd name="connsiteX2" fmla="*/ 127302 w 525924"/>
                  <a:gd name="connsiteY2" fmla="*/ 215024 h 415862"/>
                  <a:gd name="connsiteX3" fmla="*/ 150699 w 525924"/>
                  <a:gd name="connsiteY3" fmla="*/ 348776 h 415862"/>
                  <a:gd name="connsiteX4" fmla="*/ 525089 w 525924"/>
                  <a:gd name="connsiteY4" fmla="*/ 342084 h 415862"/>
                  <a:gd name="connsiteX5" fmla="*/ 127300 w 525924"/>
                  <a:gd name="connsiteY5" fmla="*/ 402278 h 415862"/>
                  <a:gd name="connsiteX6" fmla="*/ 80767 w 525924"/>
                  <a:gd name="connsiteY6" fmla="*/ 396961 h 415862"/>
                  <a:gd name="connsiteX7" fmla="*/ 68801 w 525924"/>
                  <a:gd name="connsiteY7" fmla="*/ 208334 h 415862"/>
                  <a:gd name="connsiteX8" fmla="*/ 5446 w 525924"/>
                  <a:gd name="connsiteY8" fmla="*/ 16372 h 415862"/>
                  <a:gd name="connsiteX0" fmla="*/ 5446 w 543432"/>
                  <a:gd name="connsiteY0" fmla="*/ 16372 h 415862"/>
                  <a:gd name="connsiteX1" fmla="*/ 226902 w 543432"/>
                  <a:gd name="connsiteY1" fmla="*/ 33041 h 415862"/>
                  <a:gd name="connsiteX2" fmla="*/ 127302 w 543432"/>
                  <a:gd name="connsiteY2" fmla="*/ 215024 h 415862"/>
                  <a:gd name="connsiteX3" fmla="*/ 150699 w 543432"/>
                  <a:gd name="connsiteY3" fmla="*/ 348776 h 415862"/>
                  <a:gd name="connsiteX4" fmla="*/ 542639 w 543432"/>
                  <a:gd name="connsiteY4" fmla="*/ 322020 h 415862"/>
                  <a:gd name="connsiteX5" fmla="*/ 127300 w 543432"/>
                  <a:gd name="connsiteY5" fmla="*/ 402278 h 415862"/>
                  <a:gd name="connsiteX6" fmla="*/ 80767 w 543432"/>
                  <a:gd name="connsiteY6" fmla="*/ 396961 h 415862"/>
                  <a:gd name="connsiteX7" fmla="*/ 68801 w 543432"/>
                  <a:gd name="connsiteY7" fmla="*/ 208334 h 415862"/>
                  <a:gd name="connsiteX8" fmla="*/ 5446 w 543432"/>
                  <a:gd name="connsiteY8" fmla="*/ 16372 h 415862"/>
                  <a:gd name="connsiteX0" fmla="*/ 5446 w 575061"/>
                  <a:gd name="connsiteY0" fmla="*/ 16372 h 415505"/>
                  <a:gd name="connsiteX1" fmla="*/ 226902 w 575061"/>
                  <a:gd name="connsiteY1" fmla="*/ 33041 h 415505"/>
                  <a:gd name="connsiteX2" fmla="*/ 127302 w 575061"/>
                  <a:gd name="connsiteY2" fmla="*/ 215024 h 415505"/>
                  <a:gd name="connsiteX3" fmla="*/ 150699 w 575061"/>
                  <a:gd name="connsiteY3" fmla="*/ 348776 h 415505"/>
                  <a:gd name="connsiteX4" fmla="*/ 542639 w 575061"/>
                  <a:gd name="connsiteY4" fmla="*/ 322020 h 415505"/>
                  <a:gd name="connsiteX5" fmla="*/ 513388 w 575061"/>
                  <a:gd name="connsiteY5" fmla="*/ 368837 h 415505"/>
                  <a:gd name="connsiteX6" fmla="*/ 127300 w 575061"/>
                  <a:gd name="connsiteY6" fmla="*/ 402278 h 415505"/>
                  <a:gd name="connsiteX7" fmla="*/ 80767 w 575061"/>
                  <a:gd name="connsiteY7" fmla="*/ 396961 h 415505"/>
                  <a:gd name="connsiteX8" fmla="*/ 68801 w 575061"/>
                  <a:gd name="connsiteY8" fmla="*/ 208334 h 415505"/>
                  <a:gd name="connsiteX9" fmla="*/ 5446 w 575061"/>
                  <a:gd name="connsiteY9" fmla="*/ 16372 h 415505"/>
                  <a:gd name="connsiteX0" fmla="*/ 5446 w 575061"/>
                  <a:gd name="connsiteY0" fmla="*/ 16372 h 415505"/>
                  <a:gd name="connsiteX1" fmla="*/ 226902 w 575061"/>
                  <a:gd name="connsiteY1" fmla="*/ 33041 h 415505"/>
                  <a:gd name="connsiteX2" fmla="*/ 127302 w 575061"/>
                  <a:gd name="connsiteY2" fmla="*/ 215024 h 415505"/>
                  <a:gd name="connsiteX3" fmla="*/ 121451 w 575061"/>
                  <a:gd name="connsiteY3" fmla="*/ 348776 h 415505"/>
                  <a:gd name="connsiteX4" fmla="*/ 542639 w 575061"/>
                  <a:gd name="connsiteY4" fmla="*/ 322020 h 415505"/>
                  <a:gd name="connsiteX5" fmla="*/ 513388 w 575061"/>
                  <a:gd name="connsiteY5" fmla="*/ 368837 h 415505"/>
                  <a:gd name="connsiteX6" fmla="*/ 127300 w 575061"/>
                  <a:gd name="connsiteY6" fmla="*/ 402278 h 415505"/>
                  <a:gd name="connsiteX7" fmla="*/ 80767 w 575061"/>
                  <a:gd name="connsiteY7" fmla="*/ 396961 h 415505"/>
                  <a:gd name="connsiteX8" fmla="*/ 68801 w 575061"/>
                  <a:gd name="connsiteY8" fmla="*/ 208334 h 415505"/>
                  <a:gd name="connsiteX9" fmla="*/ 5446 w 575061"/>
                  <a:gd name="connsiteY9" fmla="*/ 16372 h 415505"/>
                  <a:gd name="connsiteX0" fmla="*/ 5446 w 575061"/>
                  <a:gd name="connsiteY0" fmla="*/ 16372 h 415505"/>
                  <a:gd name="connsiteX1" fmla="*/ 226902 w 575061"/>
                  <a:gd name="connsiteY1" fmla="*/ 33041 h 415505"/>
                  <a:gd name="connsiteX2" fmla="*/ 127302 w 575061"/>
                  <a:gd name="connsiteY2" fmla="*/ 215024 h 415505"/>
                  <a:gd name="connsiteX3" fmla="*/ 121451 w 575061"/>
                  <a:gd name="connsiteY3" fmla="*/ 348776 h 415505"/>
                  <a:gd name="connsiteX4" fmla="*/ 542639 w 575061"/>
                  <a:gd name="connsiteY4" fmla="*/ 322020 h 415505"/>
                  <a:gd name="connsiteX5" fmla="*/ 513388 w 575061"/>
                  <a:gd name="connsiteY5" fmla="*/ 368837 h 415505"/>
                  <a:gd name="connsiteX6" fmla="*/ 127300 w 575061"/>
                  <a:gd name="connsiteY6" fmla="*/ 402278 h 415505"/>
                  <a:gd name="connsiteX7" fmla="*/ 22267 w 575061"/>
                  <a:gd name="connsiteY7" fmla="*/ 396961 h 415505"/>
                  <a:gd name="connsiteX8" fmla="*/ 68801 w 575061"/>
                  <a:gd name="connsiteY8" fmla="*/ 208334 h 415505"/>
                  <a:gd name="connsiteX9" fmla="*/ 5446 w 575061"/>
                  <a:gd name="connsiteY9" fmla="*/ 16372 h 415505"/>
                  <a:gd name="connsiteX0" fmla="*/ 5446 w 575061"/>
                  <a:gd name="connsiteY0" fmla="*/ 16372 h 406970"/>
                  <a:gd name="connsiteX1" fmla="*/ 226902 w 575061"/>
                  <a:gd name="connsiteY1" fmla="*/ 33041 h 406970"/>
                  <a:gd name="connsiteX2" fmla="*/ 127302 w 575061"/>
                  <a:gd name="connsiteY2" fmla="*/ 215024 h 406970"/>
                  <a:gd name="connsiteX3" fmla="*/ 121451 w 575061"/>
                  <a:gd name="connsiteY3" fmla="*/ 348776 h 406970"/>
                  <a:gd name="connsiteX4" fmla="*/ 542639 w 575061"/>
                  <a:gd name="connsiteY4" fmla="*/ 322020 h 406970"/>
                  <a:gd name="connsiteX5" fmla="*/ 513388 w 575061"/>
                  <a:gd name="connsiteY5" fmla="*/ 368837 h 406970"/>
                  <a:gd name="connsiteX6" fmla="*/ 127300 w 575061"/>
                  <a:gd name="connsiteY6" fmla="*/ 402278 h 406970"/>
                  <a:gd name="connsiteX7" fmla="*/ 22267 w 575061"/>
                  <a:gd name="connsiteY7" fmla="*/ 396961 h 406970"/>
                  <a:gd name="connsiteX8" fmla="*/ 80499 w 575061"/>
                  <a:gd name="connsiteY8" fmla="*/ 348776 h 406970"/>
                  <a:gd name="connsiteX9" fmla="*/ 68801 w 575061"/>
                  <a:gd name="connsiteY9" fmla="*/ 208334 h 406970"/>
                  <a:gd name="connsiteX10" fmla="*/ 5446 w 575061"/>
                  <a:gd name="connsiteY10" fmla="*/ 16372 h 406970"/>
                  <a:gd name="connsiteX0" fmla="*/ 5446 w 575061"/>
                  <a:gd name="connsiteY0" fmla="*/ 16372 h 409354"/>
                  <a:gd name="connsiteX1" fmla="*/ 226902 w 575061"/>
                  <a:gd name="connsiteY1" fmla="*/ 33041 h 409354"/>
                  <a:gd name="connsiteX2" fmla="*/ 127302 w 575061"/>
                  <a:gd name="connsiteY2" fmla="*/ 215024 h 409354"/>
                  <a:gd name="connsiteX3" fmla="*/ 121451 w 575061"/>
                  <a:gd name="connsiteY3" fmla="*/ 348776 h 409354"/>
                  <a:gd name="connsiteX4" fmla="*/ 542639 w 575061"/>
                  <a:gd name="connsiteY4" fmla="*/ 322020 h 409354"/>
                  <a:gd name="connsiteX5" fmla="*/ 513388 w 575061"/>
                  <a:gd name="connsiteY5" fmla="*/ 368837 h 409354"/>
                  <a:gd name="connsiteX6" fmla="*/ 127300 w 575061"/>
                  <a:gd name="connsiteY6" fmla="*/ 402278 h 409354"/>
                  <a:gd name="connsiteX7" fmla="*/ 22267 w 575061"/>
                  <a:gd name="connsiteY7" fmla="*/ 396961 h 409354"/>
                  <a:gd name="connsiteX8" fmla="*/ 27851 w 575061"/>
                  <a:gd name="connsiteY8" fmla="*/ 301965 h 409354"/>
                  <a:gd name="connsiteX9" fmla="*/ 68801 w 575061"/>
                  <a:gd name="connsiteY9" fmla="*/ 208334 h 409354"/>
                  <a:gd name="connsiteX10" fmla="*/ 5446 w 575061"/>
                  <a:gd name="connsiteY10" fmla="*/ 16372 h 409354"/>
                  <a:gd name="connsiteX0" fmla="*/ 5446 w 575061"/>
                  <a:gd name="connsiteY0" fmla="*/ 16372 h 407894"/>
                  <a:gd name="connsiteX1" fmla="*/ 226902 w 575061"/>
                  <a:gd name="connsiteY1" fmla="*/ 33041 h 407894"/>
                  <a:gd name="connsiteX2" fmla="*/ 127302 w 575061"/>
                  <a:gd name="connsiteY2" fmla="*/ 215024 h 407894"/>
                  <a:gd name="connsiteX3" fmla="*/ 121451 w 575061"/>
                  <a:gd name="connsiteY3" fmla="*/ 348776 h 407894"/>
                  <a:gd name="connsiteX4" fmla="*/ 542639 w 575061"/>
                  <a:gd name="connsiteY4" fmla="*/ 322020 h 407894"/>
                  <a:gd name="connsiteX5" fmla="*/ 513388 w 575061"/>
                  <a:gd name="connsiteY5" fmla="*/ 368837 h 407894"/>
                  <a:gd name="connsiteX6" fmla="*/ 127300 w 575061"/>
                  <a:gd name="connsiteY6" fmla="*/ 402278 h 407894"/>
                  <a:gd name="connsiteX7" fmla="*/ 22267 w 575061"/>
                  <a:gd name="connsiteY7" fmla="*/ 396961 h 407894"/>
                  <a:gd name="connsiteX8" fmla="*/ 62949 w 575061"/>
                  <a:gd name="connsiteY8" fmla="*/ 328715 h 407894"/>
                  <a:gd name="connsiteX9" fmla="*/ 68801 w 575061"/>
                  <a:gd name="connsiteY9" fmla="*/ 208334 h 407894"/>
                  <a:gd name="connsiteX10" fmla="*/ 5446 w 575061"/>
                  <a:gd name="connsiteY10" fmla="*/ 16372 h 407894"/>
                  <a:gd name="connsiteX0" fmla="*/ 5446 w 575061"/>
                  <a:gd name="connsiteY0" fmla="*/ 16372 h 407894"/>
                  <a:gd name="connsiteX1" fmla="*/ 226902 w 575061"/>
                  <a:gd name="connsiteY1" fmla="*/ 33041 h 407894"/>
                  <a:gd name="connsiteX2" fmla="*/ 127302 w 575061"/>
                  <a:gd name="connsiteY2" fmla="*/ 215024 h 407894"/>
                  <a:gd name="connsiteX3" fmla="*/ 121451 w 575061"/>
                  <a:gd name="connsiteY3" fmla="*/ 348776 h 407894"/>
                  <a:gd name="connsiteX4" fmla="*/ 542639 w 575061"/>
                  <a:gd name="connsiteY4" fmla="*/ 322020 h 407894"/>
                  <a:gd name="connsiteX5" fmla="*/ 513388 w 575061"/>
                  <a:gd name="connsiteY5" fmla="*/ 368837 h 407894"/>
                  <a:gd name="connsiteX6" fmla="*/ 127300 w 575061"/>
                  <a:gd name="connsiteY6" fmla="*/ 402278 h 407894"/>
                  <a:gd name="connsiteX7" fmla="*/ 22267 w 575061"/>
                  <a:gd name="connsiteY7" fmla="*/ 396961 h 407894"/>
                  <a:gd name="connsiteX8" fmla="*/ 10301 w 575061"/>
                  <a:gd name="connsiteY8" fmla="*/ 328715 h 407894"/>
                  <a:gd name="connsiteX9" fmla="*/ 68801 w 575061"/>
                  <a:gd name="connsiteY9" fmla="*/ 208334 h 407894"/>
                  <a:gd name="connsiteX10" fmla="*/ 5446 w 575061"/>
                  <a:gd name="connsiteY10" fmla="*/ 16372 h 407894"/>
                  <a:gd name="connsiteX0" fmla="*/ 5446 w 575061"/>
                  <a:gd name="connsiteY0" fmla="*/ 16372 h 407894"/>
                  <a:gd name="connsiteX1" fmla="*/ 226902 w 575061"/>
                  <a:gd name="connsiteY1" fmla="*/ 33041 h 407894"/>
                  <a:gd name="connsiteX2" fmla="*/ 127302 w 575061"/>
                  <a:gd name="connsiteY2" fmla="*/ 215024 h 407894"/>
                  <a:gd name="connsiteX3" fmla="*/ 121451 w 575061"/>
                  <a:gd name="connsiteY3" fmla="*/ 348776 h 407894"/>
                  <a:gd name="connsiteX4" fmla="*/ 542639 w 575061"/>
                  <a:gd name="connsiteY4" fmla="*/ 322020 h 407894"/>
                  <a:gd name="connsiteX5" fmla="*/ 513388 w 575061"/>
                  <a:gd name="connsiteY5" fmla="*/ 368837 h 407894"/>
                  <a:gd name="connsiteX6" fmla="*/ 127300 w 575061"/>
                  <a:gd name="connsiteY6" fmla="*/ 402278 h 407894"/>
                  <a:gd name="connsiteX7" fmla="*/ 39814 w 575061"/>
                  <a:gd name="connsiteY7" fmla="*/ 396961 h 407894"/>
                  <a:gd name="connsiteX8" fmla="*/ 10301 w 575061"/>
                  <a:gd name="connsiteY8" fmla="*/ 328715 h 407894"/>
                  <a:gd name="connsiteX9" fmla="*/ 68801 w 575061"/>
                  <a:gd name="connsiteY9" fmla="*/ 208334 h 407894"/>
                  <a:gd name="connsiteX10" fmla="*/ 5446 w 575061"/>
                  <a:gd name="connsiteY10" fmla="*/ 16372 h 407894"/>
                  <a:gd name="connsiteX0" fmla="*/ 5446 w 575061"/>
                  <a:gd name="connsiteY0" fmla="*/ 16372 h 406220"/>
                  <a:gd name="connsiteX1" fmla="*/ 226902 w 575061"/>
                  <a:gd name="connsiteY1" fmla="*/ 33041 h 406220"/>
                  <a:gd name="connsiteX2" fmla="*/ 127302 w 575061"/>
                  <a:gd name="connsiteY2" fmla="*/ 215024 h 406220"/>
                  <a:gd name="connsiteX3" fmla="*/ 121451 w 575061"/>
                  <a:gd name="connsiteY3" fmla="*/ 348776 h 406220"/>
                  <a:gd name="connsiteX4" fmla="*/ 542639 w 575061"/>
                  <a:gd name="connsiteY4" fmla="*/ 322020 h 406220"/>
                  <a:gd name="connsiteX5" fmla="*/ 513388 w 575061"/>
                  <a:gd name="connsiteY5" fmla="*/ 368837 h 406220"/>
                  <a:gd name="connsiteX6" fmla="*/ 127300 w 575061"/>
                  <a:gd name="connsiteY6" fmla="*/ 402278 h 406220"/>
                  <a:gd name="connsiteX7" fmla="*/ 39814 w 575061"/>
                  <a:gd name="connsiteY7" fmla="*/ 396961 h 406220"/>
                  <a:gd name="connsiteX8" fmla="*/ 57099 w 575061"/>
                  <a:gd name="connsiteY8" fmla="*/ 368842 h 406220"/>
                  <a:gd name="connsiteX9" fmla="*/ 68801 w 575061"/>
                  <a:gd name="connsiteY9" fmla="*/ 208334 h 406220"/>
                  <a:gd name="connsiteX10" fmla="*/ 5446 w 575061"/>
                  <a:gd name="connsiteY10" fmla="*/ 16372 h 406220"/>
                  <a:gd name="connsiteX0" fmla="*/ 644556 w 1214171"/>
                  <a:gd name="connsiteY0" fmla="*/ 16372 h 553498"/>
                  <a:gd name="connsiteX1" fmla="*/ 866012 w 1214171"/>
                  <a:gd name="connsiteY1" fmla="*/ 33041 h 553498"/>
                  <a:gd name="connsiteX2" fmla="*/ 766412 w 1214171"/>
                  <a:gd name="connsiteY2" fmla="*/ 215024 h 553498"/>
                  <a:gd name="connsiteX3" fmla="*/ 760561 w 1214171"/>
                  <a:gd name="connsiteY3" fmla="*/ 348776 h 553498"/>
                  <a:gd name="connsiteX4" fmla="*/ 1181749 w 1214171"/>
                  <a:gd name="connsiteY4" fmla="*/ 322020 h 553498"/>
                  <a:gd name="connsiteX5" fmla="*/ 1152498 w 1214171"/>
                  <a:gd name="connsiteY5" fmla="*/ 368837 h 553498"/>
                  <a:gd name="connsiteX6" fmla="*/ 766410 w 1214171"/>
                  <a:gd name="connsiteY6" fmla="*/ 402278 h 553498"/>
                  <a:gd name="connsiteX7" fmla="*/ 678924 w 1214171"/>
                  <a:gd name="connsiteY7" fmla="*/ 396961 h 553498"/>
                  <a:gd name="connsiteX8" fmla="*/ 79 w 1214171"/>
                  <a:gd name="connsiteY8" fmla="*/ 549409 h 553498"/>
                  <a:gd name="connsiteX9" fmla="*/ 707911 w 1214171"/>
                  <a:gd name="connsiteY9" fmla="*/ 208334 h 553498"/>
                  <a:gd name="connsiteX10" fmla="*/ 644556 w 1214171"/>
                  <a:gd name="connsiteY10" fmla="*/ 16372 h 553498"/>
                  <a:gd name="connsiteX0" fmla="*/ 644647 w 1214262"/>
                  <a:gd name="connsiteY0" fmla="*/ 16372 h 551501"/>
                  <a:gd name="connsiteX1" fmla="*/ 866103 w 1214262"/>
                  <a:gd name="connsiteY1" fmla="*/ 33041 h 551501"/>
                  <a:gd name="connsiteX2" fmla="*/ 766503 w 1214262"/>
                  <a:gd name="connsiteY2" fmla="*/ 215024 h 551501"/>
                  <a:gd name="connsiteX3" fmla="*/ 760652 w 1214262"/>
                  <a:gd name="connsiteY3" fmla="*/ 348776 h 551501"/>
                  <a:gd name="connsiteX4" fmla="*/ 1181840 w 1214262"/>
                  <a:gd name="connsiteY4" fmla="*/ 322020 h 551501"/>
                  <a:gd name="connsiteX5" fmla="*/ 1152589 w 1214262"/>
                  <a:gd name="connsiteY5" fmla="*/ 368837 h 551501"/>
                  <a:gd name="connsiteX6" fmla="*/ 766501 w 1214262"/>
                  <a:gd name="connsiteY6" fmla="*/ 402278 h 551501"/>
                  <a:gd name="connsiteX7" fmla="*/ 679015 w 1214262"/>
                  <a:gd name="connsiteY7" fmla="*/ 396961 h 551501"/>
                  <a:gd name="connsiteX8" fmla="*/ 170 w 1214262"/>
                  <a:gd name="connsiteY8" fmla="*/ 549409 h 551501"/>
                  <a:gd name="connsiteX9" fmla="*/ 608552 w 1214262"/>
                  <a:gd name="connsiteY9" fmla="*/ 348776 h 551501"/>
                  <a:gd name="connsiteX10" fmla="*/ 708002 w 1214262"/>
                  <a:gd name="connsiteY10" fmla="*/ 208334 h 551501"/>
                  <a:gd name="connsiteX11" fmla="*/ 644647 w 1214262"/>
                  <a:gd name="connsiteY11" fmla="*/ 16372 h 551501"/>
                  <a:gd name="connsiteX0" fmla="*/ 644647 w 1214262"/>
                  <a:gd name="connsiteY0" fmla="*/ 16372 h 551501"/>
                  <a:gd name="connsiteX1" fmla="*/ 866103 w 1214262"/>
                  <a:gd name="connsiteY1" fmla="*/ 33041 h 551501"/>
                  <a:gd name="connsiteX2" fmla="*/ 766503 w 1214262"/>
                  <a:gd name="connsiteY2" fmla="*/ 215024 h 551501"/>
                  <a:gd name="connsiteX3" fmla="*/ 760652 w 1214262"/>
                  <a:gd name="connsiteY3" fmla="*/ 348776 h 551501"/>
                  <a:gd name="connsiteX4" fmla="*/ 1181840 w 1214262"/>
                  <a:gd name="connsiteY4" fmla="*/ 322020 h 551501"/>
                  <a:gd name="connsiteX5" fmla="*/ 1152589 w 1214262"/>
                  <a:gd name="connsiteY5" fmla="*/ 368837 h 551501"/>
                  <a:gd name="connsiteX6" fmla="*/ 766501 w 1214262"/>
                  <a:gd name="connsiteY6" fmla="*/ 402278 h 551501"/>
                  <a:gd name="connsiteX7" fmla="*/ 679015 w 1214262"/>
                  <a:gd name="connsiteY7" fmla="*/ 396961 h 551501"/>
                  <a:gd name="connsiteX8" fmla="*/ 170 w 1214262"/>
                  <a:gd name="connsiteY8" fmla="*/ 549409 h 551501"/>
                  <a:gd name="connsiteX9" fmla="*/ 608552 w 1214262"/>
                  <a:gd name="connsiteY9" fmla="*/ 348776 h 551501"/>
                  <a:gd name="connsiteX10" fmla="*/ 708002 w 1214262"/>
                  <a:gd name="connsiteY10" fmla="*/ 208334 h 551501"/>
                  <a:gd name="connsiteX11" fmla="*/ 644647 w 1214262"/>
                  <a:gd name="connsiteY11" fmla="*/ 16372 h 551501"/>
                  <a:gd name="connsiteX0" fmla="*/ 644647 w 1214262"/>
                  <a:gd name="connsiteY0" fmla="*/ 16372 h 551501"/>
                  <a:gd name="connsiteX1" fmla="*/ 866103 w 1214262"/>
                  <a:gd name="connsiteY1" fmla="*/ 33041 h 551501"/>
                  <a:gd name="connsiteX2" fmla="*/ 766503 w 1214262"/>
                  <a:gd name="connsiteY2" fmla="*/ 215024 h 551501"/>
                  <a:gd name="connsiteX3" fmla="*/ 760652 w 1214262"/>
                  <a:gd name="connsiteY3" fmla="*/ 348776 h 551501"/>
                  <a:gd name="connsiteX4" fmla="*/ 1181840 w 1214262"/>
                  <a:gd name="connsiteY4" fmla="*/ 322020 h 551501"/>
                  <a:gd name="connsiteX5" fmla="*/ 1152589 w 1214262"/>
                  <a:gd name="connsiteY5" fmla="*/ 368837 h 551501"/>
                  <a:gd name="connsiteX6" fmla="*/ 766501 w 1214262"/>
                  <a:gd name="connsiteY6" fmla="*/ 402278 h 551501"/>
                  <a:gd name="connsiteX7" fmla="*/ 679015 w 1214262"/>
                  <a:gd name="connsiteY7" fmla="*/ 396961 h 551501"/>
                  <a:gd name="connsiteX8" fmla="*/ 170 w 1214262"/>
                  <a:gd name="connsiteY8" fmla="*/ 549409 h 551501"/>
                  <a:gd name="connsiteX9" fmla="*/ 608552 w 1214262"/>
                  <a:gd name="connsiteY9" fmla="*/ 348776 h 551501"/>
                  <a:gd name="connsiteX10" fmla="*/ 708002 w 1214262"/>
                  <a:gd name="connsiteY10" fmla="*/ 208334 h 551501"/>
                  <a:gd name="connsiteX11" fmla="*/ 644647 w 1214262"/>
                  <a:gd name="connsiteY11" fmla="*/ 16372 h 551501"/>
                  <a:gd name="connsiteX0" fmla="*/ 644627 w 1214242"/>
                  <a:gd name="connsiteY0" fmla="*/ 16372 h 551501"/>
                  <a:gd name="connsiteX1" fmla="*/ 866083 w 1214242"/>
                  <a:gd name="connsiteY1" fmla="*/ 33041 h 551501"/>
                  <a:gd name="connsiteX2" fmla="*/ 766483 w 1214242"/>
                  <a:gd name="connsiteY2" fmla="*/ 215024 h 551501"/>
                  <a:gd name="connsiteX3" fmla="*/ 760632 w 1214242"/>
                  <a:gd name="connsiteY3" fmla="*/ 348776 h 551501"/>
                  <a:gd name="connsiteX4" fmla="*/ 1181820 w 1214242"/>
                  <a:gd name="connsiteY4" fmla="*/ 322020 h 551501"/>
                  <a:gd name="connsiteX5" fmla="*/ 1152569 w 1214242"/>
                  <a:gd name="connsiteY5" fmla="*/ 368837 h 551501"/>
                  <a:gd name="connsiteX6" fmla="*/ 766481 w 1214242"/>
                  <a:gd name="connsiteY6" fmla="*/ 402278 h 551501"/>
                  <a:gd name="connsiteX7" fmla="*/ 678995 w 1214242"/>
                  <a:gd name="connsiteY7" fmla="*/ 396961 h 551501"/>
                  <a:gd name="connsiteX8" fmla="*/ 150 w 1214242"/>
                  <a:gd name="connsiteY8" fmla="*/ 549409 h 551501"/>
                  <a:gd name="connsiteX9" fmla="*/ 678730 w 1214242"/>
                  <a:gd name="connsiteY9" fmla="*/ 335399 h 551501"/>
                  <a:gd name="connsiteX10" fmla="*/ 707982 w 1214242"/>
                  <a:gd name="connsiteY10" fmla="*/ 208334 h 551501"/>
                  <a:gd name="connsiteX11" fmla="*/ 644627 w 1214242"/>
                  <a:gd name="connsiteY11" fmla="*/ 16372 h 551501"/>
                  <a:gd name="connsiteX0" fmla="*/ 644612 w 1214227"/>
                  <a:gd name="connsiteY0" fmla="*/ 16372 h 551501"/>
                  <a:gd name="connsiteX1" fmla="*/ 866068 w 1214227"/>
                  <a:gd name="connsiteY1" fmla="*/ 33041 h 551501"/>
                  <a:gd name="connsiteX2" fmla="*/ 766468 w 1214227"/>
                  <a:gd name="connsiteY2" fmla="*/ 215024 h 551501"/>
                  <a:gd name="connsiteX3" fmla="*/ 760617 w 1214227"/>
                  <a:gd name="connsiteY3" fmla="*/ 348776 h 551501"/>
                  <a:gd name="connsiteX4" fmla="*/ 1181805 w 1214227"/>
                  <a:gd name="connsiteY4" fmla="*/ 322020 h 551501"/>
                  <a:gd name="connsiteX5" fmla="*/ 1152554 w 1214227"/>
                  <a:gd name="connsiteY5" fmla="*/ 368837 h 551501"/>
                  <a:gd name="connsiteX6" fmla="*/ 766466 w 1214227"/>
                  <a:gd name="connsiteY6" fmla="*/ 402278 h 551501"/>
                  <a:gd name="connsiteX7" fmla="*/ 678980 w 1214227"/>
                  <a:gd name="connsiteY7" fmla="*/ 396961 h 551501"/>
                  <a:gd name="connsiteX8" fmla="*/ 135 w 1214227"/>
                  <a:gd name="connsiteY8" fmla="*/ 549409 h 551501"/>
                  <a:gd name="connsiteX9" fmla="*/ 678715 w 1214227"/>
                  <a:gd name="connsiteY9" fmla="*/ 335399 h 551501"/>
                  <a:gd name="connsiteX10" fmla="*/ 707967 w 1214227"/>
                  <a:gd name="connsiteY10" fmla="*/ 208334 h 551501"/>
                  <a:gd name="connsiteX11" fmla="*/ 644612 w 1214227"/>
                  <a:gd name="connsiteY11" fmla="*/ 16372 h 551501"/>
                  <a:gd name="connsiteX0" fmla="*/ 5448 w 575063"/>
                  <a:gd name="connsiteY0" fmla="*/ 16372 h 405810"/>
                  <a:gd name="connsiteX1" fmla="*/ 226904 w 575063"/>
                  <a:gd name="connsiteY1" fmla="*/ 33041 h 405810"/>
                  <a:gd name="connsiteX2" fmla="*/ 127304 w 575063"/>
                  <a:gd name="connsiteY2" fmla="*/ 215024 h 405810"/>
                  <a:gd name="connsiteX3" fmla="*/ 121453 w 575063"/>
                  <a:gd name="connsiteY3" fmla="*/ 348776 h 405810"/>
                  <a:gd name="connsiteX4" fmla="*/ 542641 w 575063"/>
                  <a:gd name="connsiteY4" fmla="*/ 322020 h 405810"/>
                  <a:gd name="connsiteX5" fmla="*/ 513390 w 575063"/>
                  <a:gd name="connsiteY5" fmla="*/ 368837 h 405810"/>
                  <a:gd name="connsiteX6" fmla="*/ 127302 w 575063"/>
                  <a:gd name="connsiteY6" fmla="*/ 402278 h 405810"/>
                  <a:gd name="connsiteX7" fmla="*/ 39816 w 575063"/>
                  <a:gd name="connsiteY7" fmla="*/ 396961 h 405810"/>
                  <a:gd name="connsiteX8" fmla="*/ 22001 w 575063"/>
                  <a:gd name="connsiteY8" fmla="*/ 382216 h 405810"/>
                  <a:gd name="connsiteX9" fmla="*/ 39551 w 575063"/>
                  <a:gd name="connsiteY9" fmla="*/ 335399 h 405810"/>
                  <a:gd name="connsiteX10" fmla="*/ 68803 w 575063"/>
                  <a:gd name="connsiteY10" fmla="*/ 208334 h 405810"/>
                  <a:gd name="connsiteX11" fmla="*/ 5448 w 575063"/>
                  <a:gd name="connsiteY11" fmla="*/ 16372 h 40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5063" h="405810">
                    <a:moveTo>
                      <a:pt x="5448" y="16372"/>
                    </a:moveTo>
                    <a:cubicBezTo>
                      <a:pt x="31798" y="-12843"/>
                      <a:pt x="211426" y="-296"/>
                      <a:pt x="226904" y="33041"/>
                    </a:cubicBezTo>
                    <a:cubicBezTo>
                      <a:pt x="248188" y="57233"/>
                      <a:pt x="153610" y="184465"/>
                      <a:pt x="127304" y="215024"/>
                    </a:cubicBezTo>
                    <a:cubicBezTo>
                      <a:pt x="130203" y="255386"/>
                      <a:pt x="101952" y="294160"/>
                      <a:pt x="121453" y="348776"/>
                    </a:cubicBezTo>
                    <a:cubicBezTo>
                      <a:pt x="187751" y="369953"/>
                      <a:pt x="562141" y="300842"/>
                      <a:pt x="542641" y="322020"/>
                    </a:cubicBezTo>
                    <a:cubicBezTo>
                      <a:pt x="595289" y="320905"/>
                      <a:pt x="582613" y="355461"/>
                      <a:pt x="513390" y="368837"/>
                    </a:cubicBezTo>
                    <a:cubicBezTo>
                      <a:pt x="444167" y="382213"/>
                      <a:pt x="191606" y="393132"/>
                      <a:pt x="127302" y="402278"/>
                    </a:cubicBezTo>
                    <a:cubicBezTo>
                      <a:pt x="62998" y="411424"/>
                      <a:pt x="57366" y="400305"/>
                      <a:pt x="39816" y="396961"/>
                    </a:cubicBezTo>
                    <a:cubicBezTo>
                      <a:pt x="22266" y="393617"/>
                      <a:pt x="32770" y="403622"/>
                      <a:pt x="22001" y="382216"/>
                    </a:cubicBezTo>
                    <a:cubicBezTo>
                      <a:pt x="11232" y="360810"/>
                      <a:pt x="-14072" y="338744"/>
                      <a:pt x="39551" y="335399"/>
                    </a:cubicBezTo>
                    <a:cubicBezTo>
                      <a:pt x="52225" y="285240"/>
                      <a:pt x="63762" y="250359"/>
                      <a:pt x="68803" y="208334"/>
                    </a:cubicBezTo>
                    <a:cubicBezTo>
                      <a:pt x="56250" y="144903"/>
                      <a:pt x="-20902" y="45587"/>
                      <a:pt x="5448" y="16372"/>
                    </a:cubicBezTo>
                    <a:close/>
                  </a:path>
                </a:pathLst>
              </a:custGeom>
              <a:solidFill>
                <a:srgbClr val="EF402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802505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grpSp>
        <p:nvGrpSpPr>
          <p:cNvPr id="173" name="Group 172">
            <a:extLst>
              <a:ext uri="{FF2B5EF4-FFF2-40B4-BE49-F238E27FC236}">
                <a16:creationId xmlns:a16="http://schemas.microsoft.com/office/drawing/2014/main" id="{5ABC87B3-22CA-4C52-BA8B-0489F2FF2E38}"/>
              </a:ext>
            </a:extLst>
          </p:cNvPr>
          <p:cNvGrpSpPr>
            <a:grpSpLocks noChangeAspect="1"/>
          </p:cNvGrpSpPr>
          <p:nvPr userDrawn="1"/>
        </p:nvGrpSpPr>
        <p:grpSpPr>
          <a:xfrm>
            <a:off x="7559098" y="3977415"/>
            <a:ext cx="1371600" cy="1371600"/>
            <a:chOff x="2708842" y="2171311"/>
            <a:chExt cx="3658094" cy="3657600"/>
          </a:xfrm>
        </p:grpSpPr>
        <p:sp>
          <p:nvSpPr>
            <p:cNvPr id="174" name="Rectangle 173">
              <a:extLst>
                <a:ext uri="{FF2B5EF4-FFF2-40B4-BE49-F238E27FC236}">
                  <a16:creationId xmlns:a16="http://schemas.microsoft.com/office/drawing/2014/main" id="{106A39F5-754D-4595-902C-55D6A9246634}"/>
                </a:ext>
              </a:extLst>
            </p:cNvPr>
            <p:cNvSpPr/>
            <p:nvPr/>
          </p:nvSpPr>
          <p:spPr>
            <a:xfrm>
              <a:off x="2709336" y="2171311"/>
              <a:ext cx="3657600" cy="3657600"/>
            </a:xfrm>
            <a:prstGeom prst="rect">
              <a:avLst/>
            </a:prstGeom>
            <a:solidFill>
              <a:srgbClr val="CCE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5" name="Group 174">
              <a:extLst>
                <a:ext uri="{FF2B5EF4-FFF2-40B4-BE49-F238E27FC236}">
                  <a16:creationId xmlns:a16="http://schemas.microsoft.com/office/drawing/2014/main" id="{333BBF82-CECB-4E31-AF92-7FBC06F9C3FE}"/>
                </a:ext>
              </a:extLst>
            </p:cNvPr>
            <p:cNvGrpSpPr/>
            <p:nvPr/>
          </p:nvGrpSpPr>
          <p:grpSpPr>
            <a:xfrm>
              <a:off x="3419473" y="2536756"/>
              <a:ext cx="1421946" cy="508153"/>
              <a:chOff x="3419473" y="2536756"/>
              <a:chExt cx="1421946" cy="508153"/>
            </a:xfrm>
          </p:grpSpPr>
          <p:grpSp>
            <p:nvGrpSpPr>
              <p:cNvPr id="301" name="Group 300">
                <a:extLst>
                  <a:ext uri="{FF2B5EF4-FFF2-40B4-BE49-F238E27FC236}">
                    <a16:creationId xmlns:a16="http://schemas.microsoft.com/office/drawing/2014/main" id="{E63B8874-635D-465D-BB8A-C0392658694E}"/>
                  </a:ext>
                </a:extLst>
              </p:cNvPr>
              <p:cNvGrpSpPr/>
              <p:nvPr/>
            </p:nvGrpSpPr>
            <p:grpSpPr>
              <a:xfrm>
                <a:off x="3442574" y="2536756"/>
                <a:ext cx="1377723" cy="497348"/>
                <a:chOff x="3442574" y="2536756"/>
                <a:chExt cx="1377723" cy="497348"/>
              </a:xfrm>
            </p:grpSpPr>
            <p:grpSp>
              <p:nvGrpSpPr>
                <p:cNvPr id="304" name="Group 303">
                  <a:extLst>
                    <a:ext uri="{FF2B5EF4-FFF2-40B4-BE49-F238E27FC236}">
                      <a16:creationId xmlns:a16="http://schemas.microsoft.com/office/drawing/2014/main" id="{A34161AA-DA33-4E22-8DA8-F4978FB664E7}"/>
                    </a:ext>
                  </a:extLst>
                </p:cNvPr>
                <p:cNvGrpSpPr/>
                <p:nvPr/>
              </p:nvGrpSpPr>
              <p:grpSpPr>
                <a:xfrm flipH="1">
                  <a:off x="4535064" y="2536756"/>
                  <a:ext cx="279148" cy="491289"/>
                  <a:chOff x="3028950" y="1743386"/>
                  <a:chExt cx="279148" cy="491289"/>
                </a:xfrm>
              </p:grpSpPr>
              <p:sp>
                <p:nvSpPr>
                  <p:cNvPr id="311" name="Oval 310">
                    <a:extLst>
                      <a:ext uri="{FF2B5EF4-FFF2-40B4-BE49-F238E27FC236}">
                        <a16:creationId xmlns:a16="http://schemas.microsoft.com/office/drawing/2014/main" id="{E654FD03-95DE-459B-BFA9-FBFD4295CEA7}"/>
                      </a:ext>
                    </a:extLst>
                  </p:cNvPr>
                  <p:cNvSpPr/>
                  <p:nvPr/>
                </p:nvSpPr>
                <p:spPr>
                  <a:xfrm rot="499014">
                    <a:off x="3163365" y="1743386"/>
                    <a:ext cx="144733" cy="165774"/>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11">
                    <a:extLst>
                      <a:ext uri="{FF2B5EF4-FFF2-40B4-BE49-F238E27FC236}">
                        <a16:creationId xmlns:a16="http://schemas.microsoft.com/office/drawing/2014/main" id="{A437FB4D-8262-4189-A461-E9DBB9F945A3}"/>
                      </a:ext>
                    </a:extLst>
                  </p:cNvPr>
                  <p:cNvSpPr/>
                  <p:nvPr/>
                </p:nvSpPr>
                <p:spPr>
                  <a:xfrm>
                    <a:off x="3028950" y="1803998"/>
                    <a:ext cx="190500" cy="430677"/>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5" name="Group 304">
                  <a:extLst>
                    <a:ext uri="{FF2B5EF4-FFF2-40B4-BE49-F238E27FC236}">
                      <a16:creationId xmlns:a16="http://schemas.microsoft.com/office/drawing/2014/main" id="{9683E21C-A42E-4496-A089-D54B84A1A7A1}"/>
                    </a:ext>
                  </a:extLst>
                </p:cNvPr>
                <p:cNvGrpSpPr/>
                <p:nvPr/>
              </p:nvGrpSpPr>
              <p:grpSpPr>
                <a:xfrm>
                  <a:off x="3442574" y="2542862"/>
                  <a:ext cx="1377723" cy="491242"/>
                  <a:chOff x="3442574" y="2542862"/>
                  <a:chExt cx="1377723" cy="491242"/>
                </a:xfrm>
              </p:grpSpPr>
              <p:grpSp>
                <p:nvGrpSpPr>
                  <p:cNvPr id="306" name="Group 305">
                    <a:extLst>
                      <a:ext uri="{FF2B5EF4-FFF2-40B4-BE49-F238E27FC236}">
                        <a16:creationId xmlns:a16="http://schemas.microsoft.com/office/drawing/2014/main" id="{E81C22C6-C121-4C6A-B07E-42FCCA2C6E70}"/>
                      </a:ext>
                    </a:extLst>
                  </p:cNvPr>
                  <p:cNvGrpSpPr/>
                  <p:nvPr/>
                </p:nvGrpSpPr>
                <p:grpSpPr>
                  <a:xfrm>
                    <a:off x="3442574" y="2542862"/>
                    <a:ext cx="230051" cy="482786"/>
                    <a:chOff x="3028950" y="1751889"/>
                    <a:chExt cx="230051" cy="482786"/>
                  </a:xfrm>
                </p:grpSpPr>
                <p:sp>
                  <p:nvSpPr>
                    <p:cNvPr id="309" name="Oval 308">
                      <a:extLst>
                        <a:ext uri="{FF2B5EF4-FFF2-40B4-BE49-F238E27FC236}">
                          <a16:creationId xmlns:a16="http://schemas.microsoft.com/office/drawing/2014/main" id="{F99933FB-C32F-443E-AC6C-92E4C92187B9}"/>
                        </a:ext>
                      </a:extLst>
                    </p:cNvPr>
                    <p:cNvSpPr/>
                    <p:nvPr/>
                  </p:nvSpPr>
                  <p:spPr>
                    <a:xfrm rot="499014">
                      <a:off x="3114268" y="1751889"/>
                      <a:ext cx="144733" cy="165774"/>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val 309">
                      <a:extLst>
                        <a:ext uri="{FF2B5EF4-FFF2-40B4-BE49-F238E27FC236}">
                          <a16:creationId xmlns:a16="http://schemas.microsoft.com/office/drawing/2014/main" id="{09C44109-7982-4FDE-9AFC-BC3C8EA60DC1}"/>
                        </a:ext>
                      </a:extLst>
                    </p:cNvPr>
                    <p:cNvSpPr/>
                    <p:nvPr/>
                  </p:nvSpPr>
                  <p:spPr>
                    <a:xfrm>
                      <a:off x="3028950" y="1803998"/>
                      <a:ext cx="190500" cy="430677"/>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7" name="Oval 306">
                    <a:extLst>
                      <a:ext uri="{FF2B5EF4-FFF2-40B4-BE49-F238E27FC236}">
                        <a16:creationId xmlns:a16="http://schemas.microsoft.com/office/drawing/2014/main" id="{A0573EE7-3145-4966-82DF-09D115D9FFF1}"/>
                      </a:ext>
                    </a:extLst>
                  </p:cNvPr>
                  <p:cNvSpPr/>
                  <p:nvPr/>
                </p:nvSpPr>
                <p:spPr>
                  <a:xfrm rot="2423941">
                    <a:off x="3472404" y="2879096"/>
                    <a:ext cx="402053" cy="155008"/>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a:extLst>
                      <a:ext uri="{FF2B5EF4-FFF2-40B4-BE49-F238E27FC236}">
                        <a16:creationId xmlns:a16="http://schemas.microsoft.com/office/drawing/2014/main" id="{3EF39D4A-3209-43CB-8F22-E06267988BC0}"/>
                      </a:ext>
                    </a:extLst>
                  </p:cNvPr>
                  <p:cNvSpPr/>
                  <p:nvPr/>
                </p:nvSpPr>
                <p:spPr>
                  <a:xfrm rot="19176059" flipH="1">
                    <a:off x="4418244" y="2877694"/>
                    <a:ext cx="402053" cy="155008"/>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02" name="Oval 301">
                <a:extLst>
                  <a:ext uri="{FF2B5EF4-FFF2-40B4-BE49-F238E27FC236}">
                    <a16:creationId xmlns:a16="http://schemas.microsoft.com/office/drawing/2014/main" id="{C7616076-4CCE-4341-9717-53A2C8917882}"/>
                  </a:ext>
                </a:extLst>
              </p:cNvPr>
              <p:cNvSpPr/>
              <p:nvPr/>
            </p:nvSpPr>
            <p:spPr>
              <a:xfrm rot="2423941">
                <a:off x="3419473" y="2908326"/>
                <a:ext cx="101272" cy="136583"/>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302">
                <a:extLst>
                  <a:ext uri="{FF2B5EF4-FFF2-40B4-BE49-F238E27FC236}">
                    <a16:creationId xmlns:a16="http://schemas.microsoft.com/office/drawing/2014/main" id="{8988156F-B276-467F-91B5-0A55FC27CA4C}"/>
                  </a:ext>
                </a:extLst>
              </p:cNvPr>
              <p:cNvSpPr/>
              <p:nvPr/>
            </p:nvSpPr>
            <p:spPr>
              <a:xfrm rot="19190929">
                <a:off x="4740147" y="2883678"/>
                <a:ext cx="101272" cy="136583"/>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6" name="Group 175">
              <a:extLst>
                <a:ext uri="{FF2B5EF4-FFF2-40B4-BE49-F238E27FC236}">
                  <a16:creationId xmlns:a16="http://schemas.microsoft.com/office/drawing/2014/main" id="{A885B4D4-1780-470B-8DC8-AA787164C061}"/>
                </a:ext>
              </a:extLst>
            </p:cNvPr>
            <p:cNvGrpSpPr>
              <a:grpSpLocks noChangeAspect="1"/>
            </p:cNvGrpSpPr>
            <p:nvPr/>
          </p:nvGrpSpPr>
          <p:grpSpPr>
            <a:xfrm flipH="1">
              <a:off x="2708842" y="3832567"/>
              <a:ext cx="1851004" cy="1991922"/>
              <a:chOff x="4031138" y="4120109"/>
              <a:chExt cx="1614114" cy="1736998"/>
            </a:xfrm>
          </p:grpSpPr>
          <p:sp>
            <p:nvSpPr>
              <p:cNvPr id="292" name="Freeform 197">
                <a:extLst>
                  <a:ext uri="{FF2B5EF4-FFF2-40B4-BE49-F238E27FC236}">
                    <a16:creationId xmlns:a16="http://schemas.microsoft.com/office/drawing/2014/main" id="{E707A79E-A08F-4DFF-B1F5-82B80034D2BA}"/>
                  </a:ext>
                </a:extLst>
              </p:cNvPr>
              <p:cNvSpPr/>
              <p:nvPr/>
            </p:nvSpPr>
            <p:spPr>
              <a:xfrm rot="-900000">
                <a:off x="4364676" y="4120109"/>
                <a:ext cx="584594" cy="177411"/>
              </a:xfrm>
              <a:custGeom>
                <a:avLst/>
                <a:gdLst>
                  <a:gd name="connsiteX0" fmla="*/ 0 w 584594"/>
                  <a:gd name="connsiteY0" fmla="*/ 136541 h 177411"/>
                  <a:gd name="connsiteX1" fmla="*/ 97277 w 584594"/>
                  <a:gd name="connsiteY1" fmla="*/ 354 h 177411"/>
                  <a:gd name="connsiteX2" fmla="*/ 408562 w 584594"/>
                  <a:gd name="connsiteY2" fmla="*/ 97630 h 177411"/>
                  <a:gd name="connsiteX3" fmla="*/ 583660 w 584594"/>
                  <a:gd name="connsiteY3" fmla="*/ 117086 h 177411"/>
                  <a:gd name="connsiteX4" fmla="*/ 466928 w 584594"/>
                  <a:gd name="connsiteY4" fmla="*/ 165724 h 177411"/>
                  <a:gd name="connsiteX5" fmla="*/ 233464 w 584594"/>
                  <a:gd name="connsiteY5" fmla="*/ 117086 h 177411"/>
                  <a:gd name="connsiteX6" fmla="*/ 136187 w 584594"/>
                  <a:gd name="connsiteY6" fmla="*/ 107358 h 177411"/>
                  <a:gd name="connsiteX7" fmla="*/ 97277 w 584594"/>
                  <a:gd name="connsiteY7" fmla="*/ 175452 h 177411"/>
                  <a:gd name="connsiteX8" fmla="*/ 0 w 584594"/>
                  <a:gd name="connsiteY8" fmla="*/ 136541 h 17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594" h="177411">
                    <a:moveTo>
                      <a:pt x="0" y="136541"/>
                    </a:moveTo>
                    <a:cubicBezTo>
                      <a:pt x="0" y="107358"/>
                      <a:pt x="29184" y="6839"/>
                      <a:pt x="97277" y="354"/>
                    </a:cubicBezTo>
                    <a:cubicBezTo>
                      <a:pt x="165370" y="-6131"/>
                      <a:pt x="327498" y="78175"/>
                      <a:pt x="408562" y="97630"/>
                    </a:cubicBezTo>
                    <a:cubicBezTo>
                      <a:pt x="489626" y="117085"/>
                      <a:pt x="573932" y="105737"/>
                      <a:pt x="583660" y="117086"/>
                    </a:cubicBezTo>
                    <a:cubicBezTo>
                      <a:pt x="593388" y="128435"/>
                      <a:pt x="525294" y="165724"/>
                      <a:pt x="466928" y="165724"/>
                    </a:cubicBezTo>
                    <a:cubicBezTo>
                      <a:pt x="408562" y="165724"/>
                      <a:pt x="288587" y="126814"/>
                      <a:pt x="233464" y="117086"/>
                    </a:cubicBezTo>
                    <a:cubicBezTo>
                      <a:pt x="178341" y="107358"/>
                      <a:pt x="158885" y="97630"/>
                      <a:pt x="136187" y="107358"/>
                    </a:cubicBezTo>
                    <a:cubicBezTo>
                      <a:pt x="113489" y="117086"/>
                      <a:pt x="119975" y="167346"/>
                      <a:pt x="97277" y="175452"/>
                    </a:cubicBezTo>
                    <a:cubicBezTo>
                      <a:pt x="74579" y="183558"/>
                      <a:pt x="0" y="165724"/>
                      <a:pt x="0" y="136541"/>
                    </a:cubicBezTo>
                    <a:close/>
                  </a:path>
                </a:pathLst>
              </a:custGeom>
              <a:solidFill>
                <a:srgbClr val="B48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198">
                <a:extLst>
                  <a:ext uri="{FF2B5EF4-FFF2-40B4-BE49-F238E27FC236}">
                    <a16:creationId xmlns:a16="http://schemas.microsoft.com/office/drawing/2014/main" id="{12D2CD4A-ED5E-429D-B680-E65111FECB19}"/>
                  </a:ext>
                </a:extLst>
              </p:cNvPr>
              <p:cNvSpPr/>
              <p:nvPr/>
            </p:nvSpPr>
            <p:spPr>
              <a:xfrm rot="2837780" flipH="1">
                <a:off x="4049528" y="4260664"/>
                <a:ext cx="368192" cy="359897"/>
              </a:xfrm>
              <a:custGeom>
                <a:avLst/>
                <a:gdLst>
                  <a:gd name="connsiteX0" fmla="*/ 93111 w 368192"/>
                  <a:gd name="connsiteY0" fmla="*/ 2822 h 359897"/>
                  <a:gd name="connsiteX1" fmla="*/ 365485 w 368192"/>
                  <a:gd name="connsiteY1" fmla="*/ 314108 h 359897"/>
                  <a:gd name="connsiteX2" fmla="*/ 219570 w 368192"/>
                  <a:gd name="connsiteY2" fmla="*/ 343291 h 359897"/>
                  <a:gd name="connsiteX3" fmla="*/ 5562 w 368192"/>
                  <a:gd name="connsiteY3" fmla="*/ 168193 h 359897"/>
                  <a:gd name="connsiteX4" fmla="*/ 93111 w 368192"/>
                  <a:gd name="connsiteY4" fmla="*/ 2822 h 35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192" h="359897">
                    <a:moveTo>
                      <a:pt x="93111" y="2822"/>
                    </a:moveTo>
                    <a:cubicBezTo>
                      <a:pt x="153098" y="27141"/>
                      <a:pt x="344409" y="257363"/>
                      <a:pt x="365485" y="314108"/>
                    </a:cubicBezTo>
                    <a:cubicBezTo>
                      <a:pt x="386561" y="370853"/>
                      <a:pt x="279557" y="367610"/>
                      <a:pt x="219570" y="343291"/>
                    </a:cubicBezTo>
                    <a:cubicBezTo>
                      <a:pt x="159583" y="318972"/>
                      <a:pt x="28260" y="218453"/>
                      <a:pt x="5562" y="168193"/>
                    </a:cubicBezTo>
                    <a:cubicBezTo>
                      <a:pt x="-17136" y="117933"/>
                      <a:pt x="33124" y="-21497"/>
                      <a:pt x="93111" y="2822"/>
                    </a:cubicBezTo>
                    <a:close/>
                  </a:path>
                </a:pathLst>
              </a:custGeom>
              <a:solidFill>
                <a:srgbClr val="C2C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199">
                <a:extLst>
                  <a:ext uri="{FF2B5EF4-FFF2-40B4-BE49-F238E27FC236}">
                    <a16:creationId xmlns:a16="http://schemas.microsoft.com/office/drawing/2014/main" id="{2247BD96-C444-4602-97FC-78CCD8EB72DF}"/>
                  </a:ext>
                </a:extLst>
              </p:cNvPr>
              <p:cNvSpPr/>
              <p:nvPr/>
            </p:nvSpPr>
            <p:spPr>
              <a:xfrm>
                <a:off x="4330912" y="4551901"/>
                <a:ext cx="1314340" cy="979157"/>
              </a:xfrm>
              <a:custGeom>
                <a:avLst/>
                <a:gdLst>
                  <a:gd name="connsiteX0" fmla="*/ 72570 w 2408373"/>
                  <a:gd name="connsiteY0" fmla="*/ 1811 h 1315726"/>
                  <a:gd name="connsiteX1" fmla="*/ 850782 w 2408373"/>
                  <a:gd name="connsiteY1" fmla="*/ 264458 h 1315726"/>
                  <a:gd name="connsiteX2" fmla="*/ 1920825 w 2408373"/>
                  <a:gd name="connsiteY2" fmla="*/ 137998 h 1315726"/>
                  <a:gd name="connsiteX3" fmla="*/ 2300204 w 2408373"/>
                  <a:gd name="connsiteY3" fmla="*/ 342279 h 1315726"/>
                  <a:gd name="connsiteX4" fmla="*/ 2407208 w 2408373"/>
                  <a:gd name="connsiteY4" fmla="*/ 896755 h 1315726"/>
                  <a:gd name="connsiteX5" fmla="*/ 2251565 w 2408373"/>
                  <a:gd name="connsiteY5" fmla="*/ 1227496 h 1315726"/>
                  <a:gd name="connsiteX6" fmla="*/ 1609540 w 2408373"/>
                  <a:gd name="connsiteY6" fmla="*/ 1305317 h 1315726"/>
                  <a:gd name="connsiteX7" fmla="*/ 169846 w 2408373"/>
                  <a:gd name="connsiteY7" fmla="*/ 1208040 h 1315726"/>
                  <a:gd name="connsiteX8" fmla="*/ 92025 w 2408373"/>
                  <a:gd name="connsiteY8" fmla="*/ 352006 h 1315726"/>
                  <a:gd name="connsiteX9" fmla="*/ 33659 w 2408373"/>
                  <a:gd name="connsiteY9" fmla="*/ 157453 h 1315726"/>
                  <a:gd name="connsiteX10" fmla="*/ 72570 w 2408373"/>
                  <a:gd name="connsiteY10" fmla="*/ 1811 h 1315726"/>
                  <a:gd name="connsiteX0" fmla="*/ 77380 w 2413183"/>
                  <a:gd name="connsiteY0" fmla="*/ 1921 h 1314391"/>
                  <a:gd name="connsiteX1" fmla="*/ 855592 w 2413183"/>
                  <a:gd name="connsiteY1" fmla="*/ 264568 h 1314391"/>
                  <a:gd name="connsiteX2" fmla="*/ 1925635 w 2413183"/>
                  <a:gd name="connsiteY2" fmla="*/ 138108 h 1314391"/>
                  <a:gd name="connsiteX3" fmla="*/ 2305014 w 2413183"/>
                  <a:gd name="connsiteY3" fmla="*/ 342389 h 1314391"/>
                  <a:gd name="connsiteX4" fmla="*/ 2412018 w 2413183"/>
                  <a:gd name="connsiteY4" fmla="*/ 896865 h 1314391"/>
                  <a:gd name="connsiteX5" fmla="*/ 2256375 w 2413183"/>
                  <a:gd name="connsiteY5" fmla="*/ 1227606 h 1314391"/>
                  <a:gd name="connsiteX6" fmla="*/ 1614350 w 2413183"/>
                  <a:gd name="connsiteY6" fmla="*/ 1305427 h 1314391"/>
                  <a:gd name="connsiteX7" fmla="*/ 174656 w 2413183"/>
                  <a:gd name="connsiteY7" fmla="*/ 1208150 h 1314391"/>
                  <a:gd name="connsiteX8" fmla="*/ 10098 w 2413183"/>
                  <a:gd name="connsiteY8" fmla="*/ 379086 h 1314391"/>
                  <a:gd name="connsiteX9" fmla="*/ 38469 w 2413183"/>
                  <a:gd name="connsiteY9" fmla="*/ 157563 h 1314391"/>
                  <a:gd name="connsiteX10" fmla="*/ 77380 w 2413183"/>
                  <a:gd name="connsiteY10" fmla="*/ 1921 h 1314391"/>
                  <a:gd name="connsiteX0" fmla="*/ 262445 w 2598248"/>
                  <a:gd name="connsiteY0" fmla="*/ 79 h 1312549"/>
                  <a:gd name="connsiteX1" fmla="*/ 1040657 w 2598248"/>
                  <a:gd name="connsiteY1" fmla="*/ 262726 h 1312549"/>
                  <a:gd name="connsiteX2" fmla="*/ 2110700 w 2598248"/>
                  <a:gd name="connsiteY2" fmla="*/ 136266 h 1312549"/>
                  <a:gd name="connsiteX3" fmla="*/ 2490079 w 2598248"/>
                  <a:gd name="connsiteY3" fmla="*/ 340547 h 1312549"/>
                  <a:gd name="connsiteX4" fmla="*/ 2597083 w 2598248"/>
                  <a:gd name="connsiteY4" fmla="*/ 895023 h 1312549"/>
                  <a:gd name="connsiteX5" fmla="*/ 2441440 w 2598248"/>
                  <a:gd name="connsiteY5" fmla="*/ 1225764 h 1312549"/>
                  <a:gd name="connsiteX6" fmla="*/ 1799415 w 2598248"/>
                  <a:gd name="connsiteY6" fmla="*/ 1303585 h 1312549"/>
                  <a:gd name="connsiteX7" fmla="*/ 359721 w 2598248"/>
                  <a:gd name="connsiteY7" fmla="*/ 1206308 h 1312549"/>
                  <a:gd name="connsiteX8" fmla="*/ 195163 w 2598248"/>
                  <a:gd name="connsiteY8" fmla="*/ 377244 h 1312549"/>
                  <a:gd name="connsiteX9" fmla="*/ 493 w 2598248"/>
                  <a:gd name="connsiteY9" fmla="*/ 236632 h 1312549"/>
                  <a:gd name="connsiteX10" fmla="*/ 262445 w 2598248"/>
                  <a:gd name="connsiteY10" fmla="*/ 79 h 1312549"/>
                  <a:gd name="connsiteX0" fmla="*/ 261963 w 2597766"/>
                  <a:gd name="connsiteY0" fmla="*/ 91 h 1305267"/>
                  <a:gd name="connsiteX1" fmla="*/ 1040175 w 2597766"/>
                  <a:gd name="connsiteY1" fmla="*/ 262738 h 1305267"/>
                  <a:gd name="connsiteX2" fmla="*/ 2110218 w 2597766"/>
                  <a:gd name="connsiteY2" fmla="*/ 136278 h 1305267"/>
                  <a:gd name="connsiteX3" fmla="*/ 2489597 w 2597766"/>
                  <a:gd name="connsiteY3" fmla="*/ 340559 h 1305267"/>
                  <a:gd name="connsiteX4" fmla="*/ 2596601 w 2597766"/>
                  <a:gd name="connsiteY4" fmla="*/ 895035 h 1305267"/>
                  <a:gd name="connsiteX5" fmla="*/ 2440958 w 2597766"/>
                  <a:gd name="connsiteY5" fmla="*/ 1225776 h 1305267"/>
                  <a:gd name="connsiteX6" fmla="*/ 1798933 w 2597766"/>
                  <a:gd name="connsiteY6" fmla="*/ 1303597 h 1305267"/>
                  <a:gd name="connsiteX7" fmla="*/ 359239 w 2597766"/>
                  <a:gd name="connsiteY7" fmla="*/ 1206320 h 1305267"/>
                  <a:gd name="connsiteX8" fmla="*/ 269028 w 2597766"/>
                  <a:gd name="connsiteY8" fmla="*/ 539078 h 1305267"/>
                  <a:gd name="connsiteX9" fmla="*/ 11 w 2597766"/>
                  <a:gd name="connsiteY9" fmla="*/ 236644 h 1305267"/>
                  <a:gd name="connsiteX10" fmla="*/ 261963 w 2597766"/>
                  <a:gd name="connsiteY10" fmla="*/ 91 h 1305267"/>
                  <a:gd name="connsiteX0" fmla="*/ 349182 w 2598247"/>
                  <a:gd name="connsiteY0" fmla="*/ 118 h 1264836"/>
                  <a:gd name="connsiteX1" fmla="*/ 1040656 w 2598247"/>
                  <a:gd name="connsiteY1" fmla="*/ 222309 h 1264836"/>
                  <a:gd name="connsiteX2" fmla="*/ 2110699 w 2598247"/>
                  <a:gd name="connsiteY2" fmla="*/ 95849 h 1264836"/>
                  <a:gd name="connsiteX3" fmla="*/ 2490078 w 2598247"/>
                  <a:gd name="connsiteY3" fmla="*/ 300130 h 1264836"/>
                  <a:gd name="connsiteX4" fmla="*/ 2597082 w 2598247"/>
                  <a:gd name="connsiteY4" fmla="*/ 854606 h 1264836"/>
                  <a:gd name="connsiteX5" fmla="*/ 2441439 w 2598247"/>
                  <a:gd name="connsiteY5" fmla="*/ 1185347 h 1264836"/>
                  <a:gd name="connsiteX6" fmla="*/ 1799414 w 2598247"/>
                  <a:gd name="connsiteY6" fmla="*/ 1263168 h 1264836"/>
                  <a:gd name="connsiteX7" fmla="*/ 359720 w 2598247"/>
                  <a:gd name="connsiteY7" fmla="*/ 1165891 h 1264836"/>
                  <a:gd name="connsiteX8" fmla="*/ 269509 w 2598247"/>
                  <a:gd name="connsiteY8" fmla="*/ 498649 h 1264836"/>
                  <a:gd name="connsiteX9" fmla="*/ 492 w 2598247"/>
                  <a:gd name="connsiteY9" fmla="*/ 196215 h 1264836"/>
                  <a:gd name="connsiteX10" fmla="*/ 349182 w 2598247"/>
                  <a:gd name="connsiteY10" fmla="*/ 118 h 1264836"/>
                  <a:gd name="connsiteX0" fmla="*/ 349182 w 2598247"/>
                  <a:gd name="connsiteY0" fmla="*/ 193 h 1264912"/>
                  <a:gd name="connsiteX1" fmla="*/ 728397 w 2598247"/>
                  <a:gd name="connsiteY1" fmla="*/ 230141 h 1264912"/>
                  <a:gd name="connsiteX2" fmla="*/ 1040656 w 2598247"/>
                  <a:gd name="connsiteY2" fmla="*/ 222384 h 1264912"/>
                  <a:gd name="connsiteX3" fmla="*/ 2110699 w 2598247"/>
                  <a:gd name="connsiteY3" fmla="*/ 95924 h 1264912"/>
                  <a:gd name="connsiteX4" fmla="*/ 2490078 w 2598247"/>
                  <a:gd name="connsiteY4" fmla="*/ 300205 h 1264912"/>
                  <a:gd name="connsiteX5" fmla="*/ 2597082 w 2598247"/>
                  <a:gd name="connsiteY5" fmla="*/ 854681 h 1264912"/>
                  <a:gd name="connsiteX6" fmla="*/ 2441439 w 2598247"/>
                  <a:gd name="connsiteY6" fmla="*/ 1185422 h 1264912"/>
                  <a:gd name="connsiteX7" fmla="*/ 1799414 w 2598247"/>
                  <a:gd name="connsiteY7" fmla="*/ 1263243 h 1264912"/>
                  <a:gd name="connsiteX8" fmla="*/ 359720 w 2598247"/>
                  <a:gd name="connsiteY8" fmla="*/ 1165966 h 1264912"/>
                  <a:gd name="connsiteX9" fmla="*/ 269509 w 2598247"/>
                  <a:gd name="connsiteY9" fmla="*/ 498724 h 1264912"/>
                  <a:gd name="connsiteX10" fmla="*/ 492 w 2598247"/>
                  <a:gd name="connsiteY10" fmla="*/ 196290 h 1264912"/>
                  <a:gd name="connsiteX11" fmla="*/ 349182 w 2598247"/>
                  <a:gd name="connsiteY11" fmla="*/ 193 h 1264912"/>
                  <a:gd name="connsiteX0" fmla="*/ 349182 w 2598247"/>
                  <a:gd name="connsiteY0" fmla="*/ 193 h 1264912"/>
                  <a:gd name="connsiteX1" fmla="*/ 728397 w 2598247"/>
                  <a:gd name="connsiteY1" fmla="*/ 230141 h 1264912"/>
                  <a:gd name="connsiteX2" fmla="*/ 1325653 w 2598247"/>
                  <a:gd name="connsiteY2" fmla="*/ 276325 h 1264912"/>
                  <a:gd name="connsiteX3" fmla="*/ 2110699 w 2598247"/>
                  <a:gd name="connsiteY3" fmla="*/ 95924 h 1264912"/>
                  <a:gd name="connsiteX4" fmla="*/ 2490078 w 2598247"/>
                  <a:gd name="connsiteY4" fmla="*/ 300205 h 1264912"/>
                  <a:gd name="connsiteX5" fmla="*/ 2597082 w 2598247"/>
                  <a:gd name="connsiteY5" fmla="*/ 854681 h 1264912"/>
                  <a:gd name="connsiteX6" fmla="*/ 2441439 w 2598247"/>
                  <a:gd name="connsiteY6" fmla="*/ 1185422 h 1264912"/>
                  <a:gd name="connsiteX7" fmla="*/ 1799414 w 2598247"/>
                  <a:gd name="connsiteY7" fmla="*/ 1263243 h 1264912"/>
                  <a:gd name="connsiteX8" fmla="*/ 359720 w 2598247"/>
                  <a:gd name="connsiteY8" fmla="*/ 1165966 h 1264912"/>
                  <a:gd name="connsiteX9" fmla="*/ 269509 w 2598247"/>
                  <a:gd name="connsiteY9" fmla="*/ 498724 h 1264912"/>
                  <a:gd name="connsiteX10" fmla="*/ 492 w 2598247"/>
                  <a:gd name="connsiteY10" fmla="*/ 196290 h 1264912"/>
                  <a:gd name="connsiteX11" fmla="*/ 349182 w 2598247"/>
                  <a:gd name="connsiteY11" fmla="*/ 193 h 1264912"/>
                  <a:gd name="connsiteX0" fmla="*/ 349182 w 2606476"/>
                  <a:gd name="connsiteY0" fmla="*/ 193 h 1264912"/>
                  <a:gd name="connsiteX1" fmla="*/ 728397 w 2606476"/>
                  <a:gd name="connsiteY1" fmla="*/ 230141 h 1264912"/>
                  <a:gd name="connsiteX2" fmla="*/ 1325653 w 2606476"/>
                  <a:gd name="connsiteY2" fmla="*/ 276325 h 1264912"/>
                  <a:gd name="connsiteX3" fmla="*/ 1694627 w 2606476"/>
                  <a:gd name="connsiteY3" fmla="*/ 189149 h 1264912"/>
                  <a:gd name="connsiteX4" fmla="*/ 2490078 w 2606476"/>
                  <a:gd name="connsiteY4" fmla="*/ 300205 h 1264912"/>
                  <a:gd name="connsiteX5" fmla="*/ 2597082 w 2606476"/>
                  <a:gd name="connsiteY5" fmla="*/ 854681 h 1264912"/>
                  <a:gd name="connsiteX6" fmla="*/ 2441439 w 2606476"/>
                  <a:gd name="connsiteY6" fmla="*/ 1185422 h 1264912"/>
                  <a:gd name="connsiteX7" fmla="*/ 1799414 w 2606476"/>
                  <a:gd name="connsiteY7" fmla="*/ 1263243 h 1264912"/>
                  <a:gd name="connsiteX8" fmla="*/ 359720 w 2606476"/>
                  <a:gd name="connsiteY8" fmla="*/ 1165966 h 1264912"/>
                  <a:gd name="connsiteX9" fmla="*/ 269509 w 2606476"/>
                  <a:gd name="connsiteY9" fmla="*/ 498724 h 1264912"/>
                  <a:gd name="connsiteX10" fmla="*/ 492 w 2606476"/>
                  <a:gd name="connsiteY10" fmla="*/ 196290 h 1264912"/>
                  <a:gd name="connsiteX11" fmla="*/ 349182 w 2606476"/>
                  <a:gd name="connsiteY11" fmla="*/ 193 h 1264912"/>
                  <a:gd name="connsiteX0" fmla="*/ 349182 w 2606476"/>
                  <a:gd name="connsiteY0" fmla="*/ 193 h 1264912"/>
                  <a:gd name="connsiteX1" fmla="*/ 728397 w 2606476"/>
                  <a:gd name="connsiteY1" fmla="*/ 230141 h 1264912"/>
                  <a:gd name="connsiteX2" fmla="*/ 1325653 w 2606476"/>
                  <a:gd name="connsiteY2" fmla="*/ 276325 h 1264912"/>
                  <a:gd name="connsiteX3" fmla="*/ 1694627 w 2606476"/>
                  <a:gd name="connsiteY3" fmla="*/ 189149 h 1264912"/>
                  <a:gd name="connsiteX4" fmla="*/ 2490078 w 2606476"/>
                  <a:gd name="connsiteY4" fmla="*/ 300205 h 1264912"/>
                  <a:gd name="connsiteX5" fmla="*/ 2597082 w 2606476"/>
                  <a:gd name="connsiteY5" fmla="*/ 854681 h 1264912"/>
                  <a:gd name="connsiteX6" fmla="*/ 2441439 w 2606476"/>
                  <a:gd name="connsiteY6" fmla="*/ 1185422 h 1264912"/>
                  <a:gd name="connsiteX7" fmla="*/ 1799414 w 2606476"/>
                  <a:gd name="connsiteY7" fmla="*/ 1263243 h 1264912"/>
                  <a:gd name="connsiteX8" fmla="*/ 359720 w 2606476"/>
                  <a:gd name="connsiteY8" fmla="*/ 1165966 h 1264912"/>
                  <a:gd name="connsiteX9" fmla="*/ 269509 w 2606476"/>
                  <a:gd name="connsiteY9" fmla="*/ 498724 h 1264912"/>
                  <a:gd name="connsiteX10" fmla="*/ 492 w 2606476"/>
                  <a:gd name="connsiteY10" fmla="*/ 196290 h 1264912"/>
                  <a:gd name="connsiteX11" fmla="*/ 349182 w 2606476"/>
                  <a:gd name="connsiteY11" fmla="*/ 193 h 1264912"/>
                  <a:gd name="connsiteX0" fmla="*/ 349182 w 2606476"/>
                  <a:gd name="connsiteY0" fmla="*/ 193 h 1264912"/>
                  <a:gd name="connsiteX1" fmla="*/ 728397 w 2606476"/>
                  <a:gd name="connsiteY1" fmla="*/ 230141 h 1264912"/>
                  <a:gd name="connsiteX2" fmla="*/ 1325653 w 2606476"/>
                  <a:gd name="connsiteY2" fmla="*/ 276325 h 1264912"/>
                  <a:gd name="connsiteX3" fmla="*/ 1694627 w 2606476"/>
                  <a:gd name="connsiteY3" fmla="*/ 189149 h 1264912"/>
                  <a:gd name="connsiteX4" fmla="*/ 2490078 w 2606476"/>
                  <a:gd name="connsiteY4" fmla="*/ 300205 h 1264912"/>
                  <a:gd name="connsiteX5" fmla="*/ 2597082 w 2606476"/>
                  <a:gd name="connsiteY5" fmla="*/ 854681 h 1264912"/>
                  <a:gd name="connsiteX6" fmla="*/ 2441439 w 2606476"/>
                  <a:gd name="connsiteY6" fmla="*/ 1185422 h 1264912"/>
                  <a:gd name="connsiteX7" fmla="*/ 1799414 w 2606476"/>
                  <a:gd name="connsiteY7" fmla="*/ 1263243 h 1264912"/>
                  <a:gd name="connsiteX8" fmla="*/ 359720 w 2606476"/>
                  <a:gd name="connsiteY8" fmla="*/ 1165966 h 1264912"/>
                  <a:gd name="connsiteX9" fmla="*/ 269509 w 2606476"/>
                  <a:gd name="connsiteY9" fmla="*/ 498724 h 1264912"/>
                  <a:gd name="connsiteX10" fmla="*/ 492 w 2606476"/>
                  <a:gd name="connsiteY10" fmla="*/ 196290 h 1264912"/>
                  <a:gd name="connsiteX11" fmla="*/ 349182 w 2606476"/>
                  <a:gd name="connsiteY11" fmla="*/ 193 h 1264912"/>
                  <a:gd name="connsiteX0" fmla="*/ 349182 w 2644128"/>
                  <a:gd name="connsiteY0" fmla="*/ 193 h 1264912"/>
                  <a:gd name="connsiteX1" fmla="*/ 728397 w 2644128"/>
                  <a:gd name="connsiteY1" fmla="*/ 230141 h 1264912"/>
                  <a:gd name="connsiteX2" fmla="*/ 1325653 w 2644128"/>
                  <a:gd name="connsiteY2" fmla="*/ 276325 h 1264912"/>
                  <a:gd name="connsiteX3" fmla="*/ 1694627 w 2644128"/>
                  <a:gd name="connsiteY3" fmla="*/ 189149 h 1264912"/>
                  <a:gd name="connsiteX4" fmla="*/ 2597082 w 2644128"/>
                  <a:gd name="connsiteY4" fmla="*/ 854681 h 1264912"/>
                  <a:gd name="connsiteX5" fmla="*/ 2441439 w 2644128"/>
                  <a:gd name="connsiteY5" fmla="*/ 1185422 h 1264912"/>
                  <a:gd name="connsiteX6" fmla="*/ 1799414 w 2644128"/>
                  <a:gd name="connsiteY6" fmla="*/ 1263243 h 1264912"/>
                  <a:gd name="connsiteX7" fmla="*/ 359720 w 2644128"/>
                  <a:gd name="connsiteY7" fmla="*/ 1165966 h 1264912"/>
                  <a:gd name="connsiteX8" fmla="*/ 269509 w 2644128"/>
                  <a:gd name="connsiteY8" fmla="*/ 498724 h 1264912"/>
                  <a:gd name="connsiteX9" fmla="*/ 492 w 2644128"/>
                  <a:gd name="connsiteY9" fmla="*/ 196290 h 1264912"/>
                  <a:gd name="connsiteX10" fmla="*/ 349182 w 2644128"/>
                  <a:gd name="connsiteY10" fmla="*/ 193 h 1264912"/>
                  <a:gd name="connsiteX0" fmla="*/ 349182 w 2442137"/>
                  <a:gd name="connsiteY0" fmla="*/ 193 h 1292880"/>
                  <a:gd name="connsiteX1" fmla="*/ 728397 w 2442137"/>
                  <a:gd name="connsiteY1" fmla="*/ 230141 h 1292880"/>
                  <a:gd name="connsiteX2" fmla="*/ 1325653 w 2442137"/>
                  <a:gd name="connsiteY2" fmla="*/ 276325 h 1292880"/>
                  <a:gd name="connsiteX3" fmla="*/ 1694627 w 2442137"/>
                  <a:gd name="connsiteY3" fmla="*/ 189149 h 1292880"/>
                  <a:gd name="connsiteX4" fmla="*/ 2441439 w 2442137"/>
                  <a:gd name="connsiteY4" fmla="*/ 1185422 h 1292880"/>
                  <a:gd name="connsiteX5" fmla="*/ 1799414 w 2442137"/>
                  <a:gd name="connsiteY5" fmla="*/ 1263243 h 1292880"/>
                  <a:gd name="connsiteX6" fmla="*/ 359720 w 2442137"/>
                  <a:gd name="connsiteY6" fmla="*/ 1165966 h 1292880"/>
                  <a:gd name="connsiteX7" fmla="*/ 269509 w 2442137"/>
                  <a:gd name="connsiteY7" fmla="*/ 498724 h 1292880"/>
                  <a:gd name="connsiteX8" fmla="*/ 492 w 2442137"/>
                  <a:gd name="connsiteY8" fmla="*/ 196290 h 1292880"/>
                  <a:gd name="connsiteX9" fmla="*/ 349182 w 2442137"/>
                  <a:gd name="connsiteY9" fmla="*/ 193 h 1292880"/>
                  <a:gd name="connsiteX0" fmla="*/ 349182 w 1889834"/>
                  <a:gd name="connsiteY0" fmla="*/ 193 h 1338697"/>
                  <a:gd name="connsiteX1" fmla="*/ 728397 w 1889834"/>
                  <a:gd name="connsiteY1" fmla="*/ 230141 h 1338697"/>
                  <a:gd name="connsiteX2" fmla="*/ 1325653 w 1889834"/>
                  <a:gd name="connsiteY2" fmla="*/ 276325 h 1338697"/>
                  <a:gd name="connsiteX3" fmla="*/ 1694627 w 1889834"/>
                  <a:gd name="connsiteY3" fmla="*/ 189149 h 1338697"/>
                  <a:gd name="connsiteX4" fmla="*/ 1799414 w 1889834"/>
                  <a:gd name="connsiteY4" fmla="*/ 1263243 h 1338697"/>
                  <a:gd name="connsiteX5" fmla="*/ 359720 w 1889834"/>
                  <a:gd name="connsiteY5" fmla="*/ 1165966 h 1338697"/>
                  <a:gd name="connsiteX6" fmla="*/ 269509 w 1889834"/>
                  <a:gd name="connsiteY6" fmla="*/ 498724 h 1338697"/>
                  <a:gd name="connsiteX7" fmla="*/ 492 w 1889834"/>
                  <a:gd name="connsiteY7" fmla="*/ 196290 h 1338697"/>
                  <a:gd name="connsiteX8" fmla="*/ 349182 w 1889834"/>
                  <a:gd name="connsiteY8" fmla="*/ 193 h 1338697"/>
                  <a:gd name="connsiteX0" fmla="*/ 349182 w 1802281"/>
                  <a:gd name="connsiteY0" fmla="*/ 193 h 1359859"/>
                  <a:gd name="connsiteX1" fmla="*/ 728397 w 1802281"/>
                  <a:gd name="connsiteY1" fmla="*/ 230141 h 1359859"/>
                  <a:gd name="connsiteX2" fmla="*/ 1325653 w 1802281"/>
                  <a:gd name="connsiteY2" fmla="*/ 276325 h 1359859"/>
                  <a:gd name="connsiteX3" fmla="*/ 1694627 w 1802281"/>
                  <a:gd name="connsiteY3" fmla="*/ 189149 h 1359859"/>
                  <a:gd name="connsiteX4" fmla="*/ 1677040 w 1802281"/>
                  <a:gd name="connsiteY4" fmla="*/ 1289879 h 1359859"/>
                  <a:gd name="connsiteX5" fmla="*/ 359720 w 1802281"/>
                  <a:gd name="connsiteY5" fmla="*/ 1165966 h 1359859"/>
                  <a:gd name="connsiteX6" fmla="*/ 269509 w 1802281"/>
                  <a:gd name="connsiteY6" fmla="*/ 498724 h 1359859"/>
                  <a:gd name="connsiteX7" fmla="*/ 492 w 1802281"/>
                  <a:gd name="connsiteY7" fmla="*/ 196290 h 1359859"/>
                  <a:gd name="connsiteX8" fmla="*/ 349182 w 1802281"/>
                  <a:gd name="connsiteY8" fmla="*/ 193 h 1359859"/>
                  <a:gd name="connsiteX0" fmla="*/ 349182 w 1802280"/>
                  <a:gd name="connsiteY0" fmla="*/ 193 h 1359859"/>
                  <a:gd name="connsiteX1" fmla="*/ 728397 w 1802280"/>
                  <a:gd name="connsiteY1" fmla="*/ 230141 h 1359859"/>
                  <a:gd name="connsiteX2" fmla="*/ 1325653 w 1802280"/>
                  <a:gd name="connsiteY2" fmla="*/ 276325 h 1359859"/>
                  <a:gd name="connsiteX3" fmla="*/ 1694627 w 1802280"/>
                  <a:gd name="connsiteY3" fmla="*/ 189149 h 1359859"/>
                  <a:gd name="connsiteX4" fmla="*/ 1677040 w 1802280"/>
                  <a:gd name="connsiteY4" fmla="*/ 1289879 h 1359859"/>
                  <a:gd name="connsiteX5" fmla="*/ 359720 w 1802280"/>
                  <a:gd name="connsiteY5" fmla="*/ 1165966 h 1359859"/>
                  <a:gd name="connsiteX6" fmla="*/ 269509 w 1802280"/>
                  <a:gd name="connsiteY6" fmla="*/ 498724 h 1359859"/>
                  <a:gd name="connsiteX7" fmla="*/ 492 w 1802280"/>
                  <a:gd name="connsiteY7" fmla="*/ 196290 h 1359859"/>
                  <a:gd name="connsiteX8" fmla="*/ 349182 w 1802280"/>
                  <a:gd name="connsiteY8" fmla="*/ 193 h 1359859"/>
                  <a:gd name="connsiteX0" fmla="*/ 349182 w 1737304"/>
                  <a:gd name="connsiteY0" fmla="*/ 193 h 1359859"/>
                  <a:gd name="connsiteX1" fmla="*/ 728397 w 1737304"/>
                  <a:gd name="connsiteY1" fmla="*/ 230141 h 1359859"/>
                  <a:gd name="connsiteX2" fmla="*/ 1325653 w 1737304"/>
                  <a:gd name="connsiteY2" fmla="*/ 276325 h 1359859"/>
                  <a:gd name="connsiteX3" fmla="*/ 1694627 w 1737304"/>
                  <a:gd name="connsiteY3" fmla="*/ 189149 h 1359859"/>
                  <a:gd name="connsiteX4" fmla="*/ 1677040 w 1737304"/>
                  <a:gd name="connsiteY4" fmla="*/ 1289879 h 1359859"/>
                  <a:gd name="connsiteX5" fmla="*/ 359720 w 1737304"/>
                  <a:gd name="connsiteY5" fmla="*/ 1165966 h 1359859"/>
                  <a:gd name="connsiteX6" fmla="*/ 269509 w 1737304"/>
                  <a:gd name="connsiteY6" fmla="*/ 498724 h 1359859"/>
                  <a:gd name="connsiteX7" fmla="*/ 492 w 1737304"/>
                  <a:gd name="connsiteY7" fmla="*/ 196290 h 1359859"/>
                  <a:gd name="connsiteX8" fmla="*/ 349182 w 1737304"/>
                  <a:gd name="connsiteY8" fmla="*/ 193 h 1359859"/>
                  <a:gd name="connsiteX0" fmla="*/ 349182 w 1694628"/>
                  <a:gd name="connsiteY0" fmla="*/ 193 h 1359859"/>
                  <a:gd name="connsiteX1" fmla="*/ 728397 w 1694628"/>
                  <a:gd name="connsiteY1" fmla="*/ 230141 h 1359859"/>
                  <a:gd name="connsiteX2" fmla="*/ 1325653 w 1694628"/>
                  <a:gd name="connsiteY2" fmla="*/ 276325 h 1359859"/>
                  <a:gd name="connsiteX3" fmla="*/ 1694627 w 1694628"/>
                  <a:gd name="connsiteY3" fmla="*/ 189149 h 1359859"/>
                  <a:gd name="connsiteX4" fmla="*/ 1677040 w 1694628"/>
                  <a:gd name="connsiteY4" fmla="*/ 1289879 h 1359859"/>
                  <a:gd name="connsiteX5" fmla="*/ 359720 w 1694628"/>
                  <a:gd name="connsiteY5" fmla="*/ 1165966 h 1359859"/>
                  <a:gd name="connsiteX6" fmla="*/ 269509 w 1694628"/>
                  <a:gd name="connsiteY6" fmla="*/ 498724 h 1359859"/>
                  <a:gd name="connsiteX7" fmla="*/ 492 w 1694628"/>
                  <a:gd name="connsiteY7" fmla="*/ 196290 h 1359859"/>
                  <a:gd name="connsiteX8" fmla="*/ 349182 w 1694628"/>
                  <a:gd name="connsiteY8" fmla="*/ 193 h 1359859"/>
                  <a:gd name="connsiteX0" fmla="*/ 349182 w 1677040"/>
                  <a:gd name="connsiteY0" fmla="*/ 193 h 1359859"/>
                  <a:gd name="connsiteX1" fmla="*/ 728397 w 1677040"/>
                  <a:gd name="connsiteY1" fmla="*/ 230141 h 1359859"/>
                  <a:gd name="connsiteX2" fmla="*/ 1325653 w 1677040"/>
                  <a:gd name="connsiteY2" fmla="*/ 276325 h 1359859"/>
                  <a:gd name="connsiteX3" fmla="*/ 1670153 w 1677040"/>
                  <a:gd name="connsiteY3" fmla="*/ 189149 h 1359859"/>
                  <a:gd name="connsiteX4" fmla="*/ 1677040 w 1677040"/>
                  <a:gd name="connsiteY4" fmla="*/ 1289879 h 1359859"/>
                  <a:gd name="connsiteX5" fmla="*/ 359720 w 1677040"/>
                  <a:gd name="connsiteY5" fmla="*/ 1165966 h 1359859"/>
                  <a:gd name="connsiteX6" fmla="*/ 269509 w 1677040"/>
                  <a:gd name="connsiteY6" fmla="*/ 498724 h 1359859"/>
                  <a:gd name="connsiteX7" fmla="*/ 492 w 1677040"/>
                  <a:gd name="connsiteY7" fmla="*/ 196290 h 1359859"/>
                  <a:gd name="connsiteX8" fmla="*/ 349182 w 1677040"/>
                  <a:gd name="connsiteY8" fmla="*/ 193 h 1359859"/>
                  <a:gd name="connsiteX0" fmla="*/ 349182 w 1674219"/>
                  <a:gd name="connsiteY0" fmla="*/ 193 h 1357383"/>
                  <a:gd name="connsiteX1" fmla="*/ 728397 w 1674219"/>
                  <a:gd name="connsiteY1" fmla="*/ 230141 h 1357383"/>
                  <a:gd name="connsiteX2" fmla="*/ 1325653 w 1674219"/>
                  <a:gd name="connsiteY2" fmla="*/ 276325 h 1357383"/>
                  <a:gd name="connsiteX3" fmla="*/ 1670153 w 1674219"/>
                  <a:gd name="connsiteY3" fmla="*/ 189149 h 1357383"/>
                  <a:gd name="connsiteX4" fmla="*/ 1674219 w 1674219"/>
                  <a:gd name="connsiteY4" fmla="*/ 1286809 h 1357383"/>
                  <a:gd name="connsiteX5" fmla="*/ 359720 w 1674219"/>
                  <a:gd name="connsiteY5" fmla="*/ 1165966 h 1357383"/>
                  <a:gd name="connsiteX6" fmla="*/ 269509 w 1674219"/>
                  <a:gd name="connsiteY6" fmla="*/ 498724 h 1357383"/>
                  <a:gd name="connsiteX7" fmla="*/ 492 w 1674219"/>
                  <a:gd name="connsiteY7" fmla="*/ 196290 h 1357383"/>
                  <a:gd name="connsiteX8" fmla="*/ 349182 w 1674219"/>
                  <a:gd name="connsiteY8" fmla="*/ 193 h 1357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4219" h="1357383">
                    <a:moveTo>
                      <a:pt x="349182" y="193"/>
                    </a:moveTo>
                    <a:cubicBezTo>
                      <a:pt x="470499" y="5835"/>
                      <a:pt x="613151" y="193109"/>
                      <a:pt x="728397" y="230141"/>
                    </a:cubicBezTo>
                    <a:cubicBezTo>
                      <a:pt x="843643" y="267173"/>
                      <a:pt x="1168694" y="283157"/>
                      <a:pt x="1325653" y="276325"/>
                    </a:cubicBezTo>
                    <a:cubicBezTo>
                      <a:pt x="1482612" y="269493"/>
                      <a:pt x="1476082" y="185169"/>
                      <a:pt x="1670153" y="189149"/>
                    </a:cubicBezTo>
                    <a:cubicBezTo>
                      <a:pt x="1672449" y="556059"/>
                      <a:pt x="1671923" y="919899"/>
                      <a:pt x="1674219" y="1286809"/>
                    </a:cubicBezTo>
                    <a:cubicBezTo>
                      <a:pt x="1451734" y="1449612"/>
                      <a:pt x="593838" y="1297314"/>
                      <a:pt x="359720" y="1165966"/>
                    </a:cubicBezTo>
                    <a:cubicBezTo>
                      <a:pt x="125602" y="1034619"/>
                      <a:pt x="292207" y="673822"/>
                      <a:pt x="269509" y="498724"/>
                    </a:cubicBezTo>
                    <a:cubicBezTo>
                      <a:pt x="246811" y="323626"/>
                      <a:pt x="-12787" y="279379"/>
                      <a:pt x="492" y="196290"/>
                    </a:cubicBezTo>
                    <a:cubicBezTo>
                      <a:pt x="13771" y="113202"/>
                      <a:pt x="227865" y="-5449"/>
                      <a:pt x="349182" y="19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200">
                <a:extLst>
                  <a:ext uri="{FF2B5EF4-FFF2-40B4-BE49-F238E27FC236}">
                    <a16:creationId xmlns:a16="http://schemas.microsoft.com/office/drawing/2014/main" id="{15855414-CBD2-496D-85B5-64FC52A4C761}"/>
                  </a:ext>
                </a:extLst>
              </p:cNvPr>
              <p:cNvSpPr/>
              <p:nvPr/>
            </p:nvSpPr>
            <p:spPr>
              <a:xfrm>
                <a:off x="4031138" y="4272727"/>
                <a:ext cx="667396" cy="563768"/>
              </a:xfrm>
              <a:custGeom>
                <a:avLst/>
                <a:gdLst>
                  <a:gd name="connsiteX0" fmla="*/ 659752 w 778187"/>
                  <a:gd name="connsiteY0" fmla="*/ 16968 h 553265"/>
                  <a:gd name="connsiteX1" fmla="*/ 377650 w 778187"/>
                  <a:gd name="connsiteY1" fmla="*/ 36424 h 553265"/>
                  <a:gd name="connsiteX2" fmla="*/ 280373 w 778187"/>
                  <a:gd name="connsiteY2" fmla="*/ 250432 h 553265"/>
                  <a:gd name="connsiteX3" fmla="*/ 37182 w 778187"/>
                  <a:gd name="connsiteY3" fmla="*/ 357436 h 553265"/>
                  <a:gd name="connsiteX4" fmla="*/ 56637 w 778187"/>
                  <a:gd name="connsiteY4" fmla="*/ 522806 h 553265"/>
                  <a:gd name="connsiteX5" fmla="*/ 562475 w 778187"/>
                  <a:gd name="connsiteY5" fmla="*/ 522806 h 553265"/>
                  <a:gd name="connsiteX6" fmla="*/ 776484 w 778187"/>
                  <a:gd name="connsiteY6" fmla="*/ 211521 h 553265"/>
                  <a:gd name="connsiteX7" fmla="*/ 659752 w 778187"/>
                  <a:gd name="connsiteY7" fmla="*/ 16968 h 553265"/>
                  <a:gd name="connsiteX0" fmla="*/ 659752 w 778187"/>
                  <a:gd name="connsiteY0" fmla="*/ 15231 h 551528"/>
                  <a:gd name="connsiteX1" fmla="*/ 377650 w 778187"/>
                  <a:gd name="connsiteY1" fmla="*/ 34687 h 551528"/>
                  <a:gd name="connsiteX2" fmla="*/ 280373 w 778187"/>
                  <a:gd name="connsiteY2" fmla="*/ 209784 h 551528"/>
                  <a:gd name="connsiteX3" fmla="*/ 37182 w 778187"/>
                  <a:gd name="connsiteY3" fmla="*/ 355699 h 551528"/>
                  <a:gd name="connsiteX4" fmla="*/ 56637 w 778187"/>
                  <a:gd name="connsiteY4" fmla="*/ 521069 h 551528"/>
                  <a:gd name="connsiteX5" fmla="*/ 562475 w 778187"/>
                  <a:gd name="connsiteY5" fmla="*/ 521069 h 551528"/>
                  <a:gd name="connsiteX6" fmla="*/ 776484 w 778187"/>
                  <a:gd name="connsiteY6" fmla="*/ 209784 h 551528"/>
                  <a:gd name="connsiteX7" fmla="*/ 659752 w 778187"/>
                  <a:gd name="connsiteY7" fmla="*/ 15231 h 551528"/>
                  <a:gd name="connsiteX0" fmla="*/ 636093 w 754528"/>
                  <a:gd name="connsiteY0" fmla="*/ 15231 h 552042"/>
                  <a:gd name="connsiteX1" fmla="*/ 353991 w 754528"/>
                  <a:gd name="connsiteY1" fmla="*/ 34687 h 552042"/>
                  <a:gd name="connsiteX2" fmla="*/ 256714 w 754528"/>
                  <a:gd name="connsiteY2" fmla="*/ 209784 h 552042"/>
                  <a:gd name="connsiteX3" fmla="*/ 71889 w 754528"/>
                  <a:gd name="connsiteY3" fmla="*/ 345972 h 552042"/>
                  <a:gd name="connsiteX4" fmla="*/ 32978 w 754528"/>
                  <a:gd name="connsiteY4" fmla="*/ 521069 h 552042"/>
                  <a:gd name="connsiteX5" fmla="*/ 538816 w 754528"/>
                  <a:gd name="connsiteY5" fmla="*/ 521069 h 552042"/>
                  <a:gd name="connsiteX6" fmla="*/ 752825 w 754528"/>
                  <a:gd name="connsiteY6" fmla="*/ 209784 h 552042"/>
                  <a:gd name="connsiteX7" fmla="*/ 636093 w 754528"/>
                  <a:gd name="connsiteY7" fmla="*/ 15231 h 552042"/>
                  <a:gd name="connsiteX0" fmla="*/ 579326 w 697761"/>
                  <a:gd name="connsiteY0" fmla="*/ 15231 h 556343"/>
                  <a:gd name="connsiteX1" fmla="*/ 297224 w 697761"/>
                  <a:gd name="connsiteY1" fmla="*/ 34687 h 556343"/>
                  <a:gd name="connsiteX2" fmla="*/ 199947 w 697761"/>
                  <a:gd name="connsiteY2" fmla="*/ 209784 h 556343"/>
                  <a:gd name="connsiteX3" fmla="*/ 15122 w 697761"/>
                  <a:gd name="connsiteY3" fmla="*/ 345972 h 556343"/>
                  <a:gd name="connsiteX4" fmla="*/ 63760 w 697761"/>
                  <a:gd name="connsiteY4" fmla="*/ 530796 h 556343"/>
                  <a:gd name="connsiteX5" fmla="*/ 482049 w 697761"/>
                  <a:gd name="connsiteY5" fmla="*/ 521069 h 556343"/>
                  <a:gd name="connsiteX6" fmla="*/ 696058 w 697761"/>
                  <a:gd name="connsiteY6" fmla="*/ 209784 h 556343"/>
                  <a:gd name="connsiteX7" fmla="*/ 579326 w 697761"/>
                  <a:gd name="connsiteY7" fmla="*/ 15231 h 556343"/>
                  <a:gd name="connsiteX0" fmla="*/ 566526 w 684961"/>
                  <a:gd name="connsiteY0" fmla="*/ 15231 h 556343"/>
                  <a:gd name="connsiteX1" fmla="*/ 284424 w 684961"/>
                  <a:gd name="connsiteY1" fmla="*/ 34687 h 556343"/>
                  <a:gd name="connsiteX2" fmla="*/ 187147 w 684961"/>
                  <a:gd name="connsiteY2" fmla="*/ 209784 h 556343"/>
                  <a:gd name="connsiteX3" fmla="*/ 2322 w 684961"/>
                  <a:gd name="connsiteY3" fmla="*/ 345972 h 556343"/>
                  <a:gd name="connsiteX4" fmla="*/ 109326 w 684961"/>
                  <a:gd name="connsiteY4" fmla="*/ 530796 h 556343"/>
                  <a:gd name="connsiteX5" fmla="*/ 469249 w 684961"/>
                  <a:gd name="connsiteY5" fmla="*/ 521069 h 556343"/>
                  <a:gd name="connsiteX6" fmla="*/ 683258 w 684961"/>
                  <a:gd name="connsiteY6" fmla="*/ 209784 h 556343"/>
                  <a:gd name="connsiteX7" fmla="*/ 566526 w 684961"/>
                  <a:gd name="connsiteY7" fmla="*/ 15231 h 556343"/>
                  <a:gd name="connsiteX0" fmla="*/ 566526 w 684831"/>
                  <a:gd name="connsiteY0" fmla="*/ 19313 h 560425"/>
                  <a:gd name="connsiteX1" fmla="*/ 323334 w 684831"/>
                  <a:gd name="connsiteY1" fmla="*/ 29042 h 560425"/>
                  <a:gd name="connsiteX2" fmla="*/ 187147 w 684831"/>
                  <a:gd name="connsiteY2" fmla="*/ 213866 h 560425"/>
                  <a:gd name="connsiteX3" fmla="*/ 2322 w 684831"/>
                  <a:gd name="connsiteY3" fmla="*/ 350054 h 560425"/>
                  <a:gd name="connsiteX4" fmla="*/ 109326 w 684831"/>
                  <a:gd name="connsiteY4" fmla="*/ 534878 h 560425"/>
                  <a:gd name="connsiteX5" fmla="*/ 469249 w 684831"/>
                  <a:gd name="connsiteY5" fmla="*/ 525151 h 560425"/>
                  <a:gd name="connsiteX6" fmla="*/ 683258 w 684831"/>
                  <a:gd name="connsiteY6" fmla="*/ 213866 h 560425"/>
                  <a:gd name="connsiteX7" fmla="*/ 566526 w 684831"/>
                  <a:gd name="connsiteY7" fmla="*/ 19313 h 560425"/>
                  <a:gd name="connsiteX0" fmla="*/ 521864 w 640169"/>
                  <a:gd name="connsiteY0" fmla="*/ 19313 h 561629"/>
                  <a:gd name="connsiteX1" fmla="*/ 278672 w 640169"/>
                  <a:gd name="connsiteY1" fmla="*/ 29042 h 561629"/>
                  <a:gd name="connsiteX2" fmla="*/ 142485 w 640169"/>
                  <a:gd name="connsiteY2" fmla="*/ 213866 h 561629"/>
                  <a:gd name="connsiteX3" fmla="*/ 6298 w 640169"/>
                  <a:gd name="connsiteY3" fmla="*/ 330598 h 561629"/>
                  <a:gd name="connsiteX4" fmla="*/ 64664 w 640169"/>
                  <a:gd name="connsiteY4" fmla="*/ 534878 h 561629"/>
                  <a:gd name="connsiteX5" fmla="*/ 424587 w 640169"/>
                  <a:gd name="connsiteY5" fmla="*/ 525151 h 561629"/>
                  <a:gd name="connsiteX6" fmla="*/ 638596 w 640169"/>
                  <a:gd name="connsiteY6" fmla="*/ 213866 h 561629"/>
                  <a:gd name="connsiteX7" fmla="*/ 521864 w 640169"/>
                  <a:gd name="connsiteY7" fmla="*/ 19313 h 561629"/>
                  <a:gd name="connsiteX0" fmla="*/ 523288 w 641593"/>
                  <a:gd name="connsiteY0" fmla="*/ 21452 h 563768"/>
                  <a:gd name="connsiteX1" fmla="*/ 280096 w 641593"/>
                  <a:gd name="connsiteY1" fmla="*/ 31181 h 563768"/>
                  <a:gd name="connsiteX2" fmla="*/ 163365 w 641593"/>
                  <a:gd name="connsiteY2" fmla="*/ 254916 h 563768"/>
                  <a:gd name="connsiteX3" fmla="*/ 7722 w 641593"/>
                  <a:gd name="connsiteY3" fmla="*/ 332737 h 563768"/>
                  <a:gd name="connsiteX4" fmla="*/ 66088 w 641593"/>
                  <a:gd name="connsiteY4" fmla="*/ 537017 h 563768"/>
                  <a:gd name="connsiteX5" fmla="*/ 426011 w 641593"/>
                  <a:gd name="connsiteY5" fmla="*/ 527290 h 563768"/>
                  <a:gd name="connsiteX6" fmla="*/ 640020 w 641593"/>
                  <a:gd name="connsiteY6" fmla="*/ 216005 h 563768"/>
                  <a:gd name="connsiteX7" fmla="*/ 523288 w 641593"/>
                  <a:gd name="connsiteY7" fmla="*/ 21452 h 563768"/>
                  <a:gd name="connsiteX0" fmla="*/ 549091 w 667396"/>
                  <a:gd name="connsiteY0" fmla="*/ 21452 h 563768"/>
                  <a:gd name="connsiteX1" fmla="*/ 305899 w 667396"/>
                  <a:gd name="connsiteY1" fmla="*/ 31181 h 563768"/>
                  <a:gd name="connsiteX2" fmla="*/ 189168 w 667396"/>
                  <a:gd name="connsiteY2" fmla="*/ 254916 h 563768"/>
                  <a:gd name="connsiteX3" fmla="*/ 4342 w 667396"/>
                  <a:gd name="connsiteY3" fmla="*/ 332737 h 563768"/>
                  <a:gd name="connsiteX4" fmla="*/ 91891 w 667396"/>
                  <a:gd name="connsiteY4" fmla="*/ 537017 h 563768"/>
                  <a:gd name="connsiteX5" fmla="*/ 451814 w 667396"/>
                  <a:gd name="connsiteY5" fmla="*/ 527290 h 563768"/>
                  <a:gd name="connsiteX6" fmla="*/ 665823 w 667396"/>
                  <a:gd name="connsiteY6" fmla="*/ 216005 h 563768"/>
                  <a:gd name="connsiteX7" fmla="*/ 549091 w 667396"/>
                  <a:gd name="connsiteY7" fmla="*/ 21452 h 563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7396" h="563768">
                    <a:moveTo>
                      <a:pt x="549091" y="21452"/>
                    </a:moveTo>
                    <a:cubicBezTo>
                      <a:pt x="489104" y="-9352"/>
                      <a:pt x="365886" y="-7730"/>
                      <a:pt x="305899" y="31181"/>
                    </a:cubicBezTo>
                    <a:cubicBezTo>
                      <a:pt x="245912" y="70092"/>
                      <a:pt x="239427" y="204657"/>
                      <a:pt x="189168" y="254916"/>
                    </a:cubicBezTo>
                    <a:cubicBezTo>
                      <a:pt x="138909" y="305175"/>
                      <a:pt x="20555" y="285720"/>
                      <a:pt x="4342" y="332737"/>
                    </a:cubicBezTo>
                    <a:cubicBezTo>
                      <a:pt x="-11871" y="379754"/>
                      <a:pt x="17312" y="504591"/>
                      <a:pt x="91891" y="537017"/>
                    </a:cubicBezTo>
                    <a:cubicBezTo>
                      <a:pt x="166470" y="569443"/>
                      <a:pt x="331839" y="579171"/>
                      <a:pt x="451814" y="527290"/>
                    </a:cubicBezTo>
                    <a:cubicBezTo>
                      <a:pt x="571789" y="475409"/>
                      <a:pt x="652853" y="297069"/>
                      <a:pt x="665823" y="216005"/>
                    </a:cubicBezTo>
                    <a:cubicBezTo>
                      <a:pt x="678793" y="134941"/>
                      <a:pt x="609078" y="52256"/>
                      <a:pt x="549091" y="214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201">
                <a:extLst>
                  <a:ext uri="{FF2B5EF4-FFF2-40B4-BE49-F238E27FC236}">
                    <a16:creationId xmlns:a16="http://schemas.microsoft.com/office/drawing/2014/main" id="{A1C37BF6-47BE-4573-81CC-C4A594B354B1}"/>
                  </a:ext>
                </a:extLst>
              </p:cNvPr>
              <p:cNvSpPr/>
              <p:nvPr/>
            </p:nvSpPr>
            <p:spPr>
              <a:xfrm>
                <a:off x="4571580" y="4263202"/>
                <a:ext cx="584594" cy="177411"/>
              </a:xfrm>
              <a:custGeom>
                <a:avLst/>
                <a:gdLst>
                  <a:gd name="connsiteX0" fmla="*/ 0 w 584594"/>
                  <a:gd name="connsiteY0" fmla="*/ 136541 h 177411"/>
                  <a:gd name="connsiteX1" fmla="*/ 97277 w 584594"/>
                  <a:gd name="connsiteY1" fmla="*/ 354 h 177411"/>
                  <a:gd name="connsiteX2" fmla="*/ 408562 w 584594"/>
                  <a:gd name="connsiteY2" fmla="*/ 97630 h 177411"/>
                  <a:gd name="connsiteX3" fmla="*/ 583660 w 584594"/>
                  <a:gd name="connsiteY3" fmla="*/ 117086 h 177411"/>
                  <a:gd name="connsiteX4" fmla="*/ 466928 w 584594"/>
                  <a:gd name="connsiteY4" fmla="*/ 165724 h 177411"/>
                  <a:gd name="connsiteX5" fmla="*/ 233464 w 584594"/>
                  <a:gd name="connsiteY5" fmla="*/ 117086 h 177411"/>
                  <a:gd name="connsiteX6" fmla="*/ 136187 w 584594"/>
                  <a:gd name="connsiteY6" fmla="*/ 107358 h 177411"/>
                  <a:gd name="connsiteX7" fmla="*/ 97277 w 584594"/>
                  <a:gd name="connsiteY7" fmla="*/ 175452 h 177411"/>
                  <a:gd name="connsiteX8" fmla="*/ 0 w 584594"/>
                  <a:gd name="connsiteY8" fmla="*/ 136541 h 17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594" h="177411">
                    <a:moveTo>
                      <a:pt x="0" y="136541"/>
                    </a:moveTo>
                    <a:cubicBezTo>
                      <a:pt x="0" y="107358"/>
                      <a:pt x="29184" y="6839"/>
                      <a:pt x="97277" y="354"/>
                    </a:cubicBezTo>
                    <a:cubicBezTo>
                      <a:pt x="165370" y="-6131"/>
                      <a:pt x="327498" y="78175"/>
                      <a:pt x="408562" y="97630"/>
                    </a:cubicBezTo>
                    <a:cubicBezTo>
                      <a:pt x="489626" y="117085"/>
                      <a:pt x="573932" y="105737"/>
                      <a:pt x="583660" y="117086"/>
                    </a:cubicBezTo>
                    <a:cubicBezTo>
                      <a:pt x="593388" y="128435"/>
                      <a:pt x="525294" y="165724"/>
                      <a:pt x="466928" y="165724"/>
                    </a:cubicBezTo>
                    <a:cubicBezTo>
                      <a:pt x="408562" y="165724"/>
                      <a:pt x="288587" y="126814"/>
                      <a:pt x="233464" y="117086"/>
                    </a:cubicBezTo>
                    <a:cubicBezTo>
                      <a:pt x="178341" y="107358"/>
                      <a:pt x="158885" y="97630"/>
                      <a:pt x="136187" y="107358"/>
                    </a:cubicBezTo>
                    <a:cubicBezTo>
                      <a:pt x="113489" y="117086"/>
                      <a:pt x="119975" y="167346"/>
                      <a:pt x="97277" y="175452"/>
                    </a:cubicBezTo>
                    <a:cubicBezTo>
                      <a:pt x="74579" y="183558"/>
                      <a:pt x="0" y="165724"/>
                      <a:pt x="0" y="136541"/>
                    </a:cubicBezTo>
                    <a:close/>
                  </a:path>
                </a:pathLst>
              </a:custGeom>
              <a:solidFill>
                <a:srgbClr val="B48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a:extLst>
                  <a:ext uri="{FF2B5EF4-FFF2-40B4-BE49-F238E27FC236}">
                    <a16:creationId xmlns:a16="http://schemas.microsoft.com/office/drawing/2014/main" id="{2D560A40-E6E5-4276-B163-742026BE34B8}"/>
                  </a:ext>
                </a:extLst>
              </p:cNvPr>
              <p:cNvSpPr/>
              <p:nvPr/>
            </p:nvSpPr>
            <p:spPr>
              <a:xfrm>
                <a:off x="4503916" y="4460899"/>
                <a:ext cx="45720" cy="64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ectangle 57">
                <a:extLst>
                  <a:ext uri="{FF2B5EF4-FFF2-40B4-BE49-F238E27FC236}">
                    <a16:creationId xmlns:a16="http://schemas.microsoft.com/office/drawing/2014/main" id="{389F0F24-44B6-440A-8799-1BFF647ACAD2}"/>
                  </a:ext>
                </a:extLst>
              </p:cNvPr>
              <p:cNvSpPr/>
              <p:nvPr/>
            </p:nvSpPr>
            <p:spPr>
              <a:xfrm>
                <a:off x="4548580" y="5320179"/>
                <a:ext cx="184452" cy="536928"/>
              </a:xfrm>
              <a:custGeom>
                <a:avLst/>
                <a:gdLst>
                  <a:gd name="connsiteX0" fmla="*/ 0 w 119743"/>
                  <a:gd name="connsiteY0" fmla="*/ 0 h 914400"/>
                  <a:gd name="connsiteX1" fmla="*/ 119743 w 119743"/>
                  <a:gd name="connsiteY1" fmla="*/ 0 h 914400"/>
                  <a:gd name="connsiteX2" fmla="*/ 119743 w 119743"/>
                  <a:gd name="connsiteY2" fmla="*/ 914400 h 914400"/>
                  <a:gd name="connsiteX3" fmla="*/ 0 w 119743"/>
                  <a:gd name="connsiteY3" fmla="*/ 914400 h 914400"/>
                  <a:gd name="connsiteX4" fmla="*/ 0 w 119743"/>
                  <a:gd name="connsiteY4" fmla="*/ 0 h 914400"/>
                  <a:gd name="connsiteX0" fmla="*/ 0 w 158653"/>
                  <a:gd name="connsiteY0" fmla="*/ 0 h 914400"/>
                  <a:gd name="connsiteX1" fmla="*/ 158653 w 158653"/>
                  <a:gd name="connsiteY1" fmla="*/ 0 h 914400"/>
                  <a:gd name="connsiteX2" fmla="*/ 119743 w 158653"/>
                  <a:gd name="connsiteY2" fmla="*/ 914400 h 914400"/>
                  <a:gd name="connsiteX3" fmla="*/ 0 w 158653"/>
                  <a:gd name="connsiteY3" fmla="*/ 914400 h 914400"/>
                  <a:gd name="connsiteX4" fmla="*/ 0 w 158653"/>
                  <a:gd name="connsiteY4" fmla="*/ 0 h 914400"/>
                  <a:gd name="connsiteX0" fmla="*/ 29183 w 158653"/>
                  <a:gd name="connsiteY0" fmla="*/ 0 h 933855"/>
                  <a:gd name="connsiteX1" fmla="*/ 158653 w 158653"/>
                  <a:gd name="connsiteY1" fmla="*/ 19455 h 933855"/>
                  <a:gd name="connsiteX2" fmla="*/ 119743 w 158653"/>
                  <a:gd name="connsiteY2" fmla="*/ 933855 h 933855"/>
                  <a:gd name="connsiteX3" fmla="*/ 0 w 158653"/>
                  <a:gd name="connsiteY3" fmla="*/ 933855 h 933855"/>
                  <a:gd name="connsiteX4" fmla="*/ 29183 w 158653"/>
                  <a:gd name="connsiteY4" fmla="*/ 0 h 933855"/>
                  <a:gd name="connsiteX0" fmla="*/ 29183 w 226165"/>
                  <a:gd name="connsiteY0" fmla="*/ 3649 h 937504"/>
                  <a:gd name="connsiteX1" fmla="*/ 226165 w 226165"/>
                  <a:gd name="connsiteY1" fmla="*/ 0 h 937504"/>
                  <a:gd name="connsiteX2" fmla="*/ 119743 w 226165"/>
                  <a:gd name="connsiteY2" fmla="*/ 937504 h 937504"/>
                  <a:gd name="connsiteX3" fmla="*/ 0 w 226165"/>
                  <a:gd name="connsiteY3" fmla="*/ 937504 h 937504"/>
                  <a:gd name="connsiteX4" fmla="*/ 29183 w 226165"/>
                  <a:gd name="connsiteY4" fmla="*/ 3649 h 937504"/>
                  <a:gd name="connsiteX0" fmla="*/ 18935 w 215917"/>
                  <a:gd name="connsiteY0" fmla="*/ 3649 h 937504"/>
                  <a:gd name="connsiteX1" fmla="*/ 215917 w 215917"/>
                  <a:gd name="connsiteY1" fmla="*/ 0 h 937504"/>
                  <a:gd name="connsiteX2" fmla="*/ 109495 w 215917"/>
                  <a:gd name="connsiteY2" fmla="*/ 937504 h 937504"/>
                  <a:gd name="connsiteX3" fmla="*/ 0 w 215917"/>
                  <a:gd name="connsiteY3" fmla="*/ 642901 h 937504"/>
                  <a:gd name="connsiteX4" fmla="*/ 18935 w 215917"/>
                  <a:gd name="connsiteY4" fmla="*/ 3649 h 937504"/>
                  <a:gd name="connsiteX0" fmla="*/ 18935 w 215917"/>
                  <a:gd name="connsiteY0" fmla="*/ 3649 h 642901"/>
                  <a:gd name="connsiteX1" fmla="*/ 215917 w 215917"/>
                  <a:gd name="connsiteY1" fmla="*/ 0 h 642901"/>
                  <a:gd name="connsiteX2" fmla="*/ 142801 w 215917"/>
                  <a:gd name="connsiteY2" fmla="*/ 637640 h 642901"/>
                  <a:gd name="connsiteX3" fmla="*/ 0 w 215917"/>
                  <a:gd name="connsiteY3" fmla="*/ 642901 h 642901"/>
                  <a:gd name="connsiteX4" fmla="*/ 18935 w 215917"/>
                  <a:gd name="connsiteY4" fmla="*/ 3649 h 642901"/>
                  <a:gd name="connsiteX0" fmla="*/ 16373 w 213355"/>
                  <a:gd name="connsiteY0" fmla="*/ 3649 h 637640"/>
                  <a:gd name="connsiteX1" fmla="*/ 213355 w 213355"/>
                  <a:gd name="connsiteY1" fmla="*/ 0 h 637640"/>
                  <a:gd name="connsiteX2" fmla="*/ 140239 w 213355"/>
                  <a:gd name="connsiteY2" fmla="*/ 637640 h 637640"/>
                  <a:gd name="connsiteX3" fmla="*/ 0 w 213355"/>
                  <a:gd name="connsiteY3" fmla="*/ 637640 h 637640"/>
                  <a:gd name="connsiteX4" fmla="*/ 16373 w 213355"/>
                  <a:gd name="connsiteY4" fmla="*/ 3649 h 637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55" h="637640">
                    <a:moveTo>
                      <a:pt x="16373" y="3649"/>
                    </a:moveTo>
                    <a:lnTo>
                      <a:pt x="213355" y="0"/>
                    </a:lnTo>
                    <a:lnTo>
                      <a:pt x="140239" y="637640"/>
                    </a:lnTo>
                    <a:lnTo>
                      <a:pt x="0" y="637640"/>
                    </a:lnTo>
                    <a:lnTo>
                      <a:pt x="16373" y="364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204">
                <a:extLst>
                  <a:ext uri="{FF2B5EF4-FFF2-40B4-BE49-F238E27FC236}">
                    <a16:creationId xmlns:a16="http://schemas.microsoft.com/office/drawing/2014/main" id="{A3A1705C-070A-40FB-BC17-2E12FF2E02FF}"/>
                  </a:ext>
                </a:extLst>
              </p:cNvPr>
              <p:cNvSpPr/>
              <p:nvPr/>
            </p:nvSpPr>
            <p:spPr>
              <a:xfrm>
                <a:off x="4627464" y="4445960"/>
                <a:ext cx="368192" cy="359897"/>
              </a:xfrm>
              <a:custGeom>
                <a:avLst/>
                <a:gdLst>
                  <a:gd name="connsiteX0" fmla="*/ 93111 w 368192"/>
                  <a:gd name="connsiteY0" fmla="*/ 2822 h 359897"/>
                  <a:gd name="connsiteX1" fmla="*/ 365485 w 368192"/>
                  <a:gd name="connsiteY1" fmla="*/ 314108 h 359897"/>
                  <a:gd name="connsiteX2" fmla="*/ 219570 w 368192"/>
                  <a:gd name="connsiteY2" fmla="*/ 343291 h 359897"/>
                  <a:gd name="connsiteX3" fmla="*/ 5562 w 368192"/>
                  <a:gd name="connsiteY3" fmla="*/ 168193 h 359897"/>
                  <a:gd name="connsiteX4" fmla="*/ 93111 w 368192"/>
                  <a:gd name="connsiteY4" fmla="*/ 2822 h 35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192" h="359897">
                    <a:moveTo>
                      <a:pt x="93111" y="2822"/>
                    </a:moveTo>
                    <a:cubicBezTo>
                      <a:pt x="153098" y="27141"/>
                      <a:pt x="344409" y="257363"/>
                      <a:pt x="365485" y="314108"/>
                    </a:cubicBezTo>
                    <a:cubicBezTo>
                      <a:pt x="386561" y="370853"/>
                      <a:pt x="279557" y="367610"/>
                      <a:pt x="219570" y="343291"/>
                    </a:cubicBezTo>
                    <a:cubicBezTo>
                      <a:pt x="159583" y="318972"/>
                      <a:pt x="28260" y="218453"/>
                      <a:pt x="5562" y="168193"/>
                    </a:cubicBezTo>
                    <a:cubicBezTo>
                      <a:pt x="-17136" y="117933"/>
                      <a:pt x="33124" y="-21497"/>
                      <a:pt x="93111" y="2822"/>
                    </a:cubicBezTo>
                    <a:close/>
                  </a:path>
                </a:pathLst>
              </a:custGeom>
              <a:solidFill>
                <a:srgbClr val="C2C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ectangle 57">
                <a:extLst>
                  <a:ext uri="{FF2B5EF4-FFF2-40B4-BE49-F238E27FC236}">
                    <a16:creationId xmlns:a16="http://schemas.microsoft.com/office/drawing/2014/main" id="{015443B3-0FBB-45BB-BE31-01F303DFB408}"/>
                  </a:ext>
                </a:extLst>
              </p:cNvPr>
              <p:cNvSpPr/>
              <p:nvPr/>
            </p:nvSpPr>
            <p:spPr>
              <a:xfrm>
                <a:off x="4795299" y="5337766"/>
                <a:ext cx="170610" cy="517632"/>
              </a:xfrm>
              <a:custGeom>
                <a:avLst/>
                <a:gdLst>
                  <a:gd name="connsiteX0" fmla="*/ 0 w 119743"/>
                  <a:gd name="connsiteY0" fmla="*/ 0 h 914400"/>
                  <a:gd name="connsiteX1" fmla="*/ 119743 w 119743"/>
                  <a:gd name="connsiteY1" fmla="*/ 0 h 914400"/>
                  <a:gd name="connsiteX2" fmla="*/ 119743 w 119743"/>
                  <a:gd name="connsiteY2" fmla="*/ 914400 h 914400"/>
                  <a:gd name="connsiteX3" fmla="*/ 0 w 119743"/>
                  <a:gd name="connsiteY3" fmla="*/ 914400 h 914400"/>
                  <a:gd name="connsiteX4" fmla="*/ 0 w 119743"/>
                  <a:gd name="connsiteY4" fmla="*/ 0 h 914400"/>
                  <a:gd name="connsiteX0" fmla="*/ 0 w 158653"/>
                  <a:gd name="connsiteY0" fmla="*/ 0 h 914400"/>
                  <a:gd name="connsiteX1" fmla="*/ 158653 w 158653"/>
                  <a:gd name="connsiteY1" fmla="*/ 0 h 914400"/>
                  <a:gd name="connsiteX2" fmla="*/ 119743 w 158653"/>
                  <a:gd name="connsiteY2" fmla="*/ 914400 h 914400"/>
                  <a:gd name="connsiteX3" fmla="*/ 0 w 158653"/>
                  <a:gd name="connsiteY3" fmla="*/ 914400 h 914400"/>
                  <a:gd name="connsiteX4" fmla="*/ 0 w 158653"/>
                  <a:gd name="connsiteY4" fmla="*/ 0 h 914400"/>
                  <a:gd name="connsiteX0" fmla="*/ 29183 w 158653"/>
                  <a:gd name="connsiteY0" fmla="*/ 0 h 933855"/>
                  <a:gd name="connsiteX1" fmla="*/ 158653 w 158653"/>
                  <a:gd name="connsiteY1" fmla="*/ 19455 h 933855"/>
                  <a:gd name="connsiteX2" fmla="*/ 119743 w 158653"/>
                  <a:gd name="connsiteY2" fmla="*/ 933855 h 933855"/>
                  <a:gd name="connsiteX3" fmla="*/ 0 w 158653"/>
                  <a:gd name="connsiteY3" fmla="*/ 933855 h 933855"/>
                  <a:gd name="connsiteX4" fmla="*/ 29183 w 158653"/>
                  <a:gd name="connsiteY4" fmla="*/ 0 h 933855"/>
                  <a:gd name="connsiteX0" fmla="*/ 0 w 196980"/>
                  <a:gd name="connsiteY0" fmla="*/ 0 h 956960"/>
                  <a:gd name="connsiteX1" fmla="*/ 196980 w 196980"/>
                  <a:gd name="connsiteY1" fmla="*/ 42560 h 956960"/>
                  <a:gd name="connsiteX2" fmla="*/ 158070 w 196980"/>
                  <a:gd name="connsiteY2" fmla="*/ 956960 h 956960"/>
                  <a:gd name="connsiteX3" fmla="*/ 38327 w 196980"/>
                  <a:gd name="connsiteY3" fmla="*/ 956960 h 956960"/>
                  <a:gd name="connsiteX4" fmla="*/ 0 w 196980"/>
                  <a:gd name="connsiteY4" fmla="*/ 0 h 956960"/>
                  <a:gd name="connsiteX0" fmla="*/ 0 w 196980"/>
                  <a:gd name="connsiteY0" fmla="*/ 0 h 956960"/>
                  <a:gd name="connsiteX1" fmla="*/ 196980 w 196980"/>
                  <a:gd name="connsiteY1" fmla="*/ 42560 h 956960"/>
                  <a:gd name="connsiteX2" fmla="*/ 158070 w 196980"/>
                  <a:gd name="connsiteY2" fmla="*/ 956960 h 956960"/>
                  <a:gd name="connsiteX3" fmla="*/ 27215 w 196980"/>
                  <a:gd name="connsiteY3" fmla="*/ 580466 h 956960"/>
                  <a:gd name="connsiteX4" fmla="*/ 0 w 196980"/>
                  <a:gd name="connsiteY4" fmla="*/ 0 h 956960"/>
                  <a:gd name="connsiteX0" fmla="*/ 0 w 202519"/>
                  <a:gd name="connsiteY0" fmla="*/ 0 h 648920"/>
                  <a:gd name="connsiteX1" fmla="*/ 196980 w 202519"/>
                  <a:gd name="connsiteY1" fmla="*/ 42560 h 648920"/>
                  <a:gd name="connsiteX2" fmla="*/ 202519 w 202519"/>
                  <a:gd name="connsiteY2" fmla="*/ 648920 h 648920"/>
                  <a:gd name="connsiteX3" fmla="*/ 27215 w 202519"/>
                  <a:gd name="connsiteY3" fmla="*/ 580466 h 648920"/>
                  <a:gd name="connsiteX4" fmla="*/ 0 w 202519"/>
                  <a:gd name="connsiteY4" fmla="*/ 0 h 648920"/>
                  <a:gd name="connsiteX0" fmla="*/ 0 w 202519"/>
                  <a:gd name="connsiteY0" fmla="*/ 0 h 648920"/>
                  <a:gd name="connsiteX1" fmla="*/ 196980 w 202519"/>
                  <a:gd name="connsiteY1" fmla="*/ 42560 h 648920"/>
                  <a:gd name="connsiteX2" fmla="*/ 202519 w 202519"/>
                  <a:gd name="connsiteY2" fmla="*/ 648920 h 648920"/>
                  <a:gd name="connsiteX3" fmla="*/ 27215 w 202519"/>
                  <a:gd name="connsiteY3" fmla="*/ 614661 h 648920"/>
                  <a:gd name="connsiteX4" fmla="*/ 0 w 202519"/>
                  <a:gd name="connsiteY4" fmla="*/ 0 h 648920"/>
                  <a:gd name="connsiteX0" fmla="*/ 0 w 197565"/>
                  <a:gd name="connsiteY0" fmla="*/ 0 h 622616"/>
                  <a:gd name="connsiteX1" fmla="*/ 196980 w 197565"/>
                  <a:gd name="connsiteY1" fmla="*/ 42560 h 622616"/>
                  <a:gd name="connsiteX2" fmla="*/ 197395 w 197565"/>
                  <a:gd name="connsiteY2" fmla="*/ 622616 h 622616"/>
                  <a:gd name="connsiteX3" fmla="*/ 27215 w 197565"/>
                  <a:gd name="connsiteY3" fmla="*/ 614661 h 622616"/>
                  <a:gd name="connsiteX4" fmla="*/ 0 w 197565"/>
                  <a:gd name="connsiteY4" fmla="*/ 0 h 622616"/>
                  <a:gd name="connsiteX0" fmla="*/ 0 w 197565"/>
                  <a:gd name="connsiteY0" fmla="*/ 0 h 617355"/>
                  <a:gd name="connsiteX1" fmla="*/ 196980 w 197565"/>
                  <a:gd name="connsiteY1" fmla="*/ 42560 h 617355"/>
                  <a:gd name="connsiteX2" fmla="*/ 197395 w 197565"/>
                  <a:gd name="connsiteY2" fmla="*/ 617355 h 617355"/>
                  <a:gd name="connsiteX3" fmla="*/ 27215 w 197565"/>
                  <a:gd name="connsiteY3" fmla="*/ 614661 h 617355"/>
                  <a:gd name="connsiteX4" fmla="*/ 0 w 197565"/>
                  <a:gd name="connsiteY4" fmla="*/ 0 h 617355"/>
                  <a:gd name="connsiteX0" fmla="*/ 0 w 197345"/>
                  <a:gd name="connsiteY0" fmla="*/ 0 h 614661"/>
                  <a:gd name="connsiteX1" fmla="*/ 196980 w 197345"/>
                  <a:gd name="connsiteY1" fmla="*/ 42560 h 614661"/>
                  <a:gd name="connsiteX2" fmla="*/ 194833 w 197345"/>
                  <a:gd name="connsiteY2" fmla="*/ 609464 h 614661"/>
                  <a:gd name="connsiteX3" fmla="*/ 27215 w 197345"/>
                  <a:gd name="connsiteY3" fmla="*/ 614661 h 614661"/>
                  <a:gd name="connsiteX4" fmla="*/ 0 w 197345"/>
                  <a:gd name="connsiteY4" fmla="*/ 0 h 614661"/>
                  <a:gd name="connsiteX0" fmla="*/ 0 w 197345"/>
                  <a:gd name="connsiteY0" fmla="*/ 0 h 614725"/>
                  <a:gd name="connsiteX1" fmla="*/ 196980 w 197345"/>
                  <a:gd name="connsiteY1" fmla="*/ 42560 h 614725"/>
                  <a:gd name="connsiteX2" fmla="*/ 194833 w 197345"/>
                  <a:gd name="connsiteY2" fmla="*/ 614725 h 614725"/>
                  <a:gd name="connsiteX3" fmla="*/ 27215 w 197345"/>
                  <a:gd name="connsiteY3" fmla="*/ 614661 h 614725"/>
                  <a:gd name="connsiteX4" fmla="*/ 0 w 197345"/>
                  <a:gd name="connsiteY4" fmla="*/ 0 h 6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45" h="614725">
                    <a:moveTo>
                      <a:pt x="0" y="0"/>
                    </a:moveTo>
                    <a:lnTo>
                      <a:pt x="196980" y="42560"/>
                    </a:lnTo>
                    <a:cubicBezTo>
                      <a:pt x="198826" y="244680"/>
                      <a:pt x="192987" y="412605"/>
                      <a:pt x="194833" y="614725"/>
                    </a:cubicBezTo>
                    <a:lnTo>
                      <a:pt x="27215" y="614661"/>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7" name="Freeform 82">
              <a:extLst>
                <a:ext uri="{FF2B5EF4-FFF2-40B4-BE49-F238E27FC236}">
                  <a16:creationId xmlns:a16="http://schemas.microsoft.com/office/drawing/2014/main" id="{D38068E7-6AA6-4E04-8AC9-E01AF92B7158}"/>
                </a:ext>
              </a:extLst>
            </p:cNvPr>
            <p:cNvSpPr/>
            <p:nvPr/>
          </p:nvSpPr>
          <p:spPr>
            <a:xfrm flipH="1">
              <a:off x="4269212" y="4405263"/>
              <a:ext cx="265723" cy="164024"/>
            </a:xfrm>
            <a:custGeom>
              <a:avLst/>
              <a:gdLst>
                <a:gd name="connsiteX0" fmla="*/ 3615 w 226564"/>
                <a:gd name="connsiteY0" fmla="*/ 16956 h 216984"/>
                <a:gd name="connsiteX1" fmla="*/ 225071 w 226564"/>
                <a:gd name="connsiteY1" fmla="*/ 33625 h 216984"/>
                <a:gd name="connsiteX2" fmla="*/ 96483 w 226564"/>
                <a:gd name="connsiteY2" fmla="*/ 216981 h 216984"/>
                <a:gd name="connsiteX3" fmla="*/ 3615 w 226564"/>
                <a:gd name="connsiteY3" fmla="*/ 16956 h 216984"/>
                <a:gd name="connsiteX0" fmla="*/ 6895 w 229554"/>
                <a:gd name="connsiteY0" fmla="*/ 16956 h 216984"/>
                <a:gd name="connsiteX1" fmla="*/ 228351 w 229554"/>
                <a:gd name="connsiteY1" fmla="*/ 33625 h 216984"/>
                <a:gd name="connsiteX2" fmla="*/ 70515 w 229554"/>
                <a:gd name="connsiteY2" fmla="*/ 216981 h 216984"/>
                <a:gd name="connsiteX3" fmla="*/ 6895 w 229554"/>
                <a:gd name="connsiteY3" fmla="*/ 16956 h 216984"/>
                <a:gd name="connsiteX0" fmla="*/ 5861 w 230409"/>
                <a:gd name="connsiteY0" fmla="*/ 16956 h 240210"/>
                <a:gd name="connsiteX1" fmla="*/ 227317 w 230409"/>
                <a:gd name="connsiteY1" fmla="*/ 33625 h 240210"/>
                <a:gd name="connsiteX2" fmla="*/ 127717 w 230409"/>
                <a:gd name="connsiteY2" fmla="*/ 215608 h 240210"/>
                <a:gd name="connsiteX3" fmla="*/ 69481 w 230409"/>
                <a:gd name="connsiteY3" fmla="*/ 216981 h 240210"/>
                <a:gd name="connsiteX4" fmla="*/ 5861 w 230409"/>
                <a:gd name="connsiteY4" fmla="*/ 16956 h 240210"/>
                <a:gd name="connsiteX0" fmla="*/ 4598 w 229146"/>
                <a:gd name="connsiteY0" fmla="*/ 30201 h 414750"/>
                <a:gd name="connsiteX1" fmla="*/ 226054 w 229146"/>
                <a:gd name="connsiteY1" fmla="*/ 46870 h 414750"/>
                <a:gd name="connsiteX2" fmla="*/ 126454 w 229146"/>
                <a:gd name="connsiteY2" fmla="*/ 228853 h 414750"/>
                <a:gd name="connsiteX3" fmla="*/ 79919 w 229146"/>
                <a:gd name="connsiteY3" fmla="*/ 410790 h 414750"/>
                <a:gd name="connsiteX4" fmla="*/ 4598 w 229146"/>
                <a:gd name="connsiteY4" fmla="*/ 30201 h 414750"/>
                <a:gd name="connsiteX0" fmla="*/ 5446 w 229994"/>
                <a:gd name="connsiteY0" fmla="*/ 16372 h 396967"/>
                <a:gd name="connsiteX1" fmla="*/ 226902 w 229994"/>
                <a:gd name="connsiteY1" fmla="*/ 33041 h 396967"/>
                <a:gd name="connsiteX2" fmla="*/ 127302 w 229994"/>
                <a:gd name="connsiteY2" fmla="*/ 215024 h 396967"/>
                <a:gd name="connsiteX3" fmla="*/ 80767 w 229994"/>
                <a:gd name="connsiteY3" fmla="*/ 396961 h 396967"/>
                <a:gd name="connsiteX4" fmla="*/ 68801 w 229994"/>
                <a:gd name="connsiteY4" fmla="*/ 208334 h 396967"/>
                <a:gd name="connsiteX5" fmla="*/ 5446 w 229994"/>
                <a:gd name="connsiteY5" fmla="*/ 16372 h 396967"/>
                <a:gd name="connsiteX0" fmla="*/ 5446 w 229994"/>
                <a:gd name="connsiteY0" fmla="*/ 16372 h 423223"/>
                <a:gd name="connsiteX1" fmla="*/ 226902 w 229994"/>
                <a:gd name="connsiteY1" fmla="*/ 33041 h 423223"/>
                <a:gd name="connsiteX2" fmla="*/ 127302 w 229994"/>
                <a:gd name="connsiteY2" fmla="*/ 215024 h 423223"/>
                <a:gd name="connsiteX3" fmla="*/ 127300 w 229994"/>
                <a:gd name="connsiteY3" fmla="*/ 402278 h 423223"/>
                <a:gd name="connsiteX4" fmla="*/ 80767 w 229994"/>
                <a:gd name="connsiteY4" fmla="*/ 396961 h 423223"/>
                <a:gd name="connsiteX5" fmla="*/ 68801 w 229994"/>
                <a:gd name="connsiteY5" fmla="*/ 208334 h 423223"/>
                <a:gd name="connsiteX6" fmla="*/ 5446 w 229994"/>
                <a:gd name="connsiteY6" fmla="*/ 16372 h 423223"/>
                <a:gd name="connsiteX0" fmla="*/ 5446 w 229994"/>
                <a:gd name="connsiteY0" fmla="*/ 16372 h 415862"/>
                <a:gd name="connsiteX1" fmla="*/ 226902 w 229994"/>
                <a:gd name="connsiteY1" fmla="*/ 33041 h 415862"/>
                <a:gd name="connsiteX2" fmla="*/ 127302 w 229994"/>
                <a:gd name="connsiteY2" fmla="*/ 215024 h 415862"/>
                <a:gd name="connsiteX3" fmla="*/ 162398 w 229994"/>
                <a:gd name="connsiteY3" fmla="*/ 335397 h 415862"/>
                <a:gd name="connsiteX4" fmla="*/ 127300 w 229994"/>
                <a:gd name="connsiteY4" fmla="*/ 402278 h 415862"/>
                <a:gd name="connsiteX5" fmla="*/ 80767 w 229994"/>
                <a:gd name="connsiteY5" fmla="*/ 396961 h 415862"/>
                <a:gd name="connsiteX6" fmla="*/ 68801 w 229994"/>
                <a:gd name="connsiteY6" fmla="*/ 208334 h 415862"/>
                <a:gd name="connsiteX7" fmla="*/ 5446 w 229994"/>
                <a:gd name="connsiteY7" fmla="*/ 16372 h 415862"/>
                <a:gd name="connsiteX0" fmla="*/ 5446 w 525089"/>
                <a:gd name="connsiteY0" fmla="*/ 16372 h 415862"/>
                <a:gd name="connsiteX1" fmla="*/ 226902 w 525089"/>
                <a:gd name="connsiteY1" fmla="*/ 33041 h 415862"/>
                <a:gd name="connsiteX2" fmla="*/ 127302 w 525089"/>
                <a:gd name="connsiteY2" fmla="*/ 215024 h 415862"/>
                <a:gd name="connsiteX3" fmla="*/ 525089 w 525089"/>
                <a:gd name="connsiteY3" fmla="*/ 342084 h 415862"/>
                <a:gd name="connsiteX4" fmla="*/ 127300 w 525089"/>
                <a:gd name="connsiteY4" fmla="*/ 402278 h 415862"/>
                <a:gd name="connsiteX5" fmla="*/ 80767 w 525089"/>
                <a:gd name="connsiteY5" fmla="*/ 396961 h 415862"/>
                <a:gd name="connsiteX6" fmla="*/ 68801 w 525089"/>
                <a:gd name="connsiteY6" fmla="*/ 208334 h 415862"/>
                <a:gd name="connsiteX7" fmla="*/ 5446 w 525089"/>
                <a:gd name="connsiteY7" fmla="*/ 16372 h 415862"/>
                <a:gd name="connsiteX0" fmla="*/ 5446 w 525924"/>
                <a:gd name="connsiteY0" fmla="*/ 16372 h 415862"/>
                <a:gd name="connsiteX1" fmla="*/ 226902 w 525924"/>
                <a:gd name="connsiteY1" fmla="*/ 33041 h 415862"/>
                <a:gd name="connsiteX2" fmla="*/ 127302 w 525924"/>
                <a:gd name="connsiteY2" fmla="*/ 215024 h 415862"/>
                <a:gd name="connsiteX3" fmla="*/ 150699 w 525924"/>
                <a:gd name="connsiteY3" fmla="*/ 348776 h 415862"/>
                <a:gd name="connsiteX4" fmla="*/ 525089 w 525924"/>
                <a:gd name="connsiteY4" fmla="*/ 342084 h 415862"/>
                <a:gd name="connsiteX5" fmla="*/ 127300 w 525924"/>
                <a:gd name="connsiteY5" fmla="*/ 402278 h 415862"/>
                <a:gd name="connsiteX6" fmla="*/ 80767 w 525924"/>
                <a:gd name="connsiteY6" fmla="*/ 396961 h 415862"/>
                <a:gd name="connsiteX7" fmla="*/ 68801 w 525924"/>
                <a:gd name="connsiteY7" fmla="*/ 208334 h 415862"/>
                <a:gd name="connsiteX8" fmla="*/ 5446 w 525924"/>
                <a:gd name="connsiteY8" fmla="*/ 16372 h 415862"/>
                <a:gd name="connsiteX0" fmla="*/ 5446 w 525924"/>
                <a:gd name="connsiteY0" fmla="*/ 16372 h 415862"/>
                <a:gd name="connsiteX1" fmla="*/ 226902 w 525924"/>
                <a:gd name="connsiteY1" fmla="*/ 33041 h 415862"/>
                <a:gd name="connsiteX2" fmla="*/ 127302 w 525924"/>
                <a:gd name="connsiteY2" fmla="*/ 215024 h 415862"/>
                <a:gd name="connsiteX3" fmla="*/ 150699 w 525924"/>
                <a:gd name="connsiteY3" fmla="*/ 348776 h 415862"/>
                <a:gd name="connsiteX4" fmla="*/ 525089 w 525924"/>
                <a:gd name="connsiteY4" fmla="*/ 342084 h 415862"/>
                <a:gd name="connsiteX5" fmla="*/ 127300 w 525924"/>
                <a:gd name="connsiteY5" fmla="*/ 402278 h 415862"/>
                <a:gd name="connsiteX6" fmla="*/ 80767 w 525924"/>
                <a:gd name="connsiteY6" fmla="*/ 396961 h 415862"/>
                <a:gd name="connsiteX7" fmla="*/ 68801 w 525924"/>
                <a:gd name="connsiteY7" fmla="*/ 208334 h 415862"/>
                <a:gd name="connsiteX8" fmla="*/ 5446 w 525924"/>
                <a:gd name="connsiteY8" fmla="*/ 16372 h 415862"/>
                <a:gd name="connsiteX0" fmla="*/ 5446 w 543432"/>
                <a:gd name="connsiteY0" fmla="*/ 16372 h 415862"/>
                <a:gd name="connsiteX1" fmla="*/ 226902 w 543432"/>
                <a:gd name="connsiteY1" fmla="*/ 33041 h 415862"/>
                <a:gd name="connsiteX2" fmla="*/ 127302 w 543432"/>
                <a:gd name="connsiteY2" fmla="*/ 215024 h 415862"/>
                <a:gd name="connsiteX3" fmla="*/ 150699 w 543432"/>
                <a:gd name="connsiteY3" fmla="*/ 348776 h 415862"/>
                <a:gd name="connsiteX4" fmla="*/ 542639 w 543432"/>
                <a:gd name="connsiteY4" fmla="*/ 322020 h 415862"/>
                <a:gd name="connsiteX5" fmla="*/ 127300 w 543432"/>
                <a:gd name="connsiteY5" fmla="*/ 402278 h 415862"/>
                <a:gd name="connsiteX6" fmla="*/ 80767 w 543432"/>
                <a:gd name="connsiteY6" fmla="*/ 396961 h 415862"/>
                <a:gd name="connsiteX7" fmla="*/ 68801 w 543432"/>
                <a:gd name="connsiteY7" fmla="*/ 208334 h 415862"/>
                <a:gd name="connsiteX8" fmla="*/ 5446 w 543432"/>
                <a:gd name="connsiteY8" fmla="*/ 16372 h 415862"/>
                <a:gd name="connsiteX0" fmla="*/ 5446 w 575061"/>
                <a:gd name="connsiteY0" fmla="*/ 16372 h 415505"/>
                <a:gd name="connsiteX1" fmla="*/ 226902 w 575061"/>
                <a:gd name="connsiteY1" fmla="*/ 33041 h 415505"/>
                <a:gd name="connsiteX2" fmla="*/ 127302 w 575061"/>
                <a:gd name="connsiteY2" fmla="*/ 215024 h 415505"/>
                <a:gd name="connsiteX3" fmla="*/ 150699 w 575061"/>
                <a:gd name="connsiteY3" fmla="*/ 348776 h 415505"/>
                <a:gd name="connsiteX4" fmla="*/ 542639 w 575061"/>
                <a:gd name="connsiteY4" fmla="*/ 322020 h 415505"/>
                <a:gd name="connsiteX5" fmla="*/ 513388 w 575061"/>
                <a:gd name="connsiteY5" fmla="*/ 368837 h 415505"/>
                <a:gd name="connsiteX6" fmla="*/ 127300 w 575061"/>
                <a:gd name="connsiteY6" fmla="*/ 402278 h 415505"/>
                <a:gd name="connsiteX7" fmla="*/ 80767 w 575061"/>
                <a:gd name="connsiteY7" fmla="*/ 396961 h 415505"/>
                <a:gd name="connsiteX8" fmla="*/ 68801 w 575061"/>
                <a:gd name="connsiteY8" fmla="*/ 208334 h 415505"/>
                <a:gd name="connsiteX9" fmla="*/ 5446 w 575061"/>
                <a:gd name="connsiteY9" fmla="*/ 16372 h 415505"/>
                <a:gd name="connsiteX0" fmla="*/ 5446 w 575061"/>
                <a:gd name="connsiteY0" fmla="*/ 16372 h 415505"/>
                <a:gd name="connsiteX1" fmla="*/ 226902 w 575061"/>
                <a:gd name="connsiteY1" fmla="*/ 33041 h 415505"/>
                <a:gd name="connsiteX2" fmla="*/ 127302 w 575061"/>
                <a:gd name="connsiteY2" fmla="*/ 215024 h 415505"/>
                <a:gd name="connsiteX3" fmla="*/ 121451 w 575061"/>
                <a:gd name="connsiteY3" fmla="*/ 348776 h 415505"/>
                <a:gd name="connsiteX4" fmla="*/ 542639 w 575061"/>
                <a:gd name="connsiteY4" fmla="*/ 322020 h 415505"/>
                <a:gd name="connsiteX5" fmla="*/ 513388 w 575061"/>
                <a:gd name="connsiteY5" fmla="*/ 368837 h 415505"/>
                <a:gd name="connsiteX6" fmla="*/ 127300 w 575061"/>
                <a:gd name="connsiteY6" fmla="*/ 402278 h 415505"/>
                <a:gd name="connsiteX7" fmla="*/ 80767 w 575061"/>
                <a:gd name="connsiteY7" fmla="*/ 396961 h 415505"/>
                <a:gd name="connsiteX8" fmla="*/ 68801 w 575061"/>
                <a:gd name="connsiteY8" fmla="*/ 208334 h 415505"/>
                <a:gd name="connsiteX9" fmla="*/ 5446 w 575061"/>
                <a:gd name="connsiteY9" fmla="*/ 16372 h 415505"/>
                <a:gd name="connsiteX0" fmla="*/ 5446 w 575061"/>
                <a:gd name="connsiteY0" fmla="*/ 16372 h 415505"/>
                <a:gd name="connsiteX1" fmla="*/ 226902 w 575061"/>
                <a:gd name="connsiteY1" fmla="*/ 33041 h 415505"/>
                <a:gd name="connsiteX2" fmla="*/ 127302 w 575061"/>
                <a:gd name="connsiteY2" fmla="*/ 215024 h 415505"/>
                <a:gd name="connsiteX3" fmla="*/ 121451 w 575061"/>
                <a:gd name="connsiteY3" fmla="*/ 348776 h 415505"/>
                <a:gd name="connsiteX4" fmla="*/ 542639 w 575061"/>
                <a:gd name="connsiteY4" fmla="*/ 322020 h 415505"/>
                <a:gd name="connsiteX5" fmla="*/ 513388 w 575061"/>
                <a:gd name="connsiteY5" fmla="*/ 368837 h 415505"/>
                <a:gd name="connsiteX6" fmla="*/ 127300 w 575061"/>
                <a:gd name="connsiteY6" fmla="*/ 402278 h 415505"/>
                <a:gd name="connsiteX7" fmla="*/ 22267 w 575061"/>
                <a:gd name="connsiteY7" fmla="*/ 396961 h 415505"/>
                <a:gd name="connsiteX8" fmla="*/ 68801 w 575061"/>
                <a:gd name="connsiteY8" fmla="*/ 208334 h 415505"/>
                <a:gd name="connsiteX9" fmla="*/ 5446 w 575061"/>
                <a:gd name="connsiteY9" fmla="*/ 16372 h 415505"/>
                <a:gd name="connsiteX0" fmla="*/ 5446 w 575061"/>
                <a:gd name="connsiteY0" fmla="*/ 16372 h 406970"/>
                <a:gd name="connsiteX1" fmla="*/ 226902 w 575061"/>
                <a:gd name="connsiteY1" fmla="*/ 33041 h 406970"/>
                <a:gd name="connsiteX2" fmla="*/ 127302 w 575061"/>
                <a:gd name="connsiteY2" fmla="*/ 215024 h 406970"/>
                <a:gd name="connsiteX3" fmla="*/ 121451 w 575061"/>
                <a:gd name="connsiteY3" fmla="*/ 348776 h 406970"/>
                <a:gd name="connsiteX4" fmla="*/ 542639 w 575061"/>
                <a:gd name="connsiteY4" fmla="*/ 322020 h 406970"/>
                <a:gd name="connsiteX5" fmla="*/ 513388 w 575061"/>
                <a:gd name="connsiteY5" fmla="*/ 368837 h 406970"/>
                <a:gd name="connsiteX6" fmla="*/ 127300 w 575061"/>
                <a:gd name="connsiteY6" fmla="*/ 402278 h 406970"/>
                <a:gd name="connsiteX7" fmla="*/ 22267 w 575061"/>
                <a:gd name="connsiteY7" fmla="*/ 396961 h 406970"/>
                <a:gd name="connsiteX8" fmla="*/ 80499 w 575061"/>
                <a:gd name="connsiteY8" fmla="*/ 348776 h 406970"/>
                <a:gd name="connsiteX9" fmla="*/ 68801 w 575061"/>
                <a:gd name="connsiteY9" fmla="*/ 208334 h 406970"/>
                <a:gd name="connsiteX10" fmla="*/ 5446 w 575061"/>
                <a:gd name="connsiteY10" fmla="*/ 16372 h 406970"/>
                <a:gd name="connsiteX0" fmla="*/ 5446 w 575061"/>
                <a:gd name="connsiteY0" fmla="*/ 16372 h 409354"/>
                <a:gd name="connsiteX1" fmla="*/ 226902 w 575061"/>
                <a:gd name="connsiteY1" fmla="*/ 33041 h 409354"/>
                <a:gd name="connsiteX2" fmla="*/ 127302 w 575061"/>
                <a:gd name="connsiteY2" fmla="*/ 215024 h 409354"/>
                <a:gd name="connsiteX3" fmla="*/ 121451 w 575061"/>
                <a:gd name="connsiteY3" fmla="*/ 348776 h 409354"/>
                <a:gd name="connsiteX4" fmla="*/ 542639 w 575061"/>
                <a:gd name="connsiteY4" fmla="*/ 322020 h 409354"/>
                <a:gd name="connsiteX5" fmla="*/ 513388 w 575061"/>
                <a:gd name="connsiteY5" fmla="*/ 368837 h 409354"/>
                <a:gd name="connsiteX6" fmla="*/ 127300 w 575061"/>
                <a:gd name="connsiteY6" fmla="*/ 402278 h 409354"/>
                <a:gd name="connsiteX7" fmla="*/ 22267 w 575061"/>
                <a:gd name="connsiteY7" fmla="*/ 396961 h 409354"/>
                <a:gd name="connsiteX8" fmla="*/ 27851 w 575061"/>
                <a:gd name="connsiteY8" fmla="*/ 301965 h 409354"/>
                <a:gd name="connsiteX9" fmla="*/ 68801 w 575061"/>
                <a:gd name="connsiteY9" fmla="*/ 208334 h 409354"/>
                <a:gd name="connsiteX10" fmla="*/ 5446 w 575061"/>
                <a:gd name="connsiteY10" fmla="*/ 16372 h 409354"/>
                <a:gd name="connsiteX0" fmla="*/ 5446 w 575061"/>
                <a:gd name="connsiteY0" fmla="*/ 16372 h 407894"/>
                <a:gd name="connsiteX1" fmla="*/ 226902 w 575061"/>
                <a:gd name="connsiteY1" fmla="*/ 33041 h 407894"/>
                <a:gd name="connsiteX2" fmla="*/ 127302 w 575061"/>
                <a:gd name="connsiteY2" fmla="*/ 215024 h 407894"/>
                <a:gd name="connsiteX3" fmla="*/ 121451 w 575061"/>
                <a:gd name="connsiteY3" fmla="*/ 348776 h 407894"/>
                <a:gd name="connsiteX4" fmla="*/ 542639 w 575061"/>
                <a:gd name="connsiteY4" fmla="*/ 322020 h 407894"/>
                <a:gd name="connsiteX5" fmla="*/ 513388 w 575061"/>
                <a:gd name="connsiteY5" fmla="*/ 368837 h 407894"/>
                <a:gd name="connsiteX6" fmla="*/ 127300 w 575061"/>
                <a:gd name="connsiteY6" fmla="*/ 402278 h 407894"/>
                <a:gd name="connsiteX7" fmla="*/ 22267 w 575061"/>
                <a:gd name="connsiteY7" fmla="*/ 396961 h 407894"/>
                <a:gd name="connsiteX8" fmla="*/ 62949 w 575061"/>
                <a:gd name="connsiteY8" fmla="*/ 328715 h 407894"/>
                <a:gd name="connsiteX9" fmla="*/ 68801 w 575061"/>
                <a:gd name="connsiteY9" fmla="*/ 208334 h 407894"/>
                <a:gd name="connsiteX10" fmla="*/ 5446 w 575061"/>
                <a:gd name="connsiteY10" fmla="*/ 16372 h 407894"/>
                <a:gd name="connsiteX0" fmla="*/ 5446 w 575061"/>
                <a:gd name="connsiteY0" fmla="*/ 16372 h 407894"/>
                <a:gd name="connsiteX1" fmla="*/ 226902 w 575061"/>
                <a:gd name="connsiteY1" fmla="*/ 33041 h 407894"/>
                <a:gd name="connsiteX2" fmla="*/ 127302 w 575061"/>
                <a:gd name="connsiteY2" fmla="*/ 215024 h 407894"/>
                <a:gd name="connsiteX3" fmla="*/ 121451 w 575061"/>
                <a:gd name="connsiteY3" fmla="*/ 348776 h 407894"/>
                <a:gd name="connsiteX4" fmla="*/ 542639 w 575061"/>
                <a:gd name="connsiteY4" fmla="*/ 322020 h 407894"/>
                <a:gd name="connsiteX5" fmla="*/ 513388 w 575061"/>
                <a:gd name="connsiteY5" fmla="*/ 368837 h 407894"/>
                <a:gd name="connsiteX6" fmla="*/ 127300 w 575061"/>
                <a:gd name="connsiteY6" fmla="*/ 402278 h 407894"/>
                <a:gd name="connsiteX7" fmla="*/ 22267 w 575061"/>
                <a:gd name="connsiteY7" fmla="*/ 396961 h 407894"/>
                <a:gd name="connsiteX8" fmla="*/ 10301 w 575061"/>
                <a:gd name="connsiteY8" fmla="*/ 328715 h 407894"/>
                <a:gd name="connsiteX9" fmla="*/ 68801 w 575061"/>
                <a:gd name="connsiteY9" fmla="*/ 208334 h 407894"/>
                <a:gd name="connsiteX10" fmla="*/ 5446 w 575061"/>
                <a:gd name="connsiteY10" fmla="*/ 16372 h 407894"/>
                <a:gd name="connsiteX0" fmla="*/ 5446 w 575061"/>
                <a:gd name="connsiteY0" fmla="*/ 16372 h 407894"/>
                <a:gd name="connsiteX1" fmla="*/ 226902 w 575061"/>
                <a:gd name="connsiteY1" fmla="*/ 33041 h 407894"/>
                <a:gd name="connsiteX2" fmla="*/ 127302 w 575061"/>
                <a:gd name="connsiteY2" fmla="*/ 215024 h 407894"/>
                <a:gd name="connsiteX3" fmla="*/ 121451 w 575061"/>
                <a:gd name="connsiteY3" fmla="*/ 348776 h 407894"/>
                <a:gd name="connsiteX4" fmla="*/ 542639 w 575061"/>
                <a:gd name="connsiteY4" fmla="*/ 322020 h 407894"/>
                <a:gd name="connsiteX5" fmla="*/ 513388 w 575061"/>
                <a:gd name="connsiteY5" fmla="*/ 368837 h 407894"/>
                <a:gd name="connsiteX6" fmla="*/ 127300 w 575061"/>
                <a:gd name="connsiteY6" fmla="*/ 402278 h 407894"/>
                <a:gd name="connsiteX7" fmla="*/ 39814 w 575061"/>
                <a:gd name="connsiteY7" fmla="*/ 396961 h 407894"/>
                <a:gd name="connsiteX8" fmla="*/ 10301 w 575061"/>
                <a:gd name="connsiteY8" fmla="*/ 328715 h 407894"/>
                <a:gd name="connsiteX9" fmla="*/ 68801 w 575061"/>
                <a:gd name="connsiteY9" fmla="*/ 208334 h 407894"/>
                <a:gd name="connsiteX10" fmla="*/ 5446 w 575061"/>
                <a:gd name="connsiteY10" fmla="*/ 16372 h 407894"/>
                <a:gd name="connsiteX0" fmla="*/ 5446 w 575061"/>
                <a:gd name="connsiteY0" fmla="*/ 16372 h 406220"/>
                <a:gd name="connsiteX1" fmla="*/ 226902 w 575061"/>
                <a:gd name="connsiteY1" fmla="*/ 33041 h 406220"/>
                <a:gd name="connsiteX2" fmla="*/ 127302 w 575061"/>
                <a:gd name="connsiteY2" fmla="*/ 215024 h 406220"/>
                <a:gd name="connsiteX3" fmla="*/ 121451 w 575061"/>
                <a:gd name="connsiteY3" fmla="*/ 348776 h 406220"/>
                <a:gd name="connsiteX4" fmla="*/ 542639 w 575061"/>
                <a:gd name="connsiteY4" fmla="*/ 322020 h 406220"/>
                <a:gd name="connsiteX5" fmla="*/ 513388 w 575061"/>
                <a:gd name="connsiteY5" fmla="*/ 368837 h 406220"/>
                <a:gd name="connsiteX6" fmla="*/ 127300 w 575061"/>
                <a:gd name="connsiteY6" fmla="*/ 402278 h 406220"/>
                <a:gd name="connsiteX7" fmla="*/ 39814 w 575061"/>
                <a:gd name="connsiteY7" fmla="*/ 396961 h 406220"/>
                <a:gd name="connsiteX8" fmla="*/ 57099 w 575061"/>
                <a:gd name="connsiteY8" fmla="*/ 368842 h 406220"/>
                <a:gd name="connsiteX9" fmla="*/ 68801 w 575061"/>
                <a:gd name="connsiteY9" fmla="*/ 208334 h 406220"/>
                <a:gd name="connsiteX10" fmla="*/ 5446 w 575061"/>
                <a:gd name="connsiteY10" fmla="*/ 16372 h 406220"/>
                <a:gd name="connsiteX0" fmla="*/ 644556 w 1214171"/>
                <a:gd name="connsiteY0" fmla="*/ 16372 h 553498"/>
                <a:gd name="connsiteX1" fmla="*/ 866012 w 1214171"/>
                <a:gd name="connsiteY1" fmla="*/ 33041 h 553498"/>
                <a:gd name="connsiteX2" fmla="*/ 766412 w 1214171"/>
                <a:gd name="connsiteY2" fmla="*/ 215024 h 553498"/>
                <a:gd name="connsiteX3" fmla="*/ 760561 w 1214171"/>
                <a:gd name="connsiteY3" fmla="*/ 348776 h 553498"/>
                <a:gd name="connsiteX4" fmla="*/ 1181749 w 1214171"/>
                <a:gd name="connsiteY4" fmla="*/ 322020 h 553498"/>
                <a:gd name="connsiteX5" fmla="*/ 1152498 w 1214171"/>
                <a:gd name="connsiteY5" fmla="*/ 368837 h 553498"/>
                <a:gd name="connsiteX6" fmla="*/ 766410 w 1214171"/>
                <a:gd name="connsiteY6" fmla="*/ 402278 h 553498"/>
                <a:gd name="connsiteX7" fmla="*/ 678924 w 1214171"/>
                <a:gd name="connsiteY7" fmla="*/ 396961 h 553498"/>
                <a:gd name="connsiteX8" fmla="*/ 79 w 1214171"/>
                <a:gd name="connsiteY8" fmla="*/ 549409 h 553498"/>
                <a:gd name="connsiteX9" fmla="*/ 707911 w 1214171"/>
                <a:gd name="connsiteY9" fmla="*/ 208334 h 553498"/>
                <a:gd name="connsiteX10" fmla="*/ 644556 w 1214171"/>
                <a:gd name="connsiteY10" fmla="*/ 16372 h 553498"/>
                <a:gd name="connsiteX0" fmla="*/ 644647 w 1214262"/>
                <a:gd name="connsiteY0" fmla="*/ 16372 h 551501"/>
                <a:gd name="connsiteX1" fmla="*/ 866103 w 1214262"/>
                <a:gd name="connsiteY1" fmla="*/ 33041 h 551501"/>
                <a:gd name="connsiteX2" fmla="*/ 766503 w 1214262"/>
                <a:gd name="connsiteY2" fmla="*/ 215024 h 551501"/>
                <a:gd name="connsiteX3" fmla="*/ 760652 w 1214262"/>
                <a:gd name="connsiteY3" fmla="*/ 348776 h 551501"/>
                <a:gd name="connsiteX4" fmla="*/ 1181840 w 1214262"/>
                <a:gd name="connsiteY4" fmla="*/ 322020 h 551501"/>
                <a:gd name="connsiteX5" fmla="*/ 1152589 w 1214262"/>
                <a:gd name="connsiteY5" fmla="*/ 368837 h 551501"/>
                <a:gd name="connsiteX6" fmla="*/ 766501 w 1214262"/>
                <a:gd name="connsiteY6" fmla="*/ 402278 h 551501"/>
                <a:gd name="connsiteX7" fmla="*/ 679015 w 1214262"/>
                <a:gd name="connsiteY7" fmla="*/ 396961 h 551501"/>
                <a:gd name="connsiteX8" fmla="*/ 170 w 1214262"/>
                <a:gd name="connsiteY8" fmla="*/ 549409 h 551501"/>
                <a:gd name="connsiteX9" fmla="*/ 608552 w 1214262"/>
                <a:gd name="connsiteY9" fmla="*/ 348776 h 551501"/>
                <a:gd name="connsiteX10" fmla="*/ 708002 w 1214262"/>
                <a:gd name="connsiteY10" fmla="*/ 208334 h 551501"/>
                <a:gd name="connsiteX11" fmla="*/ 644647 w 1214262"/>
                <a:gd name="connsiteY11" fmla="*/ 16372 h 551501"/>
                <a:gd name="connsiteX0" fmla="*/ 644647 w 1214262"/>
                <a:gd name="connsiteY0" fmla="*/ 16372 h 551501"/>
                <a:gd name="connsiteX1" fmla="*/ 866103 w 1214262"/>
                <a:gd name="connsiteY1" fmla="*/ 33041 h 551501"/>
                <a:gd name="connsiteX2" fmla="*/ 766503 w 1214262"/>
                <a:gd name="connsiteY2" fmla="*/ 215024 h 551501"/>
                <a:gd name="connsiteX3" fmla="*/ 760652 w 1214262"/>
                <a:gd name="connsiteY3" fmla="*/ 348776 h 551501"/>
                <a:gd name="connsiteX4" fmla="*/ 1181840 w 1214262"/>
                <a:gd name="connsiteY4" fmla="*/ 322020 h 551501"/>
                <a:gd name="connsiteX5" fmla="*/ 1152589 w 1214262"/>
                <a:gd name="connsiteY5" fmla="*/ 368837 h 551501"/>
                <a:gd name="connsiteX6" fmla="*/ 766501 w 1214262"/>
                <a:gd name="connsiteY6" fmla="*/ 402278 h 551501"/>
                <a:gd name="connsiteX7" fmla="*/ 679015 w 1214262"/>
                <a:gd name="connsiteY7" fmla="*/ 396961 h 551501"/>
                <a:gd name="connsiteX8" fmla="*/ 170 w 1214262"/>
                <a:gd name="connsiteY8" fmla="*/ 549409 h 551501"/>
                <a:gd name="connsiteX9" fmla="*/ 608552 w 1214262"/>
                <a:gd name="connsiteY9" fmla="*/ 348776 h 551501"/>
                <a:gd name="connsiteX10" fmla="*/ 708002 w 1214262"/>
                <a:gd name="connsiteY10" fmla="*/ 208334 h 551501"/>
                <a:gd name="connsiteX11" fmla="*/ 644647 w 1214262"/>
                <a:gd name="connsiteY11" fmla="*/ 16372 h 551501"/>
                <a:gd name="connsiteX0" fmla="*/ 644647 w 1214262"/>
                <a:gd name="connsiteY0" fmla="*/ 16372 h 551501"/>
                <a:gd name="connsiteX1" fmla="*/ 866103 w 1214262"/>
                <a:gd name="connsiteY1" fmla="*/ 33041 h 551501"/>
                <a:gd name="connsiteX2" fmla="*/ 766503 w 1214262"/>
                <a:gd name="connsiteY2" fmla="*/ 215024 h 551501"/>
                <a:gd name="connsiteX3" fmla="*/ 760652 w 1214262"/>
                <a:gd name="connsiteY3" fmla="*/ 348776 h 551501"/>
                <a:gd name="connsiteX4" fmla="*/ 1181840 w 1214262"/>
                <a:gd name="connsiteY4" fmla="*/ 322020 h 551501"/>
                <a:gd name="connsiteX5" fmla="*/ 1152589 w 1214262"/>
                <a:gd name="connsiteY5" fmla="*/ 368837 h 551501"/>
                <a:gd name="connsiteX6" fmla="*/ 766501 w 1214262"/>
                <a:gd name="connsiteY6" fmla="*/ 402278 h 551501"/>
                <a:gd name="connsiteX7" fmla="*/ 679015 w 1214262"/>
                <a:gd name="connsiteY7" fmla="*/ 396961 h 551501"/>
                <a:gd name="connsiteX8" fmla="*/ 170 w 1214262"/>
                <a:gd name="connsiteY8" fmla="*/ 549409 h 551501"/>
                <a:gd name="connsiteX9" fmla="*/ 608552 w 1214262"/>
                <a:gd name="connsiteY9" fmla="*/ 348776 h 551501"/>
                <a:gd name="connsiteX10" fmla="*/ 708002 w 1214262"/>
                <a:gd name="connsiteY10" fmla="*/ 208334 h 551501"/>
                <a:gd name="connsiteX11" fmla="*/ 644647 w 1214262"/>
                <a:gd name="connsiteY11" fmla="*/ 16372 h 551501"/>
                <a:gd name="connsiteX0" fmla="*/ 644627 w 1214242"/>
                <a:gd name="connsiteY0" fmla="*/ 16372 h 551501"/>
                <a:gd name="connsiteX1" fmla="*/ 866083 w 1214242"/>
                <a:gd name="connsiteY1" fmla="*/ 33041 h 551501"/>
                <a:gd name="connsiteX2" fmla="*/ 766483 w 1214242"/>
                <a:gd name="connsiteY2" fmla="*/ 215024 h 551501"/>
                <a:gd name="connsiteX3" fmla="*/ 760632 w 1214242"/>
                <a:gd name="connsiteY3" fmla="*/ 348776 h 551501"/>
                <a:gd name="connsiteX4" fmla="*/ 1181820 w 1214242"/>
                <a:gd name="connsiteY4" fmla="*/ 322020 h 551501"/>
                <a:gd name="connsiteX5" fmla="*/ 1152569 w 1214242"/>
                <a:gd name="connsiteY5" fmla="*/ 368837 h 551501"/>
                <a:gd name="connsiteX6" fmla="*/ 766481 w 1214242"/>
                <a:gd name="connsiteY6" fmla="*/ 402278 h 551501"/>
                <a:gd name="connsiteX7" fmla="*/ 678995 w 1214242"/>
                <a:gd name="connsiteY7" fmla="*/ 396961 h 551501"/>
                <a:gd name="connsiteX8" fmla="*/ 150 w 1214242"/>
                <a:gd name="connsiteY8" fmla="*/ 549409 h 551501"/>
                <a:gd name="connsiteX9" fmla="*/ 678730 w 1214242"/>
                <a:gd name="connsiteY9" fmla="*/ 335399 h 551501"/>
                <a:gd name="connsiteX10" fmla="*/ 707982 w 1214242"/>
                <a:gd name="connsiteY10" fmla="*/ 208334 h 551501"/>
                <a:gd name="connsiteX11" fmla="*/ 644627 w 1214242"/>
                <a:gd name="connsiteY11" fmla="*/ 16372 h 551501"/>
                <a:gd name="connsiteX0" fmla="*/ 644612 w 1214227"/>
                <a:gd name="connsiteY0" fmla="*/ 16372 h 551501"/>
                <a:gd name="connsiteX1" fmla="*/ 866068 w 1214227"/>
                <a:gd name="connsiteY1" fmla="*/ 33041 h 551501"/>
                <a:gd name="connsiteX2" fmla="*/ 766468 w 1214227"/>
                <a:gd name="connsiteY2" fmla="*/ 215024 h 551501"/>
                <a:gd name="connsiteX3" fmla="*/ 760617 w 1214227"/>
                <a:gd name="connsiteY3" fmla="*/ 348776 h 551501"/>
                <a:gd name="connsiteX4" fmla="*/ 1181805 w 1214227"/>
                <a:gd name="connsiteY4" fmla="*/ 322020 h 551501"/>
                <a:gd name="connsiteX5" fmla="*/ 1152554 w 1214227"/>
                <a:gd name="connsiteY5" fmla="*/ 368837 h 551501"/>
                <a:gd name="connsiteX6" fmla="*/ 766466 w 1214227"/>
                <a:gd name="connsiteY6" fmla="*/ 402278 h 551501"/>
                <a:gd name="connsiteX7" fmla="*/ 678980 w 1214227"/>
                <a:gd name="connsiteY7" fmla="*/ 396961 h 551501"/>
                <a:gd name="connsiteX8" fmla="*/ 135 w 1214227"/>
                <a:gd name="connsiteY8" fmla="*/ 549409 h 551501"/>
                <a:gd name="connsiteX9" fmla="*/ 678715 w 1214227"/>
                <a:gd name="connsiteY9" fmla="*/ 335399 h 551501"/>
                <a:gd name="connsiteX10" fmla="*/ 707967 w 1214227"/>
                <a:gd name="connsiteY10" fmla="*/ 208334 h 551501"/>
                <a:gd name="connsiteX11" fmla="*/ 644612 w 1214227"/>
                <a:gd name="connsiteY11" fmla="*/ 16372 h 551501"/>
                <a:gd name="connsiteX0" fmla="*/ 5448 w 575063"/>
                <a:gd name="connsiteY0" fmla="*/ 16372 h 405810"/>
                <a:gd name="connsiteX1" fmla="*/ 226904 w 575063"/>
                <a:gd name="connsiteY1" fmla="*/ 33041 h 405810"/>
                <a:gd name="connsiteX2" fmla="*/ 127304 w 575063"/>
                <a:gd name="connsiteY2" fmla="*/ 215024 h 405810"/>
                <a:gd name="connsiteX3" fmla="*/ 121453 w 575063"/>
                <a:gd name="connsiteY3" fmla="*/ 348776 h 405810"/>
                <a:gd name="connsiteX4" fmla="*/ 542641 w 575063"/>
                <a:gd name="connsiteY4" fmla="*/ 322020 h 405810"/>
                <a:gd name="connsiteX5" fmla="*/ 513390 w 575063"/>
                <a:gd name="connsiteY5" fmla="*/ 368837 h 405810"/>
                <a:gd name="connsiteX6" fmla="*/ 127302 w 575063"/>
                <a:gd name="connsiteY6" fmla="*/ 402278 h 405810"/>
                <a:gd name="connsiteX7" fmla="*/ 39816 w 575063"/>
                <a:gd name="connsiteY7" fmla="*/ 396961 h 405810"/>
                <a:gd name="connsiteX8" fmla="*/ 22001 w 575063"/>
                <a:gd name="connsiteY8" fmla="*/ 382216 h 405810"/>
                <a:gd name="connsiteX9" fmla="*/ 39551 w 575063"/>
                <a:gd name="connsiteY9" fmla="*/ 335399 h 405810"/>
                <a:gd name="connsiteX10" fmla="*/ 68803 w 575063"/>
                <a:gd name="connsiteY10" fmla="*/ 208334 h 405810"/>
                <a:gd name="connsiteX11" fmla="*/ 5448 w 575063"/>
                <a:gd name="connsiteY11" fmla="*/ 16372 h 40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5063" h="405810">
                  <a:moveTo>
                    <a:pt x="5448" y="16372"/>
                  </a:moveTo>
                  <a:cubicBezTo>
                    <a:pt x="31798" y="-12843"/>
                    <a:pt x="211426" y="-296"/>
                    <a:pt x="226904" y="33041"/>
                  </a:cubicBezTo>
                  <a:cubicBezTo>
                    <a:pt x="248188" y="57233"/>
                    <a:pt x="153610" y="184465"/>
                    <a:pt x="127304" y="215024"/>
                  </a:cubicBezTo>
                  <a:cubicBezTo>
                    <a:pt x="130203" y="255386"/>
                    <a:pt x="101952" y="294160"/>
                    <a:pt x="121453" y="348776"/>
                  </a:cubicBezTo>
                  <a:cubicBezTo>
                    <a:pt x="187751" y="369953"/>
                    <a:pt x="562141" y="300842"/>
                    <a:pt x="542641" y="322020"/>
                  </a:cubicBezTo>
                  <a:cubicBezTo>
                    <a:pt x="595289" y="320905"/>
                    <a:pt x="582613" y="355461"/>
                    <a:pt x="513390" y="368837"/>
                  </a:cubicBezTo>
                  <a:cubicBezTo>
                    <a:pt x="444167" y="382213"/>
                    <a:pt x="191606" y="393132"/>
                    <a:pt x="127302" y="402278"/>
                  </a:cubicBezTo>
                  <a:cubicBezTo>
                    <a:pt x="62998" y="411424"/>
                    <a:pt x="57366" y="400305"/>
                    <a:pt x="39816" y="396961"/>
                  </a:cubicBezTo>
                  <a:cubicBezTo>
                    <a:pt x="22266" y="393617"/>
                    <a:pt x="32770" y="403622"/>
                    <a:pt x="22001" y="382216"/>
                  </a:cubicBezTo>
                  <a:cubicBezTo>
                    <a:pt x="11232" y="360810"/>
                    <a:pt x="-14072" y="338744"/>
                    <a:pt x="39551" y="335399"/>
                  </a:cubicBezTo>
                  <a:cubicBezTo>
                    <a:pt x="52225" y="285240"/>
                    <a:pt x="63762" y="250359"/>
                    <a:pt x="68803" y="208334"/>
                  </a:cubicBezTo>
                  <a:cubicBezTo>
                    <a:pt x="56250" y="144903"/>
                    <a:pt x="-20902" y="45587"/>
                    <a:pt x="5448" y="16372"/>
                  </a:cubicBezTo>
                  <a:close/>
                </a:path>
              </a:pathLst>
            </a:custGeom>
            <a:solidFill>
              <a:srgbClr val="EF4023">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8" name="Group 177">
              <a:extLst>
                <a:ext uri="{FF2B5EF4-FFF2-40B4-BE49-F238E27FC236}">
                  <a16:creationId xmlns:a16="http://schemas.microsoft.com/office/drawing/2014/main" id="{36F6B31B-63D2-4576-A260-8254B4EE790A}"/>
                </a:ext>
              </a:extLst>
            </p:cNvPr>
            <p:cNvGrpSpPr/>
            <p:nvPr/>
          </p:nvGrpSpPr>
          <p:grpSpPr>
            <a:xfrm>
              <a:off x="3302671" y="2964597"/>
              <a:ext cx="1680190" cy="796592"/>
              <a:chOff x="3392451" y="3360550"/>
              <a:chExt cx="1680190" cy="796592"/>
            </a:xfrm>
          </p:grpSpPr>
          <p:sp>
            <p:nvSpPr>
              <p:cNvPr id="289" name="Rectangle 288">
                <a:extLst>
                  <a:ext uri="{FF2B5EF4-FFF2-40B4-BE49-F238E27FC236}">
                    <a16:creationId xmlns:a16="http://schemas.microsoft.com/office/drawing/2014/main" id="{D6E86D76-BC2E-4B21-B4A5-BB8924148AEE}"/>
                  </a:ext>
                </a:extLst>
              </p:cNvPr>
              <p:cNvSpPr/>
              <p:nvPr/>
            </p:nvSpPr>
            <p:spPr>
              <a:xfrm>
                <a:off x="3436374" y="3360550"/>
                <a:ext cx="1600200" cy="686930"/>
              </a:xfrm>
              <a:prstGeom prst="rect">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a:extLst>
                  <a:ext uri="{FF2B5EF4-FFF2-40B4-BE49-F238E27FC236}">
                    <a16:creationId xmlns:a16="http://schemas.microsoft.com/office/drawing/2014/main" id="{E1D042D0-8FF9-452C-A2E2-065E22AB56EC}"/>
                  </a:ext>
                </a:extLst>
              </p:cNvPr>
              <p:cNvSpPr/>
              <p:nvPr/>
            </p:nvSpPr>
            <p:spPr>
              <a:xfrm>
                <a:off x="3392451" y="4017984"/>
                <a:ext cx="191086" cy="139158"/>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a:extLst>
                  <a:ext uri="{FF2B5EF4-FFF2-40B4-BE49-F238E27FC236}">
                    <a16:creationId xmlns:a16="http://schemas.microsoft.com/office/drawing/2014/main" id="{361EF91B-C440-4977-B862-823319514223}"/>
                  </a:ext>
                </a:extLst>
              </p:cNvPr>
              <p:cNvSpPr/>
              <p:nvPr/>
            </p:nvSpPr>
            <p:spPr>
              <a:xfrm>
                <a:off x="4881555" y="4017984"/>
                <a:ext cx="191086" cy="139158"/>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9" name="Rectangle 178">
              <a:extLst>
                <a:ext uri="{FF2B5EF4-FFF2-40B4-BE49-F238E27FC236}">
                  <a16:creationId xmlns:a16="http://schemas.microsoft.com/office/drawing/2014/main" id="{A491D9D1-200D-4A60-BD9E-0244575B122B}"/>
                </a:ext>
              </a:extLst>
            </p:cNvPr>
            <p:cNvSpPr/>
            <p:nvPr/>
          </p:nvSpPr>
          <p:spPr>
            <a:xfrm>
              <a:off x="2999766" y="3157751"/>
              <a:ext cx="2286000" cy="45720"/>
            </a:xfrm>
            <a:prstGeom prst="rect">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a:extLst>
                <a:ext uri="{FF2B5EF4-FFF2-40B4-BE49-F238E27FC236}">
                  <a16:creationId xmlns:a16="http://schemas.microsoft.com/office/drawing/2014/main" id="{7ED6955E-3632-4BCC-8B21-D3C8FC2E31A0}"/>
                </a:ext>
              </a:extLst>
            </p:cNvPr>
            <p:cNvSpPr/>
            <p:nvPr/>
          </p:nvSpPr>
          <p:spPr>
            <a:xfrm>
              <a:off x="3319806" y="3538746"/>
              <a:ext cx="1645920" cy="27432"/>
            </a:xfrm>
            <a:prstGeom prst="rect">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id="{8431179F-181D-4344-AE95-A1A4D5A26B35}"/>
                </a:ext>
              </a:extLst>
            </p:cNvPr>
            <p:cNvSpPr/>
            <p:nvPr/>
          </p:nvSpPr>
          <p:spPr>
            <a:xfrm>
              <a:off x="3319806" y="3020095"/>
              <a:ext cx="1645920" cy="27432"/>
            </a:xfrm>
            <a:prstGeom prst="rect">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a:extLst>
                <a:ext uri="{FF2B5EF4-FFF2-40B4-BE49-F238E27FC236}">
                  <a16:creationId xmlns:a16="http://schemas.microsoft.com/office/drawing/2014/main" id="{AC173305-82C5-454D-80DC-A2B1EF311F18}"/>
                </a:ext>
              </a:extLst>
            </p:cNvPr>
            <p:cNvSpPr/>
            <p:nvPr/>
          </p:nvSpPr>
          <p:spPr>
            <a:xfrm>
              <a:off x="5149474" y="3134891"/>
              <a:ext cx="91440" cy="91440"/>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572DE500-A403-40D8-BA1D-9A163B189879}"/>
                </a:ext>
              </a:extLst>
            </p:cNvPr>
            <p:cNvSpPr/>
            <p:nvPr/>
          </p:nvSpPr>
          <p:spPr>
            <a:xfrm>
              <a:off x="3039491" y="3134891"/>
              <a:ext cx="91440" cy="91440"/>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lowchart: Extract 183">
              <a:extLst>
                <a:ext uri="{FF2B5EF4-FFF2-40B4-BE49-F238E27FC236}">
                  <a16:creationId xmlns:a16="http://schemas.microsoft.com/office/drawing/2014/main" id="{C33E8EC2-F5A7-4843-A30E-BC5764B5BE74}"/>
                </a:ext>
              </a:extLst>
            </p:cNvPr>
            <p:cNvSpPr/>
            <p:nvPr/>
          </p:nvSpPr>
          <p:spPr>
            <a:xfrm rot="16200000">
              <a:off x="2845795" y="3089750"/>
              <a:ext cx="182880" cy="182880"/>
            </a:xfrm>
            <a:prstGeom prst="flowChartExtract">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lowchart: Extract 184">
              <a:extLst>
                <a:ext uri="{FF2B5EF4-FFF2-40B4-BE49-F238E27FC236}">
                  <a16:creationId xmlns:a16="http://schemas.microsoft.com/office/drawing/2014/main" id="{5E9E7B42-5D7E-4563-A0CA-BC3C5CC9B95B}"/>
                </a:ext>
              </a:extLst>
            </p:cNvPr>
            <p:cNvSpPr/>
            <p:nvPr/>
          </p:nvSpPr>
          <p:spPr>
            <a:xfrm rot="5400000" flipH="1">
              <a:off x="5264713" y="3089749"/>
              <a:ext cx="182880" cy="182880"/>
            </a:xfrm>
            <a:prstGeom prst="flowChartExtract">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6" name="Group 185">
              <a:extLst>
                <a:ext uri="{FF2B5EF4-FFF2-40B4-BE49-F238E27FC236}">
                  <a16:creationId xmlns:a16="http://schemas.microsoft.com/office/drawing/2014/main" id="{C577A783-CF04-4731-AB75-07901FA3FC5E}"/>
                </a:ext>
              </a:extLst>
            </p:cNvPr>
            <p:cNvGrpSpPr/>
            <p:nvPr/>
          </p:nvGrpSpPr>
          <p:grpSpPr>
            <a:xfrm>
              <a:off x="3467860" y="2475753"/>
              <a:ext cx="704622" cy="283281"/>
              <a:chOff x="3467860" y="2630648"/>
              <a:chExt cx="704622" cy="283281"/>
            </a:xfrm>
          </p:grpSpPr>
          <p:sp>
            <p:nvSpPr>
              <p:cNvPr id="249" name="Freeform 154">
                <a:extLst>
                  <a:ext uri="{FF2B5EF4-FFF2-40B4-BE49-F238E27FC236}">
                    <a16:creationId xmlns:a16="http://schemas.microsoft.com/office/drawing/2014/main" id="{449D401A-676C-4BAF-AF33-F445360D3FCD}"/>
                  </a:ext>
                </a:extLst>
              </p:cNvPr>
              <p:cNvSpPr/>
              <p:nvPr/>
            </p:nvSpPr>
            <p:spPr>
              <a:xfrm>
                <a:off x="3467860" y="2630648"/>
                <a:ext cx="704622" cy="283281"/>
              </a:xfrm>
              <a:custGeom>
                <a:avLst/>
                <a:gdLst>
                  <a:gd name="connsiteX0" fmla="*/ 78613 w 784488"/>
                  <a:gd name="connsiteY0" fmla="*/ 123901 h 306365"/>
                  <a:gd name="connsiteX1" fmla="*/ 754888 w 784488"/>
                  <a:gd name="connsiteY1" fmla="*/ 76 h 306365"/>
                  <a:gd name="connsiteX2" fmla="*/ 659638 w 784488"/>
                  <a:gd name="connsiteY2" fmla="*/ 142951 h 306365"/>
                  <a:gd name="connsiteX3" fmla="*/ 621538 w 784488"/>
                  <a:gd name="connsiteY3" fmla="*/ 228676 h 306365"/>
                  <a:gd name="connsiteX4" fmla="*/ 450088 w 784488"/>
                  <a:gd name="connsiteY4" fmla="*/ 219151 h 306365"/>
                  <a:gd name="connsiteX5" fmla="*/ 345313 w 784488"/>
                  <a:gd name="connsiteY5" fmla="*/ 304876 h 306365"/>
                  <a:gd name="connsiteX6" fmla="*/ 88138 w 784488"/>
                  <a:gd name="connsiteY6" fmla="*/ 266776 h 306365"/>
                  <a:gd name="connsiteX7" fmla="*/ 11938 w 784488"/>
                  <a:gd name="connsiteY7" fmla="*/ 181051 h 306365"/>
                  <a:gd name="connsiteX8" fmla="*/ 78613 w 784488"/>
                  <a:gd name="connsiteY8" fmla="*/ 123901 h 306365"/>
                  <a:gd name="connsiteX0" fmla="*/ 77751 w 770901"/>
                  <a:gd name="connsiteY0" fmla="*/ 121522 h 303986"/>
                  <a:gd name="connsiteX1" fmla="*/ 739738 w 770901"/>
                  <a:gd name="connsiteY1" fmla="*/ 78 h 303986"/>
                  <a:gd name="connsiteX2" fmla="*/ 658776 w 770901"/>
                  <a:gd name="connsiteY2" fmla="*/ 140572 h 303986"/>
                  <a:gd name="connsiteX3" fmla="*/ 620676 w 770901"/>
                  <a:gd name="connsiteY3" fmla="*/ 226297 h 303986"/>
                  <a:gd name="connsiteX4" fmla="*/ 449226 w 770901"/>
                  <a:gd name="connsiteY4" fmla="*/ 216772 h 303986"/>
                  <a:gd name="connsiteX5" fmla="*/ 344451 w 770901"/>
                  <a:gd name="connsiteY5" fmla="*/ 302497 h 303986"/>
                  <a:gd name="connsiteX6" fmla="*/ 87276 w 770901"/>
                  <a:gd name="connsiteY6" fmla="*/ 264397 h 303986"/>
                  <a:gd name="connsiteX7" fmla="*/ 11076 w 770901"/>
                  <a:gd name="connsiteY7" fmla="*/ 178672 h 303986"/>
                  <a:gd name="connsiteX8" fmla="*/ 77751 w 770901"/>
                  <a:gd name="connsiteY8" fmla="*/ 121522 h 303986"/>
                  <a:gd name="connsiteX0" fmla="*/ 77751 w 786095"/>
                  <a:gd name="connsiteY0" fmla="*/ 122380 h 304844"/>
                  <a:gd name="connsiteX1" fmla="*/ 739738 w 786095"/>
                  <a:gd name="connsiteY1" fmla="*/ 936 h 304844"/>
                  <a:gd name="connsiteX2" fmla="*/ 718308 w 786095"/>
                  <a:gd name="connsiteY2" fmla="*/ 74755 h 304844"/>
                  <a:gd name="connsiteX3" fmla="*/ 620676 w 786095"/>
                  <a:gd name="connsiteY3" fmla="*/ 227155 h 304844"/>
                  <a:gd name="connsiteX4" fmla="*/ 449226 w 786095"/>
                  <a:gd name="connsiteY4" fmla="*/ 217630 h 304844"/>
                  <a:gd name="connsiteX5" fmla="*/ 344451 w 786095"/>
                  <a:gd name="connsiteY5" fmla="*/ 303355 h 304844"/>
                  <a:gd name="connsiteX6" fmla="*/ 87276 w 786095"/>
                  <a:gd name="connsiteY6" fmla="*/ 265255 h 304844"/>
                  <a:gd name="connsiteX7" fmla="*/ 11076 w 786095"/>
                  <a:gd name="connsiteY7" fmla="*/ 179530 h 304844"/>
                  <a:gd name="connsiteX8" fmla="*/ 77751 w 786095"/>
                  <a:gd name="connsiteY8" fmla="*/ 122380 h 304844"/>
                  <a:gd name="connsiteX0" fmla="*/ 77751 w 783240"/>
                  <a:gd name="connsiteY0" fmla="*/ 122341 h 304805"/>
                  <a:gd name="connsiteX1" fmla="*/ 739738 w 783240"/>
                  <a:gd name="connsiteY1" fmla="*/ 897 h 304805"/>
                  <a:gd name="connsiteX2" fmla="*/ 718308 w 783240"/>
                  <a:gd name="connsiteY2" fmla="*/ 74716 h 304805"/>
                  <a:gd name="connsiteX3" fmla="*/ 620676 w 783240"/>
                  <a:gd name="connsiteY3" fmla="*/ 227116 h 304805"/>
                  <a:gd name="connsiteX4" fmla="*/ 449226 w 783240"/>
                  <a:gd name="connsiteY4" fmla="*/ 217591 h 304805"/>
                  <a:gd name="connsiteX5" fmla="*/ 344451 w 783240"/>
                  <a:gd name="connsiteY5" fmla="*/ 303316 h 304805"/>
                  <a:gd name="connsiteX6" fmla="*/ 87276 w 783240"/>
                  <a:gd name="connsiteY6" fmla="*/ 265216 h 304805"/>
                  <a:gd name="connsiteX7" fmla="*/ 11076 w 783240"/>
                  <a:gd name="connsiteY7" fmla="*/ 179491 h 304805"/>
                  <a:gd name="connsiteX8" fmla="*/ 77751 w 783240"/>
                  <a:gd name="connsiteY8" fmla="*/ 122341 h 304805"/>
                  <a:gd name="connsiteX0" fmla="*/ 77751 w 783391"/>
                  <a:gd name="connsiteY0" fmla="*/ 122190 h 304654"/>
                  <a:gd name="connsiteX1" fmla="*/ 739738 w 783391"/>
                  <a:gd name="connsiteY1" fmla="*/ 746 h 304654"/>
                  <a:gd name="connsiteX2" fmla="*/ 718308 w 783391"/>
                  <a:gd name="connsiteY2" fmla="*/ 74565 h 304654"/>
                  <a:gd name="connsiteX3" fmla="*/ 701640 w 783391"/>
                  <a:gd name="connsiteY3" fmla="*/ 146002 h 304654"/>
                  <a:gd name="connsiteX4" fmla="*/ 620676 w 783391"/>
                  <a:gd name="connsiteY4" fmla="*/ 226965 h 304654"/>
                  <a:gd name="connsiteX5" fmla="*/ 449226 w 783391"/>
                  <a:gd name="connsiteY5" fmla="*/ 217440 h 304654"/>
                  <a:gd name="connsiteX6" fmla="*/ 344451 w 783391"/>
                  <a:gd name="connsiteY6" fmla="*/ 303165 h 304654"/>
                  <a:gd name="connsiteX7" fmla="*/ 87276 w 783391"/>
                  <a:gd name="connsiteY7" fmla="*/ 265065 h 304654"/>
                  <a:gd name="connsiteX8" fmla="*/ 11076 w 783391"/>
                  <a:gd name="connsiteY8" fmla="*/ 179340 h 304654"/>
                  <a:gd name="connsiteX9" fmla="*/ 77751 w 783391"/>
                  <a:gd name="connsiteY9" fmla="*/ 122190 h 304654"/>
                  <a:gd name="connsiteX0" fmla="*/ 77751 w 783391"/>
                  <a:gd name="connsiteY0" fmla="*/ 122190 h 304654"/>
                  <a:gd name="connsiteX1" fmla="*/ 739738 w 783391"/>
                  <a:gd name="connsiteY1" fmla="*/ 746 h 304654"/>
                  <a:gd name="connsiteX2" fmla="*/ 718308 w 783391"/>
                  <a:gd name="connsiteY2" fmla="*/ 74565 h 304654"/>
                  <a:gd name="connsiteX3" fmla="*/ 701640 w 783391"/>
                  <a:gd name="connsiteY3" fmla="*/ 146002 h 304654"/>
                  <a:gd name="connsiteX4" fmla="*/ 663540 w 783391"/>
                  <a:gd name="connsiteY4" fmla="*/ 181719 h 304654"/>
                  <a:gd name="connsiteX5" fmla="*/ 620676 w 783391"/>
                  <a:gd name="connsiteY5" fmla="*/ 226965 h 304654"/>
                  <a:gd name="connsiteX6" fmla="*/ 449226 w 783391"/>
                  <a:gd name="connsiteY6" fmla="*/ 217440 h 304654"/>
                  <a:gd name="connsiteX7" fmla="*/ 344451 w 783391"/>
                  <a:gd name="connsiteY7" fmla="*/ 303165 h 304654"/>
                  <a:gd name="connsiteX8" fmla="*/ 87276 w 783391"/>
                  <a:gd name="connsiteY8" fmla="*/ 265065 h 304654"/>
                  <a:gd name="connsiteX9" fmla="*/ 11076 w 783391"/>
                  <a:gd name="connsiteY9" fmla="*/ 179340 h 304654"/>
                  <a:gd name="connsiteX10" fmla="*/ 77751 w 783391"/>
                  <a:gd name="connsiteY10" fmla="*/ 122190 h 304654"/>
                  <a:gd name="connsiteX0" fmla="*/ 77751 w 783391"/>
                  <a:gd name="connsiteY0" fmla="*/ 122190 h 304654"/>
                  <a:gd name="connsiteX1" fmla="*/ 739738 w 783391"/>
                  <a:gd name="connsiteY1" fmla="*/ 746 h 304654"/>
                  <a:gd name="connsiteX2" fmla="*/ 718308 w 783391"/>
                  <a:gd name="connsiteY2" fmla="*/ 74565 h 304654"/>
                  <a:gd name="connsiteX3" fmla="*/ 701640 w 783391"/>
                  <a:gd name="connsiteY3" fmla="*/ 146002 h 304654"/>
                  <a:gd name="connsiteX4" fmla="*/ 663540 w 783391"/>
                  <a:gd name="connsiteY4" fmla="*/ 181719 h 304654"/>
                  <a:gd name="connsiteX5" fmla="*/ 632582 w 783391"/>
                  <a:gd name="connsiteY5" fmla="*/ 222202 h 304654"/>
                  <a:gd name="connsiteX6" fmla="*/ 449226 w 783391"/>
                  <a:gd name="connsiteY6" fmla="*/ 217440 h 304654"/>
                  <a:gd name="connsiteX7" fmla="*/ 344451 w 783391"/>
                  <a:gd name="connsiteY7" fmla="*/ 303165 h 304654"/>
                  <a:gd name="connsiteX8" fmla="*/ 87276 w 783391"/>
                  <a:gd name="connsiteY8" fmla="*/ 265065 h 304654"/>
                  <a:gd name="connsiteX9" fmla="*/ 11076 w 783391"/>
                  <a:gd name="connsiteY9" fmla="*/ 179340 h 304654"/>
                  <a:gd name="connsiteX10" fmla="*/ 77751 w 783391"/>
                  <a:gd name="connsiteY10" fmla="*/ 122190 h 304654"/>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22202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22202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22202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12677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4963 w 783391"/>
                  <a:gd name="connsiteY5" fmla="*/ 215059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15913 w 783391"/>
                  <a:gd name="connsiteY5" fmla="*/ 234109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15913 w 783391"/>
                  <a:gd name="connsiteY5" fmla="*/ 234109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13532 w 783391"/>
                  <a:gd name="connsiteY5" fmla="*/ 229346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169"/>
                  <a:gd name="connsiteX1" fmla="*/ 739738 w 783391"/>
                  <a:gd name="connsiteY1" fmla="*/ 746 h 303169"/>
                  <a:gd name="connsiteX2" fmla="*/ 718308 w 783391"/>
                  <a:gd name="connsiteY2" fmla="*/ 74565 h 303169"/>
                  <a:gd name="connsiteX3" fmla="*/ 689734 w 783391"/>
                  <a:gd name="connsiteY3" fmla="*/ 124571 h 303169"/>
                  <a:gd name="connsiteX4" fmla="*/ 663540 w 783391"/>
                  <a:gd name="connsiteY4" fmla="*/ 181719 h 303169"/>
                  <a:gd name="connsiteX5" fmla="*/ 613532 w 783391"/>
                  <a:gd name="connsiteY5" fmla="*/ 229346 h 303169"/>
                  <a:gd name="connsiteX6" fmla="*/ 527807 w 783391"/>
                  <a:gd name="connsiteY6" fmla="*/ 267446 h 303169"/>
                  <a:gd name="connsiteX7" fmla="*/ 344451 w 783391"/>
                  <a:gd name="connsiteY7" fmla="*/ 303165 h 303169"/>
                  <a:gd name="connsiteX8" fmla="*/ 87276 w 783391"/>
                  <a:gd name="connsiteY8" fmla="*/ 265065 h 303169"/>
                  <a:gd name="connsiteX9" fmla="*/ 11076 w 783391"/>
                  <a:gd name="connsiteY9" fmla="*/ 179340 h 303169"/>
                  <a:gd name="connsiteX10" fmla="*/ 77751 w 783391"/>
                  <a:gd name="connsiteY10" fmla="*/ 122190 h 303169"/>
                  <a:gd name="connsiteX0" fmla="*/ 77751 w 783391"/>
                  <a:gd name="connsiteY0" fmla="*/ 122190 h 303169"/>
                  <a:gd name="connsiteX1" fmla="*/ 739738 w 783391"/>
                  <a:gd name="connsiteY1" fmla="*/ 746 h 303169"/>
                  <a:gd name="connsiteX2" fmla="*/ 718308 w 783391"/>
                  <a:gd name="connsiteY2" fmla="*/ 74565 h 303169"/>
                  <a:gd name="connsiteX3" fmla="*/ 689734 w 783391"/>
                  <a:gd name="connsiteY3" fmla="*/ 124571 h 303169"/>
                  <a:gd name="connsiteX4" fmla="*/ 663540 w 783391"/>
                  <a:gd name="connsiteY4" fmla="*/ 181719 h 303169"/>
                  <a:gd name="connsiteX5" fmla="*/ 613532 w 783391"/>
                  <a:gd name="connsiteY5" fmla="*/ 229346 h 303169"/>
                  <a:gd name="connsiteX6" fmla="*/ 527807 w 783391"/>
                  <a:gd name="connsiteY6" fmla="*/ 267446 h 303169"/>
                  <a:gd name="connsiteX7" fmla="*/ 318258 w 783391"/>
                  <a:gd name="connsiteY7" fmla="*/ 303165 h 303169"/>
                  <a:gd name="connsiteX8" fmla="*/ 87276 w 783391"/>
                  <a:gd name="connsiteY8" fmla="*/ 265065 h 303169"/>
                  <a:gd name="connsiteX9" fmla="*/ 11076 w 783391"/>
                  <a:gd name="connsiteY9" fmla="*/ 179340 h 303169"/>
                  <a:gd name="connsiteX10" fmla="*/ 77751 w 783391"/>
                  <a:gd name="connsiteY10" fmla="*/ 122190 h 303169"/>
                  <a:gd name="connsiteX0" fmla="*/ 76829 w 782469"/>
                  <a:gd name="connsiteY0" fmla="*/ 122190 h 303267"/>
                  <a:gd name="connsiteX1" fmla="*/ 738816 w 782469"/>
                  <a:gd name="connsiteY1" fmla="*/ 746 h 303267"/>
                  <a:gd name="connsiteX2" fmla="*/ 717386 w 782469"/>
                  <a:gd name="connsiteY2" fmla="*/ 74565 h 303267"/>
                  <a:gd name="connsiteX3" fmla="*/ 688812 w 782469"/>
                  <a:gd name="connsiteY3" fmla="*/ 124571 h 303267"/>
                  <a:gd name="connsiteX4" fmla="*/ 662618 w 782469"/>
                  <a:gd name="connsiteY4" fmla="*/ 181719 h 303267"/>
                  <a:gd name="connsiteX5" fmla="*/ 612610 w 782469"/>
                  <a:gd name="connsiteY5" fmla="*/ 229346 h 303267"/>
                  <a:gd name="connsiteX6" fmla="*/ 526885 w 782469"/>
                  <a:gd name="connsiteY6" fmla="*/ 267446 h 303267"/>
                  <a:gd name="connsiteX7" fmla="*/ 317336 w 782469"/>
                  <a:gd name="connsiteY7" fmla="*/ 303165 h 303267"/>
                  <a:gd name="connsiteX8" fmla="*/ 43491 w 782469"/>
                  <a:gd name="connsiteY8" fmla="*/ 274590 h 303267"/>
                  <a:gd name="connsiteX9" fmla="*/ 10154 w 782469"/>
                  <a:gd name="connsiteY9" fmla="*/ 179340 h 303267"/>
                  <a:gd name="connsiteX10" fmla="*/ 76829 w 782469"/>
                  <a:gd name="connsiteY10" fmla="*/ 122190 h 303267"/>
                  <a:gd name="connsiteX0" fmla="*/ 87264 w 792904"/>
                  <a:gd name="connsiteY0" fmla="*/ 122190 h 303378"/>
                  <a:gd name="connsiteX1" fmla="*/ 749251 w 792904"/>
                  <a:gd name="connsiteY1" fmla="*/ 746 h 303378"/>
                  <a:gd name="connsiteX2" fmla="*/ 727821 w 792904"/>
                  <a:gd name="connsiteY2" fmla="*/ 74565 h 303378"/>
                  <a:gd name="connsiteX3" fmla="*/ 699247 w 792904"/>
                  <a:gd name="connsiteY3" fmla="*/ 124571 h 303378"/>
                  <a:gd name="connsiteX4" fmla="*/ 673053 w 792904"/>
                  <a:gd name="connsiteY4" fmla="*/ 181719 h 303378"/>
                  <a:gd name="connsiteX5" fmla="*/ 623045 w 792904"/>
                  <a:gd name="connsiteY5" fmla="*/ 229346 h 303378"/>
                  <a:gd name="connsiteX6" fmla="*/ 537320 w 792904"/>
                  <a:gd name="connsiteY6" fmla="*/ 267446 h 303378"/>
                  <a:gd name="connsiteX7" fmla="*/ 327771 w 792904"/>
                  <a:gd name="connsiteY7" fmla="*/ 303165 h 303378"/>
                  <a:gd name="connsiteX8" fmla="*/ 30114 w 792904"/>
                  <a:gd name="connsiteY8" fmla="*/ 276972 h 303378"/>
                  <a:gd name="connsiteX9" fmla="*/ 20589 w 792904"/>
                  <a:gd name="connsiteY9" fmla="*/ 179340 h 303378"/>
                  <a:gd name="connsiteX10" fmla="*/ 87264 w 792904"/>
                  <a:gd name="connsiteY10" fmla="*/ 122190 h 303378"/>
                  <a:gd name="connsiteX0" fmla="*/ 89482 w 795122"/>
                  <a:gd name="connsiteY0" fmla="*/ 122190 h 303378"/>
                  <a:gd name="connsiteX1" fmla="*/ 751469 w 795122"/>
                  <a:gd name="connsiteY1" fmla="*/ 746 h 303378"/>
                  <a:gd name="connsiteX2" fmla="*/ 730039 w 795122"/>
                  <a:gd name="connsiteY2" fmla="*/ 74565 h 303378"/>
                  <a:gd name="connsiteX3" fmla="*/ 701465 w 795122"/>
                  <a:gd name="connsiteY3" fmla="*/ 124571 h 303378"/>
                  <a:gd name="connsiteX4" fmla="*/ 675271 w 795122"/>
                  <a:gd name="connsiteY4" fmla="*/ 181719 h 303378"/>
                  <a:gd name="connsiteX5" fmla="*/ 625263 w 795122"/>
                  <a:gd name="connsiteY5" fmla="*/ 229346 h 303378"/>
                  <a:gd name="connsiteX6" fmla="*/ 539538 w 795122"/>
                  <a:gd name="connsiteY6" fmla="*/ 267446 h 303378"/>
                  <a:gd name="connsiteX7" fmla="*/ 329989 w 795122"/>
                  <a:gd name="connsiteY7" fmla="*/ 303165 h 303378"/>
                  <a:gd name="connsiteX8" fmla="*/ 32332 w 795122"/>
                  <a:gd name="connsiteY8" fmla="*/ 276972 h 303378"/>
                  <a:gd name="connsiteX9" fmla="*/ 22807 w 795122"/>
                  <a:gd name="connsiteY9" fmla="*/ 179340 h 303378"/>
                  <a:gd name="connsiteX10" fmla="*/ 89482 w 795122"/>
                  <a:gd name="connsiteY10" fmla="*/ 122190 h 303378"/>
                  <a:gd name="connsiteX0" fmla="*/ 89482 w 795122"/>
                  <a:gd name="connsiteY0" fmla="*/ 122190 h 303378"/>
                  <a:gd name="connsiteX1" fmla="*/ 751469 w 795122"/>
                  <a:gd name="connsiteY1" fmla="*/ 746 h 303378"/>
                  <a:gd name="connsiteX2" fmla="*/ 730039 w 795122"/>
                  <a:gd name="connsiteY2" fmla="*/ 74565 h 303378"/>
                  <a:gd name="connsiteX3" fmla="*/ 701465 w 795122"/>
                  <a:gd name="connsiteY3" fmla="*/ 124571 h 303378"/>
                  <a:gd name="connsiteX4" fmla="*/ 675271 w 795122"/>
                  <a:gd name="connsiteY4" fmla="*/ 181719 h 303378"/>
                  <a:gd name="connsiteX5" fmla="*/ 625263 w 795122"/>
                  <a:gd name="connsiteY5" fmla="*/ 229346 h 303378"/>
                  <a:gd name="connsiteX6" fmla="*/ 539538 w 795122"/>
                  <a:gd name="connsiteY6" fmla="*/ 267446 h 303378"/>
                  <a:gd name="connsiteX7" fmla="*/ 329989 w 795122"/>
                  <a:gd name="connsiteY7" fmla="*/ 303165 h 303378"/>
                  <a:gd name="connsiteX8" fmla="*/ 32332 w 795122"/>
                  <a:gd name="connsiteY8" fmla="*/ 276972 h 303378"/>
                  <a:gd name="connsiteX9" fmla="*/ 22807 w 795122"/>
                  <a:gd name="connsiteY9" fmla="*/ 179340 h 303378"/>
                  <a:gd name="connsiteX10" fmla="*/ 89482 w 795122"/>
                  <a:gd name="connsiteY10" fmla="*/ 122190 h 303378"/>
                  <a:gd name="connsiteX0" fmla="*/ 93762 w 799402"/>
                  <a:gd name="connsiteY0" fmla="*/ 122190 h 303378"/>
                  <a:gd name="connsiteX1" fmla="*/ 755749 w 799402"/>
                  <a:gd name="connsiteY1" fmla="*/ 746 h 303378"/>
                  <a:gd name="connsiteX2" fmla="*/ 734319 w 799402"/>
                  <a:gd name="connsiteY2" fmla="*/ 74565 h 303378"/>
                  <a:gd name="connsiteX3" fmla="*/ 705745 w 799402"/>
                  <a:gd name="connsiteY3" fmla="*/ 124571 h 303378"/>
                  <a:gd name="connsiteX4" fmla="*/ 679551 w 799402"/>
                  <a:gd name="connsiteY4" fmla="*/ 181719 h 303378"/>
                  <a:gd name="connsiteX5" fmla="*/ 629543 w 799402"/>
                  <a:gd name="connsiteY5" fmla="*/ 229346 h 303378"/>
                  <a:gd name="connsiteX6" fmla="*/ 543818 w 799402"/>
                  <a:gd name="connsiteY6" fmla="*/ 267446 h 303378"/>
                  <a:gd name="connsiteX7" fmla="*/ 334269 w 799402"/>
                  <a:gd name="connsiteY7" fmla="*/ 303165 h 303378"/>
                  <a:gd name="connsiteX8" fmla="*/ 36612 w 799402"/>
                  <a:gd name="connsiteY8" fmla="*/ 276972 h 303378"/>
                  <a:gd name="connsiteX9" fmla="*/ 17562 w 799402"/>
                  <a:gd name="connsiteY9" fmla="*/ 174577 h 303378"/>
                  <a:gd name="connsiteX10" fmla="*/ 93762 w 799402"/>
                  <a:gd name="connsiteY10" fmla="*/ 122190 h 303378"/>
                  <a:gd name="connsiteX0" fmla="*/ 91172 w 796812"/>
                  <a:gd name="connsiteY0" fmla="*/ 122190 h 303378"/>
                  <a:gd name="connsiteX1" fmla="*/ 753159 w 796812"/>
                  <a:gd name="connsiteY1" fmla="*/ 746 h 303378"/>
                  <a:gd name="connsiteX2" fmla="*/ 731729 w 796812"/>
                  <a:gd name="connsiteY2" fmla="*/ 74565 h 303378"/>
                  <a:gd name="connsiteX3" fmla="*/ 703155 w 796812"/>
                  <a:gd name="connsiteY3" fmla="*/ 124571 h 303378"/>
                  <a:gd name="connsiteX4" fmla="*/ 676961 w 796812"/>
                  <a:gd name="connsiteY4" fmla="*/ 181719 h 303378"/>
                  <a:gd name="connsiteX5" fmla="*/ 626953 w 796812"/>
                  <a:gd name="connsiteY5" fmla="*/ 229346 h 303378"/>
                  <a:gd name="connsiteX6" fmla="*/ 541228 w 796812"/>
                  <a:gd name="connsiteY6" fmla="*/ 267446 h 303378"/>
                  <a:gd name="connsiteX7" fmla="*/ 331679 w 796812"/>
                  <a:gd name="connsiteY7" fmla="*/ 303165 h 303378"/>
                  <a:gd name="connsiteX8" fmla="*/ 34022 w 796812"/>
                  <a:gd name="connsiteY8" fmla="*/ 276972 h 303378"/>
                  <a:gd name="connsiteX9" fmla="*/ 14972 w 796812"/>
                  <a:gd name="connsiteY9" fmla="*/ 174577 h 303378"/>
                  <a:gd name="connsiteX10" fmla="*/ 91172 w 796812"/>
                  <a:gd name="connsiteY10" fmla="*/ 122190 h 303378"/>
                  <a:gd name="connsiteX0" fmla="*/ 91172 w 796812"/>
                  <a:gd name="connsiteY0" fmla="*/ 122190 h 303378"/>
                  <a:gd name="connsiteX1" fmla="*/ 753159 w 796812"/>
                  <a:gd name="connsiteY1" fmla="*/ 746 h 303378"/>
                  <a:gd name="connsiteX2" fmla="*/ 731729 w 796812"/>
                  <a:gd name="connsiteY2" fmla="*/ 74565 h 303378"/>
                  <a:gd name="connsiteX3" fmla="*/ 703155 w 796812"/>
                  <a:gd name="connsiteY3" fmla="*/ 124571 h 303378"/>
                  <a:gd name="connsiteX4" fmla="*/ 676961 w 796812"/>
                  <a:gd name="connsiteY4" fmla="*/ 181719 h 303378"/>
                  <a:gd name="connsiteX5" fmla="*/ 626953 w 796812"/>
                  <a:gd name="connsiteY5" fmla="*/ 229346 h 303378"/>
                  <a:gd name="connsiteX6" fmla="*/ 541228 w 796812"/>
                  <a:gd name="connsiteY6" fmla="*/ 267446 h 303378"/>
                  <a:gd name="connsiteX7" fmla="*/ 331679 w 796812"/>
                  <a:gd name="connsiteY7" fmla="*/ 303165 h 303378"/>
                  <a:gd name="connsiteX8" fmla="*/ 34022 w 796812"/>
                  <a:gd name="connsiteY8" fmla="*/ 276972 h 303378"/>
                  <a:gd name="connsiteX9" fmla="*/ 14972 w 796812"/>
                  <a:gd name="connsiteY9" fmla="*/ 174577 h 303378"/>
                  <a:gd name="connsiteX10" fmla="*/ 91172 w 796812"/>
                  <a:gd name="connsiteY10" fmla="*/ 122190 h 303378"/>
                  <a:gd name="connsiteX0" fmla="*/ 91172 w 796812"/>
                  <a:gd name="connsiteY0" fmla="*/ 122190 h 287808"/>
                  <a:gd name="connsiteX1" fmla="*/ 753159 w 796812"/>
                  <a:gd name="connsiteY1" fmla="*/ 746 h 287808"/>
                  <a:gd name="connsiteX2" fmla="*/ 731729 w 796812"/>
                  <a:gd name="connsiteY2" fmla="*/ 74565 h 287808"/>
                  <a:gd name="connsiteX3" fmla="*/ 703155 w 796812"/>
                  <a:gd name="connsiteY3" fmla="*/ 124571 h 287808"/>
                  <a:gd name="connsiteX4" fmla="*/ 676961 w 796812"/>
                  <a:gd name="connsiteY4" fmla="*/ 181719 h 287808"/>
                  <a:gd name="connsiteX5" fmla="*/ 626953 w 796812"/>
                  <a:gd name="connsiteY5" fmla="*/ 229346 h 287808"/>
                  <a:gd name="connsiteX6" fmla="*/ 541228 w 796812"/>
                  <a:gd name="connsiteY6" fmla="*/ 267446 h 287808"/>
                  <a:gd name="connsiteX7" fmla="*/ 317908 w 796812"/>
                  <a:gd name="connsiteY7" fmla="*/ 281131 h 287808"/>
                  <a:gd name="connsiteX8" fmla="*/ 34022 w 796812"/>
                  <a:gd name="connsiteY8" fmla="*/ 276972 h 287808"/>
                  <a:gd name="connsiteX9" fmla="*/ 14972 w 796812"/>
                  <a:gd name="connsiteY9" fmla="*/ 174577 h 287808"/>
                  <a:gd name="connsiteX10" fmla="*/ 91172 w 796812"/>
                  <a:gd name="connsiteY10" fmla="*/ 122190 h 287808"/>
                  <a:gd name="connsiteX0" fmla="*/ 91172 w 796812"/>
                  <a:gd name="connsiteY0" fmla="*/ 122190 h 287808"/>
                  <a:gd name="connsiteX1" fmla="*/ 753159 w 796812"/>
                  <a:gd name="connsiteY1" fmla="*/ 746 h 287808"/>
                  <a:gd name="connsiteX2" fmla="*/ 731729 w 796812"/>
                  <a:gd name="connsiteY2" fmla="*/ 74565 h 287808"/>
                  <a:gd name="connsiteX3" fmla="*/ 703155 w 796812"/>
                  <a:gd name="connsiteY3" fmla="*/ 124571 h 287808"/>
                  <a:gd name="connsiteX4" fmla="*/ 676961 w 796812"/>
                  <a:gd name="connsiteY4" fmla="*/ 181719 h 287808"/>
                  <a:gd name="connsiteX5" fmla="*/ 626953 w 796812"/>
                  <a:gd name="connsiteY5" fmla="*/ 229346 h 287808"/>
                  <a:gd name="connsiteX6" fmla="*/ 541228 w 796812"/>
                  <a:gd name="connsiteY6" fmla="*/ 267446 h 287808"/>
                  <a:gd name="connsiteX7" fmla="*/ 317908 w 796812"/>
                  <a:gd name="connsiteY7" fmla="*/ 281131 h 287808"/>
                  <a:gd name="connsiteX8" fmla="*/ 34022 w 796812"/>
                  <a:gd name="connsiteY8" fmla="*/ 276972 h 287808"/>
                  <a:gd name="connsiteX9" fmla="*/ 14972 w 796812"/>
                  <a:gd name="connsiteY9" fmla="*/ 174577 h 287808"/>
                  <a:gd name="connsiteX10" fmla="*/ 91172 w 796812"/>
                  <a:gd name="connsiteY10" fmla="*/ 122190 h 287808"/>
                  <a:gd name="connsiteX0" fmla="*/ 91172 w 796812"/>
                  <a:gd name="connsiteY0" fmla="*/ 122190 h 288355"/>
                  <a:gd name="connsiteX1" fmla="*/ 753159 w 796812"/>
                  <a:gd name="connsiteY1" fmla="*/ 746 h 288355"/>
                  <a:gd name="connsiteX2" fmla="*/ 731729 w 796812"/>
                  <a:gd name="connsiteY2" fmla="*/ 74565 h 288355"/>
                  <a:gd name="connsiteX3" fmla="*/ 703155 w 796812"/>
                  <a:gd name="connsiteY3" fmla="*/ 124571 h 288355"/>
                  <a:gd name="connsiteX4" fmla="*/ 676961 w 796812"/>
                  <a:gd name="connsiteY4" fmla="*/ 181719 h 288355"/>
                  <a:gd name="connsiteX5" fmla="*/ 626953 w 796812"/>
                  <a:gd name="connsiteY5" fmla="*/ 229346 h 288355"/>
                  <a:gd name="connsiteX6" fmla="*/ 543982 w 796812"/>
                  <a:gd name="connsiteY6" fmla="*/ 256429 h 288355"/>
                  <a:gd name="connsiteX7" fmla="*/ 317908 w 796812"/>
                  <a:gd name="connsiteY7" fmla="*/ 281131 h 288355"/>
                  <a:gd name="connsiteX8" fmla="*/ 34022 w 796812"/>
                  <a:gd name="connsiteY8" fmla="*/ 276972 h 288355"/>
                  <a:gd name="connsiteX9" fmla="*/ 14972 w 796812"/>
                  <a:gd name="connsiteY9" fmla="*/ 174577 h 288355"/>
                  <a:gd name="connsiteX10" fmla="*/ 91172 w 796812"/>
                  <a:gd name="connsiteY10" fmla="*/ 122190 h 288355"/>
                  <a:gd name="connsiteX0" fmla="*/ 91172 w 796812"/>
                  <a:gd name="connsiteY0" fmla="*/ 122190 h 286565"/>
                  <a:gd name="connsiteX1" fmla="*/ 753159 w 796812"/>
                  <a:gd name="connsiteY1" fmla="*/ 746 h 286565"/>
                  <a:gd name="connsiteX2" fmla="*/ 731729 w 796812"/>
                  <a:gd name="connsiteY2" fmla="*/ 74565 h 286565"/>
                  <a:gd name="connsiteX3" fmla="*/ 703155 w 796812"/>
                  <a:gd name="connsiteY3" fmla="*/ 124571 h 286565"/>
                  <a:gd name="connsiteX4" fmla="*/ 676961 w 796812"/>
                  <a:gd name="connsiteY4" fmla="*/ 181719 h 286565"/>
                  <a:gd name="connsiteX5" fmla="*/ 626953 w 796812"/>
                  <a:gd name="connsiteY5" fmla="*/ 229346 h 286565"/>
                  <a:gd name="connsiteX6" fmla="*/ 543982 w 796812"/>
                  <a:gd name="connsiteY6" fmla="*/ 256429 h 286565"/>
                  <a:gd name="connsiteX7" fmla="*/ 309645 w 796812"/>
                  <a:gd name="connsiteY7" fmla="*/ 275622 h 286565"/>
                  <a:gd name="connsiteX8" fmla="*/ 34022 w 796812"/>
                  <a:gd name="connsiteY8" fmla="*/ 276972 h 286565"/>
                  <a:gd name="connsiteX9" fmla="*/ 14972 w 796812"/>
                  <a:gd name="connsiteY9" fmla="*/ 174577 h 286565"/>
                  <a:gd name="connsiteX10" fmla="*/ 91172 w 796812"/>
                  <a:gd name="connsiteY10" fmla="*/ 122190 h 28656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76961 w 796812"/>
                  <a:gd name="connsiteY4" fmla="*/ 181719 h 286785"/>
                  <a:gd name="connsiteX5" fmla="*/ 626953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76961 w 796812"/>
                  <a:gd name="connsiteY4" fmla="*/ 181719 h 286785"/>
                  <a:gd name="connsiteX5" fmla="*/ 607673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54927 w 796812"/>
                  <a:gd name="connsiteY4" fmla="*/ 187228 h 286785"/>
                  <a:gd name="connsiteX5" fmla="*/ 607673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54927 w 796812"/>
                  <a:gd name="connsiteY4" fmla="*/ 187228 h 286785"/>
                  <a:gd name="connsiteX5" fmla="*/ 563606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38401 w 796812"/>
                  <a:gd name="connsiteY4" fmla="*/ 178965 h 286785"/>
                  <a:gd name="connsiteX5" fmla="*/ 563606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683875 w 796812"/>
                  <a:gd name="connsiteY3" fmla="*/ 113554 h 286785"/>
                  <a:gd name="connsiteX4" fmla="*/ 638401 w 796812"/>
                  <a:gd name="connsiteY4" fmla="*/ 178965 h 286785"/>
                  <a:gd name="connsiteX5" fmla="*/ 563606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2271"/>
                  <a:gd name="connsiteY0" fmla="*/ 122573 h 287168"/>
                  <a:gd name="connsiteX1" fmla="*/ 753159 w 792271"/>
                  <a:gd name="connsiteY1" fmla="*/ 1129 h 287168"/>
                  <a:gd name="connsiteX2" fmla="*/ 715204 w 792271"/>
                  <a:gd name="connsiteY2" fmla="*/ 66686 h 287168"/>
                  <a:gd name="connsiteX3" fmla="*/ 683875 w 792271"/>
                  <a:gd name="connsiteY3" fmla="*/ 113937 h 287168"/>
                  <a:gd name="connsiteX4" fmla="*/ 638401 w 792271"/>
                  <a:gd name="connsiteY4" fmla="*/ 179348 h 287168"/>
                  <a:gd name="connsiteX5" fmla="*/ 563606 w 792271"/>
                  <a:gd name="connsiteY5" fmla="*/ 229729 h 287168"/>
                  <a:gd name="connsiteX6" fmla="*/ 516440 w 792271"/>
                  <a:gd name="connsiteY6" fmla="*/ 251304 h 287168"/>
                  <a:gd name="connsiteX7" fmla="*/ 309645 w 792271"/>
                  <a:gd name="connsiteY7" fmla="*/ 276005 h 287168"/>
                  <a:gd name="connsiteX8" fmla="*/ 34022 w 792271"/>
                  <a:gd name="connsiteY8" fmla="*/ 277355 h 287168"/>
                  <a:gd name="connsiteX9" fmla="*/ 14972 w 792271"/>
                  <a:gd name="connsiteY9" fmla="*/ 174960 h 287168"/>
                  <a:gd name="connsiteX10" fmla="*/ 91172 w 792271"/>
                  <a:gd name="connsiteY10" fmla="*/ 122573 h 287168"/>
                  <a:gd name="connsiteX0" fmla="*/ 91172 w 817379"/>
                  <a:gd name="connsiteY0" fmla="*/ 124976 h 289571"/>
                  <a:gd name="connsiteX1" fmla="*/ 753159 w 817379"/>
                  <a:gd name="connsiteY1" fmla="*/ 3532 h 289571"/>
                  <a:gd name="connsiteX2" fmla="*/ 787478 w 817379"/>
                  <a:gd name="connsiteY2" fmla="*/ 35776 h 289571"/>
                  <a:gd name="connsiteX3" fmla="*/ 715204 w 817379"/>
                  <a:gd name="connsiteY3" fmla="*/ 69089 h 289571"/>
                  <a:gd name="connsiteX4" fmla="*/ 683875 w 817379"/>
                  <a:gd name="connsiteY4" fmla="*/ 116340 h 289571"/>
                  <a:gd name="connsiteX5" fmla="*/ 638401 w 817379"/>
                  <a:gd name="connsiteY5" fmla="*/ 181751 h 289571"/>
                  <a:gd name="connsiteX6" fmla="*/ 563606 w 817379"/>
                  <a:gd name="connsiteY6" fmla="*/ 232132 h 289571"/>
                  <a:gd name="connsiteX7" fmla="*/ 516440 w 817379"/>
                  <a:gd name="connsiteY7" fmla="*/ 253707 h 289571"/>
                  <a:gd name="connsiteX8" fmla="*/ 309645 w 817379"/>
                  <a:gd name="connsiteY8" fmla="*/ 278408 h 289571"/>
                  <a:gd name="connsiteX9" fmla="*/ 34022 w 817379"/>
                  <a:gd name="connsiteY9" fmla="*/ 279758 h 289571"/>
                  <a:gd name="connsiteX10" fmla="*/ 14972 w 817379"/>
                  <a:gd name="connsiteY10" fmla="*/ 177363 h 289571"/>
                  <a:gd name="connsiteX11" fmla="*/ 91172 w 817379"/>
                  <a:gd name="connsiteY11" fmla="*/ 124976 h 289571"/>
                  <a:gd name="connsiteX0" fmla="*/ 91172 w 817379"/>
                  <a:gd name="connsiteY0" fmla="*/ 124976 h 289571"/>
                  <a:gd name="connsiteX1" fmla="*/ 753159 w 817379"/>
                  <a:gd name="connsiteY1" fmla="*/ 3532 h 289571"/>
                  <a:gd name="connsiteX2" fmla="*/ 787478 w 817379"/>
                  <a:gd name="connsiteY2" fmla="*/ 35776 h 289571"/>
                  <a:gd name="connsiteX3" fmla="*/ 715204 w 817379"/>
                  <a:gd name="connsiteY3" fmla="*/ 69089 h 289571"/>
                  <a:gd name="connsiteX4" fmla="*/ 683875 w 817379"/>
                  <a:gd name="connsiteY4" fmla="*/ 116340 h 289571"/>
                  <a:gd name="connsiteX5" fmla="*/ 638401 w 817379"/>
                  <a:gd name="connsiteY5" fmla="*/ 181751 h 289571"/>
                  <a:gd name="connsiteX6" fmla="*/ 563606 w 817379"/>
                  <a:gd name="connsiteY6" fmla="*/ 232132 h 289571"/>
                  <a:gd name="connsiteX7" fmla="*/ 516440 w 817379"/>
                  <a:gd name="connsiteY7" fmla="*/ 253707 h 289571"/>
                  <a:gd name="connsiteX8" fmla="*/ 309645 w 817379"/>
                  <a:gd name="connsiteY8" fmla="*/ 278408 h 289571"/>
                  <a:gd name="connsiteX9" fmla="*/ 34022 w 817379"/>
                  <a:gd name="connsiteY9" fmla="*/ 279758 h 289571"/>
                  <a:gd name="connsiteX10" fmla="*/ 14972 w 817379"/>
                  <a:gd name="connsiteY10" fmla="*/ 177363 h 289571"/>
                  <a:gd name="connsiteX11" fmla="*/ 91172 w 817379"/>
                  <a:gd name="connsiteY11" fmla="*/ 124976 h 289571"/>
                  <a:gd name="connsiteX0" fmla="*/ 91172 w 816123"/>
                  <a:gd name="connsiteY0" fmla="*/ 124319 h 288914"/>
                  <a:gd name="connsiteX1" fmla="*/ 753159 w 816123"/>
                  <a:gd name="connsiteY1" fmla="*/ 2875 h 288914"/>
                  <a:gd name="connsiteX2" fmla="*/ 784724 w 816123"/>
                  <a:gd name="connsiteY2" fmla="*/ 40627 h 288914"/>
                  <a:gd name="connsiteX3" fmla="*/ 715204 w 816123"/>
                  <a:gd name="connsiteY3" fmla="*/ 68432 h 288914"/>
                  <a:gd name="connsiteX4" fmla="*/ 683875 w 816123"/>
                  <a:gd name="connsiteY4" fmla="*/ 115683 h 288914"/>
                  <a:gd name="connsiteX5" fmla="*/ 638401 w 816123"/>
                  <a:gd name="connsiteY5" fmla="*/ 181094 h 288914"/>
                  <a:gd name="connsiteX6" fmla="*/ 563606 w 816123"/>
                  <a:gd name="connsiteY6" fmla="*/ 231475 h 288914"/>
                  <a:gd name="connsiteX7" fmla="*/ 516440 w 816123"/>
                  <a:gd name="connsiteY7" fmla="*/ 253050 h 288914"/>
                  <a:gd name="connsiteX8" fmla="*/ 309645 w 816123"/>
                  <a:gd name="connsiteY8" fmla="*/ 277751 h 288914"/>
                  <a:gd name="connsiteX9" fmla="*/ 34022 w 816123"/>
                  <a:gd name="connsiteY9" fmla="*/ 279101 h 288914"/>
                  <a:gd name="connsiteX10" fmla="*/ 14972 w 816123"/>
                  <a:gd name="connsiteY10" fmla="*/ 176706 h 288914"/>
                  <a:gd name="connsiteX11" fmla="*/ 91172 w 816123"/>
                  <a:gd name="connsiteY11" fmla="*/ 124319 h 288914"/>
                  <a:gd name="connsiteX0" fmla="*/ 91172 w 809173"/>
                  <a:gd name="connsiteY0" fmla="*/ 123540 h 288135"/>
                  <a:gd name="connsiteX1" fmla="*/ 753159 w 809173"/>
                  <a:gd name="connsiteY1" fmla="*/ 2096 h 288135"/>
                  <a:gd name="connsiteX2" fmla="*/ 768199 w 809173"/>
                  <a:gd name="connsiteY2" fmla="*/ 48111 h 288135"/>
                  <a:gd name="connsiteX3" fmla="*/ 715204 w 809173"/>
                  <a:gd name="connsiteY3" fmla="*/ 67653 h 288135"/>
                  <a:gd name="connsiteX4" fmla="*/ 683875 w 809173"/>
                  <a:gd name="connsiteY4" fmla="*/ 114904 h 288135"/>
                  <a:gd name="connsiteX5" fmla="*/ 638401 w 809173"/>
                  <a:gd name="connsiteY5" fmla="*/ 180315 h 288135"/>
                  <a:gd name="connsiteX6" fmla="*/ 563606 w 809173"/>
                  <a:gd name="connsiteY6" fmla="*/ 230696 h 288135"/>
                  <a:gd name="connsiteX7" fmla="*/ 516440 w 809173"/>
                  <a:gd name="connsiteY7" fmla="*/ 252271 h 288135"/>
                  <a:gd name="connsiteX8" fmla="*/ 309645 w 809173"/>
                  <a:gd name="connsiteY8" fmla="*/ 276972 h 288135"/>
                  <a:gd name="connsiteX9" fmla="*/ 34022 w 809173"/>
                  <a:gd name="connsiteY9" fmla="*/ 278322 h 288135"/>
                  <a:gd name="connsiteX10" fmla="*/ 14972 w 809173"/>
                  <a:gd name="connsiteY10" fmla="*/ 175927 h 288135"/>
                  <a:gd name="connsiteX11" fmla="*/ 91172 w 809173"/>
                  <a:gd name="connsiteY11" fmla="*/ 123540 h 288135"/>
                  <a:gd name="connsiteX0" fmla="*/ 72789 w 790790"/>
                  <a:gd name="connsiteY0" fmla="*/ 123540 h 288135"/>
                  <a:gd name="connsiteX1" fmla="*/ 734776 w 790790"/>
                  <a:gd name="connsiteY1" fmla="*/ 2096 h 288135"/>
                  <a:gd name="connsiteX2" fmla="*/ 749816 w 790790"/>
                  <a:gd name="connsiteY2" fmla="*/ 48111 h 288135"/>
                  <a:gd name="connsiteX3" fmla="*/ 696821 w 790790"/>
                  <a:gd name="connsiteY3" fmla="*/ 67653 h 288135"/>
                  <a:gd name="connsiteX4" fmla="*/ 665492 w 790790"/>
                  <a:gd name="connsiteY4" fmla="*/ 114904 h 288135"/>
                  <a:gd name="connsiteX5" fmla="*/ 620018 w 790790"/>
                  <a:gd name="connsiteY5" fmla="*/ 180315 h 288135"/>
                  <a:gd name="connsiteX6" fmla="*/ 545223 w 790790"/>
                  <a:gd name="connsiteY6" fmla="*/ 230696 h 288135"/>
                  <a:gd name="connsiteX7" fmla="*/ 498057 w 790790"/>
                  <a:gd name="connsiteY7" fmla="*/ 252271 h 288135"/>
                  <a:gd name="connsiteX8" fmla="*/ 291262 w 790790"/>
                  <a:gd name="connsiteY8" fmla="*/ 276972 h 288135"/>
                  <a:gd name="connsiteX9" fmla="*/ 15639 w 790790"/>
                  <a:gd name="connsiteY9" fmla="*/ 278322 h 288135"/>
                  <a:gd name="connsiteX10" fmla="*/ 79215 w 790790"/>
                  <a:gd name="connsiteY10" fmla="*/ 178681 h 288135"/>
                  <a:gd name="connsiteX11" fmla="*/ 72789 w 790790"/>
                  <a:gd name="connsiteY11" fmla="*/ 123540 h 288135"/>
                  <a:gd name="connsiteX0" fmla="*/ 193347 w 784274"/>
                  <a:gd name="connsiteY0" fmla="*/ 100591 h 287220"/>
                  <a:gd name="connsiteX1" fmla="*/ 736902 w 784274"/>
                  <a:gd name="connsiteY1" fmla="*/ 1181 h 287220"/>
                  <a:gd name="connsiteX2" fmla="*/ 751942 w 784274"/>
                  <a:gd name="connsiteY2" fmla="*/ 47196 h 287220"/>
                  <a:gd name="connsiteX3" fmla="*/ 698947 w 784274"/>
                  <a:gd name="connsiteY3" fmla="*/ 66738 h 287220"/>
                  <a:gd name="connsiteX4" fmla="*/ 667618 w 784274"/>
                  <a:gd name="connsiteY4" fmla="*/ 113989 h 287220"/>
                  <a:gd name="connsiteX5" fmla="*/ 622144 w 784274"/>
                  <a:gd name="connsiteY5" fmla="*/ 179400 h 287220"/>
                  <a:gd name="connsiteX6" fmla="*/ 547349 w 784274"/>
                  <a:gd name="connsiteY6" fmla="*/ 229781 h 287220"/>
                  <a:gd name="connsiteX7" fmla="*/ 500183 w 784274"/>
                  <a:gd name="connsiteY7" fmla="*/ 251356 h 287220"/>
                  <a:gd name="connsiteX8" fmla="*/ 293388 w 784274"/>
                  <a:gd name="connsiteY8" fmla="*/ 276057 h 287220"/>
                  <a:gd name="connsiteX9" fmla="*/ 17765 w 784274"/>
                  <a:gd name="connsiteY9" fmla="*/ 277407 h 287220"/>
                  <a:gd name="connsiteX10" fmla="*/ 81341 w 784274"/>
                  <a:gd name="connsiteY10" fmla="*/ 177766 h 287220"/>
                  <a:gd name="connsiteX11" fmla="*/ 193347 w 784274"/>
                  <a:gd name="connsiteY11" fmla="*/ 100591 h 287220"/>
                  <a:gd name="connsiteX0" fmla="*/ 113695 w 704622"/>
                  <a:gd name="connsiteY0" fmla="*/ 100591 h 283281"/>
                  <a:gd name="connsiteX1" fmla="*/ 657250 w 704622"/>
                  <a:gd name="connsiteY1" fmla="*/ 1181 h 283281"/>
                  <a:gd name="connsiteX2" fmla="*/ 672290 w 704622"/>
                  <a:gd name="connsiteY2" fmla="*/ 47196 h 283281"/>
                  <a:gd name="connsiteX3" fmla="*/ 619295 w 704622"/>
                  <a:gd name="connsiteY3" fmla="*/ 66738 h 283281"/>
                  <a:gd name="connsiteX4" fmla="*/ 587966 w 704622"/>
                  <a:gd name="connsiteY4" fmla="*/ 113989 h 283281"/>
                  <a:gd name="connsiteX5" fmla="*/ 542492 w 704622"/>
                  <a:gd name="connsiteY5" fmla="*/ 179400 h 283281"/>
                  <a:gd name="connsiteX6" fmla="*/ 467697 w 704622"/>
                  <a:gd name="connsiteY6" fmla="*/ 229781 h 283281"/>
                  <a:gd name="connsiteX7" fmla="*/ 420531 w 704622"/>
                  <a:gd name="connsiteY7" fmla="*/ 251356 h 283281"/>
                  <a:gd name="connsiteX8" fmla="*/ 213736 w 704622"/>
                  <a:gd name="connsiteY8" fmla="*/ 276057 h 283281"/>
                  <a:gd name="connsiteX9" fmla="*/ 67561 w 704622"/>
                  <a:gd name="connsiteY9" fmla="*/ 271898 h 283281"/>
                  <a:gd name="connsiteX10" fmla="*/ 1689 w 704622"/>
                  <a:gd name="connsiteY10" fmla="*/ 177766 h 283281"/>
                  <a:gd name="connsiteX11" fmla="*/ 113695 w 704622"/>
                  <a:gd name="connsiteY11" fmla="*/ 100591 h 28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4622" h="283281">
                    <a:moveTo>
                      <a:pt x="113695" y="100591"/>
                    </a:moveTo>
                    <a:cubicBezTo>
                      <a:pt x="222955" y="71160"/>
                      <a:pt x="564151" y="10080"/>
                      <a:pt x="657250" y="1181"/>
                    </a:cubicBezTo>
                    <a:cubicBezTo>
                      <a:pt x="750349" y="-7718"/>
                      <a:pt x="678616" y="36270"/>
                      <a:pt x="672290" y="47196"/>
                    </a:cubicBezTo>
                    <a:cubicBezTo>
                      <a:pt x="665964" y="58122"/>
                      <a:pt x="635644" y="51016"/>
                      <a:pt x="619295" y="66738"/>
                    </a:cubicBezTo>
                    <a:cubicBezTo>
                      <a:pt x="624851" y="93328"/>
                      <a:pt x="614556" y="104068"/>
                      <a:pt x="587966" y="113989"/>
                    </a:cubicBezTo>
                    <a:cubicBezTo>
                      <a:pt x="601858" y="147723"/>
                      <a:pt x="555986" y="165906"/>
                      <a:pt x="542492" y="179400"/>
                    </a:cubicBezTo>
                    <a:cubicBezTo>
                      <a:pt x="548048" y="211944"/>
                      <a:pt x="488024" y="217788"/>
                      <a:pt x="467697" y="229781"/>
                    </a:cubicBezTo>
                    <a:cubicBezTo>
                      <a:pt x="447370" y="241774"/>
                      <a:pt x="462858" y="243643"/>
                      <a:pt x="420531" y="251356"/>
                    </a:cubicBezTo>
                    <a:cubicBezTo>
                      <a:pt x="378204" y="259069"/>
                      <a:pt x="272564" y="272633"/>
                      <a:pt x="213736" y="276057"/>
                    </a:cubicBezTo>
                    <a:cubicBezTo>
                      <a:pt x="154908" y="279481"/>
                      <a:pt x="123124" y="292536"/>
                      <a:pt x="67561" y="271898"/>
                    </a:cubicBezTo>
                    <a:cubicBezTo>
                      <a:pt x="11998" y="251261"/>
                      <a:pt x="-6000" y="206317"/>
                      <a:pt x="1689" y="177766"/>
                    </a:cubicBezTo>
                    <a:cubicBezTo>
                      <a:pt x="9378" y="149215"/>
                      <a:pt x="4435" y="130022"/>
                      <a:pt x="113695" y="100591"/>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0" name="Group 249">
                <a:extLst>
                  <a:ext uri="{FF2B5EF4-FFF2-40B4-BE49-F238E27FC236}">
                    <a16:creationId xmlns:a16="http://schemas.microsoft.com/office/drawing/2014/main" id="{0209BDD7-5449-40B3-A02B-7A75114D5E96}"/>
                  </a:ext>
                </a:extLst>
              </p:cNvPr>
              <p:cNvGrpSpPr/>
              <p:nvPr/>
            </p:nvGrpSpPr>
            <p:grpSpPr>
              <a:xfrm>
                <a:off x="3870845" y="2741360"/>
                <a:ext cx="200412" cy="46251"/>
                <a:chOff x="3739675" y="2714693"/>
                <a:chExt cx="200412" cy="70335"/>
              </a:xfrm>
            </p:grpSpPr>
            <p:sp>
              <p:nvSpPr>
                <p:cNvPr id="287" name="Oval 286">
                  <a:extLst>
                    <a:ext uri="{FF2B5EF4-FFF2-40B4-BE49-F238E27FC236}">
                      <a16:creationId xmlns:a16="http://schemas.microsoft.com/office/drawing/2014/main" id="{D35D432F-E335-4492-904F-0F67549A3189}"/>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 name="Oval 287">
                  <a:extLst>
                    <a:ext uri="{FF2B5EF4-FFF2-40B4-BE49-F238E27FC236}">
                      <a16:creationId xmlns:a16="http://schemas.microsoft.com/office/drawing/2014/main" id="{6B063FCB-AEF2-4CFD-A7AD-2246FDBD048D}"/>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1" name="Group 250">
                <a:extLst>
                  <a:ext uri="{FF2B5EF4-FFF2-40B4-BE49-F238E27FC236}">
                    <a16:creationId xmlns:a16="http://schemas.microsoft.com/office/drawing/2014/main" id="{C982E4E5-ED2F-44EA-A67D-A3E23350EDC8}"/>
                  </a:ext>
                </a:extLst>
              </p:cNvPr>
              <p:cNvGrpSpPr/>
              <p:nvPr/>
            </p:nvGrpSpPr>
            <p:grpSpPr>
              <a:xfrm>
                <a:off x="3894466" y="2661694"/>
                <a:ext cx="200412" cy="46251"/>
                <a:chOff x="3739675" y="2714693"/>
                <a:chExt cx="200412" cy="70335"/>
              </a:xfrm>
            </p:grpSpPr>
            <p:sp>
              <p:nvSpPr>
                <p:cNvPr id="285" name="Oval 284">
                  <a:extLst>
                    <a:ext uri="{FF2B5EF4-FFF2-40B4-BE49-F238E27FC236}">
                      <a16:creationId xmlns:a16="http://schemas.microsoft.com/office/drawing/2014/main" id="{EBABE1F3-9386-4E56-8787-A1AE9086B2F5}"/>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6" name="Oval 285">
                  <a:extLst>
                    <a:ext uri="{FF2B5EF4-FFF2-40B4-BE49-F238E27FC236}">
                      <a16:creationId xmlns:a16="http://schemas.microsoft.com/office/drawing/2014/main" id="{847558F3-C097-450A-92DE-23BEE2082985}"/>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2" name="Group 251">
                <a:extLst>
                  <a:ext uri="{FF2B5EF4-FFF2-40B4-BE49-F238E27FC236}">
                    <a16:creationId xmlns:a16="http://schemas.microsoft.com/office/drawing/2014/main" id="{883089E9-AC8D-46E0-98D1-C10B77AAB329}"/>
                  </a:ext>
                </a:extLst>
              </p:cNvPr>
              <p:cNvGrpSpPr/>
              <p:nvPr/>
            </p:nvGrpSpPr>
            <p:grpSpPr>
              <a:xfrm>
                <a:off x="3840049" y="2787811"/>
                <a:ext cx="200412" cy="46251"/>
                <a:chOff x="3739675" y="2714693"/>
                <a:chExt cx="200412" cy="70335"/>
              </a:xfrm>
            </p:grpSpPr>
            <p:sp>
              <p:nvSpPr>
                <p:cNvPr id="283" name="Oval 282">
                  <a:extLst>
                    <a:ext uri="{FF2B5EF4-FFF2-40B4-BE49-F238E27FC236}">
                      <a16:creationId xmlns:a16="http://schemas.microsoft.com/office/drawing/2014/main" id="{1F7F6B04-93AF-4D38-B763-EA41E62779B3}"/>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4" name="Oval 283">
                  <a:extLst>
                    <a:ext uri="{FF2B5EF4-FFF2-40B4-BE49-F238E27FC236}">
                      <a16:creationId xmlns:a16="http://schemas.microsoft.com/office/drawing/2014/main" id="{E4725198-136B-42CC-9FC0-A7B3A61A6A7B}"/>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3" name="Group 252">
                <a:extLst>
                  <a:ext uri="{FF2B5EF4-FFF2-40B4-BE49-F238E27FC236}">
                    <a16:creationId xmlns:a16="http://schemas.microsoft.com/office/drawing/2014/main" id="{6B2C9413-6A5C-46CB-9005-D323983B70F9}"/>
                  </a:ext>
                </a:extLst>
              </p:cNvPr>
              <p:cNvGrpSpPr/>
              <p:nvPr/>
            </p:nvGrpSpPr>
            <p:grpSpPr>
              <a:xfrm>
                <a:off x="3770943" y="2828260"/>
                <a:ext cx="200412" cy="46251"/>
                <a:chOff x="3739675" y="2714693"/>
                <a:chExt cx="200412" cy="70335"/>
              </a:xfrm>
            </p:grpSpPr>
            <p:sp>
              <p:nvSpPr>
                <p:cNvPr id="281" name="Oval 280">
                  <a:extLst>
                    <a:ext uri="{FF2B5EF4-FFF2-40B4-BE49-F238E27FC236}">
                      <a16:creationId xmlns:a16="http://schemas.microsoft.com/office/drawing/2014/main" id="{C0569CE4-8B89-418A-B599-48555510EA07}"/>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2" name="Oval 281">
                  <a:extLst>
                    <a:ext uri="{FF2B5EF4-FFF2-40B4-BE49-F238E27FC236}">
                      <a16:creationId xmlns:a16="http://schemas.microsoft.com/office/drawing/2014/main" id="{E62313C6-5D0C-49E4-81F6-DF3863890C5A}"/>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4" name="Group 253">
                <a:extLst>
                  <a:ext uri="{FF2B5EF4-FFF2-40B4-BE49-F238E27FC236}">
                    <a16:creationId xmlns:a16="http://schemas.microsoft.com/office/drawing/2014/main" id="{44C34A97-1D41-4973-8544-B05F2F9A4C9F}"/>
                  </a:ext>
                </a:extLst>
              </p:cNvPr>
              <p:cNvGrpSpPr/>
              <p:nvPr/>
            </p:nvGrpSpPr>
            <p:grpSpPr>
              <a:xfrm>
                <a:off x="3702366" y="2790008"/>
                <a:ext cx="200412" cy="45719"/>
                <a:chOff x="3739675" y="2714693"/>
                <a:chExt cx="200412" cy="70335"/>
              </a:xfrm>
            </p:grpSpPr>
            <p:sp>
              <p:nvSpPr>
                <p:cNvPr id="279" name="Oval 278">
                  <a:extLst>
                    <a:ext uri="{FF2B5EF4-FFF2-40B4-BE49-F238E27FC236}">
                      <a16:creationId xmlns:a16="http://schemas.microsoft.com/office/drawing/2014/main" id="{EFFDCEE1-557A-40CD-A18A-643F2CCD6379}"/>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0" name="Oval 279">
                  <a:extLst>
                    <a:ext uri="{FF2B5EF4-FFF2-40B4-BE49-F238E27FC236}">
                      <a16:creationId xmlns:a16="http://schemas.microsoft.com/office/drawing/2014/main" id="{9B3C9FC6-97C3-47B2-B879-2DCA3E8B799B}"/>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5" name="Group 254">
                <a:extLst>
                  <a:ext uri="{FF2B5EF4-FFF2-40B4-BE49-F238E27FC236}">
                    <a16:creationId xmlns:a16="http://schemas.microsoft.com/office/drawing/2014/main" id="{1D225F3C-4812-40E1-A564-ECC610F6EF02}"/>
                  </a:ext>
                </a:extLst>
              </p:cNvPr>
              <p:cNvGrpSpPr/>
              <p:nvPr/>
            </p:nvGrpSpPr>
            <p:grpSpPr>
              <a:xfrm>
                <a:off x="3660290" y="2835696"/>
                <a:ext cx="200412" cy="58765"/>
                <a:chOff x="3739675" y="2714693"/>
                <a:chExt cx="200412" cy="70335"/>
              </a:xfrm>
            </p:grpSpPr>
            <p:sp>
              <p:nvSpPr>
                <p:cNvPr id="277" name="Oval 276">
                  <a:extLst>
                    <a:ext uri="{FF2B5EF4-FFF2-40B4-BE49-F238E27FC236}">
                      <a16:creationId xmlns:a16="http://schemas.microsoft.com/office/drawing/2014/main" id="{0C0B2383-ACF8-4C24-B3EF-BFBC80A42DA5}"/>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8" name="Oval 277">
                  <a:extLst>
                    <a:ext uri="{FF2B5EF4-FFF2-40B4-BE49-F238E27FC236}">
                      <a16:creationId xmlns:a16="http://schemas.microsoft.com/office/drawing/2014/main" id="{42CAFB7E-DF71-47DD-BD3E-7DD2F2A53695}"/>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6" name="Group 255">
                <a:extLst>
                  <a:ext uri="{FF2B5EF4-FFF2-40B4-BE49-F238E27FC236}">
                    <a16:creationId xmlns:a16="http://schemas.microsoft.com/office/drawing/2014/main" id="{E9D452E7-7FED-405C-9206-B340C850E696}"/>
                  </a:ext>
                </a:extLst>
              </p:cNvPr>
              <p:cNvGrpSpPr/>
              <p:nvPr/>
            </p:nvGrpSpPr>
            <p:grpSpPr>
              <a:xfrm>
                <a:off x="3537824" y="2854536"/>
                <a:ext cx="200412" cy="46251"/>
                <a:chOff x="3739675" y="2714693"/>
                <a:chExt cx="200412" cy="70335"/>
              </a:xfrm>
            </p:grpSpPr>
            <p:sp>
              <p:nvSpPr>
                <p:cNvPr id="275" name="Oval 274">
                  <a:extLst>
                    <a:ext uri="{FF2B5EF4-FFF2-40B4-BE49-F238E27FC236}">
                      <a16:creationId xmlns:a16="http://schemas.microsoft.com/office/drawing/2014/main" id="{3FB48DA9-55BD-4218-A4E1-EAD69E73156C}"/>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6" name="Oval 275">
                  <a:extLst>
                    <a:ext uri="{FF2B5EF4-FFF2-40B4-BE49-F238E27FC236}">
                      <a16:creationId xmlns:a16="http://schemas.microsoft.com/office/drawing/2014/main" id="{D2103FC8-DCFD-4884-87CA-366E58B152B5}"/>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7" name="Group 256">
                <a:extLst>
                  <a:ext uri="{FF2B5EF4-FFF2-40B4-BE49-F238E27FC236}">
                    <a16:creationId xmlns:a16="http://schemas.microsoft.com/office/drawing/2014/main" id="{8A4114AD-E00B-4706-B338-D77539FD8AAB}"/>
                  </a:ext>
                </a:extLst>
              </p:cNvPr>
              <p:cNvGrpSpPr/>
              <p:nvPr/>
            </p:nvGrpSpPr>
            <p:grpSpPr>
              <a:xfrm>
                <a:off x="3571637" y="2809505"/>
                <a:ext cx="200412" cy="46251"/>
                <a:chOff x="3739675" y="2714693"/>
                <a:chExt cx="200412" cy="70335"/>
              </a:xfrm>
            </p:grpSpPr>
            <p:sp>
              <p:nvSpPr>
                <p:cNvPr id="273" name="Oval 272">
                  <a:extLst>
                    <a:ext uri="{FF2B5EF4-FFF2-40B4-BE49-F238E27FC236}">
                      <a16:creationId xmlns:a16="http://schemas.microsoft.com/office/drawing/2014/main" id="{02CA355B-5FEA-49E9-8357-E565816B1B30}"/>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4" name="Oval 273">
                  <a:extLst>
                    <a:ext uri="{FF2B5EF4-FFF2-40B4-BE49-F238E27FC236}">
                      <a16:creationId xmlns:a16="http://schemas.microsoft.com/office/drawing/2014/main" id="{08C19A98-3BC8-46BE-BF18-EA70CEB7FB1E}"/>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8" name="Group 257">
                <a:extLst>
                  <a:ext uri="{FF2B5EF4-FFF2-40B4-BE49-F238E27FC236}">
                    <a16:creationId xmlns:a16="http://schemas.microsoft.com/office/drawing/2014/main" id="{3E78E878-DEA6-4337-83A8-AE1622DDC28F}"/>
                  </a:ext>
                </a:extLst>
              </p:cNvPr>
              <p:cNvGrpSpPr/>
              <p:nvPr/>
            </p:nvGrpSpPr>
            <p:grpSpPr>
              <a:xfrm>
                <a:off x="3886556" y="2704368"/>
                <a:ext cx="200412" cy="46251"/>
                <a:chOff x="3739675" y="2714693"/>
                <a:chExt cx="200412" cy="70335"/>
              </a:xfrm>
            </p:grpSpPr>
            <p:sp>
              <p:nvSpPr>
                <p:cNvPr id="271" name="Oval 270">
                  <a:extLst>
                    <a:ext uri="{FF2B5EF4-FFF2-40B4-BE49-F238E27FC236}">
                      <a16:creationId xmlns:a16="http://schemas.microsoft.com/office/drawing/2014/main" id="{512E13AE-0CFA-46D2-8C2E-2FC162B81266}"/>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2" name="Oval 271">
                  <a:extLst>
                    <a:ext uri="{FF2B5EF4-FFF2-40B4-BE49-F238E27FC236}">
                      <a16:creationId xmlns:a16="http://schemas.microsoft.com/office/drawing/2014/main" id="{972901AC-591A-4188-87C5-F8F1641C10BB}"/>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9" name="Group 258">
                <a:extLst>
                  <a:ext uri="{FF2B5EF4-FFF2-40B4-BE49-F238E27FC236}">
                    <a16:creationId xmlns:a16="http://schemas.microsoft.com/office/drawing/2014/main" id="{8867B98D-06F4-418B-BE20-BAFDF5E76E8C}"/>
                  </a:ext>
                </a:extLst>
              </p:cNvPr>
              <p:cNvGrpSpPr/>
              <p:nvPr/>
            </p:nvGrpSpPr>
            <p:grpSpPr>
              <a:xfrm>
                <a:off x="3726645" y="2745098"/>
                <a:ext cx="200412" cy="46251"/>
                <a:chOff x="3739675" y="2714693"/>
                <a:chExt cx="200412" cy="70335"/>
              </a:xfrm>
            </p:grpSpPr>
            <p:sp>
              <p:nvSpPr>
                <p:cNvPr id="269" name="Oval 268">
                  <a:extLst>
                    <a:ext uri="{FF2B5EF4-FFF2-40B4-BE49-F238E27FC236}">
                      <a16:creationId xmlns:a16="http://schemas.microsoft.com/office/drawing/2014/main" id="{6D239147-D019-45D7-B2C4-0B7D659AC069}"/>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0" name="Oval 269">
                  <a:extLst>
                    <a:ext uri="{FF2B5EF4-FFF2-40B4-BE49-F238E27FC236}">
                      <a16:creationId xmlns:a16="http://schemas.microsoft.com/office/drawing/2014/main" id="{0474DB9F-E7F8-433C-A806-52D2D06D7505}"/>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0" name="Group 259">
                <a:extLst>
                  <a:ext uri="{FF2B5EF4-FFF2-40B4-BE49-F238E27FC236}">
                    <a16:creationId xmlns:a16="http://schemas.microsoft.com/office/drawing/2014/main" id="{BF6D78F2-3D79-46F1-8DE0-9FDC883B3EE4}"/>
                  </a:ext>
                </a:extLst>
              </p:cNvPr>
              <p:cNvGrpSpPr/>
              <p:nvPr/>
            </p:nvGrpSpPr>
            <p:grpSpPr>
              <a:xfrm>
                <a:off x="3769057" y="2696995"/>
                <a:ext cx="200412" cy="46251"/>
                <a:chOff x="3739675" y="2714693"/>
                <a:chExt cx="200412" cy="70335"/>
              </a:xfrm>
            </p:grpSpPr>
            <p:sp>
              <p:nvSpPr>
                <p:cNvPr id="267" name="Oval 266">
                  <a:extLst>
                    <a:ext uri="{FF2B5EF4-FFF2-40B4-BE49-F238E27FC236}">
                      <a16:creationId xmlns:a16="http://schemas.microsoft.com/office/drawing/2014/main" id="{950A57AB-E023-41C6-923E-B1F6AF13AFD7}"/>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8" name="Oval 267">
                  <a:extLst>
                    <a:ext uri="{FF2B5EF4-FFF2-40B4-BE49-F238E27FC236}">
                      <a16:creationId xmlns:a16="http://schemas.microsoft.com/office/drawing/2014/main" id="{B52A91C6-9B6C-4A42-B37B-14BD0B92DE71}"/>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1" name="Group 260">
                <a:extLst>
                  <a:ext uri="{FF2B5EF4-FFF2-40B4-BE49-F238E27FC236}">
                    <a16:creationId xmlns:a16="http://schemas.microsoft.com/office/drawing/2014/main" id="{173263BC-4DBE-4A33-AFAE-8B3556ED2B26}"/>
                  </a:ext>
                </a:extLst>
              </p:cNvPr>
              <p:cNvGrpSpPr/>
              <p:nvPr/>
            </p:nvGrpSpPr>
            <p:grpSpPr>
              <a:xfrm>
                <a:off x="3630410" y="2719623"/>
                <a:ext cx="200412" cy="46251"/>
                <a:chOff x="3739675" y="2714693"/>
                <a:chExt cx="200412" cy="70335"/>
              </a:xfrm>
            </p:grpSpPr>
            <p:sp>
              <p:nvSpPr>
                <p:cNvPr id="265" name="Oval 264">
                  <a:extLst>
                    <a:ext uri="{FF2B5EF4-FFF2-40B4-BE49-F238E27FC236}">
                      <a16:creationId xmlns:a16="http://schemas.microsoft.com/office/drawing/2014/main" id="{D904E26C-0D42-4C08-8BB0-05304C681C5D}"/>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6" name="Oval 265">
                  <a:extLst>
                    <a:ext uri="{FF2B5EF4-FFF2-40B4-BE49-F238E27FC236}">
                      <a16:creationId xmlns:a16="http://schemas.microsoft.com/office/drawing/2014/main" id="{235AC7FB-4F01-48A4-9E38-35E93AD6305B}"/>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2" name="Group 261">
                <a:extLst>
                  <a:ext uri="{FF2B5EF4-FFF2-40B4-BE49-F238E27FC236}">
                    <a16:creationId xmlns:a16="http://schemas.microsoft.com/office/drawing/2014/main" id="{AB594D32-1494-45D1-A4F5-9D17D5010C37}"/>
                  </a:ext>
                </a:extLst>
              </p:cNvPr>
              <p:cNvGrpSpPr/>
              <p:nvPr/>
            </p:nvGrpSpPr>
            <p:grpSpPr>
              <a:xfrm>
                <a:off x="3593942" y="2762460"/>
                <a:ext cx="200412" cy="46251"/>
                <a:chOff x="3739675" y="2714693"/>
                <a:chExt cx="200412" cy="70335"/>
              </a:xfrm>
            </p:grpSpPr>
            <p:sp>
              <p:nvSpPr>
                <p:cNvPr id="263" name="Oval 262">
                  <a:extLst>
                    <a:ext uri="{FF2B5EF4-FFF2-40B4-BE49-F238E27FC236}">
                      <a16:creationId xmlns:a16="http://schemas.microsoft.com/office/drawing/2014/main" id="{3AAFFDDA-838C-4584-A6BE-10A7E3FD6D89}"/>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4" name="Oval 263">
                  <a:extLst>
                    <a:ext uri="{FF2B5EF4-FFF2-40B4-BE49-F238E27FC236}">
                      <a16:creationId xmlns:a16="http://schemas.microsoft.com/office/drawing/2014/main" id="{55B4B3F7-4845-4CDB-A534-2BAAF393A545}"/>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87" name="Group 186">
              <a:extLst>
                <a:ext uri="{FF2B5EF4-FFF2-40B4-BE49-F238E27FC236}">
                  <a16:creationId xmlns:a16="http://schemas.microsoft.com/office/drawing/2014/main" id="{A065FB88-5B00-4D67-A197-1FA733B1089E}"/>
                </a:ext>
              </a:extLst>
            </p:cNvPr>
            <p:cNvGrpSpPr/>
            <p:nvPr/>
          </p:nvGrpSpPr>
          <p:grpSpPr>
            <a:xfrm>
              <a:off x="4084304" y="2478150"/>
              <a:ext cx="704622" cy="283281"/>
              <a:chOff x="4084304" y="2633045"/>
              <a:chExt cx="704622" cy="283281"/>
            </a:xfrm>
          </p:grpSpPr>
          <p:sp>
            <p:nvSpPr>
              <p:cNvPr id="209" name="Freeform 114">
                <a:extLst>
                  <a:ext uri="{FF2B5EF4-FFF2-40B4-BE49-F238E27FC236}">
                    <a16:creationId xmlns:a16="http://schemas.microsoft.com/office/drawing/2014/main" id="{7E26664C-34BE-42FD-95A0-5AC05F88C0BE}"/>
                  </a:ext>
                </a:extLst>
              </p:cNvPr>
              <p:cNvSpPr/>
              <p:nvPr/>
            </p:nvSpPr>
            <p:spPr>
              <a:xfrm flipH="1">
                <a:off x="4084304" y="2633045"/>
                <a:ext cx="704622" cy="283281"/>
              </a:xfrm>
              <a:custGeom>
                <a:avLst/>
                <a:gdLst>
                  <a:gd name="connsiteX0" fmla="*/ 78613 w 784488"/>
                  <a:gd name="connsiteY0" fmla="*/ 123901 h 306365"/>
                  <a:gd name="connsiteX1" fmla="*/ 754888 w 784488"/>
                  <a:gd name="connsiteY1" fmla="*/ 76 h 306365"/>
                  <a:gd name="connsiteX2" fmla="*/ 659638 w 784488"/>
                  <a:gd name="connsiteY2" fmla="*/ 142951 h 306365"/>
                  <a:gd name="connsiteX3" fmla="*/ 621538 w 784488"/>
                  <a:gd name="connsiteY3" fmla="*/ 228676 h 306365"/>
                  <a:gd name="connsiteX4" fmla="*/ 450088 w 784488"/>
                  <a:gd name="connsiteY4" fmla="*/ 219151 h 306365"/>
                  <a:gd name="connsiteX5" fmla="*/ 345313 w 784488"/>
                  <a:gd name="connsiteY5" fmla="*/ 304876 h 306365"/>
                  <a:gd name="connsiteX6" fmla="*/ 88138 w 784488"/>
                  <a:gd name="connsiteY6" fmla="*/ 266776 h 306365"/>
                  <a:gd name="connsiteX7" fmla="*/ 11938 w 784488"/>
                  <a:gd name="connsiteY7" fmla="*/ 181051 h 306365"/>
                  <a:gd name="connsiteX8" fmla="*/ 78613 w 784488"/>
                  <a:gd name="connsiteY8" fmla="*/ 123901 h 306365"/>
                  <a:gd name="connsiteX0" fmla="*/ 77751 w 770901"/>
                  <a:gd name="connsiteY0" fmla="*/ 121522 h 303986"/>
                  <a:gd name="connsiteX1" fmla="*/ 739738 w 770901"/>
                  <a:gd name="connsiteY1" fmla="*/ 78 h 303986"/>
                  <a:gd name="connsiteX2" fmla="*/ 658776 w 770901"/>
                  <a:gd name="connsiteY2" fmla="*/ 140572 h 303986"/>
                  <a:gd name="connsiteX3" fmla="*/ 620676 w 770901"/>
                  <a:gd name="connsiteY3" fmla="*/ 226297 h 303986"/>
                  <a:gd name="connsiteX4" fmla="*/ 449226 w 770901"/>
                  <a:gd name="connsiteY4" fmla="*/ 216772 h 303986"/>
                  <a:gd name="connsiteX5" fmla="*/ 344451 w 770901"/>
                  <a:gd name="connsiteY5" fmla="*/ 302497 h 303986"/>
                  <a:gd name="connsiteX6" fmla="*/ 87276 w 770901"/>
                  <a:gd name="connsiteY6" fmla="*/ 264397 h 303986"/>
                  <a:gd name="connsiteX7" fmla="*/ 11076 w 770901"/>
                  <a:gd name="connsiteY7" fmla="*/ 178672 h 303986"/>
                  <a:gd name="connsiteX8" fmla="*/ 77751 w 770901"/>
                  <a:gd name="connsiteY8" fmla="*/ 121522 h 303986"/>
                  <a:gd name="connsiteX0" fmla="*/ 77751 w 786095"/>
                  <a:gd name="connsiteY0" fmla="*/ 122380 h 304844"/>
                  <a:gd name="connsiteX1" fmla="*/ 739738 w 786095"/>
                  <a:gd name="connsiteY1" fmla="*/ 936 h 304844"/>
                  <a:gd name="connsiteX2" fmla="*/ 718308 w 786095"/>
                  <a:gd name="connsiteY2" fmla="*/ 74755 h 304844"/>
                  <a:gd name="connsiteX3" fmla="*/ 620676 w 786095"/>
                  <a:gd name="connsiteY3" fmla="*/ 227155 h 304844"/>
                  <a:gd name="connsiteX4" fmla="*/ 449226 w 786095"/>
                  <a:gd name="connsiteY4" fmla="*/ 217630 h 304844"/>
                  <a:gd name="connsiteX5" fmla="*/ 344451 w 786095"/>
                  <a:gd name="connsiteY5" fmla="*/ 303355 h 304844"/>
                  <a:gd name="connsiteX6" fmla="*/ 87276 w 786095"/>
                  <a:gd name="connsiteY6" fmla="*/ 265255 h 304844"/>
                  <a:gd name="connsiteX7" fmla="*/ 11076 w 786095"/>
                  <a:gd name="connsiteY7" fmla="*/ 179530 h 304844"/>
                  <a:gd name="connsiteX8" fmla="*/ 77751 w 786095"/>
                  <a:gd name="connsiteY8" fmla="*/ 122380 h 304844"/>
                  <a:gd name="connsiteX0" fmla="*/ 77751 w 783240"/>
                  <a:gd name="connsiteY0" fmla="*/ 122341 h 304805"/>
                  <a:gd name="connsiteX1" fmla="*/ 739738 w 783240"/>
                  <a:gd name="connsiteY1" fmla="*/ 897 h 304805"/>
                  <a:gd name="connsiteX2" fmla="*/ 718308 w 783240"/>
                  <a:gd name="connsiteY2" fmla="*/ 74716 h 304805"/>
                  <a:gd name="connsiteX3" fmla="*/ 620676 w 783240"/>
                  <a:gd name="connsiteY3" fmla="*/ 227116 h 304805"/>
                  <a:gd name="connsiteX4" fmla="*/ 449226 w 783240"/>
                  <a:gd name="connsiteY4" fmla="*/ 217591 h 304805"/>
                  <a:gd name="connsiteX5" fmla="*/ 344451 w 783240"/>
                  <a:gd name="connsiteY5" fmla="*/ 303316 h 304805"/>
                  <a:gd name="connsiteX6" fmla="*/ 87276 w 783240"/>
                  <a:gd name="connsiteY6" fmla="*/ 265216 h 304805"/>
                  <a:gd name="connsiteX7" fmla="*/ 11076 w 783240"/>
                  <a:gd name="connsiteY7" fmla="*/ 179491 h 304805"/>
                  <a:gd name="connsiteX8" fmla="*/ 77751 w 783240"/>
                  <a:gd name="connsiteY8" fmla="*/ 122341 h 304805"/>
                  <a:gd name="connsiteX0" fmla="*/ 77751 w 783391"/>
                  <a:gd name="connsiteY0" fmla="*/ 122190 h 304654"/>
                  <a:gd name="connsiteX1" fmla="*/ 739738 w 783391"/>
                  <a:gd name="connsiteY1" fmla="*/ 746 h 304654"/>
                  <a:gd name="connsiteX2" fmla="*/ 718308 w 783391"/>
                  <a:gd name="connsiteY2" fmla="*/ 74565 h 304654"/>
                  <a:gd name="connsiteX3" fmla="*/ 701640 w 783391"/>
                  <a:gd name="connsiteY3" fmla="*/ 146002 h 304654"/>
                  <a:gd name="connsiteX4" fmla="*/ 620676 w 783391"/>
                  <a:gd name="connsiteY4" fmla="*/ 226965 h 304654"/>
                  <a:gd name="connsiteX5" fmla="*/ 449226 w 783391"/>
                  <a:gd name="connsiteY5" fmla="*/ 217440 h 304654"/>
                  <a:gd name="connsiteX6" fmla="*/ 344451 w 783391"/>
                  <a:gd name="connsiteY6" fmla="*/ 303165 h 304654"/>
                  <a:gd name="connsiteX7" fmla="*/ 87276 w 783391"/>
                  <a:gd name="connsiteY7" fmla="*/ 265065 h 304654"/>
                  <a:gd name="connsiteX8" fmla="*/ 11076 w 783391"/>
                  <a:gd name="connsiteY8" fmla="*/ 179340 h 304654"/>
                  <a:gd name="connsiteX9" fmla="*/ 77751 w 783391"/>
                  <a:gd name="connsiteY9" fmla="*/ 122190 h 304654"/>
                  <a:gd name="connsiteX0" fmla="*/ 77751 w 783391"/>
                  <a:gd name="connsiteY0" fmla="*/ 122190 h 304654"/>
                  <a:gd name="connsiteX1" fmla="*/ 739738 w 783391"/>
                  <a:gd name="connsiteY1" fmla="*/ 746 h 304654"/>
                  <a:gd name="connsiteX2" fmla="*/ 718308 w 783391"/>
                  <a:gd name="connsiteY2" fmla="*/ 74565 h 304654"/>
                  <a:gd name="connsiteX3" fmla="*/ 701640 w 783391"/>
                  <a:gd name="connsiteY3" fmla="*/ 146002 h 304654"/>
                  <a:gd name="connsiteX4" fmla="*/ 663540 w 783391"/>
                  <a:gd name="connsiteY4" fmla="*/ 181719 h 304654"/>
                  <a:gd name="connsiteX5" fmla="*/ 620676 w 783391"/>
                  <a:gd name="connsiteY5" fmla="*/ 226965 h 304654"/>
                  <a:gd name="connsiteX6" fmla="*/ 449226 w 783391"/>
                  <a:gd name="connsiteY6" fmla="*/ 217440 h 304654"/>
                  <a:gd name="connsiteX7" fmla="*/ 344451 w 783391"/>
                  <a:gd name="connsiteY7" fmla="*/ 303165 h 304654"/>
                  <a:gd name="connsiteX8" fmla="*/ 87276 w 783391"/>
                  <a:gd name="connsiteY8" fmla="*/ 265065 h 304654"/>
                  <a:gd name="connsiteX9" fmla="*/ 11076 w 783391"/>
                  <a:gd name="connsiteY9" fmla="*/ 179340 h 304654"/>
                  <a:gd name="connsiteX10" fmla="*/ 77751 w 783391"/>
                  <a:gd name="connsiteY10" fmla="*/ 122190 h 304654"/>
                  <a:gd name="connsiteX0" fmla="*/ 77751 w 783391"/>
                  <a:gd name="connsiteY0" fmla="*/ 122190 h 304654"/>
                  <a:gd name="connsiteX1" fmla="*/ 739738 w 783391"/>
                  <a:gd name="connsiteY1" fmla="*/ 746 h 304654"/>
                  <a:gd name="connsiteX2" fmla="*/ 718308 w 783391"/>
                  <a:gd name="connsiteY2" fmla="*/ 74565 h 304654"/>
                  <a:gd name="connsiteX3" fmla="*/ 701640 w 783391"/>
                  <a:gd name="connsiteY3" fmla="*/ 146002 h 304654"/>
                  <a:gd name="connsiteX4" fmla="*/ 663540 w 783391"/>
                  <a:gd name="connsiteY4" fmla="*/ 181719 h 304654"/>
                  <a:gd name="connsiteX5" fmla="*/ 632582 w 783391"/>
                  <a:gd name="connsiteY5" fmla="*/ 222202 h 304654"/>
                  <a:gd name="connsiteX6" fmla="*/ 449226 w 783391"/>
                  <a:gd name="connsiteY6" fmla="*/ 217440 h 304654"/>
                  <a:gd name="connsiteX7" fmla="*/ 344451 w 783391"/>
                  <a:gd name="connsiteY7" fmla="*/ 303165 h 304654"/>
                  <a:gd name="connsiteX8" fmla="*/ 87276 w 783391"/>
                  <a:gd name="connsiteY8" fmla="*/ 265065 h 304654"/>
                  <a:gd name="connsiteX9" fmla="*/ 11076 w 783391"/>
                  <a:gd name="connsiteY9" fmla="*/ 179340 h 304654"/>
                  <a:gd name="connsiteX10" fmla="*/ 77751 w 783391"/>
                  <a:gd name="connsiteY10" fmla="*/ 122190 h 304654"/>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22202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22202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22202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12677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4963 w 783391"/>
                  <a:gd name="connsiteY5" fmla="*/ 215059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15913 w 783391"/>
                  <a:gd name="connsiteY5" fmla="*/ 234109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15913 w 783391"/>
                  <a:gd name="connsiteY5" fmla="*/ 234109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13532 w 783391"/>
                  <a:gd name="connsiteY5" fmla="*/ 229346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169"/>
                  <a:gd name="connsiteX1" fmla="*/ 739738 w 783391"/>
                  <a:gd name="connsiteY1" fmla="*/ 746 h 303169"/>
                  <a:gd name="connsiteX2" fmla="*/ 718308 w 783391"/>
                  <a:gd name="connsiteY2" fmla="*/ 74565 h 303169"/>
                  <a:gd name="connsiteX3" fmla="*/ 689734 w 783391"/>
                  <a:gd name="connsiteY3" fmla="*/ 124571 h 303169"/>
                  <a:gd name="connsiteX4" fmla="*/ 663540 w 783391"/>
                  <a:gd name="connsiteY4" fmla="*/ 181719 h 303169"/>
                  <a:gd name="connsiteX5" fmla="*/ 613532 w 783391"/>
                  <a:gd name="connsiteY5" fmla="*/ 229346 h 303169"/>
                  <a:gd name="connsiteX6" fmla="*/ 527807 w 783391"/>
                  <a:gd name="connsiteY6" fmla="*/ 267446 h 303169"/>
                  <a:gd name="connsiteX7" fmla="*/ 344451 w 783391"/>
                  <a:gd name="connsiteY7" fmla="*/ 303165 h 303169"/>
                  <a:gd name="connsiteX8" fmla="*/ 87276 w 783391"/>
                  <a:gd name="connsiteY8" fmla="*/ 265065 h 303169"/>
                  <a:gd name="connsiteX9" fmla="*/ 11076 w 783391"/>
                  <a:gd name="connsiteY9" fmla="*/ 179340 h 303169"/>
                  <a:gd name="connsiteX10" fmla="*/ 77751 w 783391"/>
                  <a:gd name="connsiteY10" fmla="*/ 122190 h 303169"/>
                  <a:gd name="connsiteX0" fmla="*/ 77751 w 783391"/>
                  <a:gd name="connsiteY0" fmla="*/ 122190 h 303169"/>
                  <a:gd name="connsiteX1" fmla="*/ 739738 w 783391"/>
                  <a:gd name="connsiteY1" fmla="*/ 746 h 303169"/>
                  <a:gd name="connsiteX2" fmla="*/ 718308 w 783391"/>
                  <a:gd name="connsiteY2" fmla="*/ 74565 h 303169"/>
                  <a:gd name="connsiteX3" fmla="*/ 689734 w 783391"/>
                  <a:gd name="connsiteY3" fmla="*/ 124571 h 303169"/>
                  <a:gd name="connsiteX4" fmla="*/ 663540 w 783391"/>
                  <a:gd name="connsiteY4" fmla="*/ 181719 h 303169"/>
                  <a:gd name="connsiteX5" fmla="*/ 613532 w 783391"/>
                  <a:gd name="connsiteY5" fmla="*/ 229346 h 303169"/>
                  <a:gd name="connsiteX6" fmla="*/ 527807 w 783391"/>
                  <a:gd name="connsiteY6" fmla="*/ 267446 h 303169"/>
                  <a:gd name="connsiteX7" fmla="*/ 318258 w 783391"/>
                  <a:gd name="connsiteY7" fmla="*/ 303165 h 303169"/>
                  <a:gd name="connsiteX8" fmla="*/ 87276 w 783391"/>
                  <a:gd name="connsiteY8" fmla="*/ 265065 h 303169"/>
                  <a:gd name="connsiteX9" fmla="*/ 11076 w 783391"/>
                  <a:gd name="connsiteY9" fmla="*/ 179340 h 303169"/>
                  <a:gd name="connsiteX10" fmla="*/ 77751 w 783391"/>
                  <a:gd name="connsiteY10" fmla="*/ 122190 h 303169"/>
                  <a:gd name="connsiteX0" fmla="*/ 76829 w 782469"/>
                  <a:gd name="connsiteY0" fmla="*/ 122190 h 303267"/>
                  <a:gd name="connsiteX1" fmla="*/ 738816 w 782469"/>
                  <a:gd name="connsiteY1" fmla="*/ 746 h 303267"/>
                  <a:gd name="connsiteX2" fmla="*/ 717386 w 782469"/>
                  <a:gd name="connsiteY2" fmla="*/ 74565 h 303267"/>
                  <a:gd name="connsiteX3" fmla="*/ 688812 w 782469"/>
                  <a:gd name="connsiteY3" fmla="*/ 124571 h 303267"/>
                  <a:gd name="connsiteX4" fmla="*/ 662618 w 782469"/>
                  <a:gd name="connsiteY4" fmla="*/ 181719 h 303267"/>
                  <a:gd name="connsiteX5" fmla="*/ 612610 w 782469"/>
                  <a:gd name="connsiteY5" fmla="*/ 229346 h 303267"/>
                  <a:gd name="connsiteX6" fmla="*/ 526885 w 782469"/>
                  <a:gd name="connsiteY6" fmla="*/ 267446 h 303267"/>
                  <a:gd name="connsiteX7" fmla="*/ 317336 w 782469"/>
                  <a:gd name="connsiteY7" fmla="*/ 303165 h 303267"/>
                  <a:gd name="connsiteX8" fmla="*/ 43491 w 782469"/>
                  <a:gd name="connsiteY8" fmla="*/ 274590 h 303267"/>
                  <a:gd name="connsiteX9" fmla="*/ 10154 w 782469"/>
                  <a:gd name="connsiteY9" fmla="*/ 179340 h 303267"/>
                  <a:gd name="connsiteX10" fmla="*/ 76829 w 782469"/>
                  <a:gd name="connsiteY10" fmla="*/ 122190 h 303267"/>
                  <a:gd name="connsiteX0" fmla="*/ 87264 w 792904"/>
                  <a:gd name="connsiteY0" fmla="*/ 122190 h 303378"/>
                  <a:gd name="connsiteX1" fmla="*/ 749251 w 792904"/>
                  <a:gd name="connsiteY1" fmla="*/ 746 h 303378"/>
                  <a:gd name="connsiteX2" fmla="*/ 727821 w 792904"/>
                  <a:gd name="connsiteY2" fmla="*/ 74565 h 303378"/>
                  <a:gd name="connsiteX3" fmla="*/ 699247 w 792904"/>
                  <a:gd name="connsiteY3" fmla="*/ 124571 h 303378"/>
                  <a:gd name="connsiteX4" fmla="*/ 673053 w 792904"/>
                  <a:gd name="connsiteY4" fmla="*/ 181719 h 303378"/>
                  <a:gd name="connsiteX5" fmla="*/ 623045 w 792904"/>
                  <a:gd name="connsiteY5" fmla="*/ 229346 h 303378"/>
                  <a:gd name="connsiteX6" fmla="*/ 537320 w 792904"/>
                  <a:gd name="connsiteY6" fmla="*/ 267446 h 303378"/>
                  <a:gd name="connsiteX7" fmla="*/ 327771 w 792904"/>
                  <a:gd name="connsiteY7" fmla="*/ 303165 h 303378"/>
                  <a:gd name="connsiteX8" fmla="*/ 30114 w 792904"/>
                  <a:gd name="connsiteY8" fmla="*/ 276972 h 303378"/>
                  <a:gd name="connsiteX9" fmla="*/ 20589 w 792904"/>
                  <a:gd name="connsiteY9" fmla="*/ 179340 h 303378"/>
                  <a:gd name="connsiteX10" fmla="*/ 87264 w 792904"/>
                  <a:gd name="connsiteY10" fmla="*/ 122190 h 303378"/>
                  <a:gd name="connsiteX0" fmla="*/ 89482 w 795122"/>
                  <a:gd name="connsiteY0" fmla="*/ 122190 h 303378"/>
                  <a:gd name="connsiteX1" fmla="*/ 751469 w 795122"/>
                  <a:gd name="connsiteY1" fmla="*/ 746 h 303378"/>
                  <a:gd name="connsiteX2" fmla="*/ 730039 w 795122"/>
                  <a:gd name="connsiteY2" fmla="*/ 74565 h 303378"/>
                  <a:gd name="connsiteX3" fmla="*/ 701465 w 795122"/>
                  <a:gd name="connsiteY3" fmla="*/ 124571 h 303378"/>
                  <a:gd name="connsiteX4" fmla="*/ 675271 w 795122"/>
                  <a:gd name="connsiteY4" fmla="*/ 181719 h 303378"/>
                  <a:gd name="connsiteX5" fmla="*/ 625263 w 795122"/>
                  <a:gd name="connsiteY5" fmla="*/ 229346 h 303378"/>
                  <a:gd name="connsiteX6" fmla="*/ 539538 w 795122"/>
                  <a:gd name="connsiteY6" fmla="*/ 267446 h 303378"/>
                  <a:gd name="connsiteX7" fmla="*/ 329989 w 795122"/>
                  <a:gd name="connsiteY7" fmla="*/ 303165 h 303378"/>
                  <a:gd name="connsiteX8" fmla="*/ 32332 w 795122"/>
                  <a:gd name="connsiteY8" fmla="*/ 276972 h 303378"/>
                  <a:gd name="connsiteX9" fmla="*/ 22807 w 795122"/>
                  <a:gd name="connsiteY9" fmla="*/ 179340 h 303378"/>
                  <a:gd name="connsiteX10" fmla="*/ 89482 w 795122"/>
                  <a:gd name="connsiteY10" fmla="*/ 122190 h 303378"/>
                  <a:gd name="connsiteX0" fmla="*/ 89482 w 795122"/>
                  <a:gd name="connsiteY0" fmla="*/ 122190 h 303378"/>
                  <a:gd name="connsiteX1" fmla="*/ 751469 w 795122"/>
                  <a:gd name="connsiteY1" fmla="*/ 746 h 303378"/>
                  <a:gd name="connsiteX2" fmla="*/ 730039 w 795122"/>
                  <a:gd name="connsiteY2" fmla="*/ 74565 h 303378"/>
                  <a:gd name="connsiteX3" fmla="*/ 701465 w 795122"/>
                  <a:gd name="connsiteY3" fmla="*/ 124571 h 303378"/>
                  <a:gd name="connsiteX4" fmla="*/ 675271 w 795122"/>
                  <a:gd name="connsiteY4" fmla="*/ 181719 h 303378"/>
                  <a:gd name="connsiteX5" fmla="*/ 625263 w 795122"/>
                  <a:gd name="connsiteY5" fmla="*/ 229346 h 303378"/>
                  <a:gd name="connsiteX6" fmla="*/ 539538 w 795122"/>
                  <a:gd name="connsiteY6" fmla="*/ 267446 h 303378"/>
                  <a:gd name="connsiteX7" fmla="*/ 329989 w 795122"/>
                  <a:gd name="connsiteY7" fmla="*/ 303165 h 303378"/>
                  <a:gd name="connsiteX8" fmla="*/ 32332 w 795122"/>
                  <a:gd name="connsiteY8" fmla="*/ 276972 h 303378"/>
                  <a:gd name="connsiteX9" fmla="*/ 22807 w 795122"/>
                  <a:gd name="connsiteY9" fmla="*/ 179340 h 303378"/>
                  <a:gd name="connsiteX10" fmla="*/ 89482 w 795122"/>
                  <a:gd name="connsiteY10" fmla="*/ 122190 h 303378"/>
                  <a:gd name="connsiteX0" fmla="*/ 93762 w 799402"/>
                  <a:gd name="connsiteY0" fmla="*/ 122190 h 303378"/>
                  <a:gd name="connsiteX1" fmla="*/ 755749 w 799402"/>
                  <a:gd name="connsiteY1" fmla="*/ 746 h 303378"/>
                  <a:gd name="connsiteX2" fmla="*/ 734319 w 799402"/>
                  <a:gd name="connsiteY2" fmla="*/ 74565 h 303378"/>
                  <a:gd name="connsiteX3" fmla="*/ 705745 w 799402"/>
                  <a:gd name="connsiteY3" fmla="*/ 124571 h 303378"/>
                  <a:gd name="connsiteX4" fmla="*/ 679551 w 799402"/>
                  <a:gd name="connsiteY4" fmla="*/ 181719 h 303378"/>
                  <a:gd name="connsiteX5" fmla="*/ 629543 w 799402"/>
                  <a:gd name="connsiteY5" fmla="*/ 229346 h 303378"/>
                  <a:gd name="connsiteX6" fmla="*/ 543818 w 799402"/>
                  <a:gd name="connsiteY6" fmla="*/ 267446 h 303378"/>
                  <a:gd name="connsiteX7" fmla="*/ 334269 w 799402"/>
                  <a:gd name="connsiteY7" fmla="*/ 303165 h 303378"/>
                  <a:gd name="connsiteX8" fmla="*/ 36612 w 799402"/>
                  <a:gd name="connsiteY8" fmla="*/ 276972 h 303378"/>
                  <a:gd name="connsiteX9" fmla="*/ 17562 w 799402"/>
                  <a:gd name="connsiteY9" fmla="*/ 174577 h 303378"/>
                  <a:gd name="connsiteX10" fmla="*/ 93762 w 799402"/>
                  <a:gd name="connsiteY10" fmla="*/ 122190 h 303378"/>
                  <a:gd name="connsiteX0" fmla="*/ 91172 w 796812"/>
                  <a:gd name="connsiteY0" fmla="*/ 122190 h 303378"/>
                  <a:gd name="connsiteX1" fmla="*/ 753159 w 796812"/>
                  <a:gd name="connsiteY1" fmla="*/ 746 h 303378"/>
                  <a:gd name="connsiteX2" fmla="*/ 731729 w 796812"/>
                  <a:gd name="connsiteY2" fmla="*/ 74565 h 303378"/>
                  <a:gd name="connsiteX3" fmla="*/ 703155 w 796812"/>
                  <a:gd name="connsiteY3" fmla="*/ 124571 h 303378"/>
                  <a:gd name="connsiteX4" fmla="*/ 676961 w 796812"/>
                  <a:gd name="connsiteY4" fmla="*/ 181719 h 303378"/>
                  <a:gd name="connsiteX5" fmla="*/ 626953 w 796812"/>
                  <a:gd name="connsiteY5" fmla="*/ 229346 h 303378"/>
                  <a:gd name="connsiteX6" fmla="*/ 541228 w 796812"/>
                  <a:gd name="connsiteY6" fmla="*/ 267446 h 303378"/>
                  <a:gd name="connsiteX7" fmla="*/ 331679 w 796812"/>
                  <a:gd name="connsiteY7" fmla="*/ 303165 h 303378"/>
                  <a:gd name="connsiteX8" fmla="*/ 34022 w 796812"/>
                  <a:gd name="connsiteY8" fmla="*/ 276972 h 303378"/>
                  <a:gd name="connsiteX9" fmla="*/ 14972 w 796812"/>
                  <a:gd name="connsiteY9" fmla="*/ 174577 h 303378"/>
                  <a:gd name="connsiteX10" fmla="*/ 91172 w 796812"/>
                  <a:gd name="connsiteY10" fmla="*/ 122190 h 303378"/>
                  <a:gd name="connsiteX0" fmla="*/ 91172 w 796812"/>
                  <a:gd name="connsiteY0" fmla="*/ 122190 h 303378"/>
                  <a:gd name="connsiteX1" fmla="*/ 753159 w 796812"/>
                  <a:gd name="connsiteY1" fmla="*/ 746 h 303378"/>
                  <a:gd name="connsiteX2" fmla="*/ 731729 w 796812"/>
                  <a:gd name="connsiteY2" fmla="*/ 74565 h 303378"/>
                  <a:gd name="connsiteX3" fmla="*/ 703155 w 796812"/>
                  <a:gd name="connsiteY3" fmla="*/ 124571 h 303378"/>
                  <a:gd name="connsiteX4" fmla="*/ 676961 w 796812"/>
                  <a:gd name="connsiteY4" fmla="*/ 181719 h 303378"/>
                  <a:gd name="connsiteX5" fmla="*/ 626953 w 796812"/>
                  <a:gd name="connsiteY5" fmla="*/ 229346 h 303378"/>
                  <a:gd name="connsiteX6" fmla="*/ 541228 w 796812"/>
                  <a:gd name="connsiteY6" fmla="*/ 267446 h 303378"/>
                  <a:gd name="connsiteX7" fmla="*/ 331679 w 796812"/>
                  <a:gd name="connsiteY7" fmla="*/ 303165 h 303378"/>
                  <a:gd name="connsiteX8" fmla="*/ 34022 w 796812"/>
                  <a:gd name="connsiteY8" fmla="*/ 276972 h 303378"/>
                  <a:gd name="connsiteX9" fmla="*/ 14972 w 796812"/>
                  <a:gd name="connsiteY9" fmla="*/ 174577 h 303378"/>
                  <a:gd name="connsiteX10" fmla="*/ 91172 w 796812"/>
                  <a:gd name="connsiteY10" fmla="*/ 122190 h 303378"/>
                  <a:gd name="connsiteX0" fmla="*/ 91172 w 796812"/>
                  <a:gd name="connsiteY0" fmla="*/ 122190 h 287808"/>
                  <a:gd name="connsiteX1" fmla="*/ 753159 w 796812"/>
                  <a:gd name="connsiteY1" fmla="*/ 746 h 287808"/>
                  <a:gd name="connsiteX2" fmla="*/ 731729 w 796812"/>
                  <a:gd name="connsiteY2" fmla="*/ 74565 h 287808"/>
                  <a:gd name="connsiteX3" fmla="*/ 703155 w 796812"/>
                  <a:gd name="connsiteY3" fmla="*/ 124571 h 287808"/>
                  <a:gd name="connsiteX4" fmla="*/ 676961 w 796812"/>
                  <a:gd name="connsiteY4" fmla="*/ 181719 h 287808"/>
                  <a:gd name="connsiteX5" fmla="*/ 626953 w 796812"/>
                  <a:gd name="connsiteY5" fmla="*/ 229346 h 287808"/>
                  <a:gd name="connsiteX6" fmla="*/ 541228 w 796812"/>
                  <a:gd name="connsiteY6" fmla="*/ 267446 h 287808"/>
                  <a:gd name="connsiteX7" fmla="*/ 317908 w 796812"/>
                  <a:gd name="connsiteY7" fmla="*/ 281131 h 287808"/>
                  <a:gd name="connsiteX8" fmla="*/ 34022 w 796812"/>
                  <a:gd name="connsiteY8" fmla="*/ 276972 h 287808"/>
                  <a:gd name="connsiteX9" fmla="*/ 14972 w 796812"/>
                  <a:gd name="connsiteY9" fmla="*/ 174577 h 287808"/>
                  <a:gd name="connsiteX10" fmla="*/ 91172 w 796812"/>
                  <a:gd name="connsiteY10" fmla="*/ 122190 h 287808"/>
                  <a:gd name="connsiteX0" fmla="*/ 91172 w 796812"/>
                  <a:gd name="connsiteY0" fmla="*/ 122190 h 287808"/>
                  <a:gd name="connsiteX1" fmla="*/ 753159 w 796812"/>
                  <a:gd name="connsiteY1" fmla="*/ 746 h 287808"/>
                  <a:gd name="connsiteX2" fmla="*/ 731729 w 796812"/>
                  <a:gd name="connsiteY2" fmla="*/ 74565 h 287808"/>
                  <a:gd name="connsiteX3" fmla="*/ 703155 w 796812"/>
                  <a:gd name="connsiteY3" fmla="*/ 124571 h 287808"/>
                  <a:gd name="connsiteX4" fmla="*/ 676961 w 796812"/>
                  <a:gd name="connsiteY4" fmla="*/ 181719 h 287808"/>
                  <a:gd name="connsiteX5" fmla="*/ 626953 w 796812"/>
                  <a:gd name="connsiteY5" fmla="*/ 229346 h 287808"/>
                  <a:gd name="connsiteX6" fmla="*/ 541228 w 796812"/>
                  <a:gd name="connsiteY6" fmla="*/ 267446 h 287808"/>
                  <a:gd name="connsiteX7" fmla="*/ 317908 w 796812"/>
                  <a:gd name="connsiteY7" fmla="*/ 281131 h 287808"/>
                  <a:gd name="connsiteX8" fmla="*/ 34022 w 796812"/>
                  <a:gd name="connsiteY8" fmla="*/ 276972 h 287808"/>
                  <a:gd name="connsiteX9" fmla="*/ 14972 w 796812"/>
                  <a:gd name="connsiteY9" fmla="*/ 174577 h 287808"/>
                  <a:gd name="connsiteX10" fmla="*/ 91172 w 796812"/>
                  <a:gd name="connsiteY10" fmla="*/ 122190 h 287808"/>
                  <a:gd name="connsiteX0" fmla="*/ 91172 w 796812"/>
                  <a:gd name="connsiteY0" fmla="*/ 122190 h 288355"/>
                  <a:gd name="connsiteX1" fmla="*/ 753159 w 796812"/>
                  <a:gd name="connsiteY1" fmla="*/ 746 h 288355"/>
                  <a:gd name="connsiteX2" fmla="*/ 731729 w 796812"/>
                  <a:gd name="connsiteY2" fmla="*/ 74565 h 288355"/>
                  <a:gd name="connsiteX3" fmla="*/ 703155 w 796812"/>
                  <a:gd name="connsiteY3" fmla="*/ 124571 h 288355"/>
                  <a:gd name="connsiteX4" fmla="*/ 676961 w 796812"/>
                  <a:gd name="connsiteY4" fmla="*/ 181719 h 288355"/>
                  <a:gd name="connsiteX5" fmla="*/ 626953 w 796812"/>
                  <a:gd name="connsiteY5" fmla="*/ 229346 h 288355"/>
                  <a:gd name="connsiteX6" fmla="*/ 543982 w 796812"/>
                  <a:gd name="connsiteY6" fmla="*/ 256429 h 288355"/>
                  <a:gd name="connsiteX7" fmla="*/ 317908 w 796812"/>
                  <a:gd name="connsiteY7" fmla="*/ 281131 h 288355"/>
                  <a:gd name="connsiteX8" fmla="*/ 34022 w 796812"/>
                  <a:gd name="connsiteY8" fmla="*/ 276972 h 288355"/>
                  <a:gd name="connsiteX9" fmla="*/ 14972 w 796812"/>
                  <a:gd name="connsiteY9" fmla="*/ 174577 h 288355"/>
                  <a:gd name="connsiteX10" fmla="*/ 91172 w 796812"/>
                  <a:gd name="connsiteY10" fmla="*/ 122190 h 288355"/>
                  <a:gd name="connsiteX0" fmla="*/ 91172 w 796812"/>
                  <a:gd name="connsiteY0" fmla="*/ 122190 h 286565"/>
                  <a:gd name="connsiteX1" fmla="*/ 753159 w 796812"/>
                  <a:gd name="connsiteY1" fmla="*/ 746 h 286565"/>
                  <a:gd name="connsiteX2" fmla="*/ 731729 w 796812"/>
                  <a:gd name="connsiteY2" fmla="*/ 74565 h 286565"/>
                  <a:gd name="connsiteX3" fmla="*/ 703155 w 796812"/>
                  <a:gd name="connsiteY3" fmla="*/ 124571 h 286565"/>
                  <a:gd name="connsiteX4" fmla="*/ 676961 w 796812"/>
                  <a:gd name="connsiteY4" fmla="*/ 181719 h 286565"/>
                  <a:gd name="connsiteX5" fmla="*/ 626953 w 796812"/>
                  <a:gd name="connsiteY5" fmla="*/ 229346 h 286565"/>
                  <a:gd name="connsiteX6" fmla="*/ 543982 w 796812"/>
                  <a:gd name="connsiteY6" fmla="*/ 256429 h 286565"/>
                  <a:gd name="connsiteX7" fmla="*/ 309645 w 796812"/>
                  <a:gd name="connsiteY7" fmla="*/ 275622 h 286565"/>
                  <a:gd name="connsiteX8" fmla="*/ 34022 w 796812"/>
                  <a:gd name="connsiteY8" fmla="*/ 276972 h 286565"/>
                  <a:gd name="connsiteX9" fmla="*/ 14972 w 796812"/>
                  <a:gd name="connsiteY9" fmla="*/ 174577 h 286565"/>
                  <a:gd name="connsiteX10" fmla="*/ 91172 w 796812"/>
                  <a:gd name="connsiteY10" fmla="*/ 122190 h 28656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76961 w 796812"/>
                  <a:gd name="connsiteY4" fmla="*/ 181719 h 286785"/>
                  <a:gd name="connsiteX5" fmla="*/ 626953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76961 w 796812"/>
                  <a:gd name="connsiteY4" fmla="*/ 181719 h 286785"/>
                  <a:gd name="connsiteX5" fmla="*/ 607673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54927 w 796812"/>
                  <a:gd name="connsiteY4" fmla="*/ 187228 h 286785"/>
                  <a:gd name="connsiteX5" fmla="*/ 607673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54927 w 796812"/>
                  <a:gd name="connsiteY4" fmla="*/ 187228 h 286785"/>
                  <a:gd name="connsiteX5" fmla="*/ 563606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38401 w 796812"/>
                  <a:gd name="connsiteY4" fmla="*/ 178965 h 286785"/>
                  <a:gd name="connsiteX5" fmla="*/ 563606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683875 w 796812"/>
                  <a:gd name="connsiteY3" fmla="*/ 113554 h 286785"/>
                  <a:gd name="connsiteX4" fmla="*/ 638401 w 796812"/>
                  <a:gd name="connsiteY4" fmla="*/ 178965 h 286785"/>
                  <a:gd name="connsiteX5" fmla="*/ 563606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2271"/>
                  <a:gd name="connsiteY0" fmla="*/ 122573 h 287168"/>
                  <a:gd name="connsiteX1" fmla="*/ 753159 w 792271"/>
                  <a:gd name="connsiteY1" fmla="*/ 1129 h 287168"/>
                  <a:gd name="connsiteX2" fmla="*/ 715204 w 792271"/>
                  <a:gd name="connsiteY2" fmla="*/ 66686 h 287168"/>
                  <a:gd name="connsiteX3" fmla="*/ 683875 w 792271"/>
                  <a:gd name="connsiteY3" fmla="*/ 113937 h 287168"/>
                  <a:gd name="connsiteX4" fmla="*/ 638401 w 792271"/>
                  <a:gd name="connsiteY4" fmla="*/ 179348 h 287168"/>
                  <a:gd name="connsiteX5" fmla="*/ 563606 w 792271"/>
                  <a:gd name="connsiteY5" fmla="*/ 229729 h 287168"/>
                  <a:gd name="connsiteX6" fmla="*/ 516440 w 792271"/>
                  <a:gd name="connsiteY6" fmla="*/ 251304 h 287168"/>
                  <a:gd name="connsiteX7" fmla="*/ 309645 w 792271"/>
                  <a:gd name="connsiteY7" fmla="*/ 276005 h 287168"/>
                  <a:gd name="connsiteX8" fmla="*/ 34022 w 792271"/>
                  <a:gd name="connsiteY8" fmla="*/ 277355 h 287168"/>
                  <a:gd name="connsiteX9" fmla="*/ 14972 w 792271"/>
                  <a:gd name="connsiteY9" fmla="*/ 174960 h 287168"/>
                  <a:gd name="connsiteX10" fmla="*/ 91172 w 792271"/>
                  <a:gd name="connsiteY10" fmla="*/ 122573 h 287168"/>
                  <a:gd name="connsiteX0" fmla="*/ 91172 w 817379"/>
                  <a:gd name="connsiteY0" fmla="*/ 124976 h 289571"/>
                  <a:gd name="connsiteX1" fmla="*/ 753159 w 817379"/>
                  <a:gd name="connsiteY1" fmla="*/ 3532 h 289571"/>
                  <a:gd name="connsiteX2" fmla="*/ 787478 w 817379"/>
                  <a:gd name="connsiteY2" fmla="*/ 35776 h 289571"/>
                  <a:gd name="connsiteX3" fmla="*/ 715204 w 817379"/>
                  <a:gd name="connsiteY3" fmla="*/ 69089 h 289571"/>
                  <a:gd name="connsiteX4" fmla="*/ 683875 w 817379"/>
                  <a:gd name="connsiteY4" fmla="*/ 116340 h 289571"/>
                  <a:gd name="connsiteX5" fmla="*/ 638401 w 817379"/>
                  <a:gd name="connsiteY5" fmla="*/ 181751 h 289571"/>
                  <a:gd name="connsiteX6" fmla="*/ 563606 w 817379"/>
                  <a:gd name="connsiteY6" fmla="*/ 232132 h 289571"/>
                  <a:gd name="connsiteX7" fmla="*/ 516440 w 817379"/>
                  <a:gd name="connsiteY7" fmla="*/ 253707 h 289571"/>
                  <a:gd name="connsiteX8" fmla="*/ 309645 w 817379"/>
                  <a:gd name="connsiteY8" fmla="*/ 278408 h 289571"/>
                  <a:gd name="connsiteX9" fmla="*/ 34022 w 817379"/>
                  <a:gd name="connsiteY9" fmla="*/ 279758 h 289571"/>
                  <a:gd name="connsiteX10" fmla="*/ 14972 w 817379"/>
                  <a:gd name="connsiteY10" fmla="*/ 177363 h 289571"/>
                  <a:gd name="connsiteX11" fmla="*/ 91172 w 817379"/>
                  <a:gd name="connsiteY11" fmla="*/ 124976 h 289571"/>
                  <a:gd name="connsiteX0" fmla="*/ 91172 w 817379"/>
                  <a:gd name="connsiteY0" fmla="*/ 124976 h 289571"/>
                  <a:gd name="connsiteX1" fmla="*/ 753159 w 817379"/>
                  <a:gd name="connsiteY1" fmla="*/ 3532 h 289571"/>
                  <a:gd name="connsiteX2" fmla="*/ 787478 w 817379"/>
                  <a:gd name="connsiteY2" fmla="*/ 35776 h 289571"/>
                  <a:gd name="connsiteX3" fmla="*/ 715204 w 817379"/>
                  <a:gd name="connsiteY3" fmla="*/ 69089 h 289571"/>
                  <a:gd name="connsiteX4" fmla="*/ 683875 w 817379"/>
                  <a:gd name="connsiteY4" fmla="*/ 116340 h 289571"/>
                  <a:gd name="connsiteX5" fmla="*/ 638401 w 817379"/>
                  <a:gd name="connsiteY5" fmla="*/ 181751 h 289571"/>
                  <a:gd name="connsiteX6" fmla="*/ 563606 w 817379"/>
                  <a:gd name="connsiteY6" fmla="*/ 232132 h 289571"/>
                  <a:gd name="connsiteX7" fmla="*/ 516440 w 817379"/>
                  <a:gd name="connsiteY7" fmla="*/ 253707 h 289571"/>
                  <a:gd name="connsiteX8" fmla="*/ 309645 w 817379"/>
                  <a:gd name="connsiteY8" fmla="*/ 278408 h 289571"/>
                  <a:gd name="connsiteX9" fmla="*/ 34022 w 817379"/>
                  <a:gd name="connsiteY9" fmla="*/ 279758 h 289571"/>
                  <a:gd name="connsiteX10" fmla="*/ 14972 w 817379"/>
                  <a:gd name="connsiteY10" fmla="*/ 177363 h 289571"/>
                  <a:gd name="connsiteX11" fmla="*/ 91172 w 817379"/>
                  <a:gd name="connsiteY11" fmla="*/ 124976 h 289571"/>
                  <a:gd name="connsiteX0" fmla="*/ 91172 w 816123"/>
                  <a:gd name="connsiteY0" fmla="*/ 124319 h 288914"/>
                  <a:gd name="connsiteX1" fmla="*/ 753159 w 816123"/>
                  <a:gd name="connsiteY1" fmla="*/ 2875 h 288914"/>
                  <a:gd name="connsiteX2" fmla="*/ 784724 w 816123"/>
                  <a:gd name="connsiteY2" fmla="*/ 40627 h 288914"/>
                  <a:gd name="connsiteX3" fmla="*/ 715204 w 816123"/>
                  <a:gd name="connsiteY3" fmla="*/ 68432 h 288914"/>
                  <a:gd name="connsiteX4" fmla="*/ 683875 w 816123"/>
                  <a:gd name="connsiteY4" fmla="*/ 115683 h 288914"/>
                  <a:gd name="connsiteX5" fmla="*/ 638401 w 816123"/>
                  <a:gd name="connsiteY5" fmla="*/ 181094 h 288914"/>
                  <a:gd name="connsiteX6" fmla="*/ 563606 w 816123"/>
                  <a:gd name="connsiteY6" fmla="*/ 231475 h 288914"/>
                  <a:gd name="connsiteX7" fmla="*/ 516440 w 816123"/>
                  <a:gd name="connsiteY7" fmla="*/ 253050 h 288914"/>
                  <a:gd name="connsiteX8" fmla="*/ 309645 w 816123"/>
                  <a:gd name="connsiteY8" fmla="*/ 277751 h 288914"/>
                  <a:gd name="connsiteX9" fmla="*/ 34022 w 816123"/>
                  <a:gd name="connsiteY9" fmla="*/ 279101 h 288914"/>
                  <a:gd name="connsiteX10" fmla="*/ 14972 w 816123"/>
                  <a:gd name="connsiteY10" fmla="*/ 176706 h 288914"/>
                  <a:gd name="connsiteX11" fmla="*/ 91172 w 816123"/>
                  <a:gd name="connsiteY11" fmla="*/ 124319 h 288914"/>
                  <a:gd name="connsiteX0" fmla="*/ 91172 w 809173"/>
                  <a:gd name="connsiteY0" fmla="*/ 123540 h 288135"/>
                  <a:gd name="connsiteX1" fmla="*/ 753159 w 809173"/>
                  <a:gd name="connsiteY1" fmla="*/ 2096 h 288135"/>
                  <a:gd name="connsiteX2" fmla="*/ 768199 w 809173"/>
                  <a:gd name="connsiteY2" fmla="*/ 48111 h 288135"/>
                  <a:gd name="connsiteX3" fmla="*/ 715204 w 809173"/>
                  <a:gd name="connsiteY3" fmla="*/ 67653 h 288135"/>
                  <a:gd name="connsiteX4" fmla="*/ 683875 w 809173"/>
                  <a:gd name="connsiteY4" fmla="*/ 114904 h 288135"/>
                  <a:gd name="connsiteX5" fmla="*/ 638401 w 809173"/>
                  <a:gd name="connsiteY5" fmla="*/ 180315 h 288135"/>
                  <a:gd name="connsiteX6" fmla="*/ 563606 w 809173"/>
                  <a:gd name="connsiteY6" fmla="*/ 230696 h 288135"/>
                  <a:gd name="connsiteX7" fmla="*/ 516440 w 809173"/>
                  <a:gd name="connsiteY7" fmla="*/ 252271 h 288135"/>
                  <a:gd name="connsiteX8" fmla="*/ 309645 w 809173"/>
                  <a:gd name="connsiteY8" fmla="*/ 276972 h 288135"/>
                  <a:gd name="connsiteX9" fmla="*/ 34022 w 809173"/>
                  <a:gd name="connsiteY9" fmla="*/ 278322 h 288135"/>
                  <a:gd name="connsiteX10" fmla="*/ 14972 w 809173"/>
                  <a:gd name="connsiteY10" fmla="*/ 175927 h 288135"/>
                  <a:gd name="connsiteX11" fmla="*/ 91172 w 809173"/>
                  <a:gd name="connsiteY11" fmla="*/ 123540 h 288135"/>
                  <a:gd name="connsiteX0" fmla="*/ 72789 w 790790"/>
                  <a:gd name="connsiteY0" fmla="*/ 123540 h 288135"/>
                  <a:gd name="connsiteX1" fmla="*/ 734776 w 790790"/>
                  <a:gd name="connsiteY1" fmla="*/ 2096 h 288135"/>
                  <a:gd name="connsiteX2" fmla="*/ 749816 w 790790"/>
                  <a:gd name="connsiteY2" fmla="*/ 48111 h 288135"/>
                  <a:gd name="connsiteX3" fmla="*/ 696821 w 790790"/>
                  <a:gd name="connsiteY3" fmla="*/ 67653 h 288135"/>
                  <a:gd name="connsiteX4" fmla="*/ 665492 w 790790"/>
                  <a:gd name="connsiteY4" fmla="*/ 114904 h 288135"/>
                  <a:gd name="connsiteX5" fmla="*/ 620018 w 790790"/>
                  <a:gd name="connsiteY5" fmla="*/ 180315 h 288135"/>
                  <a:gd name="connsiteX6" fmla="*/ 545223 w 790790"/>
                  <a:gd name="connsiteY6" fmla="*/ 230696 h 288135"/>
                  <a:gd name="connsiteX7" fmla="*/ 498057 w 790790"/>
                  <a:gd name="connsiteY7" fmla="*/ 252271 h 288135"/>
                  <a:gd name="connsiteX8" fmla="*/ 291262 w 790790"/>
                  <a:gd name="connsiteY8" fmla="*/ 276972 h 288135"/>
                  <a:gd name="connsiteX9" fmla="*/ 15639 w 790790"/>
                  <a:gd name="connsiteY9" fmla="*/ 278322 h 288135"/>
                  <a:gd name="connsiteX10" fmla="*/ 79215 w 790790"/>
                  <a:gd name="connsiteY10" fmla="*/ 178681 h 288135"/>
                  <a:gd name="connsiteX11" fmla="*/ 72789 w 790790"/>
                  <a:gd name="connsiteY11" fmla="*/ 123540 h 288135"/>
                  <a:gd name="connsiteX0" fmla="*/ 193347 w 784274"/>
                  <a:gd name="connsiteY0" fmla="*/ 100591 h 287220"/>
                  <a:gd name="connsiteX1" fmla="*/ 736902 w 784274"/>
                  <a:gd name="connsiteY1" fmla="*/ 1181 h 287220"/>
                  <a:gd name="connsiteX2" fmla="*/ 751942 w 784274"/>
                  <a:gd name="connsiteY2" fmla="*/ 47196 h 287220"/>
                  <a:gd name="connsiteX3" fmla="*/ 698947 w 784274"/>
                  <a:gd name="connsiteY3" fmla="*/ 66738 h 287220"/>
                  <a:gd name="connsiteX4" fmla="*/ 667618 w 784274"/>
                  <a:gd name="connsiteY4" fmla="*/ 113989 h 287220"/>
                  <a:gd name="connsiteX5" fmla="*/ 622144 w 784274"/>
                  <a:gd name="connsiteY5" fmla="*/ 179400 h 287220"/>
                  <a:gd name="connsiteX6" fmla="*/ 547349 w 784274"/>
                  <a:gd name="connsiteY6" fmla="*/ 229781 h 287220"/>
                  <a:gd name="connsiteX7" fmla="*/ 500183 w 784274"/>
                  <a:gd name="connsiteY7" fmla="*/ 251356 h 287220"/>
                  <a:gd name="connsiteX8" fmla="*/ 293388 w 784274"/>
                  <a:gd name="connsiteY8" fmla="*/ 276057 h 287220"/>
                  <a:gd name="connsiteX9" fmla="*/ 17765 w 784274"/>
                  <a:gd name="connsiteY9" fmla="*/ 277407 h 287220"/>
                  <a:gd name="connsiteX10" fmla="*/ 81341 w 784274"/>
                  <a:gd name="connsiteY10" fmla="*/ 177766 h 287220"/>
                  <a:gd name="connsiteX11" fmla="*/ 193347 w 784274"/>
                  <a:gd name="connsiteY11" fmla="*/ 100591 h 287220"/>
                  <a:gd name="connsiteX0" fmla="*/ 113695 w 704622"/>
                  <a:gd name="connsiteY0" fmla="*/ 100591 h 283281"/>
                  <a:gd name="connsiteX1" fmla="*/ 657250 w 704622"/>
                  <a:gd name="connsiteY1" fmla="*/ 1181 h 283281"/>
                  <a:gd name="connsiteX2" fmla="*/ 672290 w 704622"/>
                  <a:gd name="connsiteY2" fmla="*/ 47196 h 283281"/>
                  <a:gd name="connsiteX3" fmla="*/ 619295 w 704622"/>
                  <a:gd name="connsiteY3" fmla="*/ 66738 h 283281"/>
                  <a:gd name="connsiteX4" fmla="*/ 587966 w 704622"/>
                  <a:gd name="connsiteY4" fmla="*/ 113989 h 283281"/>
                  <a:gd name="connsiteX5" fmla="*/ 542492 w 704622"/>
                  <a:gd name="connsiteY5" fmla="*/ 179400 h 283281"/>
                  <a:gd name="connsiteX6" fmla="*/ 467697 w 704622"/>
                  <a:gd name="connsiteY6" fmla="*/ 229781 h 283281"/>
                  <a:gd name="connsiteX7" fmla="*/ 420531 w 704622"/>
                  <a:gd name="connsiteY7" fmla="*/ 251356 h 283281"/>
                  <a:gd name="connsiteX8" fmla="*/ 213736 w 704622"/>
                  <a:gd name="connsiteY8" fmla="*/ 276057 h 283281"/>
                  <a:gd name="connsiteX9" fmla="*/ 67561 w 704622"/>
                  <a:gd name="connsiteY9" fmla="*/ 271898 h 283281"/>
                  <a:gd name="connsiteX10" fmla="*/ 1689 w 704622"/>
                  <a:gd name="connsiteY10" fmla="*/ 177766 h 283281"/>
                  <a:gd name="connsiteX11" fmla="*/ 113695 w 704622"/>
                  <a:gd name="connsiteY11" fmla="*/ 100591 h 28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4622" h="283281">
                    <a:moveTo>
                      <a:pt x="113695" y="100591"/>
                    </a:moveTo>
                    <a:cubicBezTo>
                      <a:pt x="222955" y="71160"/>
                      <a:pt x="564151" y="10080"/>
                      <a:pt x="657250" y="1181"/>
                    </a:cubicBezTo>
                    <a:cubicBezTo>
                      <a:pt x="750349" y="-7718"/>
                      <a:pt x="678616" y="36270"/>
                      <a:pt x="672290" y="47196"/>
                    </a:cubicBezTo>
                    <a:cubicBezTo>
                      <a:pt x="665964" y="58122"/>
                      <a:pt x="635644" y="51016"/>
                      <a:pt x="619295" y="66738"/>
                    </a:cubicBezTo>
                    <a:cubicBezTo>
                      <a:pt x="624851" y="93328"/>
                      <a:pt x="614556" y="104068"/>
                      <a:pt x="587966" y="113989"/>
                    </a:cubicBezTo>
                    <a:cubicBezTo>
                      <a:pt x="601858" y="147723"/>
                      <a:pt x="555986" y="165906"/>
                      <a:pt x="542492" y="179400"/>
                    </a:cubicBezTo>
                    <a:cubicBezTo>
                      <a:pt x="548048" y="211944"/>
                      <a:pt x="488024" y="217788"/>
                      <a:pt x="467697" y="229781"/>
                    </a:cubicBezTo>
                    <a:cubicBezTo>
                      <a:pt x="447370" y="241774"/>
                      <a:pt x="462858" y="243643"/>
                      <a:pt x="420531" y="251356"/>
                    </a:cubicBezTo>
                    <a:cubicBezTo>
                      <a:pt x="378204" y="259069"/>
                      <a:pt x="272564" y="272633"/>
                      <a:pt x="213736" y="276057"/>
                    </a:cubicBezTo>
                    <a:cubicBezTo>
                      <a:pt x="154908" y="279481"/>
                      <a:pt x="123124" y="292536"/>
                      <a:pt x="67561" y="271898"/>
                    </a:cubicBezTo>
                    <a:cubicBezTo>
                      <a:pt x="11998" y="251261"/>
                      <a:pt x="-6000" y="206317"/>
                      <a:pt x="1689" y="177766"/>
                    </a:cubicBezTo>
                    <a:cubicBezTo>
                      <a:pt x="9378" y="149215"/>
                      <a:pt x="4435" y="130022"/>
                      <a:pt x="113695" y="100591"/>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0" name="Group 209">
                <a:extLst>
                  <a:ext uri="{FF2B5EF4-FFF2-40B4-BE49-F238E27FC236}">
                    <a16:creationId xmlns:a16="http://schemas.microsoft.com/office/drawing/2014/main" id="{78EAD477-9089-4928-8BE8-AD34951F7E95}"/>
                  </a:ext>
                </a:extLst>
              </p:cNvPr>
              <p:cNvGrpSpPr/>
              <p:nvPr/>
            </p:nvGrpSpPr>
            <p:grpSpPr>
              <a:xfrm flipH="1">
                <a:off x="4192614" y="2741875"/>
                <a:ext cx="200412" cy="46251"/>
                <a:chOff x="3739675" y="2714693"/>
                <a:chExt cx="200412" cy="70335"/>
              </a:xfrm>
            </p:grpSpPr>
            <p:sp>
              <p:nvSpPr>
                <p:cNvPr id="247" name="Oval 246">
                  <a:extLst>
                    <a:ext uri="{FF2B5EF4-FFF2-40B4-BE49-F238E27FC236}">
                      <a16:creationId xmlns:a16="http://schemas.microsoft.com/office/drawing/2014/main" id="{B3E43B0E-F4BF-4DEB-AA2E-3E2F2323FF1A}"/>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8" name="Oval 247">
                  <a:extLst>
                    <a:ext uri="{FF2B5EF4-FFF2-40B4-BE49-F238E27FC236}">
                      <a16:creationId xmlns:a16="http://schemas.microsoft.com/office/drawing/2014/main" id="{43A25C79-991C-489A-93FD-15F65FC8BE97}"/>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1" name="Group 210">
                <a:extLst>
                  <a:ext uri="{FF2B5EF4-FFF2-40B4-BE49-F238E27FC236}">
                    <a16:creationId xmlns:a16="http://schemas.microsoft.com/office/drawing/2014/main" id="{A39D3DD9-8976-4B26-9B37-5DEB5FB665A8}"/>
                  </a:ext>
                </a:extLst>
              </p:cNvPr>
              <p:cNvGrpSpPr/>
              <p:nvPr/>
            </p:nvGrpSpPr>
            <p:grpSpPr>
              <a:xfrm flipH="1">
                <a:off x="4168993" y="2662209"/>
                <a:ext cx="200412" cy="46251"/>
                <a:chOff x="3739675" y="2714693"/>
                <a:chExt cx="200412" cy="70335"/>
              </a:xfrm>
            </p:grpSpPr>
            <p:sp>
              <p:nvSpPr>
                <p:cNvPr id="245" name="Oval 244">
                  <a:extLst>
                    <a:ext uri="{FF2B5EF4-FFF2-40B4-BE49-F238E27FC236}">
                      <a16:creationId xmlns:a16="http://schemas.microsoft.com/office/drawing/2014/main" id="{7A3DC9EA-B001-47FB-88DB-2AEA6ECC6982}"/>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6" name="Oval 245">
                  <a:extLst>
                    <a:ext uri="{FF2B5EF4-FFF2-40B4-BE49-F238E27FC236}">
                      <a16:creationId xmlns:a16="http://schemas.microsoft.com/office/drawing/2014/main" id="{3C843A93-5164-48E4-BAE1-13D31D35B3ED}"/>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2" name="Group 211">
                <a:extLst>
                  <a:ext uri="{FF2B5EF4-FFF2-40B4-BE49-F238E27FC236}">
                    <a16:creationId xmlns:a16="http://schemas.microsoft.com/office/drawing/2014/main" id="{CBCD6FD5-D27D-42DD-BA7B-1283DCB604B9}"/>
                  </a:ext>
                </a:extLst>
              </p:cNvPr>
              <p:cNvGrpSpPr/>
              <p:nvPr/>
            </p:nvGrpSpPr>
            <p:grpSpPr>
              <a:xfrm flipH="1">
                <a:off x="4223410" y="2788326"/>
                <a:ext cx="200412" cy="46251"/>
                <a:chOff x="3739675" y="2714693"/>
                <a:chExt cx="200412" cy="70335"/>
              </a:xfrm>
            </p:grpSpPr>
            <p:sp>
              <p:nvSpPr>
                <p:cNvPr id="243" name="Oval 242">
                  <a:extLst>
                    <a:ext uri="{FF2B5EF4-FFF2-40B4-BE49-F238E27FC236}">
                      <a16:creationId xmlns:a16="http://schemas.microsoft.com/office/drawing/2014/main" id="{1985E3C2-4D51-4EB9-AE4C-C64E0D5685D4}"/>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4" name="Oval 243">
                  <a:extLst>
                    <a:ext uri="{FF2B5EF4-FFF2-40B4-BE49-F238E27FC236}">
                      <a16:creationId xmlns:a16="http://schemas.microsoft.com/office/drawing/2014/main" id="{C4CB302D-7D8C-4365-B76C-316D068FA43A}"/>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3" name="Group 212">
                <a:extLst>
                  <a:ext uri="{FF2B5EF4-FFF2-40B4-BE49-F238E27FC236}">
                    <a16:creationId xmlns:a16="http://schemas.microsoft.com/office/drawing/2014/main" id="{47BBAB24-DBAE-4665-BE53-B74A275F33C1}"/>
                  </a:ext>
                </a:extLst>
              </p:cNvPr>
              <p:cNvGrpSpPr/>
              <p:nvPr/>
            </p:nvGrpSpPr>
            <p:grpSpPr>
              <a:xfrm flipH="1">
                <a:off x="4292516" y="2828775"/>
                <a:ext cx="200412" cy="46251"/>
                <a:chOff x="3739675" y="2714693"/>
                <a:chExt cx="200412" cy="70335"/>
              </a:xfrm>
            </p:grpSpPr>
            <p:sp>
              <p:nvSpPr>
                <p:cNvPr id="241" name="Oval 240">
                  <a:extLst>
                    <a:ext uri="{FF2B5EF4-FFF2-40B4-BE49-F238E27FC236}">
                      <a16:creationId xmlns:a16="http://schemas.microsoft.com/office/drawing/2014/main" id="{3A4573AA-5A84-41B7-9D89-BE4446F0EB77}"/>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Oval 241">
                  <a:extLst>
                    <a:ext uri="{FF2B5EF4-FFF2-40B4-BE49-F238E27FC236}">
                      <a16:creationId xmlns:a16="http://schemas.microsoft.com/office/drawing/2014/main" id="{61EAEAC5-1959-4033-8F73-710D933FC87C}"/>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4" name="Group 213">
                <a:extLst>
                  <a:ext uri="{FF2B5EF4-FFF2-40B4-BE49-F238E27FC236}">
                    <a16:creationId xmlns:a16="http://schemas.microsoft.com/office/drawing/2014/main" id="{D6B6881E-F1C2-4BFA-9726-06544F1F920D}"/>
                  </a:ext>
                </a:extLst>
              </p:cNvPr>
              <p:cNvGrpSpPr/>
              <p:nvPr/>
            </p:nvGrpSpPr>
            <p:grpSpPr>
              <a:xfrm flipH="1">
                <a:off x="4361093" y="2790523"/>
                <a:ext cx="200412" cy="45719"/>
                <a:chOff x="3739675" y="2714693"/>
                <a:chExt cx="200412" cy="70335"/>
              </a:xfrm>
            </p:grpSpPr>
            <p:sp>
              <p:nvSpPr>
                <p:cNvPr id="239" name="Oval 238">
                  <a:extLst>
                    <a:ext uri="{FF2B5EF4-FFF2-40B4-BE49-F238E27FC236}">
                      <a16:creationId xmlns:a16="http://schemas.microsoft.com/office/drawing/2014/main" id="{262B0460-846E-4790-BADA-C1D022A593DE}"/>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0" name="Oval 239">
                  <a:extLst>
                    <a:ext uri="{FF2B5EF4-FFF2-40B4-BE49-F238E27FC236}">
                      <a16:creationId xmlns:a16="http://schemas.microsoft.com/office/drawing/2014/main" id="{16D27678-98DB-4745-B96D-8D3FC0186402}"/>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5" name="Group 214">
                <a:extLst>
                  <a:ext uri="{FF2B5EF4-FFF2-40B4-BE49-F238E27FC236}">
                    <a16:creationId xmlns:a16="http://schemas.microsoft.com/office/drawing/2014/main" id="{4B50E61D-3EC6-4910-8194-69CCDC968EB9}"/>
                  </a:ext>
                </a:extLst>
              </p:cNvPr>
              <p:cNvGrpSpPr/>
              <p:nvPr/>
            </p:nvGrpSpPr>
            <p:grpSpPr>
              <a:xfrm flipH="1">
                <a:off x="4403169" y="2836211"/>
                <a:ext cx="200412" cy="58765"/>
                <a:chOff x="3739675" y="2714693"/>
                <a:chExt cx="200412" cy="70335"/>
              </a:xfrm>
            </p:grpSpPr>
            <p:sp>
              <p:nvSpPr>
                <p:cNvPr id="237" name="Oval 236">
                  <a:extLst>
                    <a:ext uri="{FF2B5EF4-FFF2-40B4-BE49-F238E27FC236}">
                      <a16:creationId xmlns:a16="http://schemas.microsoft.com/office/drawing/2014/main" id="{B231EF71-3FA5-4AAA-9EBF-2663A1E4D280}"/>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8" name="Oval 237">
                  <a:extLst>
                    <a:ext uri="{FF2B5EF4-FFF2-40B4-BE49-F238E27FC236}">
                      <a16:creationId xmlns:a16="http://schemas.microsoft.com/office/drawing/2014/main" id="{03ABEE56-CE9F-4F68-8F19-0F6998BE53DC}"/>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6" name="Group 215">
                <a:extLst>
                  <a:ext uri="{FF2B5EF4-FFF2-40B4-BE49-F238E27FC236}">
                    <a16:creationId xmlns:a16="http://schemas.microsoft.com/office/drawing/2014/main" id="{EA09DB98-7810-4CC8-B4BB-651EE471154F}"/>
                  </a:ext>
                </a:extLst>
              </p:cNvPr>
              <p:cNvGrpSpPr/>
              <p:nvPr/>
            </p:nvGrpSpPr>
            <p:grpSpPr>
              <a:xfrm flipH="1">
                <a:off x="4525635" y="2855051"/>
                <a:ext cx="200412" cy="46251"/>
                <a:chOff x="3739675" y="2714693"/>
                <a:chExt cx="200412" cy="70335"/>
              </a:xfrm>
            </p:grpSpPr>
            <p:sp>
              <p:nvSpPr>
                <p:cNvPr id="235" name="Oval 234">
                  <a:extLst>
                    <a:ext uri="{FF2B5EF4-FFF2-40B4-BE49-F238E27FC236}">
                      <a16:creationId xmlns:a16="http://schemas.microsoft.com/office/drawing/2014/main" id="{88AF25AB-74FA-46C1-BFC5-EEAEF7A914BD}"/>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6" name="Oval 235">
                  <a:extLst>
                    <a:ext uri="{FF2B5EF4-FFF2-40B4-BE49-F238E27FC236}">
                      <a16:creationId xmlns:a16="http://schemas.microsoft.com/office/drawing/2014/main" id="{9A5BF07F-9606-48E0-976A-B61BF44E86AC}"/>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7" name="Group 216">
                <a:extLst>
                  <a:ext uri="{FF2B5EF4-FFF2-40B4-BE49-F238E27FC236}">
                    <a16:creationId xmlns:a16="http://schemas.microsoft.com/office/drawing/2014/main" id="{EE01C23A-C49C-45BC-8651-A90FC2779543}"/>
                  </a:ext>
                </a:extLst>
              </p:cNvPr>
              <p:cNvGrpSpPr/>
              <p:nvPr/>
            </p:nvGrpSpPr>
            <p:grpSpPr>
              <a:xfrm flipH="1">
                <a:off x="4491822" y="2810020"/>
                <a:ext cx="200412" cy="46251"/>
                <a:chOff x="3739675" y="2714693"/>
                <a:chExt cx="200412" cy="70335"/>
              </a:xfrm>
            </p:grpSpPr>
            <p:sp>
              <p:nvSpPr>
                <p:cNvPr id="233" name="Oval 232">
                  <a:extLst>
                    <a:ext uri="{FF2B5EF4-FFF2-40B4-BE49-F238E27FC236}">
                      <a16:creationId xmlns:a16="http://schemas.microsoft.com/office/drawing/2014/main" id="{7ACFA956-4B1F-495E-88A5-5C469892E157}"/>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4" name="Oval 233">
                  <a:extLst>
                    <a:ext uri="{FF2B5EF4-FFF2-40B4-BE49-F238E27FC236}">
                      <a16:creationId xmlns:a16="http://schemas.microsoft.com/office/drawing/2014/main" id="{0905EFA2-99E0-43A0-8730-7A5BC8BD38A7}"/>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8" name="Group 217">
                <a:extLst>
                  <a:ext uri="{FF2B5EF4-FFF2-40B4-BE49-F238E27FC236}">
                    <a16:creationId xmlns:a16="http://schemas.microsoft.com/office/drawing/2014/main" id="{1FEFDF4B-8AAF-41BC-81A4-0650F873677E}"/>
                  </a:ext>
                </a:extLst>
              </p:cNvPr>
              <p:cNvGrpSpPr/>
              <p:nvPr/>
            </p:nvGrpSpPr>
            <p:grpSpPr>
              <a:xfrm flipH="1">
                <a:off x="4176903" y="2704883"/>
                <a:ext cx="200412" cy="46251"/>
                <a:chOff x="3739675" y="2714693"/>
                <a:chExt cx="200412" cy="70335"/>
              </a:xfrm>
            </p:grpSpPr>
            <p:sp>
              <p:nvSpPr>
                <p:cNvPr id="231" name="Oval 230">
                  <a:extLst>
                    <a:ext uri="{FF2B5EF4-FFF2-40B4-BE49-F238E27FC236}">
                      <a16:creationId xmlns:a16="http://schemas.microsoft.com/office/drawing/2014/main" id="{5864B070-2346-4B5C-B5B8-10414C41528C}"/>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2" name="Oval 231">
                  <a:extLst>
                    <a:ext uri="{FF2B5EF4-FFF2-40B4-BE49-F238E27FC236}">
                      <a16:creationId xmlns:a16="http://schemas.microsoft.com/office/drawing/2014/main" id="{AAC1CE6B-7979-4487-A10B-C469D8937BAE}"/>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9" name="Group 218">
                <a:extLst>
                  <a:ext uri="{FF2B5EF4-FFF2-40B4-BE49-F238E27FC236}">
                    <a16:creationId xmlns:a16="http://schemas.microsoft.com/office/drawing/2014/main" id="{7497A49C-15C0-4D9C-AF0A-72C3CFF4F07F}"/>
                  </a:ext>
                </a:extLst>
              </p:cNvPr>
              <p:cNvGrpSpPr/>
              <p:nvPr/>
            </p:nvGrpSpPr>
            <p:grpSpPr>
              <a:xfrm flipH="1">
                <a:off x="4336814" y="2745613"/>
                <a:ext cx="200412" cy="46251"/>
                <a:chOff x="3739675" y="2714693"/>
                <a:chExt cx="200412" cy="70335"/>
              </a:xfrm>
            </p:grpSpPr>
            <p:sp>
              <p:nvSpPr>
                <p:cNvPr id="229" name="Oval 228">
                  <a:extLst>
                    <a:ext uri="{FF2B5EF4-FFF2-40B4-BE49-F238E27FC236}">
                      <a16:creationId xmlns:a16="http://schemas.microsoft.com/office/drawing/2014/main" id="{07EEC335-1FA0-4EE7-B0DF-04AD1CE4C4FD}"/>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0" name="Oval 229">
                  <a:extLst>
                    <a:ext uri="{FF2B5EF4-FFF2-40B4-BE49-F238E27FC236}">
                      <a16:creationId xmlns:a16="http://schemas.microsoft.com/office/drawing/2014/main" id="{0E99D077-341A-4E0F-AD9D-1D056D7D0D06}"/>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0" name="Group 219">
                <a:extLst>
                  <a:ext uri="{FF2B5EF4-FFF2-40B4-BE49-F238E27FC236}">
                    <a16:creationId xmlns:a16="http://schemas.microsoft.com/office/drawing/2014/main" id="{CDEDFF9E-8B10-4207-8ED4-550D54460346}"/>
                  </a:ext>
                </a:extLst>
              </p:cNvPr>
              <p:cNvGrpSpPr/>
              <p:nvPr/>
            </p:nvGrpSpPr>
            <p:grpSpPr>
              <a:xfrm flipH="1">
                <a:off x="4294402" y="2697510"/>
                <a:ext cx="200412" cy="46251"/>
                <a:chOff x="3739675" y="2714693"/>
                <a:chExt cx="200412" cy="70335"/>
              </a:xfrm>
            </p:grpSpPr>
            <p:sp>
              <p:nvSpPr>
                <p:cNvPr id="227" name="Oval 226">
                  <a:extLst>
                    <a:ext uri="{FF2B5EF4-FFF2-40B4-BE49-F238E27FC236}">
                      <a16:creationId xmlns:a16="http://schemas.microsoft.com/office/drawing/2014/main" id="{4A36D9E6-C079-4B1C-867C-33ECCABFB03B}"/>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8" name="Oval 227">
                  <a:extLst>
                    <a:ext uri="{FF2B5EF4-FFF2-40B4-BE49-F238E27FC236}">
                      <a16:creationId xmlns:a16="http://schemas.microsoft.com/office/drawing/2014/main" id="{C13A3796-2E8A-46C8-A84D-639F807D2AD8}"/>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1" name="Group 220">
                <a:extLst>
                  <a:ext uri="{FF2B5EF4-FFF2-40B4-BE49-F238E27FC236}">
                    <a16:creationId xmlns:a16="http://schemas.microsoft.com/office/drawing/2014/main" id="{13D63A90-7D25-4D0A-AADD-CDC179046FE8}"/>
                  </a:ext>
                </a:extLst>
              </p:cNvPr>
              <p:cNvGrpSpPr/>
              <p:nvPr/>
            </p:nvGrpSpPr>
            <p:grpSpPr>
              <a:xfrm flipH="1">
                <a:off x="4433049" y="2720138"/>
                <a:ext cx="200412" cy="46251"/>
                <a:chOff x="3739675" y="2714693"/>
                <a:chExt cx="200412" cy="70335"/>
              </a:xfrm>
            </p:grpSpPr>
            <p:sp>
              <p:nvSpPr>
                <p:cNvPr id="225" name="Oval 224">
                  <a:extLst>
                    <a:ext uri="{FF2B5EF4-FFF2-40B4-BE49-F238E27FC236}">
                      <a16:creationId xmlns:a16="http://schemas.microsoft.com/office/drawing/2014/main" id="{FD3D2559-1842-41BC-B3FA-ED3D0447C613}"/>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6" name="Oval 225">
                  <a:extLst>
                    <a:ext uri="{FF2B5EF4-FFF2-40B4-BE49-F238E27FC236}">
                      <a16:creationId xmlns:a16="http://schemas.microsoft.com/office/drawing/2014/main" id="{2FB688B0-98AE-4517-8D60-B48CD724D6D0}"/>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016C732-DBD6-4295-8DB8-8F4A50DAC95D}"/>
                  </a:ext>
                </a:extLst>
              </p:cNvPr>
              <p:cNvGrpSpPr/>
              <p:nvPr/>
            </p:nvGrpSpPr>
            <p:grpSpPr>
              <a:xfrm flipH="1">
                <a:off x="4469517" y="2762975"/>
                <a:ext cx="200412" cy="46251"/>
                <a:chOff x="3739675" y="2714693"/>
                <a:chExt cx="200412" cy="70335"/>
              </a:xfrm>
            </p:grpSpPr>
            <p:sp>
              <p:nvSpPr>
                <p:cNvPr id="223" name="Oval 222">
                  <a:extLst>
                    <a:ext uri="{FF2B5EF4-FFF2-40B4-BE49-F238E27FC236}">
                      <a16:creationId xmlns:a16="http://schemas.microsoft.com/office/drawing/2014/main" id="{ABCE6492-E08B-4E04-ACA5-66A2C411DDF4}"/>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4" name="Oval 223">
                  <a:extLst>
                    <a:ext uri="{FF2B5EF4-FFF2-40B4-BE49-F238E27FC236}">
                      <a16:creationId xmlns:a16="http://schemas.microsoft.com/office/drawing/2014/main" id="{596C6008-A52B-4CCA-BF6D-20395CB7BA46}"/>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88" name="Group 187">
              <a:extLst>
                <a:ext uri="{FF2B5EF4-FFF2-40B4-BE49-F238E27FC236}">
                  <a16:creationId xmlns:a16="http://schemas.microsoft.com/office/drawing/2014/main" id="{669C9133-F199-4663-9901-4211D914F837}"/>
                </a:ext>
              </a:extLst>
            </p:cNvPr>
            <p:cNvGrpSpPr>
              <a:grpSpLocks noChangeAspect="1"/>
            </p:cNvGrpSpPr>
            <p:nvPr/>
          </p:nvGrpSpPr>
          <p:grpSpPr>
            <a:xfrm>
              <a:off x="4831703" y="3232448"/>
              <a:ext cx="1470157" cy="1202578"/>
              <a:chOff x="3239896" y="3360550"/>
              <a:chExt cx="2601374" cy="2127909"/>
            </a:xfrm>
          </p:grpSpPr>
          <p:grpSp>
            <p:nvGrpSpPr>
              <p:cNvPr id="189" name="Group 188">
                <a:extLst>
                  <a:ext uri="{FF2B5EF4-FFF2-40B4-BE49-F238E27FC236}">
                    <a16:creationId xmlns:a16="http://schemas.microsoft.com/office/drawing/2014/main" id="{95679726-24C8-402F-89D1-5D0A8F8C0358}"/>
                  </a:ext>
                </a:extLst>
              </p:cNvPr>
              <p:cNvGrpSpPr>
                <a:grpSpLocks noChangeAspect="1"/>
              </p:cNvGrpSpPr>
              <p:nvPr/>
            </p:nvGrpSpPr>
            <p:grpSpPr>
              <a:xfrm>
                <a:off x="3239896" y="3360550"/>
                <a:ext cx="2601374" cy="2044182"/>
                <a:chOff x="4031138" y="4120109"/>
                <a:chExt cx="2575023" cy="2023472"/>
              </a:xfrm>
            </p:grpSpPr>
            <p:sp>
              <p:nvSpPr>
                <p:cNvPr id="195" name="Freeform 100">
                  <a:extLst>
                    <a:ext uri="{FF2B5EF4-FFF2-40B4-BE49-F238E27FC236}">
                      <a16:creationId xmlns:a16="http://schemas.microsoft.com/office/drawing/2014/main" id="{86F3DA67-06B5-465D-A409-530ACECE1535}"/>
                    </a:ext>
                  </a:extLst>
                </p:cNvPr>
                <p:cNvSpPr/>
                <p:nvPr/>
              </p:nvSpPr>
              <p:spPr>
                <a:xfrm rot="-900000">
                  <a:off x="4364676" y="4120109"/>
                  <a:ext cx="584594" cy="177411"/>
                </a:xfrm>
                <a:custGeom>
                  <a:avLst/>
                  <a:gdLst>
                    <a:gd name="connsiteX0" fmla="*/ 0 w 584594"/>
                    <a:gd name="connsiteY0" fmla="*/ 136541 h 177411"/>
                    <a:gd name="connsiteX1" fmla="*/ 97277 w 584594"/>
                    <a:gd name="connsiteY1" fmla="*/ 354 h 177411"/>
                    <a:gd name="connsiteX2" fmla="*/ 408562 w 584594"/>
                    <a:gd name="connsiteY2" fmla="*/ 97630 h 177411"/>
                    <a:gd name="connsiteX3" fmla="*/ 583660 w 584594"/>
                    <a:gd name="connsiteY3" fmla="*/ 117086 h 177411"/>
                    <a:gd name="connsiteX4" fmla="*/ 466928 w 584594"/>
                    <a:gd name="connsiteY4" fmla="*/ 165724 h 177411"/>
                    <a:gd name="connsiteX5" fmla="*/ 233464 w 584594"/>
                    <a:gd name="connsiteY5" fmla="*/ 117086 h 177411"/>
                    <a:gd name="connsiteX6" fmla="*/ 136187 w 584594"/>
                    <a:gd name="connsiteY6" fmla="*/ 107358 h 177411"/>
                    <a:gd name="connsiteX7" fmla="*/ 97277 w 584594"/>
                    <a:gd name="connsiteY7" fmla="*/ 175452 h 177411"/>
                    <a:gd name="connsiteX8" fmla="*/ 0 w 584594"/>
                    <a:gd name="connsiteY8" fmla="*/ 136541 h 17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594" h="177411">
                      <a:moveTo>
                        <a:pt x="0" y="136541"/>
                      </a:moveTo>
                      <a:cubicBezTo>
                        <a:pt x="0" y="107358"/>
                        <a:pt x="29184" y="6839"/>
                        <a:pt x="97277" y="354"/>
                      </a:cubicBezTo>
                      <a:cubicBezTo>
                        <a:pt x="165370" y="-6131"/>
                        <a:pt x="327498" y="78175"/>
                        <a:pt x="408562" y="97630"/>
                      </a:cubicBezTo>
                      <a:cubicBezTo>
                        <a:pt x="489626" y="117085"/>
                        <a:pt x="573932" y="105737"/>
                        <a:pt x="583660" y="117086"/>
                      </a:cubicBezTo>
                      <a:cubicBezTo>
                        <a:pt x="593388" y="128435"/>
                        <a:pt x="525294" y="165724"/>
                        <a:pt x="466928" y="165724"/>
                      </a:cubicBezTo>
                      <a:cubicBezTo>
                        <a:pt x="408562" y="165724"/>
                        <a:pt x="288587" y="126814"/>
                        <a:pt x="233464" y="117086"/>
                      </a:cubicBezTo>
                      <a:cubicBezTo>
                        <a:pt x="178341" y="107358"/>
                        <a:pt x="158885" y="97630"/>
                        <a:pt x="136187" y="107358"/>
                      </a:cubicBezTo>
                      <a:cubicBezTo>
                        <a:pt x="113489" y="117086"/>
                        <a:pt x="119975" y="167346"/>
                        <a:pt x="97277" y="175452"/>
                      </a:cubicBezTo>
                      <a:cubicBezTo>
                        <a:pt x="74579" y="183558"/>
                        <a:pt x="0" y="165724"/>
                        <a:pt x="0" y="136541"/>
                      </a:cubicBezTo>
                      <a:close/>
                    </a:path>
                  </a:pathLst>
                </a:custGeom>
                <a:solidFill>
                  <a:srgbClr val="B48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101">
                  <a:extLst>
                    <a:ext uri="{FF2B5EF4-FFF2-40B4-BE49-F238E27FC236}">
                      <a16:creationId xmlns:a16="http://schemas.microsoft.com/office/drawing/2014/main" id="{CF780309-778F-4AC0-8C78-ABF06457EB02}"/>
                    </a:ext>
                  </a:extLst>
                </p:cNvPr>
                <p:cNvSpPr/>
                <p:nvPr/>
              </p:nvSpPr>
              <p:spPr>
                <a:xfrm rot="2837780" flipH="1">
                  <a:off x="4049528" y="4260664"/>
                  <a:ext cx="368192" cy="359897"/>
                </a:xfrm>
                <a:custGeom>
                  <a:avLst/>
                  <a:gdLst>
                    <a:gd name="connsiteX0" fmla="*/ 93111 w 368192"/>
                    <a:gd name="connsiteY0" fmla="*/ 2822 h 359897"/>
                    <a:gd name="connsiteX1" fmla="*/ 365485 w 368192"/>
                    <a:gd name="connsiteY1" fmla="*/ 314108 h 359897"/>
                    <a:gd name="connsiteX2" fmla="*/ 219570 w 368192"/>
                    <a:gd name="connsiteY2" fmla="*/ 343291 h 359897"/>
                    <a:gd name="connsiteX3" fmla="*/ 5562 w 368192"/>
                    <a:gd name="connsiteY3" fmla="*/ 168193 h 359897"/>
                    <a:gd name="connsiteX4" fmla="*/ 93111 w 368192"/>
                    <a:gd name="connsiteY4" fmla="*/ 2822 h 35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192" h="359897">
                      <a:moveTo>
                        <a:pt x="93111" y="2822"/>
                      </a:moveTo>
                      <a:cubicBezTo>
                        <a:pt x="153098" y="27141"/>
                        <a:pt x="344409" y="257363"/>
                        <a:pt x="365485" y="314108"/>
                      </a:cubicBezTo>
                      <a:cubicBezTo>
                        <a:pt x="386561" y="370853"/>
                        <a:pt x="279557" y="367610"/>
                        <a:pt x="219570" y="343291"/>
                      </a:cubicBezTo>
                      <a:cubicBezTo>
                        <a:pt x="159583" y="318972"/>
                        <a:pt x="28260" y="218453"/>
                        <a:pt x="5562" y="168193"/>
                      </a:cubicBezTo>
                      <a:cubicBezTo>
                        <a:pt x="-17136" y="117933"/>
                        <a:pt x="33124" y="-21497"/>
                        <a:pt x="93111" y="2822"/>
                      </a:cubicBezTo>
                      <a:close/>
                    </a:path>
                  </a:pathLst>
                </a:custGeom>
                <a:solidFill>
                  <a:srgbClr val="C2C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102">
                  <a:extLst>
                    <a:ext uri="{FF2B5EF4-FFF2-40B4-BE49-F238E27FC236}">
                      <a16:creationId xmlns:a16="http://schemas.microsoft.com/office/drawing/2014/main" id="{6AE23D47-4272-4F0B-92DF-6F79E44334E1}"/>
                    </a:ext>
                  </a:extLst>
                </p:cNvPr>
                <p:cNvSpPr/>
                <p:nvPr/>
              </p:nvSpPr>
              <p:spPr>
                <a:xfrm>
                  <a:off x="4330914" y="4551901"/>
                  <a:ext cx="2039746" cy="912453"/>
                </a:xfrm>
                <a:custGeom>
                  <a:avLst/>
                  <a:gdLst>
                    <a:gd name="connsiteX0" fmla="*/ 72570 w 2408373"/>
                    <a:gd name="connsiteY0" fmla="*/ 1811 h 1315726"/>
                    <a:gd name="connsiteX1" fmla="*/ 850782 w 2408373"/>
                    <a:gd name="connsiteY1" fmla="*/ 264458 h 1315726"/>
                    <a:gd name="connsiteX2" fmla="*/ 1920825 w 2408373"/>
                    <a:gd name="connsiteY2" fmla="*/ 137998 h 1315726"/>
                    <a:gd name="connsiteX3" fmla="*/ 2300204 w 2408373"/>
                    <a:gd name="connsiteY3" fmla="*/ 342279 h 1315726"/>
                    <a:gd name="connsiteX4" fmla="*/ 2407208 w 2408373"/>
                    <a:gd name="connsiteY4" fmla="*/ 896755 h 1315726"/>
                    <a:gd name="connsiteX5" fmla="*/ 2251565 w 2408373"/>
                    <a:gd name="connsiteY5" fmla="*/ 1227496 h 1315726"/>
                    <a:gd name="connsiteX6" fmla="*/ 1609540 w 2408373"/>
                    <a:gd name="connsiteY6" fmla="*/ 1305317 h 1315726"/>
                    <a:gd name="connsiteX7" fmla="*/ 169846 w 2408373"/>
                    <a:gd name="connsiteY7" fmla="*/ 1208040 h 1315726"/>
                    <a:gd name="connsiteX8" fmla="*/ 92025 w 2408373"/>
                    <a:gd name="connsiteY8" fmla="*/ 352006 h 1315726"/>
                    <a:gd name="connsiteX9" fmla="*/ 33659 w 2408373"/>
                    <a:gd name="connsiteY9" fmla="*/ 157453 h 1315726"/>
                    <a:gd name="connsiteX10" fmla="*/ 72570 w 2408373"/>
                    <a:gd name="connsiteY10" fmla="*/ 1811 h 1315726"/>
                    <a:gd name="connsiteX0" fmla="*/ 77380 w 2413183"/>
                    <a:gd name="connsiteY0" fmla="*/ 1921 h 1314391"/>
                    <a:gd name="connsiteX1" fmla="*/ 855592 w 2413183"/>
                    <a:gd name="connsiteY1" fmla="*/ 264568 h 1314391"/>
                    <a:gd name="connsiteX2" fmla="*/ 1925635 w 2413183"/>
                    <a:gd name="connsiteY2" fmla="*/ 138108 h 1314391"/>
                    <a:gd name="connsiteX3" fmla="*/ 2305014 w 2413183"/>
                    <a:gd name="connsiteY3" fmla="*/ 342389 h 1314391"/>
                    <a:gd name="connsiteX4" fmla="*/ 2412018 w 2413183"/>
                    <a:gd name="connsiteY4" fmla="*/ 896865 h 1314391"/>
                    <a:gd name="connsiteX5" fmla="*/ 2256375 w 2413183"/>
                    <a:gd name="connsiteY5" fmla="*/ 1227606 h 1314391"/>
                    <a:gd name="connsiteX6" fmla="*/ 1614350 w 2413183"/>
                    <a:gd name="connsiteY6" fmla="*/ 1305427 h 1314391"/>
                    <a:gd name="connsiteX7" fmla="*/ 174656 w 2413183"/>
                    <a:gd name="connsiteY7" fmla="*/ 1208150 h 1314391"/>
                    <a:gd name="connsiteX8" fmla="*/ 10098 w 2413183"/>
                    <a:gd name="connsiteY8" fmla="*/ 379086 h 1314391"/>
                    <a:gd name="connsiteX9" fmla="*/ 38469 w 2413183"/>
                    <a:gd name="connsiteY9" fmla="*/ 157563 h 1314391"/>
                    <a:gd name="connsiteX10" fmla="*/ 77380 w 2413183"/>
                    <a:gd name="connsiteY10" fmla="*/ 1921 h 1314391"/>
                    <a:gd name="connsiteX0" fmla="*/ 262445 w 2598248"/>
                    <a:gd name="connsiteY0" fmla="*/ 79 h 1312549"/>
                    <a:gd name="connsiteX1" fmla="*/ 1040657 w 2598248"/>
                    <a:gd name="connsiteY1" fmla="*/ 262726 h 1312549"/>
                    <a:gd name="connsiteX2" fmla="*/ 2110700 w 2598248"/>
                    <a:gd name="connsiteY2" fmla="*/ 136266 h 1312549"/>
                    <a:gd name="connsiteX3" fmla="*/ 2490079 w 2598248"/>
                    <a:gd name="connsiteY3" fmla="*/ 340547 h 1312549"/>
                    <a:gd name="connsiteX4" fmla="*/ 2597083 w 2598248"/>
                    <a:gd name="connsiteY4" fmla="*/ 895023 h 1312549"/>
                    <a:gd name="connsiteX5" fmla="*/ 2441440 w 2598248"/>
                    <a:gd name="connsiteY5" fmla="*/ 1225764 h 1312549"/>
                    <a:gd name="connsiteX6" fmla="*/ 1799415 w 2598248"/>
                    <a:gd name="connsiteY6" fmla="*/ 1303585 h 1312549"/>
                    <a:gd name="connsiteX7" fmla="*/ 359721 w 2598248"/>
                    <a:gd name="connsiteY7" fmla="*/ 1206308 h 1312549"/>
                    <a:gd name="connsiteX8" fmla="*/ 195163 w 2598248"/>
                    <a:gd name="connsiteY8" fmla="*/ 377244 h 1312549"/>
                    <a:gd name="connsiteX9" fmla="*/ 493 w 2598248"/>
                    <a:gd name="connsiteY9" fmla="*/ 236632 h 1312549"/>
                    <a:gd name="connsiteX10" fmla="*/ 262445 w 2598248"/>
                    <a:gd name="connsiteY10" fmla="*/ 79 h 1312549"/>
                    <a:gd name="connsiteX0" fmla="*/ 261963 w 2597766"/>
                    <a:gd name="connsiteY0" fmla="*/ 91 h 1305267"/>
                    <a:gd name="connsiteX1" fmla="*/ 1040175 w 2597766"/>
                    <a:gd name="connsiteY1" fmla="*/ 262738 h 1305267"/>
                    <a:gd name="connsiteX2" fmla="*/ 2110218 w 2597766"/>
                    <a:gd name="connsiteY2" fmla="*/ 136278 h 1305267"/>
                    <a:gd name="connsiteX3" fmla="*/ 2489597 w 2597766"/>
                    <a:gd name="connsiteY3" fmla="*/ 340559 h 1305267"/>
                    <a:gd name="connsiteX4" fmla="*/ 2596601 w 2597766"/>
                    <a:gd name="connsiteY4" fmla="*/ 895035 h 1305267"/>
                    <a:gd name="connsiteX5" fmla="*/ 2440958 w 2597766"/>
                    <a:gd name="connsiteY5" fmla="*/ 1225776 h 1305267"/>
                    <a:gd name="connsiteX6" fmla="*/ 1798933 w 2597766"/>
                    <a:gd name="connsiteY6" fmla="*/ 1303597 h 1305267"/>
                    <a:gd name="connsiteX7" fmla="*/ 359239 w 2597766"/>
                    <a:gd name="connsiteY7" fmla="*/ 1206320 h 1305267"/>
                    <a:gd name="connsiteX8" fmla="*/ 269028 w 2597766"/>
                    <a:gd name="connsiteY8" fmla="*/ 539078 h 1305267"/>
                    <a:gd name="connsiteX9" fmla="*/ 11 w 2597766"/>
                    <a:gd name="connsiteY9" fmla="*/ 236644 h 1305267"/>
                    <a:gd name="connsiteX10" fmla="*/ 261963 w 2597766"/>
                    <a:gd name="connsiteY10" fmla="*/ 91 h 1305267"/>
                    <a:gd name="connsiteX0" fmla="*/ 349182 w 2598247"/>
                    <a:gd name="connsiteY0" fmla="*/ 118 h 1264836"/>
                    <a:gd name="connsiteX1" fmla="*/ 1040656 w 2598247"/>
                    <a:gd name="connsiteY1" fmla="*/ 222309 h 1264836"/>
                    <a:gd name="connsiteX2" fmla="*/ 2110699 w 2598247"/>
                    <a:gd name="connsiteY2" fmla="*/ 95849 h 1264836"/>
                    <a:gd name="connsiteX3" fmla="*/ 2490078 w 2598247"/>
                    <a:gd name="connsiteY3" fmla="*/ 300130 h 1264836"/>
                    <a:gd name="connsiteX4" fmla="*/ 2597082 w 2598247"/>
                    <a:gd name="connsiteY4" fmla="*/ 854606 h 1264836"/>
                    <a:gd name="connsiteX5" fmla="*/ 2441439 w 2598247"/>
                    <a:gd name="connsiteY5" fmla="*/ 1185347 h 1264836"/>
                    <a:gd name="connsiteX6" fmla="*/ 1799414 w 2598247"/>
                    <a:gd name="connsiteY6" fmla="*/ 1263168 h 1264836"/>
                    <a:gd name="connsiteX7" fmla="*/ 359720 w 2598247"/>
                    <a:gd name="connsiteY7" fmla="*/ 1165891 h 1264836"/>
                    <a:gd name="connsiteX8" fmla="*/ 269509 w 2598247"/>
                    <a:gd name="connsiteY8" fmla="*/ 498649 h 1264836"/>
                    <a:gd name="connsiteX9" fmla="*/ 492 w 2598247"/>
                    <a:gd name="connsiteY9" fmla="*/ 196215 h 1264836"/>
                    <a:gd name="connsiteX10" fmla="*/ 349182 w 2598247"/>
                    <a:gd name="connsiteY10" fmla="*/ 118 h 1264836"/>
                    <a:gd name="connsiteX0" fmla="*/ 349182 w 2598247"/>
                    <a:gd name="connsiteY0" fmla="*/ 193 h 1264912"/>
                    <a:gd name="connsiteX1" fmla="*/ 728397 w 2598247"/>
                    <a:gd name="connsiteY1" fmla="*/ 230141 h 1264912"/>
                    <a:gd name="connsiteX2" fmla="*/ 1040656 w 2598247"/>
                    <a:gd name="connsiteY2" fmla="*/ 222384 h 1264912"/>
                    <a:gd name="connsiteX3" fmla="*/ 2110699 w 2598247"/>
                    <a:gd name="connsiteY3" fmla="*/ 95924 h 1264912"/>
                    <a:gd name="connsiteX4" fmla="*/ 2490078 w 2598247"/>
                    <a:gd name="connsiteY4" fmla="*/ 300205 h 1264912"/>
                    <a:gd name="connsiteX5" fmla="*/ 2597082 w 2598247"/>
                    <a:gd name="connsiteY5" fmla="*/ 854681 h 1264912"/>
                    <a:gd name="connsiteX6" fmla="*/ 2441439 w 2598247"/>
                    <a:gd name="connsiteY6" fmla="*/ 1185422 h 1264912"/>
                    <a:gd name="connsiteX7" fmla="*/ 1799414 w 2598247"/>
                    <a:gd name="connsiteY7" fmla="*/ 1263243 h 1264912"/>
                    <a:gd name="connsiteX8" fmla="*/ 359720 w 2598247"/>
                    <a:gd name="connsiteY8" fmla="*/ 1165966 h 1264912"/>
                    <a:gd name="connsiteX9" fmla="*/ 269509 w 2598247"/>
                    <a:gd name="connsiteY9" fmla="*/ 498724 h 1264912"/>
                    <a:gd name="connsiteX10" fmla="*/ 492 w 2598247"/>
                    <a:gd name="connsiteY10" fmla="*/ 196290 h 1264912"/>
                    <a:gd name="connsiteX11" fmla="*/ 349182 w 2598247"/>
                    <a:gd name="connsiteY11" fmla="*/ 193 h 1264912"/>
                    <a:gd name="connsiteX0" fmla="*/ 349182 w 2598247"/>
                    <a:gd name="connsiteY0" fmla="*/ 193 h 1264912"/>
                    <a:gd name="connsiteX1" fmla="*/ 728397 w 2598247"/>
                    <a:gd name="connsiteY1" fmla="*/ 230141 h 1264912"/>
                    <a:gd name="connsiteX2" fmla="*/ 1325653 w 2598247"/>
                    <a:gd name="connsiteY2" fmla="*/ 276325 h 1264912"/>
                    <a:gd name="connsiteX3" fmla="*/ 2110699 w 2598247"/>
                    <a:gd name="connsiteY3" fmla="*/ 95924 h 1264912"/>
                    <a:gd name="connsiteX4" fmla="*/ 2490078 w 2598247"/>
                    <a:gd name="connsiteY4" fmla="*/ 300205 h 1264912"/>
                    <a:gd name="connsiteX5" fmla="*/ 2597082 w 2598247"/>
                    <a:gd name="connsiteY5" fmla="*/ 854681 h 1264912"/>
                    <a:gd name="connsiteX6" fmla="*/ 2441439 w 2598247"/>
                    <a:gd name="connsiteY6" fmla="*/ 1185422 h 1264912"/>
                    <a:gd name="connsiteX7" fmla="*/ 1799414 w 2598247"/>
                    <a:gd name="connsiteY7" fmla="*/ 1263243 h 1264912"/>
                    <a:gd name="connsiteX8" fmla="*/ 359720 w 2598247"/>
                    <a:gd name="connsiteY8" fmla="*/ 1165966 h 1264912"/>
                    <a:gd name="connsiteX9" fmla="*/ 269509 w 2598247"/>
                    <a:gd name="connsiteY9" fmla="*/ 498724 h 1264912"/>
                    <a:gd name="connsiteX10" fmla="*/ 492 w 2598247"/>
                    <a:gd name="connsiteY10" fmla="*/ 196290 h 1264912"/>
                    <a:gd name="connsiteX11" fmla="*/ 349182 w 2598247"/>
                    <a:gd name="connsiteY11" fmla="*/ 193 h 126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98247" h="1264912">
                      <a:moveTo>
                        <a:pt x="349182" y="193"/>
                      </a:moveTo>
                      <a:cubicBezTo>
                        <a:pt x="470499" y="5835"/>
                        <a:pt x="613151" y="193109"/>
                        <a:pt x="728397" y="230141"/>
                      </a:cubicBezTo>
                      <a:cubicBezTo>
                        <a:pt x="843643" y="267173"/>
                        <a:pt x="1095269" y="298694"/>
                        <a:pt x="1325653" y="276325"/>
                      </a:cubicBezTo>
                      <a:cubicBezTo>
                        <a:pt x="1556037" y="253956"/>
                        <a:pt x="1916628" y="91944"/>
                        <a:pt x="2110699" y="95924"/>
                      </a:cubicBezTo>
                      <a:cubicBezTo>
                        <a:pt x="2304770" y="99904"/>
                        <a:pt x="2409014" y="173746"/>
                        <a:pt x="2490078" y="300205"/>
                      </a:cubicBezTo>
                      <a:cubicBezTo>
                        <a:pt x="2571142" y="426665"/>
                        <a:pt x="2605189" y="707145"/>
                        <a:pt x="2597082" y="854681"/>
                      </a:cubicBezTo>
                      <a:cubicBezTo>
                        <a:pt x="2588976" y="1002217"/>
                        <a:pt x="2574384" y="1117328"/>
                        <a:pt x="2441439" y="1185422"/>
                      </a:cubicBezTo>
                      <a:cubicBezTo>
                        <a:pt x="2308494" y="1253516"/>
                        <a:pt x="2146367" y="1266486"/>
                        <a:pt x="1799414" y="1263243"/>
                      </a:cubicBezTo>
                      <a:cubicBezTo>
                        <a:pt x="1452461" y="1260000"/>
                        <a:pt x="614704" y="1293386"/>
                        <a:pt x="359720" y="1165966"/>
                      </a:cubicBezTo>
                      <a:cubicBezTo>
                        <a:pt x="104736" y="1038546"/>
                        <a:pt x="292207" y="673822"/>
                        <a:pt x="269509" y="498724"/>
                      </a:cubicBezTo>
                      <a:cubicBezTo>
                        <a:pt x="246811" y="323626"/>
                        <a:pt x="-12787" y="279379"/>
                        <a:pt x="492" y="196290"/>
                      </a:cubicBezTo>
                      <a:cubicBezTo>
                        <a:pt x="13771" y="113202"/>
                        <a:pt x="227865" y="-5449"/>
                        <a:pt x="349182" y="19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103">
                  <a:extLst>
                    <a:ext uri="{FF2B5EF4-FFF2-40B4-BE49-F238E27FC236}">
                      <a16:creationId xmlns:a16="http://schemas.microsoft.com/office/drawing/2014/main" id="{CF8F5DB5-2438-4C8C-A3D9-4A2BEC4FF7B7}"/>
                    </a:ext>
                  </a:extLst>
                </p:cNvPr>
                <p:cNvSpPr/>
                <p:nvPr/>
              </p:nvSpPr>
              <p:spPr>
                <a:xfrm>
                  <a:off x="6202425" y="4691806"/>
                  <a:ext cx="403736" cy="454771"/>
                </a:xfrm>
                <a:custGeom>
                  <a:avLst/>
                  <a:gdLst>
                    <a:gd name="connsiteX0" fmla="*/ 3822 w 403736"/>
                    <a:gd name="connsiteY0" fmla="*/ 6654 h 454771"/>
                    <a:gd name="connsiteX1" fmla="*/ 237286 w 403736"/>
                    <a:gd name="connsiteY1" fmla="*/ 65020 h 454771"/>
                    <a:gd name="connsiteX2" fmla="*/ 392928 w 403736"/>
                    <a:gd name="connsiteY2" fmla="*/ 327666 h 454771"/>
                    <a:gd name="connsiteX3" fmla="*/ 373473 w 403736"/>
                    <a:gd name="connsiteY3" fmla="*/ 454126 h 454771"/>
                    <a:gd name="connsiteX4" fmla="*/ 237286 w 403736"/>
                    <a:gd name="connsiteY4" fmla="*/ 279028 h 454771"/>
                    <a:gd name="connsiteX5" fmla="*/ 101098 w 403736"/>
                    <a:gd name="connsiteY5" fmla="*/ 181751 h 454771"/>
                    <a:gd name="connsiteX6" fmla="*/ 3822 w 403736"/>
                    <a:gd name="connsiteY6" fmla="*/ 6654 h 45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736" h="454771">
                      <a:moveTo>
                        <a:pt x="3822" y="6654"/>
                      </a:moveTo>
                      <a:cubicBezTo>
                        <a:pt x="26520" y="-12801"/>
                        <a:pt x="172435" y="11518"/>
                        <a:pt x="237286" y="65020"/>
                      </a:cubicBezTo>
                      <a:cubicBezTo>
                        <a:pt x="302137" y="118522"/>
                        <a:pt x="370230" y="262815"/>
                        <a:pt x="392928" y="327666"/>
                      </a:cubicBezTo>
                      <a:cubicBezTo>
                        <a:pt x="415626" y="392517"/>
                        <a:pt x="399413" y="462232"/>
                        <a:pt x="373473" y="454126"/>
                      </a:cubicBezTo>
                      <a:cubicBezTo>
                        <a:pt x="347533" y="446020"/>
                        <a:pt x="282682" y="324424"/>
                        <a:pt x="237286" y="279028"/>
                      </a:cubicBezTo>
                      <a:cubicBezTo>
                        <a:pt x="191890" y="233632"/>
                        <a:pt x="136766" y="223904"/>
                        <a:pt x="101098" y="181751"/>
                      </a:cubicBezTo>
                      <a:cubicBezTo>
                        <a:pt x="65430" y="139598"/>
                        <a:pt x="-18876" y="26109"/>
                        <a:pt x="3822" y="665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104">
                  <a:extLst>
                    <a:ext uri="{FF2B5EF4-FFF2-40B4-BE49-F238E27FC236}">
                      <a16:creationId xmlns:a16="http://schemas.microsoft.com/office/drawing/2014/main" id="{4F46BB42-2A0A-4B63-ACAA-7739FE902026}"/>
                    </a:ext>
                  </a:extLst>
                </p:cNvPr>
                <p:cNvSpPr/>
                <p:nvPr/>
              </p:nvSpPr>
              <p:spPr>
                <a:xfrm>
                  <a:off x="4031138" y="4272727"/>
                  <a:ext cx="667396" cy="563768"/>
                </a:xfrm>
                <a:custGeom>
                  <a:avLst/>
                  <a:gdLst>
                    <a:gd name="connsiteX0" fmla="*/ 659752 w 778187"/>
                    <a:gd name="connsiteY0" fmla="*/ 16968 h 553265"/>
                    <a:gd name="connsiteX1" fmla="*/ 377650 w 778187"/>
                    <a:gd name="connsiteY1" fmla="*/ 36424 h 553265"/>
                    <a:gd name="connsiteX2" fmla="*/ 280373 w 778187"/>
                    <a:gd name="connsiteY2" fmla="*/ 250432 h 553265"/>
                    <a:gd name="connsiteX3" fmla="*/ 37182 w 778187"/>
                    <a:gd name="connsiteY3" fmla="*/ 357436 h 553265"/>
                    <a:gd name="connsiteX4" fmla="*/ 56637 w 778187"/>
                    <a:gd name="connsiteY4" fmla="*/ 522806 h 553265"/>
                    <a:gd name="connsiteX5" fmla="*/ 562475 w 778187"/>
                    <a:gd name="connsiteY5" fmla="*/ 522806 h 553265"/>
                    <a:gd name="connsiteX6" fmla="*/ 776484 w 778187"/>
                    <a:gd name="connsiteY6" fmla="*/ 211521 h 553265"/>
                    <a:gd name="connsiteX7" fmla="*/ 659752 w 778187"/>
                    <a:gd name="connsiteY7" fmla="*/ 16968 h 553265"/>
                    <a:gd name="connsiteX0" fmla="*/ 659752 w 778187"/>
                    <a:gd name="connsiteY0" fmla="*/ 15231 h 551528"/>
                    <a:gd name="connsiteX1" fmla="*/ 377650 w 778187"/>
                    <a:gd name="connsiteY1" fmla="*/ 34687 h 551528"/>
                    <a:gd name="connsiteX2" fmla="*/ 280373 w 778187"/>
                    <a:gd name="connsiteY2" fmla="*/ 209784 h 551528"/>
                    <a:gd name="connsiteX3" fmla="*/ 37182 w 778187"/>
                    <a:gd name="connsiteY3" fmla="*/ 355699 h 551528"/>
                    <a:gd name="connsiteX4" fmla="*/ 56637 w 778187"/>
                    <a:gd name="connsiteY4" fmla="*/ 521069 h 551528"/>
                    <a:gd name="connsiteX5" fmla="*/ 562475 w 778187"/>
                    <a:gd name="connsiteY5" fmla="*/ 521069 h 551528"/>
                    <a:gd name="connsiteX6" fmla="*/ 776484 w 778187"/>
                    <a:gd name="connsiteY6" fmla="*/ 209784 h 551528"/>
                    <a:gd name="connsiteX7" fmla="*/ 659752 w 778187"/>
                    <a:gd name="connsiteY7" fmla="*/ 15231 h 551528"/>
                    <a:gd name="connsiteX0" fmla="*/ 636093 w 754528"/>
                    <a:gd name="connsiteY0" fmla="*/ 15231 h 552042"/>
                    <a:gd name="connsiteX1" fmla="*/ 353991 w 754528"/>
                    <a:gd name="connsiteY1" fmla="*/ 34687 h 552042"/>
                    <a:gd name="connsiteX2" fmla="*/ 256714 w 754528"/>
                    <a:gd name="connsiteY2" fmla="*/ 209784 h 552042"/>
                    <a:gd name="connsiteX3" fmla="*/ 71889 w 754528"/>
                    <a:gd name="connsiteY3" fmla="*/ 345972 h 552042"/>
                    <a:gd name="connsiteX4" fmla="*/ 32978 w 754528"/>
                    <a:gd name="connsiteY4" fmla="*/ 521069 h 552042"/>
                    <a:gd name="connsiteX5" fmla="*/ 538816 w 754528"/>
                    <a:gd name="connsiteY5" fmla="*/ 521069 h 552042"/>
                    <a:gd name="connsiteX6" fmla="*/ 752825 w 754528"/>
                    <a:gd name="connsiteY6" fmla="*/ 209784 h 552042"/>
                    <a:gd name="connsiteX7" fmla="*/ 636093 w 754528"/>
                    <a:gd name="connsiteY7" fmla="*/ 15231 h 552042"/>
                    <a:gd name="connsiteX0" fmla="*/ 579326 w 697761"/>
                    <a:gd name="connsiteY0" fmla="*/ 15231 h 556343"/>
                    <a:gd name="connsiteX1" fmla="*/ 297224 w 697761"/>
                    <a:gd name="connsiteY1" fmla="*/ 34687 h 556343"/>
                    <a:gd name="connsiteX2" fmla="*/ 199947 w 697761"/>
                    <a:gd name="connsiteY2" fmla="*/ 209784 h 556343"/>
                    <a:gd name="connsiteX3" fmla="*/ 15122 w 697761"/>
                    <a:gd name="connsiteY3" fmla="*/ 345972 h 556343"/>
                    <a:gd name="connsiteX4" fmla="*/ 63760 w 697761"/>
                    <a:gd name="connsiteY4" fmla="*/ 530796 h 556343"/>
                    <a:gd name="connsiteX5" fmla="*/ 482049 w 697761"/>
                    <a:gd name="connsiteY5" fmla="*/ 521069 h 556343"/>
                    <a:gd name="connsiteX6" fmla="*/ 696058 w 697761"/>
                    <a:gd name="connsiteY6" fmla="*/ 209784 h 556343"/>
                    <a:gd name="connsiteX7" fmla="*/ 579326 w 697761"/>
                    <a:gd name="connsiteY7" fmla="*/ 15231 h 556343"/>
                    <a:gd name="connsiteX0" fmla="*/ 566526 w 684961"/>
                    <a:gd name="connsiteY0" fmla="*/ 15231 h 556343"/>
                    <a:gd name="connsiteX1" fmla="*/ 284424 w 684961"/>
                    <a:gd name="connsiteY1" fmla="*/ 34687 h 556343"/>
                    <a:gd name="connsiteX2" fmla="*/ 187147 w 684961"/>
                    <a:gd name="connsiteY2" fmla="*/ 209784 h 556343"/>
                    <a:gd name="connsiteX3" fmla="*/ 2322 w 684961"/>
                    <a:gd name="connsiteY3" fmla="*/ 345972 h 556343"/>
                    <a:gd name="connsiteX4" fmla="*/ 109326 w 684961"/>
                    <a:gd name="connsiteY4" fmla="*/ 530796 h 556343"/>
                    <a:gd name="connsiteX5" fmla="*/ 469249 w 684961"/>
                    <a:gd name="connsiteY5" fmla="*/ 521069 h 556343"/>
                    <a:gd name="connsiteX6" fmla="*/ 683258 w 684961"/>
                    <a:gd name="connsiteY6" fmla="*/ 209784 h 556343"/>
                    <a:gd name="connsiteX7" fmla="*/ 566526 w 684961"/>
                    <a:gd name="connsiteY7" fmla="*/ 15231 h 556343"/>
                    <a:gd name="connsiteX0" fmla="*/ 566526 w 684831"/>
                    <a:gd name="connsiteY0" fmla="*/ 19313 h 560425"/>
                    <a:gd name="connsiteX1" fmla="*/ 323334 w 684831"/>
                    <a:gd name="connsiteY1" fmla="*/ 29042 h 560425"/>
                    <a:gd name="connsiteX2" fmla="*/ 187147 w 684831"/>
                    <a:gd name="connsiteY2" fmla="*/ 213866 h 560425"/>
                    <a:gd name="connsiteX3" fmla="*/ 2322 w 684831"/>
                    <a:gd name="connsiteY3" fmla="*/ 350054 h 560425"/>
                    <a:gd name="connsiteX4" fmla="*/ 109326 w 684831"/>
                    <a:gd name="connsiteY4" fmla="*/ 534878 h 560425"/>
                    <a:gd name="connsiteX5" fmla="*/ 469249 w 684831"/>
                    <a:gd name="connsiteY5" fmla="*/ 525151 h 560425"/>
                    <a:gd name="connsiteX6" fmla="*/ 683258 w 684831"/>
                    <a:gd name="connsiteY6" fmla="*/ 213866 h 560425"/>
                    <a:gd name="connsiteX7" fmla="*/ 566526 w 684831"/>
                    <a:gd name="connsiteY7" fmla="*/ 19313 h 560425"/>
                    <a:gd name="connsiteX0" fmla="*/ 521864 w 640169"/>
                    <a:gd name="connsiteY0" fmla="*/ 19313 h 561629"/>
                    <a:gd name="connsiteX1" fmla="*/ 278672 w 640169"/>
                    <a:gd name="connsiteY1" fmla="*/ 29042 h 561629"/>
                    <a:gd name="connsiteX2" fmla="*/ 142485 w 640169"/>
                    <a:gd name="connsiteY2" fmla="*/ 213866 h 561629"/>
                    <a:gd name="connsiteX3" fmla="*/ 6298 w 640169"/>
                    <a:gd name="connsiteY3" fmla="*/ 330598 h 561629"/>
                    <a:gd name="connsiteX4" fmla="*/ 64664 w 640169"/>
                    <a:gd name="connsiteY4" fmla="*/ 534878 h 561629"/>
                    <a:gd name="connsiteX5" fmla="*/ 424587 w 640169"/>
                    <a:gd name="connsiteY5" fmla="*/ 525151 h 561629"/>
                    <a:gd name="connsiteX6" fmla="*/ 638596 w 640169"/>
                    <a:gd name="connsiteY6" fmla="*/ 213866 h 561629"/>
                    <a:gd name="connsiteX7" fmla="*/ 521864 w 640169"/>
                    <a:gd name="connsiteY7" fmla="*/ 19313 h 561629"/>
                    <a:gd name="connsiteX0" fmla="*/ 523288 w 641593"/>
                    <a:gd name="connsiteY0" fmla="*/ 21452 h 563768"/>
                    <a:gd name="connsiteX1" fmla="*/ 280096 w 641593"/>
                    <a:gd name="connsiteY1" fmla="*/ 31181 h 563768"/>
                    <a:gd name="connsiteX2" fmla="*/ 163365 w 641593"/>
                    <a:gd name="connsiteY2" fmla="*/ 254916 h 563768"/>
                    <a:gd name="connsiteX3" fmla="*/ 7722 w 641593"/>
                    <a:gd name="connsiteY3" fmla="*/ 332737 h 563768"/>
                    <a:gd name="connsiteX4" fmla="*/ 66088 w 641593"/>
                    <a:gd name="connsiteY4" fmla="*/ 537017 h 563768"/>
                    <a:gd name="connsiteX5" fmla="*/ 426011 w 641593"/>
                    <a:gd name="connsiteY5" fmla="*/ 527290 h 563768"/>
                    <a:gd name="connsiteX6" fmla="*/ 640020 w 641593"/>
                    <a:gd name="connsiteY6" fmla="*/ 216005 h 563768"/>
                    <a:gd name="connsiteX7" fmla="*/ 523288 w 641593"/>
                    <a:gd name="connsiteY7" fmla="*/ 21452 h 563768"/>
                    <a:gd name="connsiteX0" fmla="*/ 549091 w 667396"/>
                    <a:gd name="connsiteY0" fmla="*/ 21452 h 563768"/>
                    <a:gd name="connsiteX1" fmla="*/ 305899 w 667396"/>
                    <a:gd name="connsiteY1" fmla="*/ 31181 h 563768"/>
                    <a:gd name="connsiteX2" fmla="*/ 189168 w 667396"/>
                    <a:gd name="connsiteY2" fmla="*/ 254916 h 563768"/>
                    <a:gd name="connsiteX3" fmla="*/ 4342 w 667396"/>
                    <a:gd name="connsiteY3" fmla="*/ 332737 h 563768"/>
                    <a:gd name="connsiteX4" fmla="*/ 91891 w 667396"/>
                    <a:gd name="connsiteY4" fmla="*/ 537017 h 563768"/>
                    <a:gd name="connsiteX5" fmla="*/ 451814 w 667396"/>
                    <a:gd name="connsiteY5" fmla="*/ 527290 h 563768"/>
                    <a:gd name="connsiteX6" fmla="*/ 665823 w 667396"/>
                    <a:gd name="connsiteY6" fmla="*/ 216005 h 563768"/>
                    <a:gd name="connsiteX7" fmla="*/ 549091 w 667396"/>
                    <a:gd name="connsiteY7" fmla="*/ 21452 h 563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7396" h="563768">
                      <a:moveTo>
                        <a:pt x="549091" y="21452"/>
                      </a:moveTo>
                      <a:cubicBezTo>
                        <a:pt x="489104" y="-9352"/>
                        <a:pt x="365886" y="-7730"/>
                        <a:pt x="305899" y="31181"/>
                      </a:cubicBezTo>
                      <a:cubicBezTo>
                        <a:pt x="245912" y="70092"/>
                        <a:pt x="239427" y="204657"/>
                        <a:pt x="189168" y="254916"/>
                      </a:cubicBezTo>
                      <a:cubicBezTo>
                        <a:pt x="138909" y="305175"/>
                        <a:pt x="20555" y="285720"/>
                        <a:pt x="4342" y="332737"/>
                      </a:cubicBezTo>
                      <a:cubicBezTo>
                        <a:pt x="-11871" y="379754"/>
                        <a:pt x="17312" y="504591"/>
                        <a:pt x="91891" y="537017"/>
                      </a:cubicBezTo>
                      <a:cubicBezTo>
                        <a:pt x="166470" y="569443"/>
                        <a:pt x="331839" y="579171"/>
                        <a:pt x="451814" y="527290"/>
                      </a:cubicBezTo>
                      <a:cubicBezTo>
                        <a:pt x="571789" y="475409"/>
                        <a:pt x="652853" y="297069"/>
                        <a:pt x="665823" y="216005"/>
                      </a:cubicBezTo>
                      <a:cubicBezTo>
                        <a:pt x="678793" y="134941"/>
                        <a:pt x="609078" y="52256"/>
                        <a:pt x="549091" y="214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105">
                  <a:extLst>
                    <a:ext uri="{FF2B5EF4-FFF2-40B4-BE49-F238E27FC236}">
                      <a16:creationId xmlns:a16="http://schemas.microsoft.com/office/drawing/2014/main" id="{657C3326-E607-4267-9A7C-4DF947C346A3}"/>
                    </a:ext>
                  </a:extLst>
                </p:cNvPr>
                <p:cNvSpPr/>
                <p:nvPr/>
              </p:nvSpPr>
              <p:spPr>
                <a:xfrm>
                  <a:off x="4571580" y="4263202"/>
                  <a:ext cx="584594" cy="177411"/>
                </a:xfrm>
                <a:custGeom>
                  <a:avLst/>
                  <a:gdLst>
                    <a:gd name="connsiteX0" fmla="*/ 0 w 584594"/>
                    <a:gd name="connsiteY0" fmla="*/ 136541 h 177411"/>
                    <a:gd name="connsiteX1" fmla="*/ 97277 w 584594"/>
                    <a:gd name="connsiteY1" fmla="*/ 354 h 177411"/>
                    <a:gd name="connsiteX2" fmla="*/ 408562 w 584594"/>
                    <a:gd name="connsiteY2" fmla="*/ 97630 h 177411"/>
                    <a:gd name="connsiteX3" fmla="*/ 583660 w 584594"/>
                    <a:gd name="connsiteY3" fmla="*/ 117086 h 177411"/>
                    <a:gd name="connsiteX4" fmla="*/ 466928 w 584594"/>
                    <a:gd name="connsiteY4" fmla="*/ 165724 h 177411"/>
                    <a:gd name="connsiteX5" fmla="*/ 233464 w 584594"/>
                    <a:gd name="connsiteY5" fmla="*/ 117086 h 177411"/>
                    <a:gd name="connsiteX6" fmla="*/ 136187 w 584594"/>
                    <a:gd name="connsiteY6" fmla="*/ 107358 h 177411"/>
                    <a:gd name="connsiteX7" fmla="*/ 97277 w 584594"/>
                    <a:gd name="connsiteY7" fmla="*/ 175452 h 177411"/>
                    <a:gd name="connsiteX8" fmla="*/ 0 w 584594"/>
                    <a:gd name="connsiteY8" fmla="*/ 136541 h 17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594" h="177411">
                      <a:moveTo>
                        <a:pt x="0" y="136541"/>
                      </a:moveTo>
                      <a:cubicBezTo>
                        <a:pt x="0" y="107358"/>
                        <a:pt x="29184" y="6839"/>
                        <a:pt x="97277" y="354"/>
                      </a:cubicBezTo>
                      <a:cubicBezTo>
                        <a:pt x="165370" y="-6131"/>
                        <a:pt x="327498" y="78175"/>
                        <a:pt x="408562" y="97630"/>
                      </a:cubicBezTo>
                      <a:cubicBezTo>
                        <a:pt x="489626" y="117085"/>
                        <a:pt x="573932" y="105737"/>
                        <a:pt x="583660" y="117086"/>
                      </a:cubicBezTo>
                      <a:cubicBezTo>
                        <a:pt x="593388" y="128435"/>
                        <a:pt x="525294" y="165724"/>
                        <a:pt x="466928" y="165724"/>
                      </a:cubicBezTo>
                      <a:cubicBezTo>
                        <a:pt x="408562" y="165724"/>
                        <a:pt x="288587" y="126814"/>
                        <a:pt x="233464" y="117086"/>
                      </a:cubicBezTo>
                      <a:cubicBezTo>
                        <a:pt x="178341" y="107358"/>
                        <a:pt x="158885" y="97630"/>
                        <a:pt x="136187" y="107358"/>
                      </a:cubicBezTo>
                      <a:cubicBezTo>
                        <a:pt x="113489" y="117086"/>
                        <a:pt x="119975" y="167346"/>
                        <a:pt x="97277" y="175452"/>
                      </a:cubicBezTo>
                      <a:cubicBezTo>
                        <a:pt x="74579" y="183558"/>
                        <a:pt x="0" y="165724"/>
                        <a:pt x="0" y="136541"/>
                      </a:cubicBezTo>
                      <a:close/>
                    </a:path>
                  </a:pathLst>
                </a:custGeom>
                <a:solidFill>
                  <a:srgbClr val="B48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a:extLst>
                    <a:ext uri="{FF2B5EF4-FFF2-40B4-BE49-F238E27FC236}">
                      <a16:creationId xmlns:a16="http://schemas.microsoft.com/office/drawing/2014/main" id="{C08DD531-AE17-41FB-A045-CAF6C9C75A12}"/>
                    </a:ext>
                  </a:extLst>
                </p:cNvPr>
                <p:cNvSpPr/>
                <p:nvPr/>
              </p:nvSpPr>
              <p:spPr>
                <a:xfrm>
                  <a:off x="4503916" y="4460899"/>
                  <a:ext cx="45720" cy="64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57">
                  <a:extLst>
                    <a:ext uri="{FF2B5EF4-FFF2-40B4-BE49-F238E27FC236}">
                      <a16:creationId xmlns:a16="http://schemas.microsoft.com/office/drawing/2014/main" id="{CF7BCB69-1896-420E-BD32-AD8F9CB3B668}"/>
                    </a:ext>
                  </a:extLst>
                </p:cNvPr>
                <p:cNvSpPr/>
                <p:nvPr/>
              </p:nvSpPr>
              <p:spPr>
                <a:xfrm>
                  <a:off x="4537508" y="5320179"/>
                  <a:ext cx="195526" cy="789431"/>
                </a:xfrm>
                <a:custGeom>
                  <a:avLst/>
                  <a:gdLst>
                    <a:gd name="connsiteX0" fmla="*/ 0 w 119743"/>
                    <a:gd name="connsiteY0" fmla="*/ 0 h 914400"/>
                    <a:gd name="connsiteX1" fmla="*/ 119743 w 119743"/>
                    <a:gd name="connsiteY1" fmla="*/ 0 h 914400"/>
                    <a:gd name="connsiteX2" fmla="*/ 119743 w 119743"/>
                    <a:gd name="connsiteY2" fmla="*/ 914400 h 914400"/>
                    <a:gd name="connsiteX3" fmla="*/ 0 w 119743"/>
                    <a:gd name="connsiteY3" fmla="*/ 914400 h 914400"/>
                    <a:gd name="connsiteX4" fmla="*/ 0 w 119743"/>
                    <a:gd name="connsiteY4" fmla="*/ 0 h 914400"/>
                    <a:gd name="connsiteX0" fmla="*/ 0 w 158653"/>
                    <a:gd name="connsiteY0" fmla="*/ 0 h 914400"/>
                    <a:gd name="connsiteX1" fmla="*/ 158653 w 158653"/>
                    <a:gd name="connsiteY1" fmla="*/ 0 h 914400"/>
                    <a:gd name="connsiteX2" fmla="*/ 119743 w 158653"/>
                    <a:gd name="connsiteY2" fmla="*/ 914400 h 914400"/>
                    <a:gd name="connsiteX3" fmla="*/ 0 w 158653"/>
                    <a:gd name="connsiteY3" fmla="*/ 914400 h 914400"/>
                    <a:gd name="connsiteX4" fmla="*/ 0 w 158653"/>
                    <a:gd name="connsiteY4" fmla="*/ 0 h 914400"/>
                    <a:gd name="connsiteX0" fmla="*/ 29183 w 158653"/>
                    <a:gd name="connsiteY0" fmla="*/ 0 h 933855"/>
                    <a:gd name="connsiteX1" fmla="*/ 158653 w 158653"/>
                    <a:gd name="connsiteY1" fmla="*/ 19455 h 933855"/>
                    <a:gd name="connsiteX2" fmla="*/ 119743 w 158653"/>
                    <a:gd name="connsiteY2" fmla="*/ 933855 h 933855"/>
                    <a:gd name="connsiteX3" fmla="*/ 0 w 158653"/>
                    <a:gd name="connsiteY3" fmla="*/ 933855 h 933855"/>
                    <a:gd name="connsiteX4" fmla="*/ 29183 w 158653"/>
                    <a:gd name="connsiteY4" fmla="*/ 0 h 933855"/>
                    <a:gd name="connsiteX0" fmla="*/ 29183 w 226165"/>
                    <a:gd name="connsiteY0" fmla="*/ 3649 h 937504"/>
                    <a:gd name="connsiteX1" fmla="*/ 226165 w 226165"/>
                    <a:gd name="connsiteY1" fmla="*/ 0 h 937504"/>
                    <a:gd name="connsiteX2" fmla="*/ 119743 w 226165"/>
                    <a:gd name="connsiteY2" fmla="*/ 937504 h 937504"/>
                    <a:gd name="connsiteX3" fmla="*/ 0 w 226165"/>
                    <a:gd name="connsiteY3" fmla="*/ 937504 h 937504"/>
                    <a:gd name="connsiteX4" fmla="*/ 29183 w 226165"/>
                    <a:gd name="connsiteY4" fmla="*/ 3649 h 937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5" h="937504">
                      <a:moveTo>
                        <a:pt x="29183" y="3649"/>
                      </a:moveTo>
                      <a:lnTo>
                        <a:pt x="226165" y="0"/>
                      </a:lnTo>
                      <a:lnTo>
                        <a:pt x="119743" y="937504"/>
                      </a:lnTo>
                      <a:lnTo>
                        <a:pt x="0" y="937504"/>
                      </a:lnTo>
                      <a:lnTo>
                        <a:pt x="29183" y="364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108">
                  <a:extLst>
                    <a:ext uri="{FF2B5EF4-FFF2-40B4-BE49-F238E27FC236}">
                      <a16:creationId xmlns:a16="http://schemas.microsoft.com/office/drawing/2014/main" id="{91DDE6F6-3863-42F2-9D47-2CE8D7C0A0B6}"/>
                    </a:ext>
                  </a:extLst>
                </p:cNvPr>
                <p:cNvSpPr/>
                <p:nvPr/>
              </p:nvSpPr>
              <p:spPr>
                <a:xfrm>
                  <a:off x="4627464" y="4445960"/>
                  <a:ext cx="368192" cy="359897"/>
                </a:xfrm>
                <a:custGeom>
                  <a:avLst/>
                  <a:gdLst>
                    <a:gd name="connsiteX0" fmla="*/ 93111 w 368192"/>
                    <a:gd name="connsiteY0" fmla="*/ 2822 h 359897"/>
                    <a:gd name="connsiteX1" fmla="*/ 365485 w 368192"/>
                    <a:gd name="connsiteY1" fmla="*/ 314108 h 359897"/>
                    <a:gd name="connsiteX2" fmla="*/ 219570 w 368192"/>
                    <a:gd name="connsiteY2" fmla="*/ 343291 h 359897"/>
                    <a:gd name="connsiteX3" fmla="*/ 5562 w 368192"/>
                    <a:gd name="connsiteY3" fmla="*/ 168193 h 359897"/>
                    <a:gd name="connsiteX4" fmla="*/ 93111 w 368192"/>
                    <a:gd name="connsiteY4" fmla="*/ 2822 h 35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192" h="359897">
                      <a:moveTo>
                        <a:pt x="93111" y="2822"/>
                      </a:moveTo>
                      <a:cubicBezTo>
                        <a:pt x="153098" y="27141"/>
                        <a:pt x="344409" y="257363"/>
                        <a:pt x="365485" y="314108"/>
                      </a:cubicBezTo>
                      <a:cubicBezTo>
                        <a:pt x="386561" y="370853"/>
                        <a:pt x="279557" y="367610"/>
                        <a:pt x="219570" y="343291"/>
                      </a:cubicBezTo>
                      <a:cubicBezTo>
                        <a:pt x="159583" y="318972"/>
                        <a:pt x="28260" y="218453"/>
                        <a:pt x="5562" y="168193"/>
                      </a:cubicBezTo>
                      <a:cubicBezTo>
                        <a:pt x="-17136" y="117933"/>
                        <a:pt x="33124" y="-21497"/>
                        <a:pt x="93111" y="2822"/>
                      </a:cubicBezTo>
                      <a:close/>
                    </a:path>
                  </a:pathLst>
                </a:custGeom>
                <a:solidFill>
                  <a:srgbClr val="C2C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57">
                  <a:extLst>
                    <a:ext uri="{FF2B5EF4-FFF2-40B4-BE49-F238E27FC236}">
                      <a16:creationId xmlns:a16="http://schemas.microsoft.com/office/drawing/2014/main" id="{AAE3085B-18AA-4F6C-A200-A429A8EE136C}"/>
                    </a:ext>
                  </a:extLst>
                </p:cNvPr>
                <p:cNvSpPr/>
                <p:nvPr/>
              </p:nvSpPr>
              <p:spPr>
                <a:xfrm>
                  <a:off x="4795296" y="5337767"/>
                  <a:ext cx="170295" cy="805814"/>
                </a:xfrm>
                <a:custGeom>
                  <a:avLst/>
                  <a:gdLst>
                    <a:gd name="connsiteX0" fmla="*/ 0 w 119743"/>
                    <a:gd name="connsiteY0" fmla="*/ 0 h 914400"/>
                    <a:gd name="connsiteX1" fmla="*/ 119743 w 119743"/>
                    <a:gd name="connsiteY1" fmla="*/ 0 h 914400"/>
                    <a:gd name="connsiteX2" fmla="*/ 119743 w 119743"/>
                    <a:gd name="connsiteY2" fmla="*/ 914400 h 914400"/>
                    <a:gd name="connsiteX3" fmla="*/ 0 w 119743"/>
                    <a:gd name="connsiteY3" fmla="*/ 914400 h 914400"/>
                    <a:gd name="connsiteX4" fmla="*/ 0 w 119743"/>
                    <a:gd name="connsiteY4" fmla="*/ 0 h 914400"/>
                    <a:gd name="connsiteX0" fmla="*/ 0 w 158653"/>
                    <a:gd name="connsiteY0" fmla="*/ 0 h 914400"/>
                    <a:gd name="connsiteX1" fmla="*/ 158653 w 158653"/>
                    <a:gd name="connsiteY1" fmla="*/ 0 h 914400"/>
                    <a:gd name="connsiteX2" fmla="*/ 119743 w 158653"/>
                    <a:gd name="connsiteY2" fmla="*/ 914400 h 914400"/>
                    <a:gd name="connsiteX3" fmla="*/ 0 w 158653"/>
                    <a:gd name="connsiteY3" fmla="*/ 914400 h 914400"/>
                    <a:gd name="connsiteX4" fmla="*/ 0 w 158653"/>
                    <a:gd name="connsiteY4" fmla="*/ 0 h 914400"/>
                    <a:gd name="connsiteX0" fmla="*/ 29183 w 158653"/>
                    <a:gd name="connsiteY0" fmla="*/ 0 h 933855"/>
                    <a:gd name="connsiteX1" fmla="*/ 158653 w 158653"/>
                    <a:gd name="connsiteY1" fmla="*/ 19455 h 933855"/>
                    <a:gd name="connsiteX2" fmla="*/ 119743 w 158653"/>
                    <a:gd name="connsiteY2" fmla="*/ 933855 h 933855"/>
                    <a:gd name="connsiteX3" fmla="*/ 0 w 158653"/>
                    <a:gd name="connsiteY3" fmla="*/ 933855 h 933855"/>
                    <a:gd name="connsiteX4" fmla="*/ 29183 w 158653"/>
                    <a:gd name="connsiteY4" fmla="*/ 0 h 933855"/>
                    <a:gd name="connsiteX0" fmla="*/ 0 w 196980"/>
                    <a:gd name="connsiteY0" fmla="*/ 0 h 956960"/>
                    <a:gd name="connsiteX1" fmla="*/ 196980 w 196980"/>
                    <a:gd name="connsiteY1" fmla="*/ 42560 h 956960"/>
                    <a:gd name="connsiteX2" fmla="*/ 158070 w 196980"/>
                    <a:gd name="connsiteY2" fmla="*/ 956960 h 956960"/>
                    <a:gd name="connsiteX3" fmla="*/ 38327 w 196980"/>
                    <a:gd name="connsiteY3" fmla="*/ 956960 h 956960"/>
                    <a:gd name="connsiteX4" fmla="*/ 0 w 196980"/>
                    <a:gd name="connsiteY4" fmla="*/ 0 h 956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980" h="956960">
                      <a:moveTo>
                        <a:pt x="0" y="0"/>
                      </a:moveTo>
                      <a:lnTo>
                        <a:pt x="196980" y="42560"/>
                      </a:lnTo>
                      <a:lnTo>
                        <a:pt x="158070" y="956960"/>
                      </a:lnTo>
                      <a:lnTo>
                        <a:pt x="38327" y="95696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57">
                  <a:extLst>
                    <a:ext uri="{FF2B5EF4-FFF2-40B4-BE49-F238E27FC236}">
                      <a16:creationId xmlns:a16="http://schemas.microsoft.com/office/drawing/2014/main" id="{A36808A6-A3AA-47AA-B489-9C90A00A241D}"/>
                    </a:ext>
                  </a:extLst>
                </p:cNvPr>
                <p:cNvSpPr/>
                <p:nvPr/>
              </p:nvSpPr>
              <p:spPr>
                <a:xfrm>
                  <a:off x="5834165" y="5302591"/>
                  <a:ext cx="195526" cy="789431"/>
                </a:xfrm>
                <a:custGeom>
                  <a:avLst/>
                  <a:gdLst>
                    <a:gd name="connsiteX0" fmla="*/ 0 w 119743"/>
                    <a:gd name="connsiteY0" fmla="*/ 0 h 914400"/>
                    <a:gd name="connsiteX1" fmla="*/ 119743 w 119743"/>
                    <a:gd name="connsiteY1" fmla="*/ 0 h 914400"/>
                    <a:gd name="connsiteX2" fmla="*/ 119743 w 119743"/>
                    <a:gd name="connsiteY2" fmla="*/ 914400 h 914400"/>
                    <a:gd name="connsiteX3" fmla="*/ 0 w 119743"/>
                    <a:gd name="connsiteY3" fmla="*/ 914400 h 914400"/>
                    <a:gd name="connsiteX4" fmla="*/ 0 w 119743"/>
                    <a:gd name="connsiteY4" fmla="*/ 0 h 914400"/>
                    <a:gd name="connsiteX0" fmla="*/ 0 w 158653"/>
                    <a:gd name="connsiteY0" fmla="*/ 0 h 914400"/>
                    <a:gd name="connsiteX1" fmla="*/ 158653 w 158653"/>
                    <a:gd name="connsiteY1" fmla="*/ 0 h 914400"/>
                    <a:gd name="connsiteX2" fmla="*/ 119743 w 158653"/>
                    <a:gd name="connsiteY2" fmla="*/ 914400 h 914400"/>
                    <a:gd name="connsiteX3" fmla="*/ 0 w 158653"/>
                    <a:gd name="connsiteY3" fmla="*/ 914400 h 914400"/>
                    <a:gd name="connsiteX4" fmla="*/ 0 w 158653"/>
                    <a:gd name="connsiteY4" fmla="*/ 0 h 914400"/>
                    <a:gd name="connsiteX0" fmla="*/ 29183 w 158653"/>
                    <a:gd name="connsiteY0" fmla="*/ 0 h 933855"/>
                    <a:gd name="connsiteX1" fmla="*/ 158653 w 158653"/>
                    <a:gd name="connsiteY1" fmla="*/ 19455 h 933855"/>
                    <a:gd name="connsiteX2" fmla="*/ 119743 w 158653"/>
                    <a:gd name="connsiteY2" fmla="*/ 933855 h 933855"/>
                    <a:gd name="connsiteX3" fmla="*/ 0 w 158653"/>
                    <a:gd name="connsiteY3" fmla="*/ 933855 h 933855"/>
                    <a:gd name="connsiteX4" fmla="*/ 29183 w 158653"/>
                    <a:gd name="connsiteY4" fmla="*/ 0 h 933855"/>
                    <a:gd name="connsiteX0" fmla="*/ 29183 w 226165"/>
                    <a:gd name="connsiteY0" fmla="*/ 3649 h 937504"/>
                    <a:gd name="connsiteX1" fmla="*/ 226165 w 226165"/>
                    <a:gd name="connsiteY1" fmla="*/ 0 h 937504"/>
                    <a:gd name="connsiteX2" fmla="*/ 119743 w 226165"/>
                    <a:gd name="connsiteY2" fmla="*/ 937504 h 937504"/>
                    <a:gd name="connsiteX3" fmla="*/ 0 w 226165"/>
                    <a:gd name="connsiteY3" fmla="*/ 937504 h 937504"/>
                    <a:gd name="connsiteX4" fmla="*/ 29183 w 226165"/>
                    <a:gd name="connsiteY4" fmla="*/ 3649 h 937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5" h="937504">
                      <a:moveTo>
                        <a:pt x="29183" y="3649"/>
                      </a:moveTo>
                      <a:lnTo>
                        <a:pt x="226165" y="0"/>
                      </a:lnTo>
                      <a:lnTo>
                        <a:pt x="119743" y="937504"/>
                      </a:lnTo>
                      <a:lnTo>
                        <a:pt x="0" y="937504"/>
                      </a:lnTo>
                      <a:lnTo>
                        <a:pt x="29183" y="364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57">
                  <a:extLst>
                    <a:ext uri="{FF2B5EF4-FFF2-40B4-BE49-F238E27FC236}">
                      <a16:creationId xmlns:a16="http://schemas.microsoft.com/office/drawing/2014/main" id="{4E736020-E420-41DD-A2A0-14B450289EDF}"/>
                    </a:ext>
                  </a:extLst>
                </p:cNvPr>
                <p:cNvSpPr/>
                <p:nvPr/>
              </p:nvSpPr>
              <p:spPr>
                <a:xfrm>
                  <a:off x="6091953" y="5320179"/>
                  <a:ext cx="170295" cy="805814"/>
                </a:xfrm>
                <a:custGeom>
                  <a:avLst/>
                  <a:gdLst>
                    <a:gd name="connsiteX0" fmla="*/ 0 w 119743"/>
                    <a:gd name="connsiteY0" fmla="*/ 0 h 914400"/>
                    <a:gd name="connsiteX1" fmla="*/ 119743 w 119743"/>
                    <a:gd name="connsiteY1" fmla="*/ 0 h 914400"/>
                    <a:gd name="connsiteX2" fmla="*/ 119743 w 119743"/>
                    <a:gd name="connsiteY2" fmla="*/ 914400 h 914400"/>
                    <a:gd name="connsiteX3" fmla="*/ 0 w 119743"/>
                    <a:gd name="connsiteY3" fmla="*/ 914400 h 914400"/>
                    <a:gd name="connsiteX4" fmla="*/ 0 w 119743"/>
                    <a:gd name="connsiteY4" fmla="*/ 0 h 914400"/>
                    <a:gd name="connsiteX0" fmla="*/ 0 w 158653"/>
                    <a:gd name="connsiteY0" fmla="*/ 0 h 914400"/>
                    <a:gd name="connsiteX1" fmla="*/ 158653 w 158653"/>
                    <a:gd name="connsiteY1" fmla="*/ 0 h 914400"/>
                    <a:gd name="connsiteX2" fmla="*/ 119743 w 158653"/>
                    <a:gd name="connsiteY2" fmla="*/ 914400 h 914400"/>
                    <a:gd name="connsiteX3" fmla="*/ 0 w 158653"/>
                    <a:gd name="connsiteY3" fmla="*/ 914400 h 914400"/>
                    <a:gd name="connsiteX4" fmla="*/ 0 w 158653"/>
                    <a:gd name="connsiteY4" fmla="*/ 0 h 914400"/>
                    <a:gd name="connsiteX0" fmla="*/ 29183 w 158653"/>
                    <a:gd name="connsiteY0" fmla="*/ 0 h 933855"/>
                    <a:gd name="connsiteX1" fmla="*/ 158653 w 158653"/>
                    <a:gd name="connsiteY1" fmla="*/ 19455 h 933855"/>
                    <a:gd name="connsiteX2" fmla="*/ 119743 w 158653"/>
                    <a:gd name="connsiteY2" fmla="*/ 933855 h 933855"/>
                    <a:gd name="connsiteX3" fmla="*/ 0 w 158653"/>
                    <a:gd name="connsiteY3" fmla="*/ 933855 h 933855"/>
                    <a:gd name="connsiteX4" fmla="*/ 29183 w 158653"/>
                    <a:gd name="connsiteY4" fmla="*/ 0 h 933855"/>
                    <a:gd name="connsiteX0" fmla="*/ 0 w 196980"/>
                    <a:gd name="connsiteY0" fmla="*/ 0 h 956960"/>
                    <a:gd name="connsiteX1" fmla="*/ 196980 w 196980"/>
                    <a:gd name="connsiteY1" fmla="*/ 42560 h 956960"/>
                    <a:gd name="connsiteX2" fmla="*/ 158070 w 196980"/>
                    <a:gd name="connsiteY2" fmla="*/ 956960 h 956960"/>
                    <a:gd name="connsiteX3" fmla="*/ 38327 w 196980"/>
                    <a:gd name="connsiteY3" fmla="*/ 956960 h 956960"/>
                    <a:gd name="connsiteX4" fmla="*/ 0 w 196980"/>
                    <a:gd name="connsiteY4" fmla="*/ 0 h 956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980" h="956960">
                      <a:moveTo>
                        <a:pt x="0" y="0"/>
                      </a:moveTo>
                      <a:lnTo>
                        <a:pt x="196980" y="42560"/>
                      </a:lnTo>
                      <a:lnTo>
                        <a:pt x="158070" y="956960"/>
                      </a:lnTo>
                      <a:lnTo>
                        <a:pt x="38327" y="95696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112">
                  <a:extLst>
                    <a:ext uri="{FF2B5EF4-FFF2-40B4-BE49-F238E27FC236}">
                      <a16:creationId xmlns:a16="http://schemas.microsoft.com/office/drawing/2014/main" id="{B6CE1BB9-ACA2-4E02-8EFC-4F1D5E4AD772}"/>
                    </a:ext>
                  </a:extLst>
                </p:cNvPr>
                <p:cNvSpPr/>
                <p:nvPr/>
              </p:nvSpPr>
              <p:spPr>
                <a:xfrm>
                  <a:off x="5792210" y="5212189"/>
                  <a:ext cx="575289" cy="570910"/>
                </a:xfrm>
                <a:custGeom>
                  <a:avLst/>
                  <a:gdLst>
                    <a:gd name="connsiteX0" fmla="*/ 550224 w 575289"/>
                    <a:gd name="connsiteY0" fmla="*/ 21292 h 570910"/>
                    <a:gd name="connsiteX1" fmla="*/ 482130 w 575289"/>
                    <a:gd name="connsiteY1" fmla="*/ 313122 h 570910"/>
                    <a:gd name="connsiteX2" fmla="*/ 433492 w 575289"/>
                    <a:gd name="connsiteY2" fmla="*/ 566041 h 570910"/>
                    <a:gd name="connsiteX3" fmla="*/ 316760 w 575289"/>
                    <a:gd name="connsiteY3" fmla="*/ 468764 h 570910"/>
                    <a:gd name="connsiteX4" fmla="*/ 161118 w 575289"/>
                    <a:gd name="connsiteY4" fmla="*/ 332577 h 570910"/>
                    <a:gd name="connsiteX5" fmla="*/ 15203 w 575289"/>
                    <a:gd name="connsiteY5" fmla="*/ 60202 h 570910"/>
                    <a:gd name="connsiteX6" fmla="*/ 550224 w 575289"/>
                    <a:gd name="connsiteY6" fmla="*/ 21292 h 570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5289" h="570910">
                      <a:moveTo>
                        <a:pt x="550224" y="21292"/>
                      </a:moveTo>
                      <a:cubicBezTo>
                        <a:pt x="628045" y="63445"/>
                        <a:pt x="501585" y="222331"/>
                        <a:pt x="482130" y="313122"/>
                      </a:cubicBezTo>
                      <a:cubicBezTo>
                        <a:pt x="462675" y="403914"/>
                        <a:pt x="461054" y="540101"/>
                        <a:pt x="433492" y="566041"/>
                      </a:cubicBezTo>
                      <a:cubicBezTo>
                        <a:pt x="405930" y="591981"/>
                        <a:pt x="362156" y="507675"/>
                        <a:pt x="316760" y="468764"/>
                      </a:cubicBezTo>
                      <a:cubicBezTo>
                        <a:pt x="271364" y="429853"/>
                        <a:pt x="211377" y="400671"/>
                        <a:pt x="161118" y="332577"/>
                      </a:cubicBezTo>
                      <a:cubicBezTo>
                        <a:pt x="110858" y="264483"/>
                        <a:pt x="-49648" y="116947"/>
                        <a:pt x="15203" y="60202"/>
                      </a:cubicBezTo>
                      <a:cubicBezTo>
                        <a:pt x="80054" y="3457"/>
                        <a:pt x="472403" y="-20861"/>
                        <a:pt x="550224" y="2129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113">
                  <a:extLst>
                    <a:ext uri="{FF2B5EF4-FFF2-40B4-BE49-F238E27FC236}">
                      <a16:creationId xmlns:a16="http://schemas.microsoft.com/office/drawing/2014/main" id="{6B22BF92-29AC-49FB-8A0C-5C5B39565BA2}"/>
                    </a:ext>
                  </a:extLst>
                </p:cNvPr>
                <p:cNvSpPr/>
                <p:nvPr/>
              </p:nvSpPr>
              <p:spPr>
                <a:xfrm>
                  <a:off x="5534727" y="5171236"/>
                  <a:ext cx="570907" cy="645959"/>
                </a:xfrm>
                <a:custGeom>
                  <a:avLst/>
                  <a:gdLst>
                    <a:gd name="connsiteX0" fmla="*/ 550224 w 575289"/>
                    <a:gd name="connsiteY0" fmla="*/ 21292 h 570910"/>
                    <a:gd name="connsiteX1" fmla="*/ 482130 w 575289"/>
                    <a:gd name="connsiteY1" fmla="*/ 313122 h 570910"/>
                    <a:gd name="connsiteX2" fmla="*/ 433492 w 575289"/>
                    <a:gd name="connsiteY2" fmla="*/ 566041 h 570910"/>
                    <a:gd name="connsiteX3" fmla="*/ 316760 w 575289"/>
                    <a:gd name="connsiteY3" fmla="*/ 468764 h 570910"/>
                    <a:gd name="connsiteX4" fmla="*/ 161118 w 575289"/>
                    <a:gd name="connsiteY4" fmla="*/ 332577 h 570910"/>
                    <a:gd name="connsiteX5" fmla="*/ 15203 w 575289"/>
                    <a:gd name="connsiteY5" fmla="*/ 60202 h 570910"/>
                    <a:gd name="connsiteX6" fmla="*/ 550224 w 575289"/>
                    <a:gd name="connsiteY6" fmla="*/ 21292 h 570910"/>
                    <a:gd name="connsiteX0" fmla="*/ 545021 w 570086"/>
                    <a:gd name="connsiteY0" fmla="*/ 19820 h 569510"/>
                    <a:gd name="connsiteX1" fmla="*/ 476927 w 570086"/>
                    <a:gd name="connsiteY1" fmla="*/ 311650 h 569510"/>
                    <a:gd name="connsiteX2" fmla="*/ 428289 w 570086"/>
                    <a:gd name="connsiteY2" fmla="*/ 564569 h 569510"/>
                    <a:gd name="connsiteX3" fmla="*/ 311557 w 570086"/>
                    <a:gd name="connsiteY3" fmla="*/ 467292 h 569510"/>
                    <a:gd name="connsiteX4" fmla="*/ 204554 w 570086"/>
                    <a:gd name="connsiteY4" fmla="*/ 321377 h 569510"/>
                    <a:gd name="connsiteX5" fmla="*/ 10000 w 570086"/>
                    <a:gd name="connsiteY5" fmla="*/ 58730 h 569510"/>
                    <a:gd name="connsiteX6" fmla="*/ 545021 w 570086"/>
                    <a:gd name="connsiteY6" fmla="*/ 19820 h 569510"/>
                    <a:gd name="connsiteX0" fmla="*/ 545021 w 570086"/>
                    <a:gd name="connsiteY0" fmla="*/ 19820 h 564984"/>
                    <a:gd name="connsiteX1" fmla="*/ 476927 w 570086"/>
                    <a:gd name="connsiteY1" fmla="*/ 311650 h 564984"/>
                    <a:gd name="connsiteX2" fmla="*/ 428289 w 570086"/>
                    <a:gd name="connsiteY2" fmla="*/ 564569 h 564984"/>
                    <a:gd name="connsiteX3" fmla="*/ 331012 w 570086"/>
                    <a:gd name="connsiteY3" fmla="*/ 370016 h 564984"/>
                    <a:gd name="connsiteX4" fmla="*/ 204554 w 570086"/>
                    <a:gd name="connsiteY4" fmla="*/ 321377 h 564984"/>
                    <a:gd name="connsiteX5" fmla="*/ 10000 w 570086"/>
                    <a:gd name="connsiteY5" fmla="*/ 58730 h 564984"/>
                    <a:gd name="connsiteX6" fmla="*/ 545021 w 570086"/>
                    <a:gd name="connsiteY6" fmla="*/ 19820 h 564984"/>
                    <a:gd name="connsiteX0" fmla="*/ 545021 w 570907"/>
                    <a:gd name="connsiteY0" fmla="*/ 19820 h 642691"/>
                    <a:gd name="connsiteX1" fmla="*/ 476927 w 570907"/>
                    <a:gd name="connsiteY1" fmla="*/ 311650 h 642691"/>
                    <a:gd name="connsiteX2" fmla="*/ 389378 w 570907"/>
                    <a:gd name="connsiteY2" fmla="*/ 642390 h 642691"/>
                    <a:gd name="connsiteX3" fmla="*/ 331012 w 570907"/>
                    <a:gd name="connsiteY3" fmla="*/ 370016 h 642691"/>
                    <a:gd name="connsiteX4" fmla="*/ 204554 w 570907"/>
                    <a:gd name="connsiteY4" fmla="*/ 321377 h 642691"/>
                    <a:gd name="connsiteX5" fmla="*/ 10000 w 570907"/>
                    <a:gd name="connsiteY5" fmla="*/ 58730 h 642691"/>
                    <a:gd name="connsiteX6" fmla="*/ 545021 w 570907"/>
                    <a:gd name="connsiteY6" fmla="*/ 19820 h 642691"/>
                    <a:gd name="connsiteX0" fmla="*/ 545021 w 570907"/>
                    <a:gd name="connsiteY0" fmla="*/ 19820 h 645959"/>
                    <a:gd name="connsiteX1" fmla="*/ 476927 w 570907"/>
                    <a:gd name="connsiteY1" fmla="*/ 311650 h 645959"/>
                    <a:gd name="connsiteX2" fmla="*/ 389378 w 570907"/>
                    <a:gd name="connsiteY2" fmla="*/ 642390 h 645959"/>
                    <a:gd name="connsiteX3" fmla="*/ 350467 w 570907"/>
                    <a:gd name="connsiteY3" fmla="*/ 477020 h 645959"/>
                    <a:gd name="connsiteX4" fmla="*/ 204554 w 570907"/>
                    <a:gd name="connsiteY4" fmla="*/ 321377 h 645959"/>
                    <a:gd name="connsiteX5" fmla="*/ 10000 w 570907"/>
                    <a:gd name="connsiteY5" fmla="*/ 58730 h 645959"/>
                    <a:gd name="connsiteX6" fmla="*/ 545021 w 570907"/>
                    <a:gd name="connsiteY6" fmla="*/ 19820 h 645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907" h="645959">
                      <a:moveTo>
                        <a:pt x="545021" y="19820"/>
                      </a:moveTo>
                      <a:cubicBezTo>
                        <a:pt x="622842" y="61973"/>
                        <a:pt x="502868" y="207888"/>
                        <a:pt x="476927" y="311650"/>
                      </a:cubicBezTo>
                      <a:cubicBezTo>
                        <a:pt x="450987" y="415412"/>
                        <a:pt x="410455" y="614828"/>
                        <a:pt x="389378" y="642390"/>
                      </a:cubicBezTo>
                      <a:cubicBezTo>
                        <a:pt x="368301" y="669952"/>
                        <a:pt x="381271" y="530522"/>
                        <a:pt x="350467" y="477020"/>
                      </a:cubicBezTo>
                      <a:cubicBezTo>
                        <a:pt x="319663" y="423518"/>
                        <a:pt x="254813" y="389471"/>
                        <a:pt x="204554" y="321377"/>
                      </a:cubicBezTo>
                      <a:cubicBezTo>
                        <a:pt x="154294" y="253283"/>
                        <a:pt x="-46744" y="108989"/>
                        <a:pt x="10000" y="58730"/>
                      </a:cubicBezTo>
                      <a:cubicBezTo>
                        <a:pt x="66744" y="8471"/>
                        <a:pt x="467200" y="-22333"/>
                        <a:pt x="545021" y="198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0" name="Rectangle 61">
                <a:extLst>
                  <a:ext uri="{FF2B5EF4-FFF2-40B4-BE49-F238E27FC236}">
                    <a16:creationId xmlns:a16="http://schemas.microsoft.com/office/drawing/2014/main" id="{700094E9-F366-43F9-9326-59D277E1A121}"/>
                  </a:ext>
                </a:extLst>
              </p:cNvPr>
              <p:cNvSpPr/>
              <p:nvPr/>
            </p:nvSpPr>
            <p:spPr>
              <a:xfrm>
                <a:off x="3716536" y="5354321"/>
                <a:ext cx="124698" cy="92600"/>
              </a:xfrm>
              <a:custGeom>
                <a:avLst/>
                <a:gdLst>
                  <a:gd name="connsiteX0" fmla="*/ 0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0 w 165179"/>
                  <a:gd name="connsiteY4" fmla="*/ 0 h 161656"/>
                  <a:gd name="connsiteX0" fmla="*/ 50006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50006 w 165179"/>
                  <a:gd name="connsiteY4" fmla="*/ 0 h 161656"/>
                  <a:gd name="connsiteX0" fmla="*/ 19050 w 134223"/>
                  <a:gd name="connsiteY0" fmla="*/ 0 h 161656"/>
                  <a:gd name="connsiteX1" fmla="*/ 134223 w 134223"/>
                  <a:gd name="connsiteY1" fmla="*/ 0 h 161656"/>
                  <a:gd name="connsiteX2" fmla="*/ 134223 w 134223"/>
                  <a:gd name="connsiteY2" fmla="*/ 161656 h 161656"/>
                  <a:gd name="connsiteX3" fmla="*/ 0 w 134223"/>
                  <a:gd name="connsiteY3" fmla="*/ 102124 h 161656"/>
                  <a:gd name="connsiteX4" fmla="*/ 19050 w 134223"/>
                  <a:gd name="connsiteY4" fmla="*/ 0 h 161656"/>
                  <a:gd name="connsiteX0" fmla="*/ 19050 w 134223"/>
                  <a:gd name="connsiteY0" fmla="*/ 0 h 109269"/>
                  <a:gd name="connsiteX1" fmla="*/ 134223 w 134223"/>
                  <a:gd name="connsiteY1" fmla="*/ 0 h 109269"/>
                  <a:gd name="connsiteX2" fmla="*/ 134223 w 134223"/>
                  <a:gd name="connsiteY2" fmla="*/ 109269 h 109269"/>
                  <a:gd name="connsiteX3" fmla="*/ 0 w 134223"/>
                  <a:gd name="connsiteY3" fmla="*/ 102124 h 109269"/>
                  <a:gd name="connsiteX4" fmla="*/ 19050 w 134223"/>
                  <a:gd name="connsiteY4" fmla="*/ 0 h 109269"/>
                  <a:gd name="connsiteX0" fmla="*/ 42863 w 134223"/>
                  <a:gd name="connsiteY0" fmla="*/ 0 h 114031"/>
                  <a:gd name="connsiteX1" fmla="*/ 134223 w 134223"/>
                  <a:gd name="connsiteY1" fmla="*/ 4762 h 114031"/>
                  <a:gd name="connsiteX2" fmla="*/ 134223 w 134223"/>
                  <a:gd name="connsiteY2" fmla="*/ 114031 h 114031"/>
                  <a:gd name="connsiteX3" fmla="*/ 0 w 134223"/>
                  <a:gd name="connsiteY3" fmla="*/ 106886 h 114031"/>
                  <a:gd name="connsiteX4" fmla="*/ 42863 w 134223"/>
                  <a:gd name="connsiteY4" fmla="*/ 0 h 114031"/>
                  <a:gd name="connsiteX0" fmla="*/ 42863 w 136604"/>
                  <a:gd name="connsiteY0" fmla="*/ 0 h 106886"/>
                  <a:gd name="connsiteX1" fmla="*/ 134223 w 136604"/>
                  <a:gd name="connsiteY1" fmla="*/ 4762 h 106886"/>
                  <a:gd name="connsiteX2" fmla="*/ 136604 w 136604"/>
                  <a:gd name="connsiteY2" fmla="*/ 92600 h 106886"/>
                  <a:gd name="connsiteX3" fmla="*/ 0 w 136604"/>
                  <a:gd name="connsiteY3" fmla="*/ 106886 h 106886"/>
                  <a:gd name="connsiteX4" fmla="*/ 42863 w 136604"/>
                  <a:gd name="connsiteY4" fmla="*/ 0 h 106886"/>
                  <a:gd name="connsiteX0" fmla="*/ 30957 w 124698"/>
                  <a:gd name="connsiteY0" fmla="*/ 0 h 92600"/>
                  <a:gd name="connsiteX1" fmla="*/ 122317 w 124698"/>
                  <a:gd name="connsiteY1" fmla="*/ 4762 h 92600"/>
                  <a:gd name="connsiteX2" fmla="*/ 124698 w 124698"/>
                  <a:gd name="connsiteY2" fmla="*/ 92600 h 92600"/>
                  <a:gd name="connsiteX3" fmla="*/ 0 w 124698"/>
                  <a:gd name="connsiteY3" fmla="*/ 92599 h 92600"/>
                  <a:gd name="connsiteX4" fmla="*/ 30957 w 124698"/>
                  <a:gd name="connsiteY4" fmla="*/ 0 h 9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98" h="92600">
                    <a:moveTo>
                      <a:pt x="30957" y="0"/>
                    </a:moveTo>
                    <a:lnTo>
                      <a:pt x="122317" y="4762"/>
                    </a:lnTo>
                    <a:cubicBezTo>
                      <a:pt x="123111" y="34041"/>
                      <a:pt x="123904" y="63321"/>
                      <a:pt x="124698" y="92600"/>
                    </a:cubicBezTo>
                    <a:lnTo>
                      <a:pt x="0" y="92599"/>
                    </a:lnTo>
                    <a:lnTo>
                      <a:pt x="30957" y="0"/>
                    </a:lnTo>
                    <a:close/>
                  </a:path>
                </a:pathLst>
              </a:custGeom>
              <a:solidFill>
                <a:srgbClr val="94A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61">
                <a:extLst>
                  <a:ext uri="{FF2B5EF4-FFF2-40B4-BE49-F238E27FC236}">
                    <a16:creationId xmlns:a16="http://schemas.microsoft.com/office/drawing/2014/main" id="{95FFD79B-BB84-483A-AF87-862A7E3CAAA3}"/>
                  </a:ext>
                </a:extLst>
              </p:cNvPr>
              <p:cNvSpPr/>
              <p:nvPr/>
            </p:nvSpPr>
            <p:spPr>
              <a:xfrm>
                <a:off x="4009493" y="5395859"/>
                <a:ext cx="124698" cy="92600"/>
              </a:xfrm>
              <a:custGeom>
                <a:avLst/>
                <a:gdLst>
                  <a:gd name="connsiteX0" fmla="*/ 0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0 w 165179"/>
                  <a:gd name="connsiteY4" fmla="*/ 0 h 161656"/>
                  <a:gd name="connsiteX0" fmla="*/ 50006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50006 w 165179"/>
                  <a:gd name="connsiteY4" fmla="*/ 0 h 161656"/>
                  <a:gd name="connsiteX0" fmla="*/ 19050 w 134223"/>
                  <a:gd name="connsiteY0" fmla="*/ 0 h 161656"/>
                  <a:gd name="connsiteX1" fmla="*/ 134223 w 134223"/>
                  <a:gd name="connsiteY1" fmla="*/ 0 h 161656"/>
                  <a:gd name="connsiteX2" fmla="*/ 134223 w 134223"/>
                  <a:gd name="connsiteY2" fmla="*/ 161656 h 161656"/>
                  <a:gd name="connsiteX3" fmla="*/ 0 w 134223"/>
                  <a:gd name="connsiteY3" fmla="*/ 102124 h 161656"/>
                  <a:gd name="connsiteX4" fmla="*/ 19050 w 134223"/>
                  <a:gd name="connsiteY4" fmla="*/ 0 h 161656"/>
                  <a:gd name="connsiteX0" fmla="*/ 19050 w 134223"/>
                  <a:gd name="connsiteY0" fmla="*/ 0 h 109269"/>
                  <a:gd name="connsiteX1" fmla="*/ 134223 w 134223"/>
                  <a:gd name="connsiteY1" fmla="*/ 0 h 109269"/>
                  <a:gd name="connsiteX2" fmla="*/ 134223 w 134223"/>
                  <a:gd name="connsiteY2" fmla="*/ 109269 h 109269"/>
                  <a:gd name="connsiteX3" fmla="*/ 0 w 134223"/>
                  <a:gd name="connsiteY3" fmla="*/ 102124 h 109269"/>
                  <a:gd name="connsiteX4" fmla="*/ 19050 w 134223"/>
                  <a:gd name="connsiteY4" fmla="*/ 0 h 109269"/>
                  <a:gd name="connsiteX0" fmla="*/ 42863 w 134223"/>
                  <a:gd name="connsiteY0" fmla="*/ 0 h 114031"/>
                  <a:gd name="connsiteX1" fmla="*/ 134223 w 134223"/>
                  <a:gd name="connsiteY1" fmla="*/ 4762 h 114031"/>
                  <a:gd name="connsiteX2" fmla="*/ 134223 w 134223"/>
                  <a:gd name="connsiteY2" fmla="*/ 114031 h 114031"/>
                  <a:gd name="connsiteX3" fmla="*/ 0 w 134223"/>
                  <a:gd name="connsiteY3" fmla="*/ 106886 h 114031"/>
                  <a:gd name="connsiteX4" fmla="*/ 42863 w 134223"/>
                  <a:gd name="connsiteY4" fmla="*/ 0 h 114031"/>
                  <a:gd name="connsiteX0" fmla="*/ 42863 w 136604"/>
                  <a:gd name="connsiteY0" fmla="*/ 0 h 106886"/>
                  <a:gd name="connsiteX1" fmla="*/ 134223 w 136604"/>
                  <a:gd name="connsiteY1" fmla="*/ 4762 h 106886"/>
                  <a:gd name="connsiteX2" fmla="*/ 136604 w 136604"/>
                  <a:gd name="connsiteY2" fmla="*/ 92600 h 106886"/>
                  <a:gd name="connsiteX3" fmla="*/ 0 w 136604"/>
                  <a:gd name="connsiteY3" fmla="*/ 106886 h 106886"/>
                  <a:gd name="connsiteX4" fmla="*/ 42863 w 136604"/>
                  <a:gd name="connsiteY4" fmla="*/ 0 h 106886"/>
                  <a:gd name="connsiteX0" fmla="*/ 30957 w 124698"/>
                  <a:gd name="connsiteY0" fmla="*/ 0 h 92600"/>
                  <a:gd name="connsiteX1" fmla="*/ 122317 w 124698"/>
                  <a:gd name="connsiteY1" fmla="*/ 4762 h 92600"/>
                  <a:gd name="connsiteX2" fmla="*/ 124698 w 124698"/>
                  <a:gd name="connsiteY2" fmla="*/ 92600 h 92600"/>
                  <a:gd name="connsiteX3" fmla="*/ 0 w 124698"/>
                  <a:gd name="connsiteY3" fmla="*/ 92599 h 92600"/>
                  <a:gd name="connsiteX4" fmla="*/ 30957 w 124698"/>
                  <a:gd name="connsiteY4" fmla="*/ 0 h 9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98" h="92600">
                    <a:moveTo>
                      <a:pt x="30957" y="0"/>
                    </a:moveTo>
                    <a:lnTo>
                      <a:pt x="122317" y="4762"/>
                    </a:lnTo>
                    <a:cubicBezTo>
                      <a:pt x="123111" y="34041"/>
                      <a:pt x="123904" y="63321"/>
                      <a:pt x="124698" y="92600"/>
                    </a:cubicBezTo>
                    <a:lnTo>
                      <a:pt x="0" y="92599"/>
                    </a:lnTo>
                    <a:lnTo>
                      <a:pt x="30957" y="0"/>
                    </a:lnTo>
                    <a:close/>
                  </a:path>
                </a:pathLst>
              </a:custGeom>
              <a:solidFill>
                <a:srgbClr val="94A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61">
                <a:extLst>
                  <a:ext uri="{FF2B5EF4-FFF2-40B4-BE49-F238E27FC236}">
                    <a16:creationId xmlns:a16="http://schemas.microsoft.com/office/drawing/2014/main" id="{1CCB6D5E-1397-4EA1-BFED-B16D47837E47}"/>
                  </a:ext>
                </a:extLst>
              </p:cNvPr>
              <p:cNvSpPr/>
              <p:nvPr/>
            </p:nvSpPr>
            <p:spPr>
              <a:xfrm>
                <a:off x="5024514" y="5345309"/>
                <a:ext cx="124698" cy="92600"/>
              </a:xfrm>
              <a:custGeom>
                <a:avLst/>
                <a:gdLst>
                  <a:gd name="connsiteX0" fmla="*/ 0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0 w 165179"/>
                  <a:gd name="connsiteY4" fmla="*/ 0 h 161656"/>
                  <a:gd name="connsiteX0" fmla="*/ 50006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50006 w 165179"/>
                  <a:gd name="connsiteY4" fmla="*/ 0 h 161656"/>
                  <a:gd name="connsiteX0" fmla="*/ 19050 w 134223"/>
                  <a:gd name="connsiteY0" fmla="*/ 0 h 161656"/>
                  <a:gd name="connsiteX1" fmla="*/ 134223 w 134223"/>
                  <a:gd name="connsiteY1" fmla="*/ 0 h 161656"/>
                  <a:gd name="connsiteX2" fmla="*/ 134223 w 134223"/>
                  <a:gd name="connsiteY2" fmla="*/ 161656 h 161656"/>
                  <a:gd name="connsiteX3" fmla="*/ 0 w 134223"/>
                  <a:gd name="connsiteY3" fmla="*/ 102124 h 161656"/>
                  <a:gd name="connsiteX4" fmla="*/ 19050 w 134223"/>
                  <a:gd name="connsiteY4" fmla="*/ 0 h 161656"/>
                  <a:gd name="connsiteX0" fmla="*/ 19050 w 134223"/>
                  <a:gd name="connsiteY0" fmla="*/ 0 h 109269"/>
                  <a:gd name="connsiteX1" fmla="*/ 134223 w 134223"/>
                  <a:gd name="connsiteY1" fmla="*/ 0 h 109269"/>
                  <a:gd name="connsiteX2" fmla="*/ 134223 w 134223"/>
                  <a:gd name="connsiteY2" fmla="*/ 109269 h 109269"/>
                  <a:gd name="connsiteX3" fmla="*/ 0 w 134223"/>
                  <a:gd name="connsiteY3" fmla="*/ 102124 h 109269"/>
                  <a:gd name="connsiteX4" fmla="*/ 19050 w 134223"/>
                  <a:gd name="connsiteY4" fmla="*/ 0 h 109269"/>
                  <a:gd name="connsiteX0" fmla="*/ 42863 w 134223"/>
                  <a:gd name="connsiteY0" fmla="*/ 0 h 114031"/>
                  <a:gd name="connsiteX1" fmla="*/ 134223 w 134223"/>
                  <a:gd name="connsiteY1" fmla="*/ 4762 h 114031"/>
                  <a:gd name="connsiteX2" fmla="*/ 134223 w 134223"/>
                  <a:gd name="connsiteY2" fmla="*/ 114031 h 114031"/>
                  <a:gd name="connsiteX3" fmla="*/ 0 w 134223"/>
                  <a:gd name="connsiteY3" fmla="*/ 106886 h 114031"/>
                  <a:gd name="connsiteX4" fmla="*/ 42863 w 134223"/>
                  <a:gd name="connsiteY4" fmla="*/ 0 h 114031"/>
                  <a:gd name="connsiteX0" fmla="*/ 42863 w 136604"/>
                  <a:gd name="connsiteY0" fmla="*/ 0 h 106886"/>
                  <a:gd name="connsiteX1" fmla="*/ 134223 w 136604"/>
                  <a:gd name="connsiteY1" fmla="*/ 4762 h 106886"/>
                  <a:gd name="connsiteX2" fmla="*/ 136604 w 136604"/>
                  <a:gd name="connsiteY2" fmla="*/ 92600 h 106886"/>
                  <a:gd name="connsiteX3" fmla="*/ 0 w 136604"/>
                  <a:gd name="connsiteY3" fmla="*/ 106886 h 106886"/>
                  <a:gd name="connsiteX4" fmla="*/ 42863 w 136604"/>
                  <a:gd name="connsiteY4" fmla="*/ 0 h 106886"/>
                  <a:gd name="connsiteX0" fmla="*/ 30957 w 124698"/>
                  <a:gd name="connsiteY0" fmla="*/ 0 h 92600"/>
                  <a:gd name="connsiteX1" fmla="*/ 122317 w 124698"/>
                  <a:gd name="connsiteY1" fmla="*/ 4762 h 92600"/>
                  <a:gd name="connsiteX2" fmla="*/ 124698 w 124698"/>
                  <a:gd name="connsiteY2" fmla="*/ 92600 h 92600"/>
                  <a:gd name="connsiteX3" fmla="*/ 0 w 124698"/>
                  <a:gd name="connsiteY3" fmla="*/ 92599 h 92600"/>
                  <a:gd name="connsiteX4" fmla="*/ 30957 w 124698"/>
                  <a:gd name="connsiteY4" fmla="*/ 0 h 9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98" h="92600">
                    <a:moveTo>
                      <a:pt x="30957" y="0"/>
                    </a:moveTo>
                    <a:lnTo>
                      <a:pt x="122317" y="4762"/>
                    </a:lnTo>
                    <a:cubicBezTo>
                      <a:pt x="123111" y="34041"/>
                      <a:pt x="123904" y="63321"/>
                      <a:pt x="124698" y="92600"/>
                    </a:cubicBezTo>
                    <a:lnTo>
                      <a:pt x="0" y="92599"/>
                    </a:lnTo>
                    <a:lnTo>
                      <a:pt x="30957" y="0"/>
                    </a:lnTo>
                    <a:close/>
                  </a:path>
                </a:pathLst>
              </a:custGeom>
              <a:solidFill>
                <a:srgbClr val="94A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61">
                <a:extLst>
                  <a:ext uri="{FF2B5EF4-FFF2-40B4-BE49-F238E27FC236}">
                    <a16:creationId xmlns:a16="http://schemas.microsoft.com/office/drawing/2014/main" id="{1055B2B5-43D6-4119-985C-C1D547966D76}"/>
                  </a:ext>
                </a:extLst>
              </p:cNvPr>
              <p:cNvSpPr/>
              <p:nvPr/>
            </p:nvSpPr>
            <p:spPr>
              <a:xfrm>
                <a:off x="5321800" y="5362532"/>
                <a:ext cx="124698" cy="92600"/>
              </a:xfrm>
              <a:custGeom>
                <a:avLst/>
                <a:gdLst>
                  <a:gd name="connsiteX0" fmla="*/ 0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0 w 165179"/>
                  <a:gd name="connsiteY4" fmla="*/ 0 h 161656"/>
                  <a:gd name="connsiteX0" fmla="*/ 50006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50006 w 165179"/>
                  <a:gd name="connsiteY4" fmla="*/ 0 h 161656"/>
                  <a:gd name="connsiteX0" fmla="*/ 19050 w 134223"/>
                  <a:gd name="connsiteY0" fmla="*/ 0 h 161656"/>
                  <a:gd name="connsiteX1" fmla="*/ 134223 w 134223"/>
                  <a:gd name="connsiteY1" fmla="*/ 0 h 161656"/>
                  <a:gd name="connsiteX2" fmla="*/ 134223 w 134223"/>
                  <a:gd name="connsiteY2" fmla="*/ 161656 h 161656"/>
                  <a:gd name="connsiteX3" fmla="*/ 0 w 134223"/>
                  <a:gd name="connsiteY3" fmla="*/ 102124 h 161656"/>
                  <a:gd name="connsiteX4" fmla="*/ 19050 w 134223"/>
                  <a:gd name="connsiteY4" fmla="*/ 0 h 161656"/>
                  <a:gd name="connsiteX0" fmla="*/ 19050 w 134223"/>
                  <a:gd name="connsiteY0" fmla="*/ 0 h 109269"/>
                  <a:gd name="connsiteX1" fmla="*/ 134223 w 134223"/>
                  <a:gd name="connsiteY1" fmla="*/ 0 h 109269"/>
                  <a:gd name="connsiteX2" fmla="*/ 134223 w 134223"/>
                  <a:gd name="connsiteY2" fmla="*/ 109269 h 109269"/>
                  <a:gd name="connsiteX3" fmla="*/ 0 w 134223"/>
                  <a:gd name="connsiteY3" fmla="*/ 102124 h 109269"/>
                  <a:gd name="connsiteX4" fmla="*/ 19050 w 134223"/>
                  <a:gd name="connsiteY4" fmla="*/ 0 h 109269"/>
                  <a:gd name="connsiteX0" fmla="*/ 42863 w 134223"/>
                  <a:gd name="connsiteY0" fmla="*/ 0 h 114031"/>
                  <a:gd name="connsiteX1" fmla="*/ 134223 w 134223"/>
                  <a:gd name="connsiteY1" fmla="*/ 4762 h 114031"/>
                  <a:gd name="connsiteX2" fmla="*/ 134223 w 134223"/>
                  <a:gd name="connsiteY2" fmla="*/ 114031 h 114031"/>
                  <a:gd name="connsiteX3" fmla="*/ 0 w 134223"/>
                  <a:gd name="connsiteY3" fmla="*/ 106886 h 114031"/>
                  <a:gd name="connsiteX4" fmla="*/ 42863 w 134223"/>
                  <a:gd name="connsiteY4" fmla="*/ 0 h 114031"/>
                  <a:gd name="connsiteX0" fmla="*/ 42863 w 136604"/>
                  <a:gd name="connsiteY0" fmla="*/ 0 h 106886"/>
                  <a:gd name="connsiteX1" fmla="*/ 134223 w 136604"/>
                  <a:gd name="connsiteY1" fmla="*/ 4762 h 106886"/>
                  <a:gd name="connsiteX2" fmla="*/ 136604 w 136604"/>
                  <a:gd name="connsiteY2" fmla="*/ 92600 h 106886"/>
                  <a:gd name="connsiteX3" fmla="*/ 0 w 136604"/>
                  <a:gd name="connsiteY3" fmla="*/ 106886 h 106886"/>
                  <a:gd name="connsiteX4" fmla="*/ 42863 w 136604"/>
                  <a:gd name="connsiteY4" fmla="*/ 0 h 106886"/>
                  <a:gd name="connsiteX0" fmla="*/ 30957 w 124698"/>
                  <a:gd name="connsiteY0" fmla="*/ 0 h 92600"/>
                  <a:gd name="connsiteX1" fmla="*/ 122317 w 124698"/>
                  <a:gd name="connsiteY1" fmla="*/ 4762 h 92600"/>
                  <a:gd name="connsiteX2" fmla="*/ 124698 w 124698"/>
                  <a:gd name="connsiteY2" fmla="*/ 92600 h 92600"/>
                  <a:gd name="connsiteX3" fmla="*/ 0 w 124698"/>
                  <a:gd name="connsiteY3" fmla="*/ 92599 h 92600"/>
                  <a:gd name="connsiteX4" fmla="*/ 30957 w 124698"/>
                  <a:gd name="connsiteY4" fmla="*/ 0 h 9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98" h="92600">
                    <a:moveTo>
                      <a:pt x="30957" y="0"/>
                    </a:moveTo>
                    <a:lnTo>
                      <a:pt x="122317" y="4762"/>
                    </a:lnTo>
                    <a:cubicBezTo>
                      <a:pt x="123111" y="34041"/>
                      <a:pt x="123904" y="63321"/>
                      <a:pt x="124698" y="92600"/>
                    </a:cubicBezTo>
                    <a:lnTo>
                      <a:pt x="0" y="92599"/>
                    </a:lnTo>
                    <a:lnTo>
                      <a:pt x="30957" y="0"/>
                    </a:lnTo>
                    <a:close/>
                  </a:path>
                </a:pathLst>
              </a:custGeom>
              <a:solidFill>
                <a:srgbClr val="94A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99">
                <a:extLst>
                  <a:ext uri="{FF2B5EF4-FFF2-40B4-BE49-F238E27FC236}">
                    <a16:creationId xmlns:a16="http://schemas.microsoft.com/office/drawing/2014/main" id="{B863490E-92EB-4179-AF58-9638CEA15DA2}"/>
                  </a:ext>
                </a:extLst>
              </p:cNvPr>
              <p:cNvSpPr/>
              <p:nvPr/>
            </p:nvSpPr>
            <p:spPr>
              <a:xfrm>
                <a:off x="3260499" y="3862025"/>
                <a:ext cx="234087" cy="144496"/>
              </a:xfrm>
              <a:custGeom>
                <a:avLst/>
                <a:gdLst>
                  <a:gd name="connsiteX0" fmla="*/ 3615 w 226564"/>
                  <a:gd name="connsiteY0" fmla="*/ 16956 h 216984"/>
                  <a:gd name="connsiteX1" fmla="*/ 225071 w 226564"/>
                  <a:gd name="connsiteY1" fmla="*/ 33625 h 216984"/>
                  <a:gd name="connsiteX2" fmla="*/ 96483 w 226564"/>
                  <a:gd name="connsiteY2" fmla="*/ 216981 h 216984"/>
                  <a:gd name="connsiteX3" fmla="*/ 3615 w 226564"/>
                  <a:gd name="connsiteY3" fmla="*/ 16956 h 216984"/>
                  <a:gd name="connsiteX0" fmla="*/ 6895 w 229554"/>
                  <a:gd name="connsiteY0" fmla="*/ 16956 h 216984"/>
                  <a:gd name="connsiteX1" fmla="*/ 228351 w 229554"/>
                  <a:gd name="connsiteY1" fmla="*/ 33625 h 216984"/>
                  <a:gd name="connsiteX2" fmla="*/ 70515 w 229554"/>
                  <a:gd name="connsiteY2" fmla="*/ 216981 h 216984"/>
                  <a:gd name="connsiteX3" fmla="*/ 6895 w 229554"/>
                  <a:gd name="connsiteY3" fmla="*/ 16956 h 216984"/>
                  <a:gd name="connsiteX0" fmla="*/ 5861 w 230409"/>
                  <a:gd name="connsiteY0" fmla="*/ 16956 h 240210"/>
                  <a:gd name="connsiteX1" fmla="*/ 227317 w 230409"/>
                  <a:gd name="connsiteY1" fmla="*/ 33625 h 240210"/>
                  <a:gd name="connsiteX2" fmla="*/ 127717 w 230409"/>
                  <a:gd name="connsiteY2" fmla="*/ 215608 h 240210"/>
                  <a:gd name="connsiteX3" fmla="*/ 69481 w 230409"/>
                  <a:gd name="connsiteY3" fmla="*/ 216981 h 240210"/>
                  <a:gd name="connsiteX4" fmla="*/ 5861 w 230409"/>
                  <a:gd name="connsiteY4" fmla="*/ 16956 h 240210"/>
                  <a:gd name="connsiteX0" fmla="*/ 4598 w 229146"/>
                  <a:gd name="connsiteY0" fmla="*/ 30201 h 414750"/>
                  <a:gd name="connsiteX1" fmla="*/ 226054 w 229146"/>
                  <a:gd name="connsiteY1" fmla="*/ 46870 h 414750"/>
                  <a:gd name="connsiteX2" fmla="*/ 126454 w 229146"/>
                  <a:gd name="connsiteY2" fmla="*/ 228853 h 414750"/>
                  <a:gd name="connsiteX3" fmla="*/ 79919 w 229146"/>
                  <a:gd name="connsiteY3" fmla="*/ 410790 h 414750"/>
                  <a:gd name="connsiteX4" fmla="*/ 4598 w 229146"/>
                  <a:gd name="connsiteY4" fmla="*/ 30201 h 414750"/>
                  <a:gd name="connsiteX0" fmla="*/ 5446 w 229994"/>
                  <a:gd name="connsiteY0" fmla="*/ 16372 h 396967"/>
                  <a:gd name="connsiteX1" fmla="*/ 226902 w 229994"/>
                  <a:gd name="connsiteY1" fmla="*/ 33041 h 396967"/>
                  <a:gd name="connsiteX2" fmla="*/ 127302 w 229994"/>
                  <a:gd name="connsiteY2" fmla="*/ 215024 h 396967"/>
                  <a:gd name="connsiteX3" fmla="*/ 80767 w 229994"/>
                  <a:gd name="connsiteY3" fmla="*/ 396961 h 396967"/>
                  <a:gd name="connsiteX4" fmla="*/ 68801 w 229994"/>
                  <a:gd name="connsiteY4" fmla="*/ 208334 h 396967"/>
                  <a:gd name="connsiteX5" fmla="*/ 5446 w 229994"/>
                  <a:gd name="connsiteY5" fmla="*/ 16372 h 396967"/>
                  <a:gd name="connsiteX0" fmla="*/ 5446 w 229994"/>
                  <a:gd name="connsiteY0" fmla="*/ 16372 h 423223"/>
                  <a:gd name="connsiteX1" fmla="*/ 226902 w 229994"/>
                  <a:gd name="connsiteY1" fmla="*/ 33041 h 423223"/>
                  <a:gd name="connsiteX2" fmla="*/ 127302 w 229994"/>
                  <a:gd name="connsiteY2" fmla="*/ 215024 h 423223"/>
                  <a:gd name="connsiteX3" fmla="*/ 127300 w 229994"/>
                  <a:gd name="connsiteY3" fmla="*/ 402278 h 423223"/>
                  <a:gd name="connsiteX4" fmla="*/ 80767 w 229994"/>
                  <a:gd name="connsiteY4" fmla="*/ 396961 h 423223"/>
                  <a:gd name="connsiteX5" fmla="*/ 68801 w 229994"/>
                  <a:gd name="connsiteY5" fmla="*/ 208334 h 423223"/>
                  <a:gd name="connsiteX6" fmla="*/ 5446 w 229994"/>
                  <a:gd name="connsiteY6" fmla="*/ 16372 h 423223"/>
                  <a:gd name="connsiteX0" fmla="*/ 5446 w 229994"/>
                  <a:gd name="connsiteY0" fmla="*/ 16372 h 415862"/>
                  <a:gd name="connsiteX1" fmla="*/ 226902 w 229994"/>
                  <a:gd name="connsiteY1" fmla="*/ 33041 h 415862"/>
                  <a:gd name="connsiteX2" fmla="*/ 127302 w 229994"/>
                  <a:gd name="connsiteY2" fmla="*/ 215024 h 415862"/>
                  <a:gd name="connsiteX3" fmla="*/ 162398 w 229994"/>
                  <a:gd name="connsiteY3" fmla="*/ 335397 h 415862"/>
                  <a:gd name="connsiteX4" fmla="*/ 127300 w 229994"/>
                  <a:gd name="connsiteY4" fmla="*/ 402278 h 415862"/>
                  <a:gd name="connsiteX5" fmla="*/ 80767 w 229994"/>
                  <a:gd name="connsiteY5" fmla="*/ 396961 h 415862"/>
                  <a:gd name="connsiteX6" fmla="*/ 68801 w 229994"/>
                  <a:gd name="connsiteY6" fmla="*/ 208334 h 415862"/>
                  <a:gd name="connsiteX7" fmla="*/ 5446 w 229994"/>
                  <a:gd name="connsiteY7" fmla="*/ 16372 h 415862"/>
                  <a:gd name="connsiteX0" fmla="*/ 5446 w 525089"/>
                  <a:gd name="connsiteY0" fmla="*/ 16372 h 415862"/>
                  <a:gd name="connsiteX1" fmla="*/ 226902 w 525089"/>
                  <a:gd name="connsiteY1" fmla="*/ 33041 h 415862"/>
                  <a:gd name="connsiteX2" fmla="*/ 127302 w 525089"/>
                  <a:gd name="connsiteY2" fmla="*/ 215024 h 415862"/>
                  <a:gd name="connsiteX3" fmla="*/ 525089 w 525089"/>
                  <a:gd name="connsiteY3" fmla="*/ 342084 h 415862"/>
                  <a:gd name="connsiteX4" fmla="*/ 127300 w 525089"/>
                  <a:gd name="connsiteY4" fmla="*/ 402278 h 415862"/>
                  <a:gd name="connsiteX5" fmla="*/ 80767 w 525089"/>
                  <a:gd name="connsiteY5" fmla="*/ 396961 h 415862"/>
                  <a:gd name="connsiteX6" fmla="*/ 68801 w 525089"/>
                  <a:gd name="connsiteY6" fmla="*/ 208334 h 415862"/>
                  <a:gd name="connsiteX7" fmla="*/ 5446 w 525089"/>
                  <a:gd name="connsiteY7" fmla="*/ 16372 h 415862"/>
                  <a:gd name="connsiteX0" fmla="*/ 5446 w 525924"/>
                  <a:gd name="connsiteY0" fmla="*/ 16372 h 415862"/>
                  <a:gd name="connsiteX1" fmla="*/ 226902 w 525924"/>
                  <a:gd name="connsiteY1" fmla="*/ 33041 h 415862"/>
                  <a:gd name="connsiteX2" fmla="*/ 127302 w 525924"/>
                  <a:gd name="connsiteY2" fmla="*/ 215024 h 415862"/>
                  <a:gd name="connsiteX3" fmla="*/ 150699 w 525924"/>
                  <a:gd name="connsiteY3" fmla="*/ 348776 h 415862"/>
                  <a:gd name="connsiteX4" fmla="*/ 525089 w 525924"/>
                  <a:gd name="connsiteY4" fmla="*/ 342084 h 415862"/>
                  <a:gd name="connsiteX5" fmla="*/ 127300 w 525924"/>
                  <a:gd name="connsiteY5" fmla="*/ 402278 h 415862"/>
                  <a:gd name="connsiteX6" fmla="*/ 80767 w 525924"/>
                  <a:gd name="connsiteY6" fmla="*/ 396961 h 415862"/>
                  <a:gd name="connsiteX7" fmla="*/ 68801 w 525924"/>
                  <a:gd name="connsiteY7" fmla="*/ 208334 h 415862"/>
                  <a:gd name="connsiteX8" fmla="*/ 5446 w 525924"/>
                  <a:gd name="connsiteY8" fmla="*/ 16372 h 415862"/>
                  <a:gd name="connsiteX0" fmla="*/ 5446 w 525924"/>
                  <a:gd name="connsiteY0" fmla="*/ 16372 h 415862"/>
                  <a:gd name="connsiteX1" fmla="*/ 226902 w 525924"/>
                  <a:gd name="connsiteY1" fmla="*/ 33041 h 415862"/>
                  <a:gd name="connsiteX2" fmla="*/ 127302 w 525924"/>
                  <a:gd name="connsiteY2" fmla="*/ 215024 h 415862"/>
                  <a:gd name="connsiteX3" fmla="*/ 150699 w 525924"/>
                  <a:gd name="connsiteY3" fmla="*/ 348776 h 415862"/>
                  <a:gd name="connsiteX4" fmla="*/ 525089 w 525924"/>
                  <a:gd name="connsiteY4" fmla="*/ 342084 h 415862"/>
                  <a:gd name="connsiteX5" fmla="*/ 127300 w 525924"/>
                  <a:gd name="connsiteY5" fmla="*/ 402278 h 415862"/>
                  <a:gd name="connsiteX6" fmla="*/ 80767 w 525924"/>
                  <a:gd name="connsiteY6" fmla="*/ 396961 h 415862"/>
                  <a:gd name="connsiteX7" fmla="*/ 68801 w 525924"/>
                  <a:gd name="connsiteY7" fmla="*/ 208334 h 415862"/>
                  <a:gd name="connsiteX8" fmla="*/ 5446 w 525924"/>
                  <a:gd name="connsiteY8" fmla="*/ 16372 h 415862"/>
                  <a:gd name="connsiteX0" fmla="*/ 5446 w 543432"/>
                  <a:gd name="connsiteY0" fmla="*/ 16372 h 415862"/>
                  <a:gd name="connsiteX1" fmla="*/ 226902 w 543432"/>
                  <a:gd name="connsiteY1" fmla="*/ 33041 h 415862"/>
                  <a:gd name="connsiteX2" fmla="*/ 127302 w 543432"/>
                  <a:gd name="connsiteY2" fmla="*/ 215024 h 415862"/>
                  <a:gd name="connsiteX3" fmla="*/ 150699 w 543432"/>
                  <a:gd name="connsiteY3" fmla="*/ 348776 h 415862"/>
                  <a:gd name="connsiteX4" fmla="*/ 542639 w 543432"/>
                  <a:gd name="connsiteY4" fmla="*/ 322020 h 415862"/>
                  <a:gd name="connsiteX5" fmla="*/ 127300 w 543432"/>
                  <a:gd name="connsiteY5" fmla="*/ 402278 h 415862"/>
                  <a:gd name="connsiteX6" fmla="*/ 80767 w 543432"/>
                  <a:gd name="connsiteY6" fmla="*/ 396961 h 415862"/>
                  <a:gd name="connsiteX7" fmla="*/ 68801 w 543432"/>
                  <a:gd name="connsiteY7" fmla="*/ 208334 h 415862"/>
                  <a:gd name="connsiteX8" fmla="*/ 5446 w 543432"/>
                  <a:gd name="connsiteY8" fmla="*/ 16372 h 415862"/>
                  <a:gd name="connsiteX0" fmla="*/ 5446 w 575061"/>
                  <a:gd name="connsiteY0" fmla="*/ 16372 h 415505"/>
                  <a:gd name="connsiteX1" fmla="*/ 226902 w 575061"/>
                  <a:gd name="connsiteY1" fmla="*/ 33041 h 415505"/>
                  <a:gd name="connsiteX2" fmla="*/ 127302 w 575061"/>
                  <a:gd name="connsiteY2" fmla="*/ 215024 h 415505"/>
                  <a:gd name="connsiteX3" fmla="*/ 150699 w 575061"/>
                  <a:gd name="connsiteY3" fmla="*/ 348776 h 415505"/>
                  <a:gd name="connsiteX4" fmla="*/ 542639 w 575061"/>
                  <a:gd name="connsiteY4" fmla="*/ 322020 h 415505"/>
                  <a:gd name="connsiteX5" fmla="*/ 513388 w 575061"/>
                  <a:gd name="connsiteY5" fmla="*/ 368837 h 415505"/>
                  <a:gd name="connsiteX6" fmla="*/ 127300 w 575061"/>
                  <a:gd name="connsiteY6" fmla="*/ 402278 h 415505"/>
                  <a:gd name="connsiteX7" fmla="*/ 80767 w 575061"/>
                  <a:gd name="connsiteY7" fmla="*/ 396961 h 415505"/>
                  <a:gd name="connsiteX8" fmla="*/ 68801 w 575061"/>
                  <a:gd name="connsiteY8" fmla="*/ 208334 h 415505"/>
                  <a:gd name="connsiteX9" fmla="*/ 5446 w 575061"/>
                  <a:gd name="connsiteY9" fmla="*/ 16372 h 415505"/>
                  <a:gd name="connsiteX0" fmla="*/ 5446 w 575061"/>
                  <a:gd name="connsiteY0" fmla="*/ 16372 h 415505"/>
                  <a:gd name="connsiteX1" fmla="*/ 226902 w 575061"/>
                  <a:gd name="connsiteY1" fmla="*/ 33041 h 415505"/>
                  <a:gd name="connsiteX2" fmla="*/ 127302 w 575061"/>
                  <a:gd name="connsiteY2" fmla="*/ 215024 h 415505"/>
                  <a:gd name="connsiteX3" fmla="*/ 121451 w 575061"/>
                  <a:gd name="connsiteY3" fmla="*/ 348776 h 415505"/>
                  <a:gd name="connsiteX4" fmla="*/ 542639 w 575061"/>
                  <a:gd name="connsiteY4" fmla="*/ 322020 h 415505"/>
                  <a:gd name="connsiteX5" fmla="*/ 513388 w 575061"/>
                  <a:gd name="connsiteY5" fmla="*/ 368837 h 415505"/>
                  <a:gd name="connsiteX6" fmla="*/ 127300 w 575061"/>
                  <a:gd name="connsiteY6" fmla="*/ 402278 h 415505"/>
                  <a:gd name="connsiteX7" fmla="*/ 80767 w 575061"/>
                  <a:gd name="connsiteY7" fmla="*/ 396961 h 415505"/>
                  <a:gd name="connsiteX8" fmla="*/ 68801 w 575061"/>
                  <a:gd name="connsiteY8" fmla="*/ 208334 h 415505"/>
                  <a:gd name="connsiteX9" fmla="*/ 5446 w 575061"/>
                  <a:gd name="connsiteY9" fmla="*/ 16372 h 415505"/>
                  <a:gd name="connsiteX0" fmla="*/ 5446 w 575061"/>
                  <a:gd name="connsiteY0" fmla="*/ 16372 h 415505"/>
                  <a:gd name="connsiteX1" fmla="*/ 226902 w 575061"/>
                  <a:gd name="connsiteY1" fmla="*/ 33041 h 415505"/>
                  <a:gd name="connsiteX2" fmla="*/ 127302 w 575061"/>
                  <a:gd name="connsiteY2" fmla="*/ 215024 h 415505"/>
                  <a:gd name="connsiteX3" fmla="*/ 121451 w 575061"/>
                  <a:gd name="connsiteY3" fmla="*/ 348776 h 415505"/>
                  <a:gd name="connsiteX4" fmla="*/ 542639 w 575061"/>
                  <a:gd name="connsiteY4" fmla="*/ 322020 h 415505"/>
                  <a:gd name="connsiteX5" fmla="*/ 513388 w 575061"/>
                  <a:gd name="connsiteY5" fmla="*/ 368837 h 415505"/>
                  <a:gd name="connsiteX6" fmla="*/ 127300 w 575061"/>
                  <a:gd name="connsiteY6" fmla="*/ 402278 h 415505"/>
                  <a:gd name="connsiteX7" fmla="*/ 22267 w 575061"/>
                  <a:gd name="connsiteY7" fmla="*/ 396961 h 415505"/>
                  <a:gd name="connsiteX8" fmla="*/ 68801 w 575061"/>
                  <a:gd name="connsiteY8" fmla="*/ 208334 h 415505"/>
                  <a:gd name="connsiteX9" fmla="*/ 5446 w 575061"/>
                  <a:gd name="connsiteY9" fmla="*/ 16372 h 415505"/>
                  <a:gd name="connsiteX0" fmla="*/ 5446 w 575061"/>
                  <a:gd name="connsiteY0" fmla="*/ 16372 h 406970"/>
                  <a:gd name="connsiteX1" fmla="*/ 226902 w 575061"/>
                  <a:gd name="connsiteY1" fmla="*/ 33041 h 406970"/>
                  <a:gd name="connsiteX2" fmla="*/ 127302 w 575061"/>
                  <a:gd name="connsiteY2" fmla="*/ 215024 h 406970"/>
                  <a:gd name="connsiteX3" fmla="*/ 121451 w 575061"/>
                  <a:gd name="connsiteY3" fmla="*/ 348776 h 406970"/>
                  <a:gd name="connsiteX4" fmla="*/ 542639 w 575061"/>
                  <a:gd name="connsiteY4" fmla="*/ 322020 h 406970"/>
                  <a:gd name="connsiteX5" fmla="*/ 513388 w 575061"/>
                  <a:gd name="connsiteY5" fmla="*/ 368837 h 406970"/>
                  <a:gd name="connsiteX6" fmla="*/ 127300 w 575061"/>
                  <a:gd name="connsiteY6" fmla="*/ 402278 h 406970"/>
                  <a:gd name="connsiteX7" fmla="*/ 22267 w 575061"/>
                  <a:gd name="connsiteY7" fmla="*/ 396961 h 406970"/>
                  <a:gd name="connsiteX8" fmla="*/ 80499 w 575061"/>
                  <a:gd name="connsiteY8" fmla="*/ 348776 h 406970"/>
                  <a:gd name="connsiteX9" fmla="*/ 68801 w 575061"/>
                  <a:gd name="connsiteY9" fmla="*/ 208334 h 406970"/>
                  <a:gd name="connsiteX10" fmla="*/ 5446 w 575061"/>
                  <a:gd name="connsiteY10" fmla="*/ 16372 h 406970"/>
                  <a:gd name="connsiteX0" fmla="*/ 5446 w 575061"/>
                  <a:gd name="connsiteY0" fmla="*/ 16372 h 409354"/>
                  <a:gd name="connsiteX1" fmla="*/ 226902 w 575061"/>
                  <a:gd name="connsiteY1" fmla="*/ 33041 h 409354"/>
                  <a:gd name="connsiteX2" fmla="*/ 127302 w 575061"/>
                  <a:gd name="connsiteY2" fmla="*/ 215024 h 409354"/>
                  <a:gd name="connsiteX3" fmla="*/ 121451 w 575061"/>
                  <a:gd name="connsiteY3" fmla="*/ 348776 h 409354"/>
                  <a:gd name="connsiteX4" fmla="*/ 542639 w 575061"/>
                  <a:gd name="connsiteY4" fmla="*/ 322020 h 409354"/>
                  <a:gd name="connsiteX5" fmla="*/ 513388 w 575061"/>
                  <a:gd name="connsiteY5" fmla="*/ 368837 h 409354"/>
                  <a:gd name="connsiteX6" fmla="*/ 127300 w 575061"/>
                  <a:gd name="connsiteY6" fmla="*/ 402278 h 409354"/>
                  <a:gd name="connsiteX7" fmla="*/ 22267 w 575061"/>
                  <a:gd name="connsiteY7" fmla="*/ 396961 h 409354"/>
                  <a:gd name="connsiteX8" fmla="*/ 27851 w 575061"/>
                  <a:gd name="connsiteY8" fmla="*/ 301965 h 409354"/>
                  <a:gd name="connsiteX9" fmla="*/ 68801 w 575061"/>
                  <a:gd name="connsiteY9" fmla="*/ 208334 h 409354"/>
                  <a:gd name="connsiteX10" fmla="*/ 5446 w 575061"/>
                  <a:gd name="connsiteY10" fmla="*/ 16372 h 409354"/>
                  <a:gd name="connsiteX0" fmla="*/ 5446 w 575061"/>
                  <a:gd name="connsiteY0" fmla="*/ 16372 h 407894"/>
                  <a:gd name="connsiteX1" fmla="*/ 226902 w 575061"/>
                  <a:gd name="connsiteY1" fmla="*/ 33041 h 407894"/>
                  <a:gd name="connsiteX2" fmla="*/ 127302 w 575061"/>
                  <a:gd name="connsiteY2" fmla="*/ 215024 h 407894"/>
                  <a:gd name="connsiteX3" fmla="*/ 121451 w 575061"/>
                  <a:gd name="connsiteY3" fmla="*/ 348776 h 407894"/>
                  <a:gd name="connsiteX4" fmla="*/ 542639 w 575061"/>
                  <a:gd name="connsiteY4" fmla="*/ 322020 h 407894"/>
                  <a:gd name="connsiteX5" fmla="*/ 513388 w 575061"/>
                  <a:gd name="connsiteY5" fmla="*/ 368837 h 407894"/>
                  <a:gd name="connsiteX6" fmla="*/ 127300 w 575061"/>
                  <a:gd name="connsiteY6" fmla="*/ 402278 h 407894"/>
                  <a:gd name="connsiteX7" fmla="*/ 22267 w 575061"/>
                  <a:gd name="connsiteY7" fmla="*/ 396961 h 407894"/>
                  <a:gd name="connsiteX8" fmla="*/ 62949 w 575061"/>
                  <a:gd name="connsiteY8" fmla="*/ 328715 h 407894"/>
                  <a:gd name="connsiteX9" fmla="*/ 68801 w 575061"/>
                  <a:gd name="connsiteY9" fmla="*/ 208334 h 407894"/>
                  <a:gd name="connsiteX10" fmla="*/ 5446 w 575061"/>
                  <a:gd name="connsiteY10" fmla="*/ 16372 h 407894"/>
                  <a:gd name="connsiteX0" fmla="*/ 5446 w 575061"/>
                  <a:gd name="connsiteY0" fmla="*/ 16372 h 407894"/>
                  <a:gd name="connsiteX1" fmla="*/ 226902 w 575061"/>
                  <a:gd name="connsiteY1" fmla="*/ 33041 h 407894"/>
                  <a:gd name="connsiteX2" fmla="*/ 127302 w 575061"/>
                  <a:gd name="connsiteY2" fmla="*/ 215024 h 407894"/>
                  <a:gd name="connsiteX3" fmla="*/ 121451 w 575061"/>
                  <a:gd name="connsiteY3" fmla="*/ 348776 h 407894"/>
                  <a:gd name="connsiteX4" fmla="*/ 542639 w 575061"/>
                  <a:gd name="connsiteY4" fmla="*/ 322020 h 407894"/>
                  <a:gd name="connsiteX5" fmla="*/ 513388 w 575061"/>
                  <a:gd name="connsiteY5" fmla="*/ 368837 h 407894"/>
                  <a:gd name="connsiteX6" fmla="*/ 127300 w 575061"/>
                  <a:gd name="connsiteY6" fmla="*/ 402278 h 407894"/>
                  <a:gd name="connsiteX7" fmla="*/ 22267 w 575061"/>
                  <a:gd name="connsiteY7" fmla="*/ 396961 h 407894"/>
                  <a:gd name="connsiteX8" fmla="*/ 10301 w 575061"/>
                  <a:gd name="connsiteY8" fmla="*/ 328715 h 407894"/>
                  <a:gd name="connsiteX9" fmla="*/ 68801 w 575061"/>
                  <a:gd name="connsiteY9" fmla="*/ 208334 h 407894"/>
                  <a:gd name="connsiteX10" fmla="*/ 5446 w 575061"/>
                  <a:gd name="connsiteY10" fmla="*/ 16372 h 407894"/>
                  <a:gd name="connsiteX0" fmla="*/ 5446 w 575061"/>
                  <a:gd name="connsiteY0" fmla="*/ 16372 h 407894"/>
                  <a:gd name="connsiteX1" fmla="*/ 226902 w 575061"/>
                  <a:gd name="connsiteY1" fmla="*/ 33041 h 407894"/>
                  <a:gd name="connsiteX2" fmla="*/ 127302 w 575061"/>
                  <a:gd name="connsiteY2" fmla="*/ 215024 h 407894"/>
                  <a:gd name="connsiteX3" fmla="*/ 121451 w 575061"/>
                  <a:gd name="connsiteY3" fmla="*/ 348776 h 407894"/>
                  <a:gd name="connsiteX4" fmla="*/ 542639 w 575061"/>
                  <a:gd name="connsiteY4" fmla="*/ 322020 h 407894"/>
                  <a:gd name="connsiteX5" fmla="*/ 513388 w 575061"/>
                  <a:gd name="connsiteY5" fmla="*/ 368837 h 407894"/>
                  <a:gd name="connsiteX6" fmla="*/ 127300 w 575061"/>
                  <a:gd name="connsiteY6" fmla="*/ 402278 h 407894"/>
                  <a:gd name="connsiteX7" fmla="*/ 39814 w 575061"/>
                  <a:gd name="connsiteY7" fmla="*/ 396961 h 407894"/>
                  <a:gd name="connsiteX8" fmla="*/ 10301 w 575061"/>
                  <a:gd name="connsiteY8" fmla="*/ 328715 h 407894"/>
                  <a:gd name="connsiteX9" fmla="*/ 68801 w 575061"/>
                  <a:gd name="connsiteY9" fmla="*/ 208334 h 407894"/>
                  <a:gd name="connsiteX10" fmla="*/ 5446 w 575061"/>
                  <a:gd name="connsiteY10" fmla="*/ 16372 h 407894"/>
                  <a:gd name="connsiteX0" fmla="*/ 5446 w 575061"/>
                  <a:gd name="connsiteY0" fmla="*/ 16372 h 406220"/>
                  <a:gd name="connsiteX1" fmla="*/ 226902 w 575061"/>
                  <a:gd name="connsiteY1" fmla="*/ 33041 h 406220"/>
                  <a:gd name="connsiteX2" fmla="*/ 127302 w 575061"/>
                  <a:gd name="connsiteY2" fmla="*/ 215024 h 406220"/>
                  <a:gd name="connsiteX3" fmla="*/ 121451 w 575061"/>
                  <a:gd name="connsiteY3" fmla="*/ 348776 h 406220"/>
                  <a:gd name="connsiteX4" fmla="*/ 542639 w 575061"/>
                  <a:gd name="connsiteY4" fmla="*/ 322020 h 406220"/>
                  <a:gd name="connsiteX5" fmla="*/ 513388 w 575061"/>
                  <a:gd name="connsiteY5" fmla="*/ 368837 h 406220"/>
                  <a:gd name="connsiteX6" fmla="*/ 127300 w 575061"/>
                  <a:gd name="connsiteY6" fmla="*/ 402278 h 406220"/>
                  <a:gd name="connsiteX7" fmla="*/ 39814 w 575061"/>
                  <a:gd name="connsiteY7" fmla="*/ 396961 h 406220"/>
                  <a:gd name="connsiteX8" fmla="*/ 57099 w 575061"/>
                  <a:gd name="connsiteY8" fmla="*/ 368842 h 406220"/>
                  <a:gd name="connsiteX9" fmla="*/ 68801 w 575061"/>
                  <a:gd name="connsiteY9" fmla="*/ 208334 h 406220"/>
                  <a:gd name="connsiteX10" fmla="*/ 5446 w 575061"/>
                  <a:gd name="connsiteY10" fmla="*/ 16372 h 406220"/>
                  <a:gd name="connsiteX0" fmla="*/ 644556 w 1214171"/>
                  <a:gd name="connsiteY0" fmla="*/ 16372 h 553498"/>
                  <a:gd name="connsiteX1" fmla="*/ 866012 w 1214171"/>
                  <a:gd name="connsiteY1" fmla="*/ 33041 h 553498"/>
                  <a:gd name="connsiteX2" fmla="*/ 766412 w 1214171"/>
                  <a:gd name="connsiteY2" fmla="*/ 215024 h 553498"/>
                  <a:gd name="connsiteX3" fmla="*/ 760561 w 1214171"/>
                  <a:gd name="connsiteY3" fmla="*/ 348776 h 553498"/>
                  <a:gd name="connsiteX4" fmla="*/ 1181749 w 1214171"/>
                  <a:gd name="connsiteY4" fmla="*/ 322020 h 553498"/>
                  <a:gd name="connsiteX5" fmla="*/ 1152498 w 1214171"/>
                  <a:gd name="connsiteY5" fmla="*/ 368837 h 553498"/>
                  <a:gd name="connsiteX6" fmla="*/ 766410 w 1214171"/>
                  <a:gd name="connsiteY6" fmla="*/ 402278 h 553498"/>
                  <a:gd name="connsiteX7" fmla="*/ 678924 w 1214171"/>
                  <a:gd name="connsiteY7" fmla="*/ 396961 h 553498"/>
                  <a:gd name="connsiteX8" fmla="*/ 79 w 1214171"/>
                  <a:gd name="connsiteY8" fmla="*/ 549409 h 553498"/>
                  <a:gd name="connsiteX9" fmla="*/ 707911 w 1214171"/>
                  <a:gd name="connsiteY9" fmla="*/ 208334 h 553498"/>
                  <a:gd name="connsiteX10" fmla="*/ 644556 w 1214171"/>
                  <a:gd name="connsiteY10" fmla="*/ 16372 h 553498"/>
                  <a:gd name="connsiteX0" fmla="*/ 644647 w 1214262"/>
                  <a:gd name="connsiteY0" fmla="*/ 16372 h 551501"/>
                  <a:gd name="connsiteX1" fmla="*/ 866103 w 1214262"/>
                  <a:gd name="connsiteY1" fmla="*/ 33041 h 551501"/>
                  <a:gd name="connsiteX2" fmla="*/ 766503 w 1214262"/>
                  <a:gd name="connsiteY2" fmla="*/ 215024 h 551501"/>
                  <a:gd name="connsiteX3" fmla="*/ 760652 w 1214262"/>
                  <a:gd name="connsiteY3" fmla="*/ 348776 h 551501"/>
                  <a:gd name="connsiteX4" fmla="*/ 1181840 w 1214262"/>
                  <a:gd name="connsiteY4" fmla="*/ 322020 h 551501"/>
                  <a:gd name="connsiteX5" fmla="*/ 1152589 w 1214262"/>
                  <a:gd name="connsiteY5" fmla="*/ 368837 h 551501"/>
                  <a:gd name="connsiteX6" fmla="*/ 766501 w 1214262"/>
                  <a:gd name="connsiteY6" fmla="*/ 402278 h 551501"/>
                  <a:gd name="connsiteX7" fmla="*/ 679015 w 1214262"/>
                  <a:gd name="connsiteY7" fmla="*/ 396961 h 551501"/>
                  <a:gd name="connsiteX8" fmla="*/ 170 w 1214262"/>
                  <a:gd name="connsiteY8" fmla="*/ 549409 h 551501"/>
                  <a:gd name="connsiteX9" fmla="*/ 608552 w 1214262"/>
                  <a:gd name="connsiteY9" fmla="*/ 348776 h 551501"/>
                  <a:gd name="connsiteX10" fmla="*/ 708002 w 1214262"/>
                  <a:gd name="connsiteY10" fmla="*/ 208334 h 551501"/>
                  <a:gd name="connsiteX11" fmla="*/ 644647 w 1214262"/>
                  <a:gd name="connsiteY11" fmla="*/ 16372 h 551501"/>
                  <a:gd name="connsiteX0" fmla="*/ 644647 w 1214262"/>
                  <a:gd name="connsiteY0" fmla="*/ 16372 h 551501"/>
                  <a:gd name="connsiteX1" fmla="*/ 866103 w 1214262"/>
                  <a:gd name="connsiteY1" fmla="*/ 33041 h 551501"/>
                  <a:gd name="connsiteX2" fmla="*/ 766503 w 1214262"/>
                  <a:gd name="connsiteY2" fmla="*/ 215024 h 551501"/>
                  <a:gd name="connsiteX3" fmla="*/ 760652 w 1214262"/>
                  <a:gd name="connsiteY3" fmla="*/ 348776 h 551501"/>
                  <a:gd name="connsiteX4" fmla="*/ 1181840 w 1214262"/>
                  <a:gd name="connsiteY4" fmla="*/ 322020 h 551501"/>
                  <a:gd name="connsiteX5" fmla="*/ 1152589 w 1214262"/>
                  <a:gd name="connsiteY5" fmla="*/ 368837 h 551501"/>
                  <a:gd name="connsiteX6" fmla="*/ 766501 w 1214262"/>
                  <a:gd name="connsiteY6" fmla="*/ 402278 h 551501"/>
                  <a:gd name="connsiteX7" fmla="*/ 679015 w 1214262"/>
                  <a:gd name="connsiteY7" fmla="*/ 396961 h 551501"/>
                  <a:gd name="connsiteX8" fmla="*/ 170 w 1214262"/>
                  <a:gd name="connsiteY8" fmla="*/ 549409 h 551501"/>
                  <a:gd name="connsiteX9" fmla="*/ 608552 w 1214262"/>
                  <a:gd name="connsiteY9" fmla="*/ 348776 h 551501"/>
                  <a:gd name="connsiteX10" fmla="*/ 708002 w 1214262"/>
                  <a:gd name="connsiteY10" fmla="*/ 208334 h 551501"/>
                  <a:gd name="connsiteX11" fmla="*/ 644647 w 1214262"/>
                  <a:gd name="connsiteY11" fmla="*/ 16372 h 551501"/>
                  <a:gd name="connsiteX0" fmla="*/ 644647 w 1214262"/>
                  <a:gd name="connsiteY0" fmla="*/ 16372 h 551501"/>
                  <a:gd name="connsiteX1" fmla="*/ 866103 w 1214262"/>
                  <a:gd name="connsiteY1" fmla="*/ 33041 h 551501"/>
                  <a:gd name="connsiteX2" fmla="*/ 766503 w 1214262"/>
                  <a:gd name="connsiteY2" fmla="*/ 215024 h 551501"/>
                  <a:gd name="connsiteX3" fmla="*/ 760652 w 1214262"/>
                  <a:gd name="connsiteY3" fmla="*/ 348776 h 551501"/>
                  <a:gd name="connsiteX4" fmla="*/ 1181840 w 1214262"/>
                  <a:gd name="connsiteY4" fmla="*/ 322020 h 551501"/>
                  <a:gd name="connsiteX5" fmla="*/ 1152589 w 1214262"/>
                  <a:gd name="connsiteY5" fmla="*/ 368837 h 551501"/>
                  <a:gd name="connsiteX6" fmla="*/ 766501 w 1214262"/>
                  <a:gd name="connsiteY6" fmla="*/ 402278 h 551501"/>
                  <a:gd name="connsiteX7" fmla="*/ 679015 w 1214262"/>
                  <a:gd name="connsiteY7" fmla="*/ 396961 h 551501"/>
                  <a:gd name="connsiteX8" fmla="*/ 170 w 1214262"/>
                  <a:gd name="connsiteY8" fmla="*/ 549409 h 551501"/>
                  <a:gd name="connsiteX9" fmla="*/ 608552 w 1214262"/>
                  <a:gd name="connsiteY9" fmla="*/ 348776 h 551501"/>
                  <a:gd name="connsiteX10" fmla="*/ 708002 w 1214262"/>
                  <a:gd name="connsiteY10" fmla="*/ 208334 h 551501"/>
                  <a:gd name="connsiteX11" fmla="*/ 644647 w 1214262"/>
                  <a:gd name="connsiteY11" fmla="*/ 16372 h 551501"/>
                  <a:gd name="connsiteX0" fmla="*/ 644627 w 1214242"/>
                  <a:gd name="connsiteY0" fmla="*/ 16372 h 551501"/>
                  <a:gd name="connsiteX1" fmla="*/ 866083 w 1214242"/>
                  <a:gd name="connsiteY1" fmla="*/ 33041 h 551501"/>
                  <a:gd name="connsiteX2" fmla="*/ 766483 w 1214242"/>
                  <a:gd name="connsiteY2" fmla="*/ 215024 h 551501"/>
                  <a:gd name="connsiteX3" fmla="*/ 760632 w 1214242"/>
                  <a:gd name="connsiteY3" fmla="*/ 348776 h 551501"/>
                  <a:gd name="connsiteX4" fmla="*/ 1181820 w 1214242"/>
                  <a:gd name="connsiteY4" fmla="*/ 322020 h 551501"/>
                  <a:gd name="connsiteX5" fmla="*/ 1152569 w 1214242"/>
                  <a:gd name="connsiteY5" fmla="*/ 368837 h 551501"/>
                  <a:gd name="connsiteX6" fmla="*/ 766481 w 1214242"/>
                  <a:gd name="connsiteY6" fmla="*/ 402278 h 551501"/>
                  <a:gd name="connsiteX7" fmla="*/ 678995 w 1214242"/>
                  <a:gd name="connsiteY7" fmla="*/ 396961 h 551501"/>
                  <a:gd name="connsiteX8" fmla="*/ 150 w 1214242"/>
                  <a:gd name="connsiteY8" fmla="*/ 549409 h 551501"/>
                  <a:gd name="connsiteX9" fmla="*/ 678730 w 1214242"/>
                  <a:gd name="connsiteY9" fmla="*/ 335399 h 551501"/>
                  <a:gd name="connsiteX10" fmla="*/ 707982 w 1214242"/>
                  <a:gd name="connsiteY10" fmla="*/ 208334 h 551501"/>
                  <a:gd name="connsiteX11" fmla="*/ 644627 w 1214242"/>
                  <a:gd name="connsiteY11" fmla="*/ 16372 h 551501"/>
                  <a:gd name="connsiteX0" fmla="*/ 644612 w 1214227"/>
                  <a:gd name="connsiteY0" fmla="*/ 16372 h 551501"/>
                  <a:gd name="connsiteX1" fmla="*/ 866068 w 1214227"/>
                  <a:gd name="connsiteY1" fmla="*/ 33041 h 551501"/>
                  <a:gd name="connsiteX2" fmla="*/ 766468 w 1214227"/>
                  <a:gd name="connsiteY2" fmla="*/ 215024 h 551501"/>
                  <a:gd name="connsiteX3" fmla="*/ 760617 w 1214227"/>
                  <a:gd name="connsiteY3" fmla="*/ 348776 h 551501"/>
                  <a:gd name="connsiteX4" fmla="*/ 1181805 w 1214227"/>
                  <a:gd name="connsiteY4" fmla="*/ 322020 h 551501"/>
                  <a:gd name="connsiteX5" fmla="*/ 1152554 w 1214227"/>
                  <a:gd name="connsiteY5" fmla="*/ 368837 h 551501"/>
                  <a:gd name="connsiteX6" fmla="*/ 766466 w 1214227"/>
                  <a:gd name="connsiteY6" fmla="*/ 402278 h 551501"/>
                  <a:gd name="connsiteX7" fmla="*/ 678980 w 1214227"/>
                  <a:gd name="connsiteY7" fmla="*/ 396961 h 551501"/>
                  <a:gd name="connsiteX8" fmla="*/ 135 w 1214227"/>
                  <a:gd name="connsiteY8" fmla="*/ 549409 h 551501"/>
                  <a:gd name="connsiteX9" fmla="*/ 678715 w 1214227"/>
                  <a:gd name="connsiteY9" fmla="*/ 335399 h 551501"/>
                  <a:gd name="connsiteX10" fmla="*/ 707967 w 1214227"/>
                  <a:gd name="connsiteY10" fmla="*/ 208334 h 551501"/>
                  <a:gd name="connsiteX11" fmla="*/ 644612 w 1214227"/>
                  <a:gd name="connsiteY11" fmla="*/ 16372 h 551501"/>
                  <a:gd name="connsiteX0" fmla="*/ 5448 w 575063"/>
                  <a:gd name="connsiteY0" fmla="*/ 16372 h 405810"/>
                  <a:gd name="connsiteX1" fmla="*/ 226904 w 575063"/>
                  <a:gd name="connsiteY1" fmla="*/ 33041 h 405810"/>
                  <a:gd name="connsiteX2" fmla="*/ 127304 w 575063"/>
                  <a:gd name="connsiteY2" fmla="*/ 215024 h 405810"/>
                  <a:gd name="connsiteX3" fmla="*/ 121453 w 575063"/>
                  <a:gd name="connsiteY3" fmla="*/ 348776 h 405810"/>
                  <a:gd name="connsiteX4" fmla="*/ 542641 w 575063"/>
                  <a:gd name="connsiteY4" fmla="*/ 322020 h 405810"/>
                  <a:gd name="connsiteX5" fmla="*/ 513390 w 575063"/>
                  <a:gd name="connsiteY5" fmla="*/ 368837 h 405810"/>
                  <a:gd name="connsiteX6" fmla="*/ 127302 w 575063"/>
                  <a:gd name="connsiteY6" fmla="*/ 402278 h 405810"/>
                  <a:gd name="connsiteX7" fmla="*/ 39816 w 575063"/>
                  <a:gd name="connsiteY7" fmla="*/ 396961 h 405810"/>
                  <a:gd name="connsiteX8" fmla="*/ 22001 w 575063"/>
                  <a:gd name="connsiteY8" fmla="*/ 382216 h 405810"/>
                  <a:gd name="connsiteX9" fmla="*/ 39551 w 575063"/>
                  <a:gd name="connsiteY9" fmla="*/ 335399 h 405810"/>
                  <a:gd name="connsiteX10" fmla="*/ 68803 w 575063"/>
                  <a:gd name="connsiteY10" fmla="*/ 208334 h 405810"/>
                  <a:gd name="connsiteX11" fmla="*/ 5448 w 575063"/>
                  <a:gd name="connsiteY11" fmla="*/ 16372 h 40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5063" h="405810">
                    <a:moveTo>
                      <a:pt x="5448" y="16372"/>
                    </a:moveTo>
                    <a:cubicBezTo>
                      <a:pt x="31798" y="-12843"/>
                      <a:pt x="211426" y="-296"/>
                      <a:pt x="226904" y="33041"/>
                    </a:cubicBezTo>
                    <a:cubicBezTo>
                      <a:pt x="248188" y="57233"/>
                      <a:pt x="153610" y="184465"/>
                      <a:pt x="127304" y="215024"/>
                    </a:cubicBezTo>
                    <a:cubicBezTo>
                      <a:pt x="130203" y="255386"/>
                      <a:pt x="101952" y="294160"/>
                      <a:pt x="121453" y="348776"/>
                    </a:cubicBezTo>
                    <a:cubicBezTo>
                      <a:pt x="187751" y="369953"/>
                      <a:pt x="562141" y="300842"/>
                      <a:pt x="542641" y="322020"/>
                    </a:cubicBezTo>
                    <a:cubicBezTo>
                      <a:pt x="595289" y="320905"/>
                      <a:pt x="582613" y="355461"/>
                      <a:pt x="513390" y="368837"/>
                    </a:cubicBezTo>
                    <a:cubicBezTo>
                      <a:pt x="444167" y="382213"/>
                      <a:pt x="191606" y="393132"/>
                      <a:pt x="127302" y="402278"/>
                    </a:cubicBezTo>
                    <a:cubicBezTo>
                      <a:pt x="62998" y="411424"/>
                      <a:pt x="57366" y="400305"/>
                      <a:pt x="39816" y="396961"/>
                    </a:cubicBezTo>
                    <a:cubicBezTo>
                      <a:pt x="22266" y="393617"/>
                      <a:pt x="32770" y="403622"/>
                      <a:pt x="22001" y="382216"/>
                    </a:cubicBezTo>
                    <a:cubicBezTo>
                      <a:pt x="11232" y="360810"/>
                      <a:pt x="-14072" y="338744"/>
                      <a:pt x="39551" y="335399"/>
                    </a:cubicBezTo>
                    <a:cubicBezTo>
                      <a:pt x="52225" y="285240"/>
                      <a:pt x="63762" y="250359"/>
                      <a:pt x="68803" y="208334"/>
                    </a:cubicBezTo>
                    <a:cubicBezTo>
                      <a:pt x="56250" y="144903"/>
                      <a:pt x="-20902" y="45587"/>
                      <a:pt x="5448" y="16372"/>
                    </a:cubicBezTo>
                    <a:close/>
                  </a:path>
                </a:pathLst>
              </a:custGeom>
              <a:solidFill>
                <a:srgbClr val="EF402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6881693" cy="1676400"/>
          </a:xfrm>
          <a:prstGeom prst="rect">
            <a:avLst/>
          </a:prstGeom>
        </p:spPr>
        <p:txBody>
          <a:bodyPr anchor="ctr">
            <a:noAutofit/>
          </a:bodyPr>
          <a:lstStyle>
            <a:lvl1pPr algn="l">
              <a:lnSpc>
                <a:spcPct val="80000"/>
              </a:lnSpc>
              <a:defRPr sz="6000" b="0" spc="0" baseline="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624893" y="3984400"/>
            <a:ext cx="6881693" cy="1174639"/>
          </a:xfrm>
          <a:prstGeom prst="rect">
            <a:avLst/>
          </a:prstGeom>
        </p:spPr>
        <p:txBody>
          <a:bodyPr anchor="t">
            <a:normAutofit/>
          </a:bodyPr>
          <a:lstStyle>
            <a:lvl1pPr marL="0" indent="0" algn="l">
              <a:buNone/>
              <a:defRPr sz="2400">
                <a:solidFill>
                  <a:schemeClr val="tx2"/>
                </a:solidFill>
                <a:latin typeface="Times New Roman" panose="02020603050405020304" pitchFamily="18" charset="0"/>
                <a:cs typeface="Times New Roman" panose="02020603050405020304"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grpSp>
        <p:nvGrpSpPr>
          <p:cNvPr id="5" name="Group 4">
            <a:extLst>
              <a:ext uri="{FF2B5EF4-FFF2-40B4-BE49-F238E27FC236}">
                <a16:creationId xmlns:a16="http://schemas.microsoft.com/office/drawing/2014/main" id="{90E9A730-4B09-4458-9CE6-9BEAA3E05122}"/>
              </a:ext>
            </a:extLst>
          </p:cNvPr>
          <p:cNvGrpSpPr>
            <a:grpSpLocks noChangeAspect="1"/>
          </p:cNvGrpSpPr>
          <p:nvPr userDrawn="1"/>
        </p:nvGrpSpPr>
        <p:grpSpPr>
          <a:xfrm>
            <a:off x="7560114" y="2281753"/>
            <a:ext cx="1371600" cy="1371600"/>
            <a:chOff x="2376242" y="2124191"/>
            <a:chExt cx="3657600" cy="3657600"/>
          </a:xfrm>
        </p:grpSpPr>
        <p:sp>
          <p:nvSpPr>
            <p:cNvPr id="6" name="Rectangle 5">
              <a:extLst>
                <a:ext uri="{FF2B5EF4-FFF2-40B4-BE49-F238E27FC236}">
                  <a16:creationId xmlns:a16="http://schemas.microsoft.com/office/drawing/2014/main" id="{AABAB8EF-5BE6-433C-9E8D-8B9C9E533532}"/>
                </a:ext>
              </a:extLst>
            </p:cNvPr>
            <p:cNvSpPr/>
            <p:nvPr/>
          </p:nvSpPr>
          <p:spPr>
            <a:xfrm>
              <a:off x="2376242" y="2124191"/>
              <a:ext cx="3657600" cy="3657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8" name="Freeform 220">
              <a:extLst>
                <a:ext uri="{FF2B5EF4-FFF2-40B4-BE49-F238E27FC236}">
                  <a16:creationId xmlns:a16="http://schemas.microsoft.com/office/drawing/2014/main" id="{12F59470-92AE-4E44-895A-B923C3F78315}"/>
                </a:ext>
              </a:extLst>
            </p:cNvPr>
            <p:cNvSpPr/>
            <p:nvPr/>
          </p:nvSpPr>
          <p:spPr>
            <a:xfrm>
              <a:off x="2857915" y="2344809"/>
              <a:ext cx="2843093" cy="2753189"/>
            </a:xfrm>
            <a:custGeom>
              <a:avLst/>
              <a:gdLst>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089255 w 2836257"/>
                <a:gd name="connsiteY14" fmla="*/ 334619 h 3010110"/>
                <a:gd name="connsiteX15" fmla="*/ 1135750 w 2836257"/>
                <a:gd name="connsiteY15" fmla="*/ 582592 h 3010110"/>
                <a:gd name="connsiteX16" fmla="*/ 1313980 w 2836257"/>
                <a:gd name="connsiteY16" fmla="*/ 652334 h 3010110"/>
                <a:gd name="connsiteX17" fmla="*/ 1608448 w 2836257"/>
                <a:gd name="connsiteY17" fmla="*/ 412110 h 3010110"/>
                <a:gd name="connsiteX18" fmla="*/ 1848672 w 2836257"/>
                <a:gd name="connsiteY18" fmla="*/ 78897 h 3010110"/>
                <a:gd name="connsiteX19" fmla="*/ 1678190 w 2836257"/>
                <a:gd name="connsiteY19" fmla="*/ 691080 h 3010110"/>
                <a:gd name="connsiteX20" fmla="*/ 2050150 w 2836257"/>
                <a:gd name="connsiteY20" fmla="*/ 931304 h 3010110"/>
                <a:gd name="connsiteX21" fmla="*/ 2282624 w 2836257"/>
                <a:gd name="connsiteY21" fmla="*/ 636836 h 3010110"/>
                <a:gd name="connsiteX22" fmla="*/ 2383363 w 2836257"/>
                <a:gd name="connsiteY22" fmla="*/ 946802 h 3010110"/>
                <a:gd name="connsiteX23" fmla="*/ 2584841 w 2836257"/>
                <a:gd name="connsiteY23" fmla="*/ 1171527 h 3010110"/>
                <a:gd name="connsiteX24" fmla="*/ 2832814 w 2836257"/>
                <a:gd name="connsiteY24" fmla="*/ 1814707 h 3010110"/>
                <a:gd name="connsiteX25" fmla="*/ 2685580 w 2836257"/>
                <a:gd name="connsiteY25" fmla="*/ 2411392 h 3010110"/>
                <a:gd name="connsiteX26" fmla="*/ 2112143 w 2836257"/>
                <a:gd name="connsiteY26" fmla="*/ 2798849 h 3010110"/>
                <a:gd name="connsiteX27" fmla="*/ 1507709 w 2836257"/>
                <a:gd name="connsiteY27"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135750 w 2836257"/>
                <a:gd name="connsiteY15" fmla="*/ 582592 h 3010110"/>
                <a:gd name="connsiteX16" fmla="*/ 1313980 w 2836257"/>
                <a:gd name="connsiteY16" fmla="*/ 652334 h 3010110"/>
                <a:gd name="connsiteX17" fmla="*/ 1608448 w 2836257"/>
                <a:gd name="connsiteY17" fmla="*/ 412110 h 3010110"/>
                <a:gd name="connsiteX18" fmla="*/ 1848672 w 2836257"/>
                <a:gd name="connsiteY18" fmla="*/ 78897 h 3010110"/>
                <a:gd name="connsiteX19" fmla="*/ 1678190 w 2836257"/>
                <a:gd name="connsiteY19" fmla="*/ 691080 h 3010110"/>
                <a:gd name="connsiteX20" fmla="*/ 2050150 w 2836257"/>
                <a:gd name="connsiteY20" fmla="*/ 931304 h 3010110"/>
                <a:gd name="connsiteX21" fmla="*/ 2282624 w 2836257"/>
                <a:gd name="connsiteY21" fmla="*/ 636836 h 3010110"/>
                <a:gd name="connsiteX22" fmla="*/ 2383363 w 2836257"/>
                <a:gd name="connsiteY22" fmla="*/ 946802 h 3010110"/>
                <a:gd name="connsiteX23" fmla="*/ 2584841 w 2836257"/>
                <a:gd name="connsiteY23" fmla="*/ 1171527 h 3010110"/>
                <a:gd name="connsiteX24" fmla="*/ 2832814 w 2836257"/>
                <a:gd name="connsiteY24" fmla="*/ 1814707 h 3010110"/>
                <a:gd name="connsiteX25" fmla="*/ 2685580 w 2836257"/>
                <a:gd name="connsiteY25" fmla="*/ 2411392 h 3010110"/>
                <a:gd name="connsiteX26" fmla="*/ 2112143 w 2836257"/>
                <a:gd name="connsiteY26" fmla="*/ 2798849 h 3010110"/>
                <a:gd name="connsiteX27" fmla="*/ 1507709 w 2836257"/>
                <a:gd name="connsiteY27"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375974 w 2836257"/>
                <a:gd name="connsiteY15" fmla="*/ 373365 h 3010110"/>
                <a:gd name="connsiteX16" fmla="*/ 1313980 w 2836257"/>
                <a:gd name="connsiteY16" fmla="*/ 652334 h 3010110"/>
                <a:gd name="connsiteX17" fmla="*/ 1608448 w 2836257"/>
                <a:gd name="connsiteY17" fmla="*/ 412110 h 3010110"/>
                <a:gd name="connsiteX18" fmla="*/ 1848672 w 2836257"/>
                <a:gd name="connsiteY18" fmla="*/ 78897 h 3010110"/>
                <a:gd name="connsiteX19" fmla="*/ 1678190 w 2836257"/>
                <a:gd name="connsiteY19" fmla="*/ 691080 h 3010110"/>
                <a:gd name="connsiteX20" fmla="*/ 2050150 w 2836257"/>
                <a:gd name="connsiteY20" fmla="*/ 931304 h 3010110"/>
                <a:gd name="connsiteX21" fmla="*/ 2282624 w 2836257"/>
                <a:gd name="connsiteY21" fmla="*/ 636836 h 3010110"/>
                <a:gd name="connsiteX22" fmla="*/ 2383363 w 2836257"/>
                <a:gd name="connsiteY22" fmla="*/ 946802 h 3010110"/>
                <a:gd name="connsiteX23" fmla="*/ 2584841 w 2836257"/>
                <a:gd name="connsiteY23" fmla="*/ 1171527 h 3010110"/>
                <a:gd name="connsiteX24" fmla="*/ 2832814 w 2836257"/>
                <a:gd name="connsiteY24" fmla="*/ 1814707 h 3010110"/>
                <a:gd name="connsiteX25" fmla="*/ 2685580 w 2836257"/>
                <a:gd name="connsiteY25" fmla="*/ 2411392 h 3010110"/>
                <a:gd name="connsiteX26" fmla="*/ 2112143 w 2836257"/>
                <a:gd name="connsiteY26" fmla="*/ 2798849 h 3010110"/>
                <a:gd name="connsiteX27" fmla="*/ 1507709 w 2836257"/>
                <a:gd name="connsiteY27"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375974 w 2836257"/>
                <a:gd name="connsiteY15" fmla="*/ 373365 h 3010110"/>
                <a:gd name="connsiteX16" fmla="*/ 1608448 w 2836257"/>
                <a:gd name="connsiteY16" fmla="*/ 412110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375974 w 2836257"/>
                <a:gd name="connsiteY15" fmla="*/ 373365 h 3010110"/>
                <a:gd name="connsiteX16" fmla="*/ 1600699 w 2836257"/>
                <a:gd name="connsiteY16" fmla="*/ 295873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75974 w 2836257"/>
                <a:gd name="connsiteY15" fmla="*/ 373365 h 3010110"/>
                <a:gd name="connsiteX16" fmla="*/ 1600699 w 2836257"/>
                <a:gd name="connsiteY16" fmla="*/ 295873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46791 w 2836257"/>
                <a:gd name="connsiteY15" fmla="*/ 276089 h 3010110"/>
                <a:gd name="connsiteX16" fmla="*/ 1600699 w 2836257"/>
                <a:gd name="connsiteY16" fmla="*/ 295873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46791 w 2836257"/>
                <a:gd name="connsiteY15" fmla="*/ 276089 h 3010110"/>
                <a:gd name="connsiteX16" fmla="*/ 1474240 w 2836257"/>
                <a:gd name="connsiteY16" fmla="*/ 140231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46791 w 2836257"/>
                <a:gd name="connsiteY15" fmla="*/ 276089 h 3010110"/>
                <a:gd name="connsiteX16" fmla="*/ 1474240 w 2836257"/>
                <a:gd name="connsiteY16" fmla="*/ 140231 h 3010110"/>
                <a:gd name="connsiteX17" fmla="*/ 1547115 w 2836257"/>
                <a:gd name="connsiteY17" fmla="*/ 487459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46791 w 2836257"/>
                <a:gd name="connsiteY15" fmla="*/ 276089 h 3010110"/>
                <a:gd name="connsiteX16" fmla="*/ 1474240 w 2836257"/>
                <a:gd name="connsiteY16" fmla="*/ 140231 h 3010110"/>
                <a:gd name="connsiteX17" fmla="*/ 1547115 w 2836257"/>
                <a:gd name="connsiteY17" fmla="*/ 487459 h 3010110"/>
                <a:gd name="connsiteX18" fmla="*/ 1678190 w 2836257"/>
                <a:gd name="connsiteY18" fmla="*/ 691080 h 3010110"/>
                <a:gd name="connsiteX19" fmla="*/ 1884780 w 2836257"/>
                <a:gd name="connsiteY19" fmla="*/ 775661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46791 w 2836257"/>
                <a:gd name="connsiteY15" fmla="*/ 276089 h 3010110"/>
                <a:gd name="connsiteX16" fmla="*/ 1474240 w 2836257"/>
                <a:gd name="connsiteY16" fmla="*/ 140231 h 3010110"/>
                <a:gd name="connsiteX17" fmla="*/ 1547115 w 2836257"/>
                <a:gd name="connsiteY17" fmla="*/ 487459 h 3010110"/>
                <a:gd name="connsiteX18" fmla="*/ 1678190 w 2836257"/>
                <a:gd name="connsiteY18" fmla="*/ 691080 h 3010110"/>
                <a:gd name="connsiteX19" fmla="*/ 1884780 w 2836257"/>
                <a:gd name="connsiteY19" fmla="*/ 775661 h 3010110"/>
                <a:gd name="connsiteX20" fmla="*/ 2165892 w 2836257"/>
                <a:gd name="connsiteY20" fmla="*/ 325551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46791 w 2836257"/>
                <a:gd name="connsiteY15" fmla="*/ 276089 h 3010110"/>
                <a:gd name="connsiteX16" fmla="*/ 1474240 w 2836257"/>
                <a:gd name="connsiteY16" fmla="*/ 140231 h 3010110"/>
                <a:gd name="connsiteX17" fmla="*/ 1547115 w 2836257"/>
                <a:gd name="connsiteY17" fmla="*/ 487459 h 3010110"/>
                <a:gd name="connsiteX18" fmla="*/ 1678190 w 2836257"/>
                <a:gd name="connsiteY18" fmla="*/ 691080 h 3010110"/>
                <a:gd name="connsiteX19" fmla="*/ 1884780 w 2836257"/>
                <a:gd name="connsiteY19" fmla="*/ 775661 h 3010110"/>
                <a:gd name="connsiteX20" fmla="*/ 2165892 w 2836257"/>
                <a:gd name="connsiteY20" fmla="*/ 325551 h 3010110"/>
                <a:gd name="connsiteX21" fmla="*/ 2169354 w 2836257"/>
                <a:gd name="connsiteY21" fmla="*/ 65497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51191"/>
                <a:gd name="connsiteY0" fmla="*/ 2806598 h 3010110"/>
                <a:gd name="connsiteX1" fmla="*/ 779289 w 2851191"/>
                <a:gd name="connsiteY1" fmla="*/ 3000327 h 3010110"/>
                <a:gd name="connsiteX2" fmla="*/ 306590 w 2851191"/>
                <a:gd name="connsiteY2" fmla="*/ 2535378 h 3010110"/>
                <a:gd name="connsiteX3" fmla="*/ 190353 w 2851191"/>
                <a:gd name="connsiteY3" fmla="*/ 1923195 h 3010110"/>
                <a:gd name="connsiteX4" fmla="*/ 4374 w 2851191"/>
                <a:gd name="connsiteY4" fmla="*/ 1496992 h 3010110"/>
                <a:gd name="connsiteX5" fmla="*/ 391831 w 2851191"/>
                <a:gd name="connsiteY5" fmla="*/ 1651975 h 3010110"/>
                <a:gd name="connsiteX6" fmla="*/ 469323 w 2851191"/>
                <a:gd name="connsiteY6" fmla="*/ 1450497 h 3010110"/>
                <a:gd name="connsiteX7" fmla="*/ 136109 w 2851191"/>
                <a:gd name="connsiteY7" fmla="*/ 1039792 h 3010110"/>
                <a:gd name="connsiteX8" fmla="*/ 322089 w 2851191"/>
                <a:gd name="connsiteY8" fmla="*/ 536097 h 3010110"/>
                <a:gd name="connsiteX9" fmla="*/ 438326 w 2851191"/>
                <a:gd name="connsiteY9" fmla="*/ 226131 h 3010110"/>
                <a:gd name="connsiteX10" fmla="*/ 484821 w 2851191"/>
                <a:gd name="connsiteY10" fmla="*/ 590341 h 3010110"/>
                <a:gd name="connsiteX11" fmla="*/ 802536 w 2851191"/>
                <a:gd name="connsiteY11" fmla="*/ 1405 h 3010110"/>
                <a:gd name="connsiteX12" fmla="*/ 771540 w 2851191"/>
                <a:gd name="connsiteY12" fmla="*/ 435358 h 3010110"/>
                <a:gd name="connsiteX13" fmla="*/ 849031 w 2851191"/>
                <a:gd name="connsiteY13" fmla="*/ 737575 h 3010110"/>
                <a:gd name="connsiteX14" fmla="*/ 1125858 w 2851191"/>
                <a:gd name="connsiteY14" fmla="*/ 305106 h 3010110"/>
                <a:gd name="connsiteX15" fmla="*/ 1346791 w 2851191"/>
                <a:gd name="connsiteY15" fmla="*/ 276089 h 3010110"/>
                <a:gd name="connsiteX16" fmla="*/ 1474240 w 2851191"/>
                <a:gd name="connsiteY16" fmla="*/ 140231 h 3010110"/>
                <a:gd name="connsiteX17" fmla="*/ 1547115 w 2851191"/>
                <a:gd name="connsiteY17" fmla="*/ 487459 h 3010110"/>
                <a:gd name="connsiteX18" fmla="*/ 1678190 w 2851191"/>
                <a:gd name="connsiteY18" fmla="*/ 691080 h 3010110"/>
                <a:gd name="connsiteX19" fmla="*/ 1884780 w 2851191"/>
                <a:gd name="connsiteY19" fmla="*/ 775661 h 3010110"/>
                <a:gd name="connsiteX20" fmla="*/ 2165892 w 2851191"/>
                <a:gd name="connsiteY20" fmla="*/ 325551 h 3010110"/>
                <a:gd name="connsiteX21" fmla="*/ 2169354 w 2851191"/>
                <a:gd name="connsiteY21" fmla="*/ 654972 h 3010110"/>
                <a:gd name="connsiteX22" fmla="*/ 2341649 w 2851191"/>
                <a:gd name="connsiteY22" fmla="*/ 1239620 h 3010110"/>
                <a:gd name="connsiteX23" fmla="*/ 2832814 w 2851191"/>
                <a:gd name="connsiteY23" fmla="*/ 1814707 h 3010110"/>
                <a:gd name="connsiteX24" fmla="*/ 2685580 w 2851191"/>
                <a:gd name="connsiteY24" fmla="*/ 2411392 h 3010110"/>
                <a:gd name="connsiteX25" fmla="*/ 2112143 w 2851191"/>
                <a:gd name="connsiteY25" fmla="*/ 2798849 h 3010110"/>
                <a:gd name="connsiteX26" fmla="*/ 1507709 w 2851191"/>
                <a:gd name="connsiteY26" fmla="*/ 2806598 h 3010110"/>
                <a:gd name="connsiteX0" fmla="*/ 1437967 w 2725048"/>
                <a:gd name="connsiteY0" fmla="*/ 2806598 h 3010110"/>
                <a:gd name="connsiteX1" fmla="*/ 779289 w 2725048"/>
                <a:gd name="connsiteY1" fmla="*/ 3000327 h 3010110"/>
                <a:gd name="connsiteX2" fmla="*/ 306590 w 2725048"/>
                <a:gd name="connsiteY2" fmla="*/ 2535378 h 3010110"/>
                <a:gd name="connsiteX3" fmla="*/ 190353 w 2725048"/>
                <a:gd name="connsiteY3" fmla="*/ 1923195 h 3010110"/>
                <a:gd name="connsiteX4" fmla="*/ 4374 w 2725048"/>
                <a:gd name="connsiteY4" fmla="*/ 1496992 h 3010110"/>
                <a:gd name="connsiteX5" fmla="*/ 391831 w 2725048"/>
                <a:gd name="connsiteY5" fmla="*/ 1651975 h 3010110"/>
                <a:gd name="connsiteX6" fmla="*/ 469323 w 2725048"/>
                <a:gd name="connsiteY6" fmla="*/ 1450497 h 3010110"/>
                <a:gd name="connsiteX7" fmla="*/ 136109 w 2725048"/>
                <a:gd name="connsiteY7" fmla="*/ 1039792 h 3010110"/>
                <a:gd name="connsiteX8" fmla="*/ 322089 w 2725048"/>
                <a:gd name="connsiteY8" fmla="*/ 536097 h 3010110"/>
                <a:gd name="connsiteX9" fmla="*/ 438326 w 2725048"/>
                <a:gd name="connsiteY9" fmla="*/ 226131 h 3010110"/>
                <a:gd name="connsiteX10" fmla="*/ 484821 w 2725048"/>
                <a:gd name="connsiteY10" fmla="*/ 590341 h 3010110"/>
                <a:gd name="connsiteX11" fmla="*/ 802536 w 2725048"/>
                <a:gd name="connsiteY11" fmla="*/ 1405 h 3010110"/>
                <a:gd name="connsiteX12" fmla="*/ 771540 w 2725048"/>
                <a:gd name="connsiteY12" fmla="*/ 435358 h 3010110"/>
                <a:gd name="connsiteX13" fmla="*/ 849031 w 2725048"/>
                <a:gd name="connsiteY13" fmla="*/ 737575 h 3010110"/>
                <a:gd name="connsiteX14" fmla="*/ 1125858 w 2725048"/>
                <a:gd name="connsiteY14" fmla="*/ 305106 h 3010110"/>
                <a:gd name="connsiteX15" fmla="*/ 1346791 w 2725048"/>
                <a:gd name="connsiteY15" fmla="*/ 276089 h 3010110"/>
                <a:gd name="connsiteX16" fmla="*/ 1474240 w 2725048"/>
                <a:gd name="connsiteY16" fmla="*/ 140231 h 3010110"/>
                <a:gd name="connsiteX17" fmla="*/ 1547115 w 2725048"/>
                <a:gd name="connsiteY17" fmla="*/ 487459 h 3010110"/>
                <a:gd name="connsiteX18" fmla="*/ 1678190 w 2725048"/>
                <a:gd name="connsiteY18" fmla="*/ 691080 h 3010110"/>
                <a:gd name="connsiteX19" fmla="*/ 1884780 w 2725048"/>
                <a:gd name="connsiteY19" fmla="*/ 775661 h 3010110"/>
                <a:gd name="connsiteX20" fmla="*/ 2165892 w 2725048"/>
                <a:gd name="connsiteY20" fmla="*/ 325551 h 3010110"/>
                <a:gd name="connsiteX21" fmla="*/ 2169354 w 2725048"/>
                <a:gd name="connsiteY21" fmla="*/ 654972 h 3010110"/>
                <a:gd name="connsiteX22" fmla="*/ 2341649 w 2725048"/>
                <a:gd name="connsiteY22" fmla="*/ 1239620 h 3010110"/>
                <a:gd name="connsiteX23" fmla="*/ 2638260 w 2725048"/>
                <a:gd name="connsiteY23" fmla="*/ 1853617 h 3010110"/>
                <a:gd name="connsiteX24" fmla="*/ 2685580 w 2725048"/>
                <a:gd name="connsiteY24" fmla="*/ 2411392 h 3010110"/>
                <a:gd name="connsiteX25" fmla="*/ 2112143 w 2725048"/>
                <a:gd name="connsiteY25" fmla="*/ 2798849 h 3010110"/>
                <a:gd name="connsiteX26" fmla="*/ 1507709 w 2725048"/>
                <a:gd name="connsiteY26" fmla="*/ 2806598 h 3010110"/>
                <a:gd name="connsiteX0" fmla="*/ 1437967 w 2641236"/>
                <a:gd name="connsiteY0" fmla="*/ 2806598 h 3010110"/>
                <a:gd name="connsiteX1" fmla="*/ 779289 w 2641236"/>
                <a:gd name="connsiteY1" fmla="*/ 3000327 h 3010110"/>
                <a:gd name="connsiteX2" fmla="*/ 306590 w 2641236"/>
                <a:gd name="connsiteY2" fmla="*/ 2535378 h 3010110"/>
                <a:gd name="connsiteX3" fmla="*/ 190353 w 2641236"/>
                <a:gd name="connsiteY3" fmla="*/ 1923195 h 3010110"/>
                <a:gd name="connsiteX4" fmla="*/ 4374 w 2641236"/>
                <a:gd name="connsiteY4" fmla="*/ 1496992 h 3010110"/>
                <a:gd name="connsiteX5" fmla="*/ 391831 w 2641236"/>
                <a:gd name="connsiteY5" fmla="*/ 1651975 h 3010110"/>
                <a:gd name="connsiteX6" fmla="*/ 469323 w 2641236"/>
                <a:gd name="connsiteY6" fmla="*/ 1450497 h 3010110"/>
                <a:gd name="connsiteX7" fmla="*/ 136109 w 2641236"/>
                <a:gd name="connsiteY7" fmla="*/ 1039792 h 3010110"/>
                <a:gd name="connsiteX8" fmla="*/ 322089 w 2641236"/>
                <a:gd name="connsiteY8" fmla="*/ 536097 h 3010110"/>
                <a:gd name="connsiteX9" fmla="*/ 438326 w 2641236"/>
                <a:gd name="connsiteY9" fmla="*/ 226131 h 3010110"/>
                <a:gd name="connsiteX10" fmla="*/ 484821 w 2641236"/>
                <a:gd name="connsiteY10" fmla="*/ 590341 h 3010110"/>
                <a:gd name="connsiteX11" fmla="*/ 802536 w 2641236"/>
                <a:gd name="connsiteY11" fmla="*/ 1405 h 3010110"/>
                <a:gd name="connsiteX12" fmla="*/ 771540 w 2641236"/>
                <a:gd name="connsiteY12" fmla="*/ 435358 h 3010110"/>
                <a:gd name="connsiteX13" fmla="*/ 849031 w 2641236"/>
                <a:gd name="connsiteY13" fmla="*/ 737575 h 3010110"/>
                <a:gd name="connsiteX14" fmla="*/ 1125858 w 2641236"/>
                <a:gd name="connsiteY14" fmla="*/ 305106 h 3010110"/>
                <a:gd name="connsiteX15" fmla="*/ 1346791 w 2641236"/>
                <a:gd name="connsiteY15" fmla="*/ 276089 h 3010110"/>
                <a:gd name="connsiteX16" fmla="*/ 1474240 w 2641236"/>
                <a:gd name="connsiteY16" fmla="*/ 140231 h 3010110"/>
                <a:gd name="connsiteX17" fmla="*/ 1547115 w 2641236"/>
                <a:gd name="connsiteY17" fmla="*/ 487459 h 3010110"/>
                <a:gd name="connsiteX18" fmla="*/ 1678190 w 2641236"/>
                <a:gd name="connsiteY18" fmla="*/ 691080 h 3010110"/>
                <a:gd name="connsiteX19" fmla="*/ 1884780 w 2641236"/>
                <a:gd name="connsiteY19" fmla="*/ 775661 h 3010110"/>
                <a:gd name="connsiteX20" fmla="*/ 2165892 w 2641236"/>
                <a:gd name="connsiteY20" fmla="*/ 325551 h 3010110"/>
                <a:gd name="connsiteX21" fmla="*/ 2169354 w 2641236"/>
                <a:gd name="connsiteY21" fmla="*/ 654972 h 3010110"/>
                <a:gd name="connsiteX22" fmla="*/ 2341649 w 2641236"/>
                <a:gd name="connsiteY22" fmla="*/ 1239620 h 3010110"/>
                <a:gd name="connsiteX23" fmla="*/ 2638260 w 2641236"/>
                <a:gd name="connsiteY23" fmla="*/ 1853617 h 3010110"/>
                <a:gd name="connsiteX24" fmla="*/ 2471571 w 2641236"/>
                <a:gd name="connsiteY24" fmla="*/ 2401664 h 3010110"/>
                <a:gd name="connsiteX25" fmla="*/ 2112143 w 2641236"/>
                <a:gd name="connsiteY25" fmla="*/ 2798849 h 3010110"/>
                <a:gd name="connsiteX26" fmla="*/ 1507709 w 2641236"/>
                <a:gd name="connsiteY26" fmla="*/ 2806598 h 3010110"/>
                <a:gd name="connsiteX0" fmla="*/ 1437967 w 2541119"/>
                <a:gd name="connsiteY0" fmla="*/ 2806598 h 3010110"/>
                <a:gd name="connsiteX1" fmla="*/ 779289 w 2541119"/>
                <a:gd name="connsiteY1" fmla="*/ 3000327 h 3010110"/>
                <a:gd name="connsiteX2" fmla="*/ 306590 w 2541119"/>
                <a:gd name="connsiteY2" fmla="*/ 2535378 h 3010110"/>
                <a:gd name="connsiteX3" fmla="*/ 190353 w 2541119"/>
                <a:gd name="connsiteY3" fmla="*/ 1923195 h 3010110"/>
                <a:gd name="connsiteX4" fmla="*/ 4374 w 2541119"/>
                <a:gd name="connsiteY4" fmla="*/ 1496992 h 3010110"/>
                <a:gd name="connsiteX5" fmla="*/ 391831 w 2541119"/>
                <a:gd name="connsiteY5" fmla="*/ 1651975 h 3010110"/>
                <a:gd name="connsiteX6" fmla="*/ 469323 w 2541119"/>
                <a:gd name="connsiteY6" fmla="*/ 1450497 h 3010110"/>
                <a:gd name="connsiteX7" fmla="*/ 136109 w 2541119"/>
                <a:gd name="connsiteY7" fmla="*/ 1039792 h 3010110"/>
                <a:gd name="connsiteX8" fmla="*/ 322089 w 2541119"/>
                <a:gd name="connsiteY8" fmla="*/ 536097 h 3010110"/>
                <a:gd name="connsiteX9" fmla="*/ 438326 w 2541119"/>
                <a:gd name="connsiteY9" fmla="*/ 226131 h 3010110"/>
                <a:gd name="connsiteX10" fmla="*/ 484821 w 2541119"/>
                <a:gd name="connsiteY10" fmla="*/ 590341 h 3010110"/>
                <a:gd name="connsiteX11" fmla="*/ 802536 w 2541119"/>
                <a:gd name="connsiteY11" fmla="*/ 1405 h 3010110"/>
                <a:gd name="connsiteX12" fmla="*/ 771540 w 2541119"/>
                <a:gd name="connsiteY12" fmla="*/ 435358 h 3010110"/>
                <a:gd name="connsiteX13" fmla="*/ 849031 w 2541119"/>
                <a:gd name="connsiteY13" fmla="*/ 737575 h 3010110"/>
                <a:gd name="connsiteX14" fmla="*/ 1125858 w 2541119"/>
                <a:gd name="connsiteY14" fmla="*/ 305106 h 3010110"/>
                <a:gd name="connsiteX15" fmla="*/ 1346791 w 2541119"/>
                <a:gd name="connsiteY15" fmla="*/ 276089 h 3010110"/>
                <a:gd name="connsiteX16" fmla="*/ 1474240 w 2541119"/>
                <a:gd name="connsiteY16" fmla="*/ 140231 h 3010110"/>
                <a:gd name="connsiteX17" fmla="*/ 1547115 w 2541119"/>
                <a:gd name="connsiteY17" fmla="*/ 487459 h 3010110"/>
                <a:gd name="connsiteX18" fmla="*/ 1678190 w 2541119"/>
                <a:gd name="connsiteY18" fmla="*/ 691080 h 3010110"/>
                <a:gd name="connsiteX19" fmla="*/ 1884780 w 2541119"/>
                <a:gd name="connsiteY19" fmla="*/ 775661 h 3010110"/>
                <a:gd name="connsiteX20" fmla="*/ 2165892 w 2541119"/>
                <a:gd name="connsiteY20" fmla="*/ 325551 h 3010110"/>
                <a:gd name="connsiteX21" fmla="*/ 2169354 w 2541119"/>
                <a:gd name="connsiteY21" fmla="*/ 654972 h 3010110"/>
                <a:gd name="connsiteX22" fmla="*/ 2341649 w 2541119"/>
                <a:gd name="connsiteY22" fmla="*/ 1239620 h 3010110"/>
                <a:gd name="connsiteX23" fmla="*/ 2531255 w 2541119"/>
                <a:gd name="connsiteY23" fmla="*/ 1746612 h 3010110"/>
                <a:gd name="connsiteX24" fmla="*/ 2471571 w 2541119"/>
                <a:gd name="connsiteY24" fmla="*/ 2401664 h 3010110"/>
                <a:gd name="connsiteX25" fmla="*/ 2112143 w 2541119"/>
                <a:gd name="connsiteY25" fmla="*/ 2798849 h 3010110"/>
                <a:gd name="connsiteX26" fmla="*/ 1507709 w 2541119"/>
                <a:gd name="connsiteY26" fmla="*/ 2806598 h 3010110"/>
                <a:gd name="connsiteX0" fmla="*/ 1437967 w 2541119"/>
                <a:gd name="connsiteY0" fmla="*/ 2806598 h 2892520"/>
                <a:gd name="connsiteX1" fmla="*/ 779289 w 2541119"/>
                <a:gd name="connsiteY1" fmla="*/ 2854412 h 2892520"/>
                <a:gd name="connsiteX2" fmla="*/ 306590 w 2541119"/>
                <a:gd name="connsiteY2" fmla="*/ 2535378 h 2892520"/>
                <a:gd name="connsiteX3" fmla="*/ 190353 w 2541119"/>
                <a:gd name="connsiteY3" fmla="*/ 1923195 h 2892520"/>
                <a:gd name="connsiteX4" fmla="*/ 4374 w 2541119"/>
                <a:gd name="connsiteY4" fmla="*/ 1496992 h 2892520"/>
                <a:gd name="connsiteX5" fmla="*/ 391831 w 2541119"/>
                <a:gd name="connsiteY5" fmla="*/ 1651975 h 2892520"/>
                <a:gd name="connsiteX6" fmla="*/ 469323 w 2541119"/>
                <a:gd name="connsiteY6" fmla="*/ 1450497 h 2892520"/>
                <a:gd name="connsiteX7" fmla="*/ 136109 w 2541119"/>
                <a:gd name="connsiteY7" fmla="*/ 1039792 h 2892520"/>
                <a:gd name="connsiteX8" fmla="*/ 322089 w 2541119"/>
                <a:gd name="connsiteY8" fmla="*/ 536097 h 2892520"/>
                <a:gd name="connsiteX9" fmla="*/ 438326 w 2541119"/>
                <a:gd name="connsiteY9" fmla="*/ 226131 h 2892520"/>
                <a:gd name="connsiteX10" fmla="*/ 484821 w 2541119"/>
                <a:gd name="connsiteY10" fmla="*/ 590341 h 2892520"/>
                <a:gd name="connsiteX11" fmla="*/ 802536 w 2541119"/>
                <a:gd name="connsiteY11" fmla="*/ 1405 h 2892520"/>
                <a:gd name="connsiteX12" fmla="*/ 771540 w 2541119"/>
                <a:gd name="connsiteY12" fmla="*/ 435358 h 2892520"/>
                <a:gd name="connsiteX13" fmla="*/ 849031 w 2541119"/>
                <a:gd name="connsiteY13" fmla="*/ 737575 h 2892520"/>
                <a:gd name="connsiteX14" fmla="*/ 1125858 w 2541119"/>
                <a:gd name="connsiteY14" fmla="*/ 305106 h 2892520"/>
                <a:gd name="connsiteX15" fmla="*/ 1346791 w 2541119"/>
                <a:gd name="connsiteY15" fmla="*/ 276089 h 2892520"/>
                <a:gd name="connsiteX16" fmla="*/ 1474240 w 2541119"/>
                <a:gd name="connsiteY16" fmla="*/ 140231 h 2892520"/>
                <a:gd name="connsiteX17" fmla="*/ 1547115 w 2541119"/>
                <a:gd name="connsiteY17" fmla="*/ 487459 h 2892520"/>
                <a:gd name="connsiteX18" fmla="*/ 1678190 w 2541119"/>
                <a:gd name="connsiteY18" fmla="*/ 691080 h 2892520"/>
                <a:gd name="connsiteX19" fmla="*/ 1884780 w 2541119"/>
                <a:gd name="connsiteY19" fmla="*/ 775661 h 2892520"/>
                <a:gd name="connsiteX20" fmla="*/ 2165892 w 2541119"/>
                <a:gd name="connsiteY20" fmla="*/ 325551 h 2892520"/>
                <a:gd name="connsiteX21" fmla="*/ 2169354 w 2541119"/>
                <a:gd name="connsiteY21" fmla="*/ 654972 h 2892520"/>
                <a:gd name="connsiteX22" fmla="*/ 2341649 w 2541119"/>
                <a:gd name="connsiteY22" fmla="*/ 1239620 h 2892520"/>
                <a:gd name="connsiteX23" fmla="*/ 2531255 w 2541119"/>
                <a:gd name="connsiteY23" fmla="*/ 1746612 h 2892520"/>
                <a:gd name="connsiteX24" fmla="*/ 2471571 w 2541119"/>
                <a:gd name="connsiteY24" fmla="*/ 2401664 h 2892520"/>
                <a:gd name="connsiteX25" fmla="*/ 2112143 w 2541119"/>
                <a:gd name="connsiteY25" fmla="*/ 2798849 h 2892520"/>
                <a:gd name="connsiteX26" fmla="*/ 1507709 w 2541119"/>
                <a:gd name="connsiteY26" fmla="*/ 2806598 h 2892520"/>
                <a:gd name="connsiteX0" fmla="*/ 1438289 w 2541441"/>
                <a:gd name="connsiteY0" fmla="*/ 2806598 h 2892520"/>
                <a:gd name="connsiteX1" fmla="*/ 779611 w 2541441"/>
                <a:gd name="connsiteY1" fmla="*/ 2854412 h 2892520"/>
                <a:gd name="connsiteX2" fmla="*/ 306912 w 2541441"/>
                <a:gd name="connsiteY2" fmla="*/ 2535378 h 2892520"/>
                <a:gd name="connsiteX3" fmla="*/ 390256 w 2541441"/>
                <a:gd name="connsiteY3" fmla="*/ 2321902 h 2892520"/>
                <a:gd name="connsiteX4" fmla="*/ 190675 w 2541441"/>
                <a:gd name="connsiteY4" fmla="*/ 1923195 h 2892520"/>
                <a:gd name="connsiteX5" fmla="*/ 4696 w 2541441"/>
                <a:gd name="connsiteY5" fmla="*/ 1496992 h 2892520"/>
                <a:gd name="connsiteX6" fmla="*/ 392153 w 2541441"/>
                <a:gd name="connsiteY6" fmla="*/ 1651975 h 2892520"/>
                <a:gd name="connsiteX7" fmla="*/ 469645 w 2541441"/>
                <a:gd name="connsiteY7" fmla="*/ 1450497 h 2892520"/>
                <a:gd name="connsiteX8" fmla="*/ 136431 w 2541441"/>
                <a:gd name="connsiteY8" fmla="*/ 1039792 h 2892520"/>
                <a:gd name="connsiteX9" fmla="*/ 322411 w 2541441"/>
                <a:gd name="connsiteY9" fmla="*/ 536097 h 2892520"/>
                <a:gd name="connsiteX10" fmla="*/ 438648 w 2541441"/>
                <a:gd name="connsiteY10" fmla="*/ 226131 h 2892520"/>
                <a:gd name="connsiteX11" fmla="*/ 485143 w 2541441"/>
                <a:gd name="connsiteY11" fmla="*/ 590341 h 2892520"/>
                <a:gd name="connsiteX12" fmla="*/ 802858 w 2541441"/>
                <a:gd name="connsiteY12" fmla="*/ 1405 h 2892520"/>
                <a:gd name="connsiteX13" fmla="*/ 771862 w 2541441"/>
                <a:gd name="connsiteY13" fmla="*/ 435358 h 2892520"/>
                <a:gd name="connsiteX14" fmla="*/ 849353 w 2541441"/>
                <a:gd name="connsiteY14" fmla="*/ 737575 h 2892520"/>
                <a:gd name="connsiteX15" fmla="*/ 1126180 w 2541441"/>
                <a:gd name="connsiteY15" fmla="*/ 305106 h 2892520"/>
                <a:gd name="connsiteX16" fmla="*/ 1347113 w 2541441"/>
                <a:gd name="connsiteY16" fmla="*/ 276089 h 2892520"/>
                <a:gd name="connsiteX17" fmla="*/ 1474562 w 2541441"/>
                <a:gd name="connsiteY17" fmla="*/ 140231 h 2892520"/>
                <a:gd name="connsiteX18" fmla="*/ 1547437 w 2541441"/>
                <a:gd name="connsiteY18" fmla="*/ 487459 h 2892520"/>
                <a:gd name="connsiteX19" fmla="*/ 1678512 w 2541441"/>
                <a:gd name="connsiteY19" fmla="*/ 691080 h 2892520"/>
                <a:gd name="connsiteX20" fmla="*/ 1885102 w 2541441"/>
                <a:gd name="connsiteY20" fmla="*/ 775661 h 2892520"/>
                <a:gd name="connsiteX21" fmla="*/ 2166214 w 2541441"/>
                <a:gd name="connsiteY21" fmla="*/ 325551 h 2892520"/>
                <a:gd name="connsiteX22" fmla="*/ 2169676 w 2541441"/>
                <a:gd name="connsiteY22" fmla="*/ 654972 h 2892520"/>
                <a:gd name="connsiteX23" fmla="*/ 2341971 w 2541441"/>
                <a:gd name="connsiteY23" fmla="*/ 1239620 h 2892520"/>
                <a:gd name="connsiteX24" fmla="*/ 2531577 w 2541441"/>
                <a:gd name="connsiteY24" fmla="*/ 1746612 h 2892520"/>
                <a:gd name="connsiteX25" fmla="*/ 2471893 w 2541441"/>
                <a:gd name="connsiteY25" fmla="*/ 2401664 h 2892520"/>
                <a:gd name="connsiteX26" fmla="*/ 2112465 w 2541441"/>
                <a:gd name="connsiteY26" fmla="*/ 2798849 h 2892520"/>
                <a:gd name="connsiteX27" fmla="*/ 1508031 w 2541441"/>
                <a:gd name="connsiteY27" fmla="*/ 2806598 h 2892520"/>
                <a:gd name="connsiteX0" fmla="*/ 1438289 w 2541441"/>
                <a:gd name="connsiteY0" fmla="*/ 2806598 h 2886813"/>
                <a:gd name="connsiteX1" fmla="*/ 779611 w 2541441"/>
                <a:gd name="connsiteY1" fmla="*/ 2854412 h 2886813"/>
                <a:gd name="connsiteX2" fmla="*/ 520921 w 2541441"/>
                <a:gd name="connsiteY2" fmla="*/ 2622927 h 2886813"/>
                <a:gd name="connsiteX3" fmla="*/ 390256 w 2541441"/>
                <a:gd name="connsiteY3" fmla="*/ 2321902 h 2886813"/>
                <a:gd name="connsiteX4" fmla="*/ 190675 w 2541441"/>
                <a:gd name="connsiteY4" fmla="*/ 1923195 h 2886813"/>
                <a:gd name="connsiteX5" fmla="*/ 4696 w 2541441"/>
                <a:gd name="connsiteY5" fmla="*/ 1496992 h 2886813"/>
                <a:gd name="connsiteX6" fmla="*/ 392153 w 2541441"/>
                <a:gd name="connsiteY6" fmla="*/ 1651975 h 2886813"/>
                <a:gd name="connsiteX7" fmla="*/ 469645 w 2541441"/>
                <a:gd name="connsiteY7" fmla="*/ 1450497 h 2886813"/>
                <a:gd name="connsiteX8" fmla="*/ 136431 w 2541441"/>
                <a:gd name="connsiteY8" fmla="*/ 1039792 h 2886813"/>
                <a:gd name="connsiteX9" fmla="*/ 322411 w 2541441"/>
                <a:gd name="connsiteY9" fmla="*/ 536097 h 2886813"/>
                <a:gd name="connsiteX10" fmla="*/ 438648 w 2541441"/>
                <a:gd name="connsiteY10" fmla="*/ 226131 h 2886813"/>
                <a:gd name="connsiteX11" fmla="*/ 485143 w 2541441"/>
                <a:gd name="connsiteY11" fmla="*/ 590341 h 2886813"/>
                <a:gd name="connsiteX12" fmla="*/ 802858 w 2541441"/>
                <a:gd name="connsiteY12" fmla="*/ 1405 h 2886813"/>
                <a:gd name="connsiteX13" fmla="*/ 771862 w 2541441"/>
                <a:gd name="connsiteY13" fmla="*/ 435358 h 2886813"/>
                <a:gd name="connsiteX14" fmla="*/ 849353 w 2541441"/>
                <a:gd name="connsiteY14" fmla="*/ 737575 h 2886813"/>
                <a:gd name="connsiteX15" fmla="*/ 1126180 w 2541441"/>
                <a:gd name="connsiteY15" fmla="*/ 305106 h 2886813"/>
                <a:gd name="connsiteX16" fmla="*/ 1347113 w 2541441"/>
                <a:gd name="connsiteY16" fmla="*/ 276089 h 2886813"/>
                <a:gd name="connsiteX17" fmla="*/ 1474562 w 2541441"/>
                <a:gd name="connsiteY17" fmla="*/ 140231 h 2886813"/>
                <a:gd name="connsiteX18" fmla="*/ 1547437 w 2541441"/>
                <a:gd name="connsiteY18" fmla="*/ 487459 h 2886813"/>
                <a:gd name="connsiteX19" fmla="*/ 1678512 w 2541441"/>
                <a:gd name="connsiteY19" fmla="*/ 691080 h 2886813"/>
                <a:gd name="connsiteX20" fmla="*/ 1885102 w 2541441"/>
                <a:gd name="connsiteY20" fmla="*/ 775661 h 2886813"/>
                <a:gd name="connsiteX21" fmla="*/ 2166214 w 2541441"/>
                <a:gd name="connsiteY21" fmla="*/ 325551 h 2886813"/>
                <a:gd name="connsiteX22" fmla="*/ 2169676 w 2541441"/>
                <a:gd name="connsiteY22" fmla="*/ 654972 h 2886813"/>
                <a:gd name="connsiteX23" fmla="*/ 2341971 w 2541441"/>
                <a:gd name="connsiteY23" fmla="*/ 1239620 h 2886813"/>
                <a:gd name="connsiteX24" fmla="*/ 2531577 w 2541441"/>
                <a:gd name="connsiteY24" fmla="*/ 1746612 h 2886813"/>
                <a:gd name="connsiteX25" fmla="*/ 2471893 w 2541441"/>
                <a:gd name="connsiteY25" fmla="*/ 2401664 h 2886813"/>
                <a:gd name="connsiteX26" fmla="*/ 2112465 w 2541441"/>
                <a:gd name="connsiteY26" fmla="*/ 2798849 h 2886813"/>
                <a:gd name="connsiteX27" fmla="*/ 1508031 w 2541441"/>
                <a:gd name="connsiteY27" fmla="*/ 2806598 h 2886813"/>
                <a:gd name="connsiteX0" fmla="*/ 1304398 w 2407550"/>
                <a:gd name="connsiteY0" fmla="*/ 2806598 h 2886813"/>
                <a:gd name="connsiteX1" fmla="*/ 645720 w 2407550"/>
                <a:gd name="connsiteY1" fmla="*/ 2854412 h 2886813"/>
                <a:gd name="connsiteX2" fmla="*/ 387030 w 2407550"/>
                <a:gd name="connsiteY2" fmla="*/ 2622927 h 2886813"/>
                <a:gd name="connsiteX3" fmla="*/ 256365 w 2407550"/>
                <a:gd name="connsiteY3" fmla="*/ 2321902 h 2886813"/>
                <a:gd name="connsiteX4" fmla="*/ 56784 w 2407550"/>
                <a:gd name="connsiteY4" fmla="*/ 1923195 h 2886813"/>
                <a:gd name="connsiteX5" fmla="*/ 113997 w 2407550"/>
                <a:gd name="connsiteY5" fmla="*/ 1740183 h 2886813"/>
                <a:gd name="connsiteX6" fmla="*/ 258262 w 2407550"/>
                <a:gd name="connsiteY6" fmla="*/ 1651975 h 2886813"/>
                <a:gd name="connsiteX7" fmla="*/ 335754 w 2407550"/>
                <a:gd name="connsiteY7" fmla="*/ 1450497 h 2886813"/>
                <a:gd name="connsiteX8" fmla="*/ 2540 w 2407550"/>
                <a:gd name="connsiteY8" fmla="*/ 1039792 h 2886813"/>
                <a:gd name="connsiteX9" fmla="*/ 188520 w 2407550"/>
                <a:gd name="connsiteY9" fmla="*/ 536097 h 2886813"/>
                <a:gd name="connsiteX10" fmla="*/ 304757 w 2407550"/>
                <a:gd name="connsiteY10" fmla="*/ 226131 h 2886813"/>
                <a:gd name="connsiteX11" fmla="*/ 351252 w 2407550"/>
                <a:gd name="connsiteY11" fmla="*/ 590341 h 2886813"/>
                <a:gd name="connsiteX12" fmla="*/ 668967 w 2407550"/>
                <a:gd name="connsiteY12" fmla="*/ 1405 h 2886813"/>
                <a:gd name="connsiteX13" fmla="*/ 637971 w 2407550"/>
                <a:gd name="connsiteY13" fmla="*/ 435358 h 2886813"/>
                <a:gd name="connsiteX14" fmla="*/ 715462 w 2407550"/>
                <a:gd name="connsiteY14" fmla="*/ 737575 h 2886813"/>
                <a:gd name="connsiteX15" fmla="*/ 992289 w 2407550"/>
                <a:gd name="connsiteY15" fmla="*/ 305106 h 2886813"/>
                <a:gd name="connsiteX16" fmla="*/ 1213222 w 2407550"/>
                <a:gd name="connsiteY16" fmla="*/ 276089 h 2886813"/>
                <a:gd name="connsiteX17" fmla="*/ 1340671 w 2407550"/>
                <a:gd name="connsiteY17" fmla="*/ 140231 h 2886813"/>
                <a:gd name="connsiteX18" fmla="*/ 1413546 w 2407550"/>
                <a:gd name="connsiteY18" fmla="*/ 487459 h 2886813"/>
                <a:gd name="connsiteX19" fmla="*/ 1544621 w 2407550"/>
                <a:gd name="connsiteY19" fmla="*/ 691080 h 2886813"/>
                <a:gd name="connsiteX20" fmla="*/ 1751211 w 2407550"/>
                <a:gd name="connsiteY20" fmla="*/ 775661 h 2886813"/>
                <a:gd name="connsiteX21" fmla="*/ 2032323 w 2407550"/>
                <a:gd name="connsiteY21" fmla="*/ 325551 h 2886813"/>
                <a:gd name="connsiteX22" fmla="*/ 2035785 w 2407550"/>
                <a:gd name="connsiteY22" fmla="*/ 654972 h 2886813"/>
                <a:gd name="connsiteX23" fmla="*/ 2208080 w 2407550"/>
                <a:gd name="connsiteY23" fmla="*/ 1239620 h 2886813"/>
                <a:gd name="connsiteX24" fmla="*/ 2397686 w 2407550"/>
                <a:gd name="connsiteY24" fmla="*/ 1746612 h 2886813"/>
                <a:gd name="connsiteX25" fmla="*/ 2338002 w 2407550"/>
                <a:gd name="connsiteY25" fmla="*/ 2401664 h 2886813"/>
                <a:gd name="connsiteX26" fmla="*/ 1978574 w 2407550"/>
                <a:gd name="connsiteY26" fmla="*/ 2798849 h 2886813"/>
                <a:gd name="connsiteX27" fmla="*/ 1374140 w 2407550"/>
                <a:gd name="connsiteY27" fmla="*/ 2806598 h 2886813"/>
                <a:gd name="connsiteX0" fmla="*/ 1304398 w 2407550"/>
                <a:gd name="connsiteY0" fmla="*/ 2806598 h 2886813"/>
                <a:gd name="connsiteX1" fmla="*/ 645720 w 2407550"/>
                <a:gd name="connsiteY1" fmla="*/ 2854412 h 2886813"/>
                <a:gd name="connsiteX2" fmla="*/ 387030 w 2407550"/>
                <a:gd name="connsiteY2" fmla="*/ 2622927 h 2886813"/>
                <a:gd name="connsiteX3" fmla="*/ 256365 w 2407550"/>
                <a:gd name="connsiteY3" fmla="*/ 2321902 h 2886813"/>
                <a:gd name="connsiteX4" fmla="*/ 280520 w 2407550"/>
                <a:gd name="connsiteY4" fmla="*/ 2069110 h 2886813"/>
                <a:gd name="connsiteX5" fmla="*/ 113997 w 2407550"/>
                <a:gd name="connsiteY5" fmla="*/ 1740183 h 2886813"/>
                <a:gd name="connsiteX6" fmla="*/ 258262 w 2407550"/>
                <a:gd name="connsiteY6" fmla="*/ 1651975 h 2886813"/>
                <a:gd name="connsiteX7" fmla="*/ 335754 w 2407550"/>
                <a:gd name="connsiteY7" fmla="*/ 1450497 h 2886813"/>
                <a:gd name="connsiteX8" fmla="*/ 2540 w 2407550"/>
                <a:gd name="connsiteY8" fmla="*/ 1039792 h 2886813"/>
                <a:gd name="connsiteX9" fmla="*/ 188520 w 2407550"/>
                <a:gd name="connsiteY9" fmla="*/ 536097 h 2886813"/>
                <a:gd name="connsiteX10" fmla="*/ 304757 w 2407550"/>
                <a:gd name="connsiteY10" fmla="*/ 226131 h 2886813"/>
                <a:gd name="connsiteX11" fmla="*/ 351252 w 2407550"/>
                <a:gd name="connsiteY11" fmla="*/ 590341 h 2886813"/>
                <a:gd name="connsiteX12" fmla="*/ 668967 w 2407550"/>
                <a:gd name="connsiteY12" fmla="*/ 1405 h 2886813"/>
                <a:gd name="connsiteX13" fmla="*/ 637971 w 2407550"/>
                <a:gd name="connsiteY13" fmla="*/ 435358 h 2886813"/>
                <a:gd name="connsiteX14" fmla="*/ 715462 w 2407550"/>
                <a:gd name="connsiteY14" fmla="*/ 737575 h 2886813"/>
                <a:gd name="connsiteX15" fmla="*/ 992289 w 2407550"/>
                <a:gd name="connsiteY15" fmla="*/ 305106 h 2886813"/>
                <a:gd name="connsiteX16" fmla="*/ 1213222 w 2407550"/>
                <a:gd name="connsiteY16" fmla="*/ 276089 h 2886813"/>
                <a:gd name="connsiteX17" fmla="*/ 1340671 w 2407550"/>
                <a:gd name="connsiteY17" fmla="*/ 140231 h 2886813"/>
                <a:gd name="connsiteX18" fmla="*/ 1413546 w 2407550"/>
                <a:gd name="connsiteY18" fmla="*/ 487459 h 2886813"/>
                <a:gd name="connsiteX19" fmla="*/ 1544621 w 2407550"/>
                <a:gd name="connsiteY19" fmla="*/ 691080 h 2886813"/>
                <a:gd name="connsiteX20" fmla="*/ 1751211 w 2407550"/>
                <a:gd name="connsiteY20" fmla="*/ 775661 h 2886813"/>
                <a:gd name="connsiteX21" fmla="*/ 2032323 w 2407550"/>
                <a:gd name="connsiteY21" fmla="*/ 325551 h 2886813"/>
                <a:gd name="connsiteX22" fmla="*/ 2035785 w 2407550"/>
                <a:gd name="connsiteY22" fmla="*/ 654972 h 2886813"/>
                <a:gd name="connsiteX23" fmla="*/ 2208080 w 2407550"/>
                <a:gd name="connsiteY23" fmla="*/ 1239620 h 2886813"/>
                <a:gd name="connsiteX24" fmla="*/ 2397686 w 2407550"/>
                <a:gd name="connsiteY24" fmla="*/ 1746612 h 2886813"/>
                <a:gd name="connsiteX25" fmla="*/ 2338002 w 2407550"/>
                <a:gd name="connsiteY25" fmla="*/ 2401664 h 2886813"/>
                <a:gd name="connsiteX26" fmla="*/ 1978574 w 2407550"/>
                <a:gd name="connsiteY26" fmla="*/ 2798849 h 2886813"/>
                <a:gd name="connsiteX27" fmla="*/ 1374140 w 2407550"/>
                <a:gd name="connsiteY27" fmla="*/ 2806598 h 2886813"/>
                <a:gd name="connsiteX0" fmla="*/ 1304398 w 2407550"/>
                <a:gd name="connsiteY0" fmla="*/ 2806598 h 2886813"/>
                <a:gd name="connsiteX1" fmla="*/ 645720 w 2407550"/>
                <a:gd name="connsiteY1" fmla="*/ 2854412 h 2886813"/>
                <a:gd name="connsiteX2" fmla="*/ 387030 w 2407550"/>
                <a:gd name="connsiteY2" fmla="*/ 2622927 h 2886813"/>
                <a:gd name="connsiteX3" fmla="*/ 256365 w 2407550"/>
                <a:gd name="connsiteY3" fmla="*/ 2321902 h 2886813"/>
                <a:gd name="connsiteX4" fmla="*/ 280520 w 2407550"/>
                <a:gd name="connsiteY4" fmla="*/ 2069110 h 2886813"/>
                <a:gd name="connsiteX5" fmla="*/ 113997 w 2407550"/>
                <a:gd name="connsiteY5" fmla="*/ 1740183 h 2886813"/>
                <a:gd name="connsiteX6" fmla="*/ 384722 w 2407550"/>
                <a:gd name="connsiteY6" fmla="*/ 1807617 h 2886813"/>
                <a:gd name="connsiteX7" fmla="*/ 335754 w 2407550"/>
                <a:gd name="connsiteY7" fmla="*/ 1450497 h 2886813"/>
                <a:gd name="connsiteX8" fmla="*/ 2540 w 2407550"/>
                <a:gd name="connsiteY8" fmla="*/ 1039792 h 2886813"/>
                <a:gd name="connsiteX9" fmla="*/ 188520 w 2407550"/>
                <a:gd name="connsiteY9" fmla="*/ 536097 h 2886813"/>
                <a:gd name="connsiteX10" fmla="*/ 304757 w 2407550"/>
                <a:gd name="connsiteY10" fmla="*/ 226131 h 2886813"/>
                <a:gd name="connsiteX11" fmla="*/ 351252 w 2407550"/>
                <a:gd name="connsiteY11" fmla="*/ 590341 h 2886813"/>
                <a:gd name="connsiteX12" fmla="*/ 668967 w 2407550"/>
                <a:gd name="connsiteY12" fmla="*/ 1405 h 2886813"/>
                <a:gd name="connsiteX13" fmla="*/ 637971 w 2407550"/>
                <a:gd name="connsiteY13" fmla="*/ 435358 h 2886813"/>
                <a:gd name="connsiteX14" fmla="*/ 715462 w 2407550"/>
                <a:gd name="connsiteY14" fmla="*/ 737575 h 2886813"/>
                <a:gd name="connsiteX15" fmla="*/ 992289 w 2407550"/>
                <a:gd name="connsiteY15" fmla="*/ 305106 h 2886813"/>
                <a:gd name="connsiteX16" fmla="*/ 1213222 w 2407550"/>
                <a:gd name="connsiteY16" fmla="*/ 276089 h 2886813"/>
                <a:gd name="connsiteX17" fmla="*/ 1340671 w 2407550"/>
                <a:gd name="connsiteY17" fmla="*/ 140231 h 2886813"/>
                <a:gd name="connsiteX18" fmla="*/ 1413546 w 2407550"/>
                <a:gd name="connsiteY18" fmla="*/ 487459 h 2886813"/>
                <a:gd name="connsiteX19" fmla="*/ 1544621 w 2407550"/>
                <a:gd name="connsiteY19" fmla="*/ 691080 h 2886813"/>
                <a:gd name="connsiteX20" fmla="*/ 1751211 w 2407550"/>
                <a:gd name="connsiteY20" fmla="*/ 775661 h 2886813"/>
                <a:gd name="connsiteX21" fmla="*/ 2032323 w 2407550"/>
                <a:gd name="connsiteY21" fmla="*/ 325551 h 2886813"/>
                <a:gd name="connsiteX22" fmla="*/ 2035785 w 2407550"/>
                <a:gd name="connsiteY22" fmla="*/ 654972 h 2886813"/>
                <a:gd name="connsiteX23" fmla="*/ 2208080 w 2407550"/>
                <a:gd name="connsiteY23" fmla="*/ 1239620 h 2886813"/>
                <a:gd name="connsiteX24" fmla="*/ 2397686 w 2407550"/>
                <a:gd name="connsiteY24" fmla="*/ 1746612 h 2886813"/>
                <a:gd name="connsiteX25" fmla="*/ 2338002 w 2407550"/>
                <a:gd name="connsiteY25" fmla="*/ 2401664 h 2886813"/>
                <a:gd name="connsiteX26" fmla="*/ 1978574 w 2407550"/>
                <a:gd name="connsiteY26" fmla="*/ 2798849 h 2886813"/>
                <a:gd name="connsiteX27" fmla="*/ 1374140 w 2407550"/>
                <a:gd name="connsiteY27" fmla="*/ 2806598 h 2886813"/>
                <a:gd name="connsiteX0" fmla="*/ 1381540 w 2484692"/>
                <a:gd name="connsiteY0" fmla="*/ 2806598 h 2886813"/>
                <a:gd name="connsiteX1" fmla="*/ 722862 w 2484692"/>
                <a:gd name="connsiteY1" fmla="*/ 2854412 h 2886813"/>
                <a:gd name="connsiteX2" fmla="*/ 464172 w 2484692"/>
                <a:gd name="connsiteY2" fmla="*/ 2622927 h 2886813"/>
                <a:gd name="connsiteX3" fmla="*/ 333507 w 2484692"/>
                <a:gd name="connsiteY3" fmla="*/ 2321902 h 2886813"/>
                <a:gd name="connsiteX4" fmla="*/ 357662 w 2484692"/>
                <a:gd name="connsiteY4" fmla="*/ 2069110 h 2886813"/>
                <a:gd name="connsiteX5" fmla="*/ 191139 w 2484692"/>
                <a:gd name="connsiteY5" fmla="*/ 1740183 h 2886813"/>
                <a:gd name="connsiteX6" fmla="*/ 461864 w 2484692"/>
                <a:gd name="connsiteY6" fmla="*/ 1807617 h 2886813"/>
                <a:gd name="connsiteX7" fmla="*/ 412896 w 2484692"/>
                <a:gd name="connsiteY7" fmla="*/ 1450497 h 2886813"/>
                <a:gd name="connsiteX8" fmla="*/ 1861 w 2484692"/>
                <a:gd name="connsiteY8" fmla="*/ 1263528 h 2886813"/>
                <a:gd name="connsiteX9" fmla="*/ 265662 w 2484692"/>
                <a:gd name="connsiteY9" fmla="*/ 536097 h 2886813"/>
                <a:gd name="connsiteX10" fmla="*/ 381899 w 2484692"/>
                <a:gd name="connsiteY10" fmla="*/ 226131 h 2886813"/>
                <a:gd name="connsiteX11" fmla="*/ 428394 w 2484692"/>
                <a:gd name="connsiteY11" fmla="*/ 590341 h 2886813"/>
                <a:gd name="connsiteX12" fmla="*/ 746109 w 2484692"/>
                <a:gd name="connsiteY12" fmla="*/ 1405 h 2886813"/>
                <a:gd name="connsiteX13" fmla="*/ 715113 w 2484692"/>
                <a:gd name="connsiteY13" fmla="*/ 435358 h 2886813"/>
                <a:gd name="connsiteX14" fmla="*/ 792604 w 2484692"/>
                <a:gd name="connsiteY14" fmla="*/ 737575 h 2886813"/>
                <a:gd name="connsiteX15" fmla="*/ 1069431 w 2484692"/>
                <a:gd name="connsiteY15" fmla="*/ 305106 h 2886813"/>
                <a:gd name="connsiteX16" fmla="*/ 1290364 w 2484692"/>
                <a:gd name="connsiteY16" fmla="*/ 276089 h 2886813"/>
                <a:gd name="connsiteX17" fmla="*/ 1417813 w 2484692"/>
                <a:gd name="connsiteY17" fmla="*/ 140231 h 2886813"/>
                <a:gd name="connsiteX18" fmla="*/ 1490688 w 2484692"/>
                <a:gd name="connsiteY18" fmla="*/ 487459 h 2886813"/>
                <a:gd name="connsiteX19" fmla="*/ 1621763 w 2484692"/>
                <a:gd name="connsiteY19" fmla="*/ 691080 h 2886813"/>
                <a:gd name="connsiteX20" fmla="*/ 1828353 w 2484692"/>
                <a:gd name="connsiteY20" fmla="*/ 775661 h 2886813"/>
                <a:gd name="connsiteX21" fmla="*/ 2109465 w 2484692"/>
                <a:gd name="connsiteY21" fmla="*/ 325551 h 2886813"/>
                <a:gd name="connsiteX22" fmla="*/ 2112927 w 2484692"/>
                <a:gd name="connsiteY22" fmla="*/ 654972 h 2886813"/>
                <a:gd name="connsiteX23" fmla="*/ 2285222 w 2484692"/>
                <a:gd name="connsiteY23" fmla="*/ 1239620 h 2886813"/>
                <a:gd name="connsiteX24" fmla="*/ 2474828 w 2484692"/>
                <a:gd name="connsiteY24" fmla="*/ 1746612 h 2886813"/>
                <a:gd name="connsiteX25" fmla="*/ 2415144 w 2484692"/>
                <a:gd name="connsiteY25" fmla="*/ 2401664 h 2886813"/>
                <a:gd name="connsiteX26" fmla="*/ 2055716 w 2484692"/>
                <a:gd name="connsiteY26" fmla="*/ 2798849 h 2886813"/>
                <a:gd name="connsiteX27" fmla="*/ 1451282 w 2484692"/>
                <a:gd name="connsiteY27" fmla="*/ 2806598 h 2886813"/>
                <a:gd name="connsiteX0" fmla="*/ 1381600 w 2484752"/>
                <a:gd name="connsiteY0" fmla="*/ 2806598 h 2886813"/>
                <a:gd name="connsiteX1" fmla="*/ 722922 w 2484752"/>
                <a:gd name="connsiteY1" fmla="*/ 2854412 h 2886813"/>
                <a:gd name="connsiteX2" fmla="*/ 464232 w 2484752"/>
                <a:gd name="connsiteY2" fmla="*/ 2622927 h 2886813"/>
                <a:gd name="connsiteX3" fmla="*/ 333567 w 2484752"/>
                <a:gd name="connsiteY3" fmla="*/ 2321902 h 2886813"/>
                <a:gd name="connsiteX4" fmla="*/ 357722 w 2484752"/>
                <a:gd name="connsiteY4" fmla="*/ 2069110 h 2886813"/>
                <a:gd name="connsiteX5" fmla="*/ 191199 w 2484752"/>
                <a:gd name="connsiteY5" fmla="*/ 1740183 h 2886813"/>
                <a:gd name="connsiteX6" fmla="*/ 461924 w 2484752"/>
                <a:gd name="connsiteY6" fmla="*/ 1807617 h 2886813"/>
                <a:gd name="connsiteX7" fmla="*/ 412956 w 2484752"/>
                <a:gd name="connsiteY7" fmla="*/ 1450497 h 2886813"/>
                <a:gd name="connsiteX8" fmla="*/ 1921 w 2484752"/>
                <a:gd name="connsiteY8" fmla="*/ 1263528 h 2886813"/>
                <a:gd name="connsiteX9" fmla="*/ 265722 w 2484752"/>
                <a:gd name="connsiteY9" fmla="*/ 536097 h 2886813"/>
                <a:gd name="connsiteX10" fmla="*/ 428454 w 2484752"/>
                <a:gd name="connsiteY10" fmla="*/ 590341 h 2886813"/>
                <a:gd name="connsiteX11" fmla="*/ 746169 w 2484752"/>
                <a:gd name="connsiteY11" fmla="*/ 1405 h 2886813"/>
                <a:gd name="connsiteX12" fmla="*/ 715173 w 2484752"/>
                <a:gd name="connsiteY12" fmla="*/ 435358 h 2886813"/>
                <a:gd name="connsiteX13" fmla="*/ 792664 w 2484752"/>
                <a:gd name="connsiteY13" fmla="*/ 737575 h 2886813"/>
                <a:gd name="connsiteX14" fmla="*/ 1069491 w 2484752"/>
                <a:gd name="connsiteY14" fmla="*/ 305106 h 2886813"/>
                <a:gd name="connsiteX15" fmla="*/ 1290424 w 2484752"/>
                <a:gd name="connsiteY15" fmla="*/ 276089 h 2886813"/>
                <a:gd name="connsiteX16" fmla="*/ 1417873 w 2484752"/>
                <a:gd name="connsiteY16" fmla="*/ 140231 h 2886813"/>
                <a:gd name="connsiteX17" fmla="*/ 1490748 w 2484752"/>
                <a:gd name="connsiteY17" fmla="*/ 487459 h 2886813"/>
                <a:gd name="connsiteX18" fmla="*/ 1621823 w 2484752"/>
                <a:gd name="connsiteY18" fmla="*/ 691080 h 2886813"/>
                <a:gd name="connsiteX19" fmla="*/ 1828413 w 2484752"/>
                <a:gd name="connsiteY19" fmla="*/ 775661 h 2886813"/>
                <a:gd name="connsiteX20" fmla="*/ 2109525 w 2484752"/>
                <a:gd name="connsiteY20" fmla="*/ 325551 h 2886813"/>
                <a:gd name="connsiteX21" fmla="*/ 2112987 w 2484752"/>
                <a:gd name="connsiteY21" fmla="*/ 654972 h 2886813"/>
                <a:gd name="connsiteX22" fmla="*/ 2285282 w 2484752"/>
                <a:gd name="connsiteY22" fmla="*/ 1239620 h 2886813"/>
                <a:gd name="connsiteX23" fmla="*/ 2474888 w 2484752"/>
                <a:gd name="connsiteY23" fmla="*/ 1746612 h 2886813"/>
                <a:gd name="connsiteX24" fmla="*/ 2415204 w 2484752"/>
                <a:gd name="connsiteY24" fmla="*/ 2401664 h 2886813"/>
                <a:gd name="connsiteX25" fmla="*/ 2055776 w 2484752"/>
                <a:gd name="connsiteY25" fmla="*/ 2798849 h 2886813"/>
                <a:gd name="connsiteX26" fmla="*/ 1451342 w 2484752"/>
                <a:gd name="connsiteY26" fmla="*/ 2806598 h 2886813"/>
                <a:gd name="connsiteX0" fmla="*/ 1381425 w 2484577"/>
                <a:gd name="connsiteY0" fmla="*/ 2820817 h 2901032"/>
                <a:gd name="connsiteX1" fmla="*/ 722747 w 2484577"/>
                <a:gd name="connsiteY1" fmla="*/ 2868631 h 2901032"/>
                <a:gd name="connsiteX2" fmla="*/ 464057 w 2484577"/>
                <a:gd name="connsiteY2" fmla="*/ 2637146 h 2901032"/>
                <a:gd name="connsiteX3" fmla="*/ 333392 w 2484577"/>
                <a:gd name="connsiteY3" fmla="*/ 2336121 h 2901032"/>
                <a:gd name="connsiteX4" fmla="*/ 357547 w 2484577"/>
                <a:gd name="connsiteY4" fmla="*/ 2083329 h 2901032"/>
                <a:gd name="connsiteX5" fmla="*/ 191024 w 2484577"/>
                <a:gd name="connsiteY5" fmla="*/ 1754402 h 2901032"/>
                <a:gd name="connsiteX6" fmla="*/ 461749 w 2484577"/>
                <a:gd name="connsiteY6" fmla="*/ 1821836 h 2901032"/>
                <a:gd name="connsiteX7" fmla="*/ 412781 w 2484577"/>
                <a:gd name="connsiteY7" fmla="*/ 1464716 h 2901032"/>
                <a:gd name="connsiteX8" fmla="*/ 1746 w 2484577"/>
                <a:gd name="connsiteY8" fmla="*/ 1277747 h 2901032"/>
                <a:gd name="connsiteX9" fmla="*/ 265547 w 2484577"/>
                <a:gd name="connsiteY9" fmla="*/ 550316 h 2901032"/>
                <a:gd name="connsiteX10" fmla="*/ 282364 w 2484577"/>
                <a:gd name="connsiteY10" fmla="*/ 1052032 h 2901032"/>
                <a:gd name="connsiteX11" fmla="*/ 745994 w 2484577"/>
                <a:gd name="connsiteY11" fmla="*/ 15624 h 2901032"/>
                <a:gd name="connsiteX12" fmla="*/ 714998 w 2484577"/>
                <a:gd name="connsiteY12" fmla="*/ 449577 h 2901032"/>
                <a:gd name="connsiteX13" fmla="*/ 792489 w 2484577"/>
                <a:gd name="connsiteY13" fmla="*/ 751794 h 2901032"/>
                <a:gd name="connsiteX14" fmla="*/ 1069316 w 2484577"/>
                <a:gd name="connsiteY14" fmla="*/ 319325 h 2901032"/>
                <a:gd name="connsiteX15" fmla="*/ 1290249 w 2484577"/>
                <a:gd name="connsiteY15" fmla="*/ 290308 h 2901032"/>
                <a:gd name="connsiteX16" fmla="*/ 1417698 w 2484577"/>
                <a:gd name="connsiteY16" fmla="*/ 154450 h 2901032"/>
                <a:gd name="connsiteX17" fmla="*/ 1490573 w 2484577"/>
                <a:gd name="connsiteY17" fmla="*/ 501678 h 2901032"/>
                <a:gd name="connsiteX18" fmla="*/ 1621648 w 2484577"/>
                <a:gd name="connsiteY18" fmla="*/ 705299 h 2901032"/>
                <a:gd name="connsiteX19" fmla="*/ 1828238 w 2484577"/>
                <a:gd name="connsiteY19" fmla="*/ 789880 h 2901032"/>
                <a:gd name="connsiteX20" fmla="*/ 2109350 w 2484577"/>
                <a:gd name="connsiteY20" fmla="*/ 339770 h 2901032"/>
                <a:gd name="connsiteX21" fmla="*/ 2112812 w 2484577"/>
                <a:gd name="connsiteY21" fmla="*/ 669191 h 2901032"/>
                <a:gd name="connsiteX22" fmla="*/ 2285107 w 2484577"/>
                <a:gd name="connsiteY22" fmla="*/ 1253839 h 2901032"/>
                <a:gd name="connsiteX23" fmla="*/ 2474713 w 2484577"/>
                <a:gd name="connsiteY23" fmla="*/ 1760831 h 2901032"/>
                <a:gd name="connsiteX24" fmla="*/ 2415029 w 2484577"/>
                <a:gd name="connsiteY24" fmla="*/ 2415883 h 2901032"/>
                <a:gd name="connsiteX25" fmla="*/ 2055601 w 2484577"/>
                <a:gd name="connsiteY25" fmla="*/ 2813068 h 2901032"/>
                <a:gd name="connsiteX26" fmla="*/ 1451167 w 2484577"/>
                <a:gd name="connsiteY26" fmla="*/ 2820817 h 2901032"/>
                <a:gd name="connsiteX0" fmla="*/ 1381425 w 2484577"/>
                <a:gd name="connsiteY0" fmla="*/ 2671895 h 2752110"/>
                <a:gd name="connsiteX1" fmla="*/ 722747 w 2484577"/>
                <a:gd name="connsiteY1" fmla="*/ 2719709 h 2752110"/>
                <a:gd name="connsiteX2" fmla="*/ 464057 w 2484577"/>
                <a:gd name="connsiteY2" fmla="*/ 2488224 h 2752110"/>
                <a:gd name="connsiteX3" fmla="*/ 333392 w 2484577"/>
                <a:gd name="connsiteY3" fmla="*/ 2187199 h 2752110"/>
                <a:gd name="connsiteX4" fmla="*/ 357547 w 2484577"/>
                <a:gd name="connsiteY4" fmla="*/ 1934407 h 2752110"/>
                <a:gd name="connsiteX5" fmla="*/ 191024 w 2484577"/>
                <a:gd name="connsiteY5" fmla="*/ 1605480 h 2752110"/>
                <a:gd name="connsiteX6" fmla="*/ 461749 w 2484577"/>
                <a:gd name="connsiteY6" fmla="*/ 1672914 h 2752110"/>
                <a:gd name="connsiteX7" fmla="*/ 412781 w 2484577"/>
                <a:gd name="connsiteY7" fmla="*/ 1315794 h 2752110"/>
                <a:gd name="connsiteX8" fmla="*/ 1746 w 2484577"/>
                <a:gd name="connsiteY8" fmla="*/ 1128825 h 2752110"/>
                <a:gd name="connsiteX9" fmla="*/ 265547 w 2484577"/>
                <a:gd name="connsiteY9" fmla="*/ 401394 h 2752110"/>
                <a:gd name="connsiteX10" fmla="*/ 282364 w 2484577"/>
                <a:gd name="connsiteY10" fmla="*/ 903110 h 2752110"/>
                <a:gd name="connsiteX11" fmla="*/ 531985 w 2484577"/>
                <a:gd name="connsiteY11" fmla="*/ 51528 h 2752110"/>
                <a:gd name="connsiteX12" fmla="*/ 714998 w 2484577"/>
                <a:gd name="connsiteY12" fmla="*/ 300655 h 2752110"/>
                <a:gd name="connsiteX13" fmla="*/ 792489 w 2484577"/>
                <a:gd name="connsiteY13" fmla="*/ 602872 h 2752110"/>
                <a:gd name="connsiteX14" fmla="*/ 1069316 w 2484577"/>
                <a:gd name="connsiteY14" fmla="*/ 170403 h 2752110"/>
                <a:gd name="connsiteX15" fmla="*/ 1290249 w 2484577"/>
                <a:gd name="connsiteY15" fmla="*/ 141386 h 2752110"/>
                <a:gd name="connsiteX16" fmla="*/ 1417698 w 2484577"/>
                <a:gd name="connsiteY16" fmla="*/ 5528 h 2752110"/>
                <a:gd name="connsiteX17" fmla="*/ 1490573 w 2484577"/>
                <a:gd name="connsiteY17" fmla="*/ 352756 h 2752110"/>
                <a:gd name="connsiteX18" fmla="*/ 1621648 w 2484577"/>
                <a:gd name="connsiteY18" fmla="*/ 556377 h 2752110"/>
                <a:gd name="connsiteX19" fmla="*/ 1828238 w 2484577"/>
                <a:gd name="connsiteY19" fmla="*/ 640958 h 2752110"/>
                <a:gd name="connsiteX20" fmla="*/ 2109350 w 2484577"/>
                <a:gd name="connsiteY20" fmla="*/ 190848 h 2752110"/>
                <a:gd name="connsiteX21" fmla="*/ 2112812 w 2484577"/>
                <a:gd name="connsiteY21" fmla="*/ 520269 h 2752110"/>
                <a:gd name="connsiteX22" fmla="*/ 2285107 w 2484577"/>
                <a:gd name="connsiteY22" fmla="*/ 1104917 h 2752110"/>
                <a:gd name="connsiteX23" fmla="*/ 2474713 w 2484577"/>
                <a:gd name="connsiteY23" fmla="*/ 1611909 h 2752110"/>
                <a:gd name="connsiteX24" fmla="*/ 2415029 w 2484577"/>
                <a:gd name="connsiteY24" fmla="*/ 2266961 h 2752110"/>
                <a:gd name="connsiteX25" fmla="*/ 2055601 w 2484577"/>
                <a:gd name="connsiteY25" fmla="*/ 2664146 h 2752110"/>
                <a:gd name="connsiteX26" fmla="*/ 1451167 w 2484577"/>
                <a:gd name="connsiteY26" fmla="*/ 2671895 h 2752110"/>
                <a:gd name="connsiteX0" fmla="*/ 1381425 w 2484577"/>
                <a:gd name="connsiteY0" fmla="*/ 2671895 h 2752110"/>
                <a:gd name="connsiteX1" fmla="*/ 722747 w 2484577"/>
                <a:gd name="connsiteY1" fmla="*/ 2719709 h 2752110"/>
                <a:gd name="connsiteX2" fmla="*/ 464057 w 2484577"/>
                <a:gd name="connsiteY2" fmla="*/ 2488224 h 2752110"/>
                <a:gd name="connsiteX3" fmla="*/ 333392 w 2484577"/>
                <a:gd name="connsiteY3" fmla="*/ 2187199 h 2752110"/>
                <a:gd name="connsiteX4" fmla="*/ 357547 w 2484577"/>
                <a:gd name="connsiteY4" fmla="*/ 1934407 h 2752110"/>
                <a:gd name="connsiteX5" fmla="*/ 191024 w 2484577"/>
                <a:gd name="connsiteY5" fmla="*/ 1605480 h 2752110"/>
                <a:gd name="connsiteX6" fmla="*/ 461749 w 2484577"/>
                <a:gd name="connsiteY6" fmla="*/ 1672914 h 2752110"/>
                <a:gd name="connsiteX7" fmla="*/ 412781 w 2484577"/>
                <a:gd name="connsiteY7" fmla="*/ 1315794 h 2752110"/>
                <a:gd name="connsiteX8" fmla="*/ 1746 w 2484577"/>
                <a:gd name="connsiteY8" fmla="*/ 1128825 h 2752110"/>
                <a:gd name="connsiteX9" fmla="*/ 265547 w 2484577"/>
                <a:gd name="connsiteY9" fmla="*/ 401394 h 2752110"/>
                <a:gd name="connsiteX10" fmla="*/ 282364 w 2484577"/>
                <a:gd name="connsiteY10" fmla="*/ 903110 h 2752110"/>
                <a:gd name="connsiteX11" fmla="*/ 531985 w 2484577"/>
                <a:gd name="connsiteY11" fmla="*/ 51528 h 2752110"/>
                <a:gd name="connsiteX12" fmla="*/ 578811 w 2484577"/>
                <a:gd name="connsiteY12" fmla="*/ 378477 h 2752110"/>
                <a:gd name="connsiteX13" fmla="*/ 792489 w 2484577"/>
                <a:gd name="connsiteY13" fmla="*/ 602872 h 2752110"/>
                <a:gd name="connsiteX14" fmla="*/ 1069316 w 2484577"/>
                <a:gd name="connsiteY14" fmla="*/ 170403 h 2752110"/>
                <a:gd name="connsiteX15" fmla="*/ 1290249 w 2484577"/>
                <a:gd name="connsiteY15" fmla="*/ 141386 h 2752110"/>
                <a:gd name="connsiteX16" fmla="*/ 1417698 w 2484577"/>
                <a:gd name="connsiteY16" fmla="*/ 5528 h 2752110"/>
                <a:gd name="connsiteX17" fmla="*/ 1490573 w 2484577"/>
                <a:gd name="connsiteY17" fmla="*/ 352756 h 2752110"/>
                <a:gd name="connsiteX18" fmla="*/ 1621648 w 2484577"/>
                <a:gd name="connsiteY18" fmla="*/ 556377 h 2752110"/>
                <a:gd name="connsiteX19" fmla="*/ 1828238 w 2484577"/>
                <a:gd name="connsiteY19" fmla="*/ 640958 h 2752110"/>
                <a:gd name="connsiteX20" fmla="*/ 2109350 w 2484577"/>
                <a:gd name="connsiteY20" fmla="*/ 190848 h 2752110"/>
                <a:gd name="connsiteX21" fmla="*/ 2112812 w 2484577"/>
                <a:gd name="connsiteY21" fmla="*/ 520269 h 2752110"/>
                <a:gd name="connsiteX22" fmla="*/ 2285107 w 2484577"/>
                <a:gd name="connsiteY22" fmla="*/ 1104917 h 2752110"/>
                <a:gd name="connsiteX23" fmla="*/ 2474713 w 2484577"/>
                <a:gd name="connsiteY23" fmla="*/ 1611909 h 2752110"/>
                <a:gd name="connsiteX24" fmla="*/ 2415029 w 2484577"/>
                <a:gd name="connsiteY24" fmla="*/ 2266961 h 2752110"/>
                <a:gd name="connsiteX25" fmla="*/ 2055601 w 2484577"/>
                <a:gd name="connsiteY25" fmla="*/ 2664146 h 2752110"/>
                <a:gd name="connsiteX26" fmla="*/ 1451167 w 2484577"/>
                <a:gd name="connsiteY26" fmla="*/ 2671895 h 2752110"/>
                <a:gd name="connsiteX0" fmla="*/ 1381425 w 2484577"/>
                <a:gd name="connsiteY0" fmla="*/ 2672974 h 2753189"/>
                <a:gd name="connsiteX1" fmla="*/ 722747 w 2484577"/>
                <a:gd name="connsiteY1" fmla="*/ 2720788 h 2753189"/>
                <a:gd name="connsiteX2" fmla="*/ 464057 w 2484577"/>
                <a:gd name="connsiteY2" fmla="*/ 2489303 h 2753189"/>
                <a:gd name="connsiteX3" fmla="*/ 333392 w 2484577"/>
                <a:gd name="connsiteY3" fmla="*/ 2188278 h 2753189"/>
                <a:gd name="connsiteX4" fmla="*/ 357547 w 2484577"/>
                <a:gd name="connsiteY4" fmla="*/ 1935486 h 2753189"/>
                <a:gd name="connsiteX5" fmla="*/ 191024 w 2484577"/>
                <a:gd name="connsiteY5" fmla="*/ 1606559 h 2753189"/>
                <a:gd name="connsiteX6" fmla="*/ 461749 w 2484577"/>
                <a:gd name="connsiteY6" fmla="*/ 1673993 h 2753189"/>
                <a:gd name="connsiteX7" fmla="*/ 412781 w 2484577"/>
                <a:gd name="connsiteY7" fmla="*/ 1316873 h 2753189"/>
                <a:gd name="connsiteX8" fmla="*/ 1746 w 2484577"/>
                <a:gd name="connsiteY8" fmla="*/ 1129904 h 2753189"/>
                <a:gd name="connsiteX9" fmla="*/ 265547 w 2484577"/>
                <a:gd name="connsiteY9" fmla="*/ 402473 h 2753189"/>
                <a:gd name="connsiteX10" fmla="*/ 282364 w 2484577"/>
                <a:gd name="connsiteY10" fmla="*/ 904189 h 2753189"/>
                <a:gd name="connsiteX11" fmla="*/ 531985 w 2484577"/>
                <a:gd name="connsiteY11" fmla="*/ 52607 h 2753189"/>
                <a:gd name="connsiteX12" fmla="*/ 578811 w 2484577"/>
                <a:gd name="connsiteY12" fmla="*/ 379556 h 2753189"/>
                <a:gd name="connsiteX13" fmla="*/ 792489 w 2484577"/>
                <a:gd name="connsiteY13" fmla="*/ 603951 h 2753189"/>
                <a:gd name="connsiteX14" fmla="*/ 962312 w 2484577"/>
                <a:gd name="connsiteY14" fmla="*/ 346580 h 2753189"/>
                <a:gd name="connsiteX15" fmla="*/ 1290249 w 2484577"/>
                <a:gd name="connsiteY15" fmla="*/ 142465 h 2753189"/>
                <a:gd name="connsiteX16" fmla="*/ 1417698 w 2484577"/>
                <a:gd name="connsiteY16" fmla="*/ 6607 h 2753189"/>
                <a:gd name="connsiteX17" fmla="*/ 1490573 w 2484577"/>
                <a:gd name="connsiteY17" fmla="*/ 353835 h 2753189"/>
                <a:gd name="connsiteX18" fmla="*/ 1621648 w 2484577"/>
                <a:gd name="connsiteY18" fmla="*/ 557456 h 2753189"/>
                <a:gd name="connsiteX19" fmla="*/ 1828238 w 2484577"/>
                <a:gd name="connsiteY19" fmla="*/ 642037 h 2753189"/>
                <a:gd name="connsiteX20" fmla="*/ 2109350 w 2484577"/>
                <a:gd name="connsiteY20" fmla="*/ 191927 h 2753189"/>
                <a:gd name="connsiteX21" fmla="*/ 2112812 w 2484577"/>
                <a:gd name="connsiteY21" fmla="*/ 521348 h 2753189"/>
                <a:gd name="connsiteX22" fmla="*/ 2285107 w 2484577"/>
                <a:gd name="connsiteY22" fmla="*/ 1105996 h 2753189"/>
                <a:gd name="connsiteX23" fmla="*/ 2474713 w 2484577"/>
                <a:gd name="connsiteY23" fmla="*/ 1612988 h 2753189"/>
                <a:gd name="connsiteX24" fmla="*/ 2415029 w 2484577"/>
                <a:gd name="connsiteY24" fmla="*/ 2268040 h 2753189"/>
                <a:gd name="connsiteX25" fmla="*/ 2055601 w 2484577"/>
                <a:gd name="connsiteY25" fmla="*/ 2665225 h 2753189"/>
                <a:gd name="connsiteX26" fmla="*/ 1451167 w 2484577"/>
                <a:gd name="connsiteY26" fmla="*/ 2672974 h 2753189"/>
                <a:gd name="connsiteX0" fmla="*/ 1381425 w 2816311"/>
                <a:gd name="connsiteY0" fmla="*/ 2672974 h 2753189"/>
                <a:gd name="connsiteX1" fmla="*/ 722747 w 2816311"/>
                <a:gd name="connsiteY1" fmla="*/ 2720788 h 2753189"/>
                <a:gd name="connsiteX2" fmla="*/ 464057 w 2816311"/>
                <a:gd name="connsiteY2" fmla="*/ 2489303 h 2753189"/>
                <a:gd name="connsiteX3" fmla="*/ 333392 w 2816311"/>
                <a:gd name="connsiteY3" fmla="*/ 2188278 h 2753189"/>
                <a:gd name="connsiteX4" fmla="*/ 357547 w 2816311"/>
                <a:gd name="connsiteY4" fmla="*/ 1935486 h 2753189"/>
                <a:gd name="connsiteX5" fmla="*/ 191024 w 2816311"/>
                <a:gd name="connsiteY5" fmla="*/ 1606559 h 2753189"/>
                <a:gd name="connsiteX6" fmla="*/ 461749 w 2816311"/>
                <a:gd name="connsiteY6" fmla="*/ 1673993 h 2753189"/>
                <a:gd name="connsiteX7" fmla="*/ 412781 w 2816311"/>
                <a:gd name="connsiteY7" fmla="*/ 1316873 h 2753189"/>
                <a:gd name="connsiteX8" fmla="*/ 1746 w 2816311"/>
                <a:gd name="connsiteY8" fmla="*/ 1129904 h 2753189"/>
                <a:gd name="connsiteX9" fmla="*/ 265547 w 2816311"/>
                <a:gd name="connsiteY9" fmla="*/ 402473 h 2753189"/>
                <a:gd name="connsiteX10" fmla="*/ 282364 w 2816311"/>
                <a:gd name="connsiteY10" fmla="*/ 904189 h 2753189"/>
                <a:gd name="connsiteX11" fmla="*/ 531985 w 2816311"/>
                <a:gd name="connsiteY11" fmla="*/ 52607 h 2753189"/>
                <a:gd name="connsiteX12" fmla="*/ 578811 w 2816311"/>
                <a:gd name="connsiteY12" fmla="*/ 379556 h 2753189"/>
                <a:gd name="connsiteX13" fmla="*/ 792489 w 2816311"/>
                <a:gd name="connsiteY13" fmla="*/ 603951 h 2753189"/>
                <a:gd name="connsiteX14" fmla="*/ 962312 w 2816311"/>
                <a:gd name="connsiteY14" fmla="*/ 346580 h 2753189"/>
                <a:gd name="connsiteX15" fmla="*/ 1290249 w 2816311"/>
                <a:gd name="connsiteY15" fmla="*/ 142465 h 2753189"/>
                <a:gd name="connsiteX16" fmla="*/ 1417698 w 2816311"/>
                <a:gd name="connsiteY16" fmla="*/ 6607 h 2753189"/>
                <a:gd name="connsiteX17" fmla="*/ 1490573 w 2816311"/>
                <a:gd name="connsiteY17" fmla="*/ 353835 h 2753189"/>
                <a:gd name="connsiteX18" fmla="*/ 1621648 w 2816311"/>
                <a:gd name="connsiteY18" fmla="*/ 557456 h 2753189"/>
                <a:gd name="connsiteX19" fmla="*/ 1828238 w 2816311"/>
                <a:gd name="connsiteY19" fmla="*/ 642037 h 2753189"/>
                <a:gd name="connsiteX20" fmla="*/ 2109350 w 2816311"/>
                <a:gd name="connsiteY20" fmla="*/ 191927 h 2753189"/>
                <a:gd name="connsiteX21" fmla="*/ 2112812 w 2816311"/>
                <a:gd name="connsiteY21" fmla="*/ 521348 h 2753189"/>
                <a:gd name="connsiteX22" fmla="*/ 2285107 w 2816311"/>
                <a:gd name="connsiteY22" fmla="*/ 1105996 h 2753189"/>
                <a:gd name="connsiteX23" fmla="*/ 2815181 w 2816311"/>
                <a:gd name="connsiteY23" fmla="*/ 873686 h 2753189"/>
                <a:gd name="connsiteX24" fmla="*/ 2415029 w 2816311"/>
                <a:gd name="connsiteY24" fmla="*/ 2268040 h 2753189"/>
                <a:gd name="connsiteX25" fmla="*/ 2055601 w 2816311"/>
                <a:gd name="connsiteY25" fmla="*/ 2665225 h 2753189"/>
                <a:gd name="connsiteX26" fmla="*/ 1451167 w 2816311"/>
                <a:gd name="connsiteY26" fmla="*/ 2672974 h 2753189"/>
                <a:gd name="connsiteX0" fmla="*/ 1381425 w 2820368"/>
                <a:gd name="connsiteY0" fmla="*/ 2672974 h 2753189"/>
                <a:gd name="connsiteX1" fmla="*/ 722747 w 2820368"/>
                <a:gd name="connsiteY1" fmla="*/ 2720788 h 2753189"/>
                <a:gd name="connsiteX2" fmla="*/ 464057 w 2820368"/>
                <a:gd name="connsiteY2" fmla="*/ 2489303 h 2753189"/>
                <a:gd name="connsiteX3" fmla="*/ 333392 w 2820368"/>
                <a:gd name="connsiteY3" fmla="*/ 2188278 h 2753189"/>
                <a:gd name="connsiteX4" fmla="*/ 357547 w 2820368"/>
                <a:gd name="connsiteY4" fmla="*/ 1935486 h 2753189"/>
                <a:gd name="connsiteX5" fmla="*/ 191024 w 2820368"/>
                <a:gd name="connsiteY5" fmla="*/ 1606559 h 2753189"/>
                <a:gd name="connsiteX6" fmla="*/ 461749 w 2820368"/>
                <a:gd name="connsiteY6" fmla="*/ 1673993 h 2753189"/>
                <a:gd name="connsiteX7" fmla="*/ 412781 w 2820368"/>
                <a:gd name="connsiteY7" fmla="*/ 1316873 h 2753189"/>
                <a:gd name="connsiteX8" fmla="*/ 1746 w 2820368"/>
                <a:gd name="connsiteY8" fmla="*/ 1129904 h 2753189"/>
                <a:gd name="connsiteX9" fmla="*/ 265547 w 2820368"/>
                <a:gd name="connsiteY9" fmla="*/ 402473 h 2753189"/>
                <a:gd name="connsiteX10" fmla="*/ 282364 w 2820368"/>
                <a:gd name="connsiteY10" fmla="*/ 904189 h 2753189"/>
                <a:gd name="connsiteX11" fmla="*/ 531985 w 2820368"/>
                <a:gd name="connsiteY11" fmla="*/ 52607 h 2753189"/>
                <a:gd name="connsiteX12" fmla="*/ 578811 w 2820368"/>
                <a:gd name="connsiteY12" fmla="*/ 379556 h 2753189"/>
                <a:gd name="connsiteX13" fmla="*/ 792489 w 2820368"/>
                <a:gd name="connsiteY13" fmla="*/ 603951 h 2753189"/>
                <a:gd name="connsiteX14" fmla="*/ 962312 w 2820368"/>
                <a:gd name="connsiteY14" fmla="*/ 346580 h 2753189"/>
                <a:gd name="connsiteX15" fmla="*/ 1290249 w 2820368"/>
                <a:gd name="connsiteY15" fmla="*/ 142465 h 2753189"/>
                <a:gd name="connsiteX16" fmla="*/ 1417698 w 2820368"/>
                <a:gd name="connsiteY16" fmla="*/ 6607 h 2753189"/>
                <a:gd name="connsiteX17" fmla="*/ 1490573 w 2820368"/>
                <a:gd name="connsiteY17" fmla="*/ 353835 h 2753189"/>
                <a:gd name="connsiteX18" fmla="*/ 1621648 w 2820368"/>
                <a:gd name="connsiteY18" fmla="*/ 557456 h 2753189"/>
                <a:gd name="connsiteX19" fmla="*/ 1828238 w 2820368"/>
                <a:gd name="connsiteY19" fmla="*/ 642037 h 2753189"/>
                <a:gd name="connsiteX20" fmla="*/ 2109350 w 2820368"/>
                <a:gd name="connsiteY20" fmla="*/ 191927 h 2753189"/>
                <a:gd name="connsiteX21" fmla="*/ 2112812 w 2820368"/>
                <a:gd name="connsiteY21" fmla="*/ 521348 h 2753189"/>
                <a:gd name="connsiteX22" fmla="*/ 2285107 w 2820368"/>
                <a:gd name="connsiteY22" fmla="*/ 1105996 h 2753189"/>
                <a:gd name="connsiteX23" fmla="*/ 2619391 w 2820368"/>
                <a:gd name="connsiteY23" fmla="*/ 1108510 h 2753189"/>
                <a:gd name="connsiteX24" fmla="*/ 2815181 w 2820368"/>
                <a:gd name="connsiteY24" fmla="*/ 873686 h 2753189"/>
                <a:gd name="connsiteX25" fmla="*/ 2415029 w 2820368"/>
                <a:gd name="connsiteY25" fmla="*/ 2268040 h 2753189"/>
                <a:gd name="connsiteX26" fmla="*/ 2055601 w 2820368"/>
                <a:gd name="connsiteY26" fmla="*/ 2665225 h 2753189"/>
                <a:gd name="connsiteX27" fmla="*/ 1451167 w 2820368"/>
                <a:gd name="connsiteY27" fmla="*/ 2672974 h 2753189"/>
                <a:gd name="connsiteX0" fmla="*/ 1381425 w 2721101"/>
                <a:gd name="connsiteY0" fmla="*/ 2672974 h 2753189"/>
                <a:gd name="connsiteX1" fmla="*/ 722747 w 2721101"/>
                <a:gd name="connsiteY1" fmla="*/ 2720788 h 2753189"/>
                <a:gd name="connsiteX2" fmla="*/ 464057 w 2721101"/>
                <a:gd name="connsiteY2" fmla="*/ 2489303 h 2753189"/>
                <a:gd name="connsiteX3" fmla="*/ 333392 w 2721101"/>
                <a:gd name="connsiteY3" fmla="*/ 2188278 h 2753189"/>
                <a:gd name="connsiteX4" fmla="*/ 357547 w 2721101"/>
                <a:gd name="connsiteY4" fmla="*/ 1935486 h 2753189"/>
                <a:gd name="connsiteX5" fmla="*/ 191024 w 2721101"/>
                <a:gd name="connsiteY5" fmla="*/ 1606559 h 2753189"/>
                <a:gd name="connsiteX6" fmla="*/ 461749 w 2721101"/>
                <a:gd name="connsiteY6" fmla="*/ 1673993 h 2753189"/>
                <a:gd name="connsiteX7" fmla="*/ 412781 w 2721101"/>
                <a:gd name="connsiteY7" fmla="*/ 1316873 h 2753189"/>
                <a:gd name="connsiteX8" fmla="*/ 1746 w 2721101"/>
                <a:gd name="connsiteY8" fmla="*/ 1129904 h 2753189"/>
                <a:gd name="connsiteX9" fmla="*/ 265547 w 2721101"/>
                <a:gd name="connsiteY9" fmla="*/ 402473 h 2753189"/>
                <a:gd name="connsiteX10" fmla="*/ 282364 w 2721101"/>
                <a:gd name="connsiteY10" fmla="*/ 904189 h 2753189"/>
                <a:gd name="connsiteX11" fmla="*/ 531985 w 2721101"/>
                <a:gd name="connsiteY11" fmla="*/ 52607 h 2753189"/>
                <a:gd name="connsiteX12" fmla="*/ 578811 w 2721101"/>
                <a:gd name="connsiteY12" fmla="*/ 379556 h 2753189"/>
                <a:gd name="connsiteX13" fmla="*/ 792489 w 2721101"/>
                <a:gd name="connsiteY13" fmla="*/ 603951 h 2753189"/>
                <a:gd name="connsiteX14" fmla="*/ 962312 w 2721101"/>
                <a:gd name="connsiteY14" fmla="*/ 346580 h 2753189"/>
                <a:gd name="connsiteX15" fmla="*/ 1290249 w 2721101"/>
                <a:gd name="connsiteY15" fmla="*/ 142465 h 2753189"/>
                <a:gd name="connsiteX16" fmla="*/ 1417698 w 2721101"/>
                <a:gd name="connsiteY16" fmla="*/ 6607 h 2753189"/>
                <a:gd name="connsiteX17" fmla="*/ 1490573 w 2721101"/>
                <a:gd name="connsiteY17" fmla="*/ 353835 h 2753189"/>
                <a:gd name="connsiteX18" fmla="*/ 1621648 w 2721101"/>
                <a:gd name="connsiteY18" fmla="*/ 557456 h 2753189"/>
                <a:gd name="connsiteX19" fmla="*/ 1828238 w 2721101"/>
                <a:gd name="connsiteY19" fmla="*/ 642037 h 2753189"/>
                <a:gd name="connsiteX20" fmla="*/ 2109350 w 2721101"/>
                <a:gd name="connsiteY20" fmla="*/ 191927 h 2753189"/>
                <a:gd name="connsiteX21" fmla="*/ 2112812 w 2721101"/>
                <a:gd name="connsiteY21" fmla="*/ 521348 h 2753189"/>
                <a:gd name="connsiteX22" fmla="*/ 2285107 w 2721101"/>
                <a:gd name="connsiteY22" fmla="*/ 1105996 h 2753189"/>
                <a:gd name="connsiteX23" fmla="*/ 2619391 w 2721101"/>
                <a:gd name="connsiteY23" fmla="*/ 1108510 h 2753189"/>
                <a:gd name="connsiteX24" fmla="*/ 2708176 w 2721101"/>
                <a:gd name="connsiteY24" fmla="*/ 805592 h 2753189"/>
                <a:gd name="connsiteX25" fmla="*/ 2415029 w 2721101"/>
                <a:gd name="connsiteY25" fmla="*/ 2268040 h 2753189"/>
                <a:gd name="connsiteX26" fmla="*/ 2055601 w 2721101"/>
                <a:gd name="connsiteY26" fmla="*/ 2665225 h 2753189"/>
                <a:gd name="connsiteX27" fmla="*/ 1451167 w 2721101"/>
                <a:gd name="connsiteY27" fmla="*/ 2672974 h 2753189"/>
                <a:gd name="connsiteX0" fmla="*/ 1381425 w 2843727"/>
                <a:gd name="connsiteY0" fmla="*/ 2672974 h 2753189"/>
                <a:gd name="connsiteX1" fmla="*/ 722747 w 2843727"/>
                <a:gd name="connsiteY1" fmla="*/ 2720788 h 2753189"/>
                <a:gd name="connsiteX2" fmla="*/ 464057 w 2843727"/>
                <a:gd name="connsiteY2" fmla="*/ 2489303 h 2753189"/>
                <a:gd name="connsiteX3" fmla="*/ 333392 w 2843727"/>
                <a:gd name="connsiteY3" fmla="*/ 2188278 h 2753189"/>
                <a:gd name="connsiteX4" fmla="*/ 357547 w 2843727"/>
                <a:gd name="connsiteY4" fmla="*/ 1935486 h 2753189"/>
                <a:gd name="connsiteX5" fmla="*/ 191024 w 2843727"/>
                <a:gd name="connsiteY5" fmla="*/ 1606559 h 2753189"/>
                <a:gd name="connsiteX6" fmla="*/ 461749 w 2843727"/>
                <a:gd name="connsiteY6" fmla="*/ 1673993 h 2753189"/>
                <a:gd name="connsiteX7" fmla="*/ 412781 w 2843727"/>
                <a:gd name="connsiteY7" fmla="*/ 1316873 h 2753189"/>
                <a:gd name="connsiteX8" fmla="*/ 1746 w 2843727"/>
                <a:gd name="connsiteY8" fmla="*/ 1129904 h 2753189"/>
                <a:gd name="connsiteX9" fmla="*/ 265547 w 2843727"/>
                <a:gd name="connsiteY9" fmla="*/ 402473 h 2753189"/>
                <a:gd name="connsiteX10" fmla="*/ 282364 w 2843727"/>
                <a:gd name="connsiteY10" fmla="*/ 904189 h 2753189"/>
                <a:gd name="connsiteX11" fmla="*/ 531985 w 2843727"/>
                <a:gd name="connsiteY11" fmla="*/ 52607 h 2753189"/>
                <a:gd name="connsiteX12" fmla="*/ 578811 w 2843727"/>
                <a:gd name="connsiteY12" fmla="*/ 379556 h 2753189"/>
                <a:gd name="connsiteX13" fmla="*/ 792489 w 2843727"/>
                <a:gd name="connsiteY13" fmla="*/ 603951 h 2753189"/>
                <a:gd name="connsiteX14" fmla="*/ 962312 w 2843727"/>
                <a:gd name="connsiteY14" fmla="*/ 346580 h 2753189"/>
                <a:gd name="connsiteX15" fmla="*/ 1290249 w 2843727"/>
                <a:gd name="connsiteY15" fmla="*/ 142465 h 2753189"/>
                <a:gd name="connsiteX16" fmla="*/ 1417698 w 2843727"/>
                <a:gd name="connsiteY16" fmla="*/ 6607 h 2753189"/>
                <a:gd name="connsiteX17" fmla="*/ 1490573 w 2843727"/>
                <a:gd name="connsiteY17" fmla="*/ 353835 h 2753189"/>
                <a:gd name="connsiteX18" fmla="*/ 1621648 w 2843727"/>
                <a:gd name="connsiteY18" fmla="*/ 557456 h 2753189"/>
                <a:gd name="connsiteX19" fmla="*/ 1828238 w 2843727"/>
                <a:gd name="connsiteY19" fmla="*/ 642037 h 2753189"/>
                <a:gd name="connsiteX20" fmla="*/ 2109350 w 2843727"/>
                <a:gd name="connsiteY20" fmla="*/ 191927 h 2753189"/>
                <a:gd name="connsiteX21" fmla="*/ 2112812 w 2843727"/>
                <a:gd name="connsiteY21" fmla="*/ 521348 h 2753189"/>
                <a:gd name="connsiteX22" fmla="*/ 2285107 w 2843727"/>
                <a:gd name="connsiteY22" fmla="*/ 1105996 h 2753189"/>
                <a:gd name="connsiteX23" fmla="*/ 2619391 w 2843727"/>
                <a:gd name="connsiteY23" fmla="*/ 1108510 h 2753189"/>
                <a:gd name="connsiteX24" fmla="*/ 2708176 w 2843727"/>
                <a:gd name="connsiteY24" fmla="*/ 805592 h 2753189"/>
                <a:gd name="connsiteX25" fmla="*/ 2833400 w 2843727"/>
                <a:gd name="connsiteY25" fmla="*/ 1507344 h 2753189"/>
                <a:gd name="connsiteX26" fmla="*/ 2415029 w 2843727"/>
                <a:gd name="connsiteY26" fmla="*/ 2268040 h 2753189"/>
                <a:gd name="connsiteX27" fmla="*/ 2055601 w 2843727"/>
                <a:gd name="connsiteY27" fmla="*/ 2665225 h 2753189"/>
                <a:gd name="connsiteX28" fmla="*/ 1451167 w 2843727"/>
                <a:gd name="connsiteY28" fmla="*/ 2672974 h 2753189"/>
                <a:gd name="connsiteX0" fmla="*/ 1381220 w 2843522"/>
                <a:gd name="connsiteY0" fmla="*/ 2672974 h 2753189"/>
                <a:gd name="connsiteX1" fmla="*/ 722542 w 2843522"/>
                <a:gd name="connsiteY1" fmla="*/ 2720788 h 2753189"/>
                <a:gd name="connsiteX2" fmla="*/ 463852 w 2843522"/>
                <a:gd name="connsiteY2" fmla="*/ 2489303 h 2753189"/>
                <a:gd name="connsiteX3" fmla="*/ 333187 w 2843522"/>
                <a:gd name="connsiteY3" fmla="*/ 2188278 h 2753189"/>
                <a:gd name="connsiteX4" fmla="*/ 357342 w 2843522"/>
                <a:gd name="connsiteY4" fmla="*/ 1935486 h 2753189"/>
                <a:gd name="connsiteX5" fmla="*/ 190819 w 2843522"/>
                <a:gd name="connsiteY5" fmla="*/ 1606559 h 2753189"/>
                <a:gd name="connsiteX6" fmla="*/ 461544 w 2843522"/>
                <a:gd name="connsiteY6" fmla="*/ 1673993 h 2753189"/>
                <a:gd name="connsiteX7" fmla="*/ 412576 w 2843522"/>
                <a:gd name="connsiteY7" fmla="*/ 1316873 h 2753189"/>
                <a:gd name="connsiteX8" fmla="*/ 1541 w 2843522"/>
                <a:gd name="connsiteY8" fmla="*/ 1129904 h 2753189"/>
                <a:gd name="connsiteX9" fmla="*/ 282159 w 2843522"/>
                <a:gd name="connsiteY9" fmla="*/ 904189 h 2753189"/>
                <a:gd name="connsiteX10" fmla="*/ 531780 w 2843522"/>
                <a:gd name="connsiteY10" fmla="*/ 52607 h 2753189"/>
                <a:gd name="connsiteX11" fmla="*/ 578606 w 2843522"/>
                <a:gd name="connsiteY11" fmla="*/ 379556 h 2753189"/>
                <a:gd name="connsiteX12" fmla="*/ 792284 w 2843522"/>
                <a:gd name="connsiteY12" fmla="*/ 603951 h 2753189"/>
                <a:gd name="connsiteX13" fmla="*/ 962107 w 2843522"/>
                <a:gd name="connsiteY13" fmla="*/ 346580 h 2753189"/>
                <a:gd name="connsiteX14" fmla="*/ 1290044 w 2843522"/>
                <a:gd name="connsiteY14" fmla="*/ 142465 h 2753189"/>
                <a:gd name="connsiteX15" fmla="*/ 1417493 w 2843522"/>
                <a:gd name="connsiteY15" fmla="*/ 6607 h 2753189"/>
                <a:gd name="connsiteX16" fmla="*/ 1490368 w 2843522"/>
                <a:gd name="connsiteY16" fmla="*/ 353835 h 2753189"/>
                <a:gd name="connsiteX17" fmla="*/ 1621443 w 2843522"/>
                <a:gd name="connsiteY17" fmla="*/ 557456 h 2753189"/>
                <a:gd name="connsiteX18" fmla="*/ 1828033 w 2843522"/>
                <a:gd name="connsiteY18" fmla="*/ 642037 h 2753189"/>
                <a:gd name="connsiteX19" fmla="*/ 2109145 w 2843522"/>
                <a:gd name="connsiteY19" fmla="*/ 191927 h 2753189"/>
                <a:gd name="connsiteX20" fmla="*/ 2112607 w 2843522"/>
                <a:gd name="connsiteY20" fmla="*/ 521348 h 2753189"/>
                <a:gd name="connsiteX21" fmla="*/ 2284902 w 2843522"/>
                <a:gd name="connsiteY21" fmla="*/ 1105996 h 2753189"/>
                <a:gd name="connsiteX22" fmla="*/ 2619186 w 2843522"/>
                <a:gd name="connsiteY22" fmla="*/ 1108510 h 2753189"/>
                <a:gd name="connsiteX23" fmla="*/ 2707971 w 2843522"/>
                <a:gd name="connsiteY23" fmla="*/ 805592 h 2753189"/>
                <a:gd name="connsiteX24" fmla="*/ 2833195 w 2843522"/>
                <a:gd name="connsiteY24" fmla="*/ 1507344 h 2753189"/>
                <a:gd name="connsiteX25" fmla="*/ 2414824 w 2843522"/>
                <a:gd name="connsiteY25" fmla="*/ 2268040 h 2753189"/>
                <a:gd name="connsiteX26" fmla="*/ 2055396 w 2843522"/>
                <a:gd name="connsiteY26" fmla="*/ 2665225 h 2753189"/>
                <a:gd name="connsiteX27" fmla="*/ 1450962 w 2843522"/>
                <a:gd name="connsiteY27" fmla="*/ 2672974 h 2753189"/>
                <a:gd name="connsiteX0" fmla="*/ 1382425 w 2844727"/>
                <a:gd name="connsiteY0" fmla="*/ 2672974 h 2753189"/>
                <a:gd name="connsiteX1" fmla="*/ 723747 w 2844727"/>
                <a:gd name="connsiteY1" fmla="*/ 2720788 h 2753189"/>
                <a:gd name="connsiteX2" fmla="*/ 465057 w 2844727"/>
                <a:gd name="connsiteY2" fmla="*/ 2489303 h 2753189"/>
                <a:gd name="connsiteX3" fmla="*/ 334392 w 2844727"/>
                <a:gd name="connsiteY3" fmla="*/ 2188278 h 2753189"/>
                <a:gd name="connsiteX4" fmla="*/ 358547 w 2844727"/>
                <a:gd name="connsiteY4" fmla="*/ 1935486 h 2753189"/>
                <a:gd name="connsiteX5" fmla="*/ 192024 w 2844727"/>
                <a:gd name="connsiteY5" fmla="*/ 1606559 h 2753189"/>
                <a:gd name="connsiteX6" fmla="*/ 462749 w 2844727"/>
                <a:gd name="connsiteY6" fmla="*/ 1673993 h 2753189"/>
                <a:gd name="connsiteX7" fmla="*/ 2746 w 2844727"/>
                <a:gd name="connsiteY7" fmla="*/ 1129904 h 2753189"/>
                <a:gd name="connsiteX8" fmla="*/ 283364 w 2844727"/>
                <a:gd name="connsiteY8" fmla="*/ 904189 h 2753189"/>
                <a:gd name="connsiteX9" fmla="*/ 532985 w 2844727"/>
                <a:gd name="connsiteY9" fmla="*/ 52607 h 2753189"/>
                <a:gd name="connsiteX10" fmla="*/ 579811 w 2844727"/>
                <a:gd name="connsiteY10" fmla="*/ 379556 h 2753189"/>
                <a:gd name="connsiteX11" fmla="*/ 793489 w 2844727"/>
                <a:gd name="connsiteY11" fmla="*/ 603951 h 2753189"/>
                <a:gd name="connsiteX12" fmla="*/ 963312 w 2844727"/>
                <a:gd name="connsiteY12" fmla="*/ 346580 h 2753189"/>
                <a:gd name="connsiteX13" fmla="*/ 1291249 w 2844727"/>
                <a:gd name="connsiteY13" fmla="*/ 142465 h 2753189"/>
                <a:gd name="connsiteX14" fmla="*/ 1418698 w 2844727"/>
                <a:gd name="connsiteY14" fmla="*/ 6607 h 2753189"/>
                <a:gd name="connsiteX15" fmla="*/ 1491573 w 2844727"/>
                <a:gd name="connsiteY15" fmla="*/ 353835 h 2753189"/>
                <a:gd name="connsiteX16" fmla="*/ 1622648 w 2844727"/>
                <a:gd name="connsiteY16" fmla="*/ 557456 h 2753189"/>
                <a:gd name="connsiteX17" fmla="*/ 1829238 w 2844727"/>
                <a:gd name="connsiteY17" fmla="*/ 642037 h 2753189"/>
                <a:gd name="connsiteX18" fmla="*/ 2110350 w 2844727"/>
                <a:gd name="connsiteY18" fmla="*/ 191927 h 2753189"/>
                <a:gd name="connsiteX19" fmla="*/ 2113812 w 2844727"/>
                <a:gd name="connsiteY19" fmla="*/ 521348 h 2753189"/>
                <a:gd name="connsiteX20" fmla="*/ 2286107 w 2844727"/>
                <a:gd name="connsiteY20" fmla="*/ 1105996 h 2753189"/>
                <a:gd name="connsiteX21" fmla="*/ 2620391 w 2844727"/>
                <a:gd name="connsiteY21" fmla="*/ 1108510 h 2753189"/>
                <a:gd name="connsiteX22" fmla="*/ 2709176 w 2844727"/>
                <a:gd name="connsiteY22" fmla="*/ 805592 h 2753189"/>
                <a:gd name="connsiteX23" fmla="*/ 2834400 w 2844727"/>
                <a:gd name="connsiteY23" fmla="*/ 1507344 h 2753189"/>
                <a:gd name="connsiteX24" fmla="*/ 2416029 w 2844727"/>
                <a:gd name="connsiteY24" fmla="*/ 2268040 h 2753189"/>
                <a:gd name="connsiteX25" fmla="*/ 2056601 w 2844727"/>
                <a:gd name="connsiteY25" fmla="*/ 2665225 h 2753189"/>
                <a:gd name="connsiteX26" fmla="*/ 1452167 w 2844727"/>
                <a:gd name="connsiteY26" fmla="*/ 2672974 h 2753189"/>
                <a:gd name="connsiteX0" fmla="*/ 1380791 w 2843093"/>
                <a:gd name="connsiteY0" fmla="*/ 2672974 h 2753189"/>
                <a:gd name="connsiteX1" fmla="*/ 722113 w 2843093"/>
                <a:gd name="connsiteY1" fmla="*/ 2720788 h 2753189"/>
                <a:gd name="connsiteX2" fmla="*/ 463423 w 2843093"/>
                <a:gd name="connsiteY2" fmla="*/ 2489303 h 2753189"/>
                <a:gd name="connsiteX3" fmla="*/ 332758 w 2843093"/>
                <a:gd name="connsiteY3" fmla="*/ 2188278 h 2753189"/>
                <a:gd name="connsiteX4" fmla="*/ 356913 w 2843093"/>
                <a:gd name="connsiteY4" fmla="*/ 1935486 h 2753189"/>
                <a:gd name="connsiteX5" fmla="*/ 190390 w 2843093"/>
                <a:gd name="connsiteY5" fmla="*/ 1606559 h 2753189"/>
                <a:gd name="connsiteX6" fmla="*/ 1112 w 2843093"/>
                <a:gd name="connsiteY6" fmla="*/ 1129904 h 2753189"/>
                <a:gd name="connsiteX7" fmla="*/ 281730 w 2843093"/>
                <a:gd name="connsiteY7" fmla="*/ 904189 h 2753189"/>
                <a:gd name="connsiteX8" fmla="*/ 531351 w 2843093"/>
                <a:gd name="connsiteY8" fmla="*/ 52607 h 2753189"/>
                <a:gd name="connsiteX9" fmla="*/ 578177 w 2843093"/>
                <a:gd name="connsiteY9" fmla="*/ 379556 h 2753189"/>
                <a:gd name="connsiteX10" fmla="*/ 791855 w 2843093"/>
                <a:gd name="connsiteY10" fmla="*/ 603951 h 2753189"/>
                <a:gd name="connsiteX11" fmla="*/ 961678 w 2843093"/>
                <a:gd name="connsiteY11" fmla="*/ 346580 h 2753189"/>
                <a:gd name="connsiteX12" fmla="*/ 1289615 w 2843093"/>
                <a:gd name="connsiteY12" fmla="*/ 142465 h 2753189"/>
                <a:gd name="connsiteX13" fmla="*/ 1417064 w 2843093"/>
                <a:gd name="connsiteY13" fmla="*/ 6607 h 2753189"/>
                <a:gd name="connsiteX14" fmla="*/ 1489939 w 2843093"/>
                <a:gd name="connsiteY14" fmla="*/ 353835 h 2753189"/>
                <a:gd name="connsiteX15" fmla="*/ 1621014 w 2843093"/>
                <a:gd name="connsiteY15" fmla="*/ 557456 h 2753189"/>
                <a:gd name="connsiteX16" fmla="*/ 1827604 w 2843093"/>
                <a:gd name="connsiteY16" fmla="*/ 642037 h 2753189"/>
                <a:gd name="connsiteX17" fmla="*/ 2108716 w 2843093"/>
                <a:gd name="connsiteY17" fmla="*/ 191927 h 2753189"/>
                <a:gd name="connsiteX18" fmla="*/ 2112178 w 2843093"/>
                <a:gd name="connsiteY18" fmla="*/ 521348 h 2753189"/>
                <a:gd name="connsiteX19" fmla="*/ 2284473 w 2843093"/>
                <a:gd name="connsiteY19" fmla="*/ 1105996 h 2753189"/>
                <a:gd name="connsiteX20" fmla="*/ 2618757 w 2843093"/>
                <a:gd name="connsiteY20" fmla="*/ 1108510 h 2753189"/>
                <a:gd name="connsiteX21" fmla="*/ 2707542 w 2843093"/>
                <a:gd name="connsiteY21" fmla="*/ 805592 h 2753189"/>
                <a:gd name="connsiteX22" fmla="*/ 2832766 w 2843093"/>
                <a:gd name="connsiteY22" fmla="*/ 1507344 h 2753189"/>
                <a:gd name="connsiteX23" fmla="*/ 2414395 w 2843093"/>
                <a:gd name="connsiteY23" fmla="*/ 2268040 h 2753189"/>
                <a:gd name="connsiteX24" fmla="*/ 2054967 w 2843093"/>
                <a:gd name="connsiteY24" fmla="*/ 2665225 h 2753189"/>
                <a:gd name="connsiteX25" fmla="*/ 1450533 w 2843093"/>
                <a:gd name="connsiteY25" fmla="*/ 2672974 h 275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843093" h="2753189">
                  <a:moveTo>
                    <a:pt x="1380791" y="2672974"/>
                  </a:moveTo>
                  <a:cubicBezTo>
                    <a:pt x="1145733" y="2792440"/>
                    <a:pt x="875008" y="2751400"/>
                    <a:pt x="722113" y="2720788"/>
                  </a:cubicBezTo>
                  <a:cubicBezTo>
                    <a:pt x="569218" y="2690176"/>
                    <a:pt x="528315" y="2578055"/>
                    <a:pt x="463423" y="2489303"/>
                  </a:cubicBezTo>
                  <a:cubicBezTo>
                    <a:pt x="398531" y="2400551"/>
                    <a:pt x="352131" y="2290309"/>
                    <a:pt x="332758" y="2188278"/>
                  </a:cubicBezTo>
                  <a:cubicBezTo>
                    <a:pt x="313385" y="2086248"/>
                    <a:pt x="380641" y="2032439"/>
                    <a:pt x="356913" y="1935486"/>
                  </a:cubicBezTo>
                  <a:cubicBezTo>
                    <a:pt x="333185" y="1838533"/>
                    <a:pt x="249690" y="1740823"/>
                    <a:pt x="190390" y="1606559"/>
                  </a:cubicBezTo>
                  <a:cubicBezTo>
                    <a:pt x="131090" y="1472295"/>
                    <a:pt x="-14111" y="1246965"/>
                    <a:pt x="1112" y="1129904"/>
                  </a:cubicBezTo>
                  <a:cubicBezTo>
                    <a:pt x="16335" y="1012843"/>
                    <a:pt x="193357" y="1083739"/>
                    <a:pt x="281730" y="904189"/>
                  </a:cubicBezTo>
                  <a:cubicBezTo>
                    <a:pt x="370103" y="724640"/>
                    <a:pt x="481943" y="140046"/>
                    <a:pt x="531351" y="52607"/>
                  </a:cubicBezTo>
                  <a:cubicBezTo>
                    <a:pt x="580759" y="-34832"/>
                    <a:pt x="534760" y="287665"/>
                    <a:pt x="578177" y="379556"/>
                  </a:cubicBezTo>
                  <a:cubicBezTo>
                    <a:pt x="621594" y="471447"/>
                    <a:pt x="727938" y="609447"/>
                    <a:pt x="791855" y="603951"/>
                  </a:cubicBezTo>
                  <a:cubicBezTo>
                    <a:pt x="855772" y="598455"/>
                    <a:pt x="878718" y="423494"/>
                    <a:pt x="961678" y="346580"/>
                  </a:cubicBezTo>
                  <a:cubicBezTo>
                    <a:pt x="1044638" y="269666"/>
                    <a:pt x="1213717" y="199127"/>
                    <a:pt x="1289615" y="142465"/>
                  </a:cubicBezTo>
                  <a:cubicBezTo>
                    <a:pt x="1365513" y="85803"/>
                    <a:pt x="1383677" y="-28621"/>
                    <a:pt x="1417064" y="6607"/>
                  </a:cubicBezTo>
                  <a:cubicBezTo>
                    <a:pt x="1450451" y="41835"/>
                    <a:pt x="1455947" y="262027"/>
                    <a:pt x="1489939" y="353835"/>
                  </a:cubicBezTo>
                  <a:cubicBezTo>
                    <a:pt x="1523931" y="445643"/>
                    <a:pt x="1564737" y="509422"/>
                    <a:pt x="1621014" y="557456"/>
                  </a:cubicBezTo>
                  <a:cubicBezTo>
                    <a:pt x="1677291" y="605490"/>
                    <a:pt x="1746320" y="702958"/>
                    <a:pt x="1827604" y="642037"/>
                  </a:cubicBezTo>
                  <a:cubicBezTo>
                    <a:pt x="1908888" y="581116"/>
                    <a:pt x="2061287" y="212042"/>
                    <a:pt x="2108716" y="191927"/>
                  </a:cubicBezTo>
                  <a:cubicBezTo>
                    <a:pt x="2156145" y="171812"/>
                    <a:pt x="2082885" y="369003"/>
                    <a:pt x="2112178" y="521348"/>
                  </a:cubicBezTo>
                  <a:cubicBezTo>
                    <a:pt x="2141471" y="673693"/>
                    <a:pt x="2200043" y="1008136"/>
                    <a:pt x="2284473" y="1105996"/>
                  </a:cubicBezTo>
                  <a:cubicBezTo>
                    <a:pt x="2368903" y="1203856"/>
                    <a:pt x="2530411" y="1147228"/>
                    <a:pt x="2618757" y="1108510"/>
                  </a:cubicBezTo>
                  <a:cubicBezTo>
                    <a:pt x="2707103" y="1069792"/>
                    <a:pt x="2671874" y="739120"/>
                    <a:pt x="2707542" y="805592"/>
                  </a:cubicBezTo>
                  <a:cubicBezTo>
                    <a:pt x="2743210" y="872064"/>
                    <a:pt x="2881624" y="1263603"/>
                    <a:pt x="2832766" y="1507344"/>
                  </a:cubicBezTo>
                  <a:cubicBezTo>
                    <a:pt x="2783908" y="1751085"/>
                    <a:pt x="2544028" y="2075060"/>
                    <a:pt x="2414395" y="2268040"/>
                  </a:cubicBezTo>
                  <a:cubicBezTo>
                    <a:pt x="2284762" y="2461020"/>
                    <a:pt x="2251279" y="2599357"/>
                    <a:pt x="2054967" y="2665225"/>
                  </a:cubicBezTo>
                  <a:cubicBezTo>
                    <a:pt x="1858655" y="2731093"/>
                    <a:pt x="1654594" y="2702033"/>
                    <a:pt x="1450533" y="2672974"/>
                  </a:cubicBezTo>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9" name="Flowchart: Delay 8">
              <a:extLst>
                <a:ext uri="{FF2B5EF4-FFF2-40B4-BE49-F238E27FC236}">
                  <a16:creationId xmlns:a16="http://schemas.microsoft.com/office/drawing/2014/main" id="{068A1F25-73CB-4886-A77B-029FB4A4E85B}"/>
                </a:ext>
              </a:extLst>
            </p:cNvPr>
            <p:cNvSpPr/>
            <p:nvPr/>
          </p:nvSpPr>
          <p:spPr>
            <a:xfrm rot="16200000" flipV="1">
              <a:off x="3976442" y="3724391"/>
              <a:ext cx="457200" cy="3657600"/>
            </a:xfrm>
            <a:prstGeom prst="flowChartDelay">
              <a:avLst/>
            </a:prstGeom>
            <a:solidFill>
              <a:srgbClr val="697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nvGrpSpPr>
            <p:cNvPr id="10" name="Group 9">
              <a:extLst>
                <a:ext uri="{FF2B5EF4-FFF2-40B4-BE49-F238E27FC236}">
                  <a16:creationId xmlns:a16="http://schemas.microsoft.com/office/drawing/2014/main" id="{57ABFD41-7176-4B68-8CE8-EE528CD00BB0}"/>
                </a:ext>
              </a:extLst>
            </p:cNvPr>
            <p:cNvGrpSpPr/>
            <p:nvPr/>
          </p:nvGrpSpPr>
          <p:grpSpPr>
            <a:xfrm>
              <a:off x="2785321" y="2284594"/>
              <a:ext cx="3076425" cy="3236032"/>
              <a:chOff x="2785321" y="2284594"/>
              <a:chExt cx="3076425" cy="3236032"/>
            </a:xfrm>
          </p:grpSpPr>
          <p:sp>
            <p:nvSpPr>
              <p:cNvPr id="11" name="Freeform 223">
                <a:extLst>
                  <a:ext uri="{FF2B5EF4-FFF2-40B4-BE49-F238E27FC236}">
                    <a16:creationId xmlns:a16="http://schemas.microsoft.com/office/drawing/2014/main" id="{538F637C-4ABE-401F-A522-5280704F544F}"/>
                  </a:ext>
                </a:extLst>
              </p:cNvPr>
              <p:cNvSpPr/>
              <p:nvPr/>
            </p:nvSpPr>
            <p:spPr>
              <a:xfrm>
                <a:off x="2785321" y="2284594"/>
                <a:ext cx="2836257" cy="3010110"/>
              </a:xfrm>
              <a:custGeom>
                <a:avLst/>
                <a:gdLst>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089255 w 2836257"/>
                  <a:gd name="connsiteY14" fmla="*/ 334619 h 3010110"/>
                  <a:gd name="connsiteX15" fmla="*/ 1135750 w 2836257"/>
                  <a:gd name="connsiteY15" fmla="*/ 582592 h 3010110"/>
                  <a:gd name="connsiteX16" fmla="*/ 1313980 w 2836257"/>
                  <a:gd name="connsiteY16" fmla="*/ 652334 h 3010110"/>
                  <a:gd name="connsiteX17" fmla="*/ 1608448 w 2836257"/>
                  <a:gd name="connsiteY17" fmla="*/ 412110 h 3010110"/>
                  <a:gd name="connsiteX18" fmla="*/ 1848672 w 2836257"/>
                  <a:gd name="connsiteY18" fmla="*/ 78897 h 3010110"/>
                  <a:gd name="connsiteX19" fmla="*/ 1678190 w 2836257"/>
                  <a:gd name="connsiteY19" fmla="*/ 691080 h 3010110"/>
                  <a:gd name="connsiteX20" fmla="*/ 2050150 w 2836257"/>
                  <a:gd name="connsiteY20" fmla="*/ 931304 h 3010110"/>
                  <a:gd name="connsiteX21" fmla="*/ 2282624 w 2836257"/>
                  <a:gd name="connsiteY21" fmla="*/ 636836 h 3010110"/>
                  <a:gd name="connsiteX22" fmla="*/ 2383363 w 2836257"/>
                  <a:gd name="connsiteY22" fmla="*/ 946802 h 3010110"/>
                  <a:gd name="connsiteX23" fmla="*/ 2584841 w 2836257"/>
                  <a:gd name="connsiteY23" fmla="*/ 1171527 h 3010110"/>
                  <a:gd name="connsiteX24" fmla="*/ 2832814 w 2836257"/>
                  <a:gd name="connsiteY24" fmla="*/ 1814707 h 3010110"/>
                  <a:gd name="connsiteX25" fmla="*/ 2685580 w 2836257"/>
                  <a:gd name="connsiteY25" fmla="*/ 2411392 h 3010110"/>
                  <a:gd name="connsiteX26" fmla="*/ 2112143 w 2836257"/>
                  <a:gd name="connsiteY26" fmla="*/ 2798849 h 3010110"/>
                  <a:gd name="connsiteX27" fmla="*/ 1507709 w 2836257"/>
                  <a:gd name="connsiteY27"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135750 w 2836257"/>
                  <a:gd name="connsiteY15" fmla="*/ 582592 h 3010110"/>
                  <a:gd name="connsiteX16" fmla="*/ 1313980 w 2836257"/>
                  <a:gd name="connsiteY16" fmla="*/ 652334 h 3010110"/>
                  <a:gd name="connsiteX17" fmla="*/ 1608448 w 2836257"/>
                  <a:gd name="connsiteY17" fmla="*/ 412110 h 3010110"/>
                  <a:gd name="connsiteX18" fmla="*/ 1848672 w 2836257"/>
                  <a:gd name="connsiteY18" fmla="*/ 78897 h 3010110"/>
                  <a:gd name="connsiteX19" fmla="*/ 1678190 w 2836257"/>
                  <a:gd name="connsiteY19" fmla="*/ 691080 h 3010110"/>
                  <a:gd name="connsiteX20" fmla="*/ 2050150 w 2836257"/>
                  <a:gd name="connsiteY20" fmla="*/ 931304 h 3010110"/>
                  <a:gd name="connsiteX21" fmla="*/ 2282624 w 2836257"/>
                  <a:gd name="connsiteY21" fmla="*/ 636836 h 3010110"/>
                  <a:gd name="connsiteX22" fmla="*/ 2383363 w 2836257"/>
                  <a:gd name="connsiteY22" fmla="*/ 946802 h 3010110"/>
                  <a:gd name="connsiteX23" fmla="*/ 2584841 w 2836257"/>
                  <a:gd name="connsiteY23" fmla="*/ 1171527 h 3010110"/>
                  <a:gd name="connsiteX24" fmla="*/ 2832814 w 2836257"/>
                  <a:gd name="connsiteY24" fmla="*/ 1814707 h 3010110"/>
                  <a:gd name="connsiteX25" fmla="*/ 2685580 w 2836257"/>
                  <a:gd name="connsiteY25" fmla="*/ 2411392 h 3010110"/>
                  <a:gd name="connsiteX26" fmla="*/ 2112143 w 2836257"/>
                  <a:gd name="connsiteY26" fmla="*/ 2798849 h 3010110"/>
                  <a:gd name="connsiteX27" fmla="*/ 1507709 w 2836257"/>
                  <a:gd name="connsiteY27"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375974 w 2836257"/>
                  <a:gd name="connsiteY15" fmla="*/ 373365 h 3010110"/>
                  <a:gd name="connsiteX16" fmla="*/ 1313980 w 2836257"/>
                  <a:gd name="connsiteY16" fmla="*/ 652334 h 3010110"/>
                  <a:gd name="connsiteX17" fmla="*/ 1608448 w 2836257"/>
                  <a:gd name="connsiteY17" fmla="*/ 412110 h 3010110"/>
                  <a:gd name="connsiteX18" fmla="*/ 1848672 w 2836257"/>
                  <a:gd name="connsiteY18" fmla="*/ 78897 h 3010110"/>
                  <a:gd name="connsiteX19" fmla="*/ 1678190 w 2836257"/>
                  <a:gd name="connsiteY19" fmla="*/ 691080 h 3010110"/>
                  <a:gd name="connsiteX20" fmla="*/ 2050150 w 2836257"/>
                  <a:gd name="connsiteY20" fmla="*/ 931304 h 3010110"/>
                  <a:gd name="connsiteX21" fmla="*/ 2282624 w 2836257"/>
                  <a:gd name="connsiteY21" fmla="*/ 636836 h 3010110"/>
                  <a:gd name="connsiteX22" fmla="*/ 2383363 w 2836257"/>
                  <a:gd name="connsiteY22" fmla="*/ 946802 h 3010110"/>
                  <a:gd name="connsiteX23" fmla="*/ 2584841 w 2836257"/>
                  <a:gd name="connsiteY23" fmla="*/ 1171527 h 3010110"/>
                  <a:gd name="connsiteX24" fmla="*/ 2832814 w 2836257"/>
                  <a:gd name="connsiteY24" fmla="*/ 1814707 h 3010110"/>
                  <a:gd name="connsiteX25" fmla="*/ 2685580 w 2836257"/>
                  <a:gd name="connsiteY25" fmla="*/ 2411392 h 3010110"/>
                  <a:gd name="connsiteX26" fmla="*/ 2112143 w 2836257"/>
                  <a:gd name="connsiteY26" fmla="*/ 2798849 h 3010110"/>
                  <a:gd name="connsiteX27" fmla="*/ 1507709 w 2836257"/>
                  <a:gd name="connsiteY27"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375974 w 2836257"/>
                  <a:gd name="connsiteY15" fmla="*/ 373365 h 3010110"/>
                  <a:gd name="connsiteX16" fmla="*/ 1608448 w 2836257"/>
                  <a:gd name="connsiteY16" fmla="*/ 412110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375974 w 2836257"/>
                  <a:gd name="connsiteY15" fmla="*/ 373365 h 3010110"/>
                  <a:gd name="connsiteX16" fmla="*/ 1600699 w 2836257"/>
                  <a:gd name="connsiteY16" fmla="*/ 295873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36257" h="3010110">
                    <a:moveTo>
                      <a:pt x="1437967" y="2806598"/>
                    </a:moveTo>
                    <a:cubicBezTo>
                      <a:pt x="1202909" y="2926064"/>
                      <a:pt x="967852" y="3045530"/>
                      <a:pt x="779289" y="3000327"/>
                    </a:cubicBezTo>
                    <a:cubicBezTo>
                      <a:pt x="590726" y="2955124"/>
                      <a:pt x="404746" y="2714900"/>
                      <a:pt x="306590" y="2535378"/>
                    </a:cubicBezTo>
                    <a:cubicBezTo>
                      <a:pt x="208434" y="2355856"/>
                      <a:pt x="240722" y="2096259"/>
                      <a:pt x="190353" y="1923195"/>
                    </a:cubicBezTo>
                    <a:cubicBezTo>
                      <a:pt x="139984" y="1750131"/>
                      <a:pt x="-29206" y="1542195"/>
                      <a:pt x="4374" y="1496992"/>
                    </a:cubicBezTo>
                    <a:cubicBezTo>
                      <a:pt x="37954" y="1451789"/>
                      <a:pt x="314340" y="1659724"/>
                      <a:pt x="391831" y="1651975"/>
                    </a:cubicBezTo>
                    <a:cubicBezTo>
                      <a:pt x="469322" y="1644226"/>
                      <a:pt x="511943" y="1552527"/>
                      <a:pt x="469323" y="1450497"/>
                    </a:cubicBezTo>
                    <a:cubicBezTo>
                      <a:pt x="426703" y="1348467"/>
                      <a:pt x="160648" y="1192192"/>
                      <a:pt x="136109" y="1039792"/>
                    </a:cubicBezTo>
                    <a:cubicBezTo>
                      <a:pt x="111570" y="887392"/>
                      <a:pt x="271719" y="671707"/>
                      <a:pt x="322089" y="536097"/>
                    </a:cubicBezTo>
                    <a:cubicBezTo>
                      <a:pt x="372459" y="400487"/>
                      <a:pt x="411204" y="217090"/>
                      <a:pt x="438326" y="226131"/>
                    </a:cubicBezTo>
                    <a:cubicBezTo>
                      <a:pt x="465448" y="235172"/>
                      <a:pt x="424119" y="627795"/>
                      <a:pt x="484821" y="590341"/>
                    </a:cubicBezTo>
                    <a:cubicBezTo>
                      <a:pt x="545523" y="552887"/>
                      <a:pt x="754750" y="27235"/>
                      <a:pt x="802536" y="1405"/>
                    </a:cubicBezTo>
                    <a:cubicBezTo>
                      <a:pt x="850322" y="-24425"/>
                      <a:pt x="763791" y="312663"/>
                      <a:pt x="771540" y="435358"/>
                    </a:cubicBezTo>
                    <a:cubicBezTo>
                      <a:pt x="779289" y="558053"/>
                      <a:pt x="781872" y="741450"/>
                      <a:pt x="849031" y="737575"/>
                    </a:cubicBezTo>
                    <a:cubicBezTo>
                      <a:pt x="916190" y="733700"/>
                      <a:pt x="1086672" y="472812"/>
                      <a:pt x="1174496" y="412110"/>
                    </a:cubicBezTo>
                    <a:cubicBezTo>
                      <a:pt x="1262320" y="351408"/>
                      <a:pt x="1304940" y="392738"/>
                      <a:pt x="1375974" y="373365"/>
                    </a:cubicBezTo>
                    <a:cubicBezTo>
                      <a:pt x="1447008" y="353992"/>
                      <a:pt x="1521916" y="344951"/>
                      <a:pt x="1600699" y="295873"/>
                    </a:cubicBezTo>
                    <a:cubicBezTo>
                      <a:pt x="1679482" y="246795"/>
                      <a:pt x="1835757" y="13029"/>
                      <a:pt x="1848672" y="78897"/>
                    </a:cubicBezTo>
                    <a:cubicBezTo>
                      <a:pt x="1861587" y="144765"/>
                      <a:pt x="1644610" y="549012"/>
                      <a:pt x="1678190" y="691080"/>
                    </a:cubicBezTo>
                    <a:cubicBezTo>
                      <a:pt x="1711770" y="833148"/>
                      <a:pt x="1949411" y="940345"/>
                      <a:pt x="2050150" y="931304"/>
                    </a:cubicBezTo>
                    <a:cubicBezTo>
                      <a:pt x="2150889" y="922263"/>
                      <a:pt x="2227089" y="634253"/>
                      <a:pt x="2282624" y="636836"/>
                    </a:cubicBezTo>
                    <a:cubicBezTo>
                      <a:pt x="2338159" y="639419"/>
                      <a:pt x="2332994" y="857687"/>
                      <a:pt x="2383363" y="946802"/>
                    </a:cubicBezTo>
                    <a:cubicBezTo>
                      <a:pt x="2433732" y="1035917"/>
                      <a:pt x="2509933" y="1026876"/>
                      <a:pt x="2584841" y="1171527"/>
                    </a:cubicBezTo>
                    <a:cubicBezTo>
                      <a:pt x="2659749" y="1316178"/>
                      <a:pt x="2816024" y="1608063"/>
                      <a:pt x="2832814" y="1814707"/>
                    </a:cubicBezTo>
                    <a:cubicBezTo>
                      <a:pt x="2849604" y="2021351"/>
                      <a:pt x="2805692" y="2247368"/>
                      <a:pt x="2685580" y="2411392"/>
                    </a:cubicBezTo>
                    <a:cubicBezTo>
                      <a:pt x="2565468" y="2575416"/>
                      <a:pt x="2308455" y="2732981"/>
                      <a:pt x="2112143" y="2798849"/>
                    </a:cubicBezTo>
                    <a:cubicBezTo>
                      <a:pt x="1915831" y="2864717"/>
                      <a:pt x="1711770" y="2835657"/>
                      <a:pt x="1507709" y="2806598"/>
                    </a:cubicBezTo>
                  </a:path>
                </a:pathLst>
              </a:custGeom>
              <a:solidFill>
                <a:srgbClr val="F29F16">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2" name="Freeform 224">
                <a:extLst>
                  <a:ext uri="{FF2B5EF4-FFF2-40B4-BE49-F238E27FC236}">
                    <a16:creationId xmlns:a16="http://schemas.microsoft.com/office/drawing/2014/main" id="{CB267AC8-EE18-4D2E-8CE6-B67681DABE03}"/>
                  </a:ext>
                </a:extLst>
              </p:cNvPr>
              <p:cNvSpPr/>
              <p:nvPr/>
            </p:nvSpPr>
            <p:spPr>
              <a:xfrm>
                <a:off x="3004821" y="3048885"/>
                <a:ext cx="2432041" cy="2471741"/>
              </a:xfrm>
              <a:custGeom>
                <a:avLst/>
                <a:gdLst>
                  <a:gd name="connsiteX0" fmla="*/ 1028009 w 2607010"/>
                  <a:gd name="connsiteY0" fmla="*/ 2698526 h 2812476"/>
                  <a:gd name="connsiteX1" fmla="*/ 1351741 w 2607010"/>
                  <a:gd name="connsiteY1" fmla="*/ 2812116 h 2812476"/>
                  <a:gd name="connsiteX2" fmla="*/ 1715229 w 2607010"/>
                  <a:gd name="connsiteY2" fmla="*/ 2726923 h 2812476"/>
                  <a:gd name="connsiteX3" fmla="*/ 1584600 w 2607010"/>
                  <a:gd name="connsiteY3" fmla="*/ 2528141 h 2812476"/>
                  <a:gd name="connsiteX4" fmla="*/ 1544844 w 2607010"/>
                  <a:gd name="connsiteY4" fmla="*/ 2278243 h 2812476"/>
                  <a:gd name="connsiteX5" fmla="*/ 1908332 w 2607010"/>
                  <a:gd name="connsiteY5" fmla="*/ 1801164 h 2812476"/>
                  <a:gd name="connsiteX6" fmla="*/ 2606911 w 2607010"/>
                  <a:gd name="connsiteY6" fmla="*/ 1358163 h 2812476"/>
                  <a:gd name="connsiteX7" fmla="*/ 1959448 w 2607010"/>
                  <a:gd name="connsiteY7" fmla="*/ 1693254 h 2812476"/>
                  <a:gd name="connsiteX8" fmla="*/ 1925371 w 2607010"/>
                  <a:gd name="connsiteY8" fmla="*/ 1449035 h 2812476"/>
                  <a:gd name="connsiteX9" fmla="*/ 2334295 w 2607010"/>
                  <a:gd name="connsiteY9" fmla="*/ 1062829 h 2812476"/>
                  <a:gd name="connsiteX10" fmla="*/ 1896973 w 2607010"/>
                  <a:gd name="connsiteY10" fmla="*/ 1375202 h 2812476"/>
                  <a:gd name="connsiteX11" fmla="*/ 1703870 w 2607010"/>
                  <a:gd name="connsiteY11" fmla="*/ 1079867 h 2812476"/>
                  <a:gd name="connsiteX12" fmla="*/ 1811781 w 2607010"/>
                  <a:gd name="connsiteY12" fmla="*/ 1466074 h 2812476"/>
                  <a:gd name="connsiteX13" fmla="*/ 1772024 w 2607010"/>
                  <a:gd name="connsiteY13" fmla="*/ 1750049 h 2812476"/>
                  <a:gd name="connsiteX14" fmla="*/ 1448292 w 2607010"/>
                  <a:gd name="connsiteY14" fmla="*/ 1392240 h 2812476"/>
                  <a:gd name="connsiteX15" fmla="*/ 1556203 w 2607010"/>
                  <a:gd name="connsiteY15" fmla="*/ 852687 h 2812476"/>
                  <a:gd name="connsiteX16" fmla="*/ 1982166 w 2607010"/>
                  <a:gd name="connsiteY16" fmla="*/ 489199 h 2812476"/>
                  <a:gd name="connsiteX17" fmla="*/ 1550523 w 2607010"/>
                  <a:gd name="connsiteY17" fmla="*/ 733418 h 2812476"/>
                  <a:gd name="connsiteX18" fmla="*/ 1590280 w 2607010"/>
                  <a:gd name="connsiteY18" fmla="*/ 318814 h 2812476"/>
                  <a:gd name="connsiteX19" fmla="*/ 1431254 w 2607010"/>
                  <a:gd name="connsiteY19" fmla="*/ 852687 h 2812476"/>
                  <a:gd name="connsiteX20" fmla="*/ 1346061 w 2607010"/>
                  <a:gd name="connsiteY20" fmla="*/ 1238894 h 2812476"/>
                  <a:gd name="connsiteX21" fmla="*/ 1010971 w 2607010"/>
                  <a:gd name="connsiteY21" fmla="*/ 409686 h 2812476"/>
                  <a:gd name="connsiteX22" fmla="*/ 1289266 w 2607010"/>
                  <a:gd name="connsiteY22" fmla="*/ 1295689 h 2812476"/>
                  <a:gd name="connsiteX23" fmla="*/ 1488049 w 2607010"/>
                  <a:gd name="connsiteY23" fmla="*/ 1801164 h 2812476"/>
                  <a:gd name="connsiteX24" fmla="*/ 1414215 w 2607010"/>
                  <a:gd name="connsiteY24" fmla="*/ 2153294 h 2812476"/>
                  <a:gd name="connsiteX25" fmla="*/ 1124561 w 2607010"/>
                  <a:gd name="connsiteY25" fmla="*/ 1704613 h 2812476"/>
                  <a:gd name="connsiteX26" fmla="*/ 886022 w 2607010"/>
                  <a:gd name="connsiteY26" fmla="*/ 1204816 h 2812476"/>
                  <a:gd name="connsiteX27" fmla="*/ 937137 w 2607010"/>
                  <a:gd name="connsiteY27" fmla="*/ 762 h 2812476"/>
                  <a:gd name="connsiteX28" fmla="*/ 789470 w 2607010"/>
                  <a:gd name="connsiteY28" fmla="*/ 1017393 h 2812476"/>
                  <a:gd name="connsiteX29" fmla="*/ 329430 w 2607010"/>
                  <a:gd name="connsiteY29" fmla="*/ 659584 h 2812476"/>
                  <a:gd name="connsiteX30" fmla="*/ 630444 w 2607010"/>
                  <a:gd name="connsiteY30" fmla="*/ 279057 h 2812476"/>
                  <a:gd name="connsiteX31" fmla="*/ 266956 w 2607010"/>
                  <a:gd name="connsiteY31" fmla="*/ 602789 h 2812476"/>
                  <a:gd name="connsiteX32" fmla="*/ 19 w 2607010"/>
                  <a:gd name="connsiteY32" fmla="*/ 85954 h 2812476"/>
                  <a:gd name="connsiteX33" fmla="*/ 255597 w 2607010"/>
                  <a:gd name="connsiteY33" fmla="*/ 716379 h 2812476"/>
                  <a:gd name="connsiteX34" fmla="*/ 715636 w 2607010"/>
                  <a:gd name="connsiteY34" fmla="*/ 1148021 h 2812476"/>
                  <a:gd name="connsiteX35" fmla="*/ 971214 w 2607010"/>
                  <a:gd name="connsiteY35" fmla="*/ 1744369 h 2812476"/>
                  <a:gd name="connsiteX36" fmla="*/ 1158638 w 2607010"/>
                  <a:gd name="connsiteY36" fmla="*/ 2164653 h 2812476"/>
                  <a:gd name="connsiteX37" fmla="*/ 823547 w 2607010"/>
                  <a:gd name="connsiteY37" fmla="*/ 1977229 h 2812476"/>
                  <a:gd name="connsiteX38" fmla="*/ 420302 w 2607010"/>
                  <a:gd name="connsiteY38" fmla="*/ 1579664 h 2812476"/>
                  <a:gd name="connsiteX39" fmla="*/ 397584 w 2607010"/>
                  <a:gd name="connsiteY39" fmla="*/ 1221855 h 2812476"/>
                  <a:gd name="connsiteX40" fmla="*/ 323751 w 2607010"/>
                  <a:gd name="connsiteY40" fmla="*/ 1608061 h 2812476"/>
                  <a:gd name="connsiteX41" fmla="*/ 22737 w 2607010"/>
                  <a:gd name="connsiteY41" fmla="*/ 1352484 h 2812476"/>
                  <a:gd name="connsiteX42" fmla="*/ 414623 w 2607010"/>
                  <a:gd name="connsiteY42" fmla="*/ 1733010 h 2812476"/>
                  <a:gd name="connsiteX43" fmla="*/ 800829 w 2607010"/>
                  <a:gd name="connsiteY43" fmla="*/ 2090819 h 2812476"/>
                  <a:gd name="connsiteX44" fmla="*/ 210161 w 2607010"/>
                  <a:gd name="connsiteY44" fmla="*/ 2170332 h 2812476"/>
                  <a:gd name="connsiteX45" fmla="*/ 874663 w 2607010"/>
                  <a:gd name="connsiteY45" fmla="*/ 2141935 h 2812476"/>
                  <a:gd name="connsiteX46" fmla="*/ 1113202 w 2607010"/>
                  <a:gd name="connsiteY46" fmla="*/ 2391833 h 2812476"/>
                  <a:gd name="connsiteX47" fmla="*/ 1079125 w 2607010"/>
                  <a:gd name="connsiteY47" fmla="*/ 2658769 h 2812476"/>
                  <a:gd name="connsiteX48" fmla="*/ 1028009 w 2607010"/>
                  <a:gd name="connsiteY48" fmla="*/ 2698526 h 2812476"/>
                  <a:gd name="connsiteX0" fmla="*/ 1028009 w 2607010"/>
                  <a:gd name="connsiteY0" fmla="*/ 2698526 h 2812476"/>
                  <a:gd name="connsiteX1" fmla="*/ 1351741 w 2607010"/>
                  <a:gd name="connsiteY1" fmla="*/ 2812116 h 2812476"/>
                  <a:gd name="connsiteX2" fmla="*/ 1715229 w 2607010"/>
                  <a:gd name="connsiteY2" fmla="*/ 2726923 h 2812476"/>
                  <a:gd name="connsiteX3" fmla="*/ 1584600 w 2607010"/>
                  <a:gd name="connsiteY3" fmla="*/ 2528141 h 2812476"/>
                  <a:gd name="connsiteX4" fmla="*/ 1544844 w 2607010"/>
                  <a:gd name="connsiteY4" fmla="*/ 2278243 h 2812476"/>
                  <a:gd name="connsiteX5" fmla="*/ 1908332 w 2607010"/>
                  <a:gd name="connsiteY5" fmla="*/ 1801164 h 2812476"/>
                  <a:gd name="connsiteX6" fmla="*/ 2606911 w 2607010"/>
                  <a:gd name="connsiteY6" fmla="*/ 1358163 h 2812476"/>
                  <a:gd name="connsiteX7" fmla="*/ 1959448 w 2607010"/>
                  <a:gd name="connsiteY7" fmla="*/ 1693254 h 2812476"/>
                  <a:gd name="connsiteX8" fmla="*/ 1925371 w 2607010"/>
                  <a:gd name="connsiteY8" fmla="*/ 1449035 h 2812476"/>
                  <a:gd name="connsiteX9" fmla="*/ 2328819 w 2607010"/>
                  <a:gd name="connsiteY9" fmla="*/ 1046402 h 2812476"/>
                  <a:gd name="connsiteX10" fmla="*/ 1896973 w 2607010"/>
                  <a:gd name="connsiteY10" fmla="*/ 1375202 h 2812476"/>
                  <a:gd name="connsiteX11" fmla="*/ 1703870 w 2607010"/>
                  <a:gd name="connsiteY11" fmla="*/ 1079867 h 2812476"/>
                  <a:gd name="connsiteX12" fmla="*/ 1811781 w 2607010"/>
                  <a:gd name="connsiteY12" fmla="*/ 1466074 h 2812476"/>
                  <a:gd name="connsiteX13" fmla="*/ 1772024 w 2607010"/>
                  <a:gd name="connsiteY13" fmla="*/ 1750049 h 2812476"/>
                  <a:gd name="connsiteX14" fmla="*/ 1448292 w 2607010"/>
                  <a:gd name="connsiteY14" fmla="*/ 1392240 h 2812476"/>
                  <a:gd name="connsiteX15" fmla="*/ 1556203 w 2607010"/>
                  <a:gd name="connsiteY15" fmla="*/ 852687 h 2812476"/>
                  <a:gd name="connsiteX16" fmla="*/ 1982166 w 2607010"/>
                  <a:gd name="connsiteY16" fmla="*/ 489199 h 2812476"/>
                  <a:gd name="connsiteX17" fmla="*/ 1550523 w 2607010"/>
                  <a:gd name="connsiteY17" fmla="*/ 733418 h 2812476"/>
                  <a:gd name="connsiteX18" fmla="*/ 1590280 w 2607010"/>
                  <a:gd name="connsiteY18" fmla="*/ 318814 h 2812476"/>
                  <a:gd name="connsiteX19" fmla="*/ 1431254 w 2607010"/>
                  <a:gd name="connsiteY19" fmla="*/ 852687 h 2812476"/>
                  <a:gd name="connsiteX20" fmla="*/ 1346061 w 2607010"/>
                  <a:gd name="connsiteY20" fmla="*/ 1238894 h 2812476"/>
                  <a:gd name="connsiteX21" fmla="*/ 1010971 w 2607010"/>
                  <a:gd name="connsiteY21" fmla="*/ 409686 h 2812476"/>
                  <a:gd name="connsiteX22" fmla="*/ 1289266 w 2607010"/>
                  <a:gd name="connsiteY22" fmla="*/ 1295689 h 2812476"/>
                  <a:gd name="connsiteX23" fmla="*/ 1488049 w 2607010"/>
                  <a:gd name="connsiteY23" fmla="*/ 1801164 h 2812476"/>
                  <a:gd name="connsiteX24" fmla="*/ 1414215 w 2607010"/>
                  <a:gd name="connsiteY24" fmla="*/ 2153294 h 2812476"/>
                  <a:gd name="connsiteX25" fmla="*/ 1124561 w 2607010"/>
                  <a:gd name="connsiteY25" fmla="*/ 1704613 h 2812476"/>
                  <a:gd name="connsiteX26" fmla="*/ 886022 w 2607010"/>
                  <a:gd name="connsiteY26" fmla="*/ 1204816 h 2812476"/>
                  <a:gd name="connsiteX27" fmla="*/ 937137 w 2607010"/>
                  <a:gd name="connsiteY27" fmla="*/ 762 h 2812476"/>
                  <a:gd name="connsiteX28" fmla="*/ 789470 w 2607010"/>
                  <a:gd name="connsiteY28" fmla="*/ 1017393 h 2812476"/>
                  <a:gd name="connsiteX29" fmla="*/ 329430 w 2607010"/>
                  <a:gd name="connsiteY29" fmla="*/ 659584 h 2812476"/>
                  <a:gd name="connsiteX30" fmla="*/ 630444 w 2607010"/>
                  <a:gd name="connsiteY30" fmla="*/ 279057 h 2812476"/>
                  <a:gd name="connsiteX31" fmla="*/ 266956 w 2607010"/>
                  <a:gd name="connsiteY31" fmla="*/ 602789 h 2812476"/>
                  <a:gd name="connsiteX32" fmla="*/ 19 w 2607010"/>
                  <a:gd name="connsiteY32" fmla="*/ 85954 h 2812476"/>
                  <a:gd name="connsiteX33" fmla="*/ 255597 w 2607010"/>
                  <a:gd name="connsiteY33" fmla="*/ 716379 h 2812476"/>
                  <a:gd name="connsiteX34" fmla="*/ 715636 w 2607010"/>
                  <a:gd name="connsiteY34" fmla="*/ 1148021 h 2812476"/>
                  <a:gd name="connsiteX35" fmla="*/ 971214 w 2607010"/>
                  <a:gd name="connsiteY35" fmla="*/ 1744369 h 2812476"/>
                  <a:gd name="connsiteX36" fmla="*/ 1158638 w 2607010"/>
                  <a:gd name="connsiteY36" fmla="*/ 2164653 h 2812476"/>
                  <a:gd name="connsiteX37" fmla="*/ 823547 w 2607010"/>
                  <a:gd name="connsiteY37" fmla="*/ 1977229 h 2812476"/>
                  <a:gd name="connsiteX38" fmla="*/ 420302 w 2607010"/>
                  <a:gd name="connsiteY38" fmla="*/ 1579664 h 2812476"/>
                  <a:gd name="connsiteX39" fmla="*/ 397584 w 2607010"/>
                  <a:gd name="connsiteY39" fmla="*/ 1221855 h 2812476"/>
                  <a:gd name="connsiteX40" fmla="*/ 323751 w 2607010"/>
                  <a:gd name="connsiteY40" fmla="*/ 1608061 h 2812476"/>
                  <a:gd name="connsiteX41" fmla="*/ 22737 w 2607010"/>
                  <a:gd name="connsiteY41" fmla="*/ 1352484 h 2812476"/>
                  <a:gd name="connsiteX42" fmla="*/ 414623 w 2607010"/>
                  <a:gd name="connsiteY42" fmla="*/ 1733010 h 2812476"/>
                  <a:gd name="connsiteX43" fmla="*/ 800829 w 2607010"/>
                  <a:gd name="connsiteY43" fmla="*/ 2090819 h 2812476"/>
                  <a:gd name="connsiteX44" fmla="*/ 210161 w 2607010"/>
                  <a:gd name="connsiteY44" fmla="*/ 2170332 h 2812476"/>
                  <a:gd name="connsiteX45" fmla="*/ 874663 w 2607010"/>
                  <a:gd name="connsiteY45" fmla="*/ 2141935 h 2812476"/>
                  <a:gd name="connsiteX46" fmla="*/ 1113202 w 2607010"/>
                  <a:gd name="connsiteY46" fmla="*/ 2391833 h 2812476"/>
                  <a:gd name="connsiteX47" fmla="*/ 1079125 w 2607010"/>
                  <a:gd name="connsiteY47" fmla="*/ 2658769 h 2812476"/>
                  <a:gd name="connsiteX48" fmla="*/ 1028009 w 2607010"/>
                  <a:gd name="connsiteY48" fmla="*/ 2698526 h 2812476"/>
                  <a:gd name="connsiteX0" fmla="*/ 1028009 w 2607010"/>
                  <a:gd name="connsiteY0" fmla="*/ 2698526 h 2812476"/>
                  <a:gd name="connsiteX1" fmla="*/ 1351741 w 2607010"/>
                  <a:gd name="connsiteY1" fmla="*/ 2812116 h 2812476"/>
                  <a:gd name="connsiteX2" fmla="*/ 1715229 w 2607010"/>
                  <a:gd name="connsiteY2" fmla="*/ 2726923 h 2812476"/>
                  <a:gd name="connsiteX3" fmla="*/ 1584600 w 2607010"/>
                  <a:gd name="connsiteY3" fmla="*/ 2528141 h 2812476"/>
                  <a:gd name="connsiteX4" fmla="*/ 1544844 w 2607010"/>
                  <a:gd name="connsiteY4" fmla="*/ 2278243 h 2812476"/>
                  <a:gd name="connsiteX5" fmla="*/ 1908332 w 2607010"/>
                  <a:gd name="connsiteY5" fmla="*/ 1801164 h 2812476"/>
                  <a:gd name="connsiteX6" fmla="*/ 2606911 w 2607010"/>
                  <a:gd name="connsiteY6" fmla="*/ 1358163 h 2812476"/>
                  <a:gd name="connsiteX7" fmla="*/ 1959448 w 2607010"/>
                  <a:gd name="connsiteY7" fmla="*/ 1693254 h 2812476"/>
                  <a:gd name="connsiteX8" fmla="*/ 1925371 w 2607010"/>
                  <a:gd name="connsiteY8" fmla="*/ 1449035 h 2812476"/>
                  <a:gd name="connsiteX9" fmla="*/ 2317937 w 2607010"/>
                  <a:gd name="connsiteY9" fmla="*/ 1081318 h 2812476"/>
                  <a:gd name="connsiteX10" fmla="*/ 2328819 w 2607010"/>
                  <a:gd name="connsiteY10" fmla="*/ 1046402 h 2812476"/>
                  <a:gd name="connsiteX11" fmla="*/ 1896973 w 2607010"/>
                  <a:gd name="connsiteY11" fmla="*/ 1375202 h 2812476"/>
                  <a:gd name="connsiteX12" fmla="*/ 1703870 w 2607010"/>
                  <a:gd name="connsiteY12" fmla="*/ 1079867 h 2812476"/>
                  <a:gd name="connsiteX13" fmla="*/ 1811781 w 2607010"/>
                  <a:gd name="connsiteY13" fmla="*/ 1466074 h 2812476"/>
                  <a:gd name="connsiteX14" fmla="*/ 1772024 w 2607010"/>
                  <a:gd name="connsiteY14" fmla="*/ 1750049 h 2812476"/>
                  <a:gd name="connsiteX15" fmla="*/ 1448292 w 2607010"/>
                  <a:gd name="connsiteY15" fmla="*/ 1392240 h 2812476"/>
                  <a:gd name="connsiteX16" fmla="*/ 1556203 w 2607010"/>
                  <a:gd name="connsiteY16" fmla="*/ 852687 h 2812476"/>
                  <a:gd name="connsiteX17" fmla="*/ 1982166 w 2607010"/>
                  <a:gd name="connsiteY17" fmla="*/ 489199 h 2812476"/>
                  <a:gd name="connsiteX18" fmla="*/ 1550523 w 2607010"/>
                  <a:gd name="connsiteY18" fmla="*/ 733418 h 2812476"/>
                  <a:gd name="connsiteX19" fmla="*/ 1590280 w 2607010"/>
                  <a:gd name="connsiteY19" fmla="*/ 318814 h 2812476"/>
                  <a:gd name="connsiteX20" fmla="*/ 1431254 w 2607010"/>
                  <a:gd name="connsiteY20" fmla="*/ 852687 h 2812476"/>
                  <a:gd name="connsiteX21" fmla="*/ 1346061 w 2607010"/>
                  <a:gd name="connsiteY21" fmla="*/ 1238894 h 2812476"/>
                  <a:gd name="connsiteX22" fmla="*/ 1010971 w 2607010"/>
                  <a:gd name="connsiteY22" fmla="*/ 409686 h 2812476"/>
                  <a:gd name="connsiteX23" fmla="*/ 1289266 w 2607010"/>
                  <a:gd name="connsiteY23" fmla="*/ 1295689 h 2812476"/>
                  <a:gd name="connsiteX24" fmla="*/ 1488049 w 2607010"/>
                  <a:gd name="connsiteY24" fmla="*/ 1801164 h 2812476"/>
                  <a:gd name="connsiteX25" fmla="*/ 1414215 w 2607010"/>
                  <a:gd name="connsiteY25" fmla="*/ 2153294 h 2812476"/>
                  <a:gd name="connsiteX26" fmla="*/ 1124561 w 2607010"/>
                  <a:gd name="connsiteY26" fmla="*/ 1704613 h 2812476"/>
                  <a:gd name="connsiteX27" fmla="*/ 886022 w 2607010"/>
                  <a:gd name="connsiteY27" fmla="*/ 1204816 h 2812476"/>
                  <a:gd name="connsiteX28" fmla="*/ 937137 w 2607010"/>
                  <a:gd name="connsiteY28" fmla="*/ 762 h 2812476"/>
                  <a:gd name="connsiteX29" fmla="*/ 789470 w 2607010"/>
                  <a:gd name="connsiteY29" fmla="*/ 1017393 h 2812476"/>
                  <a:gd name="connsiteX30" fmla="*/ 329430 w 2607010"/>
                  <a:gd name="connsiteY30" fmla="*/ 659584 h 2812476"/>
                  <a:gd name="connsiteX31" fmla="*/ 630444 w 2607010"/>
                  <a:gd name="connsiteY31" fmla="*/ 279057 h 2812476"/>
                  <a:gd name="connsiteX32" fmla="*/ 266956 w 2607010"/>
                  <a:gd name="connsiteY32" fmla="*/ 602789 h 2812476"/>
                  <a:gd name="connsiteX33" fmla="*/ 19 w 2607010"/>
                  <a:gd name="connsiteY33" fmla="*/ 85954 h 2812476"/>
                  <a:gd name="connsiteX34" fmla="*/ 255597 w 2607010"/>
                  <a:gd name="connsiteY34" fmla="*/ 716379 h 2812476"/>
                  <a:gd name="connsiteX35" fmla="*/ 715636 w 2607010"/>
                  <a:gd name="connsiteY35" fmla="*/ 1148021 h 2812476"/>
                  <a:gd name="connsiteX36" fmla="*/ 971214 w 2607010"/>
                  <a:gd name="connsiteY36" fmla="*/ 1744369 h 2812476"/>
                  <a:gd name="connsiteX37" fmla="*/ 1158638 w 2607010"/>
                  <a:gd name="connsiteY37" fmla="*/ 2164653 h 2812476"/>
                  <a:gd name="connsiteX38" fmla="*/ 823547 w 2607010"/>
                  <a:gd name="connsiteY38" fmla="*/ 1977229 h 2812476"/>
                  <a:gd name="connsiteX39" fmla="*/ 420302 w 2607010"/>
                  <a:gd name="connsiteY39" fmla="*/ 1579664 h 2812476"/>
                  <a:gd name="connsiteX40" fmla="*/ 397584 w 2607010"/>
                  <a:gd name="connsiteY40" fmla="*/ 1221855 h 2812476"/>
                  <a:gd name="connsiteX41" fmla="*/ 323751 w 2607010"/>
                  <a:gd name="connsiteY41" fmla="*/ 1608061 h 2812476"/>
                  <a:gd name="connsiteX42" fmla="*/ 22737 w 2607010"/>
                  <a:gd name="connsiteY42" fmla="*/ 1352484 h 2812476"/>
                  <a:gd name="connsiteX43" fmla="*/ 414623 w 2607010"/>
                  <a:gd name="connsiteY43" fmla="*/ 1733010 h 2812476"/>
                  <a:gd name="connsiteX44" fmla="*/ 800829 w 2607010"/>
                  <a:gd name="connsiteY44" fmla="*/ 2090819 h 2812476"/>
                  <a:gd name="connsiteX45" fmla="*/ 210161 w 2607010"/>
                  <a:gd name="connsiteY45" fmla="*/ 2170332 h 2812476"/>
                  <a:gd name="connsiteX46" fmla="*/ 874663 w 2607010"/>
                  <a:gd name="connsiteY46" fmla="*/ 2141935 h 2812476"/>
                  <a:gd name="connsiteX47" fmla="*/ 1113202 w 2607010"/>
                  <a:gd name="connsiteY47" fmla="*/ 2391833 h 2812476"/>
                  <a:gd name="connsiteX48" fmla="*/ 1079125 w 2607010"/>
                  <a:gd name="connsiteY48" fmla="*/ 2658769 h 2812476"/>
                  <a:gd name="connsiteX49" fmla="*/ 1028009 w 2607010"/>
                  <a:gd name="connsiteY49" fmla="*/ 2698526 h 2812476"/>
                  <a:gd name="connsiteX0" fmla="*/ 1028009 w 2663539"/>
                  <a:gd name="connsiteY0" fmla="*/ 2698526 h 2812476"/>
                  <a:gd name="connsiteX1" fmla="*/ 1351741 w 2663539"/>
                  <a:gd name="connsiteY1" fmla="*/ 2812116 h 2812476"/>
                  <a:gd name="connsiteX2" fmla="*/ 1715229 w 2663539"/>
                  <a:gd name="connsiteY2" fmla="*/ 2726923 h 2812476"/>
                  <a:gd name="connsiteX3" fmla="*/ 1584600 w 2663539"/>
                  <a:gd name="connsiteY3" fmla="*/ 2528141 h 2812476"/>
                  <a:gd name="connsiteX4" fmla="*/ 1544844 w 2663539"/>
                  <a:gd name="connsiteY4" fmla="*/ 2278243 h 2812476"/>
                  <a:gd name="connsiteX5" fmla="*/ 1908332 w 2663539"/>
                  <a:gd name="connsiteY5" fmla="*/ 1801164 h 2812476"/>
                  <a:gd name="connsiteX6" fmla="*/ 2606911 w 2663539"/>
                  <a:gd name="connsiteY6" fmla="*/ 1358163 h 2812476"/>
                  <a:gd name="connsiteX7" fmla="*/ 2547905 w 2663539"/>
                  <a:gd name="connsiteY7" fmla="*/ 1373342 h 2812476"/>
                  <a:gd name="connsiteX8" fmla="*/ 1959448 w 2663539"/>
                  <a:gd name="connsiteY8" fmla="*/ 1693254 h 2812476"/>
                  <a:gd name="connsiteX9" fmla="*/ 1925371 w 2663539"/>
                  <a:gd name="connsiteY9" fmla="*/ 1449035 h 2812476"/>
                  <a:gd name="connsiteX10" fmla="*/ 2317937 w 2663539"/>
                  <a:gd name="connsiteY10" fmla="*/ 1081318 h 2812476"/>
                  <a:gd name="connsiteX11" fmla="*/ 2328819 w 2663539"/>
                  <a:gd name="connsiteY11" fmla="*/ 1046402 h 2812476"/>
                  <a:gd name="connsiteX12" fmla="*/ 1896973 w 2663539"/>
                  <a:gd name="connsiteY12" fmla="*/ 1375202 h 2812476"/>
                  <a:gd name="connsiteX13" fmla="*/ 1703870 w 2663539"/>
                  <a:gd name="connsiteY13" fmla="*/ 1079867 h 2812476"/>
                  <a:gd name="connsiteX14" fmla="*/ 1811781 w 2663539"/>
                  <a:gd name="connsiteY14" fmla="*/ 1466074 h 2812476"/>
                  <a:gd name="connsiteX15" fmla="*/ 1772024 w 2663539"/>
                  <a:gd name="connsiteY15" fmla="*/ 1750049 h 2812476"/>
                  <a:gd name="connsiteX16" fmla="*/ 1448292 w 2663539"/>
                  <a:gd name="connsiteY16" fmla="*/ 1392240 h 2812476"/>
                  <a:gd name="connsiteX17" fmla="*/ 1556203 w 2663539"/>
                  <a:gd name="connsiteY17" fmla="*/ 852687 h 2812476"/>
                  <a:gd name="connsiteX18" fmla="*/ 1982166 w 2663539"/>
                  <a:gd name="connsiteY18" fmla="*/ 489199 h 2812476"/>
                  <a:gd name="connsiteX19" fmla="*/ 1550523 w 2663539"/>
                  <a:gd name="connsiteY19" fmla="*/ 733418 h 2812476"/>
                  <a:gd name="connsiteX20" fmla="*/ 1590280 w 2663539"/>
                  <a:gd name="connsiteY20" fmla="*/ 318814 h 2812476"/>
                  <a:gd name="connsiteX21" fmla="*/ 1431254 w 2663539"/>
                  <a:gd name="connsiteY21" fmla="*/ 852687 h 2812476"/>
                  <a:gd name="connsiteX22" fmla="*/ 1346061 w 2663539"/>
                  <a:gd name="connsiteY22" fmla="*/ 1238894 h 2812476"/>
                  <a:gd name="connsiteX23" fmla="*/ 1010971 w 2663539"/>
                  <a:gd name="connsiteY23" fmla="*/ 409686 h 2812476"/>
                  <a:gd name="connsiteX24" fmla="*/ 1289266 w 2663539"/>
                  <a:gd name="connsiteY24" fmla="*/ 1295689 h 2812476"/>
                  <a:gd name="connsiteX25" fmla="*/ 1488049 w 2663539"/>
                  <a:gd name="connsiteY25" fmla="*/ 1801164 h 2812476"/>
                  <a:gd name="connsiteX26" fmla="*/ 1414215 w 2663539"/>
                  <a:gd name="connsiteY26" fmla="*/ 2153294 h 2812476"/>
                  <a:gd name="connsiteX27" fmla="*/ 1124561 w 2663539"/>
                  <a:gd name="connsiteY27" fmla="*/ 1704613 h 2812476"/>
                  <a:gd name="connsiteX28" fmla="*/ 886022 w 2663539"/>
                  <a:gd name="connsiteY28" fmla="*/ 1204816 h 2812476"/>
                  <a:gd name="connsiteX29" fmla="*/ 937137 w 2663539"/>
                  <a:gd name="connsiteY29" fmla="*/ 762 h 2812476"/>
                  <a:gd name="connsiteX30" fmla="*/ 789470 w 2663539"/>
                  <a:gd name="connsiteY30" fmla="*/ 1017393 h 2812476"/>
                  <a:gd name="connsiteX31" fmla="*/ 329430 w 2663539"/>
                  <a:gd name="connsiteY31" fmla="*/ 659584 h 2812476"/>
                  <a:gd name="connsiteX32" fmla="*/ 630444 w 2663539"/>
                  <a:gd name="connsiteY32" fmla="*/ 279057 h 2812476"/>
                  <a:gd name="connsiteX33" fmla="*/ 266956 w 2663539"/>
                  <a:gd name="connsiteY33" fmla="*/ 602789 h 2812476"/>
                  <a:gd name="connsiteX34" fmla="*/ 19 w 2663539"/>
                  <a:gd name="connsiteY34" fmla="*/ 85954 h 2812476"/>
                  <a:gd name="connsiteX35" fmla="*/ 255597 w 2663539"/>
                  <a:gd name="connsiteY35" fmla="*/ 716379 h 2812476"/>
                  <a:gd name="connsiteX36" fmla="*/ 715636 w 2663539"/>
                  <a:gd name="connsiteY36" fmla="*/ 1148021 h 2812476"/>
                  <a:gd name="connsiteX37" fmla="*/ 971214 w 2663539"/>
                  <a:gd name="connsiteY37" fmla="*/ 1744369 h 2812476"/>
                  <a:gd name="connsiteX38" fmla="*/ 1158638 w 2663539"/>
                  <a:gd name="connsiteY38" fmla="*/ 2164653 h 2812476"/>
                  <a:gd name="connsiteX39" fmla="*/ 823547 w 2663539"/>
                  <a:gd name="connsiteY39" fmla="*/ 1977229 h 2812476"/>
                  <a:gd name="connsiteX40" fmla="*/ 420302 w 2663539"/>
                  <a:gd name="connsiteY40" fmla="*/ 1579664 h 2812476"/>
                  <a:gd name="connsiteX41" fmla="*/ 397584 w 2663539"/>
                  <a:gd name="connsiteY41" fmla="*/ 1221855 h 2812476"/>
                  <a:gd name="connsiteX42" fmla="*/ 323751 w 2663539"/>
                  <a:gd name="connsiteY42" fmla="*/ 1608061 h 2812476"/>
                  <a:gd name="connsiteX43" fmla="*/ 22737 w 2663539"/>
                  <a:gd name="connsiteY43" fmla="*/ 1352484 h 2812476"/>
                  <a:gd name="connsiteX44" fmla="*/ 414623 w 2663539"/>
                  <a:gd name="connsiteY44" fmla="*/ 1733010 h 2812476"/>
                  <a:gd name="connsiteX45" fmla="*/ 800829 w 2663539"/>
                  <a:gd name="connsiteY45" fmla="*/ 2090819 h 2812476"/>
                  <a:gd name="connsiteX46" fmla="*/ 210161 w 2663539"/>
                  <a:gd name="connsiteY46" fmla="*/ 2170332 h 2812476"/>
                  <a:gd name="connsiteX47" fmla="*/ 874663 w 2663539"/>
                  <a:gd name="connsiteY47" fmla="*/ 2141935 h 2812476"/>
                  <a:gd name="connsiteX48" fmla="*/ 1113202 w 2663539"/>
                  <a:gd name="connsiteY48" fmla="*/ 2391833 h 2812476"/>
                  <a:gd name="connsiteX49" fmla="*/ 1079125 w 2663539"/>
                  <a:gd name="connsiteY49" fmla="*/ 2658769 h 2812476"/>
                  <a:gd name="connsiteX50" fmla="*/ 1028009 w 2663539"/>
                  <a:gd name="connsiteY50" fmla="*/ 2698526 h 2812476"/>
                  <a:gd name="connsiteX0" fmla="*/ 1051537 w 2687067"/>
                  <a:gd name="connsiteY0" fmla="*/ 2698526 h 2812476"/>
                  <a:gd name="connsiteX1" fmla="*/ 1375269 w 2687067"/>
                  <a:gd name="connsiteY1" fmla="*/ 2812116 h 2812476"/>
                  <a:gd name="connsiteX2" fmla="*/ 1738757 w 2687067"/>
                  <a:gd name="connsiteY2" fmla="*/ 2726923 h 2812476"/>
                  <a:gd name="connsiteX3" fmla="*/ 1608128 w 2687067"/>
                  <a:gd name="connsiteY3" fmla="*/ 2528141 h 2812476"/>
                  <a:gd name="connsiteX4" fmla="*/ 1568372 w 2687067"/>
                  <a:gd name="connsiteY4" fmla="*/ 2278243 h 2812476"/>
                  <a:gd name="connsiteX5" fmla="*/ 1931860 w 2687067"/>
                  <a:gd name="connsiteY5" fmla="*/ 1801164 h 2812476"/>
                  <a:gd name="connsiteX6" fmla="*/ 2630439 w 2687067"/>
                  <a:gd name="connsiteY6" fmla="*/ 1358163 h 2812476"/>
                  <a:gd name="connsiteX7" fmla="*/ 2571433 w 2687067"/>
                  <a:gd name="connsiteY7" fmla="*/ 1373342 h 2812476"/>
                  <a:gd name="connsiteX8" fmla="*/ 1982976 w 2687067"/>
                  <a:gd name="connsiteY8" fmla="*/ 1693254 h 2812476"/>
                  <a:gd name="connsiteX9" fmla="*/ 1948899 w 2687067"/>
                  <a:gd name="connsiteY9" fmla="*/ 1449035 h 2812476"/>
                  <a:gd name="connsiteX10" fmla="*/ 2341465 w 2687067"/>
                  <a:gd name="connsiteY10" fmla="*/ 1081318 h 2812476"/>
                  <a:gd name="connsiteX11" fmla="*/ 2352347 w 2687067"/>
                  <a:gd name="connsiteY11" fmla="*/ 1046402 h 2812476"/>
                  <a:gd name="connsiteX12" fmla="*/ 1920501 w 2687067"/>
                  <a:gd name="connsiteY12" fmla="*/ 1375202 h 2812476"/>
                  <a:gd name="connsiteX13" fmla="*/ 1727398 w 2687067"/>
                  <a:gd name="connsiteY13" fmla="*/ 1079867 h 2812476"/>
                  <a:gd name="connsiteX14" fmla="*/ 1835309 w 2687067"/>
                  <a:gd name="connsiteY14" fmla="*/ 1466074 h 2812476"/>
                  <a:gd name="connsiteX15" fmla="*/ 1795552 w 2687067"/>
                  <a:gd name="connsiteY15" fmla="*/ 1750049 h 2812476"/>
                  <a:gd name="connsiteX16" fmla="*/ 1471820 w 2687067"/>
                  <a:gd name="connsiteY16" fmla="*/ 1392240 h 2812476"/>
                  <a:gd name="connsiteX17" fmla="*/ 1579731 w 2687067"/>
                  <a:gd name="connsiteY17" fmla="*/ 852687 h 2812476"/>
                  <a:gd name="connsiteX18" fmla="*/ 2005694 w 2687067"/>
                  <a:gd name="connsiteY18" fmla="*/ 489199 h 2812476"/>
                  <a:gd name="connsiteX19" fmla="*/ 1574051 w 2687067"/>
                  <a:gd name="connsiteY19" fmla="*/ 733418 h 2812476"/>
                  <a:gd name="connsiteX20" fmla="*/ 1613808 w 2687067"/>
                  <a:gd name="connsiteY20" fmla="*/ 318814 h 2812476"/>
                  <a:gd name="connsiteX21" fmla="*/ 1454782 w 2687067"/>
                  <a:gd name="connsiteY21" fmla="*/ 852687 h 2812476"/>
                  <a:gd name="connsiteX22" fmla="*/ 1369589 w 2687067"/>
                  <a:gd name="connsiteY22" fmla="*/ 1238894 h 2812476"/>
                  <a:gd name="connsiteX23" fmla="*/ 1034499 w 2687067"/>
                  <a:gd name="connsiteY23" fmla="*/ 409686 h 2812476"/>
                  <a:gd name="connsiteX24" fmla="*/ 1312794 w 2687067"/>
                  <a:gd name="connsiteY24" fmla="*/ 1295689 h 2812476"/>
                  <a:gd name="connsiteX25" fmla="*/ 1511577 w 2687067"/>
                  <a:gd name="connsiteY25" fmla="*/ 1801164 h 2812476"/>
                  <a:gd name="connsiteX26" fmla="*/ 1437743 w 2687067"/>
                  <a:gd name="connsiteY26" fmla="*/ 2153294 h 2812476"/>
                  <a:gd name="connsiteX27" fmla="*/ 1148089 w 2687067"/>
                  <a:gd name="connsiteY27" fmla="*/ 1704613 h 2812476"/>
                  <a:gd name="connsiteX28" fmla="*/ 909550 w 2687067"/>
                  <a:gd name="connsiteY28" fmla="*/ 1204816 h 2812476"/>
                  <a:gd name="connsiteX29" fmla="*/ 960665 w 2687067"/>
                  <a:gd name="connsiteY29" fmla="*/ 762 h 2812476"/>
                  <a:gd name="connsiteX30" fmla="*/ 812998 w 2687067"/>
                  <a:gd name="connsiteY30" fmla="*/ 1017393 h 2812476"/>
                  <a:gd name="connsiteX31" fmla="*/ 352958 w 2687067"/>
                  <a:gd name="connsiteY31" fmla="*/ 659584 h 2812476"/>
                  <a:gd name="connsiteX32" fmla="*/ 653972 w 2687067"/>
                  <a:gd name="connsiteY32" fmla="*/ 279057 h 2812476"/>
                  <a:gd name="connsiteX33" fmla="*/ 290484 w 2687067"/>
                  <a:gd name="connsiteY33" fmla="*/ 602789 h 2812476"/>
                  <a:gd name="connsiteX34" fmla="*/ 23547 w 2687067"/>
                  <a:gd name="connsiteY34" fmla="*/ 85954 h 2812476"/>
                  <a:gd name="connsiteX35" fmla="*/ 279125 w 2687067"/>
                  <a:gd name="connsiteY35" fmla="*/ 716379 h 2812476"/>
                  <a:gd name="connsiteX36" fmla="*/ 739164 w 2687067"/>
                  <a:gd name="connsiteY36" fmla="*/ 1148021 h 2812476"/>
                  <a:gd name="connsiteX37" fmla="*/ 994742 w 2687067"/>
                  <a:gd name="connsiteY37" fmla="*/ 1744369 h 2812476"/>
                  <a:gd name="connsiteX38" fmla="*/ 1182166 w 2687067"/>
                  <a:gd name="connsiteY38" fmla="*/ 2164653 h 2812476"/>
                  <a:gd name="connsiteX39" fmla="*/ 847075 w 2687067"/>
                  <a:gd name="connsiteY39" fmla="*/ 1977229 h 2812476"/>
                  <a:gd name="connsiteX40" fmla="*/ 443830 w 2687067"/>
                  <a:gd name="connsiteY40" fmla="*/ 1579664 h 2812476"/>
                  <a:gd name="connsiteX41" fmla="*/ 421112 w 2687067"/>
                  <a:gd name="connsiteY41" fmla="*/ 1221855 h 2812476"/>
                  <a:gd name="connsiteX42" fmla="*/ 347279 w 2687067"/>
                  <a:gd name="connsiteY42" fmla="*/ 1608061 h 2812476"/>
                  <a:gd name="connsiteX43" fmla="*/ 46265 w 2687067"/>
                  <a:gd name="connsiteY43" fmla="*/ 1352484 h 2812476"/>
                  <a:gd name="connsiteX44" fmla="*/ 41776 w 2687067"/>
                  <a:gd name="connsiteY44" fmla="*/ 1387944 h 2812476"/>
                  <a:gd name="connsiteX45" fmla="*/ 438151 w 2687067"/>
                  <a:gd name="connsiteY45" fmla="*/ 1733010 h 2812476"/>
                  <a:gd name="connsiteX46" fmla="*/ 824357 w 2687067"/>
                  <a:gd name="connsiteY46" fmla="*/ 2090819 h 2812476"/>
                  <a:gd name="connsiteX47" fmla="*/ 233689 w 2687067"/>
                  <a:gd name="connsiteY47" fmla="*/ 2170332 h 2812476"/>
                  <a:gd name="connsiteX48" fmla="*/ 898191 w 2687067"/>
                  <a:gd name="connsiteY48" fmla="*/ 2141935 h 2812476"/>
                  <a:gd name="connsiteX49" fmla="*/ 1136730 w 2687067"/>
                  <a:gd name="connsiteY49" fmla="*/ 2391833 h 2812476"/>
                  <a:gd name="connsiteX50" fmla="*/ 1102653 w 2687067"/>
                  <a:gd name="connsiteY50" fmla="*/ 2658769 h 2812476"/>
                  <a:gd name="connsiteX51" fmla="*/ 1051537 w 2687067"/>
                  <a:gd name="connsiteY51"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50497 w 2683592"/>
                  <a:gd name="connsiteY32" fmla="*/ 279057 h 2812476"/>
                  <a:gd name="connsiteX33" fmla="*/ 287009 w 2683592"/>
                  <a:gd name="connsiteY33" fmla="*/ 602789 h 2812476"/>
                  <a:gd name="connsiteX34" fmla="*/ 20072 w 2683592"/>
                  <a:gd name="connsiteY34" fmla="*/ 85954 h 2812476"/>
                  <a:gd name="connsiteX35" fmla="*/ 275650 w 2683592"/>
                  <a:gd name="connsiteY35" fmla="*/ 716379 h 2812476"/>
                  <a:gd name="connsiteX36" fmla="*/ 735689 w 2683592"/>
                  <a:gd name="connsiteY36" fmla="*/ 1148021 h 2812476"/>
                  <a:gd name="connsiteX37" fmla="*/ 991267 w 2683592"/>
                  <a:gd name="connsiteY37" fmla="*/ 1744369 h 2812476"/>
                  <a:gd name="connsiteX38" fmla="*/ 1178691 w 2683592"/>
                  <a:gd name="connsiteY38" fmla="*/ 2164653 h 2812476"/>
                  <a:gd name="connsiteX39" fmla="*/ 843600 w 2683592"/>
                  <a:gd name="connsiteY39" fmla="*/ 1977229 h 2812476"/>
                  <a:gd name="connsiteX40" fmla="*/ 440355 w 2683592"/>
                  <a:gd name="connsiteY40" fmla="*/ 1579664 h 2812476"/>
                  <a:gd name="connsiteX41" fmla="*/ 417637 w 2683592"/>
                  <a:gd name="connsiteY41" fmla="*/ 1221855 h 2812476"/>
                  <a:gd name="connsiteX42" fmla="*/ 343804 w 2683592"/>
                  <a:gd name="connsiteY42" fmla="*/ 1608061 h 2812476"/>
                  <a:gd name="connsiteX43" fmla="*/ 279221 w 2683592"/>
                  <a:gd name="connsiteY43" fmla="*/ 1555857 h 2812476"/>
                  <a:gd name="connsiteX44" fmla="*/ 42790 w 2683592"/>
                  <a:gd name="connsiteY44" fmla="*/ 1352484 h 2812476"/>
                  <a:gd name="connsiteX45" fmla="*/ 38301 w 2683592"/>
                  <a:gd name="connsiteY45" fmla="*/ 1387944 h 2812476"/>
                  <a:gd name="connsiteX46" fmla="*/ 434676 w 2683592"/>
                  <a:gd name="connsiteY46" fmla="*/ 1733010 h 2812476"/>
                  <a:gd name="connsiteX47" fmla="*/ 820882 w 2683592"/>
                  <a:gd name="connsiteY47" fmla="*/ 2090819 h 2812476"/>
                  <a:gd name="connsiteX48" fmla="*/ 230214 w 2683592"/>
                  <a:gd name="connsiteY48" fmla="*/ 2170332 h 2812476"/>
                  <a:gd name="connsiteX49" fmla="*/ 894716 w 2683592"/>
                  <a:gd name="connsiteY49" fmla="*/ 2141935 h 2812476"/>
                  <a:gd name="connsiteX50" fmla="*/ 1133255 w 2683592"/>
                  <a:gd name="connsiteY50" fmla="*/ 2391833 h 2812476"/>
                  <a:gd name="connsiteX51" fmla="*/ 1099178 w 2683592"/>
                  <a:gd name="connsiteY51" fmla="*/ 2658769 h 2812476"/>
                  <a:gd name="connsiteX52" fmla="*/ 1048062 w 2683592"/>
                  <a:gd name="connsiteY52"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50497 w 2683592"/>
                  <a:gd name="connsiteY32" fmla="*/ 279057 h 2812476"/>
                  <a:gd name="connsiteX33" fmla="*/ 287009 w 2683592"/>
                  <a:gd name="connsiteY33" fmla="*/ 602789 h 2812476"/>
                  <a:gd name="connsiteX34" fmla="*/ 20072 w 2683592"/>
                  <a:gd name="connsiteY34" fmla="*/ 85954 h 2812476"/>
                  <a:gd name="connsiteX35" fmla="*/ 275650 w 2683592"/>
                  <a:gd name="connsiteY35" fmla="*/ 716379 h 2812476"/>
                  <a:gd name="connsiteX36" fmla="*/ 735689 w 2683592"/>
                  <a:gd name="connsiteY36" fmla="*/ 1148021 h 2812476"/>
                  <a:gd name="connsiteX37" fmla="*/ 991267 w 2683592"/>
                  <a:gd name="connsiteY37" fmla="*/ 1744369 h 2812476"/>
                  <a:gd name="connsiteX38" fmla="*/ 1178691 w 2683592"/>
                  <a:gd name="connsiteY38" fmla="*/ 2164653 h 2812476"/>
                  <a:gd name="connsiteX39" fmla="*/ 843600 w 2683592"/>
                  <a:gd name="connsiteY39" fmla="*/ 1977229 h 2812476"/>
                  <a:gd name="connsiteX40" fmla="*/ 440355 w 2683592"/>
                  <a:gd name="connsiteY40" fmla="*/ 1579664 h 2812476"/>
                  <a:gd name="connsiteX41" fmla="*/ 417637 w 2683592"/>
                  <a:gd name="connsiteY41" fmla="*/ 1221855 h 2812476"/>
                  <a:gd name="connsiteX42" fmla="*/ 343804 w 2683592"/>
                  <a:gd name="connsiteY42" fmla="*/ 1608061 h 2812476"/>
                  <a:gd name="connsiteX43" fmla="*/ 279221 w 2683592"/>
                  <a:gd name="connsiteY43" fmla="*/ 1555857 h 2812476"/>
                  <a:gd name="connsiteX44" fmla="*/ 42790 w 2683592"/>
                  <a:gd name="connsiteY44" fmla="*/ 1352484 h 2812476"/>
                  <a:gd name="connsiteX45" fmla="*/ 38301 w 2683592"/>
                  <a:gd name="connsiteY45" fmla="*/ 1387944 h 2812476"/>
                  <a:gd name="connsiteX46" fmla="*/ 434676 w 2683592"/>
                  <a:gd name="connsiteY46" fmla="*/ 1733010 h 2812476"/>
                  <a:gd name="connsiteX47" fmla="*/ 820882 w 2683592"/>
                  <a:gd name="connsiteY47" fmla="*/ 2090819 h 2812476"/>
                  <a:gd name="connsiteX48" fmla="*/ 489112 w 2683592"/>
                  <a:gd name="connsiteY48" fmla="*/ 2127129 h 2812476"/>
                  <a:gd name="connsiteX49" fmla="*/ 230214 w 2683592"/>
                  <a:gd name="connsiteY49" fmla="*/ 2170332 h 2812476"/>
                  <a:gd name="connsiteX50" fmla="*/ 894716 w 2683592"/>
                  <a:gd name="connsiteY50" fmla="*/ 2141935 h 2812476"/>
                  <a:gd name="connsiteX51" fmla="*/ 1133255 w 2683592"/>
                  <a:gd name="connsiteY51" fmla="*/ 2391833 h 2812476"/>
                  <a:gd name="connsiteX52" fmla="*/ 1099178 w 2683592"/>
                  <a:gd name="connsiteY52" fmla="*/ 2658769 h 2812476"/>
                  <a:gd name="connsiteX53" fmla="*/ 1048062 w 2683592"/>
                  <a:gd name="connsiteY53"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50497 w 2683592"/>
                  <a:gd name="connsiteY32" fmla="*/ 279057 h 2812476"/>
                  <a:gd name="connsiteX33" fmla="*/ 287009 w 2683592"/>
                  <a:gd name="connsiteY33" fmla="*/ 602789 h 2812476"/>
                  <a:gd name="connsiteX34" fmla="*/ 20072 w 2683592"/>
                  <a:gd name="connsiteY34" fmla="*/ 85954 h 2812476"/>
                  <a:gd name="connsiteX35" fmla="*/ 275650 w 2683592"/>
                  <a:gd name="connsiteY35" fmla="*/ 716379 h 2812476"/>
                  <a:gd name="connsiteX36" fmla="*/ 735689 w 2683592"/>
                  <a:gd name="connsiteY36" fmla="*/ 1148021 h 2812476"/>
                  <a:gd name="connsiteX37" fmla="*/ 991267 w 2683592"/>
                  <a:gd name="connsiteY37" fmla="*/ 1744369 h 2812476"/>
                  <a:gd name="connsiteX38" fmla="*/ 1178691 w 2683592"/>
                  <a:gd name="connsiteY38" fmla="*/ 2164653 h 2812476"/>
                  <a:gd name="connsiteX39" fmla="*/ 843600 w 2683592"/>
                  <a:gd name="connsiteY39" fmla="*/ 1977229 h 2812476"/>
                  <a:gd name="connsiteX40" fmla="*/ 440355 w 2683592"/>
                  <a:gd name="connsiteY40" fmla="*/ 1579664 h 2812476"/>
                  <a:gd name="connsiteX41" fmla="*/ 417637 w 2683592"/>
                  <a:gd name="connsiteY41" fmla="*/ 1221855 h 2812476"/>
                  <a:gd name="connsiteX42" fmla="*/ 343804 w 2683592"/>
                  <a:gd name="connsiteY42" fmla="*/ 1608061 h 2812476"/>
                  <a:gd name="connsiteX43" fmla="*/ 279221 w 2683592"/>
                  <a:gd name="connsiteY43" fmla="*/ 1555857 h 2812476"/>
                  <a:gd name="connsiteX44" fmla="*/ 42790 w 2683592"/>
                  <a:gd name="connsiteY44" fmla="*/ 1352484 h 2812476"/>
                  <a:gd name="connsiteX45" fmla="*/ 38301 w 2683592"/>
                  <a:gd name="connsiteY45" fmla="*/ 1387944 h 2812476"/>
                  <a:gd name="connsiteX46" fmla="*/ 434676 w 2683592"/>
                  <a:gd name="connsiteY46" fmla="*/ 1733010 h 2812476"/>
                  <a:gd name="connsiteX47" fmla="*/ 820882 w 2683592"/>
                  <a:gd name="connsiteY47" fmla="*/ 2090819 h 2812476"/>
                  <a:gd name="connsiteX48" fmla="*/ 489112 w 2683592"/>
                  <a:gd name="connsiteY48" fmla="*/ 2127129 h 2812476"/>
                  <a:gd name="connsiteX49" fmla="*/ 230214 w 2683592"/>
                  <a:gd name="connsiteY49" fmla="*/ 2170332 h 2812476"/>
                  <a:gd name="connsiteX50" fmla="*/ 667977 w 2683592"/>
                  <a:gd name="connsiteY50" fmla="*/ 2147206 h 2812476"/>
                  <a:gd name="connsiteX51" fmla="*/ 894716 w 2683592"/>
                  <a:gd name="connsiteY51" fmla="*/ 2141935 h 2812476"/>
                  <a:gd name="connsiteX52" fmla="*/ 1133255 w 2683592"/>
                  <a:gd name="connsiteY52" fmla="*/ 2391833 h 2812476"/>
                  <a:gd name="connsiteX53" fmla="*/ 1099178 w 2683592"/>
                  <a:gd name="connsiteY53" fmla="*/ 2658769 h 2812476"/>
                  <a:gd name="connsiteX54" fmla="*/ 1048062 w 2683592"/>
                  <a:gd name="connsiteY54"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50497 w 2683592"/>
                  <a:gd name="connsiteY32" fmla="*/ 279057 h 2812476"/>
                  <a:gd name="connsiteX33" fmla="*/ 287009 w 2683592"/>
                  <a:gd name="connsiteY33" fmla="*/ 602789 h 2812476"/>
                  <a:gd name="connsiteX34" fmla="*/ 20072 w 2683592"/>
                  <a:gd name="connsiteY34" fmla="*/ 85954 h 2812476"/>
                  <a:gd name="connsiteX35" fmla="*/ 275650 w 2683592"/>
                  <a:gd name="connsiteY35" fmla="*/ 716379 h 2812476"/>
                  <a:gd name="connsiteX36" fmla="*/ 735689 w 2683592"/>
                  <a:gd name="connsiteY36" fmla="*/ 1148021 h 2812476"/>
                  <a:gd name="connsiteX37" fmla="*/ 991267 w 2683592"/>
                  <a:gd name="connsiteY37" fmla="*/ 1744369 h 2812476"/>
                  <a:gd name="connsiteX38" fmla="*/ 1178691 w 2683592"/>
                  <a:gd name="connsiteY38" fmla="*/ 2164653 h 2812476"/>
                  <a:gd name="connsiteX39" fmla="*/ 843600 w 2683592"/>
                  <a:gd name="connsiteY39" fmla="*/ 1977229 h 2812476"/>
                  <a:gd name="connsiteX40" fmla="*/ 440355 w 2683592"/>
                  <a:gd name="connsiteY40" fmla="*/ 1579664 h 2812476"/>
                  <a:gd name="connsiteX41" fmla="*/ 417637 w 2683592"/>
                  <a:gd name="connsiteY41" fmla="*/ 1221855 h 2812476"/>
                  <a:gd name="connsiteX42" fmla="*/ 343804 w 2683592"/>
                  <a:gd name="connsiteY42" fmla="*/ 1608061 h 2812476"/>
                  <a:gd name="connsiteX43" fmla="*/ 279221 w 2683592"/>
                  <a:gd name="connsiteY43" fmla="*/ 1555857 h 2812476"/>
                  <a:gd name="connsiteX44" fmla="*/ 42790 w 2683592"/>
                  <a:gd name="connsiteY44" fmla="*/ 1352484 h 2812476"/>
                  <a:gd name="connsiteX45" fmla="*/ 38301 w 2683592"/>
                  <a:gd name="connsiteY45" fmla="*/ 1387944 h 2812476"/>
                  <a:gd name="connsiteX46" fmla="*/ 434676 w 2683592"/>
                  <a:gd name="connsiteY46" fmla="*/ 1733010 h 2812476"/>
                  <a:gd name="connsiteX47" fmla="*/ 820882 w 2683592"/>
                  <a:gd name="connsiteY47" fmla="*/ 2090819 h 2812476"/>
                  <a:gd name="connsiteX48" fmla="*/ 489112 w 2683592"/>
                  <a:gd name="connsiteY48" fmla="*/ 2127129 h 2812476"/>
                  <a:gd name="connsiteX49" fmla="*/ 230214 w 2683592"/>
                  <a:gd name="connsiteY49" fmla="*/ 2170332 h 2812476"/>
                  <a:gd name="connsiteX50" fmla="*/ 667977 w 2683592"/>
                  <a:gd name="connsiteY50" fmla="*/ 2147206 h 2812476"/>
                  <a:gd name="connsiteX51" fmla="*/ 894716 w 2683592"/>
                  <a:gd name="connsiteY51" fmla="*/ 2141935 h 2812476"/>
                  <a:gd name="connsiteX52" fmla="*/ 1133255 w 2683592"/>
                  <a:gd name="connsiteY52" fmla="*/ 2391833 h 2812476"/>
                  <a:gd name="connsiteX53" fmla="*/ 1099178 w 2683592"/>
                  <a:gd name="connsiteY53" fmla="*/ 2658769 h 2812476"/>
                  <a:gd name="connsiteX54" fmla="*/ 1048062 w 2683592"/>
                  <a:gd name="connsiteY54"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50497 w 2683592"/>
                  <a:gd name="connsiteY32" fmla="*/ 279057 h 2812476"/>
                  <a:gd name="connsiteX33" fmla="*/ 287009 w 2683592"/>
                  <a:gd name="connsiteY33" fmla="*/ 602789 h 2812476"/>
                  <a:gd name="connsiteX34" fmla="*/ 20072 w 2683592"/>
                  <a:gd name="connsiteY34" fmla="*/ 85954 h 2812476"/>
                  <a:gd name="connsiteX35" fmla="*/ 275650 w 2683592"/>
                  <a:gd name="connsiteY35" fmla="*/ 716379 h 2812476"/>
                  <a:gd name="connsiteX36" fmla="*/ 735689 w 2683592"/>
                  <a:gd name="connsiteY36" fmla="*/ 1148021 h 2812476"/>
                  <a:gd name="connsiteX37" fmla="*/ 991267 w 2683592"/>
                  <a:gd name="connsiteY37" fmla="*/ 1744369 h 2812476"/>
                  <a:gd name="connsiteX38" fmla="*/ 1178691 w 2683592"/>
                  <a:gd name="connsiteY38" fmla="*/ 2164653 h 2812476"/>
                  <a:gd name="connsiteX39" fmla="*/ 843600 w 2683592"/>
                  <a:gd name="connsiteY39" fmla="*/ 1977229 h 2812476"/>
                  <a:gd name="connsiteX40" fmla="*/ 440355 w 2683592"/>
                  <a:gd name="connsiteY40" fmla="*/ 1579664 h 2812476"/>
                  <a:gd name="connsiteX41" fmla="*/ 417637 w 2683592"/>
                  <a:gd name="connsiteY41" fmla="*/ 1221855 h 2812476"/>
                  <a:gd name="connsiteX42" fmla="*/ 343804 w 2683592"/>
                  <a:gd name="connsiteY42" fmla="*/ 1608061 h 2812476"/>
                  <a:gd name="connsiteX43" fmla="*/ 279221 w 2683592"/>
                  <a:gd name="connsiteY43" fmla="*/ 1555857 h 2812476"/>
                  <a:gd name="connsiteX44" fmla="*/ 42790 w 2683592"/>
                  <a:gd name="connsiteY44" fmla="*/ 1352484 h 2812476"/>
                  <a:gd name="connsiteX45" fmla="*/ 38301 w 2683592"/>
                  <a:gd name="connsiteY45" fmla="*/ 1387944 h 2812476"/>
                  <a:gd name="connsiteX46" fmla="*/ 434676 w 2683592"/>
                  <a:gd name="connsiteY46" fmla="*/ 1733010 h 2812476"/>
                  <a:gd name="connsiteX47" fmla="*/ 820882 w 2683592"/>
                  <a:gd name="connsiteY47" fmla="*/ 2090819 h 2812476"/>
                  <a:gd name="connsiteX48" fmla="*/ 489112 w 2683592"/>
                  <a:gd name="connsiteY48" fmla="*/ 2127129 h 2812476"/>
                  <a:gd name="connsiteX49" fmla="*/ 230214 w 2683592"/>
                  <a:gd name="connsiteY49" fmla="*/ 2170332 h 2812476"/>
                  <a:gd name="connsiteX50" fmla="*/ 667977 w 2683592"/>
                  <a:gd name="connsiteY50" fmla="*/ 2147206 h 2812476"/>
                  <a:gd name="connsiteX51" fmla="*/ 894716 w 2683592"/>
                  <a:gd name="connsiteY51" fmla="*/ 2141935 h 2812476"/>
                  <a:gd name="connsiteX52" fmla="*/ 1133255 w 2683592"/>
                  <a:gd name="connsiteY52" fmla="*/ 2391833 h 2812476"/>
                  <a:gd name="connsiteX53" fmla="*/ 1099178 w 2683592"/>
                  <a:gd name="connsiteY53" fmla="*/ 2658769 h 2812476"/>
                  <a:gd name="connsiteX54" fmla="*/ 1048062 w 2683592"/>
                  <a:gd name="connsiteY54"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50497 w 2683592"/>
                  <a:gd name="connsiteY32" fmla="*/ 279057 h 2812476"/>
                  <a:gd name="connsiteX33" fmla="*/ 287009 w 2683592"/>
                  <a:gd name="connsiteY33" fmla="*/ 602789 h 2812476"/>
                  <a:gd name="connsiteX34" fmla="*/ 20072 w 2683592"/>
                  <a:gd name="connsiteY34" fmla="*/ 85954 h 2812476"/>
                  <a:gd name="connsiteX35" fmla="*/ 275650 w 2683592"/>
                  <a:gd name="connsiteY35" fmla="*/ 716379 h 2812476"/>
                  <a:gd name="connsiteX36" fmla="*/ 735689 w 2683592"/>
                  <a:gd name="connsiteY36" fmla="*/ 1148021 h 2812476"/>
                  <a:gd name="connsiteX37" fmla="*/ 991267 w 2683592"/>
                  <a:gd name="connsiteY37" fmla="*/ 1744369 h 2812476"/>
                  <a:gd name="connsiteX38" fmla="*/ 1178691 w 2683592"/>
                  <a:gd name="connsiteY38" fmla="*/ 2164653 h 2812476"/>
                  <a:gd name="connsiteX39" fmla="*/ 843600 w 2683592"/>
                  <a:gd name="connsiteY39" fmla="*/ 1977229 h 2812476"/>
                  <a:gd name="connsiteX40" fmla="*/ 440355 w 2683592"/>
                  <a:gd name="connsiteY40" fmla="*/ 1579664 h 2812476"/>
                  <a:gd name="connsiteX41" fmla="*/ 417637 w 2683592"/>
                  <a:gd name="connsiteY41" fmla="*/ 1221855 h 2812476"/>
                  <a:gd name="connsiteX42" fmla="*/ 343804 w 2683592"/>
                  <a:gd name="connsiteY42" fmla="*/ 1608061 h 2812476"/>
                  <a:gd name="connsiteX43" fmla="*/ 279221 w 2683592"/>
                  <a:gd name="connsiteY43" fmla="*/ 1555857 h 2812476"/>
                  <a:gd name="connsiteX44" fmla="*/ 42790 w 2683592"/>
                  <a:gd name="connsiteY44" fmla="*/ 1352484 h 2812476"/>
                  <a:gd name="connsiteX45" fmla="*/ 38301 w 2683592"/>
                  <a:gd name="connsiteY45" fmla="*/ 1387944 h 2812476"/>
                  <a:gd name="connsiteX46" fmla="*/ 434676 w 2683592"/>
                  <a:gd name="connsiteY46" fmla="*/ 1733010 h 2812476"/>
                  <a:gd name="connsiteX47" fmla="*/ 820882 w 2683592"/>
                  <a:gd name="connsiteY47" fmla="*/ 2090819 h 2812476"/>
                  <a:gd name="connsiteX48" fmla="*/ 489112 w 2683592"/>
                  <a:gd name="connsiteY48" fmla="*/ 2127129 h 2812476"/>
                  <a:gd name="connsiteX49" fmla="*/ 230214 w 2683592"/>
                  <a:gd name="connsiteY49" fmla="*/ 2170332 h 2812476"/>
                  <a:gd name="connsiteX50" fmla="*/ 667977 w 2683592"/>
                  <a:gd name="connsiteY50" fmla="*/ 2147206 h 2812476"/>
                  <a:gd name="connsiteX51" fmla="*/ 894716 w 2683592"/>
                  <a:gd name="connsiteY51" fmla="*/ 2141935 h 2812476"/>
                  <a:gd name="connsiteX52" fmla="*/ 1133255 w 2683592"/>
                  <a:gd name="connsiteY52" fmla="*/ 2391833 h 2812476"/>
                  <a:gd name="connsiteX53" fmla="*/ 1099178 w 2683592"/>
                  <a:gd name="connsiteY53" fmla="*/ 2658769 h 2812476"/>
                  <a:gd name="connsiteX54" fmla="*/ 1048062 w 2683592"/>
                  <a:gd name="connsiteY54"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571244 w 2683592"/>
                  <a:gd name="connsiteY32" fmla="*/ 416964 h 2812476"/>
                  <a:gd name="connsiteX33" fmla="*/ 650497 w 2683592"/>
                  <a:gd name="connsiteY33" fmla="*/ 279057 h 2812476"/>
                  <a:gd name="connsiteX34" fmla="*/ 287009 w 2683592"/>
                  <a:gd name="connsiteY34" fmla="*/ 602789 h 2812476"/>
                  <a:gd name="connsiteX35" fmla="*/ 20072 w 2683592"/>
                  <a:gd name="connsiteY35" fmla="*/ 85954 h 2812476"/>
                  <a:gd name="connsiteX36" fmla="*/ 275650 w 2683592"/>
                  <a:gd name="connsiteY36" fmla="*/ 716379 h 2812476"/>
                  <a:gd name="connsiteX37" fmla="*/ 735689 w 2683592"/>
                  <a:gd name="connsiteY37" fmla="*/ 1148021 h 2812476"/>
                  <a:gd name="connsiteX38" fmla="*/ 991267 w 2683592"/>
                  <a:gd name="connsiteY38" fmla="*/ 1744369 h 2812476"/>
                  <a:gd name="connsiteX39" fmla="*/ 1178691 w 2683592"/>
                  <a:gd name="connsiteY39" fmla="*/ 2164653 h 2812476"/>
                  <a:gd name="connsiteX40" fmla="*/ 843600 w 2683592"/>
                  <a:gd name="connsiteY40" fmla="*/ 1977229 h 2812476"/>
                  <a:gd name="connsiteX41" fmla="*/ 440355 w 2683592"/>
                  <a:gd name="connsiteY41" fmla="*/ 1579664 h 2812476"/>
                  <a:gd name="connsiteX42" fmla="*/ 417637 w 2683592"/>
                  <a:gd name="connsiteY42" fmla="*/ 1221855 h 2812476"/>
                  <a:gd name="connsiteX43" fmla="*/ 343804 w 2683592"/>
                  <a:gd name="connsiteY43" fmla="*/ 1608061 h 2812476"/>
                  <a:gd name="connsiteX44" fmla="*/ 279221 w 2683592"/>
                  <a:gd name="connsiteY44" fmla="*/ 1555857 h 2812476"/>
                  <a:gd name="connsiteX45" fmla="*/ 42790 w 2683592"/>
                  <a:gd name="connsiteY45" fmla="*/ 1352484 h 2812476"/>
                  <a:gd name="connsiteX46" fmla="*/ 38301 w 2683592"/>
                  <a:gd name="connsiteY46" fmla="*/ 1387944 h 2812476"/>
                  <a:gd name="connsiteX47" fmla="*/ 434676 w 2683592"/>
                  <a:gd name="connsiteY47" fmla="*/ 1733010 h 2812476"/>
                  <a:gd name="connsiteX48" fmla="*/ 820882 w 2683592"/>
                  <a:gd name="connsiteY48" fmla="*/ 2090819 h 2812476"/>
                  <a:gd name="connsiteX49" fmla="*/ 489112 w 2683592"/>
                  <a:gd name="connsiteY49" fmla="*/ 2127129 h 2812476"/>
                  <a:gd name="connsiteX50" fmla="*/ 230214 w 2683592"/>
                  <a:gd name="connsiteY50" fmla="*/ 2170332 h 2812476"/>
                  <a:gd name="connsiteX51" fmla="*/ 667977 w 2683592"/>
                  <a:gd name="connsiteY51" fmla="*/ 2147206 h 2812476"/>
                  <a:gd name="connsiteX52" fmla="*/ 894716 w 2683592"/>
                  <a:gd name="connsiteY52" fmla="*/ 2141935 h 2812476"/>
                  <a:gd name="connsiteX53" fmla="*/ 1133255 w 2683592"/>
                  <a:gd name="connsiteY53" fmla="*/ 2391833 h 2812476"/>
                  <a:gd name="connsiteX54" fmla="*/ 1099178 w 2683592"/>
                  <a:gd name="connsiteY54" fmla="*/ 2658769 h 2812476"/>
                  <a:gd name="connsiteX55" fmla="*/ 1048062 w 2683592"/>
                  <a:gd name="connsiteY55"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571244 w 2683592"/>
                  <a:gd name="connsiteY32" fmla="*/ 416964 h 2812476"/>
                  <a:gd name="connsiteX33" fmla="*/ 650497 w 2683592"/>
                  <a:gd name="connsiteY33" fmla="*/ 279057 h 2812476"/>
                  <a:gd name="connsiteX34" fmla="*/ 287009 w 2683592"/>
                  <a:gd name="connsiteY34" fmla="*/ 602789 h 2812476"/>
                  <a:gd name="connsiteX35" fmla="*/ 20072 w 2683592"/>
                  <a:gd name="connsiteY35" fmla="*/ 85954 h 2812476"/>
                  <a:gd name="connsiteX36" fmla="*/ 275650 w 2683592"/>
                  <a:gd name="connsiteY36" fmla="*/ 716379 h 2812476"/>
                  <a:gd name="connsiteX37" fmla="*/ 735689 w 2683592"/>
                  <a:gd name="connsiteY37" fmla="*/ 1148021 h 2812476"/>
                  <a:gd name="connsiteX38" fmla="*/ 991267 w 2683592"/>
                  <a:gd name="connsiteY38" fmla="*/ 1744369 h 2812476"/>
                  <a:gd name="connsiteX39" fmla="*/ 1178691 w 2683592"/>
                  <a:gd name="connsiteY39" fmla="*/ 2164653 h 2812476"/>
                  <a:gd name="connsiteX40" fmla="*/ 843600 w 2683592"/>
                  <a:gd name="connsiteY40" fmla="*/ 1977229 h 2812476"/>
                  <a:gd name="connsiteX41" fmla="*/ 440355 w 2683592"/>
                  <a:gd name="connsiteY41" fmla="*/ 1579664 h 2812476"/>
                  <a:gd name="connsiteX42" fmla="*/ 417637 w 2683592"/>
                  <a:gd name="connsiteY42" fmla="*/ 1221855 h 2812476"/>
                  <a:gd name="connsiteX43" fmla="*/ 343804 w 2683592"/>
                  <a:gd name="connsiteY43" fmla="*/ 1608061 h 2812476"/>
                  <a:gd name="connsiteX44" fmla="*/ 279221 w 2683592"/>
                  <a:gd name="connsiteY44" fmla="*/ 1555857 h 2812476"/>
                  <a:gd name="connsiteX45" fmla="*/ 42790 w 2683592"/>
                  <a:gd name="connsiteY45" fmla="*/ 1352484 h 2812476"/>
                  <a:gd name="connsiteX46" fmla="*/ 38301 w 2683592"/>
                  <a:gd name="connsiteY46" fmla="*/ 1387944 h 2812476"/>
                  <a:gd name="connsiteX47" fmla="*/ 434676 w 2683592"/>
                  <a:gd name="connsiteY47" fmla="*/ 1733010 h 2812476"/>
                  <a:gd name="connsiteX48" fmla="*/ 820882 w 2683592"/>
                  <a:gd name="connsiteY48" fmla="*/ 2090819 h 2812476"/>
                  <a:gd name="connsiteX49" fmla="*/ 489112 w 2683592"/>
                  <a:gd name="connsiteY49" fmla="*/ 2127129 h 2812476"/>
                  <a:gd name="connsiteX50" fmla="*/ 230214 w 2683592"/>
                  <a:gd name="connsiteY50" fmla="*/ 2170332 h 2812476"/>
                  <a:gd name="connsiteX51" fmla="*/ 667977 w 2683592"/>
                  <a:gd name="connsiteY51" fmla="*/ 2147206 h 2812476"/>
                  <a:gd name="connsiteX52" fmla="*/ 894716 w 2683592"/>
                  <a:gd name="connsiteY52" fmla="*/ 2141935 h 2812476"/>
                  <a:gd name="connsiteX53" fmla="*/ 1133255 w 2683592"/>
                  <a:gd name="connsiteY53" fmla="*/ 2391833 h 2812476"/>
                  <a:gd name="connsiteX54" fmla="*/ 1099178 w 2683592"/>
                  <a:gd name="connsiteY54" fmla="*/ 2658769 h 2812476"/>
                  <a:gd name="connsiteX55" fmla="*/ 1048062 w 2683592"/>
                  <a:gd name="connsiteY55"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02272 w 2683592"/>
                  <a:gd name="connsiteY32" fmla="*/ 384111 h 2812476"/>
                  <a:gd name="connsiteX33" fmla="*/ 650497 w 2683592"/>
                  <a:gd name="connsiteY33" fmla="*/ 279057 h 2812476"/>
                  <a:gd name="connsiteX34" fmla="*/ 287009 w 2683592"/>
                  <a:gd name="connsiteY34" fmla="*/ 602789 h 2812476"/>
                  <a:gd name="connsiteX35" fmla="*/ 20072 w 2683592"/>
                  <a:gd name="connsiteY35" fmla="*/ 85954 h 2812476"/>
                  <a:gd name="connsiteX36" fmla="*/ 275650 w 2683592"/>
                  <a:gd name="connsiteY36" fmla="*/ 716379 h 2812476"/>
                  <a:gd name="connsiteX37" fmla="*/ 735689 w 2683592"/>
                  <a:gd name="connsiteY37" fmla="*/ 1148021 h 2812476"/>
                  <a:gd name="connsiteX38" fmla="*/ 991267 w 2683592"/>
                  <a:gd name="connsiteY38" fmla="*/ 1744369 h 2812476"/>
                  <a:gd name="connsiteX39" fmla="*/ 1178691 w 2683592"/>
                  <a:gd name="connsiteY39" fmla="*/ 2164653 h 2812476"/>
                  <a:gd name="connsiteX40" fmla="*/ 843600 w 2683592"/>
                  <a:gd name="connsiteY40" fmla="*/ 1977229 h 2812476"/>
                  <a:gd name="connsiteX41" fmla="*/ 440355 w 2683592"/>
                  <a:gd name="connsiteY41" fmla="*/ 1579664 h 2812476"/>
                  <a:gd name="connsiteX42" fmla="*/ 417637 w 2683592"/>
                  <a:gd name="connsiteY42" fmla="*/ 1221855 h 2812476"/>
                  <a:gd name="connsiteX43" fmla="*/ 343804 w 2683592"/>
                  <a:gd name="connsiteY43" fmla="*/ 1608061 h 2812476"/>
                  <a:gd name="connsiteX44" fmla="*/ 279221 w 2683592"/>
                  <a:gd name="connsiteY44" fmla="*/ 1555857 h 2812476"/>
                  <a:gd name="connsiteX45" fmla="*/ 42790 w 2683592"/>
                  <a:gd name="connsiteY45" fmla="*/ 1352484 h 2812476"/>
                  <a:gd name="connsiteX46" fmla="*/ 38301 w 2683592"/>
                  <a:gd name="connsiteY46" fmla="*/ 1387944 h 2812476"/>
                  <a:gd name="connsiteX47" fmla="*/ 434676 w 2683592"/>
                  <a:gd name="connsiteY47" fmla="*/ 1733010 h 2812476"/>
                  <a:gd name="connsiteX48" fmla="*/ 820882 w 2683592"/>
                  <a:gd name="connsiteY48" fmla="*/ 2090819 h 2812476"/>
                  <a:gd name="connsiteX49" fmla="*/ 489112 w 2683592"/>
                  <a:gd name="connsiteY49" fmla="*/ 2127129 h 2812476"/>
                  <a:gd name="connsiteX50" fmla="*/ 230214 w 2683592"/>
                  <a:gd name="connsiteY50" fmla="*/ 2170332 h 2812476"/>
                  <a:gd name="connsiteX51" fmla="*/ 667977 w 2683592"/>
                  <a:gd name="connsiteY51" fmla="*/ 2147206 h 2812476"/>
                  <a:gd name="connsiteX52" fmla="*/ 894716 w 2683592"/>
                  <a:gd name="connsiteY52" fmla="*/ 2141935 h 2812476"/>
                  <a:gd name="connsiteX53" fmla="*/ 1133255 w 2683592"/>
                  <a:gd name="connsiteY53" fmla="*/ 2391833 h 2812476"/>
                  <a:gd name="connsiteX54" fmla="*/ 1099178 w 2683592"/>
                  <a:gd name="connsiteY54" fmla="*/ 2658769 h 2812476"/>
                  <a:gd name="connsiteX55" fmla="*/ 1048062 w 2683592"/>
                  <a:gd name="connsiteY55"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02272 w 2683592"/>
                  <a:gd name="connsiteY32" fmla="*/ 384111 h 2812476"/>
                  <a:gd name="connsiteX33" fmla="*/ 650497 w 2683592"/>
                  <a:gd name="connsiteY33" fmla="*/ 279057 h 2812476"/>
                  <a:gd name="connsiteX34" fmla="*/ 287009 w 2683592"/>
                  <a:gd name="connsiteY34" fmla="*/ 602789 h 2812476"/>
                  <a:gd name="connsiteX35" fmla="*/ 20072 w 2683592"/>
                  <a:gd name="connsiteY35" fmla="*/ 85954 h 2812476"/>
                  <a:gd name="connsiteX36" fmla="*/ 275650 w 2683592"/>
                  <a:gd name="connsiteY36" fmla="*/ 716379 h 2812476"/>
                  <a:gd name="connsiteX37" fmla="*/ 735689 w 2683592"/>
                  <a:gd name="connsiteY37" fmla="*/ 1148021 h 2812476"/>
                  <a:gd name="connsiteX38" fmla="*/ 991267 w 2683592"/>
                  <a:gd name="connsiteY38" fmla="*/ 1744369 h 2812476"/>
                  <a:gd name="connsiteX39" fmla="*/ 1178691 w 2683592"/>
                  <a:gd name="connsiteY39" fmla="*/ 2164653 h 2812476"/>
                  <a:gd name="connsiteX40" fmla="*/ 843600 w 2683592"/>
                  <a:gd name="connsiteY40" fmla="*/ 1977229 h 2812476"/>
                  <a:gd name="connsiteX41" fmla="*/ 440355 w 2683592"/>
                  <a:gd name="connsiteY41" fmla="*/ 1579664 h 2812476"/>
                  <a:gd name="connsiteX42" fmla="*/ 417637 w 2683592"/>
                  <a:gd name="connsiteY42" fmla="*/ 1221855 h 2812476"/>
                  <a:gd name="connsiteX43" fmla="*/ 343804 w 2683592"/>
                  <a:gd name="connsiteY43" fmla="*/ 1608061 h 2812476"/>
                  <a:gd name="connsiteX44" fmla="*/ 279221 w 2683592"/>
                  <a:gd name="connsiteY44" fmla="*/ 1555857 h 2812476"/>
                  <a:gd name="connsiteX45" fmla="*/ 42790 w 2683592"/>
                  <a:gd name="connsiteY45" fmla="*/ 1352484 h 2812476"/>
                  <a:gd name="connsiteX46" fmla="*/ 38301 w 2683592"/>
                  <a:gd name="connsiteY46" fmla="*/ 1387944 h 2812476"/>
                  <a:gd name="connsiteX47" fmla="*/ 434676 w 2683592"/>
                  <a:gd name="connsiteY47" fmla="*/ 1733010 h 2812476"/>
                  <a:gd name="connsiteX48" fmla="*/ 820882 w 2683592"/>
                  <a:gd name="connsiteY48" fmla="*/ 2090819 h 2812476"/>
                  <a:gd name="connsiteX49" fmla="*/ 489112 w 2683592"/>
                  <a:gd name="connsiteY49" fmla="*/ 2127129 h 2812476"/>
                  <a:gd name="connsiteX50" fmla="*/ 230214 w 2683592"/>
                  <a:gd name="connsiteY50" fmla="*/ 2170332 h 2812476"/>
                  <a:gd name="connsiteX51" fmla="*/ 667977 w 2683592"/>
                  <a:gd name="connsiteY51" fmla="*/ 2147206 h 2812476"/>
                  <a:gd name="connsiteX52" fmla="*/ 894716 w 2683592"/>
                  <a:gd name="connsiteY52" fmla="*/ 2141935 h 2812476"/>
                  <a:gd name="connsiteX53" fmla="*/ 1133255 w 2683592"/>
                  <a:gd name="connsiteY53" fmla="*/ 2391833 h 2812476"/>
                  <a:gd name="connsiteX54" fmla="*/ 1099178 w 2683592"/>
                  <a:gd name="connsiteY54" fmla="*/ 2658769 h 2812476"/>
                  <a:gd name="connsiteX55" fmla="*/ 1048062 w 2683592"/>
                  <a:gd name="connsiteY55"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02272 w 2683592"/>
                  <a:gd name="connsiteY32" fmla="*/ 384111 h 2812476"/>
                  <a:gd name="connsiteX33" fmla="*/ 650497 w 2683592"/>
                  <a:gd name="connsiteY33" fmla="*/ 279057 h 2812476"/>
                  <a:gd name="connsiteX34" fmla="*/ 287009 w 2683592"/>
                  <a:gd name="connsiteY34" fmla="*/ 602789 h 2812476"/>
                  <a:gd name="connsiteX35" fmla="*/ 20072 w 2683592"/>
                  <a:gd name="connsiteY35" fmla="*/ 85954 h 2812476"/>
                  <a:gd name="connsiteX36" fmla="*/ 275650 w 2683592"/>
                  <a:gd name="connsiteY36" fmla="*/ 716379 h 2812476"/>
                  <a:gd name="connsiteX37" fmla="*/ 735689 w 2683592"/>
                  <a:gd name="connsiteY37" fmla="*/ 1148021 h 2812476"/>
                  <a:gd name="connsiteX38" fmla="*/ 991267 w 2683592"/>
                  <a:gd name="connsiteY38" fmla="*/ 1744369 h 2812476"/>
                  <a:gd name="connsiteX39" fmla="*/ 1178691 w 2683592"/>
                  <a:gd name="connsiteY39" fmla="*/ 2164653 h 2812476"/>
                  <a:gd name="connsiteX40" fmla="*/ 843600 w 2683592"/>
                  <a:gd name="connsiteY40" fmla="*/ 1977229 h 2812476"/>
                  <a:gd name="connsiteX41" fmla="*/ 440355 w 2683592"/>
                  <a:gd name="connsiteY41" fmla="*/ 1579664 h 2812476"/>
                  <a:gd name="connsiteX42" fmla="*/ 417637 w 2683592"/>
                  <a:gd name="connsiteY42" fmla="*/ 1221855 h 2812476"/>
                  <a:gd name="connsiteX43" fmla="*/ 343804 w 2683592"/>
                  <a:gd name="connsiteY43" fmla="*/ 1608061 h 2812476"/>
                  <a:gd name="connsiteX44" fmla="*/ 279221 w 2683592"/>
                  <a:gd name="connsiteY44" fmla="*/ 1555857 h 2812476"/>
                  <a:gd name="connsiteX45" fmla="*/ 42790 w 2683592"/>
                  <a:gd name="connsiteY45" fmla="*/ 1352484 h 2812476"/>
                  <a:gd name="connsiteX46" fmla="*/ 38301 w 2683592"/>
                  <a:gd name="connsiteY46" fmla="*/ 1387944 h 2812476"/>
                  <a:gd name="connsiteX47" fmla="*/ 434676 w 2683592"/>
                  <a:gd name="connsiteY47" fmla="*/ 1733010 h 2812476"/>
                  <a:gd name="connsiteX48" fmla="*/ 820882 w 2683592"/>
                  <a:gd name="connsiteY48" fmla="*/ 2090819 h 2812476"/>
                  <a:gd name="connsiteX49" fmla="*/ 489112 w 2683592"/>
                  <a:gd name="connsiteY49" fmla="*/ 2127129 h 2812476"/>
                  <a:gd name="connsiteX50" fmla="*/ 230214 w 2683592"/>
                  <a:gd name="connsiteY50" fmla="*/ 2170332 h 2812476"/>
                  <a:gd name="connsiteX51" fmla="*/ 667977 w 2683592"/>
                  <a:gd name="connsiteY51" fmla="*/ 2147206 h 2812476"/>
                  <a:gd name="connsiteX52" fmla="*/ 894716 w 2683592"/>
                  <a:gd name="connsiteY52" fmla="*/ 2141935 h 2812476"/>
                  <a:gd name="connsiteX53" fmla="*/ 1133255 w 2683592"/>
                  <a:gd name="connsiteY53" fmla="*/ 2391833 h 2812476"/>
                  <a:gd name="connsiteX54" fmla="*/ 1099178 w 2683592"/>
                  <a:gd name="connsiteY54" fmla="*/ 2658769 h 2812476"/>
                  <a:gd name="connsiteX55" fmla="*/ 1048062 w 2683592"/>
                  <a:gd name="connsiteY55"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02272 w 2683592"/>
                  <a:gd name="connsiteY32" fmla="*/ 384111 h 2812476"/>
                  <a:gd name="connsiteX33" fmla="*/ 650497 w 2683592"/>
                  <a:gd name="connsiteY33" fmla="*/ 279057 h 2812476"/>
                  <a:gd name="connsiteX34" fmla="*/ 287009 w 2683592"/>
                  <a:gd name="connsiteY34" fmla="*/ 602789 h 2812476"/>
                  <a:gd name="connsiteX35" fmla="*/ 51076 w 2683592"/>
                  <a:gd name="connsiteY35" fmla="*/ 101213 h 2812476"/>
                  <a:gd name="connsiteX36" fmla="*/ 20072 w 2683592"/>
                  <a:gd name="connsiteY36" fmla="*/ 85954 h 2812476"/>
                  <a:gd name="connsiteX37" fmla="*/ 275650 w 2683592"/>
                  <a:gd name="connsiteY37" fmla="*/ 716379 h 2812476"/>
                  <a:gd name="connsiteX38" fmla="*/ 735689 w 2683592"/>
                  <a:gd name="connsiteY38" fmla="*/ 1148021 h 2812476"/>
                  <a:gd name="connsiteX39" fmla="*/ 991267 w 2683592"/>
                  <a:gd name="connsiteY39" fmla="*/ 1744369 h 2812476"/>
                  <a:gd name="connsiteX40" fmla="*/ 1178691 w 2683592"/>
                  <a:gd name="connsiteY40" fmla="*/ 2164653 h 2812476"/>
                  <a:gd name="connsiteX41" fmla="*/ 843600 w 2683592"/>
                  <a:gd name="connsiteY41" fmla="*/ 1977229 h 2812476"/>
                  <a:gd name="connsiteX42" fmla="*/ 440355 w 2683592"/>
                  <a:gd name="connsiteY42" fmla="*/ 1579664 h 2812476"/>
                  <a:gd name="connsiteX43" fmla="*/ 417637 w 2683592"/>
                  <a:gd name="connsiteY43" fmla="*/ 1221855 h 2812476"/>
                  <a:gd name="connsiteX44" fmla="*/ 343804 w 2683592"/>
                  <a:gd name="connsiteY44" fmla="*/ 1608061 h 2812476"/>
                  <a:gd name="connsiteX45" fmla="*/ 279221 w 2683592"/>
                  <a:gd name="connsiteY45" fmla="*/ 1555857 h 2812476"/>
                  <a:gd name="connsiteX46" fmla="*/ 42790 w 2683592"/>
                  <a:gd name="connsiteY46" fmla="*/ 1352484 h 2812476"/>
                  <a:gd name="connsiteX47" fmla="*/ 38301 w 2683592"/>
                  <a:gd name="connsiteY47" fmla="*/ 1387944 h 2812476"/>
                  <a:gd name="connsiteX48" fmla="*/ 434676 w 2683592"/>
                  <a:gd name="connsiteY48" fmla="*/ 1733010 h 2812476"/>
                  <a:gd name="connsiteX49" fmla="*/ 820882 w 2683592"/>
                  <a:gd name="connsiteY49" fmla="*/ 2090819 h 2812476"/>
                  <a:gd name="connsiteX50" fmla="*/ 489112 w 2683592"/>
                  <a:gd name="connsiteY50" fmla="*/ 2127129 h 2812476"/>
                  <a:gd name="connsiteX51" fmla="*/ 230214 w 2683592"/>
                  <a:gd name="connsiteY51" fmla="*/ 2170332 h 2812476"/>
                  <a:gd name="connsiteX52" fmla="*/ 667977 w 2683592"/>
                  <a:gd name="connsiteY52" fmla="*/ 2147206 h 2812476"/>
                  <a:gd name="connsiteX53" fmla="*/ 894716 w 2683592"/>
                  <a:gd name="connsiteY53" fmla="*/ 2141935 h 2812476"/>
                  <a:gd name="connsiteX54" fmla="*/ 1133255 w 2683592"/>
                  <a:gd name="connsiteY54" fmla="*/ 2391833 h 2812476"/>
                  <a:gd name="connsiteX55" fmla="*/ 1099178 w 2683592"/>
                  <a:gd name="connsiteY55" fmla="*/ 2658769 h 2812476"/>
                  <a:gd name="connsiteX56" fmla="*/ 1048062 w 2683592"/>
                  <a:gd name="connsiteY56" fmla="*/ 2698526 h 2812476"/>
                  <a:gd name="connsiteX0" fmla="*/ 1048062 w 2683592"/>
                  <a:gd name="connsiteY0" fmla="*/ 2801566 h 2915516"/>
                  <a:gd name="connsiteX1" fmla="*/ 1371794 w 2683592"/>
                  <a:gd name="connsiteY1" fmla="*/ 2915156 h 2915516"/>
                  <a:gd name="connsiteX2" fmla="*/ 1735282 w 2683592"/>
                  <a:gd name="connsiteY2" fmla="*/ 2829963 h 2915516"/>
                  <a:gd name="connsiteX3" fmla="*/ 1604653 w 2683592"/>
                  <a:gd name="connsiteY3" fmla="*/ 2631181 h 2915516"/>
                  <a:gd name="connsiteX4" fmla="*/ 1564897 w 2683592"/>
                  <a:gd name="connsiteY4" fmla="*/ 2381283 h 2915516"/>
                  <a:gd name="connsiteX5" fmla="*/ 1928385 w 2683592"/>
                  <a:gd name="connsiteY5" fmla="*/ 1904204 h 2915516"/>
                  <a:gd name="connsiteX6" fmla="*/ 2626964 w 2683592"/>
                  <a:gd name="connsiteY6" fmla="*/ 1461203 h 2915516"/>
                  <a:gd name="connsiteX7" fmla="*/ 2567958 w 2683592"/>
                  <a:gd name="connsiteY7" fmla="*/ 1476382 h 2915516"/>
                  <a:gd name="connsiteX8" fmla="*/ 1979501 w 2683592"/>
                  <a:gd name="connsiteY8" fmla="*/ 1796294 h 2915516"/>
                  <a:gd name="connsiteX9" fmla="*/ 1945424 w 2683592"/>
                  <a:gd name="connsiteY9" fmla="*/ 1552075 h 2915516"/>
                  <a:gd name="connsiteX10" fmla="*/ 2337990 w 2683592"/>
                  <a:gd name="connsiteY10" fmla="*/ 1184358 h 2915516"/>
                  <a:gd name="connsiteX11" fmla="*/ 2348872 w 2683592"/>
                  <a:gd name="connsiteY11" fmla="*/ 1149442 h 2915516"/>
                  <a:gd name="connsiteX12" fmla="*/ 1917026 w 2683592"/>
                  <a:gd name="connsiteY12" fmla="*/ 1478242 h 2915516"/>
                  <a:gd name="connsiteX13" fmla="*/ 1723923 w 2683592"/>
                  <a:gd name="connsiteY13" fmla="*/ 1182907 h 2915516"/>
                  <a:gd name="connsiteX14" fmla="*/ 1831834 w 2683592"/>
                  <a:gd name="connsiteY14" fmla="*/ 1569114 h 2915516"/>
                  <a:gd name="connsiteX15" fmla="*/ 1792077 w 2683592"/>
                  <a:gd name="connsiteY15" fmla="*/ 1853089 h 2915516"/>
                  <a:gd name="connsiteX16" fmla="*/ 1468345 w 2683592"/>
                  <a:gd name="connsiteY16" fmla="*/ 1495280 h 2915516"/>
                  <a:gd name="connsiteX17" fmla="*/ 1576256 w 2683592"/>
                  <a:gd name="connsiteY17" fmla="*/ 955727 h 2915516"/>
                  <a:gd name="connsiteX18" fmla="*/ 2002219 w 2683592"/>
                  <a:gd name="connsiteY18" fmla="*/ 592239 h 2915516"/>
                  <a:gd name="connsiteX19" fmla="*/ 1570576 w 2683592"/>
                  <a:gd name="connsiteY19" fmla="*/ 836458 h 2915516"/>
                  <a:gd name="connsiteX20" fmla="*/ 1610333 w 2683592"/>
                  <a:gd name="connsiteY20" fmla="*/ 421854 h 2915516"/>
                  <a:gd name="connsiteX21" fmla="*/ 1451307 w 2683592"/>
                  <a:gd name="connsiteY21" fmla="*/ 955727 h 2915516"/>
                  <a:gd name="connsiteX22" fmla="*/ 1366114 w 2683592"/>
                  <a:gd name="connsiteY22" fmla="*/ 1341934 h 2915516"/>
                  <a:gd name="connsiteX23" fmla="*/ 1031024 w 2683592"/>
                  <a:gd name="connsiteY23" fmla="*/ 512726 h 2915516"/>
                  <a:gd name="connsiteX24" fmla="*/ 1309319 w 2683592"/>
                  <a:gd name="connsiteY24" fmla="*/ 1398729 h 2915516"/>
                  <a:gd name="connsiteX25" fmla="*/ 1508102 w 2683592"/>
                  <a:gd name="connsiteY25" fmla="*/ 1904204 h 2915516"/>
                  <a:gd name="connsiteX26" fmla="*/ 1434268 w 2683592"/>
                  <a:gd name="connsiteY26" fmla="*/ 2256334 h 2915516"/>
                  <a:gd name="connsiteX27" fmla="*/ 1144614 w 2683592"/>
                  <a:gd name="connsiteY27" fmla="*/ 1807653 h 2915516"/>
                  <a:gd name="connsiteX28" fmla="*/ 906075 w 2683592"/>
                  <a:gd name="connsiteY28" fmla="*/ 1307856 h 2915516"/>
                  <a:gd name="connsiteX29" fmla="*/ 957190 w 2683592"/>
                  <a:gd name="connsiteY29" fmla="*/ 103802 h 2915516"/>
                  <a:gd name="connsiteX30" fmla="*/ 928973 w 2683592"/>
                  <a:gd name="connsiteY30" fmla="*/ 178701 h 2915516"/>
                  <a:gd name="connsiteX31" fmla="*/ 809523 w 2683592"/>
                  <a:gd name="connsiteY31" fmla="*/ 1120433 h 2915516"/>
                  <a:gd name="connsiteX32" fmla="*/ 349483 w 2683592"/>
                  <a:gd name="connsiteY32" fmla="*/ 762624 h 2915516"/>
                  <a:gd name="connsiteX33" fmla="*/ 602272 w 2683592"/>
                  <a:gd name="connsiteY33" fmla="*/ 487151 h 2915516"/>
                  <a:gd name="connsiteX34" fmla="*/ 650497 w 2683592"/>
                  <a:gd name="connsiteY34" fmla="*/ 382097 h 2915516"/>
                  <a:gd name="connsiteX35" fmla="*/ 287009 w 2683592"/>
                  <a:gd name="connsiteY35" fmla="*/ 705829 h 2915516"/>
                  <a:gd name="connsiteX36" fmla="*/ 51076 w 2683592"/>
                  <a:gd name="connsiteY36" fmla="*/ 204253 h 2915516"/>
                  <a:gd name="connsiteX37" fmla="*/ 20072 w 2683592"/>
                  <a:gd name="connsiteY37" fmla="*/ 188994 h 2915516"/>
                  <a:gd name="connsiteX38" fmla="*/ 275650 w 2683592"/>
                  <a:gd name="connsiteY38" fmla="*/ 819419 h 2915516"/>
                  <a:gd name="connsiteX39" fmla="*/ 735689 w 2683592"/>
                  <a:gd name="connsiteY39" fmla="*/ 1251061 h 2915516"/>
                  <a:gd name="connsiteX40" fmla="*/ 991267 w 2683592"/>
                  <a:gd name="connsiteY40" fmla="*/ 1847409 h 2915516"/>
                  <a:gd name="connsiteX41" fmla="*/ 1178691 w 2683592"/>
                  <a:gd name="connsiteY41" fmla="*/ 2267693 h 2915516"/>
                  <a:gd name="connsiteX42" fmla="*/ 843600 w 2683592"/>
                  <a:gd name="connsiteY42" fmla="*/ 2080269 h 2915516"/>
                  <a:gd name="connsiteX43" fmla="*/ 440355 w 2683592"/>
                  <a:gd name="connsiteY43" fmla="*/ 1682704 h 2915516"/>
                  <a:gd name="connsiteX44" fmla="*/ 417637 w 2683592"/>
                  <a:gd name="connsiteY44" fmla="*/ 1324895 h 2915516"/>
                  <a:gd name="connsiteX45" fmla="*/ 343804 w 2683592"/>
                  <a:gd name="connsiteY45" fmla="*/ 1711101 h 2915516"/>
                  <a:gd name="connsiteX46" fmla="*/ 279221 w 2683592"/>
                  <a:gd name="connsiteY46" fmla="*/ 1658897 h 2915516"/>
                  <a:gd name="connsiteX47" fmla="*/ 42790 w 2683592"/>
                  <a:gd name="connsiteY47" fmla="*/ 1455524 h 2915516"/>
                  <a:gd name="connsiteX48" fmla="*/ 38301 w 2683592"/>
                  <a:gd name="connsiteY48" fmla="*/ 1490984 h 2915516"/>
                  <a:gd name="connsiteX49" fmla="*/ 434676 w 2683592"/>
                  <a:gd name="connsiteY49" fmla="*/ 1836050 h 2915516"/>
                  <a:gd name="connsiteX50" fmla="*/ 820882 w 2683592"/>
                  <a:gd name="connsiteY50" fmla="*/ 2193859 h 2915516"/>
                  <a:gd name="connsiteX51" fmla="*/ 489112 w 2683592"/>
                  <a:gd name="connsiteY51" fmla="*/ 2230169 h 2915516"/>
                  <a:gd name="connsiteX52" fmla="*/ 230214 w 2683592"/>
                  <a:gd name="connsiteY52" fmla="*/ 2273372 h 2915516"/>
                  <a:gd name="connsiteX53" fmla="*/ 667977 w 2683592"/>
                  <a:gd name="connsiteY53" fmla="*/ 2250246 h 2915516"/>
                  <a:gd name="connsiteX54" fmla="*/ 894716 w 2683592"/>
                  <a:gd name="connsiteY54" fmla="*/ 2244975 h 2915516"/>
                  <a:gd name="connsiteX55" fmla="*/ 1133255 w 2683592"/>
                  <a:gd name="connsiteY55" fmla="*/ 2494873 h 2915516"/>
                  <a:gd name="connsiteX56" fmla="*/ 1099178 w 2683592"/>
                  <a:gd name="connsiteY56" fmla="*/ 2761809 h 2915516"/>
                  <a:gd name="connsiteX57" fmla="*/ 1048062 w 2683592"/>
                  <a:gd name="connsiteY57" fmla="*/ 2801566 h 2915516"/>
                  <a:gd name="connsiteX0" fmla="*/ 1084565 w 2683592"/>
                  <a:gd name="connsiteY0" fmla="*/ 2819817 h 2915208"/>
                  <a:gd name="connsiteX1" fmla="*/ 1371794 w 2683592"/>
                  <a:gd name="connsiteY1" fmla="*/ 2915156 h 2915208"/>
                  <a:gd name="connsiteX2" fmla="*/ 1735282 w 2683592"/>
                  <a:gd name="connsiteY2" fmla="*/ 2829963 h 2915208"/>
                  <a:gd name="connsiteX3" fmla="*/ 1604653 w 2683592"/>
                  <a:gd name="connsiteY3" fmla="*/ 2631181 h 2915208"/>
                  <a:gd name="connsiteX4" fmla="*/ 1564897 w 2683592"/>
                  <a:gd name="connsiteY4" fmla="*/ 2381283 h 2915208"/>
                  <a:gd name="connsiteX5" fmla="*/ 1928385 w 2683592"/>
                  <a:gd name="connsiteY5" fmla="*/ 1904204 h 2915208"/>
                  <a:gd name="connsiteX6" fmla="*/ 2626964 w 2683592"/>
                  <a:gd name="connsiteY6" fmla="*/ 1461203 h 2915208"/>
                  <a:gd name="connsiteX7" fmla="*/ 2567958 w 2683592"/>
                  <a:gd name="connsiteY7" fmla="*/ 1476382 h 2915208"/>
                  <a:gd name="connsiteX8" fmla="*/ 1979501 w 2683592"/>
                  <a:gd name="connsiteY8" fmla="*/ 1796294 h 2915208"/>
                  <a:gd name="connsiteX9" fmla="*/ 1945424 w 2683592"/>
                  <a:gd name="connsiteY9" fmla="*/ 1552075 h 2915208"/>
                  <a:gd name="connsiteX10" fmla="*/ 2337990 w 2683592"/>
                  <a:gd name="connsiteY10" fmla="*/ 1184358 h 2915208"/>
                  <a:gd name="connsiteX11" fmla="*/ 2348872 w 2683592"/>
                  <a:gd name="connsiteY11" fmla="*/ 1149442 h 2915208"/>
                  <a:gd name="connsiteX12" fmla="*/ 1917026 w 2683592"/>
                  <a:gd name="connsiteY12" fmla="*/ 1478242 h 2915208"/>
                  <a:gd name="connsiteX13" fmla="*/ 1723923 w 2683592"/>
                  <a:gd name="connsiteY13" fmla="*/ 1182907 h 2915208"/>
                  <a:gd name="connsiteX14" fmla="*/ 1831834 w 2683592"/>
                  <a:gd name="connsiteY14" fmla="*/ 1569114 h 2915208"/>
                  <a:gd name="connsiteX15" fmla="*/ 1792077 w 2683592"/>
                  <a:gd name="connsiteY15" fmla="*/ 1853089 h 2915208"/>
                  <a:gd name="connsiteX16" fmla="*/ 1468345 w 2683592"/>
                  <a:gd name="connsiteY16" fmla="*/ 1495280 h 2915208"/>
                  <a:gd name="connsiteX17" fmla="*/ 1576256 w 2683592"/>
                  <a:gd name="connsiteY17" fmla="*/ 955727 h 2915208"/>
                  <a:gd name="connsiteX18" fmla="*/ 2002219 w 2683592"/>
                  <a:gd name="connsiteY18" fmla="*/ 592239 h 2915208"/>
                  <a:gd name="connsiteX19" fmla="*/ 1570576 w 2683592"/>
                  <a:gd name="connsiteY19" fmla="*/ 836458 h 2915208"/>
                  <a:gd name="connsiteX20" fmla="*/ 1610333 w 2683592"/>
                  <a:gd name="connsiteY20" fmla="*/ 421854 h 2915208"/>
                  <a:gd name="connsiteX21" fmla="*/ 1451307 w 2683592"/>
                  <a:gd name="connsiteY21" fmla="*/ 955727 h 2915208"/>
                  <a:gd name="connsiteX22" fmla="*/ 1366114 w 2683592"/>
                  <a:gd name="connsiteY22" fmla="*/ 1341934 h 2915208"/>
                  <a:gd name="connsiteX23" fmla="*/ 1031024 w 2683592"/>
                  <a:gd name="connsiteY23" fmla="*/ 512726 h 2915208"/>
                  <a:gd name="connsiteX24" fmla="*/ 1309319 w 2683592"/>
                  <a:gd name="connsiteY24" fmla="*/ 1398729 h 2915208"/>
                  <a:gd name="connsiteX25" fmla="*/ 1508102 w 2683592"/>
                  <a:gd name="connsiteY25" fmla="*/ 1904204 h 2915208"/>
                  <a:gd name="connsiteX26" fmla="*/ 1434268 w 2683592"/>
                  <a:gd name="connsiteY26" fmla="*/ 2256334 h 2915208"/>
                  <a:gd name="connsiteX27" fmla="*/ 1144614 w 2683592"/>
                  <a:gd name="connsiteY27" fmla="*/ 1807653 h 2915208"/>
                  <a:gd name="connsiteX28" fmla="*/ 906075 w 2683592"/>
                  <a:gd name="connsiteY28" fmla="*/ 1307856 h 2915208"/>
                  <a:gd name="connsiteX29" fmla="*/ 957190 w 2683592"/>
                  <a:gd name="connsiteY29" fmla="*/ 103802 h 2915208"/>
                  <a:gd name="connsiteX30" fmla="*/ 928973 w 2683592"/>
                  <a:gd name="connsiteY30" fmla="*/ 178701 h 2915208"/>
                  <a:gd name="connsiteX31" fmla="*/ 809523 w 2683592"/>
                  <a:gd name="connsiteY31" fmla="*/ 1120433 h 2915208"/>
                  <a:gd name="connsiteX32" fmla="*/ 349483 w 2683592"/>
                  <a:gd name="connsiteY32" fmla="*/ 762624 h 2915208"/>
                  <a:gd name="connsiteX33" fmla="*/ 602272 w 2683592"/>
                  <a:gd name="connsiteY33" fmla="*/ 487151 h 2915208"/>
                  <a:gd name="connsiteX34" fmla="*/ 650497 w 2683592"/>
                  <a:gd name="connsiteY34" fmla="*/ 382097 h 2915208"/>
                  <a:gd name="connsiteX35" fmla="*/ 287009 w 2683592"/>
                  <a:gd name="connsiteY35" fmla="*/ 705829 h 2915208"/>
                  <a:gd name="connsiteX36" fmla="*/ 51076 w 2683592"/>
                  <a:gd name="connsiteY36" fmla="*/ 204253 h 2915208"/>
                  <a:gd name="connsiteX37" fmla="*/ 20072 w 2683592"/>
                  <a:gd name="connsiteY37" fmla="*/ 188994 h 2915208"/>
                  <a:gd name="connsiteX38" fmla="*/ 275650 w 2683592"/>
                  <a:gd name="connsiteY38" fmla="*/ 819419 h 2915208"/>
                  <a:gd name="connsiteX39" fmla="*/ 735689 w 2683592"/>
                  <a:gd name="connsiteY39" fmla="*/ 1251061 h 2915208"/>
                  <a:gd name="connsiteX40" fmla="*/ 991267 w 2683592"/>
                  <a:gd name="connsiteY40" fmla="*/ 1847409 h 2915208"/>
                  <a:gd name="connsiteX41" fmla="*/ 1178691 w 2683592"/>
                  <a:gd name="connsiteY41" fmla="*/ 2267693 h 2915208"/>
                  <a:gd name="connsiteX42" fmla="*/ 843600 w 2683592"/>
                  <a:gd name="connsiteY42" fmla="*/ 2080269 h 2915208"/>
                  <a:gd name="connsiteX43" fmla="*/ 440355 w 2683592"/>
                  <a:gd name="connsiteY43" fmla="*/ 1682704 h 2915208"/>
                  <a:gd name="connsiteX44" fmla="*/ 417637 w 2683592"/>
                  <a:gd name="connsiteY44" fmla="*/ 1324895 h 2915208"/>
                  <a:gd name="connsiteX45" fmla="*/ 343804 w 2683592"/>
                  <a:gd name="connsiteY45" fmla="*/ 1711101 h 2915208"/>
                  <a:gd name="connsiteX46" fmla="*/ 279221 w 2683592"/>
                  <a:gd name="connsiteY46" fmla="*/ 1658897 h 2915208"/>
                  <a:gd name="connsiteX47" fmla="*/ 42790 w 2683592"/>
                  <a:gd name="connsiteY47" fmla="*/ 1455524 h 2915208"/>
                  <a:gd name="connsiteX48" fmla="*/ 38301 w 2683592"/>
                  <a:gd name="connsiteY48" fmla="*/ 1490984 h 2915208"/>
                  <a:gd name="connsiteX49" fmla="*/ 434676 w 2683592"/>
                  <a:gd name="connsiteY49" fmla="*/ 1836050 h 2915208"/>
                  <a:gd name="connsiteX50" fmla="*/ 820882 w 2683592"/>
                  <a:gd name="connsiteY50" fmla="*/ 2193859 h 2915208"/>
                  <a:gd name="connsiteX51" fmla="*/ 489112 w 2683592"/>
                  <a:gd name="connsiteY51" fmla="*/ 2230169 h 2915208"/>
                  <a:gd name="connsiteX52" fmla="*/ 230214 w 2683592"/>
                  <a:gd name="connsiteY52" fmla="*/ 2273372 h 2915208"/>
                  <a:gd name="connsiteX53" fmla="*/ 667977 w 2683592"/>
                  <a:gd name="connsiteY53" fmla="*/ 2250246 h 2915208"/>
                  <a:gd name="connsiteX54" fmla="*/ 894716 w 2683592"/>
                  <a:gd name="connsiteY54" fmla="*/ 2244975 h 2915208"/>
                  <a:gd name="connsiteX55" fmla="*/ 1133255 w 2683592"/>
                  <a:gd name="connsiteY55" fmla="*/ 2494873 h 2915208"/>
                  <a:gd name="connsiteX56" fmla="*/ 1099178 w 2683592"/>
                  <a:gd name="connsiteY56" fmla="*/ 2761809 h 2915208"/>
                  <a:gd name="connsiteX57" fmla="*/ 1084565 w 2683592"/>
                  <a:gd name="connsiteY57" fmla="*/ 2819817 h 2915208"/>
                  <a:gd name="connsiteX0" fmla="*/ 1084565 w 2683592"/>
                  <a:gd name="connsiteY0" fmla="*/ 2819817 h 2915255"/>
                  <a:gd name="connsiteX1" fmla="*/ 1371794 w 2683592"/>
                  <a:gd name="connsiteY1" fmla="*/ 2915156 h 2915255"/>
                  <a:gd name="connsiteX2" fmla="*/ 1735282 w 2683592"/>
                  <a:gd name="connsiteY2" fmla="*/ 2829963 h 2915255"/>
                  <a:gd name="connsiteX3" fmla="*/ 1604653 w 2683592"/>
                  <a:gd name="connsiteY3" fmla="*/ 2631181 h 2915255"/>
                  <a:gd name="connsiteX4" fmla="*/ 1564897 w 2683592"/>
                  <a:gd name="connsiteY4" fmla="*/ 2381283 h 2915255"/>
                  <a:gd name="connsiteX5" fmla="*/ 1928385 w 2683592"/>
                  <a:gd name="connsiteY5" fmla="*/ 1904204 h 2915255"/>
                  <a:gd name="connsiteX6" fmla="*/ 2626964 w 2683592"/>
                  <a:gd name="connsiteY6" fmla="*/ 1461203 h 2915255"/>
                  <a:gd name="connsiteX7" fmla="*/ 2567958 w 2683592"/>
                  <a:gd name="connsiteY7" fmla="*/ 1476382 h 2915255"/>
                  <a:gd name="connsiteX8" fmla="*/ 1979501 w 2683592"/>
                  <a:gd name="connsiteY8" fmla="*/ 1796294 h 2915255"/>
                  <a:gd name="connsiteX9" fmla="*/ 1945424 w 2683592"/>
                  <a:gd name="connsiteY9" fmla="*/ 1552075 h 2915255"/>
                  <a:gd name="connsiteX10" fmla="*/ 2337990 w 2683592"/>
                  <a:gd name="connsiteY10" fmla="*/ 1184358 h 2915255"/>
                  <a:gd name="connsiteX11" fmla="*/ 2348872 w 2683592"/>
                  <a:gd name="connsiteY11" fmla="*/ 1149442 h 2915255"/>
                  <a:gd name="connsiteX12" fmla="*/ 1917026 w 2683592"/>
                  <a:gd name="connsiteY12" fmla="*/ 1478242 h 2915255"/>
                  <a:gd name="connsiteX13" fmla="*/ 1723923 w 2683592"/>
                  <a:gd name="connsiteY13" fmla="*/ 1182907 h 2915255"/>
                  <a:gd name="connsiteX14" fmla="*/ 1831834 w 2683592"/>
                  <a:gd name="connsiteY14" fmla="*/ 1569114 h 2915255"/>
                  <a:gd name="connsiteX15" fmla="*/ 1792077 w 2683592"/>
                  <a:gd name="connsiteY15" fmla="*/ 1853089 h 2915255"/>
                  <a:gd name="connsiteX16" fmla="*/ 1468345 w 2683592"/>
                  <a:gd name="connsiteY16" fmla="*/ 1495280 h 2915255"/>
                  <a:gd name="connsiteX17" fmla="*/ 1576256 w 2683592"/>
                  <a:gd name="connsiteY17" fmla="*/ 955727 h 2915255"/>
                  <a:gd name="connsiteX18" fmla="*/ 2002219 w 2683592"/>
                  <a:gd name="connsiteY18" fmla="*/ 592239 h 2915255"/>
                  <a:gd name="connsiteX19" fmla="*/ 1570576 w 2683592"/>
                  <a:gd name="connsiteY19" fmla="*/ 836458 h 2915255"/>
                  <a:gd name="connsiteX20" fmla="*/ 1610333 w 2683592"/>
                  <a:gd name="connsiteY20" fmla="*/ 421854 h 2915255"/>
                  <a:gd name="connsiteX21" fmla="*/ 1451307 w 2683592"/>
                  <a:gd name="connsiteY21" fmla="*/ 955727 h 2915255"/>
                  <a:gd name="connsiteX22" fmla="*/ 1366114 w 2683592"/>
                  <a:gd name="connsiteY22" fmla="*/ 1341934 h 2915255"/>
                  <a:gd name="connsiteX23" fmla="*/ 1031024 w 2683592"/>
                  <a:gd name="connsiteY23" fmla="*/ 512726 h 2915255"/>
                  <a:gd name="connsiteX24" fmla="*/ 1309319 w 2683592"/>
                  <a:gd name="connsiteY24" fmla="*/ 1398729 h 2915255"/>
                  <a:gd name="connsiteX25" fmla="*/ 1508102 w 2683592"/>
                  <a:gd name="connsiteY25" fmla="*/ 1904204 h 2915255"/>
                  <a:gd name="connsiteX26" fmla="*/ 1434268 w 2683592"/>
                  <a:gd name="connsiteY26" fmla="*/ 2256334 h 2915255"/>
                  <a:gd name="connsiteX27" fmla="*/ 1144614 w 2683592"/>
                  <a:gd name="connsiteY27" fmla="*/ 1807653 h 2915255"/>
                  <a:gd name="connsiteX28" fmla="*/ 906075 w 2683592"/>
                  <a:gd name="connsiteY28" fmla="*/ 1307856 h 2915255"/>
                  <a:gd name="connsiteX29" fmla="*/ 957190 w 2683592"/>
                  <a:gd name="connsiteY29" fmla="*/ 103802 h 2915255"/>
                  <a:gd name="connsiteX30" fmla="*/ 928973 w 2683592"/>
                  <a:gd name="connsiteY30" fmla="*/ 178701 h 2915255"/>
                  <a:gd name="connsiteX31" fmla="*/ 809523 w 2683592"/>
                  <a:gd name="connsiteY31" fmla="*/ 1120433 h 2915255"/>
                  <a:gd name="connsiteX32" fmla="*/ 349483 w 2683592"/>
                  <a:gd name="connsiteY32" fmla="*/ 762624 h 2915255"/>
                  <a:gd name="connsiteX33" fmla="*/ 602272 w 2683592"/>
                  <a:gd name="connsiteY33" fmla="*/ 487151 h 2915255"/>
                  <a:gd name="connsiteX34" fmla="*/ 650497 w 2683592"/>
                  <a:gd name="connsiteY34" fmla="*/ 382097 h 2915255"/>
                  <a:gd name="connsiteX35" fmla="*/ 287009 w 2683592"/>
                  <a:gd name="connsiteY35" fmla="*/ 705829 h 2915255"/>
                  <a:gd name="connsiteX36" fmla="*/ 51076 w 2683592"/>
                  <a:gd name="connsiteY36" fmla="*/ 204253 h 2915255"/>
                  <a:gd name="connsiteX37" fmla="*/ 20072 w 2683592"/>
                  <a:gd name="connsiteY37" fmla="*/ 188994 h 2915255"/>
                  <a:gd name="connsiteX38" fmla="*/ 275650 w 2683592"/>
                  <a:gd name="connsiteY38" fmla="*/ 819419 h 2915255"/>
                  <a:gd name="connsiteX39" fmla="*/ 735689 w 2683592"/>
                  <a:gd name="connsiteY39" fmla="*/ 1251061 h 2915255"/>
                  <a:gd name="connsiteX40" fmla="*/ 991267 w 2683592"/>
                  <a:gd name="connsiteY40" fmla="*/ 1847409 h 2915255"/>
                  <a:gd name="connsiteX41" fmla="*/ 1178691 w 2683592"/>
                  <a:gd name="connsiteY41" fmla="*/ 2267693 h 2915255"/>
                  <a:gd name="connsiteX42" fmla="*/ 843600 w 2683592"/>
                  <a:gd name="connsiteY42" fmla="*/ 2080269 h 2915255"/>
                  <a:gd name="connsiteX43" fmla="*/ 440355 w 2683592"/>
                  <a:gd name="connsiteY43" fmla="*/ 1682704 h 2915255"/>
                  <a:gd name="connsiteX44" fmla="*/ 417637 w 2683592"/>
                  <a:gd name="connsiteY44" fmla="*/ 1324895 h 2915255"/>
                  <a:gd name="connsiteX45" fmla="*/ 343804 w 2683592"/>
                  <a:gd name="connsiteY45" fmla="*/ 1711101 h 2915255"/>
                  <a:gd name="connsiteX46" fmla="*/ 279221 w 2683592"/>
                  <a:gd name="connsiteY46" fmla="*/ 1658897 h 2915255"/>
                  <a:gd name="connsiteX47" fmla="*/ 42790 w 2683592"/>
                  <a:gd name="connsiteY47" fmla="*/ 1455524 h 2915255"/>
                  <a:gd name="connsiteX48" fmla="*/ 38301 w 2683592"/>
                  <a:gd name="connsiteY48" fmla="*/ 1490984 h 2915255"/>
                  <a:gd name="connsiteX49" fmla="*/ 434676 w 2683592"/>
                  <a:gd name="connsiteY49" fmla="*/ 1836050 h 2915255"/>
                  <a:gd name="connsiteX50" fmla="*/ 820882 w 2683592"/>
                  <a:gd name="connsiteY50" fmla="*/ 2193859 h 2915255"/>
                  <a:gd name="connsiteX51" fmla="*/ 489112 w 2683592"/>
                  <a:gd name="connsiteY51" fmla="*/ 2230169 h 2915255"/>
                  <a:gd name="connsiteX52" fmla="*/ 230214 w 2683592"/>
                  <a:gd name="connsiteY52" fmla="*/ 2273372 h 2915255"/>
                  <a:gd name="connsiteX53" fmla="*/ 667977 w 2683592"/>
                  <a:gd name="connsiteY53" fmla="*/ 2250246 h 2915255"/>
                  <a:gd name="connsiteX54" fmla="*/ 894716 w 2683592"/>
                  <a:gd name="connsiteY54" fmla="*/ 2244975 h 2915255"/>
                  <a:gd name="connsiteX55" fmla="*/ 1133255 w 2683592"/>
                  <a:gd name="connsiteY55" fmla="*/ 2494873 h 2915255"/>
                  <a:gd name="connsiteX56" fmla="*/ 1099178 w 2683592"/>
                  <a:gd name="connsiteY56" fmla="*/ 2761809 h 2915255"/>
                  <a:gd name="connsiteX57" fmla="*/ 1084565 w 2683592"/>
                  <a:gd name="connsiteY57" fmla="*/ 2819817 h 2915255"/>
                  <a:gd name="connsiteX0" fmla="*/ 1084565 w 2683592"/>
                  <a:gd name="connsiteY0" fmla="*/ 2819817 h 2915255"/>
                  <a:gd name="connsiteX1" fmla="*/ 1371794 w 2683592"/>
                  <a:gd name="connsiteY1" fmla="*/ 2915156 h 2915255"/>
                  <a:gd name="connsiteX2" fmla="*/ 1735282 w 2683592"/>
                  <a:gd name="connsiteY2" fmla="*/ 2829963 h 2915255"/>
                  <a:gd name="connsiteX3" fmla="*/ 1604653 w 2683592"/>
                  <a:gd name="connsiteY3" fmla="*/ 2631181 h 2915255"/>
                  <a:gd name="connsiteX4" fmla="*/ 1564897 w 2683592"/>
                  <a:gd name="connsiteY4" fmla="*/ 2381283 h 2915255"/>
                  <a:gd name="connsiteX5" fmla="*/ 1928385 w 2683592"/>
                  <a:gd name="connsiteY5" fmla="*/ 1904204 h 2915255"/>
                  <a:gd name="connsiteX6" fmla="*/ 2626964 w 2683592"/>
                  <a:gd name="connsiteY6" fmla="*/ 1461203 h 2915255"/>
                  <a:gd name="connsiteX7" fmla="*/ 2567958 w 2683592"/>
                  <a:gd name="connsiteY7" fmla="*/ 1476382 h 2915255"/>
                  <a:gd name="connsiteX8" fmla="*/ 1979501 w 2683592"/>
                  <a:gd name="connsiteY8" fmla="*/ 1796294 h 2915255"/>
                  <a:gd name="connsiteX9" fmla="*/ 1945424 w 2683592"/>
                  <a:gd name="connsiteY9" fmla="*/ 1552075 h 2915255"/>
                  <a:gd name="connsiteX10" fmla="*/ 2337990 w 2683592"/>
                  <a:gd name="connsiteY10" fmla="*/ 1184358 h 2915255"/>
                  <a:gd name="connsiteX11" fmla="*/ 2348872 w 2683592"/>
                  <a:gd name="connsiteY11" fmla="*/ 1149442 h 2915255"/>
                  <a:gd name="connsiteX12" fmla="*/ 1917026 w 2683592"/>
                  <a:gd name="connsiteY12" fmla="*/ 1478242 h 2915255"/>
                  <a:gd name="connsiteX13" fmla="*/ 1723923 w 2683592"/>
                  <a:gd name="connsiteY13" fmla="*/ 1182907 h 2915255"/>
                  <a:gd name="connsiteX14" fmla="*/ 1831834 w 2683592"/>
                  <a:gd name="connsiteY14" fmla="*/ 1569114 h 2915255"/>
                  <a:gd name="connsiteX15" fmla="*/ 1792077 w 2683592"/>
                  <a:gd name="connsiteY15" fmla="*/ 1853089 h 2915255"/>
                  <a:gd name="connsiteX16" fmla="*/ 1468345 w 2683592"/>
                  <a:gd name="connsiteY16" fmla="*/ 1495280 h 2915255"/>
                  <a:gd name="connsiteX17" fmla="*/ 1576256 w 2683592"/>
                  <a:gd name="connsiteY17" fmla="*/ 955727 h 2915255"/>
                  <a:gd name="connsiteX18" fmla="*/ 2002219 w 2683592"/>
                  <a:gd name="connsiteY18" fmla="*/ 592239 h 2915255"/>
                  <a:gd name="connsiteX19" fmla="*/ 1570576 w 2683592"/>
                  <a:gd name="connsiteY19" fmla="*/ 836458 h 2915255"/>
                  <a:gd name="connsiteX20" fmla="*/ 1610333 w 2683592"/>
                  <a:gd name="connsiteY20" fmla="*/ 421854 h 2915255"/>
                  <a:gd name="connsiteX21" fmla="*/ 1451307 w 2683592"/>
                  <a:gd name="connsiteY21" fmla="*/ 955727 h 2915255"/>
                  <a:gd name="connsiteX22" fmla="*/ 1366114 w 2683592"/>
                  <a:gd name="connsiteY22" fmla="*/ 1341934 h 2915255"/>
                  <a:gd name="connsiteX23" fmla="*/ 1031024 w 2683592"/>
                  <a:gd name="connsiteY23" fmla="*/ 512726 h 2915255"/>
                  <a:gd name="connsiteX24" fmla="*/ 1309319 w 2683592"/>
                  <a:gd name="connsiteY24" fmla="*/ 1398729 h 2915255"/>
                  <a:gd name="connsiteX25" fmla="*/ 1508102 w 2683592"/>
                  <a:gd name="connsiteY25" fmla="*/ 1904204 h 2915255"/>
                  <a:gd name="connsiteX26" fmla="*/ 1434268 w 2683592"/>
                  <a:gd name="connsiteY26" fmla="*/ 2256334 h 2915255"/>
                  <a:gd name="connsiteX27" fmla="*/ 1144614 w 2683592"/>
                  <a:gd name="connsiteY27" fmla="*/ 1807653 h 2915255"/>
                  <a:gd name="connsiteX28" fmla="*/ 906075 w 2683592"/>
                  <a:gd name="connsiteY28" fmla="*/ 1307856 h 2915255"/>
                  <a:gd name="connsiteX29" fmla="*/ 957190 w 2683592"/>
                  <a:gd name="connsiteY29" fmla="*/ 103802 h 2915255"/>
                  <a:gd name="connsiteX30" fmla="*/ 928973 w 2683592"/>
                  <a:gd name="connsiteY30" fmla="*/ 178701 h 2915255"/>
                  <a:gd name="connsiteX31" fmla="*/ 809523 w 2683592"/>
                  <a:gd name="connsiteY31" fmla="*/ 1120433 h 2915255"/>
                  <a:gd name="connsiteX32" fmla="*/ 349483 w 2683592"/>
                  <a:gd name="connsiteY32" fmla="*/ 762624 h 2915255"/>
                  <a:gd name="connsiteX33" fmla="*/ 602272 w 2683592"/>
                  <a:gd name="connsiteY33" fmla="*/ 487151 h 2915255"/>
                  <a:gd name="connsiteX34" fmla="*/ 650497 w 2683592"/>
                  <a:gd name="connsiteY34" fmla="*/ 382097 h 2915255"/>
                  <a:gd name="connsiteX35" fmla="*/ 287009 w 2683592"/>
                  <a:gd name="connsiteY35" fmla="*/ 705829 h 2915255"/>
                  <a:gd name="connsiteX36" fmla="*/ 51076 w 2683592"/>
                  <a:gd name="connsiteY36" fmla="*/ 204253 h 2915255"/>
                  <a:gd name="connsiteX37" fmla="*/ 20072 w 2683592"/>
                  <a:gd name="connsiteY37" fmla="*/ 188994 h 2915255"/>
                  <a:gd name="connsiteX38" fmla="*/ 275650 w 2683592"/>
                  <a:gd name="connsiteY38" fmla="*/ 819419 h 2915255"/>
                  <a:gd name="connsiteX39" fmla="*/ 735689 w 2683592"/>
                  <a:gd name="connsiteY39" fmla="*/ 1251061 h 2915255"/>
                  <a:gd name="connsiteX40" fmla="*/ 991267 w 2683592"/>
                  <a:gd name="connsiteY40" fmla="*/ 1847409 h 2915255"/>
                  <a:gd name="connsiteX41" fmla="*/ 1178691 w 2683592"/>
                  <a:gd name="connsiteY41" fmla="*/ 2267693 h 2915255"/>
                  <a:gd name="connsiteX42" fmla="*/ 843600 w 2683592"/>
                  <a:gd name="connsiteY42" fmla="*/ 2080269 h 2915255"/>
                  <a:gd name="connsiteX43" fmla="*/ 440355 w 2683592"/>
                  <a:gd name="connsiteY43" fmla="*/ 1682704 h 2915255"/>
                  <a:gd name="connsiteX44" fmla="*/ 417637 w 2683592"/>
                  <a:gd name="connsiteY44" fmla="*/ 1324895 h 2915255"/>
                  <a:gd name="connsiteX45" fmla="*/ 343804 w 2683592"/>
                  <a:gd name="connsiteY45" fmla="*/ 1711101 h 2915255"/>
                  <a:gd name="connsiteX46" fmla="*/ 279221 w 2683592"/>
                  <a:gd name="connsiteY46" fmla="*/ 1658897 h 2915255"/>
                  <a:gd name="connsiteX47" fmla="*/ 42790 w 2683592"/>
                  <a:gd name="connsiteY47" fmla="*/ 1455524 h 2915255"/>
                  <a:gd name="connsiteX48" fmla="*/ 38301 w 2683592"/>
                  <a:gd name="connsiteY48" fmla="*/ 1490984 h 2915255"/>
                  <a:gd name="connsiteX49" fmla="*/ 434676 w 2683592"/>
                  <a:gd name="connsiteY49" fmla="*/ 1836050 h 2915255"/>
                  <a:gd name="connsiteX50" fmla="*/ 820882 w 2683592"/>
                  <a:gd name="connsiteY50" fmla="*/ 2193859 h 2915255"/>
                  <a:gd name="connsiteX51" fmla="*/ 489112 w 2683592"/>
                  <a:gd name="connsiteY51" fmla="*/ 2230169 h 2915255"/>
                  <a:gd name="connsiteX52" fmla="*/ 230214 w 2683592"/>
                  <a:gd name="connsiteY52" fmla="*/ 2273372 h 2915255"/>
                  <a:gd name="connsiteX53" fmla="*/ 667977 w 2683592"/>
                  <a:gd name="connsiteY53" fmla="*/ 2250246 h 2915255"/>
                  <a:gd name="connsiteX54" fmla="*/ 894716 w 2683592"/>
                  <a:gd name="connsiteY54" fmla="*/ 2244975 h 2915255"/>
                  <a:gd name="connsiteX55" fmla="*/ 1133255 w 2683592"/>
                  <a:gd name="connsiteY55" fmla="*/ 2494873 h 2915255"/>
                  <a:gd name="connsiteX56" fmla="*/ 1099178 w 2683592"/>
                  <a:gd name="connsiteY56" fmla="*/ 2761809 h 2915255"/>
                  <a:gd name="connsiteX57" fmla="*/ 1084565 w 2683592"/>
                  <a:gd name="connsiteY57" fmla="*/ 2819817 h 2915255"/>
                  <a:gd name="connsiteX0" fmla="*/ 1084565 w 2683592"/>
                  <a:gd name="connsiteY0" fmla="*/ 2819817 h 2915255"/>
                  <a:gd name="connsiteX1" fmla="*/ 1371794 w 2683592"/>
                  <a:gd name="connsiteY1" fmla="*/ 2915156 h 2915255"/>
                  <a:gd name="connsiteX2" fmla="*/ 1735282 w 2683592"/>
                  <a:gd name="connsiteY2" fmla="*/ 2829963 h 2915255"/>
                  <a:gd name="connsiteX3" fmla="*/ 1604653 w 2683592"/>
                  <a:gd name="connsiteY3" fmla="*/ 2631181 h 2915255"/>
                  <a:gd name="connsiteX4" fmla="*/ 1564897 w 2683592"/>
                  <a:gd name="connsiteY4" fmla="*/ 2381283 h 2915255"/>
                  <a:gd name="connsiteX5" fmla="*/ 1928385 w 2683592"/>
                  <a:gd name="connsiteY5" fmla="*/ 1904204 h 2915255"/>
                  <a:gd name="connsiteX6" fmla="*/ 2626964 w 2683592"/>
                  <a:gd name="connsiteY6" fmla="*/ 1461203 h 2915255"/>
                  <a:gd name="connsiteX7" fmla="*/ 2567958 w 2683592"/>
                  <a:gd name="connsiteY7" fmla="*/ 1476382 h 2915255"/>
                  <a:gd name="connsiteX8" fmla="*/ 1979501 w 2683592"/>
                  <a:gd name="connsiteY8" fmla="*/ 1796294 h 2915255"/>
                  <a:gd name="connsiteX9" fmla="*/ 1945424 w 2683592"/>
                  <a:gd name="connsiteY9" fmla="*/ 1552075 h 2915255"/>
                  <a:gd name="connsiteX10" fmla="*/ 2337990 w 2683592"/>
                  <a:gd name="connsiteY10" fmla="*/ 1184358 h 2915255"/>
                  <a:gd name="connsiteX11" fmla="*/ 2348872 w 2683592"/>
                  <a:gd name="connsiteY11" fmla="*/ 1149442 h 2915255"/>
                  <a:gd name="connsiteX12" fmla="*/ 1917026 w 2683592"/>
                  <a:gd name="connsiteY12" fmla="*/ 1478242 h 2915255"/>
                  <a:gd name="connsiteX13" fmla="*/ 1723923 w 2683592"/>
                  <a:gd name="connsiteY13" fmla="*/ 1182907 h 2915255"/>
                  <a:gd name="connsiteX14" fmla="*/ 1831834 w 2683592"/>
                  <a:gd name="connsiteY14" fmla="*/ 1569114 h 2915255"/>
                  <a:gd name="connsiteX15" fmla="*/ 1792077 w 2683592"/>
                  <a:gd name="connsiteY15" fmla="*/ 1853089 h 2915255"/>
                  <a:gd name="connsiteX16" fmla="*/ 1468345 w 2683592"/>
                  <a:gd name="connsiteY16" fmla="*/ 1495280 h 2915255"/>
                  <a:gd name="connsiteX17" fmla="*/ 1576256 w 2683592"/>
                  <a:gd name="connsiteY17" fmla="*/ 955727 h 2915255"/>
                  <a:gd name="connsiteX18" fmla="*/ 2002219 w 2683592"/>
                  <a:gd name="connsiteY18" fmla="*/ 592239 h 2915255"/>
                  <a:gd name="connsiteX19" fmla="*/ 1570576 w 2683592"/>
                  <a:gd name="connsiteY19" fmla="*/ 836458 h 2915255"/>
                  <a:gd name="connsiteX20" fmla="*/ 1610333 w 2683592"/>
                  <a:gd name="connsiteY20" fmla="*/ 421854 h 2915255"/>
                  <a:gd name="connsiteX21" fmla="*/ 1451307 w 2683592"/>
                  <a:gd name="connsiteY21" fmla="*/ 955727 h 2915255"/>
                  <a:gd name="connsiteX22" fmla="*/ 1366114 w 2683592"/>
                  <a:gd name="connsiteY22" fmla="*/ 1341934 h 2915255"/>
                  <a:gd name="connsiteX23" fmla="*/ 1031024 w 2683592"/>
                  <a:gd name="connsiteY23" fmla="*/ 512726 h 2915255"/>
                  <a:gd name="connsiteX24" fmla="*/ 1309319 w 2683592"/>
                  <a:gd name="connsiteY24" fmla="*/ 1398729 h 2915255"/>
                  <a:gd name="connsiteX25" fmla="*/ 1508102 w 2683592"/>
                  <a:gd name="connsiteY25" fmla="*/ 1904204 h 2915255"/>
                  <a:gd name="connsiteX26" fmla="*/ 1434268 w 2683592"/>
                  <a:gd name="connsiteY26" fmla="*/ 2256334 h 2915255"/>
                  <a:gd name="connsiteX27" fmla="*/ 1144614 w 2683592"/>
                  <a:gd name="connsiteY27" fmla="*/ 1807653 h 2915255"/>
                  <a:gd name="connsiteX28" fmla="*/ 906075 w 2683592"/>
                  <a:gd name="connsiteY28" fmla="*/ 1307856 h 2915255"/>
                  <a:gd name="connsiteX29" fmla="*/ 957190 w 2683592"/>
                  <a:gd name="connsiteY29" fmla="*/ 103802 h 2915255"/>
                  <a:gd name="connsiteX30" fmla="*/ 928973 w 2683592"/>
                  <a:gd name="connsiteY30" fmla="*/ 178701 h 2915255"/>
                  <a:gd name="connsiteX31" fmla="*/ 809523 w 2683592"/>
                  <a:gd name="connsiteY31" fmla="*/ 1120433 h 2915255"/>
                  <a:gd name="connsiteX32" fmla="*/ 349483 w 2683592"/>
                  <a:gd name="connsiteY32" fmla="*/ 762624 h 2915255"/>
                  <a:gd name="connsiteX33" fmla="*/ 602272 w 2683592"/>
                  <a:gd name="connsiteY33" fmla="*/ 487151 h 2915255"/>
                  <a:gd name="connsiteX34" fmla="*/ 650497 w 2683592"/>
                  <a:gd name="connsiteY34" fmla="*/ 382097 h 2915255"/>
                  <a:gd name="connsiteX35" fmla="*/ 287009 w 2683592"/>
                  <a:gd name="connsiteY35" fmla="*/ 705829 h 2915255"/>
                  <a:gd name="connsiteX36" fmla="*/ 51076 w 2683592"/>
                  <a:gd name="connsiteY36" fmla="*/ 204253 h 2915255"/>
                  <a:gd name="connsiteX37" fmla="*/ 20072 w 2683592"/>
                  <a:gd name="connsiteY37" fmla="*/ 188994 h 2915255"/>
                  <a:gd name="connsiteX38" fmla="*/ 275650 w 2683592"/>
                  <a:gd name="connsiteY38" fmla="*/ 819419 h 2915255"/>
                  <a:gd name="connsiteX39" fmla="*/ 735689 w 2683592"/>
                  <a:gd name="connsiteY39" fmla="*/ 1251061 h 2915255"/>
                  <a:gd name="connsiteX40" fmla="*/ 991267 w 2683592"/>
                  <a:gd name="connsiteY40" fmla="*/ 1847409 h 2915255"/>
                  <a:gd name="connsiteX41" fmla="*/ 1178691 w 2683592"/>
                  <a:gd name="connsiteY41" fmla="*/ 2267693 h 2915255"/>
                  <a:gd name="connsiteX42" fmla="*/ 843600 w 2683592"/>
                  <a:gd name="connsiteY42" fmla="*/ 2080269 h 2915255"/>
                  <a:gd name="connsiteX43" fmla="*/ 440355 w 2683592"/>
                  <a:gd name="connsiteY43" fmla="*/ 1682704 h 2915255"/>
                  <a:gd name="connsiteX44" fmla="*/ 417637 w 2683592"/>
                  <a:gd name="connsiteY44" fmla="*/ 1324895 h 2915255"/>
                  <a:gd name="connsiteX45" fmla="*/ 343804 w 2683592"/>
                  <a:gd name="connsiteY45" fmla="*/ 1711101 h 2915255"/>
                  <a:gd name="connsiteX46" fmla="*/ 279221 w 2683592"/>
                  <a:gd name="connsiteY46" fmla="*/ 1658897 h 2915255"/>
                  <a:gd name="connsiteX47" fmla="*/ 42790 w 2683592"/>
                  <a:gd name="connsiteY47" fmla="*/ 1455524 h 2915255"/>
                  <a:gd name="connsiteX48" fmla="*/ 38301 w 2683592"/>
                  <a:gd name="connsiteY48" fmla="*/ 1490984 h 2915255"/>
                  <a:gd name="connsiteX49" fmla="*/ 434676 w 2683592"/>
                  <a:gd name="connsiteY49" fmla="*/ 1836050 h 2915255"/>
                  <a:gd name="connsiteX50" fmla="*/ 820882 w 2683592"/>
                  <a:gd name="connsiteY50" fmla="*/ 2193859 h 2915255"/>
                  <a:gd name="connsiteX51" fmla="*/ 489112 w 2683592"/>
                  <a:gd name="connsiteY51" fmla="*/ 2230169 h 2915255"/>
                  <a:gd name="connsiteX52" fmla="*/ 230214 w 2683592"/>
                  <a:gd name="connsiteY52" fmla="*/ 2273372 h 2915255"/>
                  <a:gd name="connsiteX53" fmla="*/ 667977 w 2683592"/>
                  <a:gd name="connsiteY53" fmla="*/ 2250246 h 2915255"/>
                  <a:gd name="connsiteX54" fmla="*/ 894716 w 2683592"/>
                  <a:gd name="connsiteY54" fmla="*/ 2244975 h 2915255"/>
                  <a:gd name="connsiteX55" fmla="*/ 1133255 w 2683592"/>
                  <a:gd name="connsiteY55" fmla="*/ 2494873 h 2915255"/>
                  <a:gd name="connsiteX56" fmla="*/ 1099178 w 2683592"/>
                  <a:gd name="connsiteY56" fmla="*/ 2761809 h 2915255"/>
                  <a:gd name="connsiteX57" fmla="*/ 1084565 w 2683592"/>
                  <a:gd name="connsiteY57" fmla="*/ 2819817 h 2915255"/>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099178 w 2683592"/>
                  <a:gd name="connsiteY56" fmla="*/ 2761809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099178 w 2683592"/>
                  <a:gd name="connsiteY56" fmla="*/ 2761809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099178 w 2683592"/>
                  <a:gd name="connsiteY56" fmla="*/ 2761809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35681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35681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70359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70359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70359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70359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70359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896949 w 2683592"/>
                  <a:gd name="connsiteY12" fmla="*/ 1540297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896949 w 2683592"/>
                  <a:gd name="connsiteY12" fmla="*/ 1540297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896949 w 2683592"/>
                  <a:gd name="connsiteY12" fmla="*/ 1540297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896949 w 2683592"/>
                  <a:gd name="connsiteY12" fmla="*/ 1540297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69356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896949 w 2683592"/>
                  <a:gd name="connsiteY12" fmla="*/ 1540297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69356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3089103"/>
                  <a:gd name="connsiteX1" fmla="*/ 1359370 w 2683592"/>
                  <a:gd name="connsiteY1" fmla="*/ 3089092 h 3089103"/>
                  <a:gd name="connsiteX2" fmla="*/ 1735282 w 2683592"/>
                  <a:gd name="connsiteY2" fmla="*/ 2829963 h 3089103"/>
                  <a:gd name="connsiteX3" fmla="*/ 1604653 w 2683592"/>
                  <a:gd name="connsiteY3" fmla="*/ 2631181 h 3089103"/>
                  <a:gd name="connsiteX4" fmla="*/ 1564897 w 2683592"/>
                  <a:gd name="connsiteY4" fmla="*/ 2381283 h 3089103"/>
                  <a:gd name="connsiteX5" fmla="*/ 1928385 w 2683592"/>
                  <a:gd name="connsiteY5" fmla="*/ 1904204 h 3089103"/>
                  <a:gd name="connsiteX6" fmla="*/ 2626964 w 2683592"/>
                  <a:gd name="connsiteY6" fmla="*/ 1461203 h 3089103"/>
                  <a:gd name="connsiteX7" fmla="*/ 2567958 w 2683592"/>
                  <a:gd name="connsiteY7" fmla="*/ 1476382 h 3089103"/>
                  <a:gd name="connsiteX8" fmla="*/ 1979501 w 2683592"/>
                  <a:gd name="connsiteY8" fmla="*/ 1796294 h 3089103"/>
                  <a:gd name="connsiteX9" fmla="*/ 1945424 w 2683592"/>
                  <a:gd name="connsiteY9" fmla="*/ 1552075 h 3089103"/>
                  <a:gd name="connsiteX10" fmla="*/ 2337990 w 2683592"/>
                  <a:gd name="connsiteY10" fmla="*/ 1184358 h 3089103"/>
                  <a:gd name="connsiteX11" fmla="*/ 2348872 w 2683592"/>
                  <a:gd name="connsiteY11" fmla="*/ 1149442 h 3089103"/>
                  <a:gd name="connsiteX12" fmla="*/ 1896949 w 2683592"/>
                  <a:gd name="connsiteY12" fmla="*/ 1540297 h 3089103"/>
                  <a:gd name="connsiteX13" fmla="*/ 1723923 w 2683592"/>
                  <a:gd name="connsiteY13" fmla="*/ 1182907 h 3089103"/>
                  <a:gd name="connsiteX14" fmla="*/ 1831834 w 2683592"/>
                  <a:gd name="connsiteY14" fmla="*/ 1569114 h 3089103"/>
                  <a:gd name="connsiteX15" fmla="*/ 1792077 w 2683592"/>
                  <a:gd name="connsiteY15" fmla="*/ 1853089 h 3089103"/>
                  <a:gd name="connsiteX16" fmla="*/ 1468345 w 2683592"/>
                  <a:gd name="connsiteY16" fmla="*/ 1495280 h 3089103"/>
                  <a:gd name="connsiteX17" fmla="*/ 1576256 w 2683592"/>
                  <a:gd name="connsiteY17" fmla="*/ 955727 h 3089103"/>
                  <a:gd name="connsiteX18" fmla="*/ 2002219 w 2683592"/>
                  <a:gd name="connsiteY18" fmla="*/ 592239 h 3089103"/>
                  <a:gd name="connsiteX19" fmla="*/ 1534073 w 2683592"/>
                  <a:gd name="connsiteY19" fmla="*/ 914939 h 3089103"/>
                  <a:gd name="connsiteX20" fmla="*/ 1610333 w 2683592"/>
                  <a:gd name="connsiteY20" fmla="*/ 421854 h 3089103"/>
                  <a:gd name="connsiteX21" fmla="*/ 1451307 w 2683592"/>
                  <a:gd name="connsiteY21" fmla="*/ 955727 h 3089103"/>
                  <a:gd name="connsiteX22" fmla="*/ 1366114 w 2683592"/>
                  <a:gd name="connsiteY22" fmla="*/ 1341934 h 3089103"/>
                  <a:gd name="connsiteX23" fmla="*/ 1031024 w 2683592"/>
                  <a:gd name="connsiteY23" fmla="*/ 512726 h 3089103"/>
                  <a:gd name="connsiteX24" fmla="*/ 1309319 w 2683592"/>
                  <a:gd name="connsiteY24" fmla="*/ 1398729 h 3089103"/>
                  <a:gd name="connsiteX25" fmla="*/ 1508102 w 2683592"/>
                  <a:gd name="connsiteY25" fmla="*/ 1904204 h 3089103"/>
                  <a:gd name="connsiteX26" fmla="*/ 1434268 w 2683592"/>
                  <a:gd name="connsiteY26" fmla="*/ 2256334 h 3089103"/>
                  <a:gd name="connsiteX27" fmla="*/ 1144614 w 2683592"/>
                  <a:gd name="connsiteY27" fmla="*/ 1807653 h 3089103"/>
                  <a:gd name="connsiteX28" fmla="*/ 906075 w 2683592"/>
                  <a:gd name="connsiteY28" fmla="*/ 1307856 h 3089103"/>
                  <a:gd name="connsiteX29" fmla="*/ 957190 w 2683592"/>
                  <a:gd name="connsiteY29" fmla="*/ 103802 h 3089103"/>
                  <a:gd name="connsiteX30" fmla="*/ 928973 w 2683592"/>
                  <a:gd name="connsiteY30" fmla="*/ 178701 h 3089103"/>
                  <a:gd name="connsiteX31" fmla="*/ 809523 w 2683592"/>
                  <a:gd name="connsiteY31" fmla="*/ 1120433 h 3089103"/>
                  <a:gd name="connsiteX32" fmla="*/ 349483 w 2683592"/>
                  <a:gd name="connsiteY32" fmla="*/ 762624 h 3089103"/>
                  <a:gd name="connsiteX33" fmla="*/ 650497 w 2683592"/>
                  <a:gd name="connsiteY33" fmla="*/ 382097 h 3089103"/>
                  <a:gd name="connsiteX34" fmla="*/ 287009 w 2683592"/>
                  <a:gd name="connsiteY34" fmla="*/ 705829 h 3089103"/>
                  <a:gd name="connsiteX35" fmla="*/ 51076 w 2683592"/>
                  <a:gd name="connsiteY35" fmla="*/ 204253 h 3089103"/>
                  <a:gd name="connsiteX36" fmla="*/ 20072 w 2683592"/>
                  <a:gd name="connsiteY36" fmla="*/ 188994 h 3089103"/>
                  <a:gd name="connsiteX37" fmla="*/ 275650 w 2683592"/>
                  <a:gd name="connsiteY37" fmla="*/ 819419 h 3089103"/>
                  <a:gd name="connsiteX38" fmla="*/ 735689 w 2683592"/>
                  <a:gd name="connsiteY38" fmla="*/ 1251061 h 3089103"/>
                  <a:gd name="connsiteX39" fmla="*/ 991267 w 2683592"/>
                  <a:gd name="connsiteY39" fmla="*/ 1847409 h 3089103"/>
                  <a:gd name="connsiteX40" fmla="*/ 1178691 w 2683592"/>
                  <a:gd name="connsiteY40" fmla="*/ 2267693 h 3089103"/>
                  <a:gd name="connsiteX41" fmla="*/ 843600 w 2683592"/>
                  <a:gd name="connsiteY41" fmla="*/ 2080269 h 3089103"/>
                  <a:gd name="connsiteX42" fmla="*/ 440355 w 2683592"/>
                  <a:gd name="connsiteY42" fmla="*/ 1682704 h 3089103"/>
                  <a:gd name="connsiteX43" fmla="*/ 417637 w 2683592"/>
                  <a:gd name="connsiteY43" fmla="*/ 1324895 h 3089103"/>
                  <a:gd name="connsiteX44" fmla="*/ 369356 w 2683592"/>
                  <a:gd name="connsiteY44" fmla="*/ 1711101 h 3089103"/>
                  <a:gd name="connsiteX45" fmla="*/ 279221 w 2683592"/>
                  <a:gd name="connsiteY45" fmla="*/ 1658897 h 3089103"/>
                  <a:gd name="connsiteX46" fmla="*/ 42790 w 2683592"/>
                  <a:gd name="connsiteY46" fmla="*/ 1455524 h 3089103"/>
                  <a:gd name="connsiteX47" fmla="*/ 38301 w 2683592"/>
                  <a:gd name="connsiteY47" fmla="*/ 1490984 h 3089103"/>
                  <a:gd name="connsiteX48" fmla="*/ 434676 w 2683592"/>
                  <a:gd name="connsiteY48" fmla="*/ 1836050 h 3089103"/>
                  <a:gd name="connsiteX49" fmla="*/ 820882 w 2683592"/>
                  <a:gd name="connsiteY49" fmla="*/ 2193859 h 3089103"/>
                  <a:gd name="connsiteX50" fmla="*/ 489112 w 2683592"/>
                  <a:gd name="connsiteY50" fmla="*/ 2230169 h 3089103"/>
                  <a:gd name="connsiteX51" fmla="*/ 230214 w 2683592"/>
                  <a:gd name="connsiteY51" fmla="*/ 2273372 h 3089103"/>
                  <a:gd name="connsiteX52" fmla="*/ 667977 w 2683592"/>
                  <a:gd name="connsiteY52" fmla="*/ 2250246 h 3089103"/>
                  <a:gd name="connsiteX53" fmla="*/ 894716 w 2683592"/>
                  <a:gd name="connsiteY53" fmla="*/ 2244975 h 3089103"/>
                  <a:gd name="connsiteX54" fmla="*/ 1133255 w 2683592"/>
                  <a:gd name="connsiteY54" fmla="*/ 2494873 h 3089103"/>
                  <a:gd name="connsiteX55" fmla="*/ 1170359 w 2683592"/>
                  <a:gd name="connsiteY55" fmla="*/ 2657775 h 3089103"/>
                  <a:gd name="connsiteX56" fmla="*/ 1084565 w 2683592"/>
                  <a:gd name="connsiteY56" fmla="*/ 2819817 h 3089103"/>
                  <a:gd name="connsiteX0" fmla="*/ 1084565 w 2683592"/>
                  <a:gd name="connsiteY0" fmla="*/ 2819817 h 3096797"/>
                  <a:gd name="connsiteX1" fmla="*/ 1359370 w 2683592"/>
                  <a:gd name="connsiteY1" fmla="*/ 3089092 h 3096797"/>
                  <a:gd name="connsiteX2" fmla="*/ 1757023 w 2683592"/>
                  <a:gd name="connsiteY2" fmla="*/ 2991473 h 3096797"/>
                  <a:gd name="connsiteX3" fmla="*/ 1604653 w 2683592"/>
                  <a:gd name="connsiteY3" fmla="*/ 2631181 h 3096797"/>
                  <a:gd name="connsiteX4" fmla="*/ 1564897 w 2683592"/>
                  <a:gd name="connsiteY4" fmla="*/ 2381283 h 3096797"/>
                  <a:gd name="connsiteX5" fmla="*/ 1928385 w 2683592"/>
                  <a:gd name="connsiteY5" fmla="*/ 1904204 h 3096797"/>
                  <a:gd name="connsiteX6" fmla="*/ 2626964 w 2683592"/>
                  <a:gd name="connsiteY6" fmla="*/ 1461203 h 3096797"/>
                  <a:gd name="connsiteX7" fmla="*/ 2567958 w 2683592"/>
                  <a:gd name="connsiteY7" fmla="*/ 1476382 h 3096797"/>
                  <a:gd name="connsiteX8" fmla="*/ 1979501 w 2683592"/>
                  <a:gd name="connsiteY8" fmla="*/ 1796294 h 3096797"/>
                  <a:gd name="connsiteX9" fmla="*/ 1945424 w 2683592"/>
                  <a:gd name="connsiteY9" fmla="*/ 1552075 h 3096797"/>
                  <a:gd name="connsiteX10" fmla="*/ 2337990 w 2683592"/>
                  <a:gd name="connsiteY10" fmla="*/ 1184358 h 3096797"/>
                  <a:gd name="connsiteX11" fmla="*/ 2348872 w 2683592"/>
                  <a:gd name="connsiteY11" fmla="*/ 1149442 h 3096797"/>
                  <a:gd name="connsiteX12" fmla="*/ 1896949 w 2683592"/>
                  <a:gd name="connsiteY12" fmla="*/ 1540297 h 3096797"/>
                  <a:gd name="connsiteX13" fmla="*/ 1723923 w 2683592"/>
                  <a:gd name="connsiteY13" fmla="*/ 1182907 h 3096797"/>
                  <a:gd name="connsiteX14" fmla="*/ 1831834 w 2683592"/>
                  <a:gd name="connsiteY14" fmla="*/ 1569114 h 3096797"/>
                  <a:gd name="connsiteX15" fmla="*/ 1792077 w 2683592"/>
                  <a:gd name="connsiteY15" fmla="*/ 1853089 h 3096797"/>
                  <a:gd name="connsiteX16" fmla="*/ 1468345 w 2683592"/>
                  <a:gd name="connsiteY16" fmla="*/ 1495280 h 3096797"/>
                  <a:gd name="connsiteX17" fmla="*/ 1576256 w 2683592"/>
                  <a:gd name="connsiteY17" fmla="*/ 955727 h 3096797"/>
                  <a:gd name="connsiteX18" fmla="*/ 2002219 w 2683592"/>
                  <a:gd name="connsiteY18" fmla="*/ 592239 h 3096797"/>
                  <a:gd name="connsiteX19" fmla="*/ 1534073 w 2683592"/>
                  <a:gd name="connsiteY19" fmla="*/ 914939 h 3096797"/>
                  <a:gd name="connsiteX20" fmla="*/ 1610333 w 2683592"/>
                  <a:gd name="connsiteY20" fmla="*/ 421854 h 3096797"/>
                  <a:gd name="connsiteX21" fmla="*/ 1451307 w 2683592"/>
                  <a:gd name="connsiteY21" fmla="*/ 955727 h 3096797"/>
                  <a:gd name="connsiteX22" fmla="*/ 1366114 w 2683592"/>
                  <a:gd name="connsiteY22" fmla="*/ 1341934 h 3096797"/>
                  <a:gd name="connsiteX23" fmla="*/ 1031024 w 2683592"/>
                  <a:gd name="connsiteY23" fmla="*/ 512726 h 3096797"/>
                  <a:gd name="connsiteX24" fmla="*/ 1309319 w 2683592"/>
                  <a:gd name="connsiteY24" fmla="*/ 1398729 h 3096797"/>
                  <a:gd name="connsiteX25" fmla="*/ 1508102 w 2683592"/>
                  <a:gd name="connsiteY25" fmla="*/ 1904204 h 3096797"/>
                  <a:gd name="connsiteX26" fmla="*/ 1434268 w 2683592"/>
                  <a:gd name="connsiteY26" fmla="*/ 2256334 h 3096797"/>
                  <a:gd name="connsiteX27" fmla="*/ 1144614 w 2683592"/>
                  <a:gd name="connsiteY27" fmla="*/ 1807653 h 3096797"/>
                  <a:gd name="connsiteX28" fmla="*/ 906075 w 2683592"/>
                  <a:gd name="connsiteY28" fmla="*/ 1307856 h 3096797"/>
                  <a:gd name="connsiteX29" fmla="*/ 957190 w 2683592"/>
                  <a:gd name="connsiteY29" fmla="*/ 103802 h 3096797"/>
                  <a:gd name="connsiteX30" fmla="*/ 928973 w 2683592"/>
                  <a:gd name="connsiteY30" fmla="*/ 178701 h 3096797"/>
                  <a:gd name="connsiteX31" fmla="*/ 809523 w 2683592"/>
                  <a:gd name="connsiteY31" fmla="*/ 1120433 h 3096797"/>
                  <a:gd name="connsiteX32" fmla="*/ 349483 w 2683592"/>
                  <a:gd name="connsiteY32" fmla="*/ 762624 h 3096797"/>
                  <a:gd name="connsiteX33" fmla="*/ 650497 w 2683592"/>
                  <a:gd name="connsiteY33" fmla="*/ 382097 h 3096797"/>
                  <a:gd name="connsiteX34" fmla="*/ 287009 w 2683592"/>
                  <a:gd name="connsiteY34" fmla="*/ 705829 h 3096797"/>
                  <a:gd name="connsiteX35" fmla="*/ 51076 w 2683592"/>
                  <a:gd name="connsiteY35" fmla="*/ 204253 h 3096797"/>
                  <a:gd name="connsiteX36" fmla="*/ 20072 w 2683592"/>
                  <a:gd name="connsiteY36" fmla="*/ 188994 h 3096797"/>
                  <a:gd name="connsiteX37" fmla="*/ 275650 w 2683592"/>
                  <a:gd name="connsiteY37" fmla="*/ 819419 h 3096797"/>
                  <a:gd name="connsiteX38" fmla="*/ 735689 w 2683592"/>
                  <a:gd name="connsiteY38" fmla="*/ 1251061 h 3096797"/>
                  <a:gd name="connsiteX39" fmla="*/ 991267 w 2683592"/>
                  <a:gd name="connsiteY39" fmla="*/ 1847409 h 3096797"/>
                  <a:gd name="connsiteX40" fmla="*/ 1178691 w 2683592"/>
                  <a:gd name="connsiteY40" fmla="*/ 2267693 h 3096797"/>
                  <a:gd name="connsiteX41" fmla="*/ 843600 w 2683592"/>
                  <a:gd name="connsiteY41" fmla="*/ 2080269 h 3096797"/>
                  <a:gd name="connsiteX42" fmla="*/ 440355 w 2683592"/>
                  <a:gd name="connsiteY42" fmla="*/ 1682704 h 3096797"/>
                  <a:gd name="connsiteX43" fmla="*/ 417637 w 2683592"/>
                  <a:gd name="connsiteY43" fmla="*/ 1324895 h 3096797"/>
                  <a:gd name="connsiteX44" fmla="*/ 369356 w 2683592"/>
                  <a:gd name="connsiteY44" fmla="*/ 1711101 h 3096797"/>
                  <a:gd name="connsiteX45" fmla="*/ 279221 w 2683592"/>
                  <a:gd name="connsiteY45" fmla="*/ 1658897 h 3096797"/>
                  <a:gd name="connsiteX46" fmla="*/ 42790 w 2683592"/>
                  <a:gd name="connsiteY46" fmla="*/ 1455524 h 3096797"/>
                  <a:gd name="connsiteX47" fmla="*/ 38301 w 2683592"/>
                  <a:gd name="connsiteY47" fmla="*/ 1490984 h 3096797"/>
                  <a:gd name="connsiteX48" fmla="*/ 434676 w 2683592"/>
                  <a:gd name="connsiteY48" fmla="*/ 1836050 h 3096797"/>
                  <a:gd name="connsiteX49" fmla="*/ 820882 w 2683592"/>
                  <a:gd name="connsiteY49" fmla="*/ 2193859 h 3096797"/>
                  <a:gd name="connsiteX50" fmla="*/ 489112 w 2683592"/>
                  <a:gd name="connsiteY50" fmla="*/ 2230169 h 3096797"/>
                  <a:gd name="connsiteX51" fmla="*/ 230214 w 2683592"/>
                  <a:gd name="connsiteY51" fmla="*/ 2273372 h 3096797"/>
                  <a:gd name="connsiteX52" fmla="*/ 667977 w 2683592"/>
                  <a:gd name="connsiteY52" fmla="*/ 2250246 h 3096797"/>
                  <a:gd name="connsiteX53" fmla="*/ 894716 w 2683592"/>
                  <a:gd name="connsiteY53" fmla="*/ 2244975 h 3096797"/>
                  <a:gd name="connsiteX54" fmla="*/ 1133255 w 2683592"/>
                  <a:gd name="connsiteY54" fmla="*/ 2494873 h 3096797"/>
                  <a:gd name="connsiteX55" fmla="*/ 1170359 w 2683592"/>
                  <a:gd name="connsiteY55" fmla="*/ 2657775 h 3096797"/>
                  <a:gd name="connsiteX56" fmla="*/ 1084565 w 2683592"/>
                  <a:gd name="connsiteY56" fmla="*/ 2819817 h 3096797"/>
                  <a:gd name="connsiteX0" fmla="*/ 1031764 w 2683592"/>
                  <a:gd name="connsiteY0" fmla="*/ 2999963 h 3089114"/>
                  <a:gd name="connsiteX1" fmla="*/ 1359370 w 2683592"/>
                  <a:gd name="connsiteY1" fmla="*/ 3089092 h 3089114"/>
                  <a:gd name="connsiteX2" fmla="*/ 1757023 w 2683592"/>
                  <a:gd name="connsiteY2" fmla="*/ 2991473 h 3089114"/>
                  <a:gd name="connsiteX3" fmla="*/ 1604653 w 2683592"/>
                  <a:gd name="connsiteY3" fmla="*/ 2631181 h 3089114"/>
                  <a:gd name="connsiteX4" fmla="*/ 1564897 w 2683592"/>
                  <a:gd name="connsiteY4" fmla="*/ 2381283 h 3089114"/>
                  <a:gd name="connsiteX5" fmla="*/ 1928385 w 2683592"/>
                  <a:gd name="connsiteY5" fmla="*/ 1904204 h 3089114"/>
                  <a:gd name="connsiteX6" fmla="*/ 2626964 w 2683592"/>
                  <a:gd name="connsiteY6" fmla="*/ 1461203 h 3089114"/>
                  <a:gd name="connsiteX7" fmla="*/ 2567958 w 2683592"/>
                  <a:gd name="connsiteY7" fmla="*/ 1476382 h 3089114"/>
                  <a:gd name="connsiteX8" fmla="*/ 1979501 w 2683592"/>
                  <a:gd name="connsiteY8" fmla="*/ 1796294 h 3089114"/>
                  <a:gd name="connsiteX9" fmla="*/ 1945424 w 2683592"/>
                  <a:gd name="connsiteY9" fmla="*/ 1552075 h 3089114"/>
                  <a:gd name="connsiteX10" fmla="*/ 2337990 w 2683592"/>
                  <a:gd name="connsiteY10" fmla="*/ 1184358 h 3089114"/>
                  <a:gd name="connsiteX11" fmla="*/ 2348872 w 2683592"/>
                  <a:gd name="connsiteY11" fmla="*/ 1149442 h 3089114"/>
                  <a:gd name="connsiteX12" fmla="*/ 1896949 w 2683592"/>
                  <a:gd name="connsiteY12" fmla="*/ 1540297 h 3089114"/>
                  <a:gd name="connsiteX13" fmla="*/ 1723923 w 2683592"/>
                  <a:gd name="connsiteY13" fmla="*/ 1182907 h 3089114"/>
                  <a:gd name="connsiteX14" fmla="*/ 1831834 w 2683592"/>
                  <a:gd name="connsiteY14" fmla="*/ 1569114 h 3089114"/>
                  <a:gd name="connsiteX15" fmla="*/ 1792077 w 2683592"/>
                  <a:gd name="connsiteY15" fmla="*/ 1853089 h 3089114"/>
                  <a:gd name="connsiteX16" fmla="*/ 1468345 w 2683592"/>
                  <a:gd name="connsiteY16" fmla="*/ 1495280 h 3089114"/>
                  <a:gd name="connsiteX17" fmla="*/ 1576256 w 2683592"/>
                  <a:gd name="connsiteY17" fmla="*/ 955727 h 3089114"/>
                  <a:gd name="connsiteX18" fmla="*/ 2002219 w 2683592"/>
                  <a:gd name="connsiteY18" fmla="*/ 592239 h 3089114"/>
                  <a:gd name="connsiteX19" fmla="*/ 1534073 w 2683592"/>
                  <a:gd name="connsiteY19" fmla="*/ 914939 h 3089114"/>
                  <a:gd name="connsiteX20" fmla="*/ 1610333 w 2683592"/>
                  <a:gd name="connsiteY20" fmla="*/ 421854 h 3089114"/>
                  <a:gd name="connsiteX21" fmla="*/ 1451307 w 2683592"/>
                  <a:gd name="connsiteY21" fmla="*/ 955727 h 3089114"/>
                  <a:gd name="connsiteX22" fmla="*/ 1366114 w 2683592"/>
                  <a:gd name="connsiteY22" fmla="*/ 1341934 h 3089114"/>
                  <a:gd name="connsiteX23" fmla="*/ 1031024 w 2683592"/>
                  <a:gd name="connsiteY23" fmla="*/ 512726 h 3089114"/>
                  <a:gd name="connsiteX24" fmla="*/ 1309319 w 2683592"/>
                  <a:gd name="connsiteY24" fmla="*/ 1398729 h 3089114"/>
                  <a:gd name="connsiteX25" fmla="*/ 1508102 w 2683592"/>
                  <a:gd name="connsiteY25" fmla="*/ 1904204 h 3089114"/>
                  <a:gd name="connsiteX26" fmla="*/ 1434268 w 2683592"/>
                  <a:gd name="connsiteY26" fmla="*/ 2256334 h 3089114"/>
                  <a:gd name="connsiteX27" fmla="*/ 1144614 w 2683592"/>
                  <a:gd name="connsiteY27" fmla="*/ 1807653 h 3089114"/>
                  <a:gd name="connsiteX28" fmla="*/ 906075 w 2683592"/>
                  <a:gd name="connsiteY28" fmla="*/ 1307856 h 3089114"/>
                  <a:gd name="connsiteX29" fmla="*/ 957190 w 2683592"/>
                  <a:gd name="connsiteY29" fmla="*/ 103802 h 3089114"/>
                  <a:gd name="connsiteX30" fmla="*/ 928973 w 2683592"/>
                  <a:gd name="connsiteY30" fmla="*/ 178701 h 3089114"/>
                  <a:gd name="connsiteX31" fmla="*/ 809523 w 2683592"/>
                  <a:gd name="connsiteY31" fmla="*/ 1120433 h 3089114"/>
                  <a:gd name="connsiteX32" fmla="*/ 349483 w 2683592"/>
                  <a:gd name="connsiteY32" fmla="*/ 762624 h 3089114"/>
                  <a:gd name="connsiteX33" fmla="*/ 650497 w 2683592"/>
                  <a:gd name="connsiteY33" fmla="*/ 382097 h 3089114"/>
                  <a:gd name="connsiteX34" fmla="*/ 287009 w 2683592"/>
                  <a:gd name="connsiteY34" fmla="*/ 705829 h 3089114"/>
                  <a:gd name="connsiteX35" fmla="*/ 51076 w 2683592"/>
                  <a:gd name="connsiteY35" fmla="*/ 204253 h 3089114"/>
                  <a:gd name="connsiteX36" fmla="*/ 20072 w 2683592"/>
                  <a:gd name="connsiteY36" fmla="*/ 188994 h 3089114"/>
                  <a:gd name="connsiteX37" fmla="*/ 275650 w 2683592"/>
                  <a:gd name="connsiteY37" fmla="*/ 819419 h 3089114"/>
                  <a:gd name="connsiteX38" fmla="*/ 735689 w 2683592"/>
                  <a:gd name="connsiteY38" fmla="*/ 1251061 h 3089114"/>
                  <a:gd name="connsiteX39" fmla="*/ 991267 w 2683592"/>
                  <a:gd name="connsiteY39" fmla="*/ 1847409 h 3089114"/>
                  <a:gd name="connsiteX40" fmla="*/ 1178691 w 2683592"/>
                  <a:gd name="connsiteY40" fmla="*/ 2267693 h 3089114"/>
                  <a:gd name="connsiteX41" fmla="*/ 843600 w 2683592"/>
                  <a:gd name="connsiteY41" fmla="*/ 2080269 h 3089114"/>
                  <a:gd name="connsiteX42" fmla="*/ 440355 w 2683592"/>
                  <a:gd name="connsiteY42" fmla="*/ 1682704 h 3089114"/>
                  <a:gd name="connsiteX43" fmla="*/ 417637 w 2683592"/>
                  <a:gd name="connsiteY43" fmla="*/ 1324895 h 3089114"/>
                  <a:gd name="connsiteX44" fmla="*/ 369356 w 2683592"/>
                  <a:gd name="connsiteY44" fmla="*/ 1711101 h 3089114"/>
                  <a:gd name="connsiteX45" fmla="*/ 279221 w 2683592"/>
                  <a:gd name="connsiteY45" fmla="*/ 1658897 h 3089114"/>
                  <a:gd name="connsiteX46" fmla="*/ 42790 w 2683592"/>
                  <a:gd name="connsiteY46" fmla="*/ 1455524 h 3089114"/>
                  <a:gd name="connsiteX47" fmla="*/ 38301 w 2683592"/>
                  <a:gd name="connsiteY47" fmla="*/ 1490984 h 3089114"/>
                  <a:gd name="connsiteX48" fmla="*/ 434676 w 2683592"/>
                  <a:gd name="connsiteY48" fmla="*/ 1836050 h 3089114"/>
                  <a:gd name="connsiteX49" fmla="*/ 820882 w 2683592"/>
                  <a:gd name="connsiteY49" fmla="*/ 2193859 h 3089114"/>
                  <a:gd name="connsiteX50" fmla="*/ 489112 w 2683592"/>
                  <a:gd name="connsiteY50" fmla="*/ 2230169 h 3089114"/>
                  <a:gd name="connsiteX51" fmla="*/ 230214 w 2683592"/>
                  <a:gd name="connsiteY51" fmla="*/ 2273372 h 3089114"/>
                  <a:gd name="connsiteX52" fmla="*/ 667977 w 2683592"/>
                  <a:gd name="connsiteY52" fmla="*/ 2250246 h 3089114"/>
                  <a:gd name="connsiteX53" fmla="*/ 894716 w 2683592"/>
                  <a:gd name="connsiteY53" fmla="*/ 2244975 h 3089114"/>
                  <a:gd name="connsiteX54" fmla="*/ 1133255 w 2683592"/>
                  <a:gd name="connsiteY54" fmla="*/ 2494873 h 3089114"/>
                  <a:gd name="connsiteX55" fmla="*/ 1170359 w 2683592"/>
                  <a:gd name="connsiteY55" fmla="*/ 2657775 h 3089114"/>
                  <a:gd name="connsiteX56" fmla="*/ 1031764 w 2683592"/>
                  <a:gd name="connsiteY56" fmla="*/ 2999963 h 3089114"/>
                  <a:gd name="connsiteX0" fmla="*/ 1402514 w 3054342"/>
                  <a:gd name="connsiteY0" fmla="*/ 2999963 h 3089114"/>
                  <a:gd name="connsiteX1" fmla="*/ 1730120 w 3054342"/>
                  <a:gd name="connsiteY1" fmla="*/ 3089092 h 3089114"/>
                  <a:gd name="connsiteX2" fmla="*/ 2127773 w 3054342"/>
                  <a:gd name="connsiteY2" fmla="*/ 2991473 h 3089114"/>
                  <a:gd name="connsiteX3" fmla="*/ 1975403 w 3054342"/>
                  <a:gd name="connsiteY3" fmla="*/ 2631181 h 3089114"/>
                  <a:gd name="connsiteX4" fmla="*/ 1935647 w 3054342"/>
                  <a:gd name="connsiteY4" fmla="*/ 2381283 h 3089114"/>
                  <a:gd name="connsiteX5" fmla="*/ 2299135 w 3054342"/>
                  <a:gd name="connsiteY5" fmla="*/ 1904204 h 3089114"/>
                  <a:gd name="connsiteX6" fmla="*/ 2997714 w 3054342"/>
                  <a:gd name="connsiteY6" fmla="*/ 1461203 h 3089114"/>
                  <a:gd name="connsiteX7" fmla="*/ 2938708 w 3054342"/>
                  <a:gd name="connsiteY7" fmla="*/ 1476382 h 3089114"/>
                  <a:gd name="connsiteX8" fmla="*/ 2350251 w 3054342"/>
                  <a:gd name="connsiteY8" fmla="*/ 1796294 h 3089114"/>
                  <a:gd name="connsiteX9" fmla="*/ 2316174 w 3054342"/>
                  <a:gd name="connsiteY9" fmla="*/ 1552075 h 3089114"/>
                  <a:gd name="connsiteX10" fmla="*/ 2708740 w 3054342"/>
                  <a:gd name="connsiteY10" fmla="*/ 1184358 h 3089114"/>
                  <a:gd name="connsiteX11" fmla="*/ 2719622 w 3054342"/>
                  <a:gd name="connsiteY11" fmla="*/ 1149442 h 3089114"/>
                  <a:gd name="connsiteX12" fmla="*/ 2267699 w 3054342"/>
                  <a:gd name="connsiteY12" fmla="*/ 1540297 h 3089114"/>
                  <a:gd name="connsiteX13" fmla="*/ 2094673 w 3054342"/>
                  <a:gd name="connsiteY13" fmla="*/ 1182907 h 3089114"/>
                  <a:gd name="connsiteX14" fmla="*/ 2202584 w 3054342"/>
                  <a:gd name="connsiteY14" fmla="*/ 1569114 h 3089114"/>
                  <a:gd name="connsiteX15" fmla="*/ 2162827 w 3054342"/>
                  <a:gd name="connsiteY15" fmla="*/ 1853089 h 3089114"/>
                  <a:gd name="connsiteX16" fmla="*/ 1839095 w 3054342"/>
                  <a:gd name="connsiteY16" fmla="*/ 1495280 h 3089114"/>
                  <a:gd name="connsiteX17" fmla="*/ 1947006 w 3054342"/>
                  <a:gd name="connsiteY17" fmla="*/ 955727 h 3089114"/>
                  <a:gd name="connsiteX18" fmla="*/ 2372969 w 3054342"/>
                  <a:gd name="connsiteY18" fmla="*/ 592239 h 3089114"/>
                  <a:gd name="connsiteX19" fmla="*/ 1904823 w 3054342"/>
                  <a:gd name="connsiteY19" fmla="*/ 914939 h 3089114"/>
                  <a:gd name="connsiteX20" fmla="*/ 1981083 w 3054342"/>
                  <a:gd name="connsiteY20" fmla="*/ 421854 h 3089114"/>
                  <a:gd name="connsiteX21" fmla="*/ 1822057 w 3054342"/>
                  <a:gd name="connsiteY21" fmla="*/ 955727 h 3089114"/>
                  <a:gd name="connsiteX22" fmla="*/ 1736864 w 3054342"/>
                  <a:gd name="connsiteY22" fmla="*/ 1341934 h 3089114"/>
                  <a:gd name="connsiteX23" fmla="*/ 1401774 w 3054342"/>
                  <a:gd name="connsiteY23" fmla="*/ 512726 h 3089114"/>
                  <a:gd name="connsiteX24" fmla="*/ 1680069 w 3054342"/>
                  <a:gd name="connsiteY24" fmla="*/ 1398729 h 3089114"/>
                  <a:gd name="connsiteX25" fmla="*/ 1878852 w 3054342"/>
                  <a:gd name="connsiteY25" fmla="*/ 1904204 h 3089114"/>
                  <a:gd name="connsiteX26" fmla="*/ 1805018 w 3054342"/>
                  <a:gd name="connsiteY26" fmla="*/ 2256334 h 3089114"/>
                  <a:gd name="connsiteX27" fmla="*/ 1515364 w 3054342"/>
                  <a:gd name="connsiteY27" fmla="*/ 1807653 h 3089114"/>
                  <a:gd name="connsiteX28" fmla="*/ 1276825 w 3054342"/>
                  <a:gd name="connsiteY28" fmla="*/ 1307856 h 3089114"/>
                  <a:gd name="connsiteX29" fmla="*/ 1327940 w 3054342"/>
                  <a:gd name="connsiteY29" fmla="*/ 103802 h 3089114"/>
                  <a:gd name="connsiteX30" fmla="*/ 1299723 w 3054342"/>
                  <a:gd name="connsiteY30" fmla="*/ 178701 h 3089114"/>
                  <a:gd name="connsiteX31" fmla="*/ 1180273 w 3054342"/>
                  <a:gd name="connsiteY31" fmla="*/ 1120433 h 3089114"/>
                  <a:gd name="connsiteX32" fmla="*/ 720233 w 3054342"/>
                  <a:gd name="connsiteY32" fmla="*/ 762624 h 3089114"/>
                  <a:gd name="connsiteX33" fmla="*/ 1021247 w 3054342"/>
                  <a:gd name="connsiteY33" fmla="*/ 382097 h 3089114"/>
                  <a:gd name="connsiteX34" fmla="*/ 657759 w 3054342"/>
                  <a:gd name="connsiteY34" fmla="*/ 705829 h 3089114"/>
                  <a:gd name="connsiteX35" fmla="*/ 421826 w 3054342"/>
                  <a:gd name="connsiteY35" fmla="*/ 204253 h 3089114"/>
                  <a:gd name="connsiteX36" fmla="*/ 390822 w 3054342"/>
                  <a:gd name="connsiteY36" fmla="*/ 188994 h 3089114"/>
                  <a:gd name="connsiteX37" fmla="*/ 646400 w 3054342"/>
                  <a:gd name="connsiteY37" fmla="*/ 819419 h 3089114"/>
                  <a:gd name="connsiteX38" fmla="*/ 1106439 w 3054342"/>
                  <a:gd name="connsiteY38" fmla="*/ 1251061 h 3089114"/>
                  <a:gd name="connsiteX39" fmla="*/ 1362017 w 3054342"/>
                  <a:gd name="connsiteY39" fmla="*/ 1847409 h 3089114"/>
                  <a:gd name="connsiteX40" fmla="*/ 1549441 w 3054342"/>
                  <a:gd name="connsiteY40" fmla="*/ 2267693 h 3089114"/>
                  <a:gd name="connsiteX41" fmla="*/ 1214350 w 3054342"/>
                  <a:gd name="connsiteY41" fmla="*/ 2080269 h 3089114"/>
                  <a:gd name="connsiteX42" fmla="*/ 811105 w 3054342"/>
                  <a:gd name="connsiteY42" fmla="*/ 1682704 h 3089114"/>
                  <a:gd name="connsiteX43" fmla="*/ 788387 w 3054342"/>
                  <a:gd name="connsiteY43" fmla="*/ 1324895 h 3089114"/>
                  <a:gd name="connsiteX44" fmla="*/ 740106 w 3054342"/>
                  <a:gd name="connsiteY44" fmla="*/ 1711101 h 3089114"/>
                  <a:gd name="connsiteX45" fmla="*/ 649971 w 3054342"/>
                  <a:gd name="connsiteY45" fmla="*/ 1658897 h 3089114"/>
                  <a:gd name="connsiteX46" fmla="*/ 413540 w 3054342"/>
                  <a:gd name="connsiteY46" fmla="*/ 1455524 h 3089114"/>
                  <a:gd name="connsiteX47" fmla="*/ 7785 w 3054342"/>
                  <a:gd name="connsiteY47" fmla="*/ 1284272 h 3089114"/>
                  <a:gd name="connsiteX48" fmla="*/ 805426 w 3054342"/>
                  <a:gd name="connsiteY48" fmla="*/ 1836050 h 3089114"/>
                  <a:gd name="connsiteX49" fmla="*/ 1191632 w 3054342"/>
                  <a:gd name="connsiteY49" fmla="*/ 2193859 h 3089114"/>
                  <a:gd name="connsiteX50" fmla="*/ 859862 w 3054342"/>
                  <a:gd name="connsiteY50" fmla="*/ 2230169 h 3089114"/>
                  <a:gd name="connsiteX51" fmla="*/ 600964 w 3054342"/>
                  <a:gd name="connsiteY51" fmla="*/ 2273372 h 3089114"/>
                  <a:gd name="connsiteX52" fmla="*/ 1038727 w 3054342"/>
                  <a:gd name="connsiteY52" fmla="*/ 2250246 h 3089114"/>
                  <a:gd name="connsiteX53" fmla="*/ 1265466 w 3054342"/>
                  <a:gd name="connsiteY53" fmla="*/ 2244975 h 3089114"/>
                  <a:gd name="connsiteX54" fmla="*/ 1504005 w 3054342"/>
                  <a:gd name="connsiteY54" fmla="*/ 2494873 h 3089114"/>
                  <a:gd name="connsiteX55" fmla="*/ 1541109 w 3054342"/>
                  <a:gd name="connsiteY55" fmla="*/ 2657775 h 3089114"/>
                  <a:gd name="connsiteX56" fmla="*/ 1402514 w 3054342"/>
                  <a:gd name="connsiteY56" fmla="*/ 2999963 h 3089114"/>
                  <a:gd name="connsiteX0" fmla="*/ 1402514 w 3054342"/>
                  <a:gd name="connsiteY0" fmla="*/ 2999963 h 3089114"/>
                  <a:gd name="connsiteX1" fmla="*/ 1730120 w 3054342"/>
                  <a:gd name="connsiteY1" fmla="*/ 3089092 h 3089114"/>
                  <a:gd name="connsiteX2" fmla="*/ 2127773 w 3054342"/>
                  <a:gd name="connsiteY2" fmla="*/ 2991473 h 3089114"/>
                  <a:gd name="connsiteX3" fmla="*/ 1975403 w 3054342"/>
                  <a:gd name="connsiteY3" fmla="*/ 2631181 h 3089114"/>
                  <a:gd name="connsiteX4" fmla="*/ 1935647 w 3054342"/>
                  <a:gd name="connsiteY4" fmla="*/ 2381283 h 3089114"/>
                  <a:gd name="connsiteX5" fmla="*/ 2299135 w 3054342"/>
                  <a:gd name="connsiteY5" fmla="*/ 1904204 h 3089114"/>
                  <a:gd name="connsiteX6" fmla="*/ 2997714 w 3054342"/>
                  <a:gd name="connsiteY6" fmla="*/ 1461203 h 3089114"/>
                  <a:gd name="connsiteX7" fmla="*/ 2938708 w 3054342"/>
                  <a:gd name="connsiteY7" fmla="*/ 1476382 h 3089114"/>
                  <a:gd name="connsiteX8" fmla="*/ 2350251 w 3054342"/>
                  <a:gd name="connsiteY8" fmla="*/ 1796294 h 3089114"/>
                  <a:gd name="connsiteX9" fmla="*/ 2316174 w 3054342"/>
                  <a:gd name="connsiteY9" fmla="*/ 1552075 h 3089114"/>
                  <a:gd name="connsiteX10" fmla="*/ 2708740 w 3054342"/>
                  <a:gd name="connsiteY10" fmla="*/ 1184358 h 3089114"/>
                  <a:gd name="connsiteX11" fmla="*/ 2719622 w 3054342"/>
                  <a:gd name="connsiteY11" fmla="*/ 1149442 h 3089114"/>
                  <a:gd name="connsiteX12" fmla="*/ 2267699 w 3054342"/>
                  <a:gd name="connsiteY12" fmla="*/ 1540297 h 3089114"/>
                  <a:gd name="connsiteX13" fmla="*/ 2094673 w 3054342"/>
                  <a:gd name="connsiteY13" fmla="*/ 1182907 h 3089114"/>
                  <a:gd name="connsiteX14" fmla="*/ 2202584 w 3054342"/>
                  <a:gd name="connsiteY14" fmla="*/ 1569114 h 3089114"/>
                  <a:gd name="connsiteX15" fmla="*/ 2162827 w 3054342"/>
                  <a:gd name="connsiteY15" fmla="*/ 1853089 h 3089114"/>
                  <a:gd name="connsiteX16" fmla="*/ 1839095 w 3054342"/>
                  <a:gd name="connsiteY16" fmla="*/ 1495280 h 3089114"/>
                  <a:gd name="connsiteX17" fmla="*/ 1947006 w 3054342"/>
                  <a:gd name="connsiteY17" fmla="*/ 955727 h 3089114"/>
                  <a:gd name="connsiteX18" fmla="*/ 2372969 w 3054342"/>
                  <a:gd name="connsiteY18" fmla="*/ 592239 h 3089114"/>
                  <a:gd name="connsiteX19" fmla="*/ 1904823 w 3054342"/>
                  <a:gd name="connsiteY19" fmla="*/ 914939 h 3089114"/>
                  <a:gd name="connsiteX20" fmla="*/ 1981083 w 3054342"/>
                  <a:gd name="connsiteY20" fmla="*/ 421854 h 3089114"/>
                  <a:gd name="connsiteX21" fmla="*/ 1822057 w 3054342"/>
                  <a:gd name="connsiteY21" fmla="*/ 955727 h 3089114"/>
                  <a:gd name="connsiteX22" fmla="*/ 1736864 w 3054342"/>
                  <a:gd name="connsiteY22" fmla="*/ 1341934 h 3089114"/>
                  <a:gd name="connsiteX23" fmla="*/ 1401774 w 3054342"/>
                  <a:gd name="connsiteY23" fmla="*/ 512726 h 3089114"/>
                  <a:gd name="connsiteX24" fmla="*/ 1680069 w 3054342"/>
                  <a:gd name="connsiteY24" fmla="*/ 1398729 h 3089114"/>
                  <a:gd name="connsiteX25" fmla="*/ 1878852 w 3054342"/>
                  <a:gd name="connsiteY25" fmla="*/ 1904204 h 3089114"/>
                  <a:gd name="connsiteX26" fmla="*/ 1805018 w 3054342"/>
                  <a:gd name="connsiteY26" fmla="*/ 2256334 h 3089114"/>
                  <a:gd name="connsiteX27" fmla="*/ 1515364 w 3054342"/>
                  <a:gd name="connsiteY27" fmla="*/ 1807653 h 3089114"/>
                  <a:gd name="connsiteX28" fmla="*/ 1276825 w 3054342"/>
                  <a:gd name="connsiteY28" fmla="*/ 1307856 h 3089114"/>
                  <a:gd name="connsiteX29" fmla="*/ 1327940 w 3054342"/>
                  <a:gd name="connsiteY29" fmla="*/ 103802 h 3089114"/>
                  <a:gd name="connsiteX30" fmla="*/ 1299723 w 3054342"/>
                  <a:gd name="connsiteY30" fmla="*/ 178701 h 3089114"/>
                  <a:gd name="connsiteX31" fmla="*/ 1180273 w 3054342"/>
                  <a:gd name="connsiteY31" fmla="*/ 1120433 h 3089114"/>
                  <a:gd name="connsiteX32" fmla="*/ 720233 w 3054342"/>
                  <a:gd name="connsiteY32" fmla="*/ 762624 h 3089114"/>
                  <a:gd name="connsiteX33" fmla="*/ 1021247 w 3054342"/>
                  <a:gd name="connsiteY33" fmla="*/ 382097 h 3089114"/>
                  <a:gd name="connsiteX34" fmla="*/ 657759 w 3054342"/>
                  <a:gd name="connsiteY34" fmla="*/ 705829 h 3089114"/>
                  <a:gd name="connsiteX35" fmla="*/ 421826 w 3054342"/>
                  <a:gd name="connsiteY35" fmla="*/ 204253 h 3089114"/>
                  <a:gd name="connsiteX36" fmla="*/ 390822 w 3054342"/>
                  <a:gd name="connsiteY36" fmla="*/ 188994 h 3089114"/>
                  <a:gd name="connsiteX37" fmla="*/ 646400 w 3054342"/>
                  <a:gd name="connsiteY37" fmla="*/ 819419 h 3089114"/>
                  <a:gd name="connsiteX38" fmla="*/ 1106439 w 3054342"/>
                  <a:gd name="connsiteY38" fmla="*/ 1251061 h 3089114"/>
                  <a:gd name="connsiteX39" fmla="*/ 1362017 w 3054342"/>
                  <a:gd name="connsiteY39" fmla="*/ 1847409 h 3089114"/>
                  <a:gd name="connsiteX40" fmla="*/ 1549441 w 3054342"/>
                  <a:gd name="connsiteY40" fmla="*/ 2267693 h 3089114"/>
                  <a:gd name="connsiteX41" fmla="*/ 1214350 w 3054342"/>
                  <a:gd name="connsiteY41" fmla="*/ 2080269 h 3089114"/>
                  <a:gd name="connsiteX42" fmla="*/ 811105 w 3054342"/>
                  <a:gd name="connsiteY42" fmla="*/ 1682704 h 3089114"/>
                  <a:gd name="connsiteX43" fmla="*/ 788387 w 3054342"/>
                  <a:gd name="connsiteY43" fmla="*/ 1324895 h 3089114"/>
                  <a:gd name="connsiteX44" fmla="*/ 740106 w 3054342"/>
                  <a:gd name="connsiteY44" fmla="*/ 1711101 h 3089114"/>
                  <a:gd name="connsiteX45" fmla="*/ 649971 w 3054342"/>
                  <a:gd name="connsiteY45" fmla="*/ 1658897 h 3089114"/>
                  <a:gd name="connsiteX46" fmla="*/ 413540 w 3054342"/>
                  <a:gd name="connsiteY46" fmla="*/ 1455524 h 3089114"/>
                  <a:gd name="connsiteX47" fmla="*/ 7785 w 3054342"/>
                  <a:gd name="connsiteY47" fmla="*/ 1284272 h 3089114"/>
                  <a:gd name="connsiteX48" fmla="*/ 805426 w 3054342"/>
                  <a:gd name="connsiteY48" fmla="*/ 1836050 h 3089114"/>
                  <a:gd name="connsiteX49" fmla="*/ 1191632 w 3054342"/>
                  <a:gd name="connsiteY49" fmla="*/ 2193859 h 3089114"/>
                  <a:gd name="connsiteX50" fmla="*/ 859862 w 3054342"/>
                  <a:gd name="connsiteY50" fmla="*/ 2230169 h 3089114"/>
                  <a:gd name="connsiteX51" fmla="*/ 272655 w 3054342"/>
                  <a:gd name="connsiteY51" fmla="*/ 2285532 h 3089114"/>
                  <a:gd name="connsiteX52" fmla="*/ 1038727 w 3054342"/>
                  <a:gd name="connsiteY52" fmla="*/ 2250246 h 3089114"/>
                  <a:gd name="connsiteX53" fmla="*/ 1265466 w 3054342"/>
                  <a:gd name="connsiteY53" fmla="*/ 2244975 h 3089114"/>
                  <a:gd name="connsiteX54" fmla="*/ 1504005 w 3054342"/>
                  <a:gd name="connsiteY54" fmla="*/ 2494873 h 3089114"/>
                  <a:gd name="connsiteX55" fmla="*/ 1541109 w 3054342"/>
                  <a:gd name="connsiteY55" fmla="*/ 2657775 h 3089114"/>
                  <a:gd name="connsiteX56" fmla="*/ 1402514 w 3054342"/>
                  <a:gd name="connsiteY56" fmla="*/ 2999963 h 3089114"/>
                  <a:gd name="connsiteX0" fmla="*/ 1402514 w 3054342"/>
                  <a:gd name="connsiteY0" fmla="*/ 2999963 h 3089114"/>
                  <a:gd name="connsiteX1" fmla="*/ 1730120 w 3054342"/>
                  <a:gd name="connsiteY1" fmla="*/ 3089092 h 3089114"/>
                  <a:gd name="connsiteX2" fmla="*/ 2127773 w 3054342"/>
                  <a:gd name="connsiteY2" fmla="*/ 2991473 h 3089114"/>
                  <a:gd name="connsiteX3" fmla="*/ 1975403 w 3054342"/>
                  <a:gd name="connsiteY3" fmla="*/ 2631181 h 3089114"/>
                  <a:gd name="connsiteX4" fmla="*/ 1935647 w 3054342"/>
                  <a:gd name="connsiteY4" fmla="*/ 2381283 h 3089114"/>
                  <a:gd name="connsiteX5" fmla="*/ 2299135 w 3054342"/>
                  <a:gd name="connsiteY5" fmla="*/ 1904204 h 3089114"/>
                  <a:gd name="connsiteX6" fmla="*/ 2997714 w 3054342"/>
                  <a:gd name="connsiteY6" fmla="*/ 1461203 h 3089114"/>
                  <a:gd name="connsiteX7" fmla="*/ 2938708 w 3054342"/>
                  <a:gd name="connsiteY7" fmla="*/ 1476382 h 3089114"/>
                  <a:gd name="connsiteX8" fmla="*/ 2350251 w 3054342"/>
                  <a:gd name="connsiteY8" fmla="*/ 1796294 h 3089114"/>
                  <a:gd name="connsiteX9" fmla="*/ 2316174 w 3054342"/>
                  <a:gd name="connsiteY9" fmla="*/ 1552075 h 3089114"/>
                  <a:gd name="connsiteX10" fmla="*/ 2708740 w 3054342"/>
                  <a:gd name="connsiteY10" fmla="*/ 1184358 h 3089114"/>
                  <a:gd name="connsiteX11" fmla="*/ 2719622 w 3054342"/>
                  <a:gd name="connsiteY11" fmla="*/ 1149442 h 3089114"/>
                  <a:gd name="connsiteX12" fmla="*/ 2267699 w 3054342"/>
                  <a:gd name="connsiteY12" fmla="*/ 1540297 h 3089114"/>
                  <a:gd name="connsiteX13" fmla="*/ 2094673 w 3054342"/>
                  <a:gd name="connsiteY13" fmla="*/ 1182907 h 3089114"/>
                  <a:gd name="connsiteX14" fmla="*/ 2202584 w 3054342"/>
                  <a:gd name="connsiteY14" fmla="*/ 1569114 h 3089114"/>
                  <a:gd name="connsiteX15" fmla="*/ 2162827 w 3054342"/>
                  <a:gd name="connsiteY15" fmla="*/ 1853089 h 3089114"/>
                  <a:gd name="connsiteX16" fmla="*/ 1839095 w 3054342"/>
                  <a:gd name="connsiteY16" fmla="*/ 1495280 h 3089114"/>
                  <a:gd name="connsiteX17" fmla="*/ 1947006 w 3054342"/>
                  <a:gd name="connsiteY17" fmla="*/ 955727 h 3089114"/>
                  <a:gd name="connsiteX18" fmla="*/ 2372969 w 3054342"/>
                  <a:gd name="connsiteY18" fmla="*/ 592239 h 3089114"/>
                  <a:gd name="connsiteX19" fmla="*/ 1904823 w 3054342"/>
                  <a:gd name="connsiteY19" fmla="*/ 914939 h 3089114"/>
                  <a:gd name="connsiteX20" fmla="*/ 1981083 w 3054342"/>
                  <a:gd name="connsiteY20" fmla="*/ 421854 h 3089114"/>
                  <a:gd name="connsiteX21" fmla="*/ 1822057 w 3054342"/>
                  <a:gd name="connsiteY21" fmla="*/ 955727 h 3089114"/>
                  <a:gd name="connsiteX22" fmla="*/ 1736864 w 3054342"/>
                  <a:gd name="connsiteY22" fmla="*/ 1341934 h 3089114"/>
                  <a:gd name="connsiteX23" fmla="*/ 1401774 w 3054342"/>
                  <a:gd name="connsiteY23" fmla="*/ 512726 h 3089114"/>
                  <a:gd name="connsiteX24" fmla="*/ 1680069 w 3054342"/>
                  <a:gd name="connsiteY24" fmla="*/ 1398729 h 3089114"/>
                  <a:gd name="connsiteX25" fmla="*/ 1878852 w 3054342"/>
                  <a:gd name="connsiteY25" fmla="*/ 1904204 h 3089114"/>
                  <a:gd name="connsiteX26" fmla="*/ 1805018 w 3054342"/>
                  <a:gd name="connsiteY26" fmla="*/ 2256334 h 3089114"/>
                  <a:gd name="connsiteX27" fmla="*/ 1515364 w 3054342"/>
                  <a:gd name="connsiteY27" fmla="*/ 1807653 h 3089114"/>
                  <a:gd name="connsiteX28" fmla="*/ 1276825 w 3054342"/>
                  <a:gd name="connsiteY28" fmla="*/ 1307856 h 3089114"/>
                  <a:gd name="connsiteX29" fmla="*/ 1327940 w 3054342"/>
                  <a:gd name="connsiteY29" fmla="*/ 103802 h 3089114"/>
                  <a:gd name="connsiteX30" fmla="*/ 1299723 w 3054342"/>
                  <a:gd name="connsiteY30" fmla="*/ 178701 h 3089114"/>
                  <a:gd name="connsiteX31" fmla="*/ 1180273 w 3054342"/>
                  <a:gd name="connsiteY31" fmla="*/ 1120433 h 3089114"/>
                  <a:gd name="connsiteX32" fmla="*/ 720233 w 3054342"/>
                  <a:gd name="connsiteY32" fmla="*/ 762624 h 3089114"/>
                  <a:gd name="connsiteX33" fmla="*/ 1021247 w 3054342"/>
                  <a:gd name="connsiteY33" fmla="*/ 382097 h 3089114"/>
                  <a:gd name="connsiteX34" fmla="*/ 657759 w 3054342"/>
                  <a:gd name="connsiteY34" fmla="*/ 705829 h 3089114"/>
                  <a:gd name="connsiteX35" fmla="*/ 421826 w 3054342"/>
                  <a:gd name="connsiteY35" fmla="*/ 204253 h 3089114"/>
                  <a:gd name="connsiteX36" fmla="*/ 390822 w 3054342"/>
                  <a:gd name="connsiteY36" fmla="*/ 188994 h 3089114"/>
                  <a:gd name="connsiteX37" fmla="*/ 646400 w 3054342"/>
                  <a:gd name="connsiteY37" fmla="*/ 819419 h 3089114"/>
                  <a:gd name="connsiteX38" fmla="*/ 1106439 w 3054342"/>
                  <a:gd name="connsiteY38" fmla="*/ 1251061 h 3089114"/>
                  <a:gd name="connsiteX39" fmla="*/ 1362017 w 3054342"/>
                  <a:gd name="connsiteY39" fmla="*/ 1847409 h 3089114"/>
                  <a:gd name="connsiteX40" fmla="*/ 1549441 w 3054342"/>
                  <a:gd name="connsiteY40" fmla="*/ 2267693 h 3089114"/>
                  <a:gd name="connsiteX41" fmla="*/ 1214350 w 3054342"/>
                  <a:gd name="connsiteY41" fmla="*/ 2080269 h 3089114"/>
                  <a:gd name="connsiteX42" fmla="*/ 811105 w 3054342"/>
                  <a:gd name="connsiteY42" fmla="*/ 1682704 h 3089114"/>
                  <a:gd name="connsiteX43" fmla="*/ 788387 w 3054342"/>
                  <a:gd name="connsiteY43" fmla="*/ 1324895 h 3089114"/>
                  <a:gd name="connsiteX44" fmla="*/ 740106 w 3054342"/>
                  <a:gd name="connsiteY44" fmla="*/ 1711101 h 3089114"/>
                  <a:gd name="connsiteX45" fmla="*/ 649971 w 3054342"/>
                  <a:gd name="connsiteY45" fmla="*/ 1658897 h 3089114"/>
                  <a:gd name="connsiteX46" fmla="*/ 413540 w 3054342"/>
                  <a:gd name="connsiteY46" fmla="*/ 1455524 h 3089114"/>
                  <a:gd name="connsiteX47" fmla="*/ 7785 w 3054342"/>
                  <a:gd name="connsiteY47" fmla="*/ 1284272 h 3089114"/>
                  <a:gd name="connsiteX48" fmla="*/ 805426 w 3054342"/>
                  <a:gd name="connsiteY48" fmla="*/ 1836050 h 3089114"/>
                  <a:gd name="connsiteX49" fmla="*/ 1191632 w 3054342"/>
                  <a:gd name="connsiteY49" fmla="*/ 2193859 h 3089114"/>
                  <a:gd name="connsiteX50" fmla="*/ 422116 w 3054342"/>
                  <a:gd name="connsiteY50" fmla="*/ 2230169 h 3089114"/>
                  <a:gd name="connsiteX51" fmla="*/ 272655 w 3054342"/>
                  <a:gd name="connsiteY51" fmla="*/ 2285532 h 3089114"/>
                  <a:gd name="connsiteX52" fmla="*/ 1038727 w 3054342"/>
                  <a:gd name="connsiteY52" fmla="*/ 2250246 h 3089114"/>
                  <a:gd name="connsiteX53" fmla="*/ 1265466 w 3054342"/>
                  <a:gd name="connsiteY53" fmla="*/ 2244975 h 3089114"/>
                  <a:gd name="connsiteX54" fmla="*/ 1504005 w 3054342"/>
                  <a:gd name="connsiteY54" fmla="*/ 2494873 h 3089114"/>
                  <a:gd name="connsiteX55" fmla="*/ 1541109 w 3054342"/>
                  <a:gd name="connsiteY55" fmla="*/ 2657775 h 3089114"/>
                  <a:gd name="connsiteX56" fmla="*/ 1402514 w 3054342"/>
                  <a:gd name="connsiteY56" fmla="*/ 2999963 h 3089114"/>
                  <a:gd name="connsiteX0" fmla="*/ 1402514 w 3041847"/>
                  <a:gd name="connsiteY0" fmla="*/ 2999963 h 3089114"/>
                  <a:gd name="connsiteX1" fmla="*/ 1730120 w 3041847"/>
                  <a:gd name="connsiteY1" fmla="*/ 3089092 h 3089114"/>
                  <a:gd name="connsiteX2" fmla="*/ 2127773 w 3041847"/>
                  <a:gd name="connsiteY2" fmla="*/ 2991473 h 3089114"/>
                  <a:gd name="connsiteX3" fmla="*/ 1975403 w 3041847"/>
                  <a:gd name="connsiteY3" fmla="*/ 2631181 h 3089114"/>
                  <a:gd name="connsiteX4" fmla="*/ 1935647 w 3041847"/>
                  <a:gd name="connsiteY4" fmla="*/ 2381283 h 3089114"/>
                  <a:gd name="connsiteX5" fmla="*/ 2299135 w 3041847"/>
                  <a:gd name="connsiteY5" fmla="*/ 1904204 h 3089114"/>
                  <a:gd name="connsiteX6" fmla="*/ 2997714 w 3041847"/>
                  <a:gd name="connsiteY6" fmla="*/ 1461203 h 3089114"/>
                  <a:gd name="connsiteX7" fmla="*/ 2902229 w 3041847"/>
                  <a:gd name="connsiteY7" fmla="*/ 1439903 h 3089114"/>
                  <a:gd name="connsiteX8" fmla="*/ 2350251 w 3041847"/>
                  <a:gd name="connsiteY8" fmla="*/ 1796294 h 3089114"/>
                  <a:gd name="connsiteX9" fmla="*/ 2316174 w 3041847"/>
                  <a:gd name="connsiteY9" fmla="*/ 1552075 h 3089114"/>
                  <a:gd name="connsiteX10" fmla="*/ 2708740 w 3041847"/>
                  <a:gd name="connsiteY10" fmla="*/ 1184358 h 3089114"/>
                  <a:gd name="connsiteX11" fmla="*/ 2719622 w 3041847"/>
                  <a:gd name="connsiteY11" fmla="*/ 1149442 h 3089114"/>
                  <a:gd name="connsiteX12" fmla="*/ 2267699 w 3041847"/>
                  <a:gd name="connsiteY12" fmla="*/ 1540297 h 3089114"/>
                  <a:gd name="connsiteX13" fmla="*/ 2094673 w 3041847"/>
                  <a:gd name="connsiteY13" fmla="*/ 1182907 h 3089114"/>
                  <a:gd name="connsiteX14" fmla="*/ 2202584 w 3041847"/>
                  <a:gd name="connsiteY14" fmla="*/ 1569114 h 3089114"/>
                  <a:gd name="connsiteX15" fmla="*/ 2162827 w 3041847"/>
                  <a:gd name="connsiteY15" fmla="*/ 1853089 h 3089114"/>
                  <a:gd name="connsiteX16" fmla="*/ 1839095 w 3041847"/>
                  <a:gd name="connsiteY16" fmla="*/ 1495280 h 3089114"/>
                  <a:gd name="connsiteX17" fmla="*/ 1947006 w 3041847"/>
                  <a:gd name="connsiteY17" fmla="*/ 955727 h 3089114"/>
                  <a:gd name="connsiteX18" fmla="*/ 2372969 w 3041847"/>
                  <a:gd name="connsiteY18" fmla="*/ 592239 h 3089114"/>
                  <a:gd name="connsiteX19" fmla="*/ 1904823 w 3041847"/>
                  <a:gd name="connsiteY19" fmla="*/ 914939 h 3089114"/>
                  <a:gd name="connsiteX20" fmla="*/ 1981083 w 3041847"/>
                  <a:gd name="connsiteY20" fmla="*/ 421854 h 3089114"/>
                  <a:gd name="connsiteX21" fmla="*/ 1822057 w 3041847"/>
                  <a:gd name="connsiteY21" fmla="*/ 955727 h 3089114"/>
                  <a:gd name="connsiteX22" fmla="*/ 1736864 w 3041847"/>
                  <a:gd name="connsiteY22" fmla="*/ 1341934 h 3089114"/>
                  <a:gd name="connsiteX23" fmla="*/ 1401774 w 3041847"/>
                  <a:gd name="connsiteY23" fmla="*/ 512726 h 3089114"/>
                  <a:gd name="connsiteX24" fmla="*/ 1680069 w 3041847"/>
                  <a:gd name="connsiteY24" fmla="*/ 1398729 h 3089114"/>
                  <a:gd name="connsiteX25" fmla="*/ 1878852 w 3041847"/>
                  <a:gd name="connsiteY25" fmla="*/ 1904204 h 3089114"/>
                  <a:gd name="connsiteX26" fmla="*/ 1805018 w 3041847"/>
                  <a:gd name="connsiteY26" fmla="*/ 2256334 h 3089114"/>
                  <a:gd name="connsiteX27" fmla="*/ 1515364 w 3041847"/>
                  <a:gd name="connsiteY27" fmla="*/ 1807653 h 3089114"/>
                  <a:gd name="connsiteX28" fmla="*/ 1276825 w 3041847"/>
                  <a:gd name="connsiteY28" fmla="*/ 1307856 h 3089114"/>
                  <a:gd name="connsiteX29" fmla="*/ 1327940 w 3041847"/>
                  <a:gd name="connsiteY29" fmla="*/ 103802 h 3089114"/>
                  <a:gd name="connsiteX30" fmla="*/ 1299723 w 3041847"/>
                  <a:gd name="connsiteY30" fmla="*/ 178701 h 3089114"/>
                  <a:gd name="connsiteX31" fmla="*/ 1180273 w 3041847"/>
                  <a:gd name="connsiteY31" fmla="*/ 1120433 h 3089114"/>
                  <a:gd name="connsiteX32" fmla="*/ 720233 w 3041847"/>
                  <a:gd name="connsiteY32" fmla="*/ 762624 h 3089114"/>
                  <a:gd name="connsiteX33" fmla="*/ 1021247 w 3041847"/>
                  <a:gd name="connsiteY33" fmla="*/ 382097 h 3089114"/>
                  <a:gd name="connsiteX34" fmla="*/ 657759 w 3041847"/>
                  <a:gd name="connsiteY34" fmla="*/ 705829 h 3089114"/>
                  <a:gd name="connsiteX35" fmla="*/ 421826 w 3041847"/>
                  <a:gd name="connsiteY35" fmla="*/ 204253 h 3089114"/>
                  <a:gd name="connsiteX36" fmla="*/ 390822 w 3041847"/>
                  <a:gd name="connsiteY36" fmla="*/ 188994 h 3089114"/>
                  <a:gd name="connsiteX37" fmla="*/ 646400 w 3041847"/>
                  <a:gd name="connsiteY37" fmla="*/ 819419 h 3089114"/>
                  <a:gd name="connsiteX38" fmla="*/ 1106439 w 3041847"/>
                  <a:gd name="connsiteY38" fmla="*/ 1251061 h 3089114"/>
                  <a:gd name="connsiteX39" fmla="*/ 1362017 w 3041847"/>
                  <a:gd name="connsiteY39" fmla="*/ 1847409 h 3089114"/>
                  <a:gd name="connsiteX40" fmla="*/ 1549441 w 3041847"/>
                  <a:gd name="connsiteY40" fmla="*/ 2267693 h 3089114"/>
                  <a:gd name="connsiteX41" fmla="*/ 1214350 w 3041847"/>
                  <a:gd name="connsiteY41" fmla="*/ 2080269 h 3089114"/>
                  <a:gd name="connsiteX42" fmla="*/ 811105 w 3041847"/>
                  <a:gd name="connsiteY42" fmla="*/ 1682704 h 3089114"/>
                  <a:gd name="connsiteX43" fmla="*/ 788387 w 3041847"/>
                  <a:gd name="connsiteY43" fmla="*/ 1324895 h 3089114"/>
                  <a:gd name="connsiteX44" fmla="*/ 740106 w 3041847"/>
                  <a:gd name="connsiteY44" fmla="*/ 1711101 h 3089114"/>
                  <a:gd name="connsiteX45" fmla="*/ 649971 w 3041847"/>
                  <a:gd name="connsiteY45" fmla="*/ 1658897 h 3089114"/>
                  <a:gd name="connsiteX46" fmla="*/ 413540 w 3041847"/>
                  <a:gd name="connsiteY46" fmla="*/ 1455524 h 3089114"/>
                  <a:gd name="connsiteX47" fmla="*/ 7785 w 3041847"/>
                  <a:gd name="connsiteY47" fmla="*/ 1284272 h 3089114"/>
                  <a:gd name="connsiteX48" fmla="*/ 805426 w 3041847"/>
                  <a:gd name="connsiteY48" fmla="*/ 1836050 h 3089114"/>
                  <a:gd name="connsiteX49" fmla="*/ 1191632 w 3041847"/>
                  <a:gd name="connsiteY49" fmla="*/ 2193859 h 3089114"/>
                  <a:gd name="connsiteX50" fmla="*/ 422116 w 3041847"/>
                  <a:gd name="connsiteY50" fmla="*/ 2230169 h 3089114"/>
                  <a:gd name="connsiteX51" fmla="*/ 272655 w 3041847"/>
                  <a:gd name="connsiteY51" fmla="*/ 2285532 h 3089114"/>
                  <a:gd name="connsiteX52" fmla="*/ 1038727 w 3041847"/>
                  <a:gd name="connsiteY52" fmla="*/ 2250246 h 3089114"/>
                  <a:gd name="connsiteX53" fmla="*/ 1265466 w 3041847"/>
                  <a:gd name="connsiteY53" fmla="*/ 2244975 h 3089114"/>
                  <a:gd name="connsiteX54" fmla="*/ 1504005 w 3041847"/>
                  <a:gd name="connsiteY54" fmla="*/ 2494873 h 3089114"/>
                  <a:gd name="connsiteX55" fmla="*/ 1541109 w 3041847"/>
                  <a:gd name="connsiteY55" fmla="*/ 2657775 h 3089114"/>
                  <a:gd name="connsiteX56" fmla="*/ 1402514 w 3041847"/>
                  <a:gd name="connsiteY56" fmla="*/ 2999963 h 3089114"/>
                  <a:gd name="connsiteX0" fmla="*/ 1402514 w 3040052"/>
                  <a:gd name="connsiteY0" fmla="*/ 2999963 h 3089114"/>
                  <a:gd name="connsiteX1" fmla="*/ 1730120 w 3040052"/>
                  <a:gd name="connsiteY1" fmla="*/ 3089092 h 3089114"/>
                  <a:gd name="connsiteX2" fmla="*/ 2127773 w 3040052"/>
                  <a:gd name="connsiteY2" fmla="*/ 2991473 h 3089114"/>
                  <a:gd name="connsiteX3" fmla="*/ 1975403 w 3040052"/>
                  <a:gd name="connsiteY3" fmla="*/ 2631181 h 3089114"/>
                  <a:gd name="connsiteX4" fmla="*/ 1935647 w 3040052"/>
                  <a:gd name="connsiteY4" fmla="*/ 2381283 h 3089114"/>
                  <a:gd name="connsiteX5" fmla="*/ 2323454 w 3040052"/>
                  <a:gd name="connsiteY5" fmla="*/ 1940682 h 3089114"/>
                  <a:gd name="connsiteX6" fmla="*/ 2997714 w 3040052"/>
                  <a:gd name="connsiteY6" fmla="*/ 1461203 h 3089114"/>
                  <a:gd name="connsiteX7" fmla="*/ 2902229 w 3040052"/>
                  <a:gd name="connsiteY7" fmla="*/ 1439903 h 3089114"/>
                  <a:gd name="connsiteX8" fmla="*/ 2350251 w 3040052"/>
                  <a:gd name="connsiteY8" fmla="*/ 1796294 h 3089114"/>
                  <a:gd name="connsiteX9" fmla="*/ 2316174 w 3040052"/>
                  <a:gd name="connsiteY9" fmla="*/ 1552075 h 3089114"/>
                  <a:gd name="connsiteX10" fmla="*/ 2708740 w 3040052"/>
                  <a:gd name="connsiteY10" fmla="*/ 1184358 h 3089114"/>
                  <a:gd name="connsiteX11" fmla="*/ 2719622 w 3040052"/>
                  <a:gd name="connsiteY11" fmla="*/ 1149442 h 3089114"/>
                  <a:gd name="connsiteX12" fmla="*/ 2267699 w 3040052"/>
                  <a:gd name="connsiteY12" fmla="*/ 1540297 h 3089114"/>
                  <a:gd name="connsiteX13" fmla="*/ 2094673 w 3040052"/>
                  <a:gd name="connsiteY13" fmla="*/ 1182907 h 3089114"/>
                  <a:gd name="connsiteX14" fmla="*/ 2202584 w 3040052"/>
                  <a:gd name="connsiteY14" fmla="*/ 1569114 h 3089114"/>
                  <a:gd name="connsiteX15" fmla="*/ 2162827 w 3040052"/>
                  <a:gd name="connsiteY15" fmla="*/ 1853089 h 3089114"/>
                  <a:gd name="connsiteX16" fmla="*/ 1839095 w 3040052"/>
                  <a:gd name="connsiteY16" fmla="*/ 1495280 h 3089114"/>
                  <a:gd name="connsiteX17" fmla="*/ 1947006 w 3040052"/>
                  <a:gd name="connsiteY17" fmla="*/ 955727 h 3089114"/>
                  <a:gd name="connsiteX18" fmla="*/ 2372969 w 3040052"/>
                  <a:gd name="connsiteY18" fmla="*/ 592239 h 3089114"/>
                  <a:gd name="connsiteX19" fmla="*/ 1904823 w 3040052"/>
                  <a:gd name="connsiteY19" fmla="*/ 914939 h 3089114"/>
                  <a:gd name="connsiteX20" fmla="*/ 1981083 w 3040052"/>
                  <a:gd name="connsiteY20" fmla="*/ 421854 h 3089114"/>
                  <a:gd name="connsiteX21" fmla="*/ 1822057 w 3040052"/>
                  <a:gd name="connsiteY21" fmla="*/ 955727 h 3089114"/>
                  <a:gd name="connsiteX22" fmla="*/ 1736864 w 3040052"/>
                  <a:gd name="connsiteY22" fmla="*/ 1341934 h 3089114"/>
                  <a:gd name="connsiteX23" fmla="*/ 1401774 w 3040052"/>
                  <a:gd name="connsiteY23" fmla="*/ 512726 h 3089114"/>
                  <a:gd name="connsiteX24" fmla="*/ 1680069 w 3040052"/>
                  <a:gd name="connsiteY24" fmla="*/ 1398729 h 3089114"/>
                  <a:gd name="connsiteX25" fmla="*/ 1878852 w 3040052"/>
                  <a:gd name="connsiteY25" fmla="*/ 1904204 h 3089114"/>
                  <a:gd name="connsiteX26" fmla="*/ 1805018 w 3040052"/>
                  <a:gd name="connsiteY26" fmla="*/ 2256334 h 3089114"/>
                  <a:gd name="connsiteX27" fmla="*/ 1515364 w 3040052"/>
                  <a:gd name="connsiteY27" fmla="*/ 1807653 h 3089114"/>
                  <a:gd name="connsiteX28" fmla="*/ 1276825 w 3040052"/>
                  <a:gd name="connsiteY28" fmla="*/ 1307856 h 3089114"/>
                  <a:gd name="connsiteX29" fmla="*/ 1327940 w 3040052"/>
                  <a:gd name="connsiteY29" fmla="*/ 103802 h 3089114"/>
                  <a:gd name="connsiteX30" fmla="*/ 1299723 w 3040052"/>
                  <a:gd name="connsiteY30" fmla="*/ 178701 h 3089114"/>
                  <a:gd name="connsiteX31" fmla="*/ 1180273 w 3040052"/>
                  <a:gd name="connsiteY31" fmla="*/ 1120433 h 3089114"/>
                  <a:gd name="connsiteX32" fmla="*/ 720233 w 3040052"/>
                  <a:gd name="connsiteY32" fmla="*/ 762624 h 3089114"/>
                  <a:gd name="connsiteX33" fmla="*/ 1021247 w 3040052"/>
                  <a:gd name="connsiteY33" fmla="*/ 382097 h 3089114"/>
                  <a:gd name="connsiteX34" fmla="*/ 657759 w 3040052"/>
                  <a:gd name="connsiteY34" fmla="*/ 705829 h 3089114"/>
                  <a:gd name="connsiteX35" fmla="*/ 421826 w 3040052"/>
                  <a:gd name="connsiteY35" fmla="*/ 204253 h 3089114"/>
                  <a:gd name="connsiteX36" fmla="*/ 390822 w 3040052"/>
                  <a:gd name="connsiteY36" fmla="*/ 188994 h 3089114"/>
                  <a:gd name="connsiteX37" fmla="*/ 646400 w 3040052"/>
                  <a:gd name="connsiteY37" fmla="*/ 819419 h 3089114"/>
                  <a:gd name="connsiteX38" fmla="*/ 1106439 w 3040052"/>
                  <a:gd name="connsiteY38" fmla="*/ 1251061 h 3089114"/>
                  <a:gd name="connsiteX39" fmla="*/ 1362017 w 3040052"/>
                  <a:gd name="connsiteY39" fmla="*/ 1847409 h 3089114"/>
                  <a:gd name="connsiteX40" fmla="*/ 1549441 w 3040052"/>
                  <a:gd name="connsiteY40" fmla="*/ 2267693 h 3089114"/>
                  <a:gd name="connsiteX41" fmla="*/ 1214350 w 3040052"/>
                  <a:gd name="connsiteY41" fmla="*/ 2080269 h 3089114"/>
                  <a:gd name="connsiteX42" fmla="*/ 811105 w 3040052"/>
                  <a:gd name="connsiteY42" fmla="*/ 1682704 h 3089114"/>
                  <a:gd name="connsiteX43" fmla="*/ 788387 w 3040052"/>
                  <a:gd name="connsiteY43" fmla="*/ 1324895 h 3089114"/>
                  <a:gd name="connsiteX44" fmla="*/ 740106 w 3040052"/>
                  <a:gd name="connsiteY44" fmla="*/ 1711101 h 3089114"/>
                  <a:gd name="connsiteX45" fmla="*/ 649971 w 3040052"/>
                  <a:gd name="connsiteY45" fmla="*/ 1658897 h 3089114"/>
                  <a:gd name="connsiteX46" fmla="*/ 413540 w 3040052"/>
                  <a:gd name="connsiteY46" fmla="*/ 1455524 h 3089114"/>
                  <a:gd name="connsiteX47" fmla="*/ 7785 w 3040052"/>
                  <a:gd name="connsiteY47" fmla="*/ 1284272 h 3089114"/>
                  <a:gd name="connsiteX48" fmla="*/ 805426 w 3040052"/>
                  <a:gd name="connsiteY48" fmla="*/ 1836050 h 3089114"/>
                  <a:gd name="connsiteX49" fmla="*/ 1191632 w 3040052"/>
                  <a:gd name="connsiteY49" fmla="*/ 2193859 h 3089114"/>
                  <a:gd name="connsiteX50" fmla="*/ 422116 w 3040052"/>
                  <a:gd name="connsiteY50" fmla="*/ 2230169 h 3089114"/>
                  <a:gd name="connsiteX51" fmla="*/ 272655 w 3040052"/>
                  <a:gd name="connsiteY51" fmla="*/ 2285532 h 3089114"/>
                  <a:gd name="connsiteX52" fmla="*/ 1038727 w 3040052"/>
                  <a:gd name="connsiteY52" fmla="*/ 2250246 h 3089114"/>
                  <a:gd name="connsiteX53" fmla="*/ 1265466 w 3040052"/>
                  <a:gd name="connsiteY53" fmla="*/ 2244975 h 3089114"/>
                  <a:gd name="connsiteX54" fmla="*/ 1504005 w 3040052"/>
                  <a:gd name="connsiteY54" fmla="*/ 2494873 h 3089114"/>
                  <a:gd name="connsiteX55" fmla="*/ 1541109 w 3040052"/>
                  <a:gd name="connsiteY55" fmla="*/ 2657775 h 3089114"/>
                  <a:gd name="connsiteX56" fmla="*/ 1402514 w 3040052"/>
                  <a:gd name="connsiteY56" fmla="*/ 2999963 h 3089114"/>
                  <a:gd name="connsiteX0" fmla="*/ 1402514 w 3040052"/>
                  <a:gd name="connsiteY0" fmla="*/ 2999963 h 3089114"/>
                  <a:gd name="connsiteX1" fmla="*/ 1730120 w 3040052"/>
                  <a:gd name="connsiteY1" fmla="*/ 3089092 h 3089114"/>
                  <a:gd name="connsiteX2" fmla="*/ 2127773 w 3040052"/>
                  <a:gd name="connsiteY2" fmla="*/ 2991473 h 3089114"/>
                  <a:gd name="connsiteX3" fmla="*/ 1975403 w 3040052"/>
                  <a:gd name="connsiteY3" fmla="*/ 2631181 h 3089114"/>
                  <a:gd name="connsiteX4" fmla="*/ 1935647 w 3040052"/>
                  <a:gd name="connsiteY4" fmla="*/ 2381283 h 3089114"/>
                  <a:gd name="connsiteX5" fmla="*/ 2323454 w 3040052"/>
                  <a:gd name="connsiteY5" fmla="*/ 1940682 h 3089114"/>
                  <a:gd name="connsiteX6" fmla="*/ 2997714 w 3040052"/>
                  <a:gd name="connsiteY6" fmla="*/ 1461203 h 3089114"/>
                  <a:gd name="connsiteX7" fmla="*/ 2902229 w 3040052"/>
                  <a:gd name="connsiteY7" fmla="*/ 1439903 h 3089114"/>
                  <a:gd name="connsiteX8" fmla="*/ 2350251 w 3040052"/>
                  <a:gd name="connsiteY8" fmla="*/ 1796294 h 3089114"/>
                  <a:gd name="connsiteX9" fmla="*/ 2316174 w 3040052"/>
                  <a:gd name="connsiteY9" fmla="*/ 1552075 h 3089114"/>
                  <a:gd name="connsiteX10" fmla="*/ 2708740 w 3040052"/>
                  <a:gd name="connsiteY10" fmla="*/ 1184358 h 3089114"/>
                  <a:gd name="connsiteX11" fmla="*/ 2719622 w 3040052"/>
                  <a:gd name="connsiteY11" fmla="*/ 1149442 h 3089114"/>
                  <a:gd name="connsiteX12" fmla="*/ 2267699 w 3040052"/>
                  <a:gd name="connsiteY12" fmla="*/ 1540297 h 3089114"/>
                  <a:gd name="connsiteX13" fmla="*/ 2094673 w 3040052"/>
                  <a:gd name="connsiteY13" fmla="*/ 1182907 h 3089114"/>
                  <a:gd name="connsiteX14" fmla="*/ 2202584 w 3040052"/>
                  <a:gd name="connsiteY14" fmla="*/ 1569114 h 3089114"/>
                  <a:gd name="connsiteX15" fmla="*/ 2162827 w 3040052"/>
                  <a:gd name="connsiteY15" fmla="*/ 1853089 h 3089114"/>
                  <a:gd name="connsiteX16" fmla="*/ 1839095 w 3040052"/>
                  <a:gd name="connsiteY16" fmla="*/ 1495280 h 3089114"/>
                  <a:gd name="connsiteX17" fmla="*/ 1995643 w 3040052"/>
                  <a:gd name="connsiteY17" fmla="*/ 992205 h 3089114"/>
                  <a:gd name="connsiteX18" fmla="*/ 2372969 w 3040052"/>
                  <a:gd name="connsiteY18" fmla="*/ 592239 h 3089114"/>
                  <a:gd name="connsiteX19" fmla="*/ 1904823 w 3040052"/>
                  <a:gd name="connsiteY19" fmla="*/ 914939 h 3089114"/>
                  <a:gd name="connsiteX20" fmla="*/ 1981083 w 3040052"/>
                  <a:gd name="connsiteY20" fmla="*/ 421854 h 3089114"/>
                  <a:gd name="connsiteX21" fmla="*/ 1822057 w 3040052"/>
                  <a:gd name="connsiteY21" fmla="*/ 955727 h 3089114"/>
                  <a:gd name="connsiteX22" fmla="*/ 1736864 w 3040052"/>
                  <a:gd name="connsiteY22" fmla="*/ 1341934 h 3089114"/>
                  <a:gd name="connsiteX23" fmla="*/ 1401774 w 3040052"/>
                  <a:gd name="connsiteY23" fmla="*/ 512726 h 3089114"/>
                  <a:gd name="connsiteX24" fmla="*/ 1680069 w 3040052"/>
                  <a:gd name="connsiteY24" fmla="*/ 1398729 h 3089114"/>
                  <a:gd name="connsiteX25" fmla="*/ 1878852 w 3040052"/>
                  <a:gd name="connsiteY25" fmla="*/ 1904204 h 3089114"/>
                  <a:gd name="connsiteX26" fmla="*/ 1805018 w 3040052"/>
                  <a:gd name="connsiteY26" fmla="*/ 2256334 h 3089114"/>
                  <a:gd name="connsiteX27" fmla="*/ 1515364 w 3040052"/>
                  <a:gd name="connsiteY27" fmla="*/ 1807653 h 3089114"/>
                  <a:gd name="connsiteX28" fmla="*/ 1276825 w 3040052"/>
                  <a:gd name="connsiteY28" fmla="*/ 1307856 h 3089114"/>
                  <a:gd name="connsiteX29" fmla="*/ 1327940 w 3040052"/>
                  <a:gd name="connsiteY29" fmla="*/ 103802 h 3089114"/>
                  <a:gd name="connsiteX30" fmla="*/ 1299723 w 3040052"/>
                  <a:gd name="connsiteY30" fmla="*/ 178701 h 3089114"/>
                  <a:gd name="connsiteX31" fmla="*/ 1180273 w 3040052"/>
                  <a:gd name="connsiteY31" fmla="*/ 1120433 h 3089114"/>
                  <a:gd name="connsiteX32" fmla="*/ 720233 w 3040052"/>
                  <a:gd name="connsiteY32" fmla="*/ 762624 h 3089114"/>
                  <a:gd name="connsiteX33" fmla="*/ 1021247 w 3040052"/>
                  <a:gd name="connsiteY33" fmla="*/ 382097 h 3089114"/>
                  <a:gd name="connsiteX34" fmla="*/ 657759 w 3040052"/>
                  <a:gd name="connsiteY34" fmla="*/ 705829 h 3089114"/>
                  <a:gd name="connsiteX35" fmla="*/ 421826 w 3040052"/>
                  <a:gd name="connsiteY35" fmla="*/ 204253 h 3089114"/>
                  <a:gd name="connsiteX36" fmla="*/ 390822 w 3040052"/>
                  <a:gd name="connsiteY36" fmla="*/ 188994 h 3089114"/>
                  <a:gd name="connsiteX37" fmla="*/ 646400 w 3040052"/>
                  <a:gd name="connsiteY37" fmla="*/ 819419 h 3089114"/>
                  <a:gd name="connsiteX38" fmla="*/ 1106439 w 3040052"/>
                  <a:gd name="connsiteY38" fmla="*/ 1251061 h 3089114"/>
                  <a:gd name="connsiteX39" fmla="*/ 1362017 w 3040052"/>
                  <a:gd name="connsiteY39" fmla="*/ 1847409 h 3089114"/>
                  <a:gd name="connsiteX40" fmla="*/ 1549441 w 3040052"/>
                  <a:gd name="connsiteY40" fmla="*/ 2267693 h 3089114"/>
                  <a:gd name="connsiteX41" fmla="*/ 1214350 w 3040052"/>
                  <a:gd name="connsiteY41" fmla="*/ 2080269 h 3089114"/>
                  <a:gd name="connsiteX42" fmla="*/ 811105 w 3040052"/>
                  <a:gd name="connsiteY42" fmla="*/ 1682704 h 3089114"/>
                  <a:gd name="connsiteX43" fmla="*/ 788387 w 3040052"/>
                  <a:gd name="connsiteY43" fmla="*/ 1324895 h 3089114"/>
                  <a:gd name="connsiteX44" fmla="*/ 740106 w 3040052"/>
                  <a:gd name="connsiteY44" fmla="*/ 1711101 h 3089114"/>
                  <a:gd name="connsiteX45" fmla="*/ 649971 w 3040052"/>
                  <a:gd name="connsiteY45" fmla="*/ 1658897 h 3089114"/>
                  <a:gd name="connsiteX46" fmla="*/ 413540 w 3040052"/>
                  <a:gd name="connsiteY46" fmla="*/ 1455524 h 3089114"/>
                  <a:gd name="connsiteX47" fmla="*/ 7785 w 3040052"/>
                  <a:gd name="connsiteY47" fmla="*/ 1284272 h 3089114"/>
                  <a:gd name="connsiteX48" fmla="*/ 805426 w 3040052"/>
                  <a:gd name="connsiteY48" fmla="*/ 1836050 h 3089114"/>
                  <a:gd name="connsiteX49" fmla="*/ 1191632 w 3040052"/>
                  <a:gd name="connsiteY49" fmla="*/ 2193859 h 3089114"/>
                  <a:gd name="connsiteX50" fmla="*/ 422116 w 3040052"/>
                  <a:gd name="connsiteY50" fmla="*/ 2230169 h 3089114"/>
                  <a:gd name="connsiteX51" fmla="*/ 272655 w 3040052"/>
                  <a:gd name="connsiteY51" fmla="*/ 2285532 h 3089114"/>
                  <a:gd name="connsiteX52" fmla="*/ 1038727 w 3040052"/>
                  <a:gd name="connsiteY52" fmla="*/ 2250246 h 3089114"/>
                  <a:gd name="connsiteX53" fmla="*/ 1265466 w 3040052"/>
                  <a:gd name="connsiteY53" fmla="*/ 2244975 h 3089114"/>
                  <a:gd name="connsiteX54" fmla="*/ 1504005 w 3040052"/>
                  <a:gd name="connsiteY54" fmla="*/ 2494873 h 3089114"/>
                  <a:gd name="connsiteX55" fmla="*/ 1541109 w 3040052"/>
                  <a:gd name="connsiteY55" fmla="*/ 2657775 h 3089114"/>
                  <a:gd name="connsiteX56" fmla="*/ 1402514 w 3040052"/>
                  <a:gd name="connsiteY56" fmla="*/ 2999963 h 3089114"/>
                  <a:gd name="connsiteX0" fmla="*/ 1402514 w 3040052"/>
                  <a:gd name="connsiteY0" fmla="*/ 2999963 h 3089114"/>
                  <a:gd name="connsiteX1" fmla="*/ 1730120 w 3040052"/>
                  <a:gd name="connsiteY1" fmla="*/ 3089092 h 3089114"/>
                  <a:gd name="connsiteX2" fmla="*/ 2127773 w 3040052"/>
                  <a:gd name="connsiteY2" fmla="*/ 2991473 h 3089114"/>
                  <a:gd name="connsiteX3" fmla="*/ 1975403 w 3040052"/>
                  <a:gd name="connsiteY3" fmla="*/ 2631181 h 3089114"/>
                  <a:gd name="connsiteX4" fmla="*/ 1935647 w 3040052"/>
                  <a:gd name="connsiteY4" fmla="*/ 2381283 h 3089114"/>
                  <a:gd name="connsiteX5" fmla="*/ 2323454 w 3040052"/>
                  <a:gd name="connsiteY5" fmla="*/ 1940682 h 3089114"/>
                  <a:gd name="connsiteX6" fmla="*/ 2997714 w 3040052"/>
                  <a:gd name="connsiteY6" fmla="*/ 1461203 h 3089114"/>
                  <a:gd name="connsiteX7" fmla="*/ 2902229 w 3040052"/>
                  <a:gd name="connsiteY7" fmla="*/ 1439903 h 3089114"/>
                  <a:gd name="connsiteX8" fmla="*/ 2350251 w 3040052"/>
                  <a:gd name="connsiteY8" fmla="*/ 1796294 h 3089114"/>
                  <a:gd name="connsiteX9" fmla="*/ 2316174 w 3040052"/>
                  <a:gd name="connsiteY9" fmla="*/ 1552075 h 3089114"/>
                  <a:gd name="connsiteX10" fmla="*/ 2708740 w 3040052"/>
                  <a:gd name="connsiteY10" fmla="*/ 1184358 h 3089114"/>
                  <a:gd name="connsiteX11" fmla="*/ 2719622 w 3040052"/>
                  <a:gd name="connsiteY11" fmla="*/ 1149442 h 3089114"/>
                  <a:gd name="connsiteX12" fmla="*/ 2255539 w 3040052"/>
                  <a:gd name="connsiteY12" fmla="*/ 1479499 h 3089114"/>
                  <a:gd name="connsiteX13" fmla="*/ 2094673 w 3040052"/>
                  <a:gd name="connsiteY13" fmla="*/ 1182907 h 3089114"/>
                  <a:gd name="connsiteX14" fmla="*/ 2202584 w 3040052"/>
                  <a:gd name="connsiteY14" fmla="*/ 1569114 h 3089114"/>
                  <a:gd name="connsiteX15" fmla="*/ 2162827 w 3040052"/>
                  <a:gd name="connsiteY15" fmla="*/ 1853089 h 3089114"/>
                  <a:gd name="connsiteX16" fmla="*/ 1839095 w 3040052"/>
                  <a:gd name="connsiteY16" fmla="*/ 1495280 h 3089114"/>
                  <a:gd name="connsiteX17" fmla="*/ 1995643 w 3040052"/>
                  <a:gd name="connsiteY17" fmla="*/ 992205 h 3089114"/>
                  <a:gd name="connsiteX18" fmla="*/ 2372969 w 3040052"/>
                  <a:gd name="connsiteY18" fmla="*/ 592239 h 3089114"/>
                  <a:gd name="connsiteX19" fmla="*/ 1904823 w 3040052"/>
                  <a:gd name="connsiteY19" fmla="*/ 914939 h 3089114"/>
                  <a:gd name="connsiteX20" fmla="*/ 1981083 w 3040052"/>
                  <a:gd name="connsiteY20" fmla="*/ 421854 h 3089114"/>
                  <a:gd name="connsiteX21" fmla="*/ 1822057 w 3040052"/>
                  <a:gd name="connsiteY21" fmla="*/ 955727 h 3089114"/>
                  <a:gd name="connsiteX22" fmla="*/ 1736864 w 3040052"/>
                  <a:gd name="connsiteY22" fmla="*/ 1341934 h 3089114"/>
                  <a:gd name="connsiteX23" fmla="*/ 1401774 w 3040052"/>
                  <a:gd name="connsiteY23" fmla="*/ 512726 h 3089114"/>
                  <a:gd name="connsiteX24" fmla="*/ 1680069 w 3040052"/>
                  <a:gd name="connsiteY24" fmla="*/ 1398729 h 3089114"/>
                  <a:gd name="connsiteX25" fmla="*/ 1878852 w 3040052"/>
                  <a:gd name="connsiteY25" fmla="*/ 1904204 h 3089114"/>
                  <a:gd name="connsiteX26" fmla="*/ 1805018 w 3040052"/>
                  <a:gd name="connsiteY26" fmla="*/ 2256334 h 3089114"/>
                  <a:gd name="connsiteX27" fmla="*/ 1515364 w 3040052"/>
                  <a:gd name="connsiteY27" fmla="*/ 1807653 h 3089114"/>
                  <a:gd name="connsiteX28" fmla="*/ 1276825 w 3040052"/>
                  <a:gd name="connsiteY28" fmla="*/ 1307856 h 3089114"/>
                  <a:gd name="connsiteX29" fmla="*/ 1327940 w 3040052"/>
                  <a:gd name="connsiteY29" fmla="*/ 103802 h 3089114"/>
                  <a:gd name="connsiteX30" fmla="*/ 1299723 w 3040052"/>
                  <a:gd name="connsiteY30" fmla="*/ 178701 h 3089114"/>
                  <a:gd name="connsiteX31" fmla="*/ 1180273 w 3040052"/>
                  <a:gd name="connsiteY31" fmla="*/ 1120433 h 3089114"/>
                  <a:gd name="connsiteX32" fmla="*/ 720233 w 3040052"/>
                  <a:gd name="connsiteY32" fmla="*/ 762624 h 3089114"/>
                  <a:gd name="connsiteX33" fmla="*/ 1021247 w 3040052"/>
                  <a:gd name="connsiteY33" fmla="*/ 382097 h 3089114"/>
                  <a:gd name="connsiteX34" fmla="*/ 657759 w 3040052"/>
                  <a:gd name="connsiteY34" fmla="*/ 705829 h 3089114"/>
                  <a:gd name="connsiteX35" fmla="*/ 421826 w 3040052"/>
                  <a:gd name="connsiteY35" fmla="*/ 204253 h 3089114"/>
                  <a:gd name="connsiteX36" fmla="*/ 390822 w 3040052"/>
                  <a:gd name="connsiteY36" fmla="*/ 188994 h 3089114"/>
                  <a:gd name="connsiteX37" fmla="*/ 646400 w 3040052"/>
                  <a:gd name="connsiteY37" fmla="*/ 819419 h 3089114"/>
                  <a:gd name="connsiteX38" fmla="*/ 1106439 w 3040052"/>
                  <a:gd name="connsiteY38" fmla="*/ 1251061 h 3089114"/>
                  <a:gd name="connsiteX39" fmla="*/ 1362017 w 3040052"/>
                  <a:gd name="connsiteY39" fmla="*/ 1847409 h 3089114"/>
                  <a:gd name="connsiteX40" fmla="*/ 1549441 w 3040052"/>
                  <a:gd name="connsiteY40" fmla="*/ 2267693 h 3089114"/>
                  <a:gd name="connsiteX41" fmla="*/ 1214350 w 3040052"/>
                  <a:gd name="connsiteY41" fmla="*/ 2080269 h 3089114"/>
                  <a:gd name="connsiteX42" fmla="*/ 811105 w 3040052"/>
                  <a:gd name="connsiteY42" fmla="*/ 1682704 h 3089114"/>
                  <a:gd name="connsiteX43" fmla="*/ 788387 w 3040052"/>
                  <a:gd name="connsiteY43" fmla="*/ 1324895 h 3089114"/>
                  <a:gd name="connsiteX44" fmla="*/ 740106 w 3040052"/>
                  <a:gd name="connsiteY44" fmla="*/ 1711101 h 3089114"/>
                  <a:gd name="connsiteX45" fmla="*/ 649971 w 3040052"/>
                  <a:gd name="connsiteY45" fmla="*/ 1658897 h 3089114"/>
                  <a:gd name="connsiteX46" fmla="*/ 413540 w 3040052"/>
                  <a:gd name="connsiteY46" fmla="*/ 1455524 h 3089114"/>
                  <a:gd name="connsiteX47" fmla="*/ 7785 w 3040052"/>
                  <a:gd name="connsiteY47" fmla="*/ 1284272 h 3089114"/>
                  <a:gd name="connsiteX48" fmla="*/ 805426 w 3040052"/>
                  <a:gd name="connsiteY48" fmla="*/ 1836050 h 3089114"/>
                  <a:gd name="connsiteX49" fmla="*/ 1191632 w 3040052"/>
                  <a:gd name="connsiteY49" fmla="*/ 2193859 h 3089114"/>
                  <a:gd name="connsiteX50" fmla="*/ 422116 w 3040052"/>
                  <a:gd name="connsiteY50" fmla="*/ 2230169 h 3089114"/>
                  <a:gd name="connsiteX51" fmla="*/ 272655 w 3040052"/>
                  <a:gd name="connsiteY51" fmla="*/ 2285532 h 3089114"/>
                  <a:gd name="connsiteX52" fmla="*/ 1038727 w 3040052"/>
                  <a:gd name="connsiteY52" fmla="*/ 2250246 h 3089114"/>
                  <a:gd name="connsiteX53" fmla="*/ 1265466 w 3040052"/>
                  <a:gd name="connsiteY53" fmla="*/ 2244975 h 3089114"/>
                  <a:gd name="connsiteX54" fmla="*/ 1504005 w 3040052"/>
                  <a:gd name="connsiteY54" fmla="*/ 2494873 h 3089114"/>
                  <a:gd name="connsiteX55" fmla="*/ 1541109 w 3040052"/>
                  <a:gd name="connsiteY55" fmla="*/ 2657775 h 3089114"/>
                  <a:gd name="connsiteX56" fmla="*/ 1402514 w 3040052"/>
                  <a:gd name="connsiteY56" fmla="*/ 2999963 h 3089114"/>
                  <a:gd name="connsiteX0" fmla="*/ 1402514 w 3040052"/>
                  <a:gd name="connsiteY0" fmla="*/ 2999963 h 3089114"/>
                  <a:gd name="connsiteX1" fmla="*/ 1730120 w 3040052"/>
                  <a:gd name="connsiteY1" fmla="*/ 3089092 h 3089114"/>
                  <a:gd name="connsiteX2" fmla="*/ 2127773 w 3040052"/>
                  <a:gd name="connsiteY2" fmla="*/ 2991473 h 3089114"/>
                  <a:gd name="connsiteX3" fmla="*/ 1975403 w 3040052"/>
                  <a:gd name="connsiteY3" fmla="*/ 2631181 h 3089114"/>
                  <a:gd name="connsiteX4" fmla="*/ 1935647 w 3040052"/>
                  <a:gd name="connsiteY4" fmla="*/ 2381283 h 3089114"/>
                  <a:gd name="connsiteX5" fmla="*/ 2323454 w 3040052"/>
                  <a:gd name="connsiteY5" fmla="*/ 1940682 h 3089114"/>
                  <a:gd name="connsiteX6" fmla="*/ 2997714 w 3040052"/>
                  <a:gd name="connsiteY6" fmla="*/ 1461203 h 3089114"/>
                  <a:gd name="connsiteX7" fmla="*/ 2902229 w 3040052"/>
                  <a:gd name="connsiteY7" fmla="*/ 1439903 h 3089114"/>
                  <a:gd name="connsiteX8" fmla="*/ 2350251 w 3040052"/>
                  <a:gd name="connsiteY8" fmla="*/ 1796294 h 3089114"/>
                  <a:gd name="connsiteX9" fmla="*/ 2316174 w 3040052"/>
                  <a:gd name="connsiteY9" fmla="*/ 1552075 h 3089114"/>
                  <a:gd name="connsiteX10" fmla="*/ 2708740 w 3040052"/>
                  <a:gd name="connsiteY10" fmla="*/ 1184358 h 3089114"/>
                  <a:gd name="connsiteX11" fmla="*/ 2719622 w 3040052"/>
                  <a:gd name="connsiteY11" fmla="*/ 1149442 h 3089114"/>
                  <a:gd name="connsiteX12" fmla="*/ 2255539 w 3040052"/>
                  <a:gd name="connsiteY12" fmla="*/ 1479499 h 3089114"/>
                  <a:gd name="connsiteX13" fmla="*/ 2094673 w 3040052"/>
                  <a:gd name="connsiteY13" fmla="*/ 1182907 h 3089114"/>
                  <a:gd name="connsiteX14" fmla="*/ 2202584 w 3040052"/>
                  <a:gd name="connsiteY14" fmla="*/ 1569114 h 3089114"/>
                  <a:gd name="connsiteX15" fmla="*/ 2162827 w 3040052"/>
                  <a:gd name="connsiteY15" fmla="*/ 1853089 h 3089114"/>
                  <a:gd name="connsiteX16" fmla="*/ 1839095 w 3040052"/>
                  <a:gd name="connsiteY16" fmla="*/ 1495280 h 3089114"/>
                  <a:gd name="connsiteX17" fmla="*/ 1995643 w 3040052"/>
                  <a:gd name="connsiteY17" fmla="*/ 992205 h 3089114"/>
                  <a:gd name="connsiteX18" fmla="*/ 2372969 w 3040052"/>
                  <a:gd name="connsiteY18" fmla="*/ 592239 h 3089114"/>
                  <a:gd name="connsiteX19" fmla="*/ 1904823 w 3040052"/>
                  <a:gd name="connsiteY19" fmla="*/ 914939 h 3089114"/>
                  <a:gd name="connsiteX20" fmla="*/ 1981083 w 3040052"/>
                  <a:gd name="connsiteY20" fmla="*/ 421854 h 3089114"/>
                  <a:gd name="connsiteX21" fmla="*/ 1822057 w 3040052"/>
                  <a:gd name="connsiteY21" fmla="*/ 955727 h 3089114"/>
                  <a:gd name="connsiteX22" fmla="*/ 1736864 w 3040052"/>
                  <a:gd name="connsiteY22" fmla="*/ 1341934 h 3089114"/>
                  <a:gd name="connsiteX23" fmla="*/ 1401774 w 3040052"/>
                  <a:gd name="connsiteY23" fmla="*/ 512726 h 3089114"/>
                  <a:gd name="connsiteX24" fmla="*/ 1680069 w 3040052"/>
                  <a:gd name="connsiteY24" fmla="*/ 1398729 h 3089114"/>
                  <a:gd name="connsiteX25" fmla="*/ 1878852 w 3040052"/>
                  <a:gd name="connsiteY25" fmla="*/ 1904204 h 3089114"/>
                  <a:gd name="connsiteX26" fmla="*/ 1805018 w 3040052"/>
                  <a:gd name="connsiteY26" fmla="*/ 2256334 h 3089114"/>
                  <a:gd name="connsiteX27" fmla="*/ 1515364 w 3040052"/>
                  <a:gd name="connsiteY27" fmla="*/ 1807653 h 3089114"/>
                  <a:gd name="connsiteX28" fmla="*/ 1276825 w 3040052"/>
                  <a:gd name="connsiteY28" fmla="*/ 1307856 h 3089114"/>
                  <a:gd name="connsiteX29" fmla="*/ 1327940 w 3040052"/>
                  <a:gd name="connsiteY29" fmla="*/ 103802 h 3089114"/>
                  <a:gd name="connsiteX30" fmla="*/ 1299723 w 3040052"/>
                  <a:gd name="connsiteY30" fmla="*/ 178701 h 3089114"/>
                  <a:gd name="connsiteX31" fmla="*/ 1180273 w 3040052"/>
                  <a:gd name="connsiteY31" fmla="*/ 1120433 h 3089114"/>
                  <a:gd name="connsiteX32" fmla="*/ 720233 w 3040052"/>
                  <a:gd name="connsiteY32" fmla="*/ 762624 h 3089114"/>
                  <a:gd name="connsiteX33" fmla="*/ 1021247 w 3040052"/>
                  <a:gd name="connsiteY33" fmla="*/ 382097 h 3089114"/>
                  <a:gd name="connsiteX34" fmla="*/ 657759 w 3040052"/>
                  <a:gd name="connsiteY34" fmla="*/ 705829 h 3089114"/>
                  <a:gd name="connsiteX35" fmla="*/ 421826 w 3040052"/>
                  <a:gd name="connsiteY35" fmla="*/ 204253 h 3089114"/>
                  <a:gd name="connsiteX36" fmla="*/ 342184 w 3040052"/>
                  <a:gd name="connsiteY36" fmla="*/ 188994 h 3089114"/>
                  <a:gd name="connsiteX37" fmla="*/ 646400 w 3040052"/>
                  <a:gd name="connsiteY37" fmla="*/ 819419 h 3089114"/>
                  <a:gd name="connsiteX38" fmla="*/ 1106439 w 3040052"/>
                  <a:gd name="connsiteY38" fmla="*/ 1251061 h 3089114"/>
                  <a:gd name="connsiteX39" fmla="*/ 1362017 w 3040052"/>
                  <a:gd name="connsiteY39" fmla="*/ 1847409 h 3089114"/>
                  <a:gd name="connsiteX40" fmla="*/ 1549441 w 3040052"/>
                  <a:gd name="connsiteY40" fmla="*/ 2267693 h 3089114"/>
                  <a:gd name="connsiteX41" fmla="*/ 1214350 w 3040052"/>
                  <a:gd name="connsiteY41" fmla="*/ 2080269 h 3089114"/>
                  <a:gd name="connsiteX42" fmla="*/ 811105 w 3040052"/>
                  <a:gd name="connsiteY42" fmla="*/ 1682704 h 3089114"/>
                  <a:gd name="connsiteX43" fmla="*/ 788387 w 3040052"/>
                  <a:gd name="connsiteY43" fmla="*/ 1324895 h 3089114"/>
                  <a:gd name="connsiteX44" fmla="*/ 740106 w 3040052"/>
                  <a:gd name="connsiteY44" fmla="*/ 1711101 h 3089114"/>
                  <a:gd name="connsiteX45" fmla="*/ 649971 w 3040052"/>
                  <a:gd name="connsiteY45" fmla="*/ 1658897 h 3089114"/>
                  <a:gd name="connsiteX46" fmla="*/ 413540 w 3040052"/>
                  <a:gd name="connsiteY46" fmla="*/ 1455524 h 3089114"/>
                  <a:gd name="connsiteX47" fmla="*/ 7785 w 3040052"/>
                  <a:gd name="connsiteY47" fmla="*/ 1284272 h 3089114"/>
                  <a:gd name="connsiteX48" fmla="*/ 805426 w 3040052"/>
                  <a:gd name="connsiteY48" fmla="*/ 1836050 h 3089114"/>
                  <a:gd name="connsiteX49" fmla="*/ 1191632 w 3040052"/>
                  <a:gd name="connsiteY49" fmla="*/ 2193859 h 3089114"/>
                  <a:gd name="connsiteX50" fmla="*/ 422116 w 3040052"/>
                  <a:gd name="connsiteY50" fmla="*/ 2230169 h 3089114"/>
                  <a:gd name="connsiteX51" fmla="*/ 272655 w 3040052"/>
                  <a:gd name="connsiteY51" fmla="*/ 2285532 h 3089114"/>
                  <a:gd name="connsiteX52" fmla="*/ 1038727 w 3040052"/>
                  <a:gd name="connsiteY52" fmla="*/ 2250246 h 3089114"/>
                  <a:gd name="connsiteX53" fmla="*/ 1265466 w 3040052"/>
                  <a:gd name="connsiteY53" fmla="*/ 2244975 h 3089114"/>
                  <a:gd name="connsiteX54" fmla="*/ 1504005 w 3040052"/>
                  <a:gd name="connsiteY54" fmla="*/ 2494873 h 3089114"/>
                  <a:gd name="connsiteX55" fmla="*/ 1541109 w 3040052"/>
                  <a:gd name="connsiteY55" fmla="*/ 2657775 h 3089114"/>
                  <a:gd name="connsiteX56" fmla="*/ 1402514 w 3040052"/>
                  <a:gd name="connsiteY56" fmla="*/ 2999963 h 3089114"/>
                  <a:gd name="connsiteX0" fmla="*/ 1402514 w 3040052"/>
                  <a:gd name="connsiteY0" fmla="*/ 2999963 h 3089114"/>
                  <a:gd name="connsiteX1" fmla="*/ 1730120 w 3040052"/>
                  <a:gd name="connsiteY1" fmla="*/ 3089092 h 3089114"/>
                  <a:gd name="connsiteX2" fmla="*/ 2127773 w 3040052"/>
                  <a:gd name="connsiteY2" fmla="*/ 2991473 h 3089114"/>
                  <a:gd name="connsiteX3" fmla="*/ 1975403 w 3040052"/>
                  <a:gd name="connsiteY3" fmla="*/ 2631181 h 3089114"/>
                  <a:gd name="connsiteX4" fmla="*/ 1935647 w 3040052"/>
                  <a:gd name="connsiteY4" fmla="*/ 2381283 h 3089114"/>
                  <a:gd name="connsiteX5" fmla="*/ 2323454 w 3040052"/>
                  <a:gd name="connsiteY5" fmla="*/ 1940682 h 3089114"/>
                  <a:gd name="connsiteX6" fmla="*/ 2997714 w 3040052"/>
                  <a:gd name="connsiteY6" fmla="*/ 1461203 h 3089114"/>
                  <a:gd name="connsiteX7" fmla="*/ 2902229 w 3040052"/>
                  <a:gd name="connsiteY7" fmla="*/ 1439903 h 3089114"/>
                  <a:gd name="connsiteX8" fmla="*/ 2350251 w 3040052"/>
                  <a:gd name="connsiteY8" fmla="*/ 1796294 h 3089114"/>
                  <a:gd name="connsiteX9" fmla="*/ 2316174 w 3040052"/>
                  <a:gd name="connsiteY9" fmla="*/ 1552075 h 3089114"/>
                  <a:gd name="connsiteX10" fmla="*/ 2708740 w 3040052"/>
                  <a:gd name="connsiteY10" fmla="*/ 1184358 h 3089114"/>
                  <a:gd name="connsiteX11" fmla="*/ 2719622 w 3040052"/>
                  <a:gd name="connsiteY11" fmla="*/ 1149442 h 3089114"/>
                  <a:gd name="connsiteX12" fmla="*/ 2255539 w 3040052"/>
                  <a:gd name="connsiteY12" fmla="*/ 1479499 h 3089114"/>
                  <a:gd name="connsiteX13" fmla="*/ 2094673 w 3040052"/>
                  <a:gd name="connsiteY13" fmla="*/ 1182907 h 3089114"/>
                  <a:gd name="connsiteX14" fmla="*/ 2202584 w 3040052"/>
                  <a:gd name="connsiteY14" fmla="*/ 1569114 h 3089114"/>
                  <a:gd name="connsiteX15" fmla="*/ 2162827 w 3040052"/>
                  <a:gd name="connsiteY15" fmla="*/ 1853089 h 3089114"/>
                  <a:gd name="connsiteX16" fmla="*/ 1839095 w 3040052"/>
                  <a:gd name="connsiteY16" fmla="*/ 1495280 h 3089114"/>
                  <a:gd name="connsiteX17" fmla="*/ 1995643 w 3040052"/>
                  <a:gd name="connsiteY17" fmla="*/ 992205 h 3089114"/>
                  <a:gd name="connsiteX18" fmla="*/ 2372969 w 3040052"/>
                  <a:gd name="connsiteY18" fmla="*/ 592239 h 3089114"/>
                  <a:gd name="connsiteX19" fmla="*/ 1904823 w 3040052"/>
                  <a:gd name="connsiteY19" fmla="*/ 914939 h 3089114"/>
                  <a:gd name="connsiteX20" fmla="*/ 1981083 w 3040052"/>
                  <a:gd name="connsiteY20" fmla="*/ 421854 h 3089114"/>
                  <a:gd name="connsiteX21" fmla="*/ 1822057 w 3040052"/>
                  <a:gd name="connsiteY21" fmla="*/ 955727 h 3089114"/>
                  <a:gd name="connsiteX22" fmla="*/ 1736864 w 3040052"/>
                  <a:gd name="connsiteY22" fmla="*/ 1341934 h 3089114"/>
                  <a:gd name="connsiteX23" fmla="*/ 1401774 w 3040052"/>
                  <a:gd name="connsiteY23" fmla="*/ 512726 h 3089114"/>
                  <a:gd name="connsiteX24" fmla="*/ 1680069 w 3040052"/>
                  <a:gd name="connsiteY24" fmla="*/ 1398729 h 3089114"/>
                  <a:gd name="connsiteX25" fmla="*/ 1878852 w 3040052"/>
                  <a:gd name="connsiteY25" fmla="*/ 1904204 h 3089114"/>
                  <a:gd name="connsiteX26" fmla="*/ 1805018 w 3040052"/>
                  <a:gd name="connsiteY26" fmla="*/ 2256334 h 3089114"/>
                  <a:gd name="connsiteX27" fmla="*/ 1515364 w 3040052"/>
                  <a:gd name="connsiteY27" fmla="*/ 1807653 h 3089114"/>
                  <a:gd name="connsiteX28" fmla="*/ 1276825 w 3040052"/>
                  <a:gd name="connsiteY28" fmla="*/ 1307856 h 3089114"/>
                  <a:gd name="connsiteX29" fmla="*/ 1327940 w 3040052"/>
                  <a:gd name="connsiteY29" fmla="*/ 103802 h 3089114"/>
                  <a:gd name="connsiteX30" fmla="*/ 1299723 w 3040052"/>
                  <a:gd name="connsiteY30" fmla="*/ 178701 h 3089114"/>
                  <a:gd name="connsiteX31" fmla="*/ 1180273 w 3040052"/>
                  <a:gd name="connsiteY31" fmla="*/ 1120433 h 3089114"/>
                  <a:gd name="connsiteX32" fmla="*/ 720233 w 3040052"/>
                  <a:gd name="connsiteY32" fmla="*/ 762624 h 3089114"/>
                  <a:gd name="connsiteX33" fmla="*/ 1179322 w 3040052"/>
                  <a:gd name="connsiteY33" fmla="*/ 5149 h 3089114"/>
                  <a:gd name="connsiteX34" fmla="*/ 657759 w 3040052"/>
                  <a:gd name="connsiteY34" fmla="*/ 705829 h 3089114"/>
                  <a:gd name="connsiteX35" fmla="*/ 421826 w 3040052"/>
                  <a:gd name="connsiteY35" fmla="*/ 204253 h 3089114"/>
                  <a:gd name="connsiteX36" fmla="*/ 342184 w 3040052"/>
                  <a:gd name="connsiteY36" fmla="*/ 188994 h 3089114"/>
                  <a:gd name="connsiteX37" fmla="*/ 646400 w 3040052"/>
                  <a:gd name="connsiteY37" fmla="*/ 819419 h 3089114"/>
                  <a:gd name="connsiteX38" fmla="*/ 1106439 w 3040052"/>
                  <a:gd name="connsiteY38" fmla="*/ 1251061 h 3089114"/>
                  <a:gd name="connsiteX39" fmla="*/ 1362017 w 3040052"/>
                  <a:gd name="connsiteY39" fmla="*/ 1847409 h 3089114"/>
                  <a:gd name="connsiteX40" fmla="*/ 1549441 w 3040052"/>
                  <a:gd name="connsiteY40" fmla="*/ 2267693 h 3089114"/>
                  <a:gd name="connsiteX41" fmla="*/ 1214350 w 3040052"/>
                  <a:gd name="connsiteY41" fmla="*/ 2080269 h 3089114"/>
                  <a:gd name="connsiteX42" fmla="*/ 811105 w 3040052"/>
                  <a:gd name="connsiteY42" fmla="*/ 1682704 h 3089114"/>
                  <a:gd name="connsiteX43" fmla="*/ 788387 w 3040052"/>
                  <a:gd name="connsiteY43" fmla="*/ 1324895 h 3089114"/>
                  <a:gd name="connsiteX44" fmla="*/ 740106 w 3040052"/>
                  <a:gd name="connsiteY44" fmla="*/ 1711101 h 3089114"/>
                  <a:gd name="connsiteX45" fmla="*/ 649971 w 3040052"/>
                  <a:gd name="connsiteY45" fmla="*/ 1658897 h 3089114"/>
                  <a:gd name="connsiteX46" fmla="*/ 413540 w 3040052"/>
                  <a:gd name="connsiteY46" fmla="*/ 1455524 h 3089114"/>
                  <a:gd name="connsiteX47" fmla="*/ 7785 w 3040052"/>
                  <a:gd name="connsiteY47" fmla="*/ 1284272 h 3089114"/>
                  <a:gd name="connsiteX48" fmla="*/ 805426 w 3040052"/>
                  <a:gd name="connsiteY48" fmla="*/ 1836050 h 3089114"/>
                  <a:gd name="connsiteX49" fmla="*/ 1191632 w 3040052"/>
                  <a:gd name="connsiteY49" fmla="*/ 2193859 h 3089114"/>
                  <a:gd name="connsiteX50" fmla="*/ 422116 w 3040052"/>
                  <a:gd name="connsiteY50" fmla="*/ 2230169 h 3089114"/>
                  <a:gd name="connsiteX51" fmla="*/ 272655 w 3040052"/>
                  <a:gd name="connsiteY51" fmla="*/ 2285532 h 3089114"/>
                  <a:gd name="connsiteX52" fmla="*/ 1038727 w 3040052"/>
                  <a:gd name="connsiteY52" fmla="*/ 2250246 h 3089114"/>
                  <a:gd name="connsiteX53" fmla="*/ 1265466 w 3040052"/>
                  <a:gd name="connsiteY53" fmla="*/ 2244975 h 3089114"/>
                  <a:gd name="connsiteX54" fmla="*/ 1504005 w 3040052"/>
                  <a:gd name="connsiteY54" fmla="*/ 2494873 h 3089114"/>
                  <a:gd name="connsiteX55" fmla="*/ 1541109 w 3040052"/>
                  <a:gd name="connsiteY55" fmla="*/ 2657775 h 3089114"/>
                  <a:gd name="connsiteX56" fmla="*/ 1402514 w 3040052"/>
                  <a:gd name="connsiteY56" fmla="*/ 2999963 h 3089114"/>
                  <a:gd name="connsiteX0" fmla="*/ 1402514 w 3040052"/>
                  <a:gd name="connsiteY0" fmla="*/ 2999963 h 3089114"/>
                  <a:gd name="connsiteX1" fmla="*/ 1730120 w 3040052"/>
                  <a:gd name="connsiteY1" fmla="*/ 3089092 h 3089114"/>
                  <a:gd name="connsiteX2" fmla="*/ 2127773 w 3040052"/>
                  <a:gd name="connsiteY2" fmla="*/ 2991473 h 3089114"/>
                  <a:gd name="connsiteX3" fmla="*/ 1975403 w 3040052"/>
                  <a:gd name="connsiteY3" fmla="*/ 2631181 h 3089114"/>
                  <a:gd name="connsiteX4" fmla="*/ 1935647 w 3040052"/>
                  <a:gd name="connsiteY4" fmla="*/ 2381283 h 3089114"/>
                  <a:gd name="connsiteX5" fmla="*/ 2323454 w 3040052"/>
                  <a:gd name="connsiteY5" fmla="*/ 1940682 h 3089114"/>
                  <a:gd name="connsiteX6" fmla="*/ 2997714 w 3040052"/>
                  <a:gd name="connsiteY6" fmla="*/ 1461203 h 3089114"/>
                  <a:gd name="connsiteX7" fmla="*/ 2902229 w 3040052"/>
                  <a:gd name="connsiteY7" fmla="*/ 1439903 h 3089114"/>
                  <a:gd name="connsiteX8" fmla="*/ 2350251 w 3040052"/>
                  <a:gd name="connsiteY8" fmla="*/ 1796294 h 3089114"/>
                  <a:gd name="connsiteX9" fmla="*/ 2316174 w 3040052"/>
                  <a:gd name="connsiteY9" fmla="*/ 1552075 h 3089114"/>
                  <a:gd name="connsiteX10" fmla="*/ 2708740 w 3040052"/>
                  <a:gd name="connsiteY10" fmla="*/ 1184358 h 3089114"/>
                  <a:gd name="connsiteX11" fmla="*/ 2719622 w 3040052"/>
                  <a:gd name="connsiteY11" fmla="*/ 1149442 h 3089114"/>
                  <a:gd name="connsiteX12" fmla="*/ 2255539 w 3040052"/>
                  <a:gd name="connsiteY12" fmla="*/ 1479499 h 3089114"/>
                  <a:gd name="connsiteX13" fmla="*/ 2094673 w 3040052"/>
                  <a:gd name="connsiteY13" fmla="*/ 1182907 h 3089114"/>
                  <a:gd name="connsiteX14" fmla="*/ 2202584 w 3040052"/>
                  <a:gd name="connsiteY14" fmla="*/ 1569114 h 3089114"/>
                  <a:gd name="connsiteX15" fmla="*/ 2162827 w 3040052"/>
                  <a:gd name="connsiteY15" fmla="*/ 1853089 h 3089114"/>
                  <a:gd name="connsiteX16" fmla="*/ 1839095 w 3040052"/>
                  <a:gd name="connsiteY16" fmla="*/ 1495280 h 3089114"/>
                  <a:gd name="connsiteX17" fmla="*/ 1995643 w 3040052"/>
                  <a:gd name="connsiteY17" fmla="*/ 992205 h 3089114"/>
                  <a:gd name="connsiteX18" fmla="*/ 2372969 w 3040052"/>
                  <a:gd name="connsiteY18" fmla="*/ 592239 h 3089114"/>
                  <a:gd name="connsiteX19" fmla="*/ 1904823 w 3040052"/>
                  <a:gd name="connsiteY19" fmla="*/ 914939 h 3089114"/>
                  <a:gd name="connsiteX20" fmla="*/ 1981083 w 3040052"/>
                  <a:gd name="connsiteY20" fmla="*/ 421854 h 3089114"/>
                  <a:gd name="connsiteX21" fmla="*/ 1822057 w 3040052"/>
                  <a:gd name="connsiteY21" fmla="*/ 955727 h 3089114"/>
                  <a:gd name="connsiteX22" fmla="*/ 1736864 w 3040052"/>
                  <a:gd name="connsiteY22" fmla="*/ 1341934 h 3089114"/>
                  <a:gd name="connsiteX23" fmla="*/ 1401774 w 3040052"/>
                  <a:gd name="connsiteY23" fmla="*/ 512726 h 3089114"/>
                  <a:gd name="connsiteX24" fmla="*/ 1680069 w 3040052"/>
                  <a:gd name="connsiteY24" fmla="*/ 1398729 h 3089114"/>
                  <a:gd name="connsiteX25" fmla="*/ 1878852 w 3040052"/>
                  <a:gd name="connsiteY25" fmla="*/ 1904204 h 3089114"/>
                  <a:gd name="connsiteX26" fmla="*/ 1805018 w 3040052"/>
                  <a:gd name="connsiteY26" fmla="*/ 2256334 h 3089114"/>
                  <a:gd name="connsiteX27" fmla="*/ 1515364 w 3040052"/>
                  <a:gd name="connsiteY27" fmla="*/ 1807653 h 3089114"/>
                  <a:gd name="connsiteX28" fmla="*/ 1276825 w 3040052"/>
                  <a:gd name="connsiteY28" fmla="*/ 1307856 h 3089114"/>
                  <a:gd name="connsiteX29" fmla="*/ 1327940 w 3040052"/>
                  <a:gd name="connsiteY29" fmla="*/ 103802 h 3089114"/>
                  <a:gd name="connsiteX30" fmla="*/ 1299723 w 3040052"/>
                  <a:gd name="connsiteY30" fmla="*/ 178701 h 3089114"/>
                  <a:gd name="connsiteX31" fmla="*/ 1180273 w 3040052"/>
                  <a:gd name="connsiteY31" fmla="*/ 1120433 h 3089114"/>
                  <a:gd name="connsiteX32" fmla="*/ 768870 w 3040052"/>
                  <a:gd name="connsiteY32" fmla="*/ 786943 h 3089114"/>
                  <a:gd name="connsiteX33" fmla="*/ 1179322 w 3040052"/>
                  <a:gd name="connsiteY33" fmla="*/ 5149 h 3089114"/>
                  <a:gd name="connsiteX34" fmla="*/ 657759 w 3040052"/>
                  <a:gd name="connsiteY34" fmla="*/ 705829 h 3089114"/>
                  <a:gd name="connsiteX35" fmla="*/ 421826 w 3040052"/>
                  <a:gd name="connsiteY35" fmla="*/ 204253 h 3089114"/>
                  <a:gd name="connsiteX36" fmla="*/ 342184 w 3040052"/>
                  <a:gd name="connsiteY36" fmla="*/ 188994 h 3089114"/>
                  <a:gd name="connsiteX37" fmla="*/ 646400 w 3040052"/>
                  <a:gd name="connsiteY37" fmla="*/ 819419 h 3089114"/>
                  <a:gd name="connsiteX38" fmla="*/ 1106439 w 3040052"/>
                  <a:gd name="connsiteY38" fmla="*/ 1251061 h 3089114"/>
                  <a:gd name="connsiteX39" fmla="*/ 1362017 w 3040052"/>
                  <a:gd name="connsiteY39" fmla="*/ 1847409 h 3089114"/>
                  <a:gd name="connsiteX40" fmla="*/ 1549441 w 3040052"/>
                  <a:gd name="connsiteY40" fmla="*/ 2267693 h 3089114"/>
                  <a:gd name="connsiteX41" fmla="*/ 1214350 w 3040052"/>
                  <a:gd name="connsiteY41" fmla="*/ 2080269 h 3089114"/>
                  <a:gd name="connsiteX42" fmla="*/ 811105 w 3040052"/>
                  <a:gd name="connsiteY42" fmla="*/ 1682704 h 3089114"/>
                  <a:gd name="connsiteX43" fmla="*/ 788387 w 3040052"/>
                  <a:gd name="connsiteY43" fmla="*/ 1324895 h 3089114"/>
                  <a:gd name="connsiteX44" fmla="*/ 740106 w 3040052"/>
                  <a:gd name="connsiteY44" fmla="*/ 1711101 h 3089114"/>
                  <a:gd name="connsiteX45" fmla="*/ 649971 w 3040052"/>
                  <a:gd name="connsiteY45" fmla="*/ 1658897 h 3089114"/>
                  <a:gd name="connsiteX46" fmla="*/ 413540 w 3040052"/>
                  <a:gd name="connsiteY46" fmla="*/ 1455524 h 3089114"/>
                  <a:gd name="connsiteX47" fmla="*/ 7785 w 3040052"/>
                  <a:gd name="connsiteY47" fmla="*/ 1284272 h 3089114"/>
                  <a:gd name="connsiteX48" fmla="*/ 805426 w 3040052"/>
                  <a:gd name="connsiteY48" fmla="*/ 1836050 h 3089114"/>
                  <a:gd name="connsiteX49" fmla="*/ 1191632 w 3040052"/>
                  <a:gd name="connsiteY49" fmla="*/ 2193859 h 3089114"/>
                  <a:gd name="connsiteX50" fmla="*/ 422116 w 3040052"/>
                  <a:gd name="connsiteY50" fmla="*/ 2230169 h 3089114"/>
                  <a:gd name="connsiteX51" fmla="*/ 272655 w 3040052"/>
                  <a:gd name="connsiteY51" fmla="*/ 2285532 h 3089114"/>
                  <a:gd name="connsiteX52" fmla="*/ 1038727 w 3040052"/>
                  <a:gd name="connsiteY52" fmla="*/ 2250246 h 3089114"/>
                  <a:gd name="connsiteX53" fmla="*/ 1265466 w 3040052"/>
                  <a:gd name="connsiteY53" fmla="*/ 2244975 h 3089114"/>
                  <a:gd name="connsiteX54" fmla="*/ 1504005 w 3040052"/>
                  <a:gd name="connsiteY54" fmla="*/ 2494873 h 3089114"/>
                  <a:gd name="connsiteX55" fmla="*/ 1541109 w 3040052"/>
                  <a:gd name="connsiteY55" fmla="*/ 2657775 h 3089114"/>
                  <a:gd name="connsiteX56" fmla="*/ 1402514 w 3040052"/>
                  <a:gd name="connsiteY56" fmla="*/ 2999963 h 3089114"/>
                  <a:gd name="connsiteX0" fmla="*/ 1402514 w 3040052"/>
                  <a:gd name="connsiteY0" fmla="*/ 3000527 h 3089678"/>
                  <a:gd name="connsiteX1" fmla="*/ 1730120 w 3040052"/>
                  <a:gd name="connsiteY1" fmla="*/ 3089656 h 3089678"/>
                  <a:gd name="connsiteX2" fmla="*/ 2127773 w 3040052"/>
                  <a:gd name="connsiteY2" fmla="*/ 2992037 h 3089678"/>
                  <a:gd name="connsiteX3" fmla="*/ 1975403 w 3040052"/>
                  <a:gd name="connsiteY3" fmla="*/ 2631745 h 3089678"/>
                  <a:gd name="connsiteX4" fmla="*/ 1935647 w 3040052"/>
                  <a:gd name="connsiteY4" fmla="*/ 2381847 h 3089678"/>
                  <a:gd name="connsiteX5" fmla="*/ 2323454 w 3040052"/>
                  <a:gd name="connsiteY5" fmla="*/ 1941246 h 3089678"/>
                  <a:gd name="connsiteX6" fmla="*/ 2997714 w 3040052"/>
                  <a:gd name="connsiteY6" fmla="*/ 1461767 h 3089678"/>
                  <a:gd name="connsiteX7" fmla="*/ 2902229 w 3040052"/>
                  <a:gd name="connsiteY7" fmla="*/ 1440467 h 3089678"/>
                  <a:gd name="connsiteX8" fmla="*/ 2350251 w 3040052"/>
                  <a:gd name="connsiteY8" fmla="*/ 1796858 h 3089678"/>
                  <a:gd name="connsiteX9" fmla="*/ 2316174 w 3040052"/>
                  <a:gd name="connsiteY9" fmla="*/ 1552639 h 3089678"/>
                  <a:gd name="connsiteX10" fmla="*/ 2708740 w 3040052"/>
                  <a:gd name="connsiteY10" fmla="*/ 1184922 h 3089678"/>
                  <a:gd name="connsiteX11" fmla="*/ 2719622 w 3040052"/>
                  <a:gd name="connsiteY11" fmla="*/ 1150006 h 3089678"/>
                  <a:gd name="connsiteX12" fmla="*/ 2255539 w 3040052"/>
                  <a:gd name="connsiteY12" fmla="*/ 1480063 h 3089678"/>
                  <a:gd name="connsiteX13" fmla="*/ 2094673 w 3040052"/>
                  <a:gd name="connsiteY13" fmla="*/ 1183471 h 3089678"/>
                  <a:gd name="connsiteX14" fmla="*/ 2202584 w 3040052"/>
                  <a:gd name="connsiteY14" fmla="*/ 1569678 h 3089678"/>
                  <a:gd name="connsiteX15" fmla="*/ 2162827 w 3040052"/>
                  <a:gd name="connsiteY15" fmla="*/ 1853653 h 3089678"/>
                  <a:gd name="connsiteX16" fmla="*/ 1839095 w 3040052"/>
                  <a:gd name="connsiteY16" fmla="*/ 1495844 h 3089678"/>
                  <a:gd name="connsiteX17" fmla="*/ 1995643 w 3040052"/>
                  <a:gd name="connsiteY17" fmla="*/ 992769 h 3089678"/>
                  <a:gd name="connsiteX18" fmla="*/ 2372969 w 3040052"/>
                  <a:gd name="connsiteY18" fmla="*/ 592803 h 3089678"/>
                  <a:gd name="connsiteX19" fmla="*/ 1904823 w 3040052"/>
                  <a:gd name="connsiteY19" fmla="*/ 915503 h 3089678"/>
                  <a:gd name="connsiteX20" fmla="*/ 1981083 w 3040052"/>
                  <a:gd name="connsiteY20" fmla="*/ 422418 h 3089678"/>
                  <a:gd name="connsiteX21" fmla="*/ 1822057 w 3040052"/>
                  <a:gd name="connsiteY21" fmla="*/ 956291 h 3089678"/>
                  <a:gd name="connsiteX22" fmla="*/ 1736864 w 3040052"/>
                  <a:gd name="connsiteY22" fmla="*/ 1342498 h 3089678"/>
                  <a:gd name="connsiteX23" fmla="*/ 1401774 w 3040052"/>
                  <a:gd name="connsiteY23" fmla="*/ 513290 h 3089678"/>
                  <a:gd name="connsiteX24" fmla="*/ 1680069 w 3040052"/>
                  <a:gd name="connsiteY24" fmla="*/ 1399293 h 3089678"/>
                  <a:gd name="connsiteX25" fmla="*/ 1878852 w 3040052"/>
                  <a:gd name="connsiteY25" fmla="*/ 1904768 h 3089678"/>
                  <a:gd name="connsiteX26" fmla="*/ 1805018 w 3040052"/>
                  <a:gd name="connsiteY26" fmla="*/ 2256898 h 3089678"/>
                  <a:gd name="connsiteX27" fmla="*/ 1515364 w 3040052"/>
                  <a:gd name="connsiteY27" fmla="*/ 1808217 h 3089678"/>
                  <a:gd name="connsiteX28" fmla="*/ 1276825 w 3040052"/>
                  <a:gd name="connsiteY28" fmla="*/ 1308420 h 3089678"/>
                  <a:gd name="connsiteX29" fmla="*/ 1327940 w 3040052"/>
                  <a:gd name="connsiteY29" fmla="*/ 104366 h 3089678"/>
                  <a:gd name="connsiteX30" fmla="*/ 1299723 w 3040052"/>
                  <a:gd name="connsiteY30" fmla="*/ 179265 h 3089678"/>
                  <a:gd name="connsiteX31" fmla="*/ 1131634 w 3040052"/>
                  <a:gd name="connsiteY31" fmla="*/ 1133157 h 3089678"/>
                  <a:gd name="connsiteX32" fmla="*/ 768870 w 3040052"/>
                  <a:gd name="connsiteY32" fmla="*/ 787507 h 3089678"/>
                  <a:gd name="connsiteX33" fmla="*/ 1179322 w 3040052"/>
                  <a:gd name="connsiteY33" fmla="*/ 5713 h 3089678"/>
                  <a:gd name="connsiteX34" fmla="*/ 657759 w 3040052"/>
                  <a:gd name="connsiteY34" fmla="*/ 706393 h 3089678"/>
                  <a:gd name="connsiteX35" fmla="*/ 421826 w 3040052"/>
                  <a:gd name="connsiteY35" fmla="*/ 204817 h 3089678"/>
                  <a:gd name="connsiteX36" fmla="*/ 342184 w 3040052"/>
                  <a:gd name="connsiteY36" fmla="*/ 189558 h 3089678"/>
                  <a:gd name="connsiteX37" fmla="*/ 646400 w 3040052"/>
                  <a:gd name="connsiteY37" fmla="*/ 819983 h 3089678"/>
                  <a:gd name="connsiteX38" fmla="*/ 1106439 w 3040052"/>
                  <a:gd name="connsiteY38" fmla="*/ 1251625 h 3089678"/>
                  <a:gd name="connsiteX39" fmla="*/ 1362017 w 3040052"/>
                  <a:gd name="connsiteY39" fmla="*/ 1847973 h 3089678"/>
                  <a:gd name="connsiteX40" fmla="*/ 1549441 w 3040052"/>
                  <a:gd name="connsiteY40" fmla="*/ 2268257 h 3089678"/>
                  <a:gd name="connsiteX41" fmla="*/ 1214350 w 3040052"/>
                  <a:gd name="connsiteY41" fmla="*/ 2080833 h 3089678"/>
                  <a:gd name="connsiteX42" fmla="*/ 811105 w 3040052"/>
                  <a:gd name="connsiteY42" fmla="*/ 1683268 h 3089678"/>
                  <a:gd name="connsiteX43" fmla="*/ 788387 w 3040052"/>
                  <a:gd name="connsiteY43" fmla="*/ 1325459 h 3089678"/>
                  <a:gd name="connsiteX44" fmla="*/ 740106 w 3040052"/>
                  <a:gd name="connsiteY44" fmla="*/ 1711665 h 3089678"/>
                  <a:gd name="connsiteX45" fmla="*/ 649971 w 3040052"/>
                  <a:gd name="connsiteY45" fmla="*/ 1659461 h 3089678"/>
                  <a:gd name="connsiteX46" fmla="*/ 413540 w 3040052"/>
                  <a:gd name="connsiteY46" fmla="*/ 1456088 h 3089678"/>
                  <a:gd name="connsiteX47" fmla="*/ 7785 w 3040052"/>
                  <a:gd name="connsiteY47" fmla="*/ 1284836 h 3089678"/>
                  <a:gd name="connsiteX48" fmla="*/ 805426 w 3040052"/>
                  <a:gd name="connsiteY48" fmla="*/ 1836614 h 3089678"/>
                  <a:gd name="connsiteX49" fmla="*/ 1191632 w 3040052"/>
                  <a:gd name="connsiteY49" fmla="*/ 2194423 h 3089678"/>
                  <a:gd name="connsiteX50" fmla="*/ 422116 w 3040052"/>
                  <a:gd name="connsiteY50" fmla="*/ 2230733 h 3089678"/>
                  <a:gd name="connsiteX51" fmla="*/ 272655 w 3040052"/>
                  <a:gd name="connsiteY51" fmla="*/ 2286096 h 3089678"/>
                  <a:gd name="connsiteX52" fmla="*/ 1038727 w 3040052"/>
                  <a:gd name="connsiteY52" fmla="*/ 2250810 h 3089678"/>
                  <a:gd name="connsiteX53" fmla="*/ 1265466 w 3040052"/>
                  <a:gd name="connsiteY53" fmla="*/ 2245539 h 3089678"/>
                  <a:gd name="connsiteX54" fmla="*/ 1504005 w 3040052"/>
                  <a:gd name="connsiteY54" fmla="*/ 2495437 h 3089678"/>
                  <a:gd name="connsiteX55" fmla="*/ 1541109 w 3040052"/>
                  <a:gd name="connsiteY55" fmla="*/ 2658339 h 3089678"/>
                  <a:gd name="connsiteX56" fmla="*/ 1402514 w 3040052"/>
                  <a:gd name="connsiteY56" fmla="*/ 3000527 h 3089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040052" h="3089678">
                    <a:moveTo>
                      <a:pt x="1402514" y="3000527"/>
                    </a:moveTo>
                    <a:cubicBezTo>
                      <a:pt x="1447950" y="3026085"/>
                      <a:pt x="1609244" y="3091071"/>
                      <a:pt x="1730120" y="3089656"/>
                    </a:cubicBezTo>
                    <a:cubicBezTo>
                      <a:pt x="1850996" y="3088241"/>
                      <a:pt x="2067061" y="3063092"/>
                      <a:pt x="2127773" y="2992037"/>
                    </a:cubicBezTo>
                    <a:cubicBezTo>
                      <a:pt x="2066200" y="2944709"/>
                      <a:pt x="2007424" y="2733443"/>
                      <a:pt x="1975403" y="2631745"/>
                    </a:cubicBezTo>
                    <a:cubicBezTo>
                      <a:pt x="1943382" y="2530047"/>
                      <a:pt x="1877639" y="2496930"/>
                      <a:pt x="1935647" y="2381847"/>
                    </a:cubicBezTo>
                    <a:cubicBezTo>
                      <a:pt x="1993655" y="2266764"/>
                      <a:pt x="2146443" y="2094593"/>
                      <a:pt x="2323454" y="1941246"/>
                    </a:cubicBezTo>
                    <a:cubicBezTo>
                      <a:pt x="2500465" y="1787899"/>
                      <a:pt x="2901252" y="1545230"/>
                      <a:pt x="2997714" y="1461767"/>
                    </a:cubicBezTo>
                    <a:cubicBezTo>
                      <a:pt x="3094176" y="1378304"/>
                      <a:pt x="3010140" y="1384619"/>
                      <a:pt x="2902229" y="1440467"/>
                    </a:cubicBezTo>
                    <a:cubicBezTo>
                      <a:pt x="2794319" y="1496316"/>
                      <a:pt x="2447927" y="1778163"/>
                      <a:pt x="2350251" y="1796858"/>
                    </a:cubicBezTo>
                    <a:cubicBezTo>
                      <a:pt x="2252575" y="1815553"/>
                      <a:pt x="2256426" y="1654628"/>
                      <a:pt x="2316174" y="1552639"/>
                    </a:cubicBezTo>
                    <a:cubicBezTo>
                      <a:pt x="2375922" y="1450650"/>
                      <a:pt x="2641499" y="1252028"/>
                      <a:pt x="2708740" y="1184922"/>
                    </a:cubicBezTo>
                    <a:cubicBezTo>
                      <a:pt x="2775981" y="1117817"/>
                      <a:pt x="2795156" y="1100816"/>
                      <a:pt x="2719622" y="1150006"/>
                    </a:cubicBezTo>
                    <a:cubicBezTo>
                      <a:pt x="2644089" y="1199196"/>
                      <a:pt x="2366997" y="1368627"/>
                      <a:pt x="2255539" y="1480063"/>
                    </a:cubicBezTo>
                    <a:cubicBezTo>
                      <a:pt x="2195185" y="1374306"/>
                      <a:pt x="2103499" y="1168535"/>
                      <a:pt x="2094673" y="1183471"/>
                    </a:cubicBezTo>
                    <a:cubicBezTo>
                      <a:pt x="2085847" y="1198407"/>
                      <a:pt x="2191225" y="1457981"/>
                      <a:pt x="2202584" y="1569678"/>
                    </a:cubicBezTo>
                    <a:cubicBezTo>
                      <a:pt x="2213943" y="1681375"/>
                      <a:pt x="2223408" y="1865959"/>
                      <a:pt x="2162827" y="1853653"/>
                    </a:cubicBezTo>
                    <a:cubicBezTo>
                      <a:pt x="2102246" y="1841347"/>
                      <a:pt x="1866959" y="1639325"/>
                      <a:pt x="1839095" y="1495844"/>
                    </a:cubicBezTo>
                    <a:cubicBezTo>
                      <a:pt x="1811231" y="1352363"/>
                      <a:pt x="1906664" y="1143276"/>
                      <a:pt x="1995643" y="992769"/>
                    </a:cubicBezTo>
                    <a:cubicBezTo>
                      <a:pt x="2084622" y="842262"/>
                      <a:pt x="2388106" y="605681"/>
                      <a:pt x="2372969" y="592803"/>
                    </a:cubicBezTo>
                    <a:cubicBezTo>
                      <a:pt x="2357832" y="579925"/>
                      <a:pt x="2085121" y="726707"/>
                      <a:pt x="1904823" y="915503"/>
                    </a:cubicBezTo>
                    <a:cubicBezTo>
                      <a:pt x="1883313" y="846952"/>
                      <a:pt x="1994877" y="415620"/>
                      <a:pt x="1981083" y="422418"/>
                    </a:cubicBezTo>
                    <a:cubicBezTo>
                      <a:pt x="1967289" y="429216"/>
                      <a:pt x="1862760" y="802944"/>
                      <a:pt x="1822057" y="956291"/>
                    </a:cubicBezTo>
                    <a:cubicBezTo>
                      <a:pt x="1781354" y="1109638"/>
                      <a:pt x="1806911" y="1416331"/>
                      <a:pt x="1736864" y="1342498"/>
                    </a:cubicBezTo>
                    <a:cubicBezTo>
                      <a:pt x="1666817" y="1268665"/>
                      <a:pt x="1411240" y="503824"/>
                      <a:pt x="1401774" y="513290"/>
                    </a:cubicBezTo>
                    <a:cubicBezTo>
                      <a:pt x="1392308" y="522756"/>
                      <a:pt x="1600556" y="1167380"/>
                      <a:pt x="1680069" y="1399293"/>
                    </a:cubicBezTo>
                    <a:cubicBezTo>
                      <a:pt x="1759582" y="1631206"/>
                      <a:pt x="1858027" y="1761834"/>
                      <a:pt x="1878852" y="1904768"/>
                    </a:cubicBezTo>
                    <a:cubicBezTo>
                      <a:pt x="1899677" y="2047702"/>
                      <a:pt x="1865599" y="2272990"/>
                      <a:pt x="1805018" y="2256898"/>
                    </a:cubicBezTo>
                    <a:cubicBezTo>
                      <a:pt x="1744437" y="2240806"/>
                      <a:pt x="1603396" y="1966297"/>
                      <a:pt x="1515364" y="1808217"/>
                    </a:cubicBezTo>
                    <a:cubicBezTo>
                      <a:pt x="1427332" y="1650137"/>
                      <a:pt x="1308062" y="1592395"/>
                      <a:pt x="1276825" y="1308420"/>
                    </a:cubicBezTo>
                    <a:cubicBezTo>
                      <a:pt x="1245588" y="1024445"/>
                      <a:pt x="1324124" y="292558"/>
                      <a:pt x="1327940" y="104366"/>
                    </a:cubicBezTo>
                    <a:cubicBezTo>
                      <a:pt x="1331756" y="-83826"/>
                      <a:pt x="1332441" y="7800"/>
                      <a:pt x="1299723" y="179265"/>
                    </a:cubicBezTo>
                    <a:cubicBezTo>
                      <a:pt x="1267005" y="350730"/>
                      <a:pt x="1220109" y="1031783"/>
                      <a:pt x="1131634" y="1133157"/>
                    </a:cubicBezTo>
                    <a:cubicBezTo>
                      <a:pt x="1043159" y="1234531"/>
                      <a:pt x="803412" y="893054"/>
                      <a:pt x="768870" y="787507"/>
                    </a:cubicBezTo>
                    <a:cubicBezTo>
                      <a:pt x="773394" y="710080"/>
                      <a:pt x="1197840" y="19232"/>
                      <a:pt x="1179322" y="5713"/>
                    </a:cubicBezTo>
                    <a:cubicBezTo>
                      <a:pt x="1160804" y="-7806"/>
                      <a:pt x="732110" y="611925"/>
                      <a:pt x="657759" y="706393"/>
                    </a:cubicBezTo>
                    <a:cubicBezTo>
                      <a:pt x="557855" y="676752"/>
                      <a:pt x="474422" y="290956"/>
                      <a:pt x="421826" y="204817"/>
                    </a:cubicBezTo>
                    <a:cubicBezTo>
                      <a:pt x="369230" y="118678"/>
                      <a:pt x="304755" y="87030"/>
                      <a:pt x="342184" y="189558"/>
                    </a:cubicBezTo>
                    <a:cubicBezTo>
                      <a:pt x="379613" y="292086"/>
                      <a:pt x="519024" y="642972"/>
                      <a:pt x="646400" y="819983"/>
                    </a:cubicBezTo>
                    <a:cubicBezTo>
                      <a:pt x="773776" y="996994"/>
                      <a:pt x="987170" y="1080293"/>
                      <a:pt x="1106439" y="1251625"/>
                    </a:cubicBezTo>
                    <a:cubicBezTo>
                      <a:pt x="1225708" y="1422957"/>
                      <a:pt x="1288183" y="1678534"/>
                      <a:pt x="1362017" y="1847973"/>
                    </a:cubicBezTo>
                    <a:cubicBezTo>
                      <a:pt x="1435851" y="2017412"/>
                      <a:pt x="1574052" y="2229447"/>
                      <a:pt x="1549441" y="2268257"/>
                    </a:cubicBezTo>
                    <a:cubicBezTo>
                      <a:pt x="1524830" y="2307067"/>
                      <a:pt x="1337406" y="2178331"/>
                      <a:pt x="1214350" y="2080833"/>
                    </a:cubicBezTo>
                    <a:cubicBezTo>
                      <a:pt x="1091294" y="1983335"/>
                      <a:pt x="882099" y="1809164"/>
                      <a:pt x="811105" y="1683268"/>
                    </a:cubicBezTo>
                    <a:cubicBezTo>
                      <a:pt x="740111" y="1557372"/>
                      <a:pt x="800220" y="1320726"/>
                      <a:pt x="788387" y="1325459"/>
                    </a:cubicBezTo>
                    <a:cubicBezTo>
                      <a:pt x="776554" y="1330192"/>
                      <a:pt x="735798" y="1634096"/>
                      <a:pt x="740106" y="1711665"/>
                    </a:cubicBezTo>
                    <a:cubicBezTo>
                      <a:pt x="713386" y="1697976"/>
                      <a:pt x="700140" y="1702057"/>
                      <a:pt x="649971" y="1659461"/>
                    </a:cubicBezTo>
                    <a:cubicBezTo>
                      <a:pt x="599802" y="1616865"/>
                      <a:pt x="520571" y="1518526"/>
                      <a:pt x="413540" y="1456088"/>
                    </a:cubicBezTo>
                    <a:cubicBezTo>
                      <a:pt x="306509" y="1393651"/>
                      <a:pt x="-57529" y="1221415"/>
                      <a:pt x="7785" y="1284836"/>
                    </a:cubicBezTo>
                    <a:cubicBezTo>
                      <a:pt x="73099" y="1348257"/>
                      <a:pt x="608118" y="1685016"/>
                      <a:pt x="805426" y="1836614"/>
                    </a:cubicBezTo>
                    <a:cubicBezTo>
                      <a:pt x="1002734" y="1988212"/>
                      <a:pt x="1255517" y="2128737"/>
                      <a:pt x="1191632" y="2194423"/>
                    </a:cubicBezTo>
                    <a:cubicBezTo>
                      <a:pt x="1127747" y="2260110"/>
                      <a:pt x="575279" y="2215454"/>
                      <a:pt x="422116" y="2230733"/>
                    </a:cubicBezTo>
                    <a:cubicBezTo>
                      <a:pt x="372296" y="2249187"/>
                      <a:pt x="169887" y="2282750"/>
                      <a:pt x="272655" y="2286096"/>
                    </a:cubicBezTo>
                    <a:cubicBezTo>
                      <a:pt x="375423" y="2289442"/>
                      <a:pt x="927977" y="2255543"/>
                      <a:pt x="1038727" y="2250810"/>
                    </a:cubicBezTo>
                    <a:cubicBezTo>
                      <a:pt x="1103848" y="2275280"/>
                      <a:pt x="1187920" y="2204768"/>
                      <a:pt x="1265466" y="2245539"/>
                    </a:cubicBezTo>
                    <a:cubicBezTo>
                      <a:pt x="1343012" y="2286310"/>
                      <a:pt x="1469928" y="2409298"/>
                      <a:pt x="1504005" y="2495437"/>
                    </a:cubicBezTo>
                    <a:cubicBezTo>
                      <a:pt x="1538082" y="2581576"/>
                      <a:pt x="1558024" y="2574157"/>
                      <a:pt x="1541109" y="2658339"/>
                    </a:cubicBezTo>
                    <a:cubicBezTo>
                      <a:pt x="1524194" y="2742521"/>
                      <a:pt x="1472063" y="2943941"/>
                      <a:pt x="1402514" y="3000527"/>
                    </a:cubicBezTo>
                    <a:close/>
                  </a:path>
                </a:pathLst>
              </a:custGeom>
              <a:solidFill>
                <a:srgbClr val="C8D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13" name="Freeform 225">
                <a:extLst>
                  <a:ext uri="{FF2B5EF4-FFF2-40B4-BE49-F238E27FC236}">
                    <a16:creationId xmlns:a16="http://schemas.microsoft.com/office/drawing/2014/main" id="{DE819954-E8F7-4779-8D5A-95E615246727}"/>
                  </a:ext>
                </a:extLst>
              </p:cNvPr>
              <p:cNvSpPr/>
              <p:nvPr/>
            </p:nvSpPr>
            <p:spPr>
              <a:xfrm rot="7658786">
                <a:off x="4369905" y="3130704"/>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4" name="Freeform 226">
                <a:extLst>
                  <a:ext uri="{FF2B5EF4-FFF2-40B4-BE49-F238E27FC236}">
                    <a16:creationId xmlns:a16="http://schemas.microsoft.com/office/drawing/2014/main" id="{69E75057-F722-4CD2-A0FB-4F249C80272E}"/>
                  </a:ext>
                </a:extLst>
              </p:cNvPr>
              <p:cNvSpPr/>
              <p:nvPr/>
            </p:nvSpPr>
            <p:spPr>
              <a:xfrm rot="14666555">
                <a:off x="4107802" y="3059441"/>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5" name="Freeform 227">
                <a:extLst>
                  <a:ext uri="{FF2B5EF4-FFF2-40B4-BE49-F238E27FC236}">
                    <a16:creationId xmlns:a16="http://schemas.microsoft.com/office/drawing/2014/main" id="{D7FD44A0-5C88-4C56-B4A6-8839522E7BBF}"/>
                  </a:ext>
                </a:extLst>
              </p:cNvPr>
              <p:cNvSpPr/>
              <p:nvPr/>
            </p:nvSpPr>
            <p:spPr>
              <a:xfrm rot="2206440">
                <a:off x="4102303" y="2794730"/>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6" name="Freeform 228">
                <a:extLst>
                  <a:ext uri="{FF2B5EF4-FFF2-40B4-BE49-F238E27FC236}">
                    <a16:creationId xmlns:a16="http://schemas.microsoft.com/office/drawing/2014/main" id="{5E8B0A2D-2E32-47E5-974E-574A352B857B}"/>
                  </a:ext>
                </a:extLst>
              </p:cNvPr>
              <p:cNvSpPr/>
              <p:nvPr/>
            </p:nvSpPr>
            <p:spPr>
              <a:xfrm rot="12479638">
                <a:off x="3895385" y="281458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7" name="Freeform 229">
                <a:extLst>
                  <a:ext uri="{FF2B5EF4-FFF2-40B4-BE49-F238E27FC236}">
                    <a16:creationId xmlns:a16="http://schemas.microsoft.com/office/drawing/2014/main" id="{4CFB7180-1A3F-4E0A-BF38-983AA3B51EF6}"/>
                  </a:ext>
                </a:extLst>
              </p:cNvPr>
              <p:cNvSpPr/>
              <p:nvPr/>
            </p:nvSpPr>
            <p:spPr>
              <a:xfrm rot="9056631">
                <a:off x="3680135" y="2866004"/>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8" name="Freeform 230">
                <a:extLst>
                  <a:ext uri="{FF2B5EF4-FFF2-40B4-BE49-F238E27FC236}">
                    <a16:creationId xmlns:a16="http://schemas.microsoft.com/office/drawing/2014/main" id="{F2E2E5CA-EB12-4F7A-9B2C-A5567584833F}"/>
                  </a:ext>
                </a:extLst>
              </p:cNvPr>
              <p:cNvSpPr/>
              <p:nvPr/>
            </p:nvSpPr>
            <p:spPr>
              <a:xfrm>
                <a:off x="5115991" y="3671125"/>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9" name="Freeform 231">
                <a:extLst>
                  <a:ext uri="{FF2B5EF4-FFF2-40B4-BE49-F238E27FC236}">
                    <a16:creationId xmlns:a16="http://schemas.microsoft.com/office/drawing/2014/main" id="{AD3D39E7-1BB5-4380-97C9-DCDDA0136EC2}"/>
                  </a:ext>
                </a:extLst>
              </p:cNvPr>
              <p:cNvSpPr/>
              <p:nvPr/>
            </p:nvSpPr>
            <p:spPr>
              <a:xfrm rot="16656372">
                <a:off x="3186598" y="329209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0" name="Freeform 232">
                <a:extLst>
                  <a:ext uri="{FF2B5EF4-FFF2-40B4-BE49-F238E27FC236}">
                    <a16:creationId xmlns:a16="http://schemas.microsoft.com/office/drawing/2014/main" id="{0826A451-9F7D-493E-9C70-45B09C611108}"/>
                  </a:ext>
                </a:extLst>
              </p:cNvPr>
              <p:cNvSpPr/>
              <p:nvPr/>
            </p:nvSpPr>
            <p:spPr>
              <a:xfrm rot="16200000">
                <a:off x="4710031" y="357514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1" name="Freeform 233">
                <a:extLst>
                  <a:ext uri="{FF2B5EF4-FFF2-40B4-BE49-F238E27FC236}">
                    <a16:creationId xmlns:a16="http://schemas.microsoft.com/office/drawing/2014/main" id="{0A3A5E1D-6845-4482-9349-1AEE95F94116}"/>
                  </a:ext>
                </a:extLst>
              </p:cNvPr>
              <p:cNvSpPr/>
              <p:nvPr/>
            </p:nvSpPr>
            <p:spPr>
              <a:xfrm rot="818246">
                <a:off x="3137106" y="3795971"/>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2" name="Freeform 234">
                <a:extLst>
                  <a:ext uri="{FF2B5EF4-FFF2-40B4-BE49-F238E27FC236}">
                    <a16:creationId xmlns:a16="http://schemas.microsoft.com/office/drawing/2014/main" id="{7501B130-7CE3-4370-9545-2328ECAB0577}"/>
                  </a:ext>
                </a:extLst>
              </p:cNvPr>
              <p:cNvSpPr/>
              <p:nvPr/>
            </p:nvSpPr>
            <p:spPr>
              <a:xfrm rot="21269131">
                <a:off x="4643796" y="333387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3" name="Freeform 235">
                <a:extLst>
                  <a:ext uri="{FF2B5EF4-FFF2-40B4-BE49-F238E27FC236}">
                    <a16:creationId xmlns:a16="http://schemas.microsoft.com/office/drawing/2014/main" id="{581AC383-C47D-442B-8DC4-4A02290887C8}"/>
                  </a:ext>
                </a:extLst>
              </p:cNvPr>
              <p:cNvSpPr/>
              <p:nvPr/>
            </p:nvSpPr>
            <p:spPr>
              <a:xfrm rot="3468516">
                <a:off x="4961084" y="3252641"/>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4" name="Freeform 236">
                <a:extLst>
                  <a:ext uri="{FF2B5EF4-FFF2-40B4-BE49-F238E27FC236}">
                    <a16:creationId xmlns:a16="http://schemas.microsoft.com/office/drawing/2014/main" id="{BEE28A34-2E62-4409-BEA6-626F30B1E3C7}"/>
                  </a:ext>
                </a:extLst>
              </p:cNvPr>
              <p:cNvSpPr/>
              <p:nvPr/>
            </p:nvSpPr>
            <p:spPr>
              <a:xfrm rot="2984069">
                <a:off x="5378417" y="3979943"/>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5" name="Freeform 237">
                <a:extLst>
                  <a:ext uri="{FF2B5EF4-FFF2-40B4-BE49-F238E27FC236}">
                    <a16:creationId xmlns:a16="http://schemas.microsoft.com/office/drawing/2014/main" id="{EB28A1D7-32AD-48D0-888F-2598DC2420CC}"/>
                  </a:ext>
                </a:extLst>
              </p:cNvPr>
              <p:cNvSpPr/>
              <p:nvPr/>
            </p:nvSpPr>
            <p:spPr>
              <a:xfrm rot="12687594">
                <a:off x="4175268" y="336035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6" name="Freeform 238">
                <a:extLst>
                  <a:ext uri="{FF2B5EF4-FFF2-40B4-BE49-F238E27FC236}">
                    <a16:creationId xmlns:a16="http://schemas.microsoft.com/office/drawing/2014/main" id="{E7FCA392-901F-461A-9958-0C156210CEA5}"/>
                  </a:ext>
                </a:extLst>
              </p:cNvPr>
              <p:cNvSpPr/>
              <p:nvPr/>
            </p:nvSpPr>
            <p:spPr>
              <a:xfrm rot="14828589">
                <a:off x="5230723" y="375686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7" name="Freeform 239">
                <a:extLst>
                  <a:ext uri="{FF2B5EF4-FFF2-40B4-BE49-F238E27FC236}">
                    <a16:creationId xmlns:a16="http://schemas.microsoft.com/office/drawing/2014/main" id="{5423A4C5-08A9-4C75-8635-35C3231F835A}"/>
                  </a:ext>
                </a:extLst>
              </p:cNvPr>
              <p:cNvSpPr/>
              <p:nvPr/>
            </p:nvSpPr>
            <p:spPr>
              <a:xfrm rot="14605656">
                <a:off x="3793739" y="319415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8" name="Freeform 240">
                <a:extLst>
                  <a:ext uri="{FF2B5EF4-FFF2-40B4-BE49-F238E27FC236}">
                    <a16:creationId xmlns:a16="http://schemas.microsoft.com/office/drawing/2014/main" id="{22DF451E-03E7-4872-AF01-31D71AF35AD7}"/>
                  </a:ext>
                </a:extLst>
              </p:cNvPr>
              <p:cNvSpPr/>
              <p:nvPr/>
            </p:nvSpPr>
            <p:spPr>
              <a:xfrm rot="2232798">
                <a:off x="3359263" y="308240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9" name="Freeform 241">
                <a:extLst>
                  <a:ext uri="{FF2B5EF4-FFF2-40B4-BE49-F238E27FC236}">
                    <a16:creationId xmlns:a16="http://schemas.microsoft.com/office/drawing/2014/main" id="{400F558C-5187-4276-B4A0-A360FA273FEC}"/>
                  </a:ext>
                </a:extLst>
              </p:cNvPr>
              <p:cNvSpPr/>
              <p:nvPr/>
            </p:nvSpPr>
            <p:spPr>
              <a:xfrm rot="6770064">
                <a:off x="3120309" y="3046259"/>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30" name="Freeform 242">
                <a:extLst>
                  <a:ext uri="{FF2B5EF4-FFF2-40B4-BE49-F238E27FC236}">
                    <a16:creationId xmlns:a16="http://schemas.microsoft.com/office/drawing/2014/main" id="{FBED1C13-C628-4884-92AB-020572AA7036}"/>
                  </a:ext>
                </a:extLst>
              </p:cNvPr>
              <p:cNvSpPr/>
              <p:nvPr/>
            </p:nvSpPr>
            <p:spPr>
              <a:xfrm rot="11591855">
                <a:off x="3294042" y="2832879"/>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31" name="Freeform 243">
                <a:extLst>
                  <a:ext uri="{FF2B5EF4-FFF2-40B4-BE49-F238E27FC236}">
                    <a16:creationId xmlns:a16="http://schemas.microsoft.com/office/drawing/2014/main" id="{8A54B9C6-582E-4676-A4AE-42BCB3072AB5}"/>
                  </a:ext>
                </a:extLst>
              </p:cNvPr>
              <p:cNvSpPr/>
              <p:nvPr/>
            </p:nvSpPr>
            <p:spPr>
              <a:xfrm rot="7746403">
                <a:off x="2927128" y="3819134"/>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32" name="Freeform 244">
                <a:extLst>
                  <a:ext uri="{FF2B5EF4-FFF2-40B4-BE49-F238E27FC236}">
                    <a16:creationId xmlns:a16="http://schemas.microsoft.com/office/drawing/2014/main" id="{C45971D4-04BA-4390-9559-A471886094B6}"/>
                  </a:ext>
                </a:extLst>
              </p:cNvPr>
              <p:cNvSpPr/>
              <p:nvPr/>
            </p:nvSpPr>
            <p:spPr>
              <a:xfrm rot="12687594">
                <a:off x="3095880" y="4180071"/>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33" name="Freeform 245">
                <a:extLst>
                  <a:ext uri="{FF2B5EF4-FFF2-40B4-BE49-F238E27FC236}">
                    <a16:creationId xmlns:a16="http://schemas.microsoft.com/office/drawing/2014/main" id="{6B6F0C58-53C1-40B9-9102-05407499D3E6}"/>
                  </a:ext>
                </a:extLst>
              </p:cNvPr>
              <p:cNvSpPr/>
              <p:nvPr/>
            </p:nvSpPr>
            <p:spPr>
              <a:xfrm rot="12687594">
                <a:off x="3361171" y="4845489"/>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34" name="Freeform 246">
                <a:extLst>
                  <a:ext uri="{FF2B5EF4-FFF2-40B4-BE49-F238E27FC236}">
                    <a16:creationId xmlns:a16="http://schemas.microsoft.com/office/drawing/2014/main" id="{71B647AA-15D0-48A6-AFFB-CE57E575B485}"/>
                  </a:ext>
                </a:extLst>
              </p:cNvPr>
              <p:cNvSpPr/>
              <p:nvPr/>
            </p:nvSpPr>
            <p:spPr>
              <a:xfrm rot="7342344">
                <a:off x="3161871" y="4610983"/>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35" name="Freeform 247">
                <a:extLst>
                  <a:ext uri="{FF2B5EF4-FFF2-40B4-BE49-F238E27FC236}">
                    <a16:creationId xmlns:a16="http://schemas.microsoft.com/office/drawing/2014/main" id="{7FF17ADF-6AF5-4D98-87B7-82188708118A}"/>
                  </a:ext>
                </a:extLst>
              </p:cNvPr>
              <p:cNvSpPr/>
              <p:nvPr/>
            </p:nvSpPr>
            <p:spPr>
              <a:xfrm rot="2268753">
                <a:off x="3671748" y="4942631"/>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36" name="Freeform 248">
                <a:extLst>
                  <a:ext uri="{FF2B5EF4-FFF2-40B4-BE49-F238E27FC236}">
                    <a16:creationId xmlns:a16="http://schemas.microsoft.com/office/drawing/2014/main" id="{4283373B-2B36-489F-8DA5-0884690A6159}"/>
                  </a:ext>
                </a:extLst>
              </p:cNvPr>
              <p:cNvSpPr/>
              <p:nvPr/>
            </p:nvSpPr>
            <p:spPr>
              <a:xfrm rot="18740028">
                <a:off x="5288750" y="4237762"/>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37" name="Freeform 249">
                <a:extLst>
                  <a:ext uri="{FF2B5EF4-FFF2-40B4-BE49-F238E27FC236}">
                    <a16:creationId xmlns:a16="http://schemas.microsoft.com/office/drawing/2014/main" id="{1274221A-9F01-4B69-A706-896720E8F762}"/>
                  </a:ext>
                </a:extLst>
              </p:cNvPr>
              <p:cNvSpPr/>
              <p:nvPr/>
            </p:nvSpPr>
            <p:spPr>
              <a:xfrm rot="9825215">
                <a:off x="5151692" y="3977365"/>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38" name="Freeform 250">
                <a:extLst>
                  <a:ext uri="{FF2B5EF4-FFF2-40B4-BE49-F238E27FC236}">
                    <a16:creationId xmlns:a16="http://schemas.microsoft.com/office/drawing/2014/main" id="{9515A2C3-2DBF-4D4D-8859-4AE2542AD940}"/>
                  </a:ext>
                </a:extLst>
              </p:cNvPr>
              <p:cNvSpPr/>
              <p:nvPr/>
            </p:nvSpPr>
            <p:spPr>
              <a:xfrm rot="7658786">
                <a:off x="4479035" y="3381488"/>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39" name="Freeform 251">
                <a:extLst>
                  <a:ext uri="{FF2B5EF4-FFF2-40B4-BE49-F238E27FC236}">
                    <a16:creationId xmlns:a16="http://schemas.microsoft.com/office/drawing/2014/main" id="{848ED6FD-BFEB-4E50-A34F-AA19E081B32B}"/>
                  </a:ext>
                </a:extLst>
              </p:cNvPr>
              <p:cNvSpPr/>
              <p:nvPr/>
            </p:nvSpPr>
            <p:spPr>
              <a:xfrm rot="7616937">
                <a:off x="3852304" y="3296839"/>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0" name="Freeform 252">
                <a:extLst>
                  <a:ext uri="{FF2B5EF4-FFF2-40B4-BE49-F238E27FC236}">
                    <a16:creationId xmlns:a16="http://schemas.microsoft.com/office/drawing/2014/main" id="{C118D6A4-5A88-4877-9BB4-3287D4DAEACD}"/>
                  </a:ext>
                </a:extLst>
              </p:cNvPr>
              <p:cNvSpPr/>
              <p:nvPr/>
            </p:nvSpPr>
            <p:spPr>
              <a:xfrm rot="2206440">
                <a:off x="4045794" y="3352587"/>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1" name="Freeform 253">
                <a:extLst>
                  <a:ext uri="{FF2B5EF4-FFF2-40B4-BE49-F238E27FC236}">
                    <a16:creationId xmlns:a16="http://schemas.microsoft.com/office/drawing/2014/main" id="{7DE7FA4A-E4AF-467D-8736-9A1B3FE5EBF3}"/>
                  </a:ext>
                </a:extLst>
              </p:cNvPr>
              <p:cNvSpPr/>
              <p:nvPr/>
            </p:nvSpPr>
            <p:spPr>
              <a:xfrm rot="5400000">
                <a:off x="3731000" y="397381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2" name="Freeform 254">
                <a:extLst>
                  <a:ext uri="{FF2B5EF4-FFF2-40B4-BE49-F238E27FC236}">
                    <a16:creationId xmlns:a16="http://schemas.microsoft.com/office/drawing/2014/main" id="{D05B4818-6B02-4355-90A8-CBABBD28EC26}"/>
                  </a:ext>
                </a:extLst>
              </p:cNvPr>
              <p:cNvSpPr/>
              <p:nvPr/>
            </p:nvSpPr>
            <p:spPr>
              <a:xfrm rot="15309184">
                <a:off x="3753142" y="332374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3" name="Freeform 255">
                <a:extLst>
                  <a:ext uri="{FF2B5EF4-FFF2-40B4-BE49-F238E27FC236}">
                    <a16:creationId xmlns:a16="http://schemas.microsoft.com/office/drawing/2014/main" id="{623536FB-646F-4F3E-869E-1A5FC3424BBF}"/>
                  </a:ext>
                </a:extLst>
              </p:cNvPr>
              <p:cNvSpPr/>
              <p:nvPr/>
            </p:nvSpPr>
            <p:spPr>
              <a:xfrm rot="15953023">
                <a:off x="4477220" y="399409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4" name="Freeform 256">
                <a:extLst>
                  <a:ext uri="{FF2B5EF4-FFF2-40B4-BE49-F238E27FC236}">
                    <a16:creationId xmlns:a16="http://schemas.microsoft.com/office/drawing/2014/main" id="{753F2ADD-DF96-49E2-9F87-EFD462A5DD72}"/>
                  </a:ext>
                </a:extLst>
              </p:cNvPr>
              <p:cNvSpPr/>
              <p:nvPr/>
            </p:nvSpPr>
            <p:spPr>
              <a:xfrm rot="16656372">
                <a:off x="3539983" y="309238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5" name="Freeform 257">
                <a:extLst>
                  <a:ext uri="{FF2B5EF4-FFF2-40B4-BE49-F238E27FC236}">
                    <a16:creationId xmlns:a16="http://schemas.microsoft.com/office/drawing/2014/main" id="{C03E8284-7D3B-4CA8-882C-30FD2E99C7CA}"/>
                  </a:ext>
                </a:extLst>
              </p:cNvPr>
              <p:cNvSpPr/>
              <p:nvPr/>
            </p:nvSpPr>
            <p:spPr>
              <a:xfrm rot="16200000">
                <a:off x="4831951" y="369706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6" name="Freeform 258">
                <a:extLst>
                  <a:ext uri="{FF2B5EF4-FFF2-40B4-BE49-F238E27FC236}">
                    <a16:creationId xmlns:a16="http://schemas.microsoft.com/office/drawing/2014/main" id="{E007B58B-F787-4E2C-A277-9605F4408242}"/>
                  </a:ext>
                </a:extLst>
              </p:cNvPr>
              <p:cNvSpPr/>
              <p:nvPr/>
            </p:nvSpPr>
            <p:spPr>
              <a:xfrm rot="818246">
                <a:off x="3278017" y="3885569"/>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7" name="Freeform 259">
                <a:extLst>
                  <a:ext uri="{FF2B5EF4-FFF2-40B4-BE49-F238E27FC236}">
                    <a16:creationId xmlns:a16="http://schemas.microsoft.com/office/drawing/2014/main" id="{47A3A34E-98B8-4022-9716-2BC10E0905E4}"/>
                  </a:ext>
                </a:extLst>
              </p:cNvPr>
              <p:cNvSpPr/>
              <p:nvPr/>
            </p:nvSpPr>
            <p:spPr>
              <a:xfrm rot="21269131">
                <a:off x="4765716" y="345579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8" name="Freeform 260">
                <a:extLst>
                  <a:ext uri="{FF2B5EF4-FFF2-40B4-BE49-F238E27FC236}">
                    <a16:creationId xmlns:a16="http://schemas.microsoft.com/office/drawing/2014/main" id="{268C4616-0A55-4D96-9773-E3B9E7C57262}"/>
                  </a:ext>
                </a:extLst>
              </p:cNvPr>
              <p:cNvSpPr/>
              <p:nvPr/>
            </p:nvSpPr>
            <p:spPr>
              <a:xfrm rot="11109466">
                <a:off x="4633174" y="3696445"/>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9" name="Freeform 261">
                <a:extLst>
                  <a:ext uri="{FF2B5EF4-FFF2-40B4-BE49-F238E27FC236}">
                    <a16:creationId xmlns:a16="http://schemas.microsoft.com/office/drawing/2014/main" id="{1B5E93C8-1D4D-47AB-B3B6-FC510C66E5C5}"/>
                  </a:ext>
                </a:extLst>
              </p:cNvPr>
              <p:cNvSpPr/>
              <p:nvPr/>
            </p:nvSpPr>
            <p:spPr>
              <a:xfrm rot="2984069">
                <a:off x="4894848" y="387049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0" name="Freeform 262">
                <a:extLst>
                  <a:ext uri="{FF2B5EF4-FFF2-40B4-BE49-F238E27FC236}">
                    <a16:creationId xmlns:a16="http://schemas.microsoft.com/office/drawing/2014/main" id="{76C0A94E-13B1-43D6-A9F4-872CA91FB2CE}"/>
                  </a:ext>
                </a:extLst>
              </p:cNvPr>
              <p:cNvSpPr/>
              <p:nvPr/>
            </p:nvSpPr>
            <p:spPr>
              <a:xfrm rot="12687594">
                <a:off x="4004807" y="387530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1" name="Freeform 263">
                <a:extLst>
                  <a:ext uri="{FF2B5EF4-FFF2-40B4-BE49-F238E27FC236}">
                    <a16:creationId xmlns:a16="http://schemas.microsoft.com/office/drawing/2014/main" id="{B53ABF06-02C4-4400-AE2F-7F7C44CEE8B2}"/>
                  </a:ext>
                </a:extLst>
              </p:cNvPr>
              <p:cNvSpPr/>
              <p:nvPr/>
            </p:nvSpPr>
            <p:spPr>
              <a:xfrm rot="8092554">
                <a:off x="3804228" y="3647495"/>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2" name="Freeform 264">
                <a:extLst>
                  <a:ext uri="{FF2B5EF4-FFF2-40B4-BE49-F238E27FC236}">
                    <a16:creationId xmlns:a16="http://schemas.microsoft.com/office/drawing/2014/main" id="{6F586C57-F32B-4CA0-8EB9-01C42B640797}"/>
                  </a:ext>
                </a:extLst>
              </p:cNvPr>
              <p:cNvSpPr/>
              <p:nvPr/>
            </p:nvSpPr>
            <p:spPr>
              <a:xfrm rot="2232798">
                <a:off x="3438754" y="3750022"/>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3" name="Freeform 265">
                <a:extLst>
                  <a:ext uri="{FF2B5EF4-FFF2-40B4-BE49-F238E27FC236}">
                    <a16:creationId xmlns:a16="http://schemas.microsoft.com/office/drawing/2014/main" id="{E9C72B75-8958-4C34-8811-0102FFDBDA31}"/>
                  </a:ext>
                </a:extLst>
              </p:cNvPr>
              <p:cNvSpPr/>
              <p:nvPr/>
            </p:nvSpPr>
            <p:spPr>
              <a:xfrm rot="4997055">
                <a:off x="3826756" y="420493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4" name="Freeform 266">
                <a:extLst>
                  <a:ext uri="{FF2B5EF4-FFF2-40B4-BE49-F238E27FC236}">
                    <a16:creationId xmlns:a16="http://schemas.microsoft.com/office/drawing/2014/main" id="{C0C20271-BC63-4178-ABD7-2407A31B68BD}"/>
                  </a:ext>
                </a:extLst>
              </p:cNvPr>
              <p:cNvSpPr/>
              <p:nvPr/>
            </p:nvSpPr>
            <p:spPr>
              <a:xfrm rot="16200000">
                <a:off x="3275199" y="3475771"/>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5" name="Freeform 267">
                <a:extLst>
                  <a:ext uri="{FF2B5EF4-FFF2-40B4-BE49-F238E27FC236}">
                    <a16:creationId xmlns:a16="http://schemas.microsoft.com/office/drawing/2014/main" id="{B33525B1-0E3A-4214-8D2E-A2AC31767FEF}"/>
                  </a:ext>
                </a:extLst>
              </p:cNvPr>
              <p:cNvSpPr/>
              <p:nvPr/>
            </p:nvSpPr>
            <p:spPr>
              <a:xfrm rot="12687594">
                <a:off x="3438753" y="4462039"/>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6" name="Freeform 268">
                <a:extLst>
                  <a:ext uri="{FF2B5EF4-FFF2-40B4-BE49-F238E27FC236}">
                    <a16:creationId xmlns:a16="http://schemas.microsoft.com/office/drawing/2014/main" id="{BC4716B3-0846-4CB1-9218-094648230C5A}"/>
                  </a:ext>
                </a:extLst>
              </p:cNvPr>
              <p:cNvSpPr/>
              <p:nvPr/>
            </p:nvSpPr>
            <p:spPr>
              <a:xfrm rot="12687594">
                <a:off x="3582106" y="4831425"/>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7" name="Freeform 269">
                <a:extLst>
                  <a:ext uri="{FF2B5EF4-FFF2-40B4-BE49-F238E27FC236}">
                    <a16:creationId xmlns:a16="http://schemas.microsoft.com/office/drawing/2014/main" id="{D82F2F7A-3D2E-4F7D-9E7E-913F523ECCA2}"/>
                  </a:ext>
                </a:extLst>
              </p:cNvPr>
              <p:cNvSpPr/>
              <p:nvPr/>
            </p:nvSpPr>
            <p:spPr>
              <a:xfrm rot="9576708">
                <a:off x="3590963" y="4572129"/>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8" name="Freeform 270">
                <a:extLst>
                  <a:ext uri="{FF2B5EF4-FFF2-40B4-BE49-F238E27FC236}">
                    <a16:creationId xmlns:a16="http://schemas.microsoft.com/office/drawing/2014/main" id="{5D7A284B-D403-4340-9052-5CA86F130F02}"/>
                  </a:ext>
                </a:extLst>
              </p:cNvPr>
              <p:cNvSpPr/>
              <p:nvPr/>
            </p:nvSpPr>
            <p:spPr>
              <a:xfrm rot="9825215">
                <a:off x="4990700" y="4106535"/>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9" name="Freeform 271">
                <a:extLst>
                  <a:ext uri="{FF2B5EF4-FFF2-40B4-BE49-F238E27FC236}">
                    <a16:creationId xmlns:a16="http://schemas.microsoft.com/office/drawing/2014/main" id="{2B0861DC-E50D-4DE8-8103-FE86F257F555}"/>
                  </a:ext>
                </a:extLst>
              </p:cNvPr>
              <p:cNvSpPr/>
              <p:nvPr/>
            </p:nvSpPr>
            <p:spPr>
              <a:xfrm rot="2534364">
                <a:off x="4768954" y="3848627"/>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60" name="Freeform 272">
                <a:extLst>
                  <a:ext uri="{FF2B5EF4-FFF2-40B4-BE49-F238E27FC236}">
                    <a16:creationId xmlns:a16="http://schemas.microsoft.com/office/drawing/2014/main" id="{0F99338F-EEBC-45F1-AA8A-4D24D250CF39}"/>
                  </a:ext>
                </a:extLst>
              </p:cNvPr>
              <p:cNvSpPr/>
              <p:nvPr/>
            </p:nvSpPr>
            <p:spPr>
              <a:xfrm rot="7616937">
                <a:off x="4121954" y="3849750"/>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61" name="Freeform 273">
                <a:extLst>
                  <a:ext uri="{FF2B5EF4-FFF2-40B4-BE49-F238E27FC236}">
                    <a16:creationId xmlns:a16="http://schemas.microsoft.com/office/drawing/2014/main" id="{CB37D541-1FBF-460B-8F3F-D50B08229040}"/>
                  </a:ext>
                </a:extLst>
              </p:cNvPr>
              <p:cNvSpPr/>
              <p:nvPr/>
            </p:nvSpPr>
            <p:spPr>
              <a:xfrm rot="2206440">
                <a:off x="4228776" y="4227259"/>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62" name="Freeform 274">
                <a:extLst>
                  <a:ext uri="{FF2B5EF4-FFF2-40B4-BE49-F238E27FC236}">
                    <a16:creationId xmlns:a16="http://schemas.microsoft.com/office/drawing/2014/main" id="{C25593C5-14F6-4B89-A3CA-6E09AA897D55}"/>
                  </a:ext>
                </a:extLst>
              </p:cNvPr>
              <p:cNvSpPr/>
              <p:nvPr/>
            </p:nvSpPr>
            <p:spPr>
              <a:xfrm rot="7036802">
                <a:off x="3846972" y="4101781"/>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63" name="Freeform 275">
                <a:extLst>
                  <a:ext uri="{FF2B5EF4-FFF2-40B4-BE49-F238E27FC236}">
                    <a16:creationId xmlns:a16="http://schemas.microsoft.com/office/drawing/2014/main" id="{A9E98329-370F-4B0B-B2C6-803D39456B89}"/>
                  </a:ext>
                </a:extLst>
              </p:cNvPr>
              <p:cNvSpPr/>
              <p:nvPr/>
            </p:nvSpPr>
            <p:spPr>
              <a:xfrm rot="15953023">
                <a:off x="4674578" y="429744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64" name="Freeform 276">
                <a:extLst>
                  <a:ext uri="{FF2B5EF4-FFF2-40B4-BE49-F238E27FC236}">
                    <a16:creationId xmlns:a16="http://schemas.microsoft.com/office/drawing/2014/main" id="{91ACD55F-B1CC-4DF5-ABC7-FDF38673E955}"/>
                  </a:ext>
                </a:extLst>
              </p:cNvPr>
              <p:cNvSpPr/>
              <p:nvPr/>
            </p:nvSpPr>
            <p:spPr>
              <a:xfrm rot="16656372">
                <a:off x="4288122" y="447641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65" name="Freeform 277">
                <a:extLst>
                  <a:ext uri="{FF2B5EF4-FFF2-40B4-BE49-F238E27FC236}">
                    <a16:creationId xmlns:a16="http://schemas.microsoft.com/office/drawing/2014/main" id="{30AFA844-DBD3-4D20-9CF8-71EDBDA8C09C}"/>
                  </a:ext>
                </a:extLst>
              </p:cNvPr>
              <p:cNvSpPr/>
              <p:nvPr/>
            </p:nvSpPr>
            <p:spPr>
              <a:xfrm rot="818246">
                <a:off x="3743429" y="4233760"/>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66" name="Freeform 278">
                <a:extLst>
                  <a:ext uri="{FF2B5EF4-FFF2-40B4-BE49-F238E27FC236}">
                    <a16:creationId xmlns:a16="http://schemas.microsoft.com/office/drawing/2014/main" id="{FA26B1F0-F1E8-4524-9EA9-E54C7A4A4721}"/>
                  </a:ext>
                </a:extLst>
              </p:cNvPr>
              <p:cNvSpPr/>
              <p:nvPr/>
            </p:nvSpPr>
            <p:spPr>
              <a:xfrm rot="6210614">
                <a:off x="4727844" y="4558891"/>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67" name="Freeform 279">
                <a:extLst>
                  <a:ext uri="{FF2B5EF4-FFF2-40B4-BE49-F238E27FC236}">
                    <a16:creationId xmlns:a16="http://schemas.microsoft.com/office/drawing/2014/main" id="{D22B0E8C-CE1A-49E9-9039-1DAFEB17E6C0}"/>
                  </a:ext>
                </a:extLst>
              </p:cNvPr>
              <p:cNvSpPr/>
              <p:nvPr/>
            </p:nvSpPr>
            <p:spPr>
              <a:xfrm rot="12687594">
                <a:off x="4080325" y="4111669"/>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68" name="Freeform 280">
                <a:extLst>
                  <a:ext uri="{FF2B5EF4-FFF2-40B4-BE49-F238E27FC236}">
                    <a16:creationId xmlns:a16="http://schemas.microsoft.com/office/drawing/2014/main" id="{698D9E03-4D6C-436B-89C2-43E5520D2FAB}"/>
                  </a:ext>
                </a:extLst>
              </p:cNvPr>
              <p:cNvSpPr/>
              <p:nvPr/>
            </p:nvSpPr>
            <p:spPr>
              <a:xfrm rot="12687594">
                <a:off x="4528759" y="415277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69" name="Freeform 281">
                <a:extLst>
                  <a:ext uri="{FF2B5EF4-FFF2-40B4-BE49-F238E27FC236}">
                    <a16:creationId xmlns:a16="http://schemas.microsoft.com/office/drawing/2014/main" id="{D46CC9AD-40DE-4717-B0E9-FAE68A2B0986}"/>
                  </a:ext>
                </a:extLst>
              </p:cNvPr>
              <p:cNvSpPr/>
              <p:nvPr/>
            </p:nvSpPr>
            <p:spPr>
              <a:xfrm rot="8092554">
                <a:off x="4441400" y="439323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70" name="Freeform 282">
                <a:extLst>
                  <a:ext uri="{FF2B5EF4-FFF2-40B4-BE49-F238E27FC236}">
                    <a16:creationId xmlns:a16="http://schemas.microsoft.com/office/drawing/2014/main" id="{4813556A-0653-4782-8441-02C0D4DFC833}"/>
                  </a:ext>
                </a:extLst>
              </p:cNvPr>
              <p:cNvSpPr/>
              <p:nvPr/>
            </p:nvSpPr>
            <p:spPr>
              <a:xfrm rot="234133">
                <a:off x="3977936" y="3601773"/>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71" name="Freeform 283">
                <a:extLst>
                  <a:ext uri="{FF2B5EF4-FFF2-40B4-BE49-F238E27FC236}">
                    <a16:creationId xmlns:a16="http://schemas.microsoft.com/office/drawing/2014/main" id="{130437F6-DA90-4188-BD20-BD3336F8640B}"/>
                  </a:ext>
                </a:extLst>
              </p:cNvPr>
              <p:cNvSpPr/>
              <p:nvPr/>
            </p:nvSpPr>
            <p:spPr>
              <a:xfrm rot="2046085">
                <a:off x="3959021" y="443824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72" name="Freeform 284">
                <a:extLst>
                  <a:ext uri="{FF2B5EF4-FFF2-40B4-BE49-F238E27FC236}">
                    <a16:creationId xmlns:a16="http://schemas.microsoft.com/office/drawing/2014/main" id="{27423E0F-850B-4A70-A83E-A60E5C668D21}"/>
                  </a:ext>
                </a:extLst>
              </p:cNvPr>
              <p:cNvSpPr/>
              <p:nvPr/>
            </p:nvSpPr>
            <p:spPr>
              <a:xfrm rot="5753331">
                <a:off x="3407527" y="4176199"/>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73" name="Freeform 285">
                <a:extLst>
                  <a:ext uri="{FF2B5EF4-FFF2-40B4-BE49-F238E27FC236}">
                    <a16:creationId xmlns:a16="http://schemas.microsoft.com/office/drawing/2014/main" id="{8F2D99D9-80A5-4A02-AE14-43F418DD0C73}"/>
                  </a:ext>
                </a:extLst>
              </p:cNvPr>
              <p:cNvSpPr/>
              <p:nvPr/>
            </p:nvSpPr>
            <p:spPr>
              <a:xfrm rot="12687594">
                <a:off x="3926699" y="485103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74" name="Freeform 286">
                <a:extLst>
                  <a:ext uri="{FF2B5EF4-FFF2-40B4-BE49-F238E27FC236}">
                    <a16:creationId xmlns:a16="http://schemas.microsoft.com/office/drawing/2014/main" id="{0E9A195A-A729-488A-9A14-988A5BDB8690}"/>
                  </a:ext>
                </a:extLst>
              </p:cNvPr>
              <p:cNvSpPr/>
              <p:nvPr/>
            </p:nvSpPr>
            <p:spPr>
              <a:xfrm rot="9576708">
                <a:off x="4156491" y="479008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75" name="Freeform 287">
                <a:extLst>
                  <a:ext uri="{FF2B5EF4-FFF2-40B4-BE49-F238E27FC236}">
                    <a16:creationId xmlns:a16="http://schemas.microsoft.com/office/drawing/2014/main" id="{A2636D17-B97E-47F7-964F-3F60A3595986}"/>
                  </a:ext>
                </a:extLst>
              </p:cNvPr>
              <p:cNvSpPr/>
              <p:nvPr/>
            </p:nvSpPr>
            <p:spPr>
              <a:xfrm rot="2268753">
                <a:off x="3696131" y="4612031"/>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76" name="Freeform 288">
                <a:extLst>
                  <a:ext uri="{FF2B5EF4-FFF2-40B4-BE49-F238E27FC236}">
                    <a16:creationId xmlns:a16="http://schemas.microsoft.com/office/drawing/2014/main" id="{D12CE055-0B93-4F98-8F25-8DC3F83C76AE}"/>
                  </a:ext>
                </a:extLst>
              </p:cNvPr>
              <p:cNvSpPr/>
              <p:nvPr/>
            </p:nvSpPr>
            <p:spPr>
              <a:xfrm rot="18740028">
                <a:off x="4895663" y="4465022"/>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77" name="Freeform 289">
                <a:extLst>
                  <a:ext uri="{FF2B5EF4-FFF2-40B4-BE49-F238E27FC236}">
                    <a16:creationId xmlns:a16="http://schemas.microsoft.com/office/drawing/2014/main" id="{2C337394-AE9D-4813-B7A0-43D3590CCA1D}"/>
                  </a:ext>
                </a:extLst>
              </p:cNvPr>
              <p:cNvSpPr/>
              <p:nvPr/>
            </p:nvSpPr>
            <p:spPr>
              <a:xfrm rot="7943538">
                <a:off x="4577281" y="4798430"/>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78" name="Freeform 290">
                <a:extLst>
                  <a:ext uri="{FF2B5EF4-FFF2-40B4-BE49-F238E27FC236}">
                    <a16:creationId xmlns:a16="http://schemas.microsoft.com/office/drawing/2014/main" id="{E4AAAB04-F5B9-4DBF-80A7-E70E4BC1D152}"/>
                  </a:ext>
                </a:extLst>
              </p:cNvPr>
              <p:cNvSpPr/>
              <p:nvPr/>
            </p:nvSpPr>
            <p:spPr>
              <a:xfrm rot="7658786">
                <a:off x="4479035" y="4772989"/>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79" name="Freeform 291">
                <a:extLst>
                  <a:ext uri="{FF2B5EF4-FFF2-40B4-BE49-F238E27FC236}">
                    <a16:creationId xmlns:a16="http://schemas.microsoft.com/office/drawing/2014/main" id="{3395FF6B-5705-4327-953C-38836AF0EFF4}"/>
                  </a:ext>
                </a:extLst>
              </p:cNvPr>
              <p:cNvSpPr/>
              <p:nvPr/>
            </p:nvSpPr>
            <p:spPr>
              <a:xfrm rot="2206440">
                <a:off x="4302048" y="4200367"/>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80" name="Freeform 292">
                <a:extLst>
                  <a:ext uri="{FF2B5EF4-FFF2-40B4-BE49-F238E27FC236}">
                    <a16:creationId xmlns:a16="http://schemas.microsoft.com/office/drawing/2014/main" id="{B58FAAC5-F0BC-47A0-BFD2-84C7915BC73A}"/>
                  </a:ext>
                </a:extLst>
              </p:cNvPr>
              <p:cNvSpPr/>
              <p:nvPr/>
            </p:nvSpPr>
            <p:spPr>
              <a:xfrm rot="7036802">
                <a:off x="3780162" y="4092090"/>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81" name="Freeform 293">
                <a:extLst>
                  <a:ext uri="{FF2B5EF4-FFF2-40B4-BE49-F238E27FC236}">
                    <a16:creationId xmlns:a16="http://schemas.microsoft.com/office/drawing/2014/main" id="{4A13609C-76DD-4E61-B33F-0197E8F2989F}"/>
                  </a:ext>
                </a:extLst>
              </p:cNvPr>
              <p:cNvSpPr/>
              <p:nvPr/>
            </p:nvSpPr>
            <p:spPr>
              <a:xfrm rot="15953023">
                <a:off x="4599140" y="411601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82" name="Freeform 294">
                <a:extLst>
                  <a:ext uri="{FF2B5EF4-FFF2-40B4-BE49-F238E27FC236}">
                    <a16:creationId xmlns:a16="http://schemas.microsoft.com/office/drawing/2014/main" id="{027A5E43-87EF-4B63-864F-3586E487901A}"/>
                  </a:ext>
                </a:extLst>
              </p:cNvPr>
              <p:cNvSpPr/>
              <p:nvPr/>
            </p:nvSpPr>
            <p:spPr>
              <a:xfrm rot="6115352">
                <a:off x="4619765" y="4437244"/>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83" name="Freeform 295">
                <a:extLst>
                  <a:ext uri="{FF2B5EF4-FFF2-40B4-BE49-F238E27FC236}">
                    <a16:creationId xmlns:a16="http://schemas.microsoft.com/office/drawing/2014/main" id="{09FA67D9-E88F-44EB-8A56-173D3D78670D}"/>
                  </a:ext>
                </a:extLst>
              </p:cNvPr>
              <p:cNvSpPr/>
              <p:nvPr/>
            </p:nvSpPr>
            <p:spPr>
              <a:xfrm rot="10139550">
                <a:off x="4088160" y="419169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84" name="Freeform 296">
                <a:extLst>
                  <a:ext uri="{FF2B5EF4-FFF2-40B4-BE49-F238E27FC236}">
                    <a16:creationId xmlns:a16="http://schemas.microsoft.com/office/drawing/2014/main" id="{9AEB1179-A8C9-4EBB-9B21-8BB74E6A3AAE}"/>
                  </a:ext>
                </a:extLst>
              </p:cNvPr>
              <p:cNvSpPr/>
              <p:nvPr/>
            </p:nvSpPr>
            <p:spPr>
              <a:xfrm rot="7930708">
                <a:off x="4322562" y="4493791"/>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85" name="Freeform 297">
                <a:extLst>
                  <a:ext uri="{FF2B5EF4-FFF2-40B4-BE49-F238E27FC236}">
                    <a16:creationId xmlns:a16="http://schemas.microsoft.com/office/drawing/2014/main" id="{0F9F7A16-36F6-4705-B249-6B5AFBF63D23}"/>
                  </a:ext>
                </a:extLst>
              </p:cNvPr>
              <p:cNvSpPr/>
              <p:nvPr/>
            </p:nvSpPr>
            <p:spPr>
              <a:xfrm rot="12687594">
                <a:off x="3975844" y="446714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86" name="Freeform 298">
                <a:extLst>
                  <a:ext uri="{FF2B5EF4-FFF2-40B4-BE49-F238E27FC236}">
                    <a16:creationId xmlns:a16="http://schemas.microsoft.com/office/drawing/2014/main" id="{E4B17C5B-2EB3-4CCF-BB2A-74A00D5516AE}"/>
                  </a:ext>
                </a:extLst>
              </p:cNvPr>
              <p:cNvSpPr/>
              <p:nvPr/>
            </p:nvSpPr>
            <p:spPr>
              <a:xfrm rot="9576708">
                <a:off x="4124239" y="466775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87" name="Freeform 299">
                <a:extLst>
                  <a:ext uri="{FF2B5EF4-FFF2-40B4-BE49-F238E27FC236}">
                    <a16:creationId xmlns:a16="http://schemas.microsoft.com/office/drawing/2014/main" id="{4D778A77-41DE-48ED-882B-55387BE4614A}"/>
                  </a:ext>
                </a:extLst>
              </p:cNvPr>
              <p:cNvSpPr/>
              <p:nvPr/>
            </p:nvSpPr>
            <p:spPr>
              <a:xfrm rot="2268753">
                <a:off x="3819265" y="479671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88" name="Freeform 300">
                <a:extLst>
                  <a:ext uri="{FF2B5EF4-FFF2-40B4-BE49-F238E27FC236}">
                    <a16:creationId xmlns:a16="http://schemas.microsoft.com/office/drawing/2014/main" id="{D4BC57FC-A8D8-4FA4-873C-645898DE744A}"/>
                  </a:ext>
                </a:extLst>
              </p:cNvPr>
              <p:cNvSpPr/>
              <p:nvPr/>
            </p:nvSpPr>
            <p:spPr>
              <a:xfrm rot="2534364">
                <a:off x="4827040" y="355357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89" name="Freeform 301">
                <a:extLst>
                  <a:ext uri="{FF2B5EF4-FFF2-40B4-BE49-F238E27FC236}">
                    <a16:creationId xmlns:a16="http://schemas.microsoft.com/office/drawing/2014/main" id="{B59D59A1-DC19-4615-8A1A-D526E209994B}"/>
                  </a:ext>
                </a:extLst>
              </p:cNvPr>
              <p:cNvSpPr/>
              <p:nvPr/>
            </p:nvSpPr>
            <p:spPr>
              <a:xfrm rot="7616937">
                <a:off x="4180040" y="355469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90" name="Freeform 302">
                <a:extLst>
                  <a:ext uri="{FF2B5EF4-FFF2-40B4-BE49-F238E27FC236}">
                    <a16:creationId xmlns:a16="http://schemas.microsoft.com/office/drawing/2014/main" id="{1EC2984B-BD98-45B1-95B0-D1A446FB38A7}"/>
                  </a:ext>
                </a:extLst>
              </p:cNvPr>
              <p:cNvSpPr/>
              <p:nvPr/>
            </p:nvSpPr>
            <p:spPr>
              <a:xfrm rot="12687594">
                <a:off x="4586845" y="385772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91" name="Freeform 303">
                <a:extLst>
                  <a:ext uri="{FF2B5EF4-FFF2-40B4-BE49-F238E27FC236}">
                    <a16:creationId xmlns:a16="http://schemas.microsoft.com/office/drawing/2014/main" id="{C279705E-9BD7-428E-99A9-D0294FDC50B4}"/>
                  </a:ext>
                </a:extLst>
              </p:cNvPr>
              <p:cNvSpPr/>
              <p:nvPr/>
            </p:nvSpPr>
            <p:spPr>
              <a:xfrm rot="234133">
                <a:off x="3622733" y="3561473"/>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92" name="Freeform 304">
                <a:extLst>
                  <a:ext uri="{FF2B5EF4-FFF2-40B4-BE49-F238E27FC236}">
                    <a16:creationId xmlns:a16="http://schemas.microsoft.com/office/drawing/2014/main" id="{E6428F9B-524F-4F8D-A330-43DD87B86155}"/>
                  </a:ext>
                </a:extLst>
              </p:cNvPr>
              <p:cNvSpPr/>
              <p:nvPr/>
            </p:nvSpPr>
            <p:spPr>
              <a:xfrm rot="5753331">
                <a:off x="3560341" y="3703500"/>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93" name="Freeform 305">
                <a:extLst>
                  <a:ext uri="{FF2B5EF4-FFF2-40B4-BE49-F238E27FC236}">
                    <a16:creationId xmlns:a16="http://schemas.microsoft.com/office/drawing/2014/main" id="{CE4CA1E5-FE52-4938-9AD3-23F05063D932}"/>
                  </a:ext>
                </a:extLst>
              </p:cNvPr>
              <p:cNvSpPr/>
              <p:nvPr/>
            </p:nvSpPr>
            <p:spPr>
              <a:xfrm rot="17076351">
                <a:off x="3477206" y="400547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94" name="Freeform 306">
                <a:extLst>
                  <a:ext uri="{FF2B5EF4-FFF2-40B4-BE49-F238E27FC236}">
                    <a16:creationId xmlns:a16="http://schemas.microsoft.com/office/drawing/2014/main" id="{657AC2D0-C189-451D-85B0-D21594C2A5C0}"/>
                  </a:ext>
                </a:extLst>
              </p:cNvPr>
              <p:cNvSpPr/>
              <p:nvPr/>
            </p:nvSpPr>
            <p:spPr>
              <a:xfrm rot="2206440">
                <a:off x="4360134" y="390531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95" name="Freeform 307">
                <a:extLst>
                  <a:ext uri="{FF2B5EF4-FFF2-40B4-BE49-F238E27FC236}">
                    <a16:creationId xmlns:a16="http://schemas.microsoft.com/office/drawing/2014/main" id="{21BB9DDC-EE70-4074-84C3-CB2E5B02D468}"/>
                  </a:ext>
                </a:extLst>
              </p:cNvPr>
              <p:cNvSpPr/>
              <p:nvPr/>
            </p:nvSpPr>
            <p:spPr>
              <a:xfrm rot="7036802">
                <a:off x="3905058" y="380672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96" name="Freeform 308">
                <a:extLst>
                  <a:ext uri="{FF2B5EF4-FFF2-40B4-BE49-F238E27FC236}">
                    <a16:creationId xmlns:a16="http://schemas.microsoft.com/office/drawing/2014/main" id="{200CF0CE-889E-4464-9725-E95ADD1574A0}"/>
                  </a:ext>
                </a:extLst>
              </p:cNvPr>
              <p:cNvSpPr/>
              <p:nvPr/>
            </p:nvSpPr>
            <p:spPr>
              <a:xfrm rot="2474644">
                <a:off x="4657226" y="382096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97" name="Freeform 309">
                <a:extLst>
                  <a:ext uri="{FF2B5EF4-FFF2-40B4-BE49-F238E27FC236}">
                    <a16:creationId xmlns:a16="http://schemas.microsoft.com/office/drawing/2014/main" id="{CDA83AAB-FBBF-4BF1-9882-98457294DF8A}"/>
                  </a:ext>
                </a:extLst>
              </p:cNvPr>
              <p:cNvSpPr/>
              <p:nvPr/>
            </p:nvSpPr>
            <p:spPr>
              <a:xfrm rot="4997055">
                <a:off x="4097614" y="413976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98" name="Freeform 310">
                <a:extLst>
                  <a:ext uri="{FF2B5EF4-FFF2-40B4-BE49-F238E27FC236}">
                    <a16:creationId xmlns:a16="http://schemas.microsoft.com/office/drawing/2014/main" id="{1471CE75-7818-449D-8AE3-042FD9DFB7FA}"/>
                  </a:ext>
                </a:extLst>
              </p:cNvPr>
              <p:cNvSpPr/>
              <p:nvPr/>
            </p:nvSpPr>
            <p:spPr>
              <a:xfrm rot="4997055">
                <a:off x="3965191" y="426046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99" name="Freeform 311">
                <a:extLst>
                  <a:ext uri="{FF2B5EF4-FFF2-40B4-BE49-F238E27FC236}">
                    <a16:creationId xmlns:a16="http://schemas.microsoft.com/office/drawing/2014/main" id="{6664D3A1-E9D1-4D69-A7C2-572BDA7C1C4B}"/>
                  </a:ext>
                </a:extLst>
              </p:cNvPr>
              <p:cNvSpPr/>
              <p:nvPr/>
            </p:nvSpPr>
            <p:spPr>
              <a:xfrm rot="4997055">
                <a:off x="4478607" y="4290912"/>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00" name="Freeform 312">
                <a:extLst>
                  <a:ext uri="{FF2B5EF4-FFF2-40B4-BE49-F238E27FC236}">
                    <a16:creationId xmlns:a16="http://schemas.microsoft.com/office/drawing/2014/main" id="{28871D25-E4CD-4CAC-AFFE-603C3D5396CA}"/>
                  </a:ext>
                </a:extLst>
              </p:cNvPr>
              <p:cNvSpPr/>
              <p:nvPr/>
            </p:nvSpPr>
            <p:spPr>
              <a:xfrm rot="1007670">
                <a:off x="4228841" y="376415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01" name="Freeform 313">
                <a:extLst>
                  <a:ext uri="{FF2B5EF4-FFF2-40B4-BE49-F238E27FC236}">
                    <a16:creationId xmlns:a16="http://schemas.microsoft.com/office/drawing/2014/main" id="{2E44C735-6ADE-46ED-B4A3-B4A2822AA1C7}"/>
                  </a:ext>
                </a:extLst>
              </p:cNvPr>
              <p:cNvSpPr/>
              <p:nvPr/>
            </p:nvSpPr>
            <p:spPr>
              <a:xfrm rot="18740028">
                <a:off x="5100552" y="452541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02" name="Freeform 314">
                <a:extLst>
                  <a:ext uri="{FF2B5EF4-FFF2-40B4-BE49-F238E27FC236}">
                    <a16:creationId xmlns:a16="http://schemas.microsoft.com/office/drawing/2014/main" id="{15B7BCBC-55C8-4614-B7AC-4EE7E720D539}"/>
                  </a:ext>
                </a:extLst>
              </p:cNvPr>
              <p:cNvSpPr/>
              <p:nvPr/>
            </p:nvSpPr>
            <p:spPr>
              <a:xfrm rot="18740028">
                <a:off x="5062785" y="4379572"/>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03" name="Freeform 315">
                <a:extLst>
                  <a:ext uri="{FF2B5EF4-FFF2-40B4-BE49-F238E27FC236}">
                    <a16:creationId xmlns:a16="http://schemas.microsoft.com/office/drawing/2014/main" id="{5E4C9A7A-3CE8-4B57-84FE-8D9E5680BA23}"/>
                  </a:ext>
                </a:extLst>
              </p:cNvPr>
              <p:cNvSpPr/>
              <p:nvPr/>
            </p:nvSpPr>
            <p:spPr>
              <a:xfrm rot="3468516">
                <a:off x="3154593" y="437295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04" name="Freeform 316">
                <a:extLst>
                  <a:ext uri="{FF2B5EF4-FFF2-40B4-BE49-F238E27FC236}">
                    <a16:creationId xmlns:a16="http://schemas.microsoft.com/office/drawing/2014/main" id="{F4696951-AF52-475E-9BBE-E4D0038F0030}"/>
                  </a:ext>
                </a:extLst>
              </p:cNvPr>
              <p:cNvSpPr/>
              <p:nvPr/>
            </p:nvSpPr>
            <p:spPr>
              <a:xfrm rot="2526483">
                <a:off x="3294852" y="4333178"/>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05" name="Freeform 317">
                <a:extLst>
                  <a:ext uri="{FF2B5EF4-FFF2-40B4-BE49-F238E27FC236}">
                    <a16:creationId xmlns:a16="http://schemas.microsoft.com/office/drawing/2014/main" id="{BBDFAC7D-DE25-42F5-96E5-14EFA8F4AE90}"/>
                  </a:ext>
                </a:extLst>
              </p:cNvPr>
              <p:cNvSpPr/>
              <p:nvPr/>
            </p:nvSpPr>
            <p:spPr>
              <a:xfrm rot="14510377">
                <a:off x="3503450" y="440148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nvGrpSpPr>
              <p:cNvPr id="106" name="Group 105">
                <a:extLst>
                  <a:ext uri="{FF2B5EF4-FFF2-40B4-BE49-F238E27FC236}">
                    <a16:creationId xmlns:a16="http://schemas.microsoft.com/office/drawing/2014/main" id="{CFAF8EF5-069D-4276-94BB-0F6B134A631B}"/>
                  </a:ext>
                </a:extLst>
              </p:cNvPr>
              <p:cNvGrpSpPr/>
              <p:nvPr/>
            </p:nvGrpSpPr>
            <p:grpSpPr>
              <a:xfrm>
                <a:off x="2802789" y="2441246"/>
                <a:ext cx="3058957" cy="2947947"/>
                <a:chOff x="2802789" y="2441246"/>
                <a:chExt cx="3058957" cy="2947947"/>
              </a:xfrm>
            </p:grpSpPr>
            <p:grpSp>
              <p:nvGrpSpPr>
                <p:cNvPr id="110" name="Group 109">
                  <a:extLst>
                    <a:ext uri="{FF2B5EF4-FFF2-40B4-BE49-F238E27FC236}">
                      <a16:creationId xmlns:a16="http://schemas.microsoft.com/office/drawing/2014/main" id="{0343DA8E-D513-4F46-8499-45EA6825FAB6}"/>
                    </a:ext>
                  </a:extLst>
                </p:cNvPr>
                <p:cNvGrpSpPr/>
                <p:nvPr/>
              </p:nvGrpSpPr>
              <p:grpSpPr>
                <a:xfrm>
                  <a:off x="2802789" y="2441246"/>
                  <a:ext cx="3058957" cy="2947947"/>
                  <a:chOff x="2802789" y="2441246"/>
                  <a:chExt cx="3058957" cy="2947947"/>
                </a:xfrm>
              </p:grpSpPr>
              <p:sp>
                <p:nvSpPr>
                  <p:cNvPr id="114" name="Freeform 326">
                    <a:extLst>
                      <a:ext uri="{FF2B5EF4-FFF2-40B4-BE49-F238E27FC236}">
                        <a16:creationId xmlns:a16="http://schemas.microsoft.com/office/drawing/2014/main" id="{7E5815A9-ADD6-428E-9855-0BE08F7E0C6A}"/>
                      </a:ext>
                    </a:extLst>
                  </p:cNvPr>
                  <p:cNvSpPr/>
                  <p:nvPr/>
                </p:nvSpPr>
                <p:spPr>
                  <a:xfrm>
                    <a:off x="2802789" y="2441246"/>
                    <a:ext cx="2841631" cy="2947947"/>
                  </a:xfrm>
                  <a:custGeom>
                    <a:avLst/>
                    <a:gdLst>
                      <a:gd name="connsiteX0" fmla="*/ 1852654 w 3769110"/>
                      <a:gd name="connsiteY0" fmla="*/ 11 h 3483171"/>
                      <a:gd name="connsiteX1" fmla="*/ 1749287 w 3769110"/>
                      <a:gd name="connsiteY1" fmla="*/ 2138912 h 3483171"/>
                      <a:gd name="connsiteX2" fmla="*/ 0 w 3769110"/>
                      <a:gd name="connsiteY2" fmla="*/ 1089340 h 3483171"/>
                      <a:gd name="connsiteX3" fmla="*/ 1757239 w 3769110"/>
                      <a:gd name="connsiteY3" fmla="*/ 2345646 h 3483171"/>
                      <a:gd name="connsiteX4" fmla="*/ 47708 w 3769110"/>
                      <a:gd name="connsiteY4" fmla="*/ 3323656 h 3483171"/>
                      <a:gd name="connsiteX5" fmla="*/ 1900362 w 3769110"/>
                      <a:gd name="connsiteY5" fmla="*/ 2425159 h 3483171"/>
                      <a:gd name="connsiteX6" fmla="*/ 3689406 w 3769110"/>
                      <a:gd name="connsiteY6" fmla="*/ 3482682 h 3483171"/>
                      <a:gd name="connsiteX7" fmla="*/ 2027583 w 3769110"/>
                      <a:gd name="connsiteY7" fmla="*/ 2266133 h 3483171"/>
                      <a:gd name="connsiteX8" fmla="*/ 3768919 w 3769110"/>
                      <a:gd name="connsiteY8" fmla="*/ 1478954 h 3483171"/>
                      <a:gd name="connsiteX9" fmla="*/ 1900362 w 3769110"/>
                      <a:gd name="connsiteY9" fmla="*/ 2107107 h 3483171"/>
                      <a:gd name="connsiteX10" fmla="*/ 1852654 w 3769110"/>
                      <a:gd name="connsiteY10" fmla="*/ 11 h 348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69110" h="3483171">
                        <a:moveTo>
                          <a:pt x="1852654" y="11"/>
                        </a:moveTo>
                        <a:cubicBezTo>
                          <a:pt x="1827475" y="5312"/>
                          <a:pt x="2058063" y="1957357"/>
                          <a:pt x="1749287" y="2138912"/>
                        </a:cubicBezTo>
                        <a:cubicBezTo>
                          <a:pt x="1440511" y="2320467"/>
                          <a:pt x="-1325" y="1054884"/>
                          <a:pt x="0" y="1089340"/>
                        </a:cubicBezTo>
                        <a:cubicBezTo>
                          <a:pt x="1325" y="1123796"/>
                          <a:pt x="1749288" y="1973260"/>
                          <a:pt x="1757239" y="2345646"/>
                        </a:cubicBezTo>
                        <a:cubicBezTo>
                          <a:pt x="1765190" y="2718032"/>
                          <a:pt x="23854" y="3310404"/>
                          <a:pt x="47708" y="3323656"/>
                        </a:cubicBezTo>
                        <a:cubicBezTo>
                          <a:pt x="71562" y="3336908"/>
                          <a:pt x="1293412" y="2398655"/>
                          <a:pt x="1900362" y="2425159"/>
                        </a:cubicBezTo>
                        <a:cubicBezTo>
                          <a:pt x="2507312" y="2451663"/>
                          <a:pt x="3668202" y="3509186"/>
                          <a:pt x="3689406" y="3482682"/>
                        </a:cubicBezTo>
                        <a:cubicBezTo>
                          <a:pt x="3710610" y="3456178"/>
                          <a:pt x="2014331" y="2600088"/>
                          <a:pt x="2027583" y="2266133"/>
                        </a:cubicBezTo>
                        <a:cubicBezTo>
                          <a:pt x="2040835" y="1932178"/>
                          <a:pt x="3790123" y="1505458"/>
                          <a:pt x="3768919" y="1478954"/>
                        </a:cubicBezTo>
                        <a:cubicBezTo>
                          <a:pt x="3747715" y="1452450"/>
                          <a:pt x="2217089" y="2357573"/>
                          <a:pt x="1900362" y="2107107"/>
                        </a:cubicBezTo>
                        <a:cubicBezTo>
                          <a:pt x="1583635" y="1856641"/>
                          <a:pt x="1877833" y="-5290"/>
                          <a:pt x="1852654" y="11"/>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15" name="Freeform 327">
                    <a:extLst>
                      <a:ext uri="{FF2B5EF4-FFF2-40B4-BE49-F238E27FC236}">
                        <a16:creationId xmlns:a16="http://schemas.microsoft.com/office/drawing/2014/main" id="{59662872-33AE-449B-A2F8-030846910535}"/>
                      </a:ext>
                    </a:extLst>
                  </p:cNvPr>
                  <p:cNvSpPr/>
                  <p:nvPr/>
                </p:nvSpPr>
                <p:spPr>
                  <a:xfrm rot="1877907">
                    <a:off x="3020113" y="2504980"/>
                    <a:ext cx="2841633" cy="2852874"/>
                  </a:xfrm>
                  <a:custGeom>
                    <a:avLst/>
                    <a:gdLst>
                      <a:gd name="connsiteX0" fmla="*/ 1852654 w 3769110"/>
                      <a:gd name="connsiteY0" fmla="*/ 11 h 3483171"/>
                      <a:gd name="connsiteX1" fmla="*/ 1749287 w 3769110"/>
                      <a:gd name="connsiteY1" fmla="*/ 2138912 h 3483171"/>
                      <a:gd name="connsiteX2" fmla="*/ 0 w 3769110"/>
                      <a:gd name="connsiteY2" fmla="*/ 1089340 h 3483171"/>
                      <a:gd name="connsiteX3" fmla="*/ 1757239 w 3769110"/>
                      <a:gd name="connsiteY3" fmla="*/ 2345646 h 3483171"/>
                      <a:gd name="connsiteX4" fmla="*/ 47708 w 3769110"/>
                      <a:gd name="connsiteY4" fmla="*/ 3323656 h 3483171"/>
                      <a:gd name="connsiteX5" fmla="*/ 1900362 w 3769110"/>
                      <a:gd name="connsiteY5" fmla="*/ 2425159 h 3483171"/>
                      <a:gd name="connsiteX6" fmla="*/ 3689406 w 3769110"/>
                      <a:gd name="connsiteY6" fmla="*/ 3482682 h 3483171"/>
                      <a:gd name="connsiteX7" fmla="*/ 2027583 w 3769110"/>
                      <a:gd name="connsiteY7" fmla="*/ 2266133 h 3483171"/>
                      <a:gd name="connsiteX8" fmla="*/ 3768919 w 3769110"/>
                      <a:gd name="connsiteY8" fmla="*/ 1478954 h 3483171"/>
                      <a:gd name="connsiteX9" fmla="*/ 1900362 w 3769110"/>
                      <a:gd name="connsiteY9" fmla="*/ 2107107 h 3483171"/>
                      <a:gd name="connsiteX10" fmla="*/ 1852654 w 3769110"/>
                      <a:gd name="connsiteY10" fmla="*/ 11 h 3483171"/>
                      <a:gd name="connsiteX0" fmla="*/ 1852654 w 3769113"/>
                      <a:gd name="connsiteY0" fmla="*/ 11 h 3370837"/>
                      <a:gd name="connsiteX1" fmla="*/ 1749287 w 3769113"/>
                      <a:gd name="connsiteY1" fmla="*/ 2138912 h 3370837"/>
                      <a:gd name="connsiteX2" fmla="*/ 0 w 3769113"/>
                      <a:gd name="connsiteY2" fmla="*/ 1089340 h 3370837"/>
                      <a:gd name="connsiteX3" fmla="*/ 1757239 w 3769113"/>
                      <a:gd name="connsiteY3" fmla="*/ 2345646 h 3370837"/>
                      <a:gd name="connsiteX4" fmla="*/ 47708 w 3769113"/>
                      <a:gd name="connsiteY4" fmla="*/ 3323656 h 3370837"/>
                      <a:gd name="connsiteX5" fmla="*/ 1900362 w 3769113"/>
                      <a:gd name="connsiteY5" fmla="*/ 2425159 h 3370837"/>
                      <a:gd name="connsiteX6" fmla="*/ 3496186 w 3769113"/>
                      <a:gd name="connsiteY6" fmla="*/ 3370301 h 3370837"/>
                      <a:gd name="connsiteX7" fmla="*/ 2027583 w 3769113"/>
                      <a:gd name="connsiteY7" fmla="*/ 2266133 h 3370837"/>
                      <a:gd name="connsiteX8" fmla="*/ 3768919 w 3769113"/>
                      <a:gd name="connsiteY8" fmla="*/ 1478954 h 3370837"/>
                      <a:gd name="connsiteX9" fmla="*/ 1900362 w 3769113"/>
                      <a:gd name="connsiteY9" fmla="*/ 2107107 h 3370837"/>
                      <a:gd name="connsiteX10" fmla="*/ 1852654 w 3769113"/>
                      <a:gd name="connsiteY10" fmla="*/ 11 h 337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69113" h="3370837">
                        <a:moveTo>
                          <a:pt x="1852654" y="11"/>
                        </a:moveTo>
                        <a:cubicBezTo>
                          <a:pt x="1827475" y="5312"/>
                          <a:pt x="2058063" y="1957357"/>
                          <a:pt x="1749287" y="2138912"/>
                        </a:cubicBezTo>
                        <a:cubicBezTo>
                          <a:pt x="1440511" y="2320467"/>
                          <a:pt x="-1325" y="1054884"/>
                          <a:pt x="0" y="1089340"/>
                        </a:cubicBezTo>
                        <a:cubicBezTo>
                          <a:pt x="1325" y="1123796"/>
                          <a:pt x="1749288" y="1973260"/>
                          <a:pt x="1757239" y="2345646"/>
                        </a:cubicBezTo>
                        <a:cubicBezTo>
                          <a:pt x="1765190" y="2718032"/>
                          <a:pt x="23854" y="3310404"/>
                          <a:pt x="47708" y="3323656"/>
                        </a:cubicBezTo>
                        <a:cubicBezTo>
                          <a:pt x="71562" y="3336908"/>
                          <a:pt x="1325616" y="2417385"/>
                          <a:pt x="1900362" y="2425159"/>
                        </a:cubicBezTo>
                        <a:cubicBezTo>
                          <a:pt x="2475108" y="2432933"/>
                          <a:pt x="3474982" y="3396805"/>
                          <a:pt x="3496186" y="3370301"/>
                        </a:cubicBezTo>
                        <a:cubicBezTo>
                          <a:pt x="3517390" y="3343797"/>
                          <a:pt x="1982127" y="2581358"/>
                          <a:pt x="2027583" y="2266133"/>
                        </a:cubicBezTo>
                        <a:cubicBezTo>
                          <a:pt x="2073039" y="1950908"/>
                          <a:pt x="3790123" y="1505458"/>
                          <a:pt x="3768919" y="1478954"/>
                        </a:cubicBezTo>
                        <a:cubicBezTo>
                          <a:pt x="3747715" y="1452450"/>
                          <a:pt x="2217089" y="2357573"/>
                          <a:pt x="1900362" y="2107107"/>
                        </a:cubicBezTo>
                        <a:cubicBezTo>
                          <a:pt x="1583635" y="1856641"/>
                          <a:pt x="1877833" y="-5290"/>
                          <a:pt x="1852654" y="11"/>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grpSp>
              <p:nvGrpSpPr>
                <p:cNvPr id="111" name="Group 110">
                  <a:extLst>
                    <a:ext uri="{FF2B5EF4-FFF2-40B4-BE49-F238E27FC236}">
                      <a16:creationId xmlns:a16="http://schemas.microsoft.com/office/drawing/2014/main" id="{586F72AA-225C-434A-898F-9DBB74737DE7}"/>
                    </a:ext>
                  </a:extLst>
                </p:cNvPr>
                <p:cNvGrpSpPr>
                  <a:grpSpLocks noChangeAspect="1"/>
                </p:cNvGrpSpPr>
                <p:nvPr/>
              </p:nvGrpSpPr>
              <p:grpSpPr>
                <a:xfrm>
                  <a:off x="3136680" y="2919208"/>
                  <a:ext cx="2275695" cy="2253572"/>
                  <a:chOff x="2802789" y="2441246"/>
                  <a:chExt cx="3034260" cy="3004762"/>
                </a:xfrm>
                <a:solidFill>
                  <a:schemeClr val="bg1"/>
                </a:solidFill>
              </p:grpSpPr>
              <p:sp>
                <p:nvSpPr>
                  <p:cNvPr id="112" name="Freeform 324">
                    <a:extLst>
                      <a:ext uri="{FF2B5EF4-FFF2-40B4-BE49-F238E27FC236}">
                        <a16:creationId xmlns:a16="http://schemas.microsoft.com/office/drawing/2014/main" id="{E17BACEF-2891-4767-84A7-FC85F4A6BE61}"/>
                      </a:ext>
                    </a:extLst>
                  </p:cNvPr>
                  <p:cNvSpPr/>
                  <p:nvPr/>
                </p:nvSpPr>
                <p:spPr>
                  <a:xfrm>
                    <a:off x="2802789" y="2441246"/>
                    <a:ext cx="2841631" cy="2947947"/>
                  </a:xfrm>
                  <a:custGeom>
                    <a:avLst/>
                    <a:gdLst>
                      <a:gd name="connsiteX0" fmla="*/ 1852654 w 3769110"/>
                      <a:gd name="connsiteY0" fmla="*/ 11 h 3483171"/>
                      <a:gd name="connsiteX1" fmla="*/ 1749287 w 3769110"/>
                      <a:gd name="connsiteY1" fmla="*/ 2138912 h 3483171"/>
                      <a:gd name="connsiteX2" fmla="*/ 0 w 3769110"/>
                      <a:gd name="connsiteY2" fmla="*/ 1089340 h 3483171"/>
                      <a:gd name="connsiteX3" fmla="*/ 1757239 w 3769110"/>
                      <a:gd name="connsiteY3" fmla="*/ 2345646 h 3483171"/>
                      <a:gd name="connsiteX4" fmla="*/ 47708 w 3769110"/>
                      <a:gd name="connsiteY4" fmla="*/ 3323656 h 3483171"/>
                      <a:gd name="connsiteX5" fmla="*/ 1900362 w 3769110"/>
                      <a:gd name="connsiteY5" fmla="*/ 2425159 h 3483171"/>
                      <a:gd name="connsiteX6" fmla="*/ 3689406 w 3769110"/>
                      <a:gd name="connsiteY6" fmla="*/ 3482682 h 3483171"/>
                      <a:gd name="connsiteX7" fmla="*/ 2027583 w 3769110"/>
                      <a:gd name="connsiteY7" fmla="*/ 2266133 h 3483171"/>
                      <a:gd name="connsiteX8" fmla="*/ 3768919 w 3769110"/>
                      <a:gd name="connsiteY8" fmla="*/ 1478954 h 3483171"/>
                      <a:gd name="connsiteX9" fmla="*/ 1900362 w 3769110"/>
                      <a:gd name="connsiteY9" fmla="*/ 2107107 h 3483171"/>
                      <a:gd name="connsiteX10" fmla="*/ 1852654 w 3769110"/>
                      <a:gd name="connsiteY10" fmla="*/ 11 h 348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69110" h="3483171">
                        <a:moveTo>
                          <a:pt x="1852654" y="11"/>
                        </a:moveTo>
                        <a:cubicBezTo>
                          <a:pt x="1827475" y="5312"/>
                          <a:pt x="2058063" y="1957357"/>
                          <a:pt x="1749287" y="2138912"/>
                        </a:cubicBezTo>
                        <a:cubicBezTo>
                          <a:pt x="1440511" y="2320467"/>
                          <a:pt x="-1325" y="1054884"/>
                          <a:pt x="0" y="1089340"/>
                        </a:cubicBezTo>
                        <a:cubicBezTo>
                          <a:pt x="1325" y="1123796"/>
                          <a:pt x="1749288" y="1973260"/>
                          <a:pt x="1757239" y="2345646"/>
                        </a:cubicBezTo>
                        <a:cubicBezTo>
                          <a:pt x="1765190" y="2718032"/>
                          <a:pt x="23854" y="3310404"/>
                          <a:pt x="47708" y="3323656"/>
                        </a:cubicBezTo>
                        <a:cubicBezTo>
                          <a:pt x="71562" y="3336908"/>
                          <a:pt x="1293412" y="2398655"/>
                          <a:pt x="1900362" y="2425159"/>
                        </a:cubicBezTo>
                        <a:cubicBezTo>
                          <a:pt x="2507312" y="2451663"/>
                          <a:pt x="3668202" y="3509186"/>
                          <a:pt x="3689406" y="3482682"/>
                        </a:cubicBezTo>
                        <a:cubicBezTo>
                          <a:pt x="3710610" y="3456178"/>
                          <a:pt x="2014331" y="2600088"/>
                          <a:pt x="2027583" y="2266133"/>
                        </a:cubicBezTo>
                        <a:cubicBezTo>
                          <a:pt x="2040835" y="1932178"/>
                          <a:pt x="3790123" y="1505458"/>
                          <a:pt x="3768919" y="1478954"/>
                        </a:cubicBezTo>
                        <a:cubicBezTo>
                          <a:pt x="3747715" y="1452450"/>
                          <a:pt x="2217089" y="2357573"/>
                          <a:pt x="1900362" y="2107107"/>
                        </a:cubicBezTo>
                        <a:cubicBezTo>
                          <a:pt x="1583635" y="1856641"/>
                          <a:pt x="1877833" y="-5290"/>
                          <a:pt x="1852654" y="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13" name="Freeform 325">
                    <a:extLst>
                      <a:ext uri="{FF2B5EF4-FFF2-40B4-BE49-F238E27FC236}">
                        <a16:creationId xmlns:a16="http://schemas.microsoft.com/office/drawing/2014/main" id="{53A38494-DABF-43EC-B6FB-40727444AAEA}"/>
                      </a:ext>
                    </a:extLst>
                  </p:cNvPr>
                  <p:cNvSpPr/>
                  <p:nvPr/>
                </p:nvSpPr>
                <p:spPr>
                  <a:xfrm rot="1877907">
                    <a:off x="2995418" y="2498061"/>
                    <a:ext cx="2841631" cy="2947947"/>
                  </a:xfrm>
                  <a:custGeom>
                    <a:avLst/>
                    <a:gdLst>
                      <a:gd name="connsiteX0" fmla="*/ 1852654 w 3769110"/>
                      <a:gd name="connsiteY0" fmla="*/ 11 h 3483171"/>
                      <a:gd name="connsiteX1" fmla="*/ 1749287 w 3769110"/>
                      <a:gd name="connsiteY1" fmla="*/ 2138912 h 3483171"/>
                      <a:gd name="connsiteX2" fmla="*/ 0 w 3769110"/>
                      <a:gd name="connsiteY2" fmla="*/ 1089340 h 3483171"/>
                      <a:gd name="connsiteX3" fmla="*/ 1757239 w 3769110"/>
                      <a:gd name="connsiteY3" fmla="*/ 2345646 h 3483171"/>
                      <a:gd name="connsiteX4" fmla="*/ 47708 w 3769110"/>
                      <a:gd name="connsiteY4" fmla="*/ 3323656 h 3483171"/>
                      <a:gd name="connsiteX5" fmla="*/ 1900362 w 3769110"/>
                      <a:gd name="connsiteY5" fmla="*/ 2425159 h 3483171"/>
                      <a:gd name="connsiteX6" fmla="*/ 3689406 w 3769110"/>
                      <a:gd name="connsiteY6" fmla="*/ 3482682 h 3483171"/>
                      <a:gd name="connsiteX7" fmla="*/ 2027583 w 3769110"/>
                      <a:gd name="connsiteY7" fmla="*/ 2266133 h 3483171"/>
                      <a:gd name="connsiteX8" fmla="*/ 3768919 w 3769110"/>
                      <a:gd name="connsiteY8" fmla="*/ 1478954 h 3483171"/>
                      <a:gd name="connsiteX9" fmla="*/ 1900362 w 3769110"/>
                      <a:gd name="connsiteY9" fmla="*/ 2107107 h 3483171"/>
                      <a:gd name="connsiteX10" fmla="*/ 1852654 w 3769110"/>
                      <a:gd name="connsiteY10" fmla="*/ 11 h 348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69110" h="3483171">
                        <a:moveTo>
                          <a:pt x="1852654" y="11"/>
                        </a:moveTo>
                        <a:cubicBezTo>
                          <a:pt x="1827475" y="5312"/>
                          <a:pt x="2058063" y="1957357"/>
                          <a:pt x="1749287" y="2138912"/>
                        </a:cubicBezTo>
                        <a:cubicBezTo>
                          <a:pt x="1440511" y="2320467"/>
                          <a:pt x="-1325" y="1054884"/>
                          <a:pt x="0" y="1089340"/>
                        </a:cubicBezTo>
                        <a:cubicBezTo>
                          <a:pt x="1325" y="1123796"/>
                          <a:pt x="1749288" y="1973260"/>
                          <a:pt x="1757239" y="2345646"/>
                        </a:cubicBezTo>
                        <a:cubicBezTo>
                          <a:pt x="1765190" y="2718032"/>
                          <a:pt x="23854" y="3310404"/>
                          <a:pt x="47708" y="3323656"/>
                        </a:cubicBezTo>
                        <a:cubicBezTo>
                          <a:pt x="71562" y="3336908"/>
                          <a:pt x="1293412" y="2398655"/>
                          <a:pt x="1900362" y="2425159"/>
                        </a:cubicBezTo>
                        <a:cubicBezTo>
                          <a:pt x="2507312" y="2451663"/>
                          <a:pt x="3668202" y="3509186"/>
                          <a:pt x="3689406" y="3482682"/>
                        </a:cubicBezTo>
                        <a:cubicBezTo>
                          <a:pt x="3710610" y="3456178"/>
                          <a:pt x="2014331" y="2600088"/>
                          <a:pt x="2027583" y="2266133"/>
                        </a:cubicBezTo>
                        <a:cubicBezTo>
                          <a:pt x="2040835" y="1932178"/>
                          <a:pt x="3790123" y="1505458"/>
                          <a:pt x="3768919" y="1478954"/>
                        </a:cubicBezTo>
                        <a:cubicBezTo>
                          <a:pt x="3747715" y="1452450"/>
                          <a:pt x="2217089" y="2357573"/>
                          <a:pt x="1900362" y="2107107"/>
                        </a:cubicBezTo>
                        <a:cubicBezTo>
                          <a:pt x="1583635" y="1856641"/>
                          <a:pt x="1877833" y="-5290"/>
                          <a:pt x="1852654" y="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grpSp>
          <p:sp>
            <p:nvSpPr>
              <p:cNvPr id="107" name="Freeform 319">
                <a:extLst>
                  <a:ext uri="{FF2B5EF4-FFF2-40B4-BE49-F238E27FC236}">
                    <a16:creationId xmlns:a16="http://schemas.microsoft.com/office/drawing/2014/main" id="{7BBA3F21-E85A-400D-A1E5-E78DFAC8D6C7}"/>
                  </a:ext>
                </a:extLst>
              </p:cNvPr>
              <p:cNvSpPr/>
              <p:nvPr/>
            </p:nvSpPr>
            <p:spPr>
              <a:xfrm rot="6115352">
                <a:off x="3511941" y="4066115"/>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08" name="Freeform 320">
                <a:extLst>
                  <a:ext uri="{FF2B5EF4-FFF2-40B4-BE49-F238E27FC236}">
                    <a16:creationId xmlns:a16="http://schemas.microsoft.com/office/drawing/2014/main" id="{C6AE6489-1CDC-476B-B106-7819C25343D4}"/>
                  </a:ext>
                </a:extLst>
              </p:cNvPr>
              <p:cNvSpPr/>
              <p:nvPr/>
            </p:nvSpPr>
            <p:spPr>
              <a:xfrm rot="3964562">
                <a:off x="3475116" y="4435356"/>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09" name="Freeform 321">
                <a:extLst>
                  <a:ext uri="{FF2B5EF4-FFF2-40B4-BE49-F238E27FC236}">
                    <a16:creationId xmlns:a16="http://schemas.microsoft.com/office/drawing/2014/main" id="{B6B71CF0-0C17-400B-A465-BF62254C5BF9}"/>
                  </a:ext>
                </a:extLst>
              </p:cNvPr>
              <p:cNvSpPr/>
              <p:nvPr/>
            </p:nvSpPr>
            <p:spPr>
              <a:xfrm rot="7658786">
                <a:off x="3705757" y="3768619"/>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grpSp>
      <p:grpSp>
        <p:nvGrpSpPr>
          <p:cNvPr id="116" name="Group 115">
            <a:extLst>
              <a:ext uri="{FF2B5EF4-FFF2-40B4-BE49-F238E27FC236}">
                <a16:creationId xmlns:a16="http://schemas.microsoft.com/office/drawing/2014/main" id="{B2129683-0A70-4C90-9998-4B0E031A0703}"/>
              </a:ext>
            </a:extLst>
          </p:cNvPr>
          <p:cNvGrpSpPr>
            <a:grpSpLocks noChangeAspect="1"/>
          </p:cNvGrpSpPr>
          <p:nvPr userDrawn="1"/>
        </p:nvGrpSpPr>
        <p:grpSpPr>
          <a:xfrm>
            <a:off x="7564354" y="581691"/>
            <a:ext cx="1371600" cy="1371600"/>
            <a:chOff x="2365830" y="2124191"/>
            <a:chExt cx="3657600" cy="3657600"/>
          </a:xfrm>
        </p:grpSpPr>
        <p:sp>
          <p:nvSpPr>
            <p:cNvPr id="117" name="Rectangle 116">
              <a:extLst>
                <a:ext uri="{FF2B5EF4-FFF2-40B4-BE49-F238E27FC236}">
                  <a16:creationId xmlns:a16="http://schemas.microsoft.com/office/drawing/2014/main" id="{7BA4B870-7DE7-4E23-B24C-5D94FD048959}"/>
                </a:ext>
              </a:extLst>
            </p:cNvPr>
            <p:cNvSpPr/>
            <p:nvPr/>
          </p:nvSpPr>
          <p:spPr>
            <a:xfrm>
              <a:off x="2365830" y="2124191"/>
              <a:ext cx="3657600" cy="3657600"/>
            </a:xfrm>
            <a:prstGeom prst="rect">
              <a:avLst/>
            </a:pr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F7FC674B-C24B-4404-8F5D-7D28D9BBEBED}"/>
                </a:ext>
              </a:extLst>
            </p:cNvPr>
            <p:cNvGrpSpPr/>
            <p:nvPr/>
          </p:nvGrpSpPr>
          <p:grpSpPr>
            <a:xfrm rot="20711734">
              <a:off x="2970051" y="2613305"/>
              <a:ext cx="956877" cy="2816332"/>
              <a:chOff x="2885765" y="2470292"/>
              <a:chExt cx="956877" cy="2816332"/>
            </a:xfrm>
          </p:grpSpPr>
          <p:grpSp>
            <p:nvGrpSpPr>
              <p:cNvPr id="126" name="Group 125">
                <a:extLst>
                  <a:ext uri="{FF2B5EF4-FFF2-40B4-BE49-F238E27FC236}">
                    <a16:creationId xmlns:a16="http://schemas.microsoft.com/office/drawing/2014/main" id="{421C5FA5-EADE-4EAD-ABF5-9EAB1386E280}"/>
                  </a:ext>
                </a:extLst>
              </p:cNvPr>
              <p:cNvGrpSpPr/>
              <p:nvPr/>
            </p:nvGrpSpPr>
            <p:grpSpPr>
              <a:xfrm rot="21565419">
                <a:off x="2885765" y="3545129"/>
                <a:ext cx="822961" cy="1741495"/>
                <a:chOff x="2302669" y="3500438"/>
                <a:chExt cx="1371600" cy="2902493"/>
              </a:xfrm>
            </p:grpSpPr>
            <p:sp>
              <p:nvSpPr>
                <p:cNvPr id="130" name="Flowchart: Direct Access Storage 129">
                  <a:extLst>
                    <a:ext uri="{FF2B5EF4-FFF2-40B4-BE49-F238E27FC236}">
                      <a16:creationId xmlns:a16="http://schemas.microsoft.com/office/drawing/2014/main" id="{DF4A4C66-5B74-4344-8313-95F41DA45411}"/>
                    </a:ext>
                  </a:extLst>
                </p:cNvPr>
                <p:cNvSpPr/>
                <p:nvPr/>
              </p:nvSpPr>
              <p:spPr>
                <a:xfrm rot="16200000">
                  <a:off x="2759869" y="3043238"/>
                  <a:ext cx="457200" cy="1371600"/>
                </a:xfrm>
                <a:prstGeom prst="flowChartMagneticDru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lowchart: Direct Access Storage 130">
                  <a:extLst>
                    <a:ext uri="{FF2B5EF4-FFF2-40B4-BE49-F238E27FC236}">
                      <a16:creationId xmlns:a16="http://schemas.microsoft.com/office/drawing/2014/main" id="{7157F45F-C593-47A9-9A09-C5AA34EDD38F}"/>
                    </a:ext>
                  </a:extLst>
                </p:cNvPr>
                <p:cNvSpPr/>
                <p:nvPr/>
              </p:nvSpPr>
              <p:spPr>
                <a:xfrm rot="16200000">
                  <a:off x="2851309" y="3439579"/>
                  <a:ext cx="274320" cy="1140620"/>
                </a:xfrm>
                <a:prstGeom prst="flowChartMagneticDru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rapezoid 131">
                  <a:extLst>
                    <a:ext uri="{FF2B5EF4-FFF2-40B4-BE49-F238E27FC236}">
                      <a16:creationId xmlns:a16="http://schemas.microsoft.com/office/drawing/2014/main" id="{88B2815F-622C-421F-9016-5E80ACE5D4D2}"/>
                    </a:ext>
                  </a:extLst>
                </p:cNvPr>
                <p:cNvSpPr/>
                <p:nvPr/>
              </p:nvSpPr>
              <p:spPr>
                <a:xfrm rot="10800000">
                  <a:off x="2531270" y="4095940"/>
                  <a:ext cx="914400" cy="2057400"/>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CA69F1E-28E8-47E4-B194-6EEBBB9411FA}"/>
                    </a:ext>
                  </a:extLst>
                </p:cNvPr>
                <p:cNvSpPr/>
                <p:nvPr/>
              </p:nvSpPr>
              <p:spPr>
                <a:xfrm>
                  <a:off x="2761567" y="5945731"/>
                  <a:ext cx="457199"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7" name="Freeform 14">
                <a:extLst>
                  <a:ext uri="{FF2B5EF4-FFF2-40B4-BE49-F238E27FC236}">
                    <a16:creationId xmlns:a16="http://schemas.microsoft.com/office/drawing/2014/main" id="{7C9F2307-D780-446C-9F79-A4DA2CD700DB}"/>
                  </a:ext>
                </a:extLst>
              </p:cNvPr>
              <p:cNvSpPr/>
              <p:nvPr/>
            </p:nvSpPr>
            <p:spPr>
              <a:xfrm rot="21565419">
                <a:off x="2918575" y="2470292"/>
                <a:ext cx="924067" cy="1156416"/>
              </a:xfrm>
              <a:custGeom>
                <a:avLst/>
                <a:gdLst>
                  <a:gd name="connsiteX0" fmla="*/ 229243 w 1540111"/>
                  <a:gd name="connsiteY0" fmla="*/ 1862323 h 1927361"/>
                  <a:gd name="connsiteX1" fmla="*/ 643 w 1540111"/>
                  <a:gd name="connsiteY1" fmla="*/ 1424173 h 1927361"/>
                  <a:gd name="connsiteX2" fmla="*/ 267343 w 1540111"/>
                  <a:gd name="connsiteY2" fmla="*/ 752660 h 1927361"/>
                  <a:gd name="connsiteX3" fmla="*/ 767406 w 1540111"/>
                  <a:gd name="connsiteY3" fmla="*/ 390710 h 1927361"/>
                  <a:gd name="connsiteX4" fmla="*/ 757881 w 1540111"/>
                  <a:gd name="connsiteY4" fmla="*/ 4948 h 1927361"/>
                  <a:gd name="connsiteX5" fmla="*/ 1124593 w 1540111"/>
                  <a:gd name="connsiteY5" fmla="*/ 676460 h 1927361"/>
                  <a:gd name="connsiteX6" fmla="*/ 1057918 w 1540111"/>
                  <a:gd name="connsiteY6" fmla="*/ 1119373 h 1927361"/>
                  <a:gd name="connsiteX7" fmla="*/ 1324618 w 1540111"/>
                  <a:gd name="connsiteY7" fmla="*/ 838385 h 1927361"/>
                  <a:gd name="connsiteX8" fmla="*/ 1272231 w 1540111"/>
                  <a:gd name="connsiteY8" fmla="*/ 562160 h 1927361"/>
                  <a:gd name="connsiteX9" fmla="*/ 1486543 w 1540111"/>
                  <a:gd name="connsiteY9" fmla="*/ 771710 h 1927361"/>
                  <a:gd name="connsiteX10" fmla="*/ 1538931 w 1540111"/>
                  <a:gd name="connsiteY10" fmla="*/ 1052698 h 1927361"/>
                  <a:gd name="connsiteX11" fmla="*/ 1453206 w 1540111"/>
                  <a:gd name="connsiteY11" fmla="*/ 1486085 h 1927361"/>
                  <a:gd name="connsiteX12" fmla="*/ 1181743 w 1540111"/>
                  <a:gd name="connsiteY12" fmla="*/ 1886135 h 1927361"/>
                  <a:gd name="connsiteX13" fmla="*/ 229243 w 1540111"/>
                  <a:gd name="connsiteY13" fmla="*/ 1862323 h 192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0111" h="1927361">
                    <a:moveTo>
                      <a:pt x="229243" y="1862323"/>
                    </a:moveTo>
                    <a:cubicBezTo>
                      <a:pt x="32393" y="1785329"/>
                      <a:pt x="-5707" y="1609117"/>
                      <a:pt x="643" y="1424173"/>
                    </a:cubicBezTo>
                    <a:cubicBezTo>
                      <a:pt x="6993" y="1239229"/>
                      <a:pt x="139549" y="924904"/>
                      <a:pt x="267343" y="752660"/>
                    </a:cubicBezTo>
                    <a:cubicBezTo>
                      <a:pt x="395137" y="580416"/>
                      <a:pt x="685650" y="515329"/>
                      <a:pt x="767406" y="390710"/>
                    </a:cubicBezTo>
                    <a:cubicBezTo>
                      <a:pt x="849162" y="266091"/>
                      <a:pt x="698350" y="-42677"/>
                      <a:pt x="757881" y="4948"/>
                    </a:cubicBezTo>
                    <a:cubicBezTo>
                      <a:pt x="817412" y="52573"/>
                      <a:pt x="1074587" y="490722"/>
                      <a:pt x="1124593" y="676460"/>
                    </a:cubicBezTo>
                    <a:cubicBezTo>
                      <a:pt x="1174599" y="862197"/>
                      <a:pt x="1024581" y="1092385"/>
                      <a:pt x="1057918" y="1119373"/>
                    </a:cubicBezTo>
                    <a:cubicBezTo>
                      <a:pt x="1091256" y="1146360"/>
                      <a:pt x="1288899" y="931254"/>
                      <a:pt x="1324618" y="838385"/>
                    </a:cubicBezTo>
                    <a:cubicBezTo>
                      <a:pt x="1360337" y="745516"/>
                      <a:pt x="1245244" y="573272"/>
                      <a:pt x="1272231" y="562160"/>
                    </a:cubicBezTo>
                    <a:cubicBezTo>
                      <a:pt x="1299218" y="551048"/>
                      <a:pt x="1442093" y="689954"/>
                      <a:pt x="1486543" y="771710"/>
                    </a:cubicBezTo>
                    <a:cubicBezTo>
                      <a:pt x="1530993" y="853466"/>
                      <a:pt x="1544487" y="933635"/>
                      <a:pt x="1538931" y="1052698"/>
                    </a:cubicBezTo>
                    <a:cubicBezTo>
                      <a:pt x="1533375" y="1171760"/>
                      <a:pt x="1512737" y="1347179"/>
                      <a:pt x="1453206" y="1486085"/>
                    </a:cubicBezTo>
                    <a:cubicBezTo>
                      <a:pt x="1393675" y="1624991"/>
                      <a:pt x="1388118" y="1823429"/>
                      <a:pt x="1181743" y="1886135"/>
                    </a:cubicBezTo>
                    <a:cubicBezTo>
                      <a:pt x="975368" y="1948841"/>
                      <a:pt x="426093" y="1939317"/>
                      <a:pt x="229243" y="1862323"/>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15">
                <a:extLst>
                  <a:ext uri="{FF2B5EF4-FFF2-40B4-BE49-F238E27FC236}">
                    <a16:creationId xmlns:a16="http://schemas.microsoft.com/office/drawing/2014/main" id="{80CC8EA4-A5D4-4CC4-9C2F-01AF9FA406BB}"/>
                  </a:ext>
                </a:extLst>
              </p:cNvPr>
              <p:cNvSpPr/>
              <p:nvPr/>
            </p:nvSpPr>
            <p:spPr>
              <a:xfrm rot="21565419">
                <a:off x="3020090" y="2795960"/>
                <a:ext cx="763934" cy="848525"/>
              </a:xfrm>
              <a:custGeom>
                <a:avLst/>
                <a:gdLst>
                  <a:gd name="connsiteX0" fmla="*/ 143863 w 909515"/>
                  <a:gd name="connsiteY0" fmla="*/ 1139740 h 1201366"/>
                  <a:gd name="connsiteX1" fmla="*/ 988 w 909515"/>
                  <a:gd name="connsiteY1" fmla="*/ 796840 h 1201366"/>
                  <a:gd name="connsiteX2" fmla="*/ 105763 w 909515"/>
                  <a:gd name="connsiteY2" fmla="*/ 325352 h 1201366"/>
                  <a:gd name="connsiteX3" fmla="*/ 529626 w 909515"/>
                  <a:gd name="connsiteY3" fmla="*/ 1502 h 1201366"/>
                  <a:gd name="connsiteX4" fmla="*/ 448663 w 909515"/>
                  <a:gd name="connsiteY4" fmla="*/ 453940 h 1201366"/>
                  <a:gd name="connsiteX5" fmla="*/ 562963 w 909515"/>
                  <a:gd name="connsiteY5" fmla="*/ 601577 h 1201366"/>
                  <a:gd name="connsiteX6" fmla="*/ 891576 w 909515"/>
                  <a:gd name="connsiteY6" fmla="*/ 472990 h 1201366"/>
                  <a:gd name="connsiteX7" fmla="*/ 848713 w 909515"/>
                  <a:gd name="connsiteY7" fmla="*/ 896852 h 1201366"/>
                  <a:gd name="connsiteX8" fmla="*/ 701076 w 909515"/>
                  <a:gd name="connsiteY8" fmla="*/ 1177840 h 1201366"/>
                  <a:gd name="connsiteX9" fmla="*/ 143863 w 909515"/>
                  <a:gd name="connsiteY9" fmla="*/ 1139740 h 1201366"/>
                  <a:gd name="connsiteX0" fmla="*/ 300227 w 1065879"/>
                  <a:gd name="connsiteY0" fmla="*/ 1139726 h 1201980"/>
                  <a:gd name="connsiteX1" fmla="*/ 190 w 1065879"/>
                  <a:gd name="connsiteY1" fmla="*/ 782538 h 1201980"/>
                  <a:gd name="connsiteX2" fmla="*/ 262127 w 1065879"/>
                  <a:gd name="connsiteY2" fmla="*/ 325338 h 1201980"/>
                  <a:gd name="connsiteX3" fmla="*/ 685990 w 1065879"/>
                  <a:gd name="connsiteY3" fmla="*/ 1488 h 1201980"/>
                  <a:gd name="connsiteX4" fmla="*/ 605027 w 1065879"/>
                  <a:gd name="connsiteY4" fmla="*/ 453926 h 1201980"/>
                  <a:gd name="connsiteX5" fmla="*/ 719327 w 1065879"/>
                  <a:gd name="connsiteY5" fmla="*/ 601563 h 1201980"/>
                  <a:gd name="connsiteX6" fmla="*/ 1047940 w 1065879"/>
                  <a:gd name="connsiteY6" fmla="*/ 472976 h 1201980"/>
                  <a:gd name="connsiteX7" fmla="*/ 1005077 w 1065879"/>
                  <a:gd name="connsiteY7" fmla="*/ 896838 h 1201980"/>
                  <a:gd name="connsiteX8" fmla="*/ 857440 w 1065879"/>
                  <a:gd name="connsiteY8" fmla="*/ 1177826 h 1201980"/>
                  <a:gd name="connsiteX9" fmla="*/ 300227 w 1065879"/>
                  <a:gd name="connsiteY9" fmla="*/ 1139726 h 1201980"/>
                  <a:gd name="connsiteX0" fmla="*/ 301092 w 1066744"/>
                  <a:gd name="connsiteY0" fmla="*/ 1157077 h 1219331"/>
                  <a:gd name="connsiteX1" fmla="*/ 1055 w 1066744"/>
                  <a:gd name="connsiteY1" fmla="*/ 799889 h 1219331"/>
                  <a:gd name="connsiteX2" fmla="*/ 220129 w 1066744"/>
                  <a:gd name="connsiteY2" fmla="*/ 156952 h 1219331"/>
                  <a:gd name="connsiteX3" fmla="*/ 686855 w 1066744"/>
                  <a:gd name="connsiteY3" fmla="*/ 18839 h 1219331"/>
                  <a:gd name="connsiteX4" fmla="*/ 605892 w 1066744"/>
                  <a:gd name="connsiteY4" fmla="*/ 471277 h 1219331"/>
                  <a:gd name="connsiteX5" fmla="*/ 720192 w 1066744"/>
                  <a:gd name="connsiteY5" fmla="*/ 618914 h 1219331"/>
                  <a:gd name="connsiteX6" fmla="*/ 1048805 w 1066744"/>
                  <a:gd name="connsiteY6" fmla="*/ 490327 h 1219331"/>
                  <a:gd name="connsiteX7" fmla="*/ 1005942 w 1066744"/>
                  <a:gd name="connsiteY7" fmla="*/ 914189 h 1219331"/>
                  <a:gd name="connsiteX8" fmla="*/ 858305 w 1066744"/>
                  <a:gd name="connsiteY8" fmla="*/ 1195177 h 1219331"/>
                  <a:gd name="connsiteX9" fmla="*/ 301092 w 1066744"/>
                  <a:gd name="connsiteY9" fmla="*/ 1157077 h 1219331"/>
                  <a:gd name="connsiteX0" fmla="*/ 301057 w 1066709"/>
                  <a:gd name="connsiteY0" fmla="*/ 1235690 h 1297944"/>
                  <a:gd name="connsiteX1" fmla="*/ 1020 w 1066709"/>
                  <a:gd name="connsiteY1" fmla="*/ 878502 h 1297944"/>
                  <a:gd name="connsiteX2" fmla="*/ 220094 w 1066709"/>
                  <a:gd name="connsiteY2" fmla="*/ 235565 h 1297944"/>
                  <a:gd name="connsiteX3" fmla="*/ 658245 w 1066709"/>
                  <a:gd name="connsiteY3" fmla="*/ 11727 h 1297944"/>
                  <a:gd name="connsiteX4" fmla="*/ 605857 w 1066709"/>
                  <a:gd name="connsiteY4" fmla="*/ 549890 h 1297944"/>
                  <a:gd name="connsiteX5" fmla="*/ 720157 w 1066709"/>
                  <a:gd name="connsiteY5" fmla="*/ 697527 h 1297944"/>
                  <a:gd name="connsiteX6" fmla="*/ 1048770 w 1066709"/>
                  <a:gd name="connsiteY6" fmla="*/ 568940 h 1297944"/>
                  <a:gd name="connsiteX7" fmla="*/ 1005907 w 1066709"/>
                  <a:gd name="connsiteY7" fmla="*/ 992802 h 1297944"/>
                  <a:gd name="connsiteX8" fmla="*/ 858270 w 1066709"/>
                  <a:gd name="connsiteY8" fmla="*/ 1273790 h 1297944"/>
                  <a:gd name="connsiteX9" fmla="*/ 301057 w 1066709"/>
                  <a:gd name="connsiteY9" fmla="*/ 1235690 h 1297944"/>
                  <a:gd name="connsiteX0" fmla="*/ 301057 w 1066709"/>
                  <a:gd name="connsiteY0" fmla="*/ 1366504 h 1428758"/>
                  <a:gd name="connsiteX1" fmla="*/ 1020 w 1066709"/>
                  <a:gd name="connsiteY1" fmla="*/ 1009316 h 1428758"/>
                  <a:gd name="connsiteX2" fmla="*/ 220094 w 1066709"/>
                  <a:gd name="connsiteY2" fmla="*/ 366379 h 1428758"/>
                  <a:gd name="connsiteX3" fmla="*/ 658245 w 1066709"/>
                  <a:gd name="connsiteY3" fmla="*/ 142541 h 1428758"/>
                  <a:gd name="connsiteX4" fmla="*/ 777307 w 1066709"/>
                  <a:gd name="connsiteY4" fmla="*/ 28242 h 1428758"/>
                  <a:gd name="connsiteX5" fmla="*/ 605857 w 1066709"/>
                  <a:gd name="connsiteY5" fmla="*/ 680704 h 1428758"/>
                  <a:gd name="connsiteX6" fmla="*/ 720157 w 1066709"/>
                  <a:gd name="connsiteY6" fmla="*/ 828341 h 1428758"/>
                  <a:gd name="connsiteX7" fmla="*/ 1048770 w 1066709"/>
                  <a:gd name="connsiteY7" fmla="*/ 699754 h 1428758"/>
                  <a:gd name="connsiteX8" fmla="*/ 1005907 w 1066709"/>
                  <a:gd name="connsiteY8" fmla="*/ 1123616 h 1428758"/>
                  <a:gd name="connsiteX9" fmla="*/ 858270 w 1066709"/>
                  <a:gd name="connsiteY9" fmla="*/ 1404604 h 1428758"/>
                  <a:gd name="connsiteX10" fmla="*/ 301057 w 1066709"/>
                  <a:gd name="connsiteY10" fmla="*/ 1366504 h 1428758"/>
                  <a:gd name="connsiteX0" fmla="*/ 301057 w 1066709"/>
                  <a:gd name="connsiteY0" fmla="*/ 1347770 h 1410024"/>
                  <a:gd name="connsiteX1" fmla="*/ 1020 w 1066709"/>
                  <a:gd name="connsiteY1" fmla="*/ 990582 h 1410024"/>
                  <a:gd name="connsiteX2" fmla="*/ 220094 w 1066709"/>
                  <a:gd name="connsiteY2" fmla="*/ 347645 h 1410024"/>
                  <a:gd name="connsiteX3" fmla="*/ 658245 w 1066709"/>
                  <a:gd name="connsiteY3" fmla="*/ 123807 h 1410024"/>
                  <a:gd name="connsiteX4" fmla="*/ 777307 w 1066709"/>
                  <a:gd name="connsiteY4" fmla="*/ 9508 h 1410024"/>
                  <a:gd name="connsiteX5" fmla="*/ 777307 w 1066709"/>
                  <a:gd name="connsiteY5" fmla="*/ 380983 h 1410024"/>
                  <a:gd name="connsiteX6" fmla="*/ 605857 w 1066709"/>
                  <a:gd name="connsiteY6" fmla="*/ 661970 h 1410024"/>
                  <a:gd name="connsiteX7" fmla="*/ 720157 w 1066709"/>
                  <a:gd name="connsiteY7" fmla="*/ 809607 h 1410024"/>
                  <a:gd name="connsiteX8" fmla="*/ 1048770 w 1066709"/>
                  <a:gd name="connsiteY8" fmla="*/ 681020 h 1410024"/>
                  <a:gd name="connsiteX9" fmla="*/ 1005907 w 1066709"/>
                  <a:gd name="connsiteY9" fmla="*/ 1104882 h 1410024"/>
                  <a:gd name="connsiteX10" fmla="*/ 858270 w 1066709"/>
                  <a:gd name="connsiteY10" fmla="*/ 1385870 h 1410024"/>
                  <a:gd name="connsiteX11" fmla="*/ 301057 w 1066709"/>
                  <a:gd name="connsiteY11" fmla="*/ 1347770 h 1410024"/>
                  <a:gd name="connsiteX0" fmla="*/ 301057 w 1066709"/>
                  <a:gd name="connsiteY0" fmla="*/ 1347770 h 1410024"/>
                  <a:gd name="connsiteX1" fmla="*/ 1020 w 1066709"/>
                  <a:gd name="connsiteY1" fmla="*/ 990582 h 1410024"/>
                  <a:gd name="connsiteX2" fmla="*/ 220094 w 1066709"/>
                  <a:gd name="connsiteY2" fmla="*/ 347645 h 1410024"/>
                  <a:gd name="connsiteX3" fmla="*/ 658245 w 1066709"/>
                  <a:gd name="connsiteY3" fmla="*/ 123807 h 1410024"/>
                  <a:gd name="connsiteX4" fmla="*/ 777307 w 1066709"/>
                  <a:gd name="connsiteY4" fmla="*/ 9508 h 1410024"/>
                  <a:gd name="connsiteX5" fmla="*/ 777307 w 1066709"/>
                  <a:gd name="connsiteY5" fmla="*/ 380983 h 1410024"/>
                  <a:gd name="connsiteX6" fmla="*/ 748732 w 1066709"/>
                  <a:gd name="connsiteY6" fmla="*/ 619107 h 1410024"/>
                  <a:gd name="connsiteX7" fmla="*/ 720157 w 1066709"/>
                  <a:gd name="connsiteY7" fmla="*/ 809607 h 1410024"/>
                  <a:gd name="connsiteX8" fmla="*/ 1048770 w 1066709"/>
                  <a:gd name="connsiteY8" fmla="*/ 681020 h 1410024"/>
                  <a:gd name="connsiteX9" fmla="*/ 1005907 w 1066709"/>
                  <a:gd name="connsiteY9" fmla="*/ 1104882 h 1410024"/>
                  <a:gd name="connsiteX10" fmla="*/ 858270 w 1066709"/>
                  <a:gd name="connsiteY10" fmla="*/ 1385870 h 1410024"/>
                  <a:gd name="connsiteX11" fmla="*/ 301057 w 1066709"/>
                  <a:gd name="connsiteY11" fmla="*/ 1347770 h 1410024"/>
                  <a:gd name="connsiteX0" fmla="*/ 301057 w 1055662"/>
                  <a:gd name="connsiteY0" fmla="*/ 1347770 h 1410024"/>
                  <a:gd name="connsiteX1" fmla="*/ 1020 w 1055662"/>
                  <a:gd name="connsiteY1" fmla="*/ 990582 h 1410024"/>
                  <a:gd name="connsiteX2" fmla="*/ 220094 w 1055662"/>
                  <a:gd name="connsiteY2" fmla="*/ 347645 h 1410024"/>
                  <a:gd name="connsiteX3" fmla="*/ 658245 w 1055662"/>
                  <a:gd name="connsiteY3" fmla="*/ 123807 h 1410024"/>
                  <a:gd name="connsiteX4" fmla="*/ 777307 w 1055662"/>
                  <a:gd name="connsiteY4" fmla="*/ 9508 h 1410024"/>
                  <a:gd name="connsiteX5" fmla="*/ 777307 w 1055662"/>
                  <a:gd name="connsiteY5" fmla="*/ 380983 h 1410024"/>
                  <a:gd name="connsiteX6" fmla="*/ 748732 w 1055662"/>
                  <a:gd name="connsiteY6" fmla="*/ 619107 h 1410024"/>
                  <a:gd name="connsiteX7" fmla="*/ 877319 w 1055662"/>
                  <a:gd name="connsiteY7" fmla="*/ 690545 h 1410024"/>
                  <a:gd name="connsiteX8" fmla="*/ 1048770 w 1055662"/>
                  <a:gd name="connsiteY8" fmla="*/ 681020 h 1410024"/>
                  <a:gd name="connsiteX9" fmla="*/ 1005907 w 1055662"/>
                  <a:gd name="connsiteY9" fmla="*/ 1104882 h 1410024"/>
                  <a:gd name="connsiteX10" fmla="*/ 858270 w 1055662"/>
                  <a:gd name="connsiteY10" fmla="*/ 1385870 h 1410024"/>
                  <a:gd name="connsiteX11" fmla="*/ 301057 w 1055662"/>
                  <a:gd name="connsiteY11" fmla="*/ 1347770 h 1410024"/>
                  <a:gd name="connsiteX0" fmla="*/ 301057 w 1264399"/>
                  <a:gd name="connsiteY0" fmla="*/ 1347770 h 1410024"/>
                  <a:gd name="connsiteX1" fmla="*/ 1020 w 1264399"/>
                  <a:gd name="connsiteY1" fmla="*/ 990582 h 1410024"/>
                  <a:gd name="connsiteX2" fmla="*/ 220094 w 1264399"/>
                  <a:gd name="connsiteY2" fmla="*/ 347645 h 1410024"/>
                  <a:gd name="connsiteX3" fmla="*/ 658245 w 1264399"/>
                  <a:gd name="connsiteY3" fmla="*/ 123807 h 1410024"/>
                  <a:gd name="connsiteX4" fmla="*/ 777307 w 1264399"/>
                  <a:gd name="connsiteY4" fmla="*/ 9508 h 1410024"/>
                  <a:gd name="connsiteX5" fmla="*/ 777307 w 1264399"/>
                  <a:gd name="connsiteY5" fmla="*/ 380983 h 1410024"/>
                  <a:gd name="connsiteX6" fmla="*/ 748732 w 1264399"/>
                  <a:gd name="connsiteY6" fmla="*/ 619107 h 1410024"/>
                  <a:gd name="connsiteX7" fmla="*/ 877319 w 1264399"/>
                  <a:gd name="connsiteY7" fmla="*/ 690545 h 1410024"/>
                  <a:gd name="connsiteX8" fmla="*/ 1263083 w 1264399"/>
                  <a:gd name="connsiteY8" fmla="*/ 466707 h 1410024"/>
                  <a:gd name="connsiteX9" fmla="*/ 1005907 w 1264399"/>
                  <a:gd name="connsiteY9" fmla="*/ 1104882 h 1410024"/>
                  <a:gd name="connsiteX10" fmla="*/ 858270 w 1264399"/>
                  <a:gd name="connsiteY10" fmla="*/ 1385870 h 1410024"/>
                  <a:gd name="connsiteX11" fmla="*/ 301057 w 1264399"/>
                  <a:gd name="connsiteY11" fmla="*/ 1347770 h 1410024"/>
                  <a:gd name="connsiteX0" fmla="*/ 301057 w 1273223"/>
                  <a:gd name="connsiteY0" fmla="*/ 1347770 h 1414209"/>
                  <a:gd name="connsiteX1" fmla="*/ 1020 w 1273223"/>
                  <a:gd name="connsiteY1" fmla="*/ 990582 h 1414209"/>
                  <a:gd name="connsiteX2" fmla="*/ 220094 w 1273223"/>
                  <a:gd name="connsiteY2" fmla="*/ 347645 h 1414209"/>
                  <a:gd name="connsiteX3" fmla="*/ 658245 w 1273223"/>
                  <a:gd name="connsiteY3" fmla="*/ 123807 h 1414209"/>
                  <a:gd name="connsiteX4" fmla="*/ 777307 w 1273223"/>
                  <a:gd name="connsiteY4" fmla="*/ 9508 h 1414209"/>
                  <a:gd name="connsiteX5" fmla="*/ 777307 w 1273223"/>
                  <a:gd name="connsiteY5" fmla="*/ 380983 h 1414209"/>
                  <a:gd name="connsiteX6" fmla="*/ 748732 w 1273223"/>
                  <a:gd name="connsiteY6" fmla="*/ 619107 h 1414209"/>
                  <a:gd name="connsiteX7" fmla="*/ 877319 w 1273223"/>
                  <a:gd name="connsiteY7" fmla="*/ 690545 h 1414209"/>
                  <a:gd name="connsiteX8" fmla="*/ 1263083 w 1273223"/>
                  <a:gd name="connsiteY8" fmla="*/ 466707 h 1414209"/>
                  <a:gd name="connsiteX9" fmla="*/ 1153544 w 1273223"/>
                  <a:gd name="connsiteY9" fmla="*/ 1033444 h 1414209"/>
                  <a:gd name="connsiteX10" fmla="*/ 858270 w 1273223"/>
                  <a:gd name="connsiteY10" fmla="*/ 1385870 h 1414209"/>
                  <a:gd name="connsiteX11" fmla="*/ 301057 w 1273223"/>
                  <a:gd name="connsiteY11" fmla="*/ 1347770 h 1414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3223" h="1414209">
                    <a:moveTo>
                      <a:pt x="301057" y="1347770"/>
                    </a:moveTo>
                    <a:cubicBezTo>
                      <a:pt x="158182" y="1281889"/>
                      <a:pt x="14514" y="1157269"/>
                      <a:pt x="1020" y="990582"/>
                    </a:cubicBezTo>
                    <a:cubicBezTo>
                      <a:pt x="-12474" y="823895"/>
                      <a:pt x="110557" y="492108"/>
                      <a:pt x="220094" y="347645"/>
                    </a:cubicBezTo>
                    <a:cubicBezTo>
                      <a:pt x="329632" y="203183"/>
                      <a:pt x="565376" y="180163"/>
                      <a:pt x="658245" y="123807"/>
                    </a:cubicBezTo>
                    <a:cubicBezTo>
                      <a:pt x="751114" y="67451"/>
                      <a:pt x="772545" y="-30973"/>
                      <a:pt x="777307" y="9508"/>
                    </a:cubicBezTo>
                    <a:cubicBezTo>
                      <a:pt x="782069" y="49989"/>
                      <a:pt x="805882" y="272239"/>
                      <a:pt x="777307" y="380983"/>
                    </a:cubicBezTo>
                    <a:cubicBezTo>
                      <a:pt x="748732" y="489727"/>
                      <a:pt x="732063" y="567513"/>
                      <a:pt x="748732" y="619107"/>
                    </a:cubicBezTo>
                    <a:cubicBezTo>
                      <a:pt x="765401" y="670701"/>
                      <a:pt x="791594" y="715945"/>
                      <a:pt x="877319" y="690545"/>
                    </a:cubicBezTo>
                    <a:cubicBezTo>
                      <a:pt x="963044" y="665145"/>
                      <a:pt x="1217046" y="409557"/>
                      <a:pt x="1263083" y="466707"/>
                    </a:cubicBezTo>
                    <a:cubicBezTo>
                      <a:pt x="1309120" y="523857"/>
                      <a:pt x="1185294" y="915969"/>
                      <a:pt x="1153544" y="1033444"/>
                    </a:cubicBezTo>
                    <a:cubicBezTo>
                      <a:pt x="1121794" y="1150919"/>
                      <a:pt x="1000351" y="1333482"/>
                      <a:pt x="858270" y="1385870"/>
                    </a:cubicBezTo>
                    <a:cubicBezTo>
                      <a:pt x="716189" y="1438258"/>
                      <a:pt x="443932" y="1413651"/>
                      <a:pt x="301057" y="1347770"/>
                    </a:cubicBezTo>
                    <a:close/>
                  </a:path>
                </a:pathLst>
              </a:custGeom>
              <a:solidFill>
                <a:srgbClr val="FFA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16">
                <a:extLst>
                  <a:ext uri="{FF2B5EF4-FFF2-40B4-BE49-F238E27FC236}">
                    <a16:creationId xmlns:a16="http://schemas.microsoft.com/office/drawing/2014/main" id="{331E8D70-E377-4554-99E4-53A41E09D15A}"/>
                  </a:ext>
                </a:extLst>
              </p:cNvPr>
              <p:cNvSpPr/>
              <p:nvPr/>
            </p:nvSpPr>
            <p:spPr>
              <a:xfrm rot="21565419">
                <a:off x="3134739" y="2936356"/>
                <a:ext cx="580203" cy="706644"/>
              </a:xfrm>
              <a:custGeom>
                <a:avLst/>
                <a:gdLst>
                  <a:gd name="connsiteX0" fmla="*/ 143863 w 909515"/>
                  <a:gd name="connsiteY0" fmla="*/ 1139740 h 1201366"/>
                  <a:gd name="connsiteX1" fmla="*/ 988 w 909515"/>
                  <a:gd name="connsiteY1" fmla="*/ 796840 h 1201366"/>
                  <a:gd name="connsiteX2" fmla="*/ 105763 w 909515"/>
                  <a:gd name="connsiteY2" fmla="*/ 325352 h 1201366"/>
                  <a:gd name="connsiteX3" fmla="*/ 529626 w 909515"/>
                  <a:gd name="connsiteY3" fmla="*/ 1502 h 1201366"/>
                  <a:gd name="connsiteX4" fmla="*/ 448663 w 909515"/>
                  <a:gd name="connsiteY4" fmla="*/ 453940 h 1201366"/>
                  <a:gd name="connsiteX5" fmla="*/ 562963 w 909515"/>
                  <a:gd name="connsiteY5" fmla="*/ 601577 h 1201366"/>
                  <a:gd name="connsiteX6" fmla="*/ 891576 w 909515"/>
                  <a:gd name="connsiteY6" fmla="*/ 472990 h 1201366"/>
                  <a:gd name="connsiteX7" fmla="*/ 848713 w 909515"/>
                  <a:gd name="connsiteY7" fmla="*/ 896852 h 1201366"/>
                  <a:gd name="connsiteX8" fmla="*/ 701076 w 909515"/>
                  <a:gd name="connsiteY8" fmla="*/ 1177840 h 1201366"/>
                  <a:gd name="connsiteX9" fmla="*/ 143863 w 909515"/>
                  <a:gd name="connsiteY9" fmla="*/ 1139740 h 1201366"/>
                  <a:gd name="connsiteX0" fmla="*/ 300227 w 1065879"/>
                  <a:gd name="connsiteY0" fmla="*/ 1139726 h 1201980"/>
                  <a:gd name="connsiteX1" fmla="*/ 190 w 1065879"/>
                  <a:gd name="connsiteY1" fmla="*/ 782538 h 1201980"/>
                  <a:gd name="connsiteX2" fmla="*/ 262127 w 1065879"/>
                  <a:gd name="connsiteY2" fmla="*/ 325338 h 1201980"/>
                  <a:gd name="connsiteX3" fmla="*/ 685990 w 1065879"/>
                  <a:gd name="connsiteY3" fmla="*/ 1488 h 1201980"/>
                  <a:gd name="connsiteX4" fmla="*/ 605027 w 1065879"/>
                  <a:gd name="connsiteY4" fmla="*/ 453926 h 1201980"/>
                  <a:gd name="connsiteX5" fmla="*/ 719327 w 1065879"/>
                  <a:gd name="connsiteY5" fmla="*/ 601563 h 1201980"/>
                  <a:gd name="connsiteX6" fmla="*/ 1047940 w 1065879"/>
                  <a:gd name="connsiteY6" fmla="*/ 472976 h 1201980"/>
                  <a:gd name="connsiteX7" fmla="*/ 1005077 w 1065879"/>
                  <a:gd name="connsiteY7" fmla="*/ 896838 h 1201980"/>
                  <a:gd name="connsiteX8" fmla="*/ 857440 w 1065879"/>
                  <a:gd name="connsiteY8" fmla="*/ 1177826 h 1201980"/>
                  <a:gd name="connsiteX9" fmla="*/ 300227 w 1065879"/>
                  <a:gd name="connsiteY9" fmla="*/ 1139726 h 1201980"/>
                  <a:gd name="connsiteX0" fmla="*/ 301092 w 1066744"/>
                  <a:gd name="connsiteY0" fmla="*/ 1157077 h 1219331"/>
                  <a:gd name="connsiteX1" fmla="*/ 1055 w 1066744"/>
                  <a:gd name="connsiteY1" fmla="*/ 799889 h 1219331"/>
                  <a:gd name="connsiteX2" fmla="*/ 220129 w 1066744"/>
                  <a:gd name="connsiteY2" fmla="*/ 156952 h 1219331"/>
                  <a:gd name="connsiteX3" fmla="*/ 686855 w 1066744"/>
                  <a:gd name="connsiteY3" fmla="*/ 18839 h 1219331"/>
                  <a:gd name="connsiteX4" fmla="*/ 605892 w 1066744"/>
                  <a:gd name="connsiteY4" fmla="*/ 471277 h 1219331"/>
                  <a:gd name="connsiteX5" fmla="*/ 720192 w 1066744"/>
                  <a:gd name="connsiteY5" fmla="*/ 618914 h 1219331"/>
                  <a:gd name="connsiteX6" fmla="*/ 1048805 w 1066744"/>
                  <a:gd name="connsiteY6" fmla="*/ 490327 h 1219331"/>
                  <a:gd name="connsiteX7" fmla="*/ 1005942 w 1066744"/>
                  <a:gd name="connsiteY7" fmla="*/ 914189 h 1219331"/>
                  <a:gd name="connsiteX8" fmla="*/ 858305 w 1066744"/>
                  <a:gd name="connsiteY8" fmla="*/ 1195177 h 1219331"/>
                  <a:gd name="connsiteX9" fmla="*/ 301092 w 1066744"/>
                  <a:gd name="connsiteY9" fmla="*/ 1157077 h 1219331"/>
                  <a:gd name="connsiteX0" fmla="*/ 301057 w 1066709"/>
                  <a:gd name="connsiteY0" fmla="*/ 1235690 h 1297944"/>
                  <a:gd name="connsiteX1" fmla="*/ 1020 w 1066709"/>
                  <a:gd name="connsiteY1" fmla="*/ 878502 h 1297944"/>
                  <a:gd name="connsiteX2" fmla="*/ 220094 w 1066709"/>
                  <a:gd name="connsiteY2" fmla="*/ 235565 h 1297944"/>
                  <a:gd name="connsiteX3" fmla="*/ 658245 w 1066709"/>
                  <a:gd name="connsiteY3" fmla="*/ 11727 h 1297944"/>
                  <a:gd name="connsiteX4" fmla="*/ 605857 w 1066709"/>
                  <a:gd name="connsiteY4" fmla="*/ 549890 h 1297944"/>
                  <a:gd name="connsiteX5" fmla="*/ 720157 w 1066709"/>
                  <a:gd name="connsiteY5" fmla="*/ 697527 h 1297944"/>
                  <a:gd name="connsiteX6" fmla="*/ 1048770 w 1066709"/>
                  <a:gd name="connsiteY6" fmla="*/ 568940 h 1297944"/>
                  <a:gd name="connsiteX7" fmla="*/ 1005907 w 1066709"/>
                  <a:gd name="connsiteY7" fmla="*/ 992802 h 1297944"/>
                  <a:gd name="connsiteX8" fmla="*/ 858270 w 1066709"/>
                  <a:gd name="connsiteY8" fmla="*/ 1273790 h 1297944"/>
                  <a:gd name="connsiteX9" fmla="*/ 301057 w 1066709"/>
                  <a:gd name="connsiteY9" fmla="*/ 1235690 h 1297944"/>
                  <a:gd name="connsiteX0" fmla="*/ 301057 w 1066709"/>
                  <a:gd name="connsiteY0" fmla="*/ 1366504 h 1428758"/>
                  <a:gd name="connsiteX1" fmla="*/ 1020 w 1066709"/>
                  <a:gd name="connsiteY1" fmla="*/ 1009316 h 1428758"/>
                  <a:gd name="connsiteX2" fmla="*/ 220094 w 1066709"/>
                  <a:gd name="connsiteY2" fmla="*/ 366379 h 1428758"/>
                  <a:gd name="connsiteX3" fmla="*/ 658245 w 1066709"/>
                  <a:gd name="connsiteY3" fmla="*/ 142541 h 1428758"/>
                  <a:gd name="connsiteX4" fmla="*/ 777307 w 1066709"/>
                  <a:gd name="connsiteY4" fmla="*/ 28242 h 1428758"/>
                  <a:gd name="connsiteX5" fmla="*/ 605857 w 1066709"/>
                  <a:gd name="connsiteY5" fmla="*/ 680704 h 1428758"/>
                  <a:gd name="connsiteX6" fmla="*/ 720157 w 1066709"/>
                  <a:gd name="connsiteY6" fmla="*/ 828341 h 1428758"/>
                  <a:gd name="connsiteX7" fmla="*/ 1048770 w 1066709"/>
                  <a:gd name="connsiteY7" fmla="*/ 699754 h 1428758"/>
                  <a:gd name="connsiteX8" fmla="*/ 1005907 w 1066709"/>
                  <a:gd name="connsiteY8" fmla="*/ 1123616 h 1428758"/>
                  <a:gd name="connsiteX9" fmla="*/ 858270 w 1066709"/>
                  <a:gd name="connsiteY9" fmla="*/ 1404604 h 1428758"/>
                  <a:gd name="connsiteX10" fmla="*/ 301057 w 1066709"/>
                  <a:gd name="connsiteY10" fmla="*/ 1366504 h 1428758"/>
                  <a:gd name="connsiteX0" fmla="*/ 301057 w 1066709"/>
                  <a:gd name="connsiteY0" fmla="*/ 1347770 h 1410024"/>
                  <a:gd name="connsiteX1" fmla="*/ 1020 w 1066709"/>
                  <a:gd name="connsiteY1" fmla="*/ 990582 h 1410024"/>
                  <a:gd name="connsiteX2" fmla="*/ 220094 w 1066709"/>
                  <a:gd name="connsiteY2" fmla="*/ 347645 h 1410024"/>
                  <a:gd name="connsiteX3" fmla="*/ 658245 w 1066709"/>
                  <a:gd name="connsiteY3" fmla="*/ 123807 h 1410024"/>
                  <a:gd name="connsiteX4" fmla="*/ 777307 w 1066709"/>
                  <a:gd name="connsiteY4" fmla="*/ 9508 h 1410024"/>
                  <a:gd name="connsiteX5" fmla="*/ 777307 w 1066709"/>
                  <a:gd name="connsiteY5" fmla="*/ 380983 h 1410024"/>
                  <a:gd name="connsiteX6" fmla="*/ 605857 w 1066709"/>
                  <a:gd name="connsiteY6" fmla="*/ 661970 h 1410024"/>
                  <a:gd name="connsiteX7" fmla="*/ 720157 w 1066709"/>
                  <a:gd name="connsiteY7" fmla="*/ 809607 h 1410024"/>
                  <a:gd name="connsiteX8" fmla="*/ 1048770 w 1066709"/>
                  <a:gd name="connsiteY8" fmla="*/ 681020 h 1410024"/>
                  <a:gd name="connsiteX9" fmla="*/ 1005907 w 1066709"/>
                  <a:gd name="connsiteY9" fmla="*/ 1104882 h 1410024"/>
                  <a:gd name="connsiteX10" fmla="*/ 858270 w 1066709"/>
                  <a:gd name="connsiteY10" fmla="*/ 1385870 h 1410024"/>
                  <a:gd name="connsiteX11" fmla="*/ 301057 w 1066709"/>
                  <a:gd name="connsiteY11" fmla="*/ 1347770 h 1410024"/>
                  <a:gd name="connsiteX0" fmla="*/ 301057 w 1066709"/>
                  <a:gd name="connsiteY0" fmla="*/ 1347770 h 1410024"/>
                  <a:gd name="connsiteX1" fmla="*/ 1020 w 1066709"/>
                  <a:gd name="connsiteY1" fmla="*/ 990582 h 1410024"/>
                  <a:gd name="connsiteX2" fmla="*/ 220094 w 1066709"/>
                  <a:gd name="connsiteY2" fmla="*/ 347645 h 1410024"/>
                  <a:gd name="connsiteX3" fmla="*/ 658245 w 1066709"/>
                  <a:gd name="connsiteY3" fmla="*/ 123807 h 1410024"/>
                  <a:gd name="connsiteX4" fmla="*/ 777307 w 1066709"/>
                  <a:gd name="connsiteY4" fmla="*/ 9508 h 1410024"/>
                  <a:gd name="connsiteX5" fmla="*/ 777307 w 1066709"/>
                  <a:gd name="connsiteY5" fmla="*/ 380983 h 1410024"/>
                  <a:gd name="connsiteX6" fmla="*/ 748732 w 1066709"/>
                  <a:gd name="connsiteY6" fmla="*/ 619107 h 1410024"/>
                  <a:gd name="connsiteX7" fmla="*/ 720157 w 1066709"/>
                  <a:gd name="connsiteY7" fmla="*/ 809607 h 1410024"/>
                  <a:gd name="connsiteX8" fmla="*/ 1048770 w 1066709"/>
                  <a:gd name="connsiteY8" fmla="*/ 681020 h 1410024"/>
                  <a:gd name="connsiteX9" fmla="*/ 1005907 w 1066709"/>
                  <a:gd name="connsiteY9" fmla="*/ 1104882 h 1410024"/>
                  <a:gd name="connsiteX10" fmla="*/ 858270 w 1066709"/>
                  <a:gd name="connsiteY10" fmla="*/ 1385870 h 1410024"/>
                  <a:gd name="connsiteX11" fmla="*/ 301057 w 1066709"/>
                  <a:gd name="connsiteY11" fmla="*/ 1347770 h 1410024"/>
                  <a:gd name="connsiteX0" fmla="*/ 301057 w 1055662"/>
                  <a:gd name="connsiteY0" fmla="*/ 1347770 h 1410024"/>
                  <a:gd name="connsiteX1" fmla="*/ 1020 w 1055662"/>
                  <a:gd name="connsiteY1" fmla="*/ 990582 h 1410024"/>
                  <a:gd name="connsiteX2" fmla="*/ 220094 w 1055662"/>
                  <a:gd name="connsiteY2" fmla="*/ 347645 h 1410024"/>
                  <a:gd name="connsiteX3" fmla="*/ 658245 w 1055662"/>
                  <a:gd name="connsiteY3" fmla="*/ 123807 h 1410024"/>
                  <a:gd name="connsiteX4" fmla="*/ 777307 w 1055662"/>
                  <a:gd name="connsiteY4" fmla="*/ 9508 h 1410024"/>
                  <a:gd name="connsiteX5" fmla="*/ 777307 w 1055662"/>
                  <a:gd name="connsiteY5" fmla="*/ 380983 h 1410024"/>
                  <a:gd name="connsiteX6" fmla="*/ 748732 w 1055662"/>
                  <a:gd name="connsiteY6" fmla="*/ 619107 h 1410024"/>
                  <a:gd name="connsiteX7" fmla="*/ 877319 w 1055662"/>
                  <a:gd name="connsiteY7" fmla="*/ 690545 h 1410024"/>
                  <a:gd name="connsiteX8" fmla="*/ 1048770 w 1055662"/>
                  <a:gd name="connsiteY8" fmla="*/ 681020 h 1410024"/>
                  <a:gd name="connsiteX9" fmla="*/ 1005907 w 1055662"/>
                  <a:gd name="connsiteY9" fmla="*/ 1104882 h 1410024"/>
                  <a:gd name="connsiteX10" fmla="*/ 858270 w 1055662"/>
                  <a:gd name="connsiteY10" fmla="*/ 1385870 h 1410024"/>
                  <a:gd name="connsiteX11" fmla="*/ 301057 w 1055662"/>
                  <a:gd name="connsiteY11" fmla="*/ 1347770 h 1410024"/>
                  <a:gd name="connsiteX0" fmla="*/ 301057 w 1264399"/>
                  <a:gd name="connsiteY0" fmla="*/ 1347770 h 1410024"/>
                  <a:gd name="connsiteX1" fmla="*/ 1020 w 1264399"/>
                  <a:gd name="connsiteY1" fmla="*/ 990582 h 1410024"/>
                  <a:gd name="connsiteX2" fmla="*/ 220094 w 1264399"/>
                  <a:gd name="connsiteY2" fmla="*/ 347645 h 1410024"/>
                  <a:gd name="connsiteX3" fmla="*/ 658245 w 1264399"/>
                  <a:gd name="connsiteY3" fmla="*/ 123807 h 1410024"/>
                  <a:gd name="connsiteX4" fmla="*/ 777307 w 1264399"/>
                  <a:gd name="connsiteY4" fmla="*/ 9508 h 1410024"/>
                  <a:gd name="connsiteX5" fmla="*/ 777307 w 1264399"/>
                  <a:gd name="connsiteY5" fmla="*/ 380983 h 1410024"/>
                  <a:gd name="connsiteX6" fmla="*/ 748732 w 1264399"/>
                  <a:gd name="connsiteY6" fmla="*/ 619107 h 1410024"/>
                  <a:gd name="connsiteX7" fmla="*/ 877319 w 1264399"/>
                  <a:gd name="connsiteY7" fmla="*/ 690545 h 1410024"/>
                  <a:gd name="connsiteX8" fmla="*/ 1263083 w 1264399"/>
                  <a:gd name="connsiteY8" fmla="*/ 466707 h 1410024"/>
                  <a:gd name="connsiteX9" fmla="*/ 1005907 w 1264399"/>
                  <a:gd name="connsiteY9" fmla="*/ 1104882 h 1410024"/>
                  <a:gd name="connsiteX10" fmla="*/ 858270 w 1264399"/>
                  <a:gd name="connsiteY10" fmla="*/ 1385870 h 1410024"/>
                  <a:gd name="connsiteX11" fmla="*/ 301057 w 1264399"/>
                  <a:gd name="connsiteY11" fmla="*/ 1347770 h 1410024"/>
                  <a:gd name="connsiteX0" fmla="*/ 301057 w 1273223"/>
                  <a:gd name="connsiteY0" fmla="*/ 1347770 h 1414209"/>
                  <a:gd name="connsiteX1" fmla="*/ 1020 w 1273223"/>
                  <a:gd name="connsiteY1" fmla="*/ 990582 h 1414209"/>
                  <a:gd name="connsiteX2" fmla="*/ 220094 w 1273223"/>
                  <a:gd name="connsiteY2" fmla="*/ 347645 h 1414209"/>
                  <a:gd name="connsiteX3" fmla="*/ 658245 w 1273223"/>
                  <a:gd name="connsiteY3" fmla="*/ 123807 h 1414209"/>
                  <a:gd name="connsiteX4" fmla="*/ 777307 w 1273223"/>
                  <a:gd name="connsiteY4" fmla="*/ 9508 h 1414209"/>
                  <a:gd name="connsiteX5" fmla="*/ 777307 w 1273223"/>
                  <a:gd name="connsiteY5" fmla="*/ 380983 h 1414209"/>
                  <a:gd name="connsiteX6" fmla="*/ 748732 w 1273223"/>
                  <a:gd name="connsiteY6" fmla="*/ 619107 h 1414209"/>
                  <a:gd name="connsiteX7" fmla="*/ 877319 w 1273223"/>
                  <a:gd name="connsiteY7" fmla="*/ 690545 h 1414209"/>
                  <a:gd name="connsiteX8" fmla="*/ 1263083 w 1273223"/>
                  <a:gd name="connsiteY8" fmla="*/ 466707 h 1414209"/>
                  <a:gd name="connsiteX9" fmla="*/ 1153544 w 1273223"/>
                  <a:gd name="connsiteY9" fmla="*/ 1033444 h 1414209"/>
                  <a:gd name="connsiteX10" fmla="*/ 858270 w 1273223"/>
                  <a:gd name="connsiteY10" fmla="*/ 1385870 h 1414209"/>
                  <a:gd name="connsiteX11" fmla="*/ 301057 w 1273223"/>
                  <a:gd name="connsiteY11" fmla="*/ 1347770 h 1414209"/>
                  <a:gd name="connsiteX0" fmla="*/ 122511 w 1094677"/>
                  <a:gd name="connsiteY0" fmla="*/ 1347770 h 1413798"/>
                  <a:gd name="connsiteX1" fmla="*/ 27261 w 1094677"/>
                  <a:gd name="connsiteY1" fmla="*/ 1000107 h 1413798"/>
                  <a:gd name="connsiteX2" fmla="*/ 41548 w 1094677"/>
                  <a:gd name="connsiteY2" fmla="*/ 347645 h 1413798"/>
                  <a:gd name="connsiteX3" fmla="*/ 479699 w 1094677"/>
                  <a:gd name="connsiteY3" fmla="*/ 123807 h 1413798"/>
                  <a:gd name="connsiteX4" fmla="*/ 598761 w 1094677"/>
                  <a:gd name="connsiteY4" fmla="*/ 9508 h 1413798"/>
                  <a:gd name="connsiteX5" fmla="*/ 598761 w 1094677"/>
                  <a:gd name="connsiteY5" fmla="*/ 380983 h 1413798"/>
                  <a:gd name="connsiteX6" fmla="*/ 570186 w 1094677"/>
                  <a:gd name="connsiteY6" fmla="*/ 619107 h 1413798"/>
                  <a:gd name="connsiteX7" fmla="*/ 698773 w 1094677"/>
                  <a:gd name="connsiteY7" fmla="*/ 690545 h 1413798"/>
                  <a:gd name="connsiteX8" fmla="*/ 1084537 w 1094677"/>
                  <a:gd name="connsiteY8" fmla="*/ 466707 h 1413798"/>
                  <a:gd name="connsiteX9" fmla="*/ 974998 w 1094677"/>
                  <a:gd name="connsiteY9" fmla="*/ 1033444 h 1413798"/>
                  <a:gd name="connsiteX10" fmla="*/ 679724 w 1094677"/>
                  <a:gd name="connsiteY10" fmla="*/ 1385870 h 1413798"/>
                  <a:gd name="connsiteX11" fmla="*/ 122511 w 1094677"/>
                  <a:gd name="connsiteY11" fmla="*/ 1347770 h 1413798"/>
                  <a:gd name="connsiteX0" fmla="*/ 227948 w 1100101"/>
                  <a:gd name="connsiteY0" fmla="*/ 1385870 h 1432030"/>
                  <a:gd name="connsiteX1" fmla="*/ 32685 w 1100101"/>
                  <a:gd name="connsiteY1" fmla="*/ 1000107 h 1432030"/>
                  <a:gd name="connsiteX2" fmla="*/ 46972 w 1100101"/>
                  <a:gd name="connsiteY2" fmla="*/ 347645 h 1432030"/>
                  <a:gd name="connsiteX3" fmla="*/ 485123 w 1100101"/>
                  <a:gd name="connsiteY3" fmla="*/ 123807 h 1432030"/>
                  <a:gd name="connsiteX4" fmla="*/ 604185 w 1100101"/>
                  <a:gd name="connsiteY4" fmla="*/ 9508 h 1432030"/>
                  <a:gd name="connsiteX5" fmla="*/ 604185 w 1100101"/>
                  <a:gd name="connsiteY5" fmla="*/ 380983 h 1432030"/>
                  <a:gd name="connsiteX6" fmla="*/ 575610 w 1100101"/>
                  <a:gd name="connsiteY6" fmla="*/ 619107 h 1432030"/>
                  <a:gd name="connsiteX7" fmla="*/ 704197 w 1100101"/>
                  <a:gd name="connsiteY7" fmla="*/ 690545 h 1432030"/>
                  <a:gd name="connsiteX8" fmla="*/ 1089961 w 1100101"/>
                  <a:gd name="connsiteY8" fmla="*/ 466707 h 1432030"/>
                  <a:gd name="connsiteX9" fmla="*/ 980422 w 1100101"/>
                  <a:gd name="connsiteY9" fmla="*/ 1033444 h 1432030"/>
                  <a:gd name="connsiteX10" fmla="*/ 685148 w 1100101"/>
                  <a:gd name="connsiteY10" fmla="*/ 1385870 h 1432030"/>
                  <a:gd name="connsiteX11" fmla="*/ 227948 w 1100101"/>
                  <a:gd name="connsiteY11" fmla="*/ 1385870 h 1432030"/>
                  <a:gd name="connsiteX0" fmla="*/ 205947 w 1078100"/>
                  <a:gd name="connsiteY0" fmla="*/ 1389422 h 1435582"/>
                  <a:gd name="connsiteX1" fmla="*/ 10684 w 1078100"/>
                  <a:gd name="connsiteY1" fmla="*/ 1003659 h 1435582"/>
                  <a:gd name="connsiteX2" fmla="*/ 72596 w 1078100"/>
                  <a:gd name="connsiteY2" fmla="*/ 594085 h 1435582"/>
                  <a:gd name="connsiteX3" fmla="*/ 463122 w 1078100"/>
                  <a:gd name="connsiteY3" fmla="*/ 127359 h 1435582"/>
                  <a:gd name="connsiteX4" fmla="*/ 582184 w 1078100"/>
                  <a:gd name="connsiteY4" fmla="*/ 13060 h 1435582"/>
                  <a:gd name="connsiteX5" fmla="*/ 582184 w 1078100"/>
                  <a:gd name="connsiteY5" fmla="*/ 384535 h 1435582"/>
                  <a:gd name="connsiteX6" fmla="*/ 553609 w 1078100"/>
                  <a:gd name="connsiteY6" fmla="*/ 622659 h 1435582"/>
                  <a:gd name="connsiteX7" fmla="*/ 682196 w 1078100"/>
                  <a:gd name="connsiteY7" fmla="*/ 694097 h 1435582"/>
                  <a:gd name="connsiteX8" fmla="*/ 1067960 w 1078100"/>
                  <a:gd name="connsiteY8" fmla="*/ 470259 h 1435582"/>
                  <a:gd name="connsiteX9" fmla="*/ 958421 w 1078100"/>
                  <a:gd name="connsiteY9" fmla="*/ 1036996 h 1435582"/>
                  <a:gd name="connsiteX10" fmla="*/ 663147 w 1078100"/>
                  <a:gd name="connsiteY10" fmla="*/ 1389422 h 1435582"/>
                  <a:gd name="connsiteX11" fmla="*/ 205947 w 1078100"/>
                  <a:gd name="connsiteY11" fmla="*/ 1389422 h 1435582"/>
                  <a:gd name="connsiteX0" fmla="*/ 201627 w 1073780"/>
                  <a:gd name="connsiteY0" fmla="*/ 1379837 h 1425997"/>
                  <a:gd name="connsiteX1" fmla="*/ 6364 w 1073780"/>
                  <a:gd name="connsiteY1" fmla="*/ 994074 h 1425997"/>
                  <a:gd name="connsiteX2" fmla="*/ 68276 w 1073780"/>
                  <a:gd name="connsiteY2" fmla="*/ 584500 h 1425997"/>
                  <a:gd name="connsiteX3" fmla="*/ 273064 w 1073780"/>
                  <a:gd name="connsiteY3" fmla="*/ 384474 h 1425997"/>
                  <a:gd name="connsiteX4" fmla="*/ 577864 w 1073780"/>
                  <a:gd name="connsiteY4" fmla="*/ 3475 h 1425997"/>
                  <a:gd name="connsiteX5" fmla="*/ 577864 w 1073780"/>
                  <a:gd name="connsiteY5" fmla="*/ 374950 h 1425997"/>
                  <a:gd name="connsiteX6" fmla="*/ 549289 w 1073780"/>
                  <a:gd name="connsiteY6" fmla="*/ 613074 h 1425997"/>
                  <a:gd name="connsiteX7" fmla="*/ 677876 w 1073780"/>
                  <a:gd name="connsiteY7" fmla="*/ 684512 h 1425997"/>
                  <a:gd name="connsiteX8" fmla="*/ 1063640 w 1073780"/>
                  <a:gd name="connsiteY8" fmla="*/ 460674 h 1425997"/>
                  <a:gd name="connsiteX9" fmla="*/ 954101 w 1073780"/>
                  <a:gd name="connsiteY9" fmla="*/ 1027411 h 1425997"/>
                  <a:gd name="connsiteX10" fmla="*/ 658827 w 1073780"/>
                  <a:gd name="connsiteY10" fmla="*/ 1379837 h 1425997"/>
                  <a:gd name="connsiteX11" fmla="*/ 201627 w 1073780"/>
                  <a:gd name="connsiteY11" fmla="*/ 1379837 h 1425997"/>
                  <a:gd name="connsiteX0" fmla="*/ 201627 w 1073780"/>
                  <a:gd name="connsiteY0" fmla="*/ 1132449 h 1178609"/>
                  <a:gd name="connsiteX1" fmla="*/ 6364 w 1073780"/>
                  <a:gd name="connsiteY1" fmla="*/ 746686 h 1178609"/>
                  <a:gd name="connsiteX2" fmla="*/ 68276 w 1073780"/>
                  <a:gd name="connsiteY2" fmla="*/ 337112 h 1178609"/>
                  <a:gd name="connsiteX3" fmla="*/ 273064 w 1073780"/>
                  <a:gd name="connsiteY3" fmla="*/ 137086 h 1178609"/>
                  <a:gd name="connsiteX4" fmla="*/ 511189 w 1073780"/>
                  <a:gd name="connsiteY4" fmla="*/ 8500 h 1178609"/>
                  <a:gd name="connsiteX5" fmla="*/ 577864 w 1073780"/>
                  <a:gd name="connsiteY5" fmla="*/ 127562 h 1178609"/>
                  <a:gd name="connsiteX6" fmla="*/ 549289 w 1073780"/>
                  <a:gd name="connsiteY6" fmla="*/ 365686 h 1178609"/>
                  <a:gd name="connsiteX7" fmla="*/ 677876 w 1073780"/>
                  <a:gd name="connsiteY7" fmla="*/ 437124 h 1178609"/>
                  <a:gd name="connsiteX8" fmla="*/ 1063640 w 1073780"/>
                  <a:gd name="connsiteY8" fmla="*/ 213286 h 1178609"/>
                  <a:gd name="connsiteX9" fmla="*/ 954101 w 1073780"/>
                  <a:gd name="connsiteY9" fmla="*/ 780023 h 1178609"/>
                  <a:gd name="connsiteX10" fmla="*/ 658827 w 1073780"/>
                  <a:gd name="connsiteY10" fmla="*/ 1132449 h 1178609"/>
                  <a:gd name="connsiteX11" fmla="*/ 201627 w 1073780"/>
                  <a:gd name="connsiteY11" fmla="*/ 1132449 h 1178609"/>
                  <a:gd name="connsiteX0" fmla="*/ 201627 w 1073780"/>
                  <a:gd name="connsiteY0" fmla="*/ 1132449 h 1178609"/>
                  <a:gd name="connsiteX1" fmla="*/ 6364 w 1073780"/>
                  <a:gd name="connsiteY1" fmla="*/ 746686 h 1178609"/>
                  <a:gd name="connsiteX2" fmla="*/ 68276 w 1073780"/>
                  <a:gd name="connsiteY2" fmla="*/ 337112 h 1178609"/>
                  <a:gd name="connsiteX3" fmla="*/ 273064 w 1073780"/>
                  <a:gd name="connsiteY3" fmla="*/ 137086 h 1178609"/>
                  <a:gd name="connsiteX4" fmla="*/ 511189 w 1073780"/>
                  <a:gd name="connsiteY4" fmla="*/ 8500 h 1178609"/>
                  <a:gd name="connsiteX5" fmla="*/ 468327 w 1073780"/>
                  <a:gd name="connsiteY5" fmla="*/ 256149 h 1178609"/>
                  <a:gd name="connsiteX6" fmla="*/ 549289 w 1073780"/>
                  <a:gd name="connsiteY6" fmla="*/ 365686 h 1178609"/>
                  <a:gd name="connsiteX7" fmla="*/ 677876 w 1073780"/>
                  <a:gd name="connsiteY7" fmla="*/ 437124 h 1178609"/>
                  <a:gd name="connsiteX8" fmla="*/ 1063640 w 1073780"/>
                  <a:gd name="connsiteY8" fmla="*/ 213286 h 1178609"/>
                  <a:gd name="connsiteX9" fmla="*/ 954101 w 1073780"/>
                  <a:gd name="connsiteY9" fmla="*/ 780023 h 1178609"/>
                  <a:gd name="connsiteX10" fmla="*/ 658827 w 1073780"/>
                  <a:gd name="connsiteY10" fmla="*/ 1132449 h 1178609"/>
                  <a:gd name="connsiteX11" fmla="*/ 201627 w 1073780"/>
                  <a:gd name="connsiteY11" fmla="*/ 1132449 h 1178609"/>
                  <a:gd name="connsiteX0" fmla="*/ 201627 w 1073780"/>
                  <a:gd name="connsiteY0" fmla="*/ 1132449 h 1178609"/>
                  <a:gd name="connsiteX1" fmla="*/ 6364 w 1073780"/>
                  <a:gd name="connsiteY1" fmla="*/ 746686 h 1178609"/>
                  <a:gd name="connsiteX2" fmla="*/ 68276 w 1073780"/>
                  <a:gd name="connsiteY2" fmla="*/ 337112 h 1178609"/>
                  <a:gd name="connsiteX3" fmla="*/ 273064 w 1073780"/>
                  <a:gd name="connsiteY3" fmla="*/ 137086 h 1178609"/>
                  <a:gd name="connsiteX4" fmla="*/ 511189 w 1073780"/>
                  <a:gd name="connsiteY4" fmla="*/ 8500 h 1178609"/>
                  <a:gd name="connsiteX5" fmla="*/ 430227 w 1073780"/>
                  <a:gd name="connsiteY5" fmla="*/ 251386 h 1178609"/>
                  <a:gd name="connsiteX6" fmla="*/ 549289 w 1073780"/>
                  <a:gd name="connsiteY6" fmla="*/ 365686 h 1178609"/>
                  <a:gd name="connsiteX7" fmla="*/ 677876 w 1073780"/>
                  <a:gd name="connsiteY7" fmla="*/ 437124 h 1178609"/>
                  <a:gd name="connsiteX8" fmla="*/ 1063640 w 1073780"/>
                  <a:gd name="connsiteY8" fmla="*/ 213286 h 1178609"/>
                  <a:gd name="connsiteX9" fmla="*/ 954101 w 1073780"/>
                  <a:gd name="connsiteY9" fmla="*/ 780023 h 1178609"/>
                  <a:gd name="connsiteX10" fmla="*/ 658827 w 1073780"/>
                  <a:gd name="connsiteY10" fmla="*/ 1132449 h 1178609"/>
                  <a:gd name="connsiteX11" fmla="*/ 201627 w 1073780"/>
                  <a:gd name="connsiteY11" fmla="*/ 1132449 h 1178609"/>
                  <a:gd name="connsiteX0" fmla="*/ 201627 w 1073780"/>
                  <a:gd name="connsiteY0" fmla="*/ 1132449 h 1178609"/>
                  <a:gd name="connsiteX1" fmla="*/ 6364 w 1073780"/>
                  <a:gd name="connsiteY1" fmla="*/ 746686 h 1178609"/>
                  <a:gd name="connsiteX2" fmla="*/ 68276 w 1073780"/>
                  <a:gd name="connsiteY2" fmla="*/ 337112 h 1178609"/>
                  <a:gd name="connsiteX3" fmla="*/ 273064 w 1073780"/>
                  <a:gd name="connsiteY3" fmla="*/ 137086 h 1178609"/>
                  <a:gd name="connsiteX4" fmla="*/ 511189 w 1073780"/>
                  <a:gd name="connsiteY4" fmla="*/ 8500 h 1178609"/>
                  <a:gd name="connsiteX5" fmla="*/ 430227 w 1073780"/>
                  <a:gd name="connsiteY5" fmla="*/ 251386 h 1178609"/>
                  <a:gd name="connsiteX6" fmla="*/ 473089 w 1073780"/>
                  <a:gd name="connsiteY6" fmla="*/ 599048 h 1178609"/>
                  <a:gd name="connsiteX7" fmla="*/ 677876 w 1073780"/>
                  <a:gd name="connsiteY7" fmla="*/ 437124 h 1178609"/>
                  <a:gd name="connsiteX8" fmla="*/ 1063640 w 1073780"/>
                  <a:gd name="connsiteY8" fmla="*/ 213286 h 1178609"/>
                  <a:gd name="connsiteX9" fmla="*/ 954101 w 1073780"/>
                  <a:gd name="connsiteY9" fmla="*/ 780023 h 1178609"/>
                  <a:gd name="connsiteX10" fmla="*/ 658827 w 1073780"/>
                  <a:gd name="connsiteY10" fmla="*/ 1132449 h 1178609"/>
                  <a:gd name="connsiteX11" fmla="*/ 201627 w 1073780"/>
                  <a:gd name="connsiteY11" fmla="*/ 1132449 h 1178609"/>
                  <a:gd name="connsiteX0" fmla="*/ 201627 w 1070043"/>
                  <a:gd name="connsiteY0" fmla="*/ 1132449 h 1178609"/>
                  <a:gd name="connsiteX1" fmla="*/ 6364 w 1070043"/>
                  <a:gd name="connsiteY1" fmla="*/ 746686 h 1178609"/>
                  <a:gd name="connsiteX2" fmla="*/ 68276 w 1070043"/>
                  <a:gd name="connsiteY2" fmla="*/ 337112 h 1178609"/>
                  <a:gd name="connsiteX3" fmla="*/ 273064 w 1070043"/>
                  <a:gd name="connsiteY3" fmla="*/ 137086 h 1178609"/>
                  <a:gd name="connsiteX4" fmla="*/ 511189 w 1070043"/>
                  <a:gd name="connsiteY4" fmla="*/ 8500 h 1178609"/>
                  <a:gd name="connsiteX5" fmla="*/ 430227 w 1070043"/>
                  <a:gd name="connsiteY5" fmla="*/ 251386 h 1178609"/>
                  <a:gd name="connsiteX6" fmla="*/ 473089 w 1070043"/>
                  <a:gd name="connsiteY6" fmla="*/ 599048 h 1178609"/>
                  <a:gd name="connsiteX7" fmla="*/ 749313 w 1070043"/>
                  <a:gd name="connsiteY7" fmla="*/ 499037 h 1178609"/>
                  <a:gd name="connsiteX8" fmla="*/ 1063640 w 1070043"/>
                  <a:gd name="connsiteY8" fmla="*/ 213286 h 1178609"/>
                  <a:gd name="connsiteX9" fmla="*/ 954101 w 1070043"/>
                  <a:gd name="connsiteY9" fmla="*/ 780023 h 1178609"/>
                  <a:gd name="connsiteX10" fmla="*/ 658827 w 1070043"/>
                  <a:gd name="connsiteY10" fmla="*/ 1132449 h 1178609"/>
                  <a:gd name="connsiteX11" fmla="*/ 201627 w 1070043"/>
                  <a:gd name="connsiteY11" fmla="*/ 1132449 h 1178609"/>
                  <a:gd name="connsiteX0" fmla="*/ 201627 w 978815"/>
                  <a:gd name="connsiteY0" fmla="*/ 1132449 h 1178609"/>
                  <a:gd name="connsiteX1" fmla="*/ 6364 w 978815"/>
                  <a:gd name="connsiteY1" fmla="*/ 746686 h 1178609"/>
                  <a:gd name="connsiteX2" fmla="*/ 68276 w 978815"/>
                  <a:gd name="connsiteY2" fmla="*/ 337112 h 1178609"/>
                  <a:gd name="connsiteX3" fmla="*/ 273064 w 978815"/>
                  <a:gd name="connsiteY3" fmla="*/ 137086 h 1178609"/>
                  <a:gd name="connsiteX4" fmla="*/ 511189 w 978815"/>
                  <a:gd name="connsiteY4" fmla="*/ 8500 h 1178609"/>
                  <a:gd name="connsiteX5" fmla="*/ 430227 w 978815"/>
                  <a:gd name="connsiteY5" fmla="*/ 251386 h 1178609"/>
                  <a:gd name="connsiteX6" fmla="*/ 473089 w 978815"/>
                  <a:gd name="connsiteY6" fmla="*/ 599048 h 1178609"/>
                  <a:gd name="connsiteX7" fmla="*/ 749313 w 978815"/>
                  <a:gd name="connsiteY7" fmla="*/ 499037 h 1178609"/>
                  <a:gd name="connsiteX8" fmla="*/ 954103 w 978815"/>
                  <a:gd name="connsiteY8" fmla="*/ 327586 h 1178609"/>
                  <a:gd name="connsiteX9" fmla="*/ 954101 w 978815"/>
                  <a:gd name="connsiteY9" fmla="*/ 780023 h 1178609"/>
                  <a:gd name="connsiteX10" fmla="*/ 658827 w 978815"/>
                  <a:gd name="connsiteY10" fmla="*/ 1132449 h 1178609"/>
                  <a:gd name="connsiteX11" fmla="*/ 201627 w 978815"/>
                  <a:gd name="connsiteY11" fmla="*/ 1132449 h 1178609"/>
                  <a:gd name="connsiteX0" fmla="*/ 201627 w 957851"/>
                  <a:gd name="connsiteY0" fmla="*/ 1132449 h 1177741"/>
                  <a:gd name="connsiteX1" fmla="*/ 6364 w 957851"/>
                  <a:gd name="connsiteY1" fmla="*/ 746686 h 1177741"/>
                  <a:gd name="connsiteX2" fmla="*/ 68276 w 957851"/>
                  <a:gd name="connsiteY2" fmla="*/ 337112 h 1177741"/>
                  <a:gd name="connsiteX3" fmla="*/ 273064 w 957851"/>
                  <a:gd name="connsiteY3" fmla="*/ 137086 h 1177741"/>
                  <a:gd name="connsiteX4" fmla="*/ 511189 w 957851"/>
                  <a:gd name="connsiteY4" fmla="*/ 8500 h 1177741"/>
                  <a:gd name="connsiteX5" fmla="*/ 430227 w 957851"/>
                  <a:gd name="connsiteY5" fmla="*/ 251386 h 1177741"/>
                  <a:gd name="connsiteX6" fmla="*/ 473089 w 957851"/>
                  <a:gd name="connsiteY6" fmla="*/ 599048 h 1177741"/>
                  <a:gd name="connsiteX7" fmla="*/ 749313 w 957851"/>
                  <a:gd name="connsiteY7" fmla="*/ 499037 h 1177741"/>
                  <a:gd name="connsiteX8" fmla="*/ 954103 w 957851"/>
                  <a:gd name="connsiteY8" fmla="*/ 327586 h 1177741"/>
                  <a:gd name="connsiteX9" fmla="*/ 873138 w 957851"/>
                  <a:gd name="connsiteY9" fmla="*/ 794310 h 1177741"/>
                  <a:gd name="connsiteX10" fmla="*/ 658827 w 957851"/>
                  <a:gd name="connsiteY10" fmla="*/ 1132449 h 1177741"/>
                  <a:gd name="connsiteX11" fmla="*/ 201627 w 957851"/>
                  <a:gd name="connsiteY11" fmla="*/ 1132449 h 1177741"/>
                  <a:gd name="connsiteX0" fmla="*/ 201627 w 967005"/>
                  <a:gd name="connsiteY0" fmla="*/ 1132449 h 1177741"/>
                  <a:gd name="connsiteX1" fmla="*/ 6364 w 967005"/>
                  <a:gd name="connsiteY1" fmla="*/ 746686 h 1177741"/>
                  <a:gd name="connsiteX2" fmla="*/ 68276 w 967005"/>
                  <a:gd name="connsiteY2" fmla="*/ 337112 h 1177741"/>
                  <a:gd name="connsiteX3" fmla="*/ 273064 w 967005"/>
                  <a:gd name="connsiteY3" fmla="*/ 137086 h 1177741"/>
                  <a:gd name="connsiteX4" fmla="*/ 511189 w 967005"/>
                  <a:gd name="connsiteY4" fmla="*/ 8500 h 1177741"/>
                  <a:gd name="connsiteX5" fmla="*/ 430227 w 967005"/>
                  <a:gd name="connsiteY5" fmla="*/ 251386 h 1177741"/>
                  <a:gd name="connsiteX6" fmla="*/ 473089 w 967005"/>
                  <a:gd name="connsiteY6" fmla="*/ 599048 h 1177741"/>
                  <a:gd name="connsiteX7" fmla="*/ 749313 w 967005"/>
                  <a:gd name="connsiteY7" fmla="*/ 499037 h 1177741"/>
                  <a:gd name="connsiteX8" fmla="*/ 963628 w 967005"/>
                  <a:gd name="connsiteY8" fmla="*/ 451411 h 1177741"/>
                  <a:gd name="connsiteX9" fmla="*/ 873138 w 967005"/>
                  <a:gd name="connsiteY9" fmla="*/ 794310 h 1177741"/>
                  <a:gd name="connsiteX10" fmla="*/ 658827 w 967005"/>
                  <a:gd name="connsiteY10" fmla="*/ 1132449 h 1177741"/>
                  <a:gd name="connsiteX11" fmla="*/ 201627 w 967005"/>
                  <a:gd name="connsiteY11" fmla="*/ 1132449 h 1177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7005" h="1177741">
                    <a:moveTo>
                      <a:pt x="201627" y="1132449"/>
                    </a:moveTo>
                    <a:cubicBezTo>
                      <a:pt x="92883" y="1068155"/>
                      <a:pt x="28589" y="879242"/>
                      <a:pt x="6364" y="746686"/>
                    </a:cubicBezTo>
                    <a:cubicBezTo>
                      <a:pt x="-15861" y="614130"/>
                      <a:pt x="23826" y="438712"/>
                      <a:pt x="68276" y="337112"/>
                    </a:cubicBezTo>
                    <a:cubicBezTo>
                      <a:pt x="112726" y="235512"/>
                      <a:pt x="199245" y="191855"/>
                      <a:pt x="273064" y="137086"/>
                    </a:cubicBezTo>
                    <a:cubicBezTo>
                      <a:pt x="346883" y="82317"/>
                      <a:pt x="506427" y="-31981"/>
                      <a:pt x="511189" y="8500"/>
                    </a:cubicBezTo>
                    <a:cubicBezTo>
                      <a:pt x="515951" y="48981"/>
                      <a:pt x="458802" y="142642"/>
                      <a:pt x="430227" y="251386"/>
                    </a:cubicBezTo>
                    <a:cubicBezTo>
                      <a:pt x="401652" y="360130"/>
                      <a:pt x="419908" y="557773"/>
                      <a:pt x="473089" y="599048"/>
                    </a:cubicBezTo>
                    <a:cubicBezTo>
                      <a:pt x="526270" y="640323"/>
                      <a:pt x="667557" y="523643"/>
                      <a:pt x="749313" y="499037"/>
                    </a:cubicBezTo>
                    <a:cubicBezTo>
                      <a:pt x="831069" y="474431"/>
                      <a:pt x="942991" y="402199"/>
                      <a:pt x="963628" y="451411"/>
                    </a:cubicBezTo>
                    <a:cubicBezTo>
                      <a:pt x="984265" y="500623"/>
                      <a:pt x="904888" y="676835"/>
                      <a:pt x="873138" y="794310"/>
                    </a:cubicBezTo>
                    <a:cubicBezTo>
                      <a:pt x="841388" y="911785"/>
                      <a:pt x="770746" y="1076092"/>
                      <a:pt x="658827" y="1132449"/>
                    </a:cubicBezTo>
                    <a:cubicBezTo>
                      <a:pt x="546908" y="1188806"/>
                      <a:pt x="310371" y="1196743"/>
                      <a:pt x="201627" y="1132449"/>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118">
              <a:extLst>
                <a:ext uri="{FF2B5EF4-FFF2-40B4-BE49-F238E27FC236}">
                  <a16:creationId xmlns:a16="http://schemas.microsoft.com/office/drawing/2014/main" id="{AFA87285-9487-4070-8CE5-3E21533052BD}"/>
                </a:ext>
              </a:extLst>
            </p:cNvPr>
            <p:cNvGrpSpPr>
              <a:grpSpLocks noChangeAspect="1"/>
            </p:cNvGrpSpPr>
            <p:nvPr/>
          </p:nvGrpSpPr>
          <p:grpSpPr>
            <a:xfrm rot="583919">
              <a:off x="3930305" y="3864690"/>
              <a:ext cx="1543050" cy="1469955"/>
              <a:chOff x="5396292" y="2252680"/>
              <a:chExt cx="2057400" cy="1959940"/>
            </a:xfrm>
          </p:grpSpPr>
          <p:sp>
            <p:nvSpPr>
              <p:cNvPr id="122" name="Trapezoid 121">
                <a:extLst>
                  <a:ext uri="{FF2B5EF4-FFF2-40B4-BE49-F238E27FC236}">
                    <a16:creationId xmlns:a16="http://schemas.microsoft.com/office/drawing/2014/main" id="{8048B36C-6DCC-4CB8-9B2B-9ABB431CF836}"/>
                  </a:ext>
                </a:extLst>
              </p:cNvPr>
              <p:cNvSpPr/>
              <p:nvPr/>
            </p:nvSpPr>
            <p:spPr>
              <a:xfrm rot="10800000">
                <a:off x="5510593" y="2592570"/>
                <a:ext cx="1828800" cy="1280160"/>
              </a:xfrm>
              <a:prstGeom prst="trapezoid">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lowchart: Direct Access Storage 122">
                <a:extLst>
                  <a:ext uri="{FF2B5EF4-FFF2-40B4-BE49-F238E27FC236}">
                    <a16:creationId xmlns:a16="http://schemas.microsoft.com/office/drawing/2014/main" id="{8AE17D5E-A3DB-4082-971F-4BD6AF64081E}"/>
                  </a:ext>
                </a:extLst>
              </p:cNvPr>
              <p:cNvSpPr/>
              <p:nvPr/>
            </p:nvSpPr>
            <p:spPr>
              <a:xfrm rot="16200000">
                <a:off x="6196392" y="1452580"/>
                <a:ext cx="457200" cy="2057400"/>
              </a:xfrm>
              <a:prstGeom prst="flowChartMagneticDrum">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44B12B0F-889A-4A9F-BA80-CC444936F6E3}"/>
                  </a:ext>
                </a:extLst>
              </p:cNvPr>
              <p:cNvSpPr/>
              <p:nvPr/>
            </p:nvSpPr>
            <p:spPr>
              <a:xfrm>
                <a:off x="5491543" y="2592569"/>
                <a:ext cx="1847850" cy="1475559"/>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lowchart: Direct Access Storage 124">
                <a:extLst>
                  <a:ext uri="{FF2B5EF4-FFF2-40B4-BE49-F238E27FC236}">
                    <a16:creationId xmlns:a16="http://schemas.microsoft.com/office/drawing/2014/main" id="{62782258-6E09-4E88-A6B5-255281247F3C}"/>
                  </a:ext>
                </a:extLst>
              </p:cNvPr>
              <p:cNvSpPr/>
              <p:nvPr/>
            </p:nvSpPr>
            <p:spPr>
              <a:xfrm rot="16200000">
                <a:off x="6186868" y="3526630"/>
                <a:ext cx="457200" cy="914779"/>
              </a:xfrm>
              <a:prstGeom prst="flowChartMagneticDrum">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0" name="Freeform 7">
              <a:extLst>
                <a:ext uri="{FF2B5EF4-FFF2-40B4-BE49-F238E27FC236}">
                  <a16:creationId xmlns:a16="http://schemas.microsoft.com/office/drawing/2014/main" id="{32B0C543-AA25-486D-988B-BF0C81C98DA6}"/>
                </a:ext>
              </a:extLst>
            </p:cNvPr>
            <p:cNvSpPr/>
            <p:nvPr/>
          </p:nvSpPr>
          <p:spPr>
            <a:xfrm>
              <a:off x="4186212" y="2369648"/>
              <a:ext cx="1449248" cy="1708593"/>
            </a:xfrm>
            <a:custGeom>
              <a:avLst/>
              <a:gdLst>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320945 w 1465222"/>
                <a:gd name="connsiteY19"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320945 w 1465222"/>
                <a:gd name="connsiteY19"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606695 w 1465222"/>
                <a:gd name="connsiteY19" fmla="*/ 729158 h 1860940"/>
                <a:gd name="connsiteX20" fmla="*/ 320945 w 1465222"/>
                <a:gd name="connsiteY20"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759095 w 1465222"/>
                <a:gd name="connsiteY19" fmla="*/ 610095 h 1860940"/>
                <a:gd name="connsiteX20" fmla="*/ 606695 w 1465222"/>
                <a:gd name="connsiteY20" fmla="*/ 729158 h 1860940"/>
                <a:gd name="connsiteX21" fmla="*/ 320945 w 1465222"/>
                <a:gd name="connsiteY21"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759095 w 1465222"/>
                <a:gd name="connsiteY19" fmla="*/ 610095 h 1860940"/>
                <a:gd name="connsiteX20" fmla="*/ 606695 w 1465222"/>
                <a:gd name="connsiteY20" fmla="*/ 729158 h 1860940"/>
                <a:gd name="connsiteX21" fmla="*/ 320945 w 1465222"/>
                <a:gd name="connsiteY21"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24827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759095 w 1465222"/>
                <a:gd name="connsiteY19" fmla="*/ 610095 h 1860940"/>
                <a:gd name="connsiteX20" fmla="*/ 606695 w 1465222"/>
                <a:gd name="connsiteY20" fmla="*/ 729158 h 1860940"/>
                <a:gd name="connsiteX21" fmla="*/ 320945 w 1465222"/>
                <a:gd name="connsiteY21" fmla="*/ 900608 h 1860940"/>
                <a:gd name="connsiteX0" fmla="*/ 320945 w 1465222"/>
                <a:gd name="connsiteY0" fmla="*/ 900608 h 1859412"/>
                <a:gd name="connsiteX1" fmla="*/ 159020 w 1465222"/>
                <a:gd name="connsiteY1" fmla="*/ 1091108 h 1859412"/>
                <a:gd name="connsiteX2" fmla="*/ 59007 w 1465222"/>
                <a:gd name="connsiteY2" fmla="*/ 1510208 h 1859412"/>
                <a:gd name="connsiteX3" fmla="*/ 30432 w 1465222"/>
                <a:gd name="connsiteY3" fmla="*/ 1643558 h 1859412"/>
                <a:gd name="connsiteX4" fmla="*/ 501920 w 1465222"/>
                <a:gd name="connsiteY4" fmla="*/ 1757858 h 1859412"/>
                <a:gd name="connsiteX5" fmla="*/ 1101995 w 1465222"/>
                <a:gd name="connsiteY5" fmla="*/ 1853108 h 1859412"/>
                <a:gd name="connsiteX6" fmla="*/ 987695 w 1465222"/>
                <a:gd name="connsiteY6" fmla="*/ 1572120 h 1859412"/>
                <a:gd name="connsiteX7" fmla="*/ 1049607 w 1465222"/>
                <a:gd name="connsiteY7" fmla="*/ 1400670 h 1859412"/>
                <a:gd name="connsiteX8" fmla="*/ 1235345 w 1465222"/>
                <a:gd name="connsiteY8" fmla="*/ 1248270 h 1859412"/>
                <a:gd name="connsiteX9" fmla="*/ 1178195 w 1465222"/>
                <a:gd name="connsiteY9" fmla="*/ 929183 h 1859412"/>
                <a:gd name="connsiteX10" fmla="*/ 1078182 w 1465222"/>
                <a:gd name="connsiteY10" fmla="*/ 914895 h 1859412"/>
                <a:gd name="connsiteX11" fmla="*/ 1149620 w 1465222"/>
                <a:gd name="connsiteY11" fmla="*/ 786308 h 1859412"/>
                <a:gd name="connsiteX12" fmla="*/ 1163907 w 1465222"/>
                <a:gd name="connsiteY12" fmla="*/ 400545 h 1859412"/>
                <a:gd name="connsiteX13" fmla="*/ 1435370 w 1465222"/>
                <a:gd name="connsiteY13" fmla="*/ 195758 h 1859412"/>
                <a:gd name="connsiteX14" fmla="*/ 1444895 w 1465222"/>
                <a:gd name="connsiteY14" fmla="*/ 43358 h 1859412"/>
                <a:gd name="connsiteX15" fmla="*/ 1316307 w 1465222"/>
                <a:gd name="connsiteY15" fmla="*/ 167183 h 1859412"/>
                <a:gd name="connsiteX16" fmla="*/ 1306782 w 1465222"/>
                <a:gd name="connsiteY16" fmla="*/ 495 h 1859412"/>
                <a:gd name="connsiteX17" fmla="*/ 1197245 w 1465222"/>
                <a:gd name="connsiteY17" fmla="*/ 124320 h 1859412"/>
                <a:gd name="connsiteX18" fmla="*/ 1144857 w 1465222"/>
                <a:gd name="connsiteY18" fmla="*/ 357683 h 1859412"/>
                <a:gd name="connsiteX19" fmla="*/ 759095 w 1465222"/>
                <a:gd name="connsiteY19" fmla="*/ 610095 h 1859412"/>
                <a:gd name="connsiteX20" fmla="*/ 606695 w 1465222"/>
                <a:gd name="connsiteY20" fmla="*/ 729158 h 1859412"/>
                <a:gd name="connsiteX21" fmla="*/ 320945 w 1465222"/>
                <a:gd name="connsiteY21" fmla="*/ 900608 h 1859412"/>
                <a:gd name="connsiteX0" fmla="*/ 320945 w 1465222"/>
                <a:gd name="connsiteY0" fmla="*/ 900608 h 1859412"/>
                <a:gd name="connsiteX1" fmla="*/ 159020 w 1465222"/>
                <a:gd name="connsiteY1" fmla="*/ 1091108 h 1859412"/>
                <a:gd name="connsiteX2" fmla="*/ 59007 w 1465222"/>
                <a:gd name="connsiteY2" fmla="*/ 1510208 h 1859412"/>
                <a:gd name="connsiteX3" fmla="*/ 30432 w 1465222"/>
                <a:gd name="connsiteY3" fmla="*/ 1643558 h 1859412"/>
                <a:gd name="connsiteX4" fmla="*/ 501920 w 1465222"/>
                <a:gd name="connsiteY4" fmla="*/ 1757858 h 1859412"/>
                <a:gd name="connsiteX5" fmla="*/ 1101995 w 1465222"/>
                <a:gd name="connsiteY5" fmla="*/ 1853108 h 1859412"/>
                <a:gd name="connsiteX6" fmla="*/ 987695 w 1465222"/>
                <a:gd name="connsiteY6" fmla="*/ 1572120 h 1859412"/>
                <a:gd name="connsiteX7" fmla="*/ 1044845 w 1465222"/>
                <a:gd name="connsiteY7" fmla="*/ 1424483 h 1859412"/>
                <a:gd name="connsiteX8" fmla="*/ 1235345 w 1465222"/>
                <a:gd name="connsiteY8" fmla="*/ 1248270 h 1859412"/>
                <a:gd name="connsiteX9" fmla="*/ 1178195 w 1465222"/>
                <a:gd name="connsiteY9" fmla="*/ 929183 h 1859412"/>
                <a:gd name="connsiteX10" fmla="*/ 1078182 w 1465222"/>
                <a:gd name="connsiteY10" fmla="*/ 914895 h 1859412"/>
                <a:gd name="connsiteX11" fmla="*/ 1149620 w 1465222"/>
                <a:gd name="connsiteY11" fmla="*/ 786308 h 1859412"/>
                <a:gd name="connsiteX12" fmla="*/ 1163907 w 1465222"/>
                <a:gd name="connsiteY12" fmla="*/ 400545 h 1859412"/>
                <a:gd name="connsiteX13" fmla="*/ 1435370 w 1465222"/>
                <a:gd name="connsiteY13" fmla="*/ 195758 h 1859412"/>
                <a:gd name="connsiteX14" fmla="*/ 1444895 w 1465222"/>
                <a:gd name="connsiteY14" fmla="*/ 43358 h 1859412"/>
                <a:gd name="connsiteX15" fmla="*/ 1316307 w 1465222"/>
                <a:gd name="connsiteY15" fmla="*/ 167183 h 1859412"/>
                <a:gd name="connsiteX16" fmla="*/ 1306782 w 1465222"/>
                <a:gd name="connsiteY16" fmla="*/ 495 h 1859412"/>
                <a:gd name="connsiteX17" fmla="*/ 1197245 w 1465222"/>
                <a:gd name="connsiteY17" fmla="*/ 124320 h 1859412"/>
                <a:gd name="connsiteX18" fmla="*/ 1144857 w 1465222"/>
                <a:gd name="connsiteY18" fmla="*/ 357683 h 1859412"/>
                <a:gd name="connsiteX19" fmla="*/ 759095 w 1465222"/>
                <a:gd name="connsiteY19" fmla="*/ 610095 h 1859412"/>
                <a:gd name="connsiteX20" fmla="*/ 606695 w 1465222"/>
                <a:gd name="connsiteY20" fmla="*/ 729158 h 1859412"/>
                <a:gd name="connsiteX21" fmla="*/ 320945 w 1465222"/>
                <a:gd name="connsiteY21" fmla="*/ 900608 h 1859412"/>
                <a:gd name="connsiteX0" fmla="*/ 320945 w 1465222"/>
                <a:gd name="connsiteY0" fmla="*/ 900608 h 1859412"/>
                <a:gd name="connsiteX1" fmla="*/ 159020 w 1465222"/>
                <a:gd name="connsiteY1" fmla="*/ 1091108 h 1859412"/>
                <a:gd name="connsiteX2" fmla="*/ 59007 w 1465222"/>
                <a:gd name="connsiteY2" fmla="*/ 1510208 h 1859412"/>
                <a:gd name="connsiteX3" fmla="*/ 30432 w 1465222"/>
                <a:gd name="connsiteY3" fmla="*/ 1643558 h 1859412"/>
                <a:gd name="connsiteX4" fmla="*/ 501920 w 1465222"/>
                <a:gd name="connsiteY4" fmla="*/ 1757858 h 1859412"/>
                <a:gd name="connsiteX5" fmla="*/ 1101995 w 1465222"/>
                <a:gd name="connsiteY5" fmla="*/ 1853108 h 1859412"/>
                <a:gd name="connsiteX6" fmla="*/ 987695 w 1465222"/>
                <a:gd name="connsiteY6" fmla="*/ 1572120 h 1859412"/>
                <a:gd name="connsiteX7" fmla="*/ 1044845 w 1465222"/>
                <a:gd name="connsiteY7" fmla="*/ 1424483 h 1859412"/>
                <a:gd name="connsiteX8" fmla="*/ 1235345 w 1465222"/>
                <a:gd name="connsiteY8" fmla="*/ 1248270 h 1859412"/>
                <a:gd name="connsiteX9" fmla="*/ 1178195 w 1465222"/>
                <a:gd name="connsiteY9" fmla="*/ 929183 h 1859412"/>
                <a:gd name="connsiteX10" fmla="*/ 1078182 w 1465222"/>
                <a:gd name="connsiteY10" fmla="*/ 914895 h 1859412"/>
                <a:gd name="connsiteX11" fmla="*/ 1149620 w 1465222"/>
                <a:gd name="connsiteY11" fmla="*/ 786308 h 1859412"/>
                <a:gd name="connsiteX12" fmla="*/ 1163907 w 1465222"/>
                <a:gd name="connsiteY12" fmla="*/ 400545 h 1859412"/>
                <a:gd name="connsiteX13" fmla="*/ 1435370 w 1465222"/>
                <a:gd name="connsiteY13" fmla="*/ 195758 h 1859412"/>
                <a:gd name="connsiteX14" fmla="*/ 1444895 w 1465222"/>
                <a:gd name="connsiteY14" fmla="*/ 43358 h 1859412"/>
                <a:gd name="connsiteX15" fmla="*/ 1316307 w 1465222"/>
                <a:gd name="connsiteY15" fmla="*/ 167183 h 1859412"/>
                <a:gd name="connsiteX16" fmla="*/ 1306782 w 1465222"/>
                <a:gd name="connsiteY16" fmla="*/ 495 h 1859412"/>
                <a:gd name="connsiteX17" fmla="*/ 1197245 w 1465222"/>
                <a:gd name="connsiteY17" fmla="*/ 124320 h 1859412"/>
                <a:gd name="connsiteX18" fmla="*/ 1144857 w 1465222"/>
                <a:gd name="connsiteY18" fmla="*/ 357683 h 1859412"/>
                <a:gd name="connsiteX19" fmla="*/ 759095 w 1465222"/>
                <a:gd name="connsiteY19" fmla="*/ 610095 h 1859412"/>
                <a:gd name="connsiteX20" fmla="*/ 606695 w 1465222"/>
                <a:gd name="connsiteY20" fmla="*/ 729158 h 1859412"/>
                <a:gd name="connsiteX21" fmla="*/ 320945 w 1465222"/>
                <a:gd name="connsiteY21" fmla="*/ 900608 h 1859412"/>
                <a:gd name="connsiteX0" fmla="*/ 319352 w 1463629"/>
                <a:gd name="connsiteY0" fmla="*/ 900608 h 1859412"/>
                <a:gd name="connsiteX1" fmla="*/ 105039 w 1463629"/>
                <a:gd name="connsiteY1" fmla="*/ 1143495 h 1859412"/>
                <a:gd name="connsiteX2" fmla="*/ 57414 w 1463629"/>
                <a:gd name="connsiteY2" fmla="*/ 1510208 h 1859412"/>
                <a:gd name="connsiteX3" fmla="*/ 28839 w 1463629"/>
                <a:gd name="connsiteY3" fmla="*/ 1643558 h 1859412"/>
                <a:gd name="connsiteX4" fmla="*/ 500327 w 1463629"/>
                <a:gd name="connsiteY4" fmla="*/ 1757858 h 1859412"/>
                <a:gd name="connsiteX5" fmla="*/ 1100402 w 1463629"/>
                <a:gd name="connsiteY5" fmla="*/ 1853108 h 1859412"/>
                <a:gd name="connsiteX6" fmla="*/ 986102 w 1463629"/>
                <a:gd name="connsiteY6" fmla="*/ 1572120 h 1859412"/>
                <a:gd name="connsiteX7" fmla="*/ 1043252 w 1463629"/>
                <a:gd name="connsiteY7" fmla="*/ 1424483 h 1859412"/>
                <a:gd name="connsiteX8" fmla="*/ 1233752 w 1463629"/>
                <a:gd name="connsiteY8" fmla="*/ 1248270 h 1859412"/>
                <a:gd name="connsiteX9" fmla="*/ 1176602 w 1463629"/>
                <a:gd name="connsiteY9" fmla="*/ 929183 h 1859412"/>
                <a:gd name="connsiteX10" fmla="*/ 1076589 w 1463629"/>
                <a:gd name="connsiteY10" fmla="*/ 914895 h 1859412"/>
                <a:gd name="connsiteX11" fmla="*/ 1148027 w 1463629"/>
                <a:gd name="connsiteY11" fmla="*/ 786308 h 1859412"/>
                <a:gd name="connsiteX12" fmla="*/ 1162314 w 1463629"/>
                <a:gd name="connsiteY12" fmla="*/ 400545 h 1859412"/>
                <a:gd name="connsiteX13" fmla="*/ 1433777 w 1463629"/>
                <a:gd name="connsiteY13" fmla="*/ 195758 h 1859412"/>
                <a:gd name="connsiteX14" fmla="*/ 1443302 w 1463629"/>
                <a:gd name="connsiteY14" fmla="*/ 43358 h 1859412"/>
                <a:gd name="connsiteX15" fmla="*/ 1314714 w 1463629"/>
                <a:gd name="connsiteY15" fmla="*/ 167183 h 1859412"/>
                <a:gd name="connsiteX16" fmla="*/ 1305189 w 1463629"/>
                <a:gd name="connsiteY16" fmla="*/ 495 h 1859412"/>
                <a:gd name="connsiteX17" fmla="*/ 1195652 w 1463629"/>
                <a:gd name="connsiteY17" fmla="*/ 124320 h 1859412"/>
                <a:gd name="connsiteX18" fmla="*/ 1143264 w 1463629"/>
                <a:gd name="connsiteY18" fmla="*/ 357683 h 1859412"/>
                <a:gd name="connsiteX19" fmla="*/ 757502 w 1463629"/>
                <a:gd name="connsiteY19" fmla="*/ 610095 h 1859412"/>
                <a:gd name="connsiteX20" fmla="*/ 605102 w 1463629"/>
                <a:gd name="connsiteY20" fmla="*/ 729158 h 1859412"/>
                <a:gd name="connsiteX21" fmla="*/ 319352 w 1463629"/>
                <a:gd name="connsiteY21" fmla="*/ 900608 h 1859412"/>
                <a:gd name="connsiteX0" fmla="*/ 319352 w 1463629"/>
                <a:gd name="connsiteY0" fmla="*/ 900608 h 1859412"/>
                <a:gd name="connsiteX1" fmla="*/ 105039 w 1463629"/>
                <a:gd name="connsiteY1" fmla="*/ 1119683 h 1859412"/>
                <a:gd name="connsiteX2" fmla="*/ 57414 w 1463629"/>
                <a:gd name="connsiteY2" fmla="*/ 1510208 h 1859412"/>
                <a:gd name="connsiteX3" fmla="*/ 28839 w 1463629"/>
                <a:gd name="connsiteY3" fmla="*/ 1643558 h 1859412"/>
                <a:gd name="connsiteX4" fmla="*/ 500327 w 1463629"/>
                <a:gd name="connsiteY4" fmla="*/ 1757858 h 1859412"/>
                <a:gd name="connsiteX5" fmla="*/ 1100402 w 1463629"/>
                <a:gd name="connsiteY5" fmla="*/ 1853108 h 1859412"/>
                <a:gd name="connsiteX6" fmla="*/ 986102 w 1463629"/>
                <a:gd name="connsiteY6" fmla="*/ 1572120 h 1859412"/>
                <a:gd name="connsiteX7" fmla="*/ 1043252 w 1463629"/>
                <a:gd name="connsiteY7" fmla="*/ 1424483 h 1859412"/>
                <a:gd name="connsiteX8" fmla="*/ 1233752 w 1463629"/>
                <a:gd name="connsiteY8" fmla="*/ 1248270 h 1859412"/>
                <a:gd name="connsiteX9" fmla="*/ 1176602 w 1463629"/>
                <a:gd name="connsiteY9" fmla="*/ 929183 h 1859412"/>
                <a:gd name="connsiteX10" fmla="*/ 1076589 w 1463629"/>
                <a:gd name="connsiteY10" fmla="*/ 914895 h 1859412"/>
                <a:gd name="connsiteX11" fmla="*/ 1148027 w 1463629"/>
                <a:gd name="connsiteY11" fmla="*/ 786308 h 1859412"/>
                <a:gd name="connsiteX12" fmla="*/ 1162314 w 1463629"/>
                <a:gd name="connsiteY12" fmla="*/ 400545 h 1859412"/>
                <a:gd name="connsiteX13" fmla="*/ 1433777 w 1463629"/>
                <a:gd name="connsiteY13" fmla="*/ 195758 h 1859412"/>
                <a:gd name="connsiteX14" fmla="*/ 1443302 w 1463629"/>
                <a:gd name="connsiteY14" fmla="*/ 43358 h 1859412"/>
                <a:gd name="connsiteX15" fmla="*/ 1314714 w 1463629"/>
                <a:gd name="connsiteY15" fmla="*/ 167183 h 1859412"/>
                <a:gd name="connsiteX16" fmla="*/ 1305189 w 1463629"/>
                <a:gd name="connsiteY16" fmla="*/ 495 h 1859412"/>
                <a:gd name="connsiteX17" fmla="*/ 1195652 w 1463629"/>
                <a:gd name="connsiteY17" fmla="*/ 124320 h 1859412"/>
                <a:gd name="connsiteX18" fmla="*/ 1143264 w 1463629"/>
                <a:gd name="connsiteY18" fmla="*/ 357683 h 1859412"/>
                <a:gd name="connsiteX19" fmla="*/ 757502 w 1463629"/>
                <a:gd name="connsiteY19" fmla="*/ 610095 h 1859412"/>
                <a:gd name="connsiteX20" fmla="*/ 605102 w 1463629"/>
                <a:gd name="connsiteY20" fmla="*/ 729158 h 1859412"/>
                <a:gd name="connsiteX21" fmla="*/ 319352 w 1463629"/>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05189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05189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43289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52814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476 h 1859280"/>
                <a:gd name="connsiteX1" fmla="*/ 105039 w 1457435"/>
                <a:gd name="connsiteY1" fmla="*/ 1119551 h 1859280"/>
                <a:gd name="connsiteX2" fmla="*/ 57414 w 1457435"/>
                <a:gd name="connsiteY2" fmla="*/ 1510076 h 1859280"/>
                <a:gd name="connsiteX3" fmla="*/ 28839 w 1457435"/>
                <a:gd name="connsiteY3" fmla="*/ 1643426 h 1859280"/>
                <a:gd name="connsiteX4" fmla="*/ 500327 w 1457435"/>
                <a:gd name="connsiteY4" fmla="*/ 1757726 h 1859280"/>
                <a:gd name="connsiteX5" fmla="*/ 1100402 w 1457435"/>
                <a:gd name="connsiteY5" fmla="*/ 1852976 h 1859280"/>
                <a:gd name="connsiteX6" fmla="*/ 986102 w 1457435"/>
                <a:gd name="connsiteY6" fmla="*/ 1571988 h 1859280"/>
                <a:gd name="connsiteX7" fmla="*/ 1043252 w 1457435"/>
                <a:gd name="connsiteY7" fmla="*/ 1424351 h 1859280"/>
                <a:gd name="connsiteX8" fmla="*/ 1233752 w 1457435"/>
                <a:gd name="connsiteY8" fmla="*/ 1248138 h 1859280"/>
                <a:gd name="connsiteX9" fmla="*/ 1176602 w 1457435"/>
                <a:gd name="connsiteY9" fmla="*/ 929051 h 1859280"/>
                <a:gd name="connsiteX10" fmla="*/ 1076589 w 1457435"/>
                <a:gd name="connsiteY10" fmla="*/ 914763 h 1859280"/>
                <a:gd name="connsiteX11" fmla="*/ 1148027 w 1457435"/>
                <a:gd name="connsiteY11" fmla="*/ 786176 h 1859280"/>
                <a:gd name="connsiteX12" fmla="*/ 1262327 w 1457435"/>
                <a:gd name="connsiteY12" fmla="*/ 443275 h 1859280"/>
                <a:gd name="connsiteX13" fmla="*/ 1433777 w 1457435"/>
                <a:gd name="connsiteY13" fmla="*/ 195626 h 1859280"/>
                <a:gd name="connsiteX14" fmla="*/ 1443302 w 1457435"/>
                <a:gd name="connsiteY14" fmla="*/ 43226 h 1859280"/>
                <a:gd name="connsiteX15" fmla="*/ 1314714 w 1457435"/>
                <a:gd name="connsiteY15" fmla="*/ 167051 h 1859280"/>
                <a:gd name="connsiteX16" fmla="*/ 1352814 w 1457435"/>
                <a:gd name="connsiteY16" fmla="*/ 363 h 1859280"/>
                <a:gd name="connsiteX17" fmla="*/ 1252802 w 1457435"/>
                <a:gd name="connsiteY17" fmla="*/ 152763 h 1859280"/>
                <a:gd name="connsiteX18" fmla="*/ 1143264 w 1457435"/>
                <a:gd name="connsiteY18" fmla="*/ 357551 h 1859280"/>
                <a:gd name="connsiteX19" fmla="*/ 757502 w 1457435"/>
                <a:gd name="connsiteY19" fmla="*/ 609963 h 1859280"/>
                <a:gd name="connsiteX20" fmla="*/ 605102 w 1457435"/>
                <a:gd name="connsiteY20" fmla="*/ 729026 h 1859280"/>
                <a:gd name="connsiteX21" fmla="*/ 319352 w 1457435"/>
                <a:gd name="connsiteY21" fmla="*/ 900476 h 1859280"/>
                <a:gd name="connsiteX0" fmla="*/ 319352 w 1443725"/>
                <a:gd name="connsiteY0" fmla="*/ 900476 h 1859280"/>
                <a:gd name="connsiteX1" fmla="*/ 105039 w 1443725"/>
                <a:gd name="connsiteY1" fmla="*/ 1119551 h 1859280"/>
                <a:gd name="connsiteX2" fmla="*/ 57414 w 1443725"/>
                <a:gd name="connsiteY2" fmla="*/ 1510076 h 1859280"/>
                <a:gd name="connsiteX3" fmla="*/ 28839 w 1443725"/>
                <a:gd name="connsiteY3" fmla="*/ 1643426 h 1859280"/>
                <a:gd name="connsiteX4" fmla="*/ 500327 w 1443725"/>
                <a:gd name="connsiteY4" fmla="*/ 1757726 h 1859280"/>
                <a:gd name="connsiteX5" fmla="*/ 1100402 w 1443725"/>
                <a:gd name="connsiteY5" fmla="*/ 1852976 h 1859280"/>
                <a:gd name="connsiteX6" fmla="*/ 986102 w 1443725"/>
                <a:gd name="connsiteY6" fmla="*/ 1571988 h 1859280"/>
                <a:gd name="connsiteX7" fmla="*/ 1043252 w 1443725"/>
                <a:gd name="connsiteY7" fmla="*/ 1424351 h 1859280"/>
                <a:gd name="connsiteX8" fmla="*/ 1233752 w 1443725"/>
                <a:gd name="connsiteY8" fmla="*/ 1248138 h 1859280"/>
                <a:gd name="connsiteX9" fmla="*/ 1176602 w 1443725"/>
                <a:gd name="connsiteY9" fmla="*/ 929051 h 1859280"/>
                <a:gd name="connsiteX10" fmla="*/ 1076589 w 1443725"/>
                <a:gd name="connsiteY10" fmla="*/ 914763 h 1859280"/>
                <a:gd name="connsiteX11" fmla="*/ 1148027 w 1443725"/>
                <a:gd name="connsiteY11" fmla="*/ 786176 h 1859280"/>
                <a:gd name="connsiteX12" fmla="*/ 1262327 w 1443725"/>
                <a:gd name="connsiteY12" fmla="*/ 443275 h 1859280"/>
                <a:gd name="connsiteX13" fmla="*/ 1352814 w 1443725"/>
                <a:gd name="connsiteY13" fmla="*/ 228963 h 1859280"/>
                <a:gd name="connsiteX14" fmla="*/ 1443302 w 1443725"/>
                <a:gd name="connsiteY14" fmla="*/ 43226 h 1859280"/>
                <a:gd name="connsiteX15" fmla="*/ 1314714 w 1443725"/>
                <a:gd name="connsiteY15" fmla="*/ 167051 h 1859280"/>
                <a:gd name="connsiteX16" fmla="*/ 1352814 w 1443725"/>
                <a:gd name="connsiteY16" fmla="*/ 363 h 1859280"/>
                <a:gd name="connsiteX17" fmla="*/ 1252802 w 1443725"/>
                <a:gd name="connsiteY17" fmla="*/ 152763 h 1859280"/>
                <a:gd name="connsiteX18" fmla="*/ 1143264 w 1443725"/>
                <a:gd name="connsiteY18" fmla="*/ 357551 h 1859280"/>
                <a:gd name="connsiteX19" fmla="*/ 757502 w 1443725"/>
                <a:gd name="connsiteY19" fmla="*/ 609963 h 1859280"/>
                <a:gd name="connsiteX20" fmla="*/ 605102 w 1443725"/>
                <a:gd name="connsiteY20" fmla="*/ 729026 h 1859280"/>
                <a:gd name="connsiteX21" fmla="*/ 319352 w 1443725"/>
                <a:gd name="connsiteY21" fmla="*/ 900476 h 1859280"/>
                <a:gd name="connsiteX0" fmla="*/ 319352 w 1443308"/>
                <a:gd name="connsiteY0" fmla="*/ 900476 h 1859280"/>
                <a:gd name="connsiteX1" fmla="*/ 105039 w 1443308"/>
                <a:gd name="connsiteY1" fmla="*/ 1119551 h 1859280"/>
                <a:gd name="connsiteX2" fmla="*/ 57414 w 1443308"/>
                <a:gd name="connsiteY2" fmla="*/ 1510076 h 1859280"/>
                <a:gd name="connsiteX3" fmla="*/ 28839 w 1443308"/>
                <a:gd name="connsiteY3" fmla="*/ 1643426 h 1859280"/>
                <a:gd name="connsiteX4" fmla="*/ 500327 w 1443308"/>
                <a:gd name="connsiteY4" fmla="*/ 1757726 h 1859280"/>
                <a:gd name="connsiteX5" fmla="*/ 1100402 w 1443308"/>
                <a:gd name="connsiteY5" fmla="*/ 1852976 h 1859280"/>
                <a:gd name="connsiteX6" fmla="*/ 986102 w 1443308"/>
                <a:gd name="connsiteY6" fmla="*/ 1571988 h 1859280"/>
                <a:gd name="connsiteX7" fmla="*/ 1043252 w 1443308"/>
                <a:gd name="connsiteY7" fmla="*/ 1424351 h 1859280"/>
                <a:gd name="connsiteX8" fmla="*/ 1233752 w 1443308"/>
                <a:gd name="connsiteY8" fmla="*/ 1248138 h 1859280"/>
                <a:gd name="connsiteX9" fmla="*/ 1176602 w 1443308"/>
                <a:gd name="connsiteY9" fmla="*/ 929051 h 1859280"/>
                <a:gd name="connsiteX10" fmla="*/ 1076589 w 1443308"/>
                <a:gd name="connsiteY10" fmla="*/ 914763 h 1859280"/>
                <a:gd name="connsiteX11" fmla="*/ 1148027 w 1443308"/>
                <a:gd name="connsiteY11" fmla="*/ 786176 h 1859280"/>
                <a:gd name="connsiteX12" fmla="*/ 1262327 w 1443308"/>
                <a:gd name="connsiteY12" fmla="*/ 443275 h 1859280"/>
                <a:gd name="connsiteX13" fmla="*/ 1352814 w 1443308"/>
                <a:gd name="connsiteY13" fmla="*/ 228963 h 1859280"/>
                <a:gd name="connsiteX14" fmla="*/ 1443302 w 1443308"/>
                <a:gd name="connsiteY14" fmla="*/ 43226 h 1859280"/>
                <a:gd name="connsiteX15" fmla="*/ 1357577 w 1443308"/>
                <a:gd name="connsiteY15" fmla="*/ 76563 h 1859280"/>
                <a:gd name="connsiteX16" fmla="*/ 1352814 w 1443308"/>
                <a:gd name="connsiteY16" fmla="*/ 363 h 1859280"/>
                <a:gd name="connsiteX17" fmla="*/ 1252802 w 1443308"/>
                <a:gd name="connsiteY17" fmla="*/ 152763 h 1859280"/>
                <a:gd name="connsiteX18" fmla="*/ 1143264 w 1443308"/>
                <a:gd name="connsiteY18" fmla="*/ 357551 h 1859280"/>
                <a:gd name="connsiteX19" fmla="*/ 757502 w 1443308"/>
                <a:gd name="connsiteY19" fmla="*/ 609963 h 1859280"/>
                <a:gd name="connsiteX20" fmla="*/ 605102 w 1443308"/>
                <a:gd name="connsiteY20" fmla="*/ 729026 h 1859280"/>
                <a:gd name="connsiteX21" fmla="*/ 319352 w 1443308"/>
                <a:gd name="connsiteY21" fmla="*/ 900476 h 1859280"/>
                <a:gd name="connsiteX0" fmla="*/ 319352 w 1443302"/>
                <a:gd name="connsiteY0" fmla="*/ 906487 h 1865291"/>
                <a:gd name="connsiteX1" fmla="*/ 105039 w 1443302"/>
                <a:gd name="connsiteY1" fmla="*/ 1125562 h 1865291"/>
                <a:gd name="connsiteX2" fmla="*/ 57414 w 1443302"/>
                <a:gd name="connsiteY2" fmla="*/ 1516087 h 1865291"/>
                <a:gd name="connsiteX3" fmla="*/ 28839 w 1443302"/>
                <a:gd name="connsiteY3" fmla="*/ 1649437 h 1865291"/>
                <a:gd name="connsiteX4" fmla="*/ 500327 w 1443302"/>
                <a:gd name="connsiteY4" fmla="*/ 1763737 h 1865291"/>
                <a:gd name="connsiteX5" fmla="*/ 1100402 w 1443302"/>
                <a:gd name="connsiteY5" fmla="*/ 1858987 h 1865291"/>
                <a:gd name="connsiteX6" fmla="*/ 986102 w 1443302"/>
                <a:gd name="connsiteY6" fmla="*/ 1577999 h 1865291"/>
                <a:gd name="connsiteX7" fmla="*/ 1043252 w 1443302"/>
                <a:gd name="connsiteY7" fmla="*/ 1430362 h 1865291"/>
                <a:gd name="connsiteX8" fmla="*/ 1233752 w 1443302"/>
                <a:gd name="connsiteY8" fmla="*/ 1254149 h 1865291"/>
                <a:gd name="connsiteX9" fmla="*/ 1176602 w 1443302"/>
                <a:gd name="connsiteY9" fmla="*/ 935062 h 1865291"/>
                <a:gd name="connsiteX10" fmla="*/ 1076589 w 1443302"/>
                <a:gd name="connsiteY10" fmla="*/ 920774 h 1865291"/>
                <a:gd name="connsiteX11" fmla="*/ 1148027 w 1443302"/>
                <a:gd name="connsiteY11" fmla="*/ 792187 h 1865291"/>
                <a:gd name="connsiteX12" fmla="*/ 1262327 w 1443302"/>
                <a:gd name="connsiteY12" fmla="*/ 449286 h 1865291"/>
                <a:gd name="connsiteX13" fmla="*/ 1352814 w 1443302"/>
                <a:gd name="connsiteY13" fmla="*/ 234974 h 1865291"/>
                <a:gd name="connsiteX14" fmla="*/ 1443302 w 1443302"/>
                <a:gd name="connsiteY14" fmla="*/ 49237 h 1865291"/>
                <a:gd name="connsiteX15" fmla="*/ 1352814 w 1443302"/>
                <a:gd name="connsiteY15" fmla="*/ 6374 h 1865291"/>
                <a:gd name="connsiteX16" fmla="*/ 1252802 w 1443302"/>
                <a:gd name="connsiteY16" fmla="*/ 158774 h 1865291"/>
                <a:gd name="connsiteX17" fmla="*/ 1143264 w 1443302"/>
                <a:gd name="connsiteY17" fmla="*/ 363562 h 1865291"/>
                <a:gd name="connsiteX18" fmla="*/ 757502 w 1443302"/>
                <a:gd name="connsiteY18" fmla="*/ 615974 h 1865291"/>
                <a:gd name="connsiteX19" fmla="*/ 605102 w 1443302"/>
                <a:gd name="connsiteY19" fmla="*/ 735037 h 1865291"/>
                <a:gd name="connsiteX20" fmla="*/ 319352 w 1443302"/>
                <a:gd name="connsiteY20" fmla="*/ 906487 h 1865291"/>
                <a:gd name="connsiteX0" fmla="*/ 319352 w 1364727"/>
                <a:gd name="connsiteY0" fmla="*/ 901163 h 1859967"/>
                <a:gd name="connsiteX1" fmla="*/ 105039 w 1364727"/>
                <a:gd name="connsiteY1" fmla="*/ 1120238 h 1859967"/>
                <a:gd name="connsiteX2" fmla="*/ 57414 w 1364727"/>
                <a:gd name="connsiteY2" fmla="*/ 1510763 h 1859967"/>
                <a:gd name="connsiteX3" fmla="*/ 28839 w 1364727"/>
                <a:gd name="connsiteY3" fmla="*/ 1644113 h 1859967"/>
                <a:gd name="connsiteX4" fmla="*/ 500327 w 1364727"/>
                <a:gd name="connsiteY4" fmla="*/ 1758413 h 1859967"/>
                <a:gd name="connsiteX5" fmla="*/ 1100402 w 1364727"/>
                <a:gd name="connsiteY5" fmla="*/ 1853663 h 1859967"/>
                <a:gd name="connsiteX6" fmla="*/ 986102 w 1364727"/>
                <a:gd name="connsiteY6" fmla="*/ 1572675 h 1859967"/>
                <a:gd name="connsiteX7" fmla="*/ 1043252 w 1364727"/>
                <a:gd name="connsiteY7" fmla="*/ 1425038 h 1859967"/>
                <a:gd name="connsiteX8" fmla="*/ 1233752 w 1364727"/>
                <a:gd name="connsiteY8" fmla="*/ 1248825 h 1859967"/>
                <a:gd name="connsiteX9" fmla="*/ 1176602 w 1364727"/>
                <a:gd name="connsiteY9" fmla="*/ 929738 h 1859967"/>
                <a:gd name="connsiteX10" fmla="*/ 1076589 w 1364727"/>
                <a:gd name="connsiteY10" fmla="*/ 915450 h 1859967"/>
                <a:gd name="connsiteX11" fmla="*/ 1148027 w 1364727"/>
                <a:gd name="connsiteY11" fmla="*/ 786863 h 1859967"/>
                <a:gd name="connsiteX12" fmla="*/ 1262327 w 1364727"/>
                <a:gd name="connsiteY12" fmla="*/ 443962 h 1859967"/>
                <a:gd name="connsiteX13" fmla="*/ 1352814 w 1364727"/>
                <a:gd name="connsiteY13" fmla="*/ 229650 h 1859967"/>
                <a:gd name="connsiteX14" fmla="*/ 1352814 w 1364727"/>
                <a:gd name="connsiteY14" fmla="*/ 1050 h 1859967"/>
                <a:gd name="connsiteX15" fmla="*/ 1252802 w 1364727"/>
                <a:gd name="connsiteY15" fmla="*/ 153450 h 1859967"/>
                <a:gd name="connsiteX16" fmla="*/ 1143264 w 1364727"/>
                <a:gd name="connsiteY16" fmla="*/ 358238 h 1859967"/>
                <a:gd name="connsiteX17" fmla="*/ 757502 w 1364727"/>
                <a:gd name="connsiteY17" fmla="*/ 610650 h 1859967"/>
                <a:gd name="connsiteX18" fmla="*/ 605102 w 1364727"/>
                <a:gd name="connsiteY18" fmla="*/ 729713 h 1859967"/>
                <a:gd name="connsiteX19" fmla="*/ 319352 w 1364727"/>
                <a:gd name="connsiteY19" fmla="*/ 901163 h 1859967"/>
                <a:gd name="connsiteX0" fmla="*/ 319352 w 1352845"/>
                <a:gd name="connsiteY0" fmla="*/ 752873 h 1711677"/>
                <a:gd name="connsiteX1" fmla="*/ 105039 w 1352845"/>
                <a:gd name="connsiteY1" fmla="*/ 971948 h 1711677"/>
                <a:gd name="connsiteX2" fmla="*/ 57414 w 1352845"/>
                <a:gd name="connsiteY2" fmla="*/ 1362473 h 1711677"/>
                <a:gd name="connsiteX3" fmla="*/ 28839 w 1352845"/>
                <a:gd name="connsiteY3" fmla="*/ 1495823 h 1711677"/>
                <a:gd name="connsiteX4" fmla="*/ 500327 w 1352845"/>
                <a:gd name="connsiteY4" fmla="*/ 1610123 h 1711677"/>
                <a:gd name="connsiteX5" fmla="*/ 1100402 w 1352845"/>
                <a:gd name="connsiteY5" fmla="*/ 1705373 h 1711677"/>
                <a:gd name="connsiteX6" fmla="*/ 986102 w 1352845"/>
                <a:gd name="connsiteY6" fmla="*/ 1424385 h 1711677"/>
                <a:gd name="connsiteX7" fmla="*/ 1043252 w 1352845"/>
                <a:gd name="connsiteY7" fmla="*/ 1276748 h 1711677"/>
                <a:gd name="connsiteX8" fmla="*/ 1233752 w 1352845"/>
                <a:gd name="connsiteY8" fmla="*/ 1100535 h 1711677"/>
                <a:gd name="connsiteX9" fmla="*/ 1176602 w 1352845"/>
                <a:gd name="connsiteY9" fmla="*/ 781448 h 1711677"/>
                <a:gd name="connsiteX10" fmla="*/ 1076589 w 1352845"/>
                <a:gd name="connsiteY10" fmla="*/ 767160 h 1711677"/>
                <a:gd name="connsiteX11" fmla="*/ 1148027 w 1352845"/>
                <a:gd name="connsiteY11" fmla="*/ 638573 h 1711677"/>
                <a:gd name="connsiteX12" fmla="*/ 1262327 w 1352845"/>
                <a:gd name="connsiteY12" fmla="*/ 295672 h 1711677"/>
                <a:gd name="connsiteX13" fmla="*/ 1352814 w 1352845"/>
                <a:gd name="connsiteY13" fmla="*/ 81360 h 1711677"/>
                <a:gd name="connsiteX14" fmla="*/ 1252802 w 1352845"/>
                <a:gd name="connsiteY14" fmla="*/ 5160 h 1711677"/>
                <a:gd name="connsiteX15" fmla="*/ 1143264 w 1352845"/>
                <a:gd name="connsiteY15" fmla="*/ 209948 h 1711677"/>
                <a:gd name="connsiteX16" fmla="*/ 757502 w 1352845"/>
                <a:gd name="connsiteY16" fmla="*/ 462360 h 1711677"/>
                <a:gd name="connsiteX17" fmla="*/ 605102 w 1352845"/>
                <a:gd name="connsiteY17" fmla="*/ 581423 h 1711677"/>
                <a:gd name="connsiteX18" fmla="*/ 319352 w 1352845"/>
                <a:gd name="connsiteY18" fmla="*/ 752873 h 1711677"/>
                <a:gd name="connsiteX0" fmla="*/ 319352 w 1324292"/>
                <a:gd name="connsiteY0" fmla="*/ 749589 h 1708393"/>
                <a:gd name="connsiteX1" fmla="*/ 105039 w 1324292"/>
                <a:gd name="connsiteY1" fmla="*/ 968664 h 1708393"/>
                <a:gd name="connsiteX2" fmla="*/ 57414 w 1324292"/>
                <a:gd name="connsiteY2" fmla="*/ 1359189 h 1708393"/>
                <a:gd name="connsiteX3" fmla="*/ 28839 w 1324292"/>
                <a:gd name="connsiteY3" fmla="*/ 1492539 h 1708393"/>
                <a:gd name="connsiteX4" fmla="*/ 500327 w 1324292"/>
                <a:gd name="connsiteY4" fmla="*/ 1606839 h 1708393"/>
                <a:gd name="connsiteX5" fmla="*/ 1100402 w 1324292"/>
                <a:gd name="connsiteY5" fmla="*/ 1702089 h 1708393"/>
                <a:gd name="connsiteX6" fmla="*/ 986102 w 1324292"/>
                <a:gd name="connsiteY6" fmla="*/ 1421101 h 1708393"/>
                <a:gd name="connsiteX7" fmla="*/ 1043252 w 1324292"/>
                <a:gd name="connsiteY7" fmla="*/ 1273464 h 1708393"/>
                <a:gd name="connsiteX8" fmla="*/ 1233752 w 1324292"/>
                <a:gd name="connsiteY8" fmla="*/ 1097251 h 1708393"/>
                <a:gd name="connsiteX9" fmla="*/ 1176602 w 1324292"/>
                <a:gd name="connsiteY9" fmla="*/ 778164 h 1708393"/>
                <a:gd name="connsiteX10" fmla="*/ 1076589 w 1324292"/>
                <a:gd name="connsiteY10" fmla="*/ 763876 h 1708393"/>
                <a:gd name="connsiteX11" fmla="*/ 1148027 w 1324292"/>
                <a:gd name="connsiteY11" fmla="*/ 635289 h 1708393"/>
                <a:gd name="connsiteX12" fmla="*/ 1262327 w 1324292"/>
                <a:gd name="connsiteY12" fmla="*/ 292388 h 1708393"/>
                <a:gd name="connsiteX13" fmla="*/ 1324239 w 1324292"/>
                <a:gd name="connsiteY13" fmla="*/ 197139 h 1708393"/>
                <a:gd name="connsiteX14" fmla="*/ 1252802 w 1324292"/>
                <a:gd name="connsiteY14" fmla="*/ 1876 h 1708393"/>
                <a:gd name="connsiteX15" fmla="*/ 1143264 w 1324292"/>
                <a:gd name="connsiteY15" fmla="*/ 206664 h 1708393"/>
                <a:gd name="connsiteX16" fmla="*/ 757502 w 1324292"/>
                <a:gd name="connsiteY16" fmla="*/ 459076 h 1708393"/>
                <a:gd name="connsiteX17" fmla="*/ 605102 w 1324292"/>
                <a:gd name="connsiteY17" fmla="*/ 578139 h 1708393"/>
                <a:gd name="connsiteX18" fmla="*/ 319352 w 1324292"/>
                <a:gd name="connsiteY18" fmla="*/ 749589 h 1708393"/>
                <a:gd name="connsiteX0" fmla="*/ 319352 w 1324292"/>
                <a:gd name="connsiteY0" fmla="*/ 749789 h 1708593"/>
                <a:gd name="connsiteX1" fmla="*/ 105039 w 1324292"/>
                <a:gd name="connsiteY1" fmla="*/ 968864 h 1708593"/>
                <a:gd name="connsiteX2" fmla="*/ 57414 w 1324292"/>
                <a:gd name="connsiteY2" fmla="*/ 1359389 h 1708593"/>
                <a:gd name="connsiteX3" fmla="*/ 28839 w 1324292"/>
                <a:gd name="connsiteY3" fmla="*/ 1492739 h 1708593"/>
                <a:gd name="connsiteX4" fmla="*/ 500327 w 1324292"/>
                <a:gd name="connsiteY4" fmla="*/ 1607039 h 1708593"/>
                <a:gd name="connsiteX5" fmla="*/ 1100402 w 1324292"/>
                <a:gd name="connsiteY5" fmla="*/ 1702289 h 1708593"/>
                <a:gd name="connsiteX6" fmla="*/ 986102 w 1324292"/>
                <a:gd name="connsiteY6" fmla="*/ 1421301 h 1708593"/>
                <a:gd name="connsiteX7" fmla="*/ 1043252 w 1324292"/>
                <a:gd name="connsiteY7" fmla="*/ 1273664 h 1708593"/>
                <a:gd name="connsiteX8" fmla="*/ 1233752 w 1324292"/>
                <a:gd name="connsiteY8" fmla="*/ 1097451 h 1708593"/>
                <a:gd name="connsiteX9" fmla="*/ 1176602 w 1324292"/>
                <a:gd name="connsiteY9" fmla="*/ 778364 h 1708593"/>
                <a:gd name="connsiteX10" fmla="*/ 1076589 w 1324292"/>
                <a:gd name="connsiteY10" fmla="*/ 764076 h 1708593"/>
                <a:gd name="connsiteX11" fmla="*/ 1148027 w 1324292"/>
                <a:gd name="connsiteY11" fmla="*/ 635489 h 1708593"/>
                <a:gd name="connsiteX12" fmla="*/ 1262327 w 1324292"/>
                <a:gd name="connsiteY12" fmla="*/ 402126 h 1708593"/>
                <a:gd name="connsiteX13" fmla="*/ 1324239 w 1324292"/>
                <a:gd name="connsiteY13" fmla="*/ 197339 h 1708593"/>
                <a:gd name="connsiteX14" fmla="*/ 1252802 w 1324292"/>
                <a:gd name="connsiteY14" fmla="*/ 2076 h 1708593"/>
                <a:gd name="connsiteX15" fmla="*/ 1143264 w 1324292"/>
                <a:gd name="connsiteY15" fmla="*/ 206864 h 1708593"/>
                <a:gd name="connsiteX16" fmla="*/ 757502 w 1324292"/>
                <a:gd name="connsiteY16" fmla="*/ 459276 h 1708593"/>
                <a:gd name="connsiteX17" fmla="*/ 605102 w 1324292"/>
                <a:gd name="connsiteY17" fmla="*/ 578339 h 1708593"/>
                <a:gd name="connsiteX18" fmla="*/ 319352 w 1324292"/>
                <a:gd name="connsiteY18" fmla="*/ 749789 h 1708593"/>
                <a:gd name="connsiteX0" fmla="*/ 319352 w 1353694"/>
                <a:gd name="connsiteY0" fmla="*/ 749789 h 1708593"/>
                <a:gd name="connsiteX1" fmla="*/ 105039 w 1353694"/>
                <a:gd name="connsiteY1" fmla="*/ 968864 h 1708593"/>
                <a:gd name="connsiteX2" fmla="*/ 57414 w 1353694"/>
                <a:gd name="connsiteY2" fmla="*/ 1359389 h 1708593"/>
                <a:gd name="connsiteX3" fmla="*/ 28839 w 1353694"/>
                <a:gd name="connsiteY3" fmla="*/ 1492739 h 1708593"/>
                <a:gd name="connsiteX4" fmla="*/ 500327 w 1353694"/>
                <a:gd name="connsiteY4" fmla="*/ 1607039 h 1708593"/>
                <a:gd name="connsiteX5" fmla="*/ 1100402 w 1353694"/>
                <a:gd name="connsiteY5" fmla="*/ 1702289 h 1708593"/>
                <a:gd name="connsiteX6" fmla="*/ 986102 w 1353694"/>
                <a:gd name="connsiteY6" fmla="*/ 1421301 h 1708593"/>
                <a:gd name="connsiteX7" fmla="*/ 1043252 w 1353694"/>
                <a:gd name="connsiteY7" fmla="*/ 1273664 h 1708593"/>
                <a:gd name="connsiteX8" fmla="*/ 1233752 w 1353694"/>
                <a:gd name="connsiteY8" fmla="*/ 1097451 h 1708593"/>
                <a:gd name="connsiteX9" fmla="*/ 1176602 w 1353694"/>
                <a:gd name="connsiteY9" fmla="*/ 778364 h 1708593"/>
                <a:gd name="connsiteX10" fmla="*/ 1076589 w 1353694"/>
                <a:gd name="connsiteY10" fmla="*/ 764076 h 1708593"/>
                <a:gd name="connsiteX11" fmla="*/ 1148027 w 1353694"/>
                <a:gd name="connsiteY11" fmla="*/ 635489 h 1708593"/>
                <a:gd name="connsiteX12" fmla="*/ 1262327 w 1353694"/>
                <a:gd name="connsiteY12" fmla="*/ 402126 h 1708593"/>
                <a:gd name="connsiteX13" fmla="*/ 1324239 w 1353694"/>
                <a:gd name="connsiteY13" fmla="*/ 197339 h 1708593"/>
                <a:gd name="connsiteX14" fmla="*/ 1252802 w 1353694"/>
                <a:gd name="connsiteY14" fmla="*/ 2076 h 1708593"/>
                <a:gd name="connsiteX15" fmla="*/ 1143264 w 1353694"/>
                <a:gd name="connsiteY15" fmla="*/ 206864 h 1708593"/>
                <a:gd name="connsiteX16" fmla="*/ 757502 w 1353694"/>
                <a:gd name="connsiteY16" fmla="*/ 459276 h 1708593"/>
                <a:gd name="connsiteX17" fmla="*/ 605102 w 1353694"/>
                <a:gd name="connsiteY17" fmla="*/ 578339 h 1708593"/>
                <a:gd name="connsiteX18" fmla="*/ 319352 w 1353694"/>
                <a:gd name="connsiteY18" fmla="*/ 749789 h 1708593"/>
                <a:gd name="connsiteX0" fmla="*/ 318151 w 1352493"/>
                <a:gd name="connsiteY0" fmla="*/ 749789 h 1708593"/>
                <a:gd name="connsiteX1" fmla="*/ 61218 w 1352493"/>
                <a:gd name="connsiteY1" fmla="*/ 955303 h 1708593"/>
                <a:gd name="connsiteX2" fmla="*/ 56213 w 1352493"/>
                <a:gd name="connsiteY2" fmla="*/ 1359389 h 1708593"/>
                <a:gd name="connsiteX3" fmla="*/ 27638 w 1352493"/>
                <a:gd name="connsiteY3" fmla="*/ 1492739 h 1708593"/>
                <a:gd name="connsiteX4" fmla="*/ 499126 w 1352493"/>
                <a:gd name="connsiteY4" fmla="*/ 1607039 h 1708593"/>
                <a:gd name="connsiteX5" fmla="*/ 1099201 w 1352493"/>
                <a:gd name="connsiteY5" fmla="*/ 1702289 h 1708593"/>
                <a:gd name="connsiteX6" fmla="*/ 984901 w 1352493"/>
                <a:gd name="connsiteY6" fmla="*/ 1421301 h 1708593"/>
                <a:gd name="connsiteX7" fmla="*/ 1042051 w 1352493"/>
                <a:gd name="connsiteY7" fmla="*/ 1273664 h 1708593"/>
                <a:gd name="connsiteX8" fmla="*/ 1232551 w 1352493"/>
                <a:gd name="connsiteY8" fmla="*/ 1097451 h 1708593"/>
                <a:gd name="connsiteX9" fmla="*/ 1175401 w 1352493"/>
                <a:gd name="connsiteY9" fmla="*/ 778364 h 1708593"/>
                <a:gd name="connsiteX10" fmla="*/ 1075388 w 1352493"/>
                <a:gd name="connsiteY10" fmla="*/ 764076 h 1708593"/>
                <a:gd name="connsiteX11" fmla="*/ 1146826 w 1352493"/>
                <a:gd name="connsiteY11" fmla="*/ 635489 h 1708593"/>
                <a:gd name="connsiteX12" fmla="*/ 1261126 w 1352493"/>
                <a:gd name="connsiteY12" fmla="*/ 402126 h 1708593"/>
                <a:gd name="connsiteX13" fmla="*/ 1323038 w 1352493"/>
                <a:gd name="connsiteY13" fmla="*/ 197339 h 1708593"/>
                <a:gd name="connsiteX14" fmla="*/ 1251601 w 1352493"/>
                <a:gd name="connsiteY14" fmla="*/ 2076 h 1708593"/>
                <a:gd name="connsiteX15" fmla="*/ 1142063 w 1352493"/>
                <a:gd name="connsiteY15" fmla="*/ 206864 h 1708593"/>
                <a:gd name="connsiteX16" fmla="*/ 756301 w 1352493"/>
                <a:gd name="connsiteY16" fmla="*/ 459276 h 1708593"/>
                <a:gd name="connsiteX17" fmla="*/ 603901 w 1352493"/>
                <a:gd name="connsiteY17" fmla="*/ 578339 h 1708593"/>
                <a:gd name="connsiteX18" fmla="*/ 318151 w 1352493"/>
                <a:gd name="connsiteY18" fmla="*/ 749789 h 1708593"/>
                <a:gd name="connsiteX0" fmla="*/ 397874 w 1432216"/>
                <a:gd name="connsiteY0" fmla="*/ 749789 h 1708593"/>
                <a:gd name="connsiteX1" fmla="*/ 140941 w 1432216"/>
                <a:gd name="connsiteY1" fmla="*/ 955303 h 1708593"/>
                <a:gd name="connsiteX2" fmla="*/ 4 w 1432216"/>
                <a:gd name="connsiteY2" fmla="*/ 1100035 h 1708593"/>
                <a:gd name="connsiteX3" fmla="*/ 135936 w 1432216"/>
                <a:gd name="connsiteY3" fmla="*/ 1359389 h 1708593"/>
                <a:gd name="connsiteX4" fmla="*/ 107361 w 1432216"/>
                <a:gd name="connsiteY4" fmla="*/ 1492739 h 1708593"/>
                <a:gd name="connsiteX5" fmla="*/ 578849 w 1432216"/>
                <a:gd name="connsiteY5" fmla="*/ 1607039 h 1708593"/>
                <a:gd name="connsiteX6" fmla="*/ 1178924 w 1432216"/>
                <a:gd name="connsiteY6" fmla="*/ 1702289 h 1708593"/>
                <a:gd name="connsiteX7" fmla="*/ 1064624 w 1432216"/>
                <a:gd name="connsiteY7" fmla="*/ 1421301 h 1708593"/>
                <a:gd name="connsiteX8" fmla="*/ 1121774 w 1432216"/>
                <a:gd name="connsiteY8" fmla="*/ 1273664 h 1708593"/>
                <a:gd name="connsiteX9" fmla="*/ 1312274 w 1432216"/>
                <a:gd name="connsiteY9" fmla="*/ 1097451 h 1708593"/>
                <a:gd name="connsiteX10" fmla="*/ 1255124 w 1432216"/>
                <a:gd name="connsiteY10" fmla="*/ 778364 h 1708593"/>
                <a:gd name="connsiteX11" fmla="*/ 1155111 w 1432216"/>
                <a:gd name="connsiteY11" fmla="*/ 764076 h 1708593"/>
                <a:gd name="connsiteX12" fmla="*/ 1226549 w 1432216"/>
                <a:gd name="connsiteY12" fmla="*/ 635489 h 1708593"/>
                <a:gd name="connsiteX13" fmla="*/ 1340849 w 1432216"/>
                <a:gd name="connsiteY13" fmla="*/ 402126 h 1708593"/>
                <a:gd name="connsiteX14" fmla="*/ 1402761 w 1432216"/>
                <a:gd name="connsiteY14" fmla="*/ 197339 h 1708593"/>
                <a:gd name="connsiteX15" fmla="*/ 1331324 w 1432216"/>
                <a:gd name="connsiteY15" fmla="*/ 2076 h 1708593"/>
                <a:gd name="connsiteX16" fmla="*/ 1221786 w 1432216"/>
                <a:gd name="connsiteY16" fmla="*/ 206864 h 1708593"/>
                <a:gd name="connsiteX17" fmla="*/ 836024 w 1432216"/>
                <a:gd name="connsiteY17" fmla="*/ 459276 h 1708593"/>
                <a:gd name="connsiteX18" fmla="*/ 683624 w 1432216"/>
                <a:gd name="connsiteY18" fmla="*/ 578339 h 1708593"/>
                <a:gd name="connsiteX19" fmla="*/ 397874 w 1432216"/>
                <a:gd name="connsiteY19" fmla="*/ 749789 h 1708593"/>
                <a:gd name="connsiteX0" fmla="*/ 403730 w 1438072"/>
                <a:gd name="connsiteY0" fmla="*/ 749789 h 1708593"/>
                <a:gd name="connsiteX1" fmla="*/ 146797 w 1438072"/>
                <a:gd name="connsiteY1" fmla="*/ 955303 h 1708593"/>
                <a:gd name="connsiteX2" fmla="*/ 5860 w 1438072"/>
                <a:gd name="connsiteY2" fmla="*/ 1100035 h 1708593"/>
                <a:gd name="connsiteX3" fmla="*/ 32982 w 1438072"/>
                <a:gd name="connsiteY3" fmla="*/ 1272454 h 1708593"/>
                <a:gd name="connsiteX4" fmla="*/ 141792 w 1438072"/>
                <a:gd name="connsiteY4" fmla="*/ 1359389 h 1708593"/>
                <a:gd name="connsiteX5" fmla="*/ 113217 w 1438072"/>
                <a:gd name="connsiteY5" fmla="*/ 1492739 h 1708593"/>
                <a:gd name="connsiteX6" fmla="*/ 584705 w 1438072"/>
                <a:gd name="connsiteY6" fmla="*/ 1607039 h 1708593"/>
                <a:gd name="connsiteX7" fmla="*/ 1184780 w 1438072"/>
                <a:gd name="connsiteY7" fmla="*/ 1702289 h 1708593"/>
                <a:gd name="connsiteX8" fmla="*/ 1070480 w 1438072"/>
                <a:gd name="connsiteY8" fmla="*/ 1421301 h 1708593"/>
                <a:gd name="connsiteX9" fmla="*/ 1127630 w 1438072"/>
                <a:gd name="connsiteY9" fmla="*/ 1273664 h 1708593"/>
                <a:gd name="connsiteX10" fmla="*/ 1318130 w 1438072"/>
                <a:gd name="connsiteY10" fmla="*/ 1097451 h 1708593"/>
                <a:gd name="connsiteX11" fmla="*/ 1260980 w 1438072"/>
                <a:gd name="connsiteY11" fmla="*/ 778364 h 1708593"/>
                <a:gd name="connsiteX12" fmla="*/ 1160967 w 1438072"/>
                <a:gd name="connsiteY12" fmla="*/ 764076 h 1708593"/>
                <a:gd name="connsiteX13" fmla="*/ 1232405 w 1438072"/>
                <a:gd name="connsiteY13" fmla="*/ 635489 h 1708593"/>
                <a:gd name="connsiteX14" fmla="*/ 1346705 w 1438072"/>
                <a:gd name="connsiteY14" fmla="*/ 402126 h 1708593"/>
                <a:gd name="connsiteX15" fmla="*/ 1408617 w 1438072"/>
                <a:gd name="connsiteY15" fmla="*/ 197339 h 1708593"/>
                <a:gd name="connsiteX16" fmla="*/ 1337180 w 1438072"/>
                <a:gd name="connsiteY16" fmla="*/ 2076 h 1708593"/>
                <a:gd name="connsiteX17" fmla="*/ 1227642 w 1438072"/>
                <a:gd name="connsiteY17" fmla="*/ 206864 h 1708593"/>
                <a:gd name="connsiteX18" fmla="*/ 841880 w 1438072"/>
                <a:gd name="connsiteY18" fmla="*/ 459276 h 1708593"/>
                <a:gd name="connsiteX19" fmla="*/ 689480 w 1438072"/>
                <a:gd name="connsiteY19" fmla="*/ 578339 h 1708593"/>
                <a:gd name="connsiteX20" fmla="*/ 403730 w 1438072"/>
                <a:gd name="connsiteY20" fmla="*/ 749789 h 1708593"/>
                <a:gd name="connsiteX0" fmla="*/ 400076 w 1434418"/>
                <a:gd name="connsiteY0" fmla="*/ 749789 h 1708593"/>
                <a:gd name="connsiteX1" fmla="*/ 143143 w 1434418"/>
                <a:gd name="connsiteY1" fmla="*/ 955303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141206 w 1434418"/>
                <a:gd name="connsiteY1" fmla="*/ 941742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76842 w 1434418"/>
                <a:gd name="connsiteY21" fmla="*/ 575029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76842 w 1434418"/>
                <a:gd name="connsiteY21" fmla="*/ 575029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742008 w 1434418"/>
                <a:gd name="connsiteY20" fmla="*/ 533781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742008 w 1434418"/>
                <a:gd name="connsiteY20" fmla="*/ 533781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332880 w 1434418"/>
                <a:gd name="connsiteY12" fmla="*/ 795799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742008 w 1434418"/>
                <a:gd name="connsiteY20" fmla="*/ 533781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332880 w 1434418"/>
                <a:gd name="connsiteY12" fmla="*/ 795799 h 1708593"/>
                <a:gd name="connsiteX13" fmla="*/ 1157313 w 1434418"/>
                <a:gd name="connsiteY13" fmla="*/ 764076 h 1708593"/>
                <a:gd name="connsiteX14" fmla="*/ 1152955 w 1434418"/>
                <a:gd name="connsiteY14" fmla="*/ 685455 h 1708593"/>
                <a:gd name="connsiteX15" fmla="*/ 1228751 w 1434418"/>
                <a:gd name="connsiteY15" fmla="*/ 635489 h 1708593"/>
                <a:gd name="connsiteX16" fmla="*/ 1343051 w 1434418"/>
                <a:gd name="connsiteY16" fmla="*/ 402126 h 1708593"/>
                <a:gd name="connsiteX17" fmla="*/ 1404963 w 1434418"/>
                <a:gd name="connsiteY17" fmla="*/ 197339 h 1708593"/>
                <a:gd name="connsiteX18" fmla="*/ 1333526 w 1434418"/>
                <a:gd name="connsiteY18" fmla="*/ 2076 h 1708593"/>
                <a:gd name="connsiteX19" fmla="*/ 1223988 w 1434418"/>
                <a:gd name="connsiteY19" fmla="*/ 206864 h 1708593"/>
                <a:gd name="connsiteX20" fmla="*/ 838226 w 1434418"/>
                <a:gd name="connsiteY20" fmla="*/ 459276 h 1708593"/>
                <a:gd name="connsiteX21" fmla="*/ 742008 w 1434418"/>
                <a:gd name="connsiteY21" fmla="*/ 533781 h 1708593"/>
                <a:gd name="connsiteX22" fmla="*/ 604703 w 1434418"/>
                <a:gd name="connsiteY22" fmla="*/ 520786 h 1708593"/>
                <a:gd name="connsiteX23" fmla="*/ 476842 w 1434418"/>
                <a:gd name="connsiteY23" fmla="*/ 575029 h 1708593"/>
                <a:gd name="connsiteX24" fmla="*/ 400076 w 1434418"/>
                <a:gd name="connsiteY24" fmla="*/ 749789 h 1708593"/>
                <a:gd name="connsiteX0" fmla="*/ 400076 w 1445586"/>
                <a:gd name="connsiteY0" fmla="*/ 749789 h 1708593"/>
                <a:gd name="connsiteX1" fmla="*/ 209011 w 1445586"/>
                <a:gd name="connsiteY1" fmla="*/ 930119 h 1708593"/>
                <a:gd name="connsiteX2" fmla="*/ 62262 w 1445586"/>
                <a:gd name="connsiteY2" fmla="*/ 991547 h 1708593"/>
                <a:gd name="connsiteX3" fmla="*/ 2206 w 1445586"/>
                <a:gd name="connsiteY3" fmla="*/ 1100035 h 1708593"/>
                <a:gd name="connsiteX4" fmla="*/ 29328 w 1445586"/>
                <a:gd name="connsiteY4" fmla="*/ 1272454 h 1708593"/>
                <a:gd name="connsiteX5" fmla="*/ 138138 w 1445586"/>
                <a:gd name="connsiteY5" fmla="*/ 1359389 h 1708593"/>
                <a:gd name="connsiteX6" fmla="*/ 109563 w 1445586"/>
                <a:gd name="connsiteY6" fmla="*/ 1492739 h 1708593"/>
                <a:gd name="connsiteX7" fmla="*/ 581051 w 1445586"/>
                <a:gd name="connsiteY7" fmla="*/ 1607039 h 1708593"/>
                <a:gd name="connsiteX8" fmla="*/ 1181126 w 1445586"/>
                <a:gd name="connsiteY8" fmla="*/ 1702289 h 1708593"/>
                <a:gd name="connsiteX9" fmla="*/ 1066826 w 1445586"/>
                <a:gd name="connsiteY9" fmla="*/ 1421301 h 1708593"/>
                <a:gd name="connsiteX10" fmla="*/ 1123976 w 1445586"/>
                <a:gd name="connsiteY10" fmla="*/ 1273664 h 1708593"/>
                <a:gd name="connsiteX11" fmla="*/ 1314476 w 1445586"/>
                <a:gd name="connsiteY11" fmla="*/ 1097451 h 1708593"/>
                <a:gd name="connsiteX12" fmla="*/ 1445486 w 1445586"/>
                <a:gd name="connsiteY12" fmla="*/ 935366 h 1708593"/>
                <a:gd name="connsiteX13" fmla="*/ 1332880 w 1445586"/>
                <a:gd name="connsiteY13" fmla="*/ 795799 h 1708593"/>
                <a:gd name="connsiteX14" fmla="*/ 1157313 w 1445586"/>
                <a:gd name="connsiteY14" fmla="*/ 764076 h 1708593"/>
                <a:gd name="connsiteX15" fmla="*/ 1152955 w 1445586"/>
                <a:gd name="connsiteY15" fmla="*/ 685455 h 1708593"/>
                <a:gd name="connsiteX16" fmla="*/ 1228751 w 1445586"/>
                <a:gd name="connsiteY16" fmla="*/ 635489 h 1708593"/>
                <a:gd name="connsiteX17" fmla="*/ 1343051 w 1445586"/>
                <a:gd name="connsiteY17" fmla="*/ 402126 h 1708593"/>
                <a:gd name="connsiteX18" fmla="*/ 1404963 w 1445586"/>
                <a:gd name="connsiteY18" fmla="*/ 197339 h 1708593"/>
                <a:gd name="connsiteX19" fmla="*/ 1333526 w 1445586"/>
                <a:gd name="connsiteY19" fmla="*/ 2076 h 1708593"/>
                <a:gd name="connsiteX20" fmla="*/ 1223988 w 1445586"/>
                <a:gd name="connsiteY20" fmla="*/ 206864 h 1708593"/>
                <a:gd name="connsiteX21" fmla="*/ 838226 w 1445586"/>
                <a:gd name="connsiteY21" fmla="*/ 459276 h 1708593"/>
                <a:gd name="connsiteX22" fmla="*/ 742008 w 1445586"/>
                <a:gd name="connsiteY22" fmla="*/ 533781 h 1708593"/>
                <a:gd name="connsiteX23" fmla="*/ 604703 w 1445586"/>
                <a:gd name="connsiteY23" fmla="*/ 520786 h 1708593"/>
                <a:gd name="connsiteX24" fmla="*/ 476842 w 1445586"/>
                <a:gd name="connsiteY24" fmla="*/ 575029 h 1708593"/>
                <a:gd name="connsiteX25" fmla="*/ 400076 w 1445586"/>
                <a:gd name="connsiteY25" fmla="*/ 749789 h 1708593"/>
                <a:gd name="connsiteX0" fmla="*/ 400076 w 1446894"/>
                <a:gd name="connsiteY0" fmla="*/ 749789 h 1708593"/>
                <a:gd name="connsiteX1" fmla="*/ 209011 w 1446894"/>
                <a:gd name="connsiteY1" fmla="*/ 930119 h 1708593"/>
                <a:gd name="connsiteX2" fmla="*/ 62262 w 1446894"/>
                <a:gd name="connsiteY2" fmla="*/ 991547 h 1708593"/>
                <a:gd name="connsiteX3" fmla="*/ 2206 w 1446894"/>
                <a:gd name="connsiteY3" fmla="*/ 1100035 h 1708593"/>
                <a:gd name="connsiteX4" fmla="*/ 29328 w 1446894"/>
                <a:gd name="connsiteY4" fmla="*/ 1272454 h 1708593"/>
                <a:gd name="connsiteX5" fmla="*/ 138138 w 1446894"/>
                <a:gd name="connsiteY5" fmla="*/ 1359389 h 1708593"/>
                <a:gd name="connsiteX6" fmla="*/ 109563 w 1446894"/>
                <a:gd name="connsiteY6" fmla="*/ 1492739 h 1708593"/>
                <a:gd name="connsiteX7" fmla="*/ 581051 w 1446894"/>
                <a:gd name="connsiteY7" fmla="*/ 1607039 h 1708593"/>
                <a:gd name="connsiteX8" fmla="*/ 1181126 w 1446894"/>
                <a:gd name="connsiteY8" fmla="*/ 1702289 h 1708593"/>
                <a:gd name="connsiteX9" fmla="*/ 1066826 w 1446894"/>
                <a:gd name="connsiteY9" fmla="*/ 1421301 h 1708593"/>
                <a:gd name="connsiteX10" fmla="*/ 1123976 w 1446894"/>
                <a:gd name="connsiteY10" fmla="*/ 1273664 h 1708593"/>
                <a:gd name="connsiteX11" fmla="*/ 1409403 w 1446894"/>
                <a:gd name="connsiteY11" fmla="*/ 1134259 h 1708593"/>
                <a:gd name="connsiteX12" fmla="*/ 1445486 w 1446894"/>
                <a:gd name="connsiteY12" fmla="*/ 935366 h 1708593"/>
                <a:gd name="connsiteX13" fmla="*/ 1332880 w 1446894"/>
                <a:gd name="connsiteY13" fmla="*/ 795799 h 1708593"/>
                <a:gd name="connsiteX14" fmla="*/ 1157313 w 1446894"/>
                <a:gd name="connsiteY14" fmla="*/ 764076 h 1708593"/>
                <a:gd name="connsiteX15" fmla="*/ 1152955 w 1446894"/>
                <a:gd name="connsiteY15" fmla="*/ 685455 h 1708593"/>
                <a:gd name="connsiteX16" fmla="*/ 1228751 w 1446894"/>
                <a:gd name="connsiteY16" fmla="*/ 635489 h 1708593"/>
                <a:gd name="connsiteX17" fmla="*/ 1343051 w 1446894"/>
                <a:gd name="connsiteY17" fmla="*/ 402126 h 1708593"/>
                <a:gd name="connsiteX18" fmla="*/ 1404963 w 1446894"/>
                <a:gd name="connsiteY18" fmla="*/ 197339 h 1708593"/>
                <a:gd name="connsiteX19" fmla="*/ 1333526 w 1446894"/>
                <a:gd name="connsiteY19" fmla="*/ 2076 h 1708593"/>
                <a:gd name="connsiteX20" fmla="*/ 1223988 w 1446894"/>
                <a:gd name="connsiteY20" fmla="*/ 206864 h 1708593"/>
                <a:gd name="connsiteX21" fmla="*/ 838226 w 1446894"/>
                <a:gd name="connsiteY21" fmla="*/ 459276 h 1708593"/>
                <a:gd name="connsiteX22" fmla="*/ 742008 w 1446894"/>
                <a:gd name="connsiteY22" fmla="*/ 533781 h 1708593"/>
                <a:gd name="connsiteX23" fmla="*/ 604703 w 1446894"/>
                <a:gd name="connsiteY23" fmla="*/ 520786 h 1708593"/>
                <a:gd name="connsiteX24" fmla="*/ 476842 w 1446894"/>
                <a:gd name="connsiteY24" fmla="*/ 575029 h 1708593"/>
                <a:gd name="connsiteX25" fmla="*/ 400076 w 1446894"/>
                <a:gd name="connsiteY25" fmla="*/ 749789 h 1708593"/>
                <a:gd name="connsiteX0" fmla="*/ 400076 w 1445586"/>
                <a:gd name="connsiteY0" fmla="*/ 749789 h 1708593"/>
                <a:gd name="connsiteX1" fmla="*/ 209011 w 1445586"/>
                <a:gd name="connsiteY1" fmla="*/ 930119 h 1708593"/>
                <a:gd name="connsiteX2" fmla="*/ 62262 w 1445586"/>
                <a:gd name="connsiteY2" fmla="*/ 991547 h 1708593"/>
                <a:gd name="connsiteX3" fmla="*/ 2206 w 1445586"/>
                <a:gd name="connsiteY3" fmla="*/ 1100035 h 1708593"/>
                <a:gd name="connsiteX4" fmla="*/ 29328 w 1445586"/>
                <a:gd name="connsiteY4" fmla="*/ 1272454 h 1708593"/>
                <a:gd name="connsiteX5" fmla="*/ 138138 w 1445586"/>
                <a:gd name="connsiteY5" fmla="*/ 1359389 h 1708593"/>
                <a:gd name="connsiteX6" fmla="*/ 109563 w 1445586"/>
                <a:gd name="connsiteY6" fmla="*/ 1492739 h 1708593"/>
                <a:gd name="connsiteX7" fmla="*/ 581051 w 1445586"/>
                <a:gd name="connsiteY7" fmla="*/ 1607039 h 1708593"/>
                <a:gd name="connsiteX8" fmla="*/ 1181126 w 1445586"/>
                <a:gd name="connsiteY8" fmla="*/ 1702289 h 1708593"/>
                <a:gd name="connsiteX9" fmla="*/ 1066826 w 1445586"/>
                <a:gd name="connsiteY9" fmla="*/ 1421301 h 1708593"/>
                <a:gd name="connsiteX10" fmla="*/ 1123976 w 1445586"/>
                <a:gd name="connsiteY10" fmla="*/ 1273664 h 1708593"/>
                <a:gd name="connsiteX11" fmla="*/ 1306001 w 1445586"/>
                <a:gd name="connsiteY11" fmla="*/ 1206586 h 1708593"/>
                <a:gd name="connsiteX12" fmla="*/ 1409403 w 1445586"/>
                <a:gd name="connsiteY12" fmla="*/ 1134259 h 1708593"/>
                <a:gd name="connsiteX13" fmla="*/ 1445486 w 1445586"/>
                <a:gd name="connsiteY13" fmla="*/ 935366 h 1708593"/>
                <a:gd name="connsiteX14" fmla="*/ 1332880 w 1445586"/>
                <a:gd name="connsiteY14" fmla="*/ 795799 h 1708593"/>
                <a:gd name="connsiteX15" fmla="*/ 1157313 w 1445586"/>
                <a:gd name="connsiteY15" fmla="*/ 764076 h 1708593"/>
                <a:gd name="connsiteX16" fmla="*/ 1152955 w 1445586"/>
                <a:gd name="connsiteY16" fmla="*/ 685455 h 1708593"/>
                <a:gd name="connsiteX17" fmla="*/ 1228751 w 1445586"/>
                <a:gd name="connsiteY17" fmla="*/ 635489 h 1708593"/>
                <a:gd name="connsiteX18" fmla="*/ 1343051 w 1445586"/>
                <a:gd name="connsiteY18" fmla="*/ 402126 h 1708593"/>
                <a:gd name="connsiteX19" fmla="*/ 1404963 w 1445586"/>
                <a:gd name="connsiteY19" fmla="*/ 197339 h 1708593"/>
                <a:gd name="connsiteX20" fmla="*/ 1333526 w 1445586"/>
                <a:gd name="connsiteY20" fmla="*/ 2076 h 1708593"/>
                <a:gd name="connsiteX21" fmla="*/ 1223988 w 1445586"/>
                <a:gd name="connsiteY21" fmla="*/ 206864 h 1708593"/>
                <a:gd name="connsiteX22" fmla="*/ 838226 w 1445586"/>
                <a:gd name="connsiteY22" fmla="*/ 459276 h 1708593"/>
                <a:gd name="connsiteX23" fmla="*/ 742008 w 1445586"/>
                <a:gd name="connsiteY23" fmla="*/ 533781 h 1708593"/>
                <a:gd name="connsiteX24" fmla="*/ 604703 w 1445586"/>
                <a:gd name="connsiteY24" fmla="*/ 520786 h 1708593"/>
                <a:gd name="connsiteX25" fmla="*/ 476842 w 1445586"/>
                <a:gd name="connsiteY25" fmla="*/ 575029 h 1708593"/>
                <a:gd name="connsiteX26" fmla="*/ 400076 w 1445586"/>
                <a:gd name="connsiteY26" fmla="*/ 749789 h 1708593"/>
                <a:gd name="connsiteX0" fmla="*/ 400076 w 1445586"/>
                <a:gd name="connsiteY0" fmla="*/ 749789 h 1708593"/>
                <a:gd name="connsiteX1" fmla="*/ 209011 w 1445586"/>
                <a:gd name="connsiteY1" fmla="*/ 930119 h 1708593"/>
                <a:gd name="connsiteX2" fmla="*/ 62262 w 1445586"/>
                <a:gd name="connsiteY2" fmla="*/ 991547 h 1708593"/>
                <a:gd name="connsiteX3" fmla="*/ 2206 w 1445586"/>
                <a:gd name="connsiteY3" fmla="*/ 1100035 h 1708593"/>
                <a:gd name="connsiteX4" fmla="*/ 29328 w 1445586"/>
                <a:gd name="connsiteY4" fmla="*/ 1272454 h 1708593"/>
                <a:gd name="connsiteX5" fmla="*/ 138138 w 1445586"/>
                <a:gd name="connsiteY5" fmla="*/ 1359389 h 1708593"/>
                <a:gd name="connsiteX6" fmla="*/ 109563 w 1445586"/>
                <a:gd name="connsiteY6" fmla="*/ 1492739 h 1708593"/>
                <a:gd name="connsiteX7" fmla="*/ 581051 w 1445586"/>
                <a:gd name="connsiteY7" fmla="*/ 1607039 h 1708593"/>
                <a:gd name="connsiteX8" fmla="*/ 1181126 w 1445586"/>
                <a:gd name="connsiteY8" fmla="*/ 1702289 h 1708593"/>
                <a:gd name="connsiteX9" fmla="*/ 1066826 w 1445586"/>
                <a:gd name="connsiteY9" fmla="*/ 1421301 h 1708593"/>
                <a:gd name="connsiteX10" fmla="*/ 1123976 w 1445586"/>
                <a:gd name="connsiteY10" fmla="*/ 1273664 h 1708593"/>
                <a:gd name="connsiteX11" fmla="*/ 1306001 w 1445586"/>
                <a:gd name="connsiteY11" fmla="*/ 1206586 h 1708593"/>
                <a:gd name="connsiteX12" fmla="*/ 1409403 w 1445586"/>
                <a:gd name="connsiteY12" fmla="*/ 1134259 h 1708593"/>
                <a:gd name="connsiteX13" fmla="*/ 1445486 w 1445586"/>
                <a:gd name="connsiteY13" fmla="*/ 935366 h 1708593"/>
                <a:gd name="connsiteX14" fmla="*/ 1332880 w 1445586"/>
                <a:gd name="connsiteY14" fmla="*/ 795799 h 1708593"/>
                <a:gd name="connsiteX15" fmla="*/ 1157313 w 1445586"/>
                <a:gd name="connsiteY15" fmla="*/ 764076 h 1708593"/>
                <a:gd name="connsiteX16" fmla="*/ 1152955 w 1445586"/>
                <a:gd name="connsiteY16" fmla="*/ 685455 h 1708593"/>
                <a:gd name="connsiteX17" fmla="*/ 1228751 w 1445586"/>
                <a:gd name="connsiteY17" fmla="*/ 635489 h 1708593"/>
                <a:gd name="connsiteX18" fmla="*/ 1343051 w 1445586"/>
                <a:gd name="connsiteY18" fmla="*/ 402126 h 1708593"/>
                <a:gd name="connsiteX19" fmla="*/ 1404963 w 1445586"/>
                <a:gd name="connsiteY19" fmla="*/ 197339 h 1708593"/>
                <a:gd name="connsiteX20" fmla="*/ 1333526 w 1445586"/>
                <a:gd name="connsiteY20" fmla="*/ 2076 h 1708593"/>
                <a:gd name="connsiteX21" fmla="*/ 1223988 w 1445586"/>
                <a:gd name="connsiteY21" fmla="*/ 206864 h 1708593"/>
                <a:gd name="connsiteX22" fmla="*/ 838226 w 1445586"/>
                <a:gd name="connsiteY22" fmla="*/ 459276 h 1708593"/>
                <a:gd name="connsiteX23" fmla="*/ 742008 w 1445586"/>
                <a:gd name="connsiteY23" fmla="*/ 533781 h 1708593"/>
                <a:gd name="connsiteX24" fmla="*/ 604703 w 1445586"/>
                <a:gd name="connsiteY24" fmla="*/ 520786 h 1708593"/>
                <a:gd name="connsiteX25" fmla="*/ 476842 w 1445586"/>
                <a:gd name="connsiteY25" fmla="*/ 575029 h 1708593"/>
                <a:gd name="connsiteX26" fmla="*/ 400076 w 1445586"/>
                <a:gd name="connsiteY26" fmla="*/ 749789 h 1708593"/>
                <a:gd name="connsiteX0" fmla="*/ 400076 w 1447521"/>
                <a:gd name="connsiteY0" fmla="*/ 749789 h 1708593"/>
                <a:gd name="connsiteX1" fmla="*/ 209011 w 1447521"/>
                <a:gd name="connsiteY1" fmla="*/ 930119 h 1708593"/>
                <a:gd name="connsiteX2" fmla="*/ 62262 w 1447521"/>
                <a:gd name="connsiteY2" fmla="*/ 991547 h 1708593"/>
                <a:gd name="connsiteX3" fmla="*/ 2206 w 1447521"/>
                <a:gd name="connsiteY3" fmla="*/ 1100035 h 1708593"/>
                <a:gd name="connsiteX4" fmla="*/ 29328 w 1447521"/>
                <a:gd name="connsiteY4" fmla="*/ 1272454 h 1708593"/>
                <a:gd name="connsiteX5" fmla="*/ 138138 w 1447521"/>
                <a:gd name="connsiteY5" fmla="*/ 1359389 h 1708593"/>
                <a:gd name="connsiteX6" fmla="*/ 109563 w 1447521"/>
                <a:gd name="connsiteY6" fmla="*/ 1492739 h 1708593"/>
                <a:gd name="connsiteX7" fmla="*/ 581051 w 1447521"/>
                <a:gd name="connsiteY7" fmla="*/ 1607039 h 1708593"/>
                <a:gd name="connsiteX8" fmla="*/ 1181126 w 1447521"/>
                <a:gd name="connsiteY8" fmla="*/ 1702289 h 1708593"/>
                <a:gd name="connsiteX9" fmla="*/ 1066826 w 1447521"/>
                <a:gd name="connsiteY9" fmla="*/ 1421301 h 1708593"/>
                <a:gd name="connsiteX10" fmla="*/ 1123976 w 1447521"/>
                <a:gd name="connsiteY10" fmla="*/ 1273664 h 1708593"/>
                <a:gd name="connsiteX11" fmla="*/ 1306001 w 1447521"/>
                <a:gd name="connsiteY11" fmla="*/ 1206586 h 1708593"/>
                <a:gd name="connsiteX12" fmla="*/ 1409403 w 1447521"/>
                <a:gd name="connsiteY12" fmla="*/ 1134259 h 1708593"/>
                <a:gd name="connsiteX13" fmla="*/ 1447423 w 1447521"/>
                <a:gd name="connsiteY13" fmla="*/ 974112 h 1708593"/>
                <a:gd name="connsiteX14" fmla="*/ 1332880 w 1447521"/>
                <a:gd name="connsiteY14" fmla="*/ 795799 h 1708593"/>
                <a:gd name="connsiteX15" fmla="*/ 1157313 w 1447521"/>
                <a:gd name="connsiteY15" fmla="*/ 764076 h 1708593"/>
                <a:gd name="connsiteX16" fmla="*/ 1152955 w 1447521"/>
                <a:gd name="connsiteY16" fmla="*/ 685455 h 1708593"/>
                <a:gd name="connsiteX17" fmla="*/ 1228751 w 1447521"/>
                <a:gd name="connsiteY17" fmla="*/ 635489 h 1708593"/>
                <a:gd name="connsiteX18" fmla="*/ 1343051 w 1447521"/>
                <a:gd name="connsiteY18" fmla="*/ 402126 h 1708593"/>
                <a:gd name="connsiteX19" fmla="*/ 1404963 w 1447521"/>
                <a:gd name="connsiteY19" fmla="*/ 197339 h 1708593"/>
                <a:gd name="connsiteX20" fmla="*/ 1333526 w 1447521"/>
                <a:gd name="connsiteY20" fmla="*/ 2076 h 1708593"/>
                <a:gd name="connsiteX21" fmla="*/ 1223988 w 1447521"/>
                <a:gd name="connsiteY21" fmla="*/ 206864 h 1708593"/>
                <a:gd name="connsiteX22" fmla="*/ 838226 w 1447521"/>
                <a:gd name="connsiteY22" fmla="*/ 459276 h 1708593"/>
                <a:gd name="connsiteX23" fmla="*/ 742008 w 1447521"/>
                <a:gd name="connsiteY23" fmla="*/ 533781 h 1708593"/>
                <a:gd name="connsiteX24" fmla="*/ 604703 w 1447521"/>
                <a:gd name="connsiteY24" fmla="*/ 520786 h 1708593"/>
                <a:gd name="connsiteX25" fmla="*/ 476842 w 1447521"/>
                <a:gd name="connsiteY25" fmla="*/ 575029 h 1708593"/>
                <a:gd name="connsiteX26" fmla="*/ 400076 w 1447521"/>
                <a:gd name="connsiteY26" fmla="*/ 749789 h 1708593"/>
                <a:gd name="connsiteX0" fmla="*/ 400076 w 1447423"/>
                <a:gd name="connsiteY0" fmla="*/ 749789 h 1708593"/>
                <a:gd name="connsiteX1" fmla="*/ 209011 w 1447423"/>
                <a:gd name="connsiteY1" fmla="*/ 930119 h 1708593"/>
                <a:gd name="connsiteX2" fmla="*/ 62262 w 1447423"/>
                <a:gd name="connsiteY2" fmla="*/ 991547 h 1708593"/>
                <a:gd name="connsiteX3" fmla="*/ 2206 w 1447423"/>
                <a:gd name="connsiteY3" fmla="*/ 1100035 h 1708593"/>
                <a:gd name="connsiteX4" fmla="*/ 29328 w 1447423"/>
                <a:gd name="connsiteY4" fmla="*/ 1272454 h 1708593"/>
                <a:gd name="connsiteX5" fmla="*/ 138138 w 1447423"/>
                <a:gd name="connsiteY5" fmla="*/ 1359389 h 1708593"/>
                <a:gd name="connsiteX6" fmla="*/ 109563 w 1447423"/>
                <a:gd name="connsiteY6" fmla="*/ 1492739 h 1708593"/>
                <a:gd name="connsiteX7" fmla="*/ 581051 w 1447423"/>
                <a:gd name="connsiteY7" fmla="*/ 1607039 h 1708593"/>
                <a:gd name="connsiteX8" fmla="*/ 1181126 w 1447423"/>
                <a:gd name="connsiteY8" fmla="*/ 1702289 h 1708593"/>
                <a:gd name="connsiteX9" fmla="*/ 1066826 w 1447423"/>
                <a:gd name="connsiteY9" fmla="*/ 1421301 h 1708593"/>
                <a:gd name="connsiteX10" fmla="*/ 1123976 w 1447423"/>
                <a:gd name="connsiteY10" fmla="*/ 1273664 h 1708593"/>
                <a:gd name="connsiteX11" fmla="*/ 1306001 w 1447423"/>
                <a:gd name="connsiteY11" fmla="*/ 1206586 h 1708593"/>
                <a:gd name="connsiteX12" fmla="*/ 1409403 w 1447423"/>
                <a:gd name="connsiteY12" fmla="*/ 1134259 h 1708593"/>
                <a:gd name="connsiteX13" fmla="*/ 1447423 w 1447423"/>
                <a:gd name="connsiteY13" fmla="*/ 974112 h 1708593"/>
                <a:gd name="connsiteX14" fmla="*/ 1332880 w 1447423"/>
                <a:gd name="connsiteY14" fmla="*/ 795799 h 1708593"/>
                <a:gd name="connsiteX15" fmla="*/ 1157313 w 1447423"/>
                <a:gd name="connsiteY15" fmla="*/ 764076 h 1708593"/>
                <a:gd name="connsiteX16" fmla="*/ 1152955 w 1447423"/>
                <a:gd name="connsiteY16" fmla="*/ 685455 h 1708593"/>
                <a:gd name="connsiteX17" fmla="*/ 1228751 w 1447423"/>
                <a:gd name="connsiteY17" fmla="*/ 635489 h 1708593"/>
                <a:gd name="connsiteX18" fmla="*/ 1343051 w 1447423"/>
                <a:gd name="connsiteY18" fmla="*/ 402126 h 1708593"/>
                <a:gd name="connsiteX19" fmla="*/ 1404963 w 1447423"/>
                <a:gd name="connsiteY19" fmla="*/ 197339 h 1708593"/>
                <a:gd name="connsiteX20" fmla="*/ 1333526 w 1447423"/>
                <a:gd name="connsiteY20" fmla="*/ 2076 h 1708593"/>
                <a:gd name="connsiteX21" fmla="*/ 1223988 w 1447423"/>
                <a:gd name="connsiteY21" fmla="*/ 206864 h 1708593"/>
                <a:gd name="connsiteX22" fmla="*/ 838226 w 1447423"/>
                <a:gd name="connsiteY22" fmla="*/ 459276 h 1708593"/>
                <a:gd name="connsiteX23" fmla="*/ 742008 w 1447423"/>
                <a:gd name="connsiteY23" fmla="*/ 533781 h 1708593"/>
                <a:gd name="connsiteX24" fmla="*/ 604703 w 1447423"/>
                <a:gd name="connsiteY24" fmla="*/ 520786 h 1708593"/>
                <a:gd name="connsiteX25" fmla="*/ 476842 w 1447423"/>
                <a:gd name="connsiteY25" fmla="*/ 575029 h 1708593"/>
                <a:gd name="connsiteX26" fmla="*/ 400076 w 1447423"/>
                <a:gd name="connsiteY26" fmla="*/ 749789 h 1708593"/>
                <a:gd name="connsiteX0" fmla="*/ 400076 w 1449248"/>
                <a:gd name="connsiteY0" fmla="*/ 749789 h 1708593"/>
                <a:gd name="connsiteX1" fmla="*/ 209011 w 1449248"/>
                <a:gd name="connsiteY1" fmla="*/ 930119 h 1708593"/>
                <a:gd name="connsiteX2" fmla="*/ 62262 w 1449248"/>
                <a:gd name="connsiteY2" fmla="*/ 991547 h 1708593"/>
                <a:gd name="connsiteX3" fmla="*/ 2206 w 1449248"/>
                <a:gd name="connsiteY3" fmla="*/ 1100035 h 1708593"/>
                <a:gd name="connsiteX4" fmla="*/ 29328 w 1449248"/>
                <a:gd name="connsiteY4" fmla="*/ 1272454 h 1708593"/>
                <a:gd name="connsiteX5" fmla="*/ 138138 w 1449248"/>
                <a:gd name="connsiteY5" fmla="*/ 1359389 h 1708593"/>
                <a:gd name="connsiteX6" fmla="*/ 109563 w 1449248"/>
                <a:gd name="connsiteY6" fmla="*/ 1492739 h 1708593"/>
                <a:gd name="connsiteX7" fmla="*/ 581051 w 1449248"/>
                <a:gd name="connsiteY7" fmla="*/ 1607039 h 1708593"/>
                <a:gd name="connsiteX8" fmla="*/ 1181126 w 1449248"/>
                <a:gd name="connsiteY8" fmla="*/ 1702289 h 1708593"/>
                <a:gd name="connsiteX9" fmla="*/ 1066826 w 1449248"/>
                <a:gd name="connsiteY9" fmla="*/ 1421301 h 1708593"/>
                <a:gd name="connsiteX10" fmla="*/ 1123976 w 1449248"/>
                <a:gd name="connsiteY10" fmla="*/ 1273664 h 1708593"/>
                <a:gd name="connsiteX11" fmla="*/ 1306001 w 1449248"/>
                <a:gd name="connsiteY11" fmla="*/ 1206586 h 1708593"/>
                <a:gd name="connsiteX12" fmla="*/ 1409403 w 1449248"/>
                <a:gd name="connsiteY12" fmla="*/ 1134259 h 1708593"/>
                <a:gd name="connsiteX13" fmla="*/ 1447423 w 1449248"/>
                <a:gd name="connsiteY13" fmla="*/ 974112 h 1708593"/>
                <a:gd name="connsiteX14" fmla="*/ 1332880 w 1449248"/>
                <a:gd name="connsiteY14" fmla="*/ 795799 h 1708593"/>
                <a:gd name="connsiteX15" fmla="*/ 1157313 w 1449248"/>
                <a:gd name="connsiteY15" fmla="*/ 764076 h 1708593"/>
                <a:gd name="connsiteX16" fmla="*/ 1152955 w 1449248"/>
                <a:gd name="connsiteY16" fmla="*/ 685455 h 1708593"/>
                <a:gd name="connsiteX17" fmla="*/ 1228751 w 1449248"/>
                <a:gd name="connsiteY17" fmla="*/ 635489 h 1708593"/>
                <a:gd name="connsiteX18" fmla="*/ 1343051 w 1449248"/>
                <a:gd name="connsiteY18" fmla="*/ 402126 h 1708593"/>
                <a:gd name="connsiteX19" fmla="*/ 1404963 w 1449248"/>
                <a:gd name="connsiteY19" fmla="*/ 197339 h 1708593"/>
                <a:gd name="connsiteX20" fmla="*/ 1333526 w 1449248"/>
                <a:gd name="connsiteY20" fmla="*/ 2076 h 1708593"/>
                <a:gd name="connsiteX21" fmla="*/ 1223988 w 1449248"/>
                <a:gd name="connsiteY21" fmla="*/ 206864 h 1708593"/>
                <a:gd name="connsiteX22" fmla="*/ 838226 w 1449248"/>
                <a:gd name="connsiteY22" fmla="*/ 459276 h 1708593"/>
                <a:gd name="connsiteX23" fmla="*/ 742008 w 1449248"/>
                <a:gd name="connsiteY23" fmla="*/ 533781 h 1708593"/>
                <a:gd name="connsiteX24" fmla="*/ 604703 w 1449248"/>
                <a:gd name="connsiteY24" fmla="*/ 520786 h 1708593"/>
                <a:gd name="connsiteX25" fmla="*/ 476842 w 1449248"/>
                <a:gd name="connsiteY25" fmla="*/ 575029 h 1708593"/>
                <a:gd name="connsiteX26" fmla="*/ 400076 w 1449248"/>
                <a:gd name="connsiteY26" fmla="*/ 749789 h 1708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49248" h="1708593">
                  <a:moveTo>
                    <a:pt x="400076" y="749789"/>
                  </a:moveTo>
                  <a:cubicBezTo>
                    <a:pt x="478658" y="1086338"/>
                    <a:pt x="323432" y="940195"/>
                    <a:pt x="209011" y="930119"/>
                  </a:cubicBezTo>
                  <a:cubicBezTo>
                    <a:pt x="94590" y="920043"/>
                    <a:pt x="85752" y="967425"/>
                    <a:pt x="62262" y="991547"/>
                  </a:cubicBezTo>
                  <a:cubicBezTo>
                    <a:pt x="38773" y="1015669"/>
                    <a:pt x="9632" y="1055800"/>
                    <a:pt x="2206" y="1100035"/>
                  </a:cubicBezTo>
                  <a:cubicBezTo>
                    <a:pt x="-5220" y="1144270"/>
                    <a:pt x="6673" y="1229228"/>
                    <a:pt x="29328" y="1272454"/>
                  </a:cubicBezTo>
                  <a:cubicBezTo>
                    <a:pt x="51983" y="1315680"/>
                    <a:pt x="124766" y="1322675"/>
                    <a:pt x="138138" y="1359389"/>
                  </a:cubicBezTo>
                  <a:cubicBezTo>
                    <a:pt x="151510" y="1396103"/>
                    <a:pt x="35744" y="1451464"/>
                    <a:pt x="109563" y="1492739"/>
                  </a:cubicBezTo>
                  <a:cubicBezTo>
                    <a:pt x="183382" y="1534014"/>
                    <a:pt x="402457" y="1572114"/>
                    <a:pt x="581051" y="1607039"/>
                  </a:cubicBezTo>
                  <a:cubicBezTo>
                    <a:pt x="759645" y="1641964"/>
                    <a:pt x="1100164" y="1733245"/>
                    <a:pt x="1181126" y="1702289"/>
                  </a:cubicBezTo>
                  <a:cubicBezTo>
                    <a:pt x="1262089" y="1671333"/>
                    <a:pt x="1076351" y="1492739"/>
                    <a:pt x="1066826" y="1421301"/>
                  </a:cubicBezTo>
                  <a:cubicBezTo>
                    <a:pt x="1057301" y="1349864"/>
                    <a:pt x="1084114" y="1309450"/>
                    <a:pt x="1123976" y="1273664"/>
                  </a:cubicBezTo>
                  <a:cubicBezTo>
                    <a:pt x="1163838" y="1237878"/>
                    <a:pt x="1258430" y="1229820"/>
                    <a:pt x="1306001" y="1206586"/>
                  </a:cubicBezTo>
                  <a:cubicBezTo>
                    <a:pt x="1353572" y="1183352"/>
                    <a:pt x="1385833" y="1173005"/>
                    <a:pt x="1409403" y="1134259"/>
                  </a:cubicBezTo>
                  <a:cubicBezTo>
                    <a:pt x="1432973" y="1095513"/>
                    <a:pt x="1455980" y="1080568"/>
                    <a:pt x="1447423" y="974112"/>
                  </a:cubicBezTo>
                  <a:cubicBezTo>
                    <a:pt x="1419493" y="844409"/>
                    <a:pt x="1381232" y="830805"/>
                    <a:pt x="1332880" y="795799"/>
                  </a:cubicBezTo>
                  <a:cubicBezTo>
                    <a:pt x="1284528" y="760793"/>
                    <a:pt x="1187301" y="782467"/>
                    <a:pt x="1157313" y="764076"/>
                  </a:cubicBezTo>
                  <a:cubicBezTo>
                    <a:pt x="1127325" y="745685"/>
                    <a:pt x="1141049" y="706886"/>
                    <a:pt x="1152955" y="685455"/>
                  </a:cubicBezTo>
                  <a:cubicBezTo>
                    <a:pt x="1164861" y="664024"/>
                    <a:pt x="1197068" y="682710"/>
                    <a:pt x="1228751" y="635489"/>
                  </a:cubicBezTo>
                  <a:cubicBezTo>
                    <a:pt x="1260434" y="588268"/>
                    <a:pt x="1185094" y="470388"/>
                    <a:pt x="1343051" y="402126"/>
                  </a:cubicBezTo>
                  <a:cubicBezTo>
                    <a:pt x="1501008" y="333864"/>
                    <a:pt x="1406550" y="264014"/>
                    <a:pt x="1404963" y="197339"/>
                  </a:cubicBezTo>
                  <a:cubicBezTo>
                    <a:pt x="1403376" y="130664"/>
                    <a:pt x="1368451" y="-19355"/>
                    <a:pt x="1333526" y="2076"/>
                  </a:cubicBezTo>
                  <a:cubicBezTo>
                    <a:pt x="1298601" y="23507"/>
                    <a:pt x="1306538" y="130664"/>
                    <a:pt x="1223988" y="206864"/>
                  </a:cubicBezTo>
                  <a:cubicBezTo>
                    <a:pt x="1141438" y="283064"/>
                    <a:pt x="927920" y="397364"/>
                    <a:pt x="838226" y="459276"/>
                  </a:cubicBezTo>
                  <a:cubicBezTo>
                    <a:pt x="748532" y="521188"/>
                    <a:pt x="784480" y="512551"/>
                    <a:pt x="742008" y="533781"/>
                  </a:cubicBezTo>
                  <a:cubicBezTo>
                    <a:pt x="699536" y="555011"/>
                    <a:pt x="649220" y="501965"/>
                    <a:pt x="604703" y="520786"/>
                  </a:cubicBezTo>
                  <a:cubicBezTo>
                    <a:pt x="569872" y="520234"/>
                    <a:pt x="507395" y="547840"/>
                    <a:pt x="476842" y="575029"/>
                  </a:cubicBezTo>
                  <a:cubicBezTo>
                    <a:pt x="429217" y="603604"/>
                    <a:pt x="398865" y="684795"/>
                    <a:pt x="400076" y="749789"/>
                  </a:cubicBezTo>
                  <a:close/>
                </a:path>
              </a:pathLst>
            </a:custGeom>
            <a:solidFill>
              <a:srgbClr val="69796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8">
              <a:extLst>
                <a:ext uri="{FF2B5EF4-FFF2-40B4-BE49-F238E27FC236}">
                  <a16:creationId xmlns:a16="http://schemas.microsoft.com/office/drawing/2014/main" id="{2D0EE762-AABA-49AB-A6D3-0633AA7F30C6}"/>
                </a:ext>
              </a:extLst>
            </p:cNvPr>
            <p:cNvSpPr/>
            <p:nvPr/>
          </p:nvSpPr>
          <p:spPr>
            <a:xfrm>
              <a:off x="4364303" y="2537799"/>
              <a:ext cx="1440318" cy="1541700"/>
            </a:xfrm>
            <a:custGeom>
              <a:avLst/>
              <a:gdLst>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320945 w 1465222"/>
                <a:gd name="connsiteY19"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320945 w 1465222"/>
                <a:gd name="connsiteY19"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606695 w 1465222"/>
                <a:gd name="connsiteY19" fmla="*/ 729158 h 1860940"/>
                <a:gd name="connsiteX20" fmla="*/ 320945 w 1465222"/>
                <a:gd name="connsiteY20"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759095 w 1465222"/>
                <a:gd name="connsiteY19" fmla="*/ 610095 h 1860940"/>
                <a:gd name="connsiteX20" fmla="*/ 606695 w 1465222"/>
                <a:gd name="connsiteY20" fmla="*/ 729158 h 1860940"/>
                <a:gd name="connsiteX21" fmla="*/ 320945 w 1465222"/>
                <a:gd name="connsiteY21"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759095 w 1465222"/>
                <a:gd name="connsiteY19" fmla="*/ 610095 h 1860940"/>
                <a:gd name="connsiteX20" fmla="*/ 606695 w 1465222"/>
                <a:gd name="connsiteY20" fmla="*/ 729158 h 1860940"/>
                <a:gd name="connsiteX21" fmla="*/ 320945 w 1465222"/>
                <a:gd name="connsiteY21"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24827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759095 w 1465222"/>
                <a:gd name="connsiteY19" fmla="*/ 610095 h 1860940"/>
                <a:gd name="connsiteX20" fmla="*/ 606695 w 1465222"/>
                <a:gd name="connsiteY20" fmla="*/ 729158 h 1860940"/>
                <a:gd name="connsiteX21" fmla="*/ 320945 w 1465222"/>
                <a:gd name="connsiteY21" fmla="*/ 900608 h 1860940"/>
                <a:gd name="connsiteX0" fmla="*/ 320945 w 1465222"/>
                <a:gd name="connsiteY0" fmla="*/ 900608 h 1859412"/>
                <a:gd name="connsiteX1" fmla="*/ 159020 w 1465222"/>
                <a:gd name="connsiteY1" fmla="*/ 1091108 h 1859412"/>
                <a:gd name="connsiteX2" fmla="*/ 59007 w 1465222"/>
                <a:gd name="connsiteY2" fmla="*/ 1510208 h 1859412"/>
                <a:gd name="connsiteX3" fmla="*/ 30432 w 1465222"/>
                <a:gd name="connsiteY3" fmla="*/ 1643558 h 1859412"/>
                <a:gd name="connsiteX4" fmla="*/ 501920 w 1465222"/>
                <a:gd name="connsiteY4" fmla="*/ 1757858 h 1859412"/>
                <a:gd name="connsiteX5" fmla="*/ 1101995 w 1465222"/>
                <a:gd name="connsiteY5" fmla="*/ 1853108 h 1859412"/>
                <a:gd name="connsiteX6" fmla="*/ 987695 w 1465222"/>
                <a:gd name="connsiteY6" fmla="*/ 1572120 h 1859412"/>
                <a:gd name="connsiteX7" fmla="*/ 1049607 w 1465222"/>
                <a:gd name="connsiteY7" fmla="*/ 1400670 h 1859412"/>
                <a:gd name="connsiteX8" fmla="*/ 1235345 w 1465222"/>
                <a:gd name="connsiteY8" fmla="*/ 1248270 h 1859412"/>
                <a:gd name="connsiteX9" fmla="*/ 1178195 w 1465222"/>
                <a:gd name="connsiteY9" fmla="*/ 929183 h 1859412"/>
                <a:gd name="connsiteX10" fmla="*/ 1078182 w 1465222"/>
                <a:gd name="connsiteY10" fmla="*/ 914895 h 1859412"/>
                <a:gd name="connsiteX11" fmla="*/ 1149620 w 1465222"/>
                <a:gd name="connsiteY11" fmla="*/ 786308 h 1859412"/>
                <a:gd name="connsiteX12" fmla="*/ 1163907 w 1465222"/>
                <a:gd name="connsiteY12" fmla="*/ 400545 h 1859412"/>
                <a:gd name="connsiteX13" fmla="*/ 1435370 w 1465222"/>
                <a:gd name="connsiteY13" fmla="*/ 195758 h 1859412"/>
                <a:gd name="connsiteX14" fmla="*/ 1444895 w 1465222"/>
                <a:gd name="connsiteY14" fmla="*/ 43358 h 1859412"/>
                <a:gd name="connsiteX15" fmla="*/ 1316307 w 1465222"/>
                <a:gd name="connsiteY15" fmla="*/ 167183 h 1859412"/>
                <a:gd name="connsiteX16" fmla="*/ 1306782 w 1465222"/>
                <a:gd name="connsiteY16" fmla="*/ 495 h 1859412"/>
                <a:gd name="connsiteX17" fmla="*/ 1197245 w 1465222"/>
                <a:gd name="connsiteY17" fmla="*/ 124320 h 1859412"/>
                <a:gd name="connsiteX18" fmla="*/ 1144857 w 1465222"/>
                <a:gd name="connsiteY18" fmla="*/ 357683 h 1859412"/>
                <a:gd name="connsiteX19" fmla="*/ 759095 w 1465222"/>
                <a:gd name="connsiteY19" fmla="*/ 610095 h 1859412"/>
                <a:gd name="connsiteX20" fmla="*/ 606695 w 1465222"/>
                <a:gd name="connsiteY20" fmla="*/ 729158 h 1859412"/>
                <a:gd name="connsiteX21" fmla="*/ 320945 w 1465222"/>
                <a:gd name="connsiteY21" fmla="*/ 900608 h 1859412"/>
                <a:gd name="connsiteX0" fmla="*/ 320945 w 1465222"/>
                <a:gd name="connsiteY0" fmla="*/ 900608 h 1859412"/>
                <a:gd name="connsiteX1" fmla="*/ 159020 w 1465222"/>
                <a:gd name="connsiteY1" fmla="*/ 1091108 h 1859412"/>
                <a:gd name="connsiteX2" fmla="*/ 59007 w 1465222"/>
                <a:gd name="connsiteY2" fmla="*/ 1510208 h 1859412"/>
                <a:gd name="connsiteX3" fmla="*/ 30432 w 1465222"/>
                <a:gd name="connsiteY3" fmla="*/ 1643558 h 1859412"/>
                <a:gd name="connsiteX4" fmla="*/ 501920 w 1465222"/>
                <a:gd name="connsiteY4" fmla="*/ 1757858 h 1859412"/>
                <a:gd name="connsiteX5" fmla="*/ 1101995 w 1465222"/>
                <a:gd name="connsiteY5" fmla="*/ 1853108 h 1859412"/>
                <a:gd name="connsiteX6" fmla="*/ 987695 w 1465222"/>
                <a:gd name="connsiteY6" fmla="*/ 1572120 h 1859412"/>
                <a:gd name="connsiteX7" fmla="*/ 1044845 w 1465222"/>
                <a:gd name="connsiteY7" fmla="*/ 1424483 h 1859412"/>
                <a:gd name="connsiteX8" fmla="*/ 1235345 w 1465222"/>
                <a:gd name="connsiteY8" fmla="*/ 1248270 h 1859412"/>
                <a:gd name="connsiteX9" fmla="*/ 1178195 w 1465222"/>
                <a:gd name="connsiteY9" fmla="*/ 929183 h 1859412"/>
                <a:gd name="connsiteX10" fmla="*/ 1078182 w 1465222"/>
                <a:gd name="connsiteY10" fmla="*/ 914895 h 1859412"/>
                <a:gd name="connsiteX11" fmla="*/ 1149620 w 1465222"/>
                <a:gd name="connsiteY11" fmla="*/ 786308 h 1859412"/>
                <a:gd name="connsiteX12" fmla="*/ 1163907 w 1465222"/>
                <a:gd name="connsiteY12" fmla="*/ 400545 h 1859412"/>
                <a:gd name="connsiteX13" fmla="*/ 1435370 w 1465222"/>
                <a:gd name="connsiteY13" fmla="*/ 195758 h 1859412"/>
                <a:gd name="connsiteX14" fmla="*/ 1444895 w 1465222"/>
                <a:gd name="connsiteY14" fmla="*/ 43358 h 1859412"/>
                <a:gd name="connsiteX15" fmla="*/ 1316307 w 1465222"/>
                <a:gd name="connsiteY15" fmla="*/ 167183 h 1859412"/>
                <a:gd name="connsiteX16" fmla="*/ 1306782 w 1465222"/>
                <a:gd name="connsiteY16" fmla="*/ 495 h 1859412"/>
                <a:gd name="connsiteX17" fmla="*/ 1197245 w 1465222"/>
                <a:gd name="connsiteY17" fmla="*/ 124320 h 1859412"/>
                <a:gd name="connsiteX18" fmla="*/ 1144857 w 1465222"/>
                <a:gd name="connsiteY18" fmla="*/ 357683 h 1859412"/>
                <a:gd name="connsiteX19" fmla="*/ 759095 w 1465222"/>
                <a:gd name="connsiteY19" fmla="*/ 610095 h 1859412"/>
                <a:gd name="connsiteX20" fmla="*/ 606695 w 1465222"/>
                <a:gd name="connsiteY20" fmla="*/ 729158 h 1859412"/>
                <a:gd name="connsiteX21" fmla="*/ 320945 w 1465222"/>
                <a:gd name="connsiteY21" fmla="*/ 900608 h 1859412"/>
                <a:gd name="connsiteX0" fmla="*/ 320945 w 1465222"/>
                <a:gd name="connsiteY0" fmla="*/ 900608 h 1859412"/>
                <a:gd name="connsiteX1" fmla="*/ 159020 w 1465222"/>
                <a:gd name="connsiteY1" fmla="*/ 1091108 h 1859412"/>
                <a:gd name="connsiteX2" fmla="*/ 59007 w 1465222"/>
                <a:gd name="connsiteY2" fmla="*/ 1510208 h 1859412"/>
                <a:gd name="connsiteX3" fmla="*/ 30432 w 1465222"/>
                <a:gd name="connsiteY3" fmla="*/ 1643558 h 1859412"/>
                <a:gd name="connsiteX4" fmla="*/ 501920 w 1465222"/>
                <a:gd name="connsiteY4" fmla="*/ 1757858 h 1859412"/>
                <a:gd name="connsiteX5" fmla="*/ 1101995 w 1465222"/>
                <a:gd name="connsiteY5" fmla="*/ 1853108 h 1859412"/>
                <a:gd name="connsiteX6" fmla="*/ 987695 w 1465222"/>
                <a:gd name="connsiteY6" fmla="*/ 1572120 h 1859412"/>
                <a:gd name="connsiteX7" fmla="*/ 1044845 w 1465222"/>
                <a:gd name="connsiteY7" fmla="*/ 1424483 h 1859412"/>
                <a:gd name="connsiteX8" fmla="*/ 1235345 w 1465222"/>
                <a:gd name="connsiteY8" fmla="*/ 1248270 h 1859412"/>
                <a:gd name="connsiteX9" fmla="*/ 1178195 w 1465222"/>
                <a:gd name="connsiteY9" fmla="*/ 929183 h 1859412"/>
                <a:gd name="connsiteX10" fmla="*/ 1078182 w 1465222"/>
                <a:gd name="connsiteY10" fmla="*/ 914895 h 1859412"/>
                <a:gd name="connsiteX11" fmla="*/ 1149620 w 1465222"/>
                <a:gd name="connsiteY11" fmla="*/ 786308 h 1859412"/>
                <a:gd name="connsiteX12" fmla="*/ 1163907 w 1465222"/>
                <a:gd name="connsiteY12" fmla="*/ 400545 h 1859412"/>
                <a:gd name="connsiteX13" fmla="*/ 1435370 w 1465222"/>
                <a:gd name="connsiteY13" fmla="*/ 195758 h 1859412"/>
                <a:gd name="connsiteX14" fmla="*/ 1444895 w 1465222"/>
                <a:gd name="connsiteY14" fmla="*/ 43358 h 1859412"/>
                <a:gd name="connsiteX15" fmla="*/ 1316307 w 1465222"/>
                <a:gd name="connsiteY15" fmla="*/ 167183 h 1859412"/>
                <a:gd name="connsiteX16" fmla="*/ 1306782 w 1465222"/>
                <a:gd name="connsiteY16" fmla="*/ 495 h 1859412"/>
                <a:gd name="connsiteX17" fmla="*/ 1197245 w 1465222"/>
                <a:gd name="connsiteY17" fmla="*/ 124320 h 1859412"/>
                <a:gd name="connsiteX18" fmla="*/ 1144857 w 1465222"/>
                <a:gd name="connsiteY18" fmla="*/ 357683 h 1859412"/>
                <a:gd name="connsiteX19" fmla="*/ 759095 w 1465222"/>
                <a:gd name="connsiteY19" fmla="*/ 610095 h 1859412"/>
                <a:gd name="connsiteX20" fmla="*/ 606695 w 1465222"/>
                <a:gd name="connsiteY20" fmla="*/ 729158 h 1859412"/>
                <a:gd name="connsiteX21" fmla="*/ 320945 w 1465222"/>
                <a:gd name="connsiteY21" fmla="*/ 900608 h 1859412"/>
                <a:gd name="connsiteX0" fmla="*/ 319352 w 1463629"/>
                <a:gd name="connsiteY0" fmla="*/ 900608 h 1859412"/>
                <a:gd name="connsiteX1" fmla="*/ 105039 w 1463629"/>
                <a:gd name="connsiteY1" fmla="*/ 1143495 h 1859412"/>
                <a:gd name="connsiteX2" fmla="*/ 57414 w 1463629"/>
                <a:gd name="connsiteY2" fmla="*/ 1510208 h 1859412"/>
                <a:gd name="connsiteX3" fmla="*/ 28839 w 1463629"/>
                <a:gd name="connsiteY3" fmla="*/ 1643558 h 1859412"/>
                <a:gd name="connsiteX4" fmla="*/ 500327 w 1463629"/>
                <a:gd name="connsiteY4" fmla="*/ 1757858 h 1859412"/>
                <a:gd name="connsiteX5" fmla="*/ 1100402 w 1463629"/>
                <a:gd name="connsiteY5" fmla="*/ 1853108 h 1859412"/>
                <a:gd name="connsiteX6" fmla="*/ 986102 w 1463629"/>
                <a:gd name="connsiteY6" fmla="*/ 1572120 h 1859412"/>
                <a:gd name="connsiteX7" fmla="*/ 1043252 w 1463629"/>
                <a:gd name="connsiteY7" fmla="*/ 1424483 h 1859412"/>
                <a:gd name="connsiteX8" fmla="*/ 1233752 w 1463629"/>
                <a:gd name="connsiteY8" fmla="*/ 1248270 h 1859412"/>
                <a:gd name="connsiteX9" fmla="*/ 1176602 w 1463629"/>
                <a:gd name="connsiteY9" fmla="*/ 929183 h 1859412"/>
                <a:gd name="connsiteX10" fmla="*/ 1076589 w 1463629"/>
                <a:gd name="connsiteY10" fmla="*/ 914895 h 1859412"/>
                <a:gd name="connsiteX11" fmla="*/ 1148027 w 1463629"/>
                <a:gd name="connsiteY11" fmla="*/ 786308 h 1859412"/>
                <a:gd name="connsiteX12" fmla="*/ 1162314 w 1463629"/>
                <a:gd name="connsiteY12" fmla="*/ 400545 h 1859412"/>
                <a:gd name="connsiteX13" fmla="*/ 1433777 w 1463629"/>
                <a:gd name="connsiteY13" fmla="*/ 195758 h 1859412"/>
                <a:gd name="connsiteX14" fmla="*/ 1443302 w 1463629"/>
                <a:gd name="connsiteY14" fmla="*/ 43358 h 1859412"/>
                <a:gd name="connsiteX15" fmla="*/ 1314714 w 1463629"/>
                <a:gd name="connsiteY15" fmla="*/ 167183 h 1859412"/>
                <a:gd name="connsiteX16" fmla="*/ 1305189 w 1463629"/>
                <a:gd name="connsiteY16" fmla="*/ 495 h 1859412"/>
                <a:gd name="connsiteX17" fmla="*/ 1195652 w 1463629"/>
                <a:gd name="connsiteY17" fmla="*/ 124320 h 1859412"/>
                <a:gd name="connsiteX18" fmla="*/ 1143264 w 1463629"/>
                <a:gd name="connsiteY18" fmla="*/ 357683 h 1859412"/>
                <a:gd name="connsiteX19" fmla="*/ 757502 w 1463629"/>
                <a:gd name="connsiteY19" fmla="*/ 610095 h 1859412"/>
                <a:gd name="connsiteX20" fmla="*/ 605102 w 1463629"/>
                <a:gd name="connsiteY20" fmla="*/ 729158 h 1859412"/>
                <a:gd name="connsiteX21" fmla="*/ 319352 w 1463629"/>
                <a:gd name="connsiteY21" fmla="*/ 900608 h 1859412"/>
                <a:gd name="connsiteX0" fmla="*/ 319352 w 1463629"/>
                <a:gd name="connsiteY0" fmla="*/ 900608 h 1859412"/>
                <a:gd name="connsiteX1" fmla="*/ 105039 w 1463629"/>
                <a:gd name="connsiteY1" fmla="*/ 1119683 h 1859412"/>
                <a:gd name="connsiteX2" fmla="*/ 57414 w 1463629"/>
                <a:gd name="connsiteY2" fmla="*/ 1510208 h 1859412"/>
                <a:gd name="connsiteX3" fmla="*/ 28839 w 1463629"/>
                <a:gd name="connsiteY3" fmla="*/ 1643558 h 1859412"/>
                <a:gd name="connsiteX4" fmla="*/ 500327 w 1463629"/>
                <a:gd name="connsiteY4" fmla="*/ 1757858 h 1859412"/>
                <a:gd name="connsiteX5" fmla="*/ 1100402 w 1463629"/>
                <a:gd name="connsiteY5" fmla="*/ 1853108 h 1859412"/>
                <a:gd name="connsiteX6" fmla="*/ 986102 w 1463629"/>
                <a:gd name="connsiteY6" fmla="*/ 1572120 h 1859412"/>
                <a:gd name="connsiteX7" fmla="*/ 1043252 w 1463629"/>
                <a:gd name="connsiteY7" fmla="*/ 1424483 h 1859412"/>
                <a:gd name="connsiteX8" fmla="*/ 1233752 w 1463629"/>
                <a:gd name="connsiteY8" fmla="*/ 1248270 h 1859412"/>
                <a:gd name="connsiteX9" fmla="*/ 1176602 w 1463629"/>
                <a:gd name="connsiteY9" fmla="*/ 929183 h 1859412"/>
                <a:gd name="connsiteX10" fmla="*/ 1076589 w 1463629"/>
                <a:gd name="connsiteY10" fmla="*/ 914895 h 1859412"/>
                <a:gd name="connsiteX11" fmla="*/ 1148027 w 1463629"/>
                <a:gd name="connsiteY11" fmla="*/ 786308 h 1859412"/>
                <a:gd name="connsiteX12" fmla="*/ 1162314 w 1463629"/>
                <a:gd name="connsiteY12" fmla="*/ 400545 h 1859412"/>
                <a:gd name="connsiteX13" fmla="*/ 1433777 w 1463629"/>
                <a:gd name="connsiteY13" fmla="*/ 195758 h 1859412"/>
                <a:gd name="connsiteX14" fmla="*/ 1443302 w 1463629"/>
                <a:gd name="connsiteY14" fmla="*/ 43358 h 1859412"/>
                <a:gd name="connsiteX15" fmla="*/ 1314714 w 1463629"/>
                <a:gd name="connsiteY15" fmla="*/ 167183 h 1859412"/>
                <a:gd name="connsiteX16" fmla="*/ 1305189 w 1463629"/>
                <a:gd name="connsiteY16" fmla="*/ 495 h 1859412"/>
                <a:gd name="connsiteX17" fmla="*/ 1195652 w 1463629"/>
                <a:gd name="connsiteY17" fmla="*/ 124320 h 1859412"/>
                <a:gd name="connsiteX18" fmla="*/ 1143264 w 1463629"/>
                <a:gd name="connsiteY18" fmla="*/ 357683 h 1859412"/>
                <a:gd name="connsiteX19" fmla="*/ 757502 w 1463629"/>
                <a:gd name="connsiteY19" fmla="*/ 610095 h 1859412"/>
                <a:gd name="connsiteX20" fmla="*/ 605102 w 1463629"/>
                <a:gd name="connsiteY20" fmla="*/ 729158 h 1859412"/>
                <a:gd name="connsiteX21" fmla="*/ 319352 w 1463629"/>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05189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05189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43289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52814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476 h 1859280"/>
                <a:gd name="connsiteX1" fmla="*/ 105039 w 1457435"/>
                <a:gd name="connsiteY1" fmla="*/ 1119551 h 1859280"/>
                <a:gd name="connsiteX2" fmla="*/ 57414 w 1457435"/>
                <a:gd name="connsiteY2" fmla="*/ 1510076 h 1859280"/>
                <a:gd name="connsiteX3" fmla="*/ 28839 w 1457435"/>
                <a:gd name="connsiteY3" fmla="*/ 1643426 h 1859280"/>
                <a:gd name="connsiteX4" fmla="*/ 500327 w 1457435"/>
                <a:gd name="connsiteY4" fmla="*/ 1757726 h 1859280"/>
                <a:gd name="connsiteX5" fmla="*/ 1100402 w 1457435"/>
                <a:gd name="connsiteY5" fmla="*/ 1852976 h 1859280"/>
                <a:gd name="connsiteX6" fmla="*/ 986102 w 1457435"/>
                <a:gd name="connsiteY6" fmla="*/ 1571988 h 1859280"/>
                <a:gd name="connsiteX7" fmla="*/ 1043252 w 1457435"/>
                <a:gd name="connsiteY7" fmla="*/ 1424351 h 1859280"/>
                <a:gd name="connsiteX8" fmla="*/ 1233752 w 1457435"/>
                <a:gd name="connsiteY8" fmla="*/ 1248138 h 1859280"/>
                <a:gd name="connsiteX9" fmla="*/ 1176602 w 1457435"/>
                <a:gd name="connsiteY9" fmla="*/ 929051 h 1859280"/>
                <a:gd name="connsiteX10" fmla="*/ 1076589 w 1457435"/>
                <a:gd name="connsiteY10" fmla="*/ 914763 h 1859280"/>
                <a:gd name="connsiteX11" fmla="*/ 1148027 w 1457435"/>
                <a:gd name="connsiteY11" fmla="*/ 786176 h 1859280"/>
                <a:gd name="connsiteX12" fmla="*/ 1262327 w 1457435"/>
                <a:gd name="connsiteY12" fmla="*/ 443275 h 1859280"/>
                <a:gd name="connsiteX13" fmla="*/ 1433777 w 1457435"/>
                <a:gd name="connsiteY13" fmla="*/ 195626 h 1859280"/>
                <a:gd name="connsiteX14" fmla="*/ 1443302 w 1457435"/>
                <a:gd name="connsiteY14" fmla="*/ 43226 h 1859280"/>
                <a:gd name="connsiteX15" fmla="*/ 1314714 w 1457435"/>
                <a:gd name="connsiteY15" fmla="*/ 167051 h 1859280"/>
                <a:gd name="connsiteX16" fmla="*/ 1352814 w 1457435"/>
                <a:gd name="connsiteY16" fmla="*/ 363 h 1859280"/>
                <a:gd name="connsiteX17" fmla="*/ 1252802 w 1457435"/>
                <a:gd name="connsiteY17" fmla="*/ 152763 h 1859280"/>
                <a:gd name="connsiteX18" fmla="*/ 1143264 w 1457435"/>
                <a:gd name="connsiteY18" fmla="*/ 357551 h 1859280"/>
                <a:gd name="connsiteX19" fmla="*/ 757502 w 1457435"/>
                <a:gd name="connsiteY19" fmla="*/ 609963 h 1859280"/>
                <a:gd name="connsiteX20" fmla="*/ 605102 w 1457435"/>
                <a:gd name="connsiteY20" fmla="*/ 729026 h 1859280"/>
                <a:gd name="connsiteX21" fmla="*/ 319352 w 1457435"/>
                <a:gd name="connsiteY21" fmla="*/ 900476 h 1859280"/>
                <a:gd name="connsiteX0" fmla="*/ 319352 w 1443725"/>
                <a:gd name="connsiteY0" fmla="*/ 900476 h 1859280"/>
                <a:gd name="connsiteX1" fmla="*/ 105039 w 1443725"/>
                <a:gd name="connsiteY1" fmla="*/ 1119551 h 1859280"/>
                <a:gd name="connsiteX2" fmla="*/ 57414 w 1443725"/>
                <a:gd name="connsiteY2" fmla="*/ 1510076 h 1859280"/>
                <a:gd name="connsiteX3" fmla="*/ 28839 w 1443725"/>
                <a:gd name="connsiteY3" fmla="*/ 1643426 h 1859280"/>
                <a:gd name="connsiteX4" fmla="*/ 500327 w 1443725"/>
                <a:gd name="connsiteY4" fmla="*/ 1757726 h 1859280"/>
                <a:gd name="connsiteX5" fmla="*/ 1100402 w 1443725"/>
                <a:gd name="connsiteY5" fmla="*/ 1852976 h 1859280"/>
                <a:gd name="connsiteX6" fmla="*/ 986102 w 1443725"/>
                <a:gd name="connsiteY6" fmla="*/ 1571988 h 1859280"/>
                <a:gd name="connsiteX7" fmla="*/ 1043252 w 1443725"/>
                <a:gd name="connsiteY7" fmla="*/ 1424351 h 1859280"/>
                <a:gd name="connsiteX8" fmla="*/ 1233752 w 1443725"/>
                <a:gd name="connsiteY8" fmla="*/ 1248138 h 1859280"/>
                <a:gd name="connsiteX9" fmla="*/ 1176602 w 1443725"/>
                <a:gd name="connsiteY9" fmla="*/ 929051 h 1859280"/>
                <a:gd name="connsiteX10" fmla="*/ 1076589 w 1443725"/>
                <a:gd name="connsiteY10" fmla="*/ 914763 h 1859280"/>
                <a:gd name="connsiteX11" fmla="*/ 1148027 w 1443725"/>
                <a:gd name="connsiteY11" fmla="*/ 786176 h 1859280"/>
                <a:gd name="connsiteX12" fmla="*/ 1262327 w 1443725"/>
                <a:gd name="connsiteY12" fmla="*/ 443275 h 1859280"/>
                <a:gd name="connsiteX13" fmla="*/ 1352814 w 1443725"/>
                <a:gd name="connsiteY13" fmla="*/ 228963 h 1859280"/>
                <a:gd name="connsiteX14" fmla="*/ 1443302 w 1443725"/>
                <a:gd name="connsiteY14" fmla="*/ 43226 h 1859280"/>
                <a:gd name="connsiteX15" fmla="*/ 1314714 w 1443725"/>
                <a:gd name="connsiteY15" fmla="*/ 167051 h 1859280"/>
                <a:gd name="connsiteX16" fmla="*/ 1352814 w 1443725"/>
                <a:gd name="connsiteY16" fmla="*/ 363 h 1859280"/>
                <a:gd name="connsiteX17" fmla="*/ 1252802 w 1443725"/>
                <a:gd name="connsiteY17" fmla="*/ 152763 h 1859280"/>
                <a:gd name="connsiteX18" fmla="*/ 1143264 w 1443725"/>
                <a:gd name="connsiteY18" fmla="*/ 357551 h 1859280"/>
                <a:gd name="connsiteX19" fmla="*/ 757502 w 1443725"/>
                <a:gd name="connsiteY19" fmla="*/ 609963 h 1859280"/>
                <a:gd name="connsiteX20" fmla="*/ 605102 w 1443725"/>
                <a:gd name="connsiteY20" fmla="*/ 729026 h 1859280"/>
                <a:gd name="connsiteX21" fmla="*/ 319352 w 1443725"/>
                <a:gd name="connsiteY21" fmla="*/ 900476 h 1859280"/>
                <a:gd name="connsiteX0" fmla="*/ 319352 w 1443308"/>
                <a:gd name="connsiteY0" fmla="*/ 900476 h 1859280"/>
                <a:gd name="connsiteX1" fmla="*/ 105039 w 1443308"/>
                <a:gd name="connsiteY1" fmla="*/ 1119551 h 1859280"/>
                <a:gd name="connsiteX2" fmla="*/ 57414 w 1443308"/>
                <a:gd name="connsiteY2" fmla="*/ 1510076 h 1859280"/>
                <a:gd name="connsiteX3" fmla="*/ 28839 w 1443308"/>
                <a:gd name="connsiteY3" fmla="*/ 1643426 h 1859280"/>
                <a:gd name="connsiteX4" fmla="*/ 500327 w 1443308"/>
                <a:gd name="connsiteY4" fmla="*/ 1757726 h 1859280"/>
                <a:gd name="connsiteX5" fmla="*/ 1100402 w 1443308"/>
                <a:gd name="connsiteY5" fmla="*/ 1852976 h 1859280"/>
                <a:gd name="connsiteX6" fmla="*/ 986102 w 1443308"/>
                <a:gd name="connsiteY6" fmla="*/ 1571988 h 1859280"/>
                <a:gd name="connsiteX7" fmla="*/ 1043252 w 1443308"/>
                <a:gd name="connsiteY7" fmla="*/ 1424351 h 1859280"/>
                <a:gd name="connsiteX8" fmla="*/ 1233752 w 1443308"/>
                <a:gd name="connsiteY8" fmla="*/ 1248138 h 1859280"/>
                <a:gd name="connsiteX9" fmla="*/ 1176602 w 1443308"/>
                <a:gd name="connsiteY9" fmla="*/ 929051 h 1859280"/>
                <a:gd name="connsiteX10" fmla="*/ 1076589 w 1443308"/>
                <a:gd name="connsiteY10" fmla="*/ 914763 h 1859280"/>
                <a:gd name="connsiteX11" fmla="*/ 1148027 w 1443308"/>
                <a:gd name="connsiteY11" fmla="*/ 786176 h 1859280"/>
                <a:gd name="connsiteX12" fmla="*/ 1262327 w 1443308"/>
                <a:gd name="connsiteY12" fmla="*/ 443275 h 1859280"/>
                <a:gd name="connsiteX13" fmla="*/ 1352814 w 1443308"/>
                <a:gd name="connsiteY13" fmla="*/ 228963 h 1859280"/>
                <a:gd name="connsiteX14" fmla="*/ 1443302 w 1443308"/>
                <a:gd name="connsiteY14" fmla="*/ 43226 h 1859280"/>
                <a:gd name="connsiteX15" fmla="*/ 1357577 w 1443308"/>
                <a:gd name="connsiteY15" fmla="*/ 76563 h 1859280"/>
                <a:gd name="connsiteX16" fmla="*/ 1352814 w 1443308"/>
                <a:gd name="connsiteY16" fmla="*/ 363 h 1859280"/>
                <a:gd name="connsiteX17" fmla="*/ 1252802 w 1443308"/>
                <a:gd name="connsiteY17" fmla="*/ 152763 h 1859280"/>
                <a:gd name="connsiteX18" fmla="*/ 1143264 w 1443308"/>
                <a:gd name="connsiteY18" fmla="*/ 357551 h 1859280"/>
                <a:gd name="connsiteX19" fmla="*/ 757502 w 1443308"/>
                <a:gd name="connsiteY19" fmla="*/ 609963 h 1859280"/>
                <a:gd name="connsiteX20" fmla="*/ 605102 w 1443308"/>
                <a:gd name="connsiteY20" fmla="*/ 729026 h 1859280"/>
                <a:gd name="connsiteX21" fmla="*/ 319352 w 1443308"/>
                <a:gd name="connsiteY21" fmla="*/ 900476 h 1859280"/>
                <a:gd name="connsiteX0" fmla="*/ 319352 w 1443302"/>
                <a:gd name="connsiteY0" fmla="*/ 906487 h 1865291"/>
                <a:gd name="connsiteX1" fmla="*/ 105039 w 1443302"/>
                <a:gd name="connsiteY1" fmla="*/ 1125562 h 1865291"/>
                <a:gd name="connsiteX2" fmla="*/ 57414 w 1443302"/>
                <a:gd name="connsiteY2" fmla="*/ 1516087 h 1865291"/>
                <a:gd name="connsiteX3" fmla="*/ 28839 w 1443302"/>
                <a:gd name="connsiteY3" fmla="*/ 1649437 h 1865291"/>
                <a:gd name="connsiteX4" fmla="*/ 500327 w 1443302"/>
                <a:gd name="connsiteY4" fmla="*/ 1763737 h 1865291"/>
                <a:gd name="connsiteX5" fmla="*/ 1100402 w 1443302"/>
                <a:gd name="connsiteY5" fmla="*/ 1858987 h 1865291"/>
                <a:gd name="connsiteX6" fmla="*/ 986102 w 1443302"/>
                <a:gd name="connsiteY6" fmla="*/ 1577999 h 1865291"/>
                <a:gd name="connsiteX7" fmla="*/ 1043252 w 1443302"/>
                <a:gd name="connsiteY7" fmla="*/ 1430362 h 1865291"/>
                <a:gd name="connsiteX8" fmla="*/ 1233752 w 1443302"/>
                <a:gd name="connsiteY8" fmla="*/ 1254149 h 1865291"/>
                <a:gd name="connsiteX9" fmla="*/ 1176602 w 1443302"/>
                <a:gd name="connsiteY9" fmla="*/ 935062 h 1865291"/>
                <a:gd name="connsiteX10" fmla="*/ 1076589 w 1443302"/>
                <a:gd name="connsiteY10" fmla="*/ 920774 h 1865291"/>
                <a:gd name="connsiteX11" fmla="*/ 1148027 w 1443302"/>
                <a:gd name="connsiteY11" fmla="*/ 792187 h 1865291"/>
                <a:gd name="connsiteX12" fmla="*/ 1262327 w 1443302"/>
                <a:gd name="connsiteY12" fmla="*/ 449286 h 1865291"/>
                <a:gd name="connsiteX13" fmla="*/ 1352814 w 1443302"/>
                <a:gd name="connsiteY13" fmla="*/ 234974 h 1865291"/>
                <a:gd name="connsiteX14" fmla="*/ 1443302 w 1443302"/>
                <a:gd name="connsiteY14" fmla="*/ 49237 h 1865291"/>
                <a:gd name="connsiteX15" fmla="*/ 1352814 w 1443302"/>
                <a:gd name="connsiteY15" fmla="*/ 6374 h 1865291"/>
                <a:gd name="connsiteX16" fmla="*/ 1252802 w 1443302"/>
                <a:gd name="connsiteY16" fmla="*/ 158774 h 1865291"/>
                <a:gd name="connsiteX17" fmla="*/ 1143264 w 1443302"/>
                <a:gd name="connsiteY17" fmla="*/ 363562 h 1865291"/>
                <a:gd name="connsiteX18" fmla="*/ 757502 w 1443302"/>
                <a:gd name="connsiteY18" fmla="*/ 615974 h 1865291"/>
                <a:gd name="connsiteX19" fmla="*/ 605102 w 1443302"/>
                <a:gd name="connsiteY19" fmla="*/ 735037 h 1865291"/>
                <a:gd name="connsiteX20" fmla="*/ 319352 w 1443302"/>
                <a:gd name="connsiteY20" fmla="*/ 906487 h 1865291"/>
                <a:gd name="connsiteX0" fmla="*/ 319352 w 1364727"/>
                <a:gd name="connsiteY0" fmla="*/ 901163 h 1859967"/>
                <a:gd name="connsiteX1" fmla="*/ 105039 w 1364727"/>
                <a:gd name="connsiteY1" fmla="*/ 1120238 h 1859967"/>
                <a:gd name="connsiteX2" fmla="*/ 57414 w 1364727"/>
                <a:gd name="connsiteY2" fmla="*/ 1510763 h 1859967"/>
                <a:gd name="connsiteX3" fmla="*/ 28839 w 1364727"/>
                <a:gd name="connsiteY3" fmla="*/ 1644113 h 1859967"/>
                <a:gd name="connsiteX4" fmla="*/ 500327 w 1364727"/>
                <a:gd name="connsiteY4" fmla="*/ 1758413 h 1859967"/>
                <a:gd name="connsiteX5" fmla="*/ 1100402 w 1364727"/>
                <a:gd name="connsiteY5" fmla="*/ 1853663 h 1859967"/>
                <a:gd name="connsiteX6" fmla="*/ 986102 w 1364727"/>
                <a:gd name="connsiteY6" fmla="*/ 1572675 h 1859967"/>
                <a:gd name="connsiteX7" fmla="*/ 1043252 w 1364727"/>
                <a:gd name="connsiteY7" fmla="*/ 1425038 h 1859967"/>
                <a:gd name="connsiteX8" fmla="*/ 1233752 w 1364727"/>
                <a:gd name="connsiteY8" fmla="*/ 1248825 h 1859967"/>
                <a:gd name="connsiteX9" fmla="*/ 1176602 w 1364727"/>
                <a:gd name="connsiteY9" fmla="*/ 929738 h 1859967"/>
                <a:gd name="connsiteX10" fmla="*/ 1076589 w 1364727"/>
                <a:gd name="connsiteY10" fmla="*/ 915450 h 1859967"/>
                <a:gd name="connsiteX11" fmla="*/ 1148027 w 1364727"/>
                <a:gd name="connsiteY11" fmla="*/ 786863 h 1859967"/>
                <a:gd name="connsiteX12" fmla="*/ 1262327 w 1364727"/>
                <a:gd name="connsiteY12" fmla="*/ 443962 h 1859967"/>
                <a:gd name="connsiteX13" fmla="*/ 1352814 w 1364727"/>
                <a:gd name="connsiteY13" fmla="*/ 229650 h 1859967"/>
                <a:gd name="connsiteX14" fmla="*/ 1352814 w 1364727"/>
                <a:gd name="connsiteY14" fmla="*/ 1050 h 1859967"/>
                <a:gd name="connsiteX15" fmla="*/ 1252802 w 1364727"/>
                <a:gd name="connsiteY15" fmla="*/ 153450 h 1859967"/>
                <a:gd name="connsiteX16" fmla="*/ 1143264 w 1364727"/>
                <a:gd name="connsiteY16" fmla="*/ 358238 h 1859967"/>
                <a:gd name="connsiteX17" fmla="*/ 757502 w 1364727"/>
                <a:gd name="connsiteY17" fmla="*/ 610650 h 1859967"/>
                <a:gd name="connsiteX18" fmla="*/ 605102 w 1364727"/>
                <a:gd name="connsiteY18" fmla="*/ 729713 h 1859967"/>
                <a:gd name="connsiteX19" fmla="*/ 319352 w 1364727"/>
                <a:gd name="connsiteY19" fmla="*/ 901163 h 1859967"/>
                <a:gd name="connsiteX0" fmla="*/ 319352 w 1352845"/>
                <a:gd name="connsiteY0" fmla="*/ 752873 h 1711677"/>
                <a:gd name="connsiteX1" fmla="*/ 105039 w 1352845"/>
                <a:gd name="connsiteY1" fmla="*/ 971948 h 1711677"/>
                <a:gd name="connsiteX2" fmla="*/ 57414 w 1352845"/>
                <a:gd name="connsiteY2" fmla="*/ 1362473 h 1711677"/>
                <a:gd name="connsiteX3" fmla="*/ 28839 w 1352845"/>
                <a:gd name="connsiteY3" fmla="*/ 1495823 h 1711677"/>
                <a:gd name="connsiteX4" fmla="*/ 500327 w 1352845"/>
                <a:gd name="connsiteY4" fmla="*/ 1610123 h 1711677"/>
                <a:gd name="connsiteX5" fmla="*/ 1100402 w 1352845"/>
                <a:gd name="connsiteY5" fmla="*/ 1705373 h 1711677"/>
                <a:gd name="connsiteX6" fmla="*/ 986102 w 1352845"/>
                <a:gd name="connsiteY6" fmla="*/ 1424385 h 1711677"/>
                <a:gd name="connsiteX7" fmla="*/ 1043252 w 1352845"/>
                <a:gd name="connsiteY7" fmla="*/ 1276748 h 1711677"/>
                <a:gd name="connsiteX8" fmla="*/ 1233752 w 1352845"/>
                <a:gd name="connsiteY8" fmla="*/ 1100535 h 1711677"/>
                <a:gd name="connsiteX9" fmla="*/ 1176602 w 1352845"/>
                <a:gd name="connsiteY9" fmla="*/ 781448 h 1711677"/>
                <a:gd name="connsiteX10" fmla="*/ 1076589 w 1352845"/>
                <a:gd name="connsiteY10" fmla="*/ 767160 h 1711677"/>
                <a:gd name="connsiteX11" fmla="*/ 1148027 w 1352845"/>
                <a:gd name="connsiteY11" fmla="*/ 638573 h 1711677"/>
                <a:gd name="connsiteX12" fmla="*/ 1262327 w 1352845"/>
                <a:gd name="connsiteY12" fmla="*/ 295672 h 1711677"/>
                <a:gd name="connsiteX13" fmla="*/ 1352814 w 1352845"/>
                <a:gd name="connsiteY13" fmla="*/ 81360 h 1711677"/>
                <a:gd name="connsiteX14" fmla="*/ 1252802 w 1352845"/>
                <a:gd name="connsiteY14" fmla="*/ 5160 h 1711677"/>
                <a:gd name="connsiteX15" fmla="*/ 1143264 w 1352845"/>
                <a:gd name="connsiteY15" fmla="*/ 209948 h 1711677"/>
                <a:gd name="connsiteX16" fmla="*/ 757502 w 1352845"/>
                <a:gd name="connsiteY16" fmla="*/ 462360 h 1711677"/>
                <a:gd name="connsiteX17" fmla="*/ 605102 w 1352845"/>
                <a:gd name="connsiteY17" fmla="*/ 581423 h 1711677"/>
                <a:gd name="connsiteX18" fmla="*/ 319352 w 1352845"/>
                <a:gd name="connsiteY18" fmla="*/ 752873 h 1711677"/>
                <a:gd name="connsiteX0" fmla="*/ 319352 w 1324292"/>
                <a:gd name="connsiteY0" fmla="*/ 749589 h 1708393"/>
                <a:gd name="connsiteX1" fmla="*/ 105039 w 1324292"/>
                <a:gd name="connsiteY1" fmla="*/ 968664 h 1708393"/>
                <a:gd name="connsiteX2" fmla="*/ 57414 w 1324292"/>
                <a:gd name="connsiteY2" fmla="*/ 1359189 h 1708393"/>
                <a:gd name="connsiteX3" fmla="*/ 28839 w 1324292"/>
                <a:gd name="connsiteY3" fmla="*/ 1492539 h 1708393"/>
                <a:gd name="connsiteX4" fmla="*/ 500327 w 1324292"/>
                <a:gd name="connsiteY4" fmla="*/ 1606839 h 1708393"/>
                <a:gd name="connsiteX5" fmla="*/ 1100402 w 1324292"/>
                <a:gd name="connsiteY5" fmla="*/ 1702089 h 1708393"/>
                <a:gd name="connsiteX6" fmla="*/ 986102 w 1324292"/>
                <a:gd name="connsiteY6" fmla="*/ 1421101 h 1708393"/>
                <a:gd name="connsiteX7" fmla="*/ 1043252 w 1324292"/>
                <a:gd name="connsiteY7" fmla="*/ 1273464 h 1708393"/>
                <a:gd name="connsiteX8" fmla="*/ 1233752 w 1324292"/>
                <a:gd name="connsiteY8" fmla="*/ 1097251 h 1708393"/>
                <a:gd name="connsiteX9" fmla="*/ 1176602 w 1324292"/>
                <a:gd name="connsiteY9" fmla="*/ 778164 h 1708393"/>
                <a:gd name="connsiteX10" fmla="*/ 1076589 w 1324292"/>
                <a:gd name="connsiteY10" fmla="*/ 763876 h 1708393"/>
                <a:gd name="connsiteX11" fmla="*/ 1148027 w 1324292"/>
                <a:gd name="connsiteY11" fmla="*/ 635289 h 1708393"/>
                <a:gd name="connsiteX12" fmla="*/ 1262327 w 1324292"/>
                <a:gd name="connsiteY12" fmla="*/ 292388 h 1708393"/>
                <a:gd name="connsiteX13" fmla="*/ 1324239 w 1324292"/>
                <a:gd name="connsiteY13" fmla="*/ 197139 h 1708393"/>
                <a:gd name="connsiteX14" fmla="*/ 1252802 w 1324292"/>
                <a:gd name="connsiteY14" fmla="*/ 1876 h 1708393"/>
                <a:gd name="connsiteX15" fmla="*/ 1143264 w 1324292"/>
                <a:gd name="connsiteY15" fmla="*/ 206664 h 1708393"/>
                <a:gd name="connsiteX16" fmla="*/ 757502 w 1324292"/>
                <a:gd name="connsiteY16" fmla="*/ 459076 h 1708393"/>
                <a:gd name="connsiteX17" fmla="*/ 605102 w 1324292"/>
                <a:gd name="connsiteY17" fmla="*/ 578139 h 1708393"/>
                <a:gd name="connsiteX18" fmla="*/ 319352 w 1324292"/>
                <a:gd name="connsiteY18" fmla="*/ 749589 h 1708393"/>
                <a:gd name="connsiteX0" fmla="*/ 319352 w 1324292"/>
                <a:gd name="connsiteY0" fmla="*/ 749789 h 1708593"/>
                <a:gd name="connsiteX1" fmla="*/ 105039 w 1324292"/>
                <a:gd name="connsiteY1" fmla="*/ 968864 h 1708593"/>
                <a:gd name="connsiteX2" fmla="*/ 57414 w 1324292"/>
                <a:gd name="connsiteY2" fmla="*/ 1359389 h 1708593"/>
                <a:gd name="connsiteX3" fmla="*/ 28839 w 1324292"/>
                <a:gd name="connsiteY3" fmla="*/ 1492739 h 1708593"/>
                <a:gd name="connsiteX4" fmla="*/ 500327 w 1324292"/>
                <a:gd name="connsiteY4" fmla="*/ 1607039 h 1708593"/>
                <a:gd name="connsiteX5" fmla="*/ 1100402 w 1324292"/>
                <a:gd name="connsiteY5" fmla="*/ 1702289 h 1708593"/>
                <a:gd name="connsiteX6" fmla="*/ 986102 w 1324292"/>
                <a:gd name="connsiteY6" fmla="*/ 1421301 h 1708593"/>
                <a:gd name="connsiteX7" fmla="*/ 1043252 w 1324292"/>
                <a:gd name="connsiteY7" fmla="*/ 1273664 h 1708593"/>
                <a:gd name="connsiteX8" fmla="*/ 1233752 w 1324292"/>
                <a:gd name="connsiteY8" fmla="*/ 1097451 h 1708593"/>
                <a:gd name="connsiteX9" fmla="*/ 1176602 w 1324292"/>
                <a:gd name="connsiteY9" fmla="*/ 778364 h 1708593"/>
                <a:gd name="connsiteX10" fmla="*/ 1076589 w 1324292"/>
                <a:gd name="connsiteY10" fmla="*/ 764076 h 1708593"/>
                <a:gd name="connsiteX11" fmla="*/ 1148027 w 1324292"/>
                <a:gd name="connsiteY11" fmla="*/ 635489 h 1708593"/>
                <a:gd name="connsiteX12" fmla="*/ 1262327 w 1324292"/>
                <a:gd name="connsiteY12" fmla="*/ 402126 h 1708593"/>
                <a:gd name="connsiteX13" fmla="*/ 1324239 w 1324292"/>
                <a:gd name="connsiteY13" fmla="*/ 197339 h 1708593"/>
                <a:gd name="connsiteX14" fmla="*/ 1252802 w 1324292"/>
                <a:gd name="connsiteY14" fmla="*/ 2076 h 1708593"/>
                <a:gd name="connsiteX15" fmla="*/ 1143264 w 1324292"/>
                <a:gd name="connsiteY15" fmla="*/ 206864 h 1708593"/>
                <a:gd name="connsiteX16" fmla="*/ 757502 w 1324292"/>
                <a:gd name="connsiteY16" fmla="*/ 459276 h 1708593"/>
                <a:gd name="connsiteX17" fmla="*/ 605102 w 1324292"/>
                <a:gd name="connsiteY17" fmla="*/ 578339 h 1708593"/>
                <a:gd name="connsiteX18" fmla="*/ 319352 w 1324292"/>
                <a:gd name="connsiteY18" fmla="*/ 749789 h 1708593"/>
                <a:gd name="connsiteX0" fmla="*/ 319352 w 1353694"/>
                <a:gd name="connsiteY0" fmla="*/ 749789 h 1708593"/>
                <a:gd name="connsiteX1" fmla="*/ 105039 w 1353694"/>
                <a:gd name="connsiteY1" fmla="*/ 968864 h 1708593"/>
                <a:gd name="connsiteX2" fmla="*/ 57414 w 1353694"/>
                <a:gd name="connsiteY2" fmla="*/ 1359389 h 1708593"/>
                <a:gd name="connsiteX3" fmla="*/ 28839 w 1353694"/>
                <a:gd name="connsiteY3" fmla="*/ 1492739 h 1708593"/>
                <a:gd name="connsiteX4" fmla="*/ 500327 w 1353694"/>
                <a:gd name="connsiteY4" fmla="*/ 1607039 h 1708593"/>
                <a:gd name="connsiteX5" fmla="*/ 1100402 w 1353694"/>
                <a:gd name="connsiteY5" fmla="*/ 1702289 h 1708593"/>
                <a:gd name="connsiteX6" fmla="*/ 986102 w 1353694"/>
                <a:gd name="connsiteY6" fmla="*/ 1421301 h 1708593"/>
                <a:gd name="connsiteX7" fmla="*/ 1043252 w 1353694"/>
                <a:gd name="connsiteY7" fmla="*/ 1273664 h 1708593"/>
                <a:gd name="connsiteX8" fmla="*/ 1233752 w 1353694"/>
                <a:gd name="connsiteY8" fmla="*/ 1097451 h 1708593"/>
                <a:gd name="connsiteX9" fmla="*/ 1176602 w 1353694"/>
                <a:gd name="connsiteY9" fmla="*/ 778364 h 1708593"/>
                <a:gd name="connsiteX10" fmla="*/ 1076589 w 1353694"/>
                <a:gd name="connsiteY10" fmla="*/ 764076 h 1708593"/>
                <a:gd name="connsiteX11" fmla="*/ 1148027 w 1353694"/>
                <a:gd name="connsiteY11" fmla="*/ 635489 h 1708593"/>
                <a:gd name="connsiteX12" fmla="*/ 1262327 w 1353694"/>
                <a:gd name="connsiteY12" fmla="*/ 402126 h 1708593"/>
                <a:gd name="connsiteX13" fmla="*/ 1324239 w 1353694"/>
                <a:gd name="connsiteY13" fmla="*/ 197339 h 1708593"/>
                <a:gd name="connsiteX14" fmla="*/ 1252802 w 1353694"/>
                <a:gd name="connsiteY14" fmla="*/ 2076 h 1708593"/>
                <a:gd name="connsiteX15" fmla="*/ 1143264 w 1353694"/>
                <a:gd name="connsiteY15" fmla="*/ 206864 h 1708593"/>
                <a:gd name="connsiteX16" fmla="*/ 757502 w 1353694"/>
                <a:gd name="connsiteY16" fmla="*/ 459276 h 1708593"/>
                <a:gd name="connsiteX17" fmla="*/ 605102 w 1353694"/>
                <a:gd name="connsiteY17" fmla="*/ 578339 h 1708593"/>
                <a:gd name="connsiteX18" fmla="*/ 319352 w 1353694"/>
                <a:gd name="connsiteY18" fmla="*/ 749789 h 1708593"/>
                <a:gd name="connsiteX0" fmla="*/ 318151 w 1352493"/>
                <a:gd name="connsiteY0" fmla="*/ 749789 h 1708593"/>
                <a:gd name="connsiteX1" fmla="*/ 61218 w 1352493"/>
                <a:gd name="connsiteY1" fmla="*/ 955303 h 1708593"/>
                <a:gd name="connsiteX2" fmla="*/ 56213 w 1352493"/>
                <a:gd name="connsiteY2" fmla="*/ 1359389 h 1708593"/>
                <a:gd name="connsiteX3" fmla="*/ 27638 w 1352493"/>
                <a:gd name="connsiteY3" fmla="*/ 1492739 h 1708593"/>
                <a:gd name="connsiteX4" fmla="*/ 499126 w 1352493"/>
                <a:gd name="connsiteY4" fmla="*/ 1607039 h 1708593"/>
                <a:gd name="connsiteX5" fmla="*/ 1099201 w 1352493"/>
                <a:gd name="connsiteY5" fmla="*/ 1702289 h 1708593"/>
                <a:gd name="connsiteX6" fmla="*/ 984901 w 1352493"/>
                <a:gd name="connsiteY6" fmla="*/ 1421301 h 1708593"/>
                <a:gd name="connsiteX7" fmla="*/ 1042051 w 1352493"/>
                <a:gd name="connsiteY7" fmla="*/ 1273664 h 1708593"/>
                <a:gd name="connsiteX8" fmla="*/ 1232551 w 1352493"/>
                <a:gd name="connsiteY8" fmla="*/ 1097451 h 1708593"/>
                <a:gd name="connsiteX9" fmla="*/ 1175401 w 1352493"/>
                <a:gd name="connsiteY9" fmla="*/ 778364 h 1708593"/>
                <a:gd name="connsiteX10" fmla="*/ 1075388 w 1352493"/>
                <a:gd name="connsiteY10" fmla="*/ 764076 h 1708593"/>
                <a:gd name="connsiteX11" fmla="*/ 1146826 w 1352493"/>
                <a:gd name="connsiteY11" fmla="*/ 635489 h 1708593"/>
                <a:gd name="connsiteX12" fmla="*/ 1261126 w 1352493"/>
                <a:gd name="connsiteY12" fmla="*/ 402126 h 1708593"/>
                <a:gd name="connsiteX13" fmla="*/ 1323038 w 1352493"/>
                <a:gd name="connsiteY13" fmla="*/ 197339 h 1708593"/>
                <a:gd name="connsiteX14" fmla="*/ 1251601 w 1352493"/>
                <a:gd name="connsiteY14" fmla="*/ 2076 h 1708593"/>
                <a:gd name="connsiteX15" fmla="*/ 1142063 w 1352493"/>
                <a:gd name="connsiteY15" fmla="*/ 206864 h 1708593"/>
                <a:gd name="connsiteX16" fmla="*/ 756301 w 1352493"/>
                <a:gd name="connsiteY16" fmla="*/ 459276 h 1708593"/>
                <a:gd name="connsiteX17" fmla="*/ 603901 w 1352493"/>
                <a:gd name="connsiteY17" fmla="*/ 578339 h 1708593"/>
                <a:gd name="connsiteX18" fmla="*/ 318151 w 1352493"/>
                <a:gd name="connsiteY18" fmla="*/ 749789 h 1708593"/>
                <a:gd name="connsiteX0" fmla="*/ 397874 w 1432216"/>
                <a:gd name="connsiteY0" fmla="*/ 749789 h 1708593"/>
                <a:gd name="connsiteX1" fmla="*/ 140941 w 1432216"/>
                <a:gd name="connsiteY1" fmla="*/ 955303 h 1708593"/>
                <a:gd name="connsiteX2" fmla="*/ 4 w 1432216"/>
                <a:gd name="connsiteY2" fmla="*/ 1100035 h 1708593"/>
                <a:gd name="connsiteX3" fmla="*/ 135936 w 1432216"/>
                <a:gd name="connsiteY3" fmla="*/ 1359389 h 1708593"/>
                <a:gd name="connsiteX4" fmla="*/ 107361 w 1432216"/>
                <a:gd name="connsiteY4" fmla="*/ 1492739 h 1708593"/>
                <a:gd name="connsiteX5" fmla="*/ 578849 w 1432216"/>
                <a:gd name="connsiteY5" fmla="*/ 1607039 h 1708593"/>
                <a:gd name="connsiteX6" fmla="*/ 1178924 w 1432216"/>
                <a:gd name="connsiteY6" fmla="*/ 1702289 h 1708593"/>
                <a:gd name="connsiteX7" fmla="*/ 1064624 w 1432216"/>
                <a:gd name="connsiteY7" fmla="*/ 1421301 h 1708593"/>
                <a:gd name="connsiteX8" fmla="*/ 1121774 w 1432216"/>
                <a:gd name="connsiteY8" fmla="*/ 1273664 h 1708593"/>
                <a:gd name="connsiteX9" fmla="*/ 1312274 w 1432216"/>
                <a:gd name="connsiteY9" fmla="*/ 1097451 h 1708593"/>
                <a:gd name="connsiteX10" fmla="*/ 1255124 w 1432216"/>
                <a:gd name="connsiteY10" fmla="*/ 778364 h 1708593"/>
                <a:gd name="connsiteX11" fmla="*/ 1155111 w 1432216"/>
                <a:gd name="connsiteY11" fmla="*/ 764076 h 1708593"/>
                <a:gd name="connsiteX12" fmla="*/ 1226549 w 1432216"/>
                <a:gd name="connsiteY12" fmla="*/ 635489 h 1708593"/>
                <a:gd name="connsiteX13" fmla="*/ 1340849 w 1432216"/>
                <a:gd name="connsiteY13" fmla="*/ 402126 h 1708593"/>
                <a:gd name="connsiteX14" fmla="*/ 1402761 w 1432216"/>
                <a:gd name="connsiteY14" fmla="*/ 197339 h 1708593"/>
                <a:gd name="connsiteX15" fmla="*/ 1331324 w 1432216"/>
                <a:gd name="connsiteY15" fmla="*/ 2076 h 1708593"/>
                <a:gd name="connsiteX16" fmla="*/ 1221786 w 1432216"/>
                <a:gd name="connsiteY16" fmla="*/ 206864 h 1708593"/>
                <a:gd name="connsiteX17" fmla="*/ 836024 w 1432216"/>
                <a:gd name="connsiteY17" fmla="*/ 459276 h 1708593"/>
                <a:gd name="connsiteX18" fmla="*/ 683624 w 1432216"/>
                <a:gd name="connsiteY18" fmla="*/ 578339 h 1708593"/>
                <a:gd name="connsiteX19" fmla="*/ 397874 w 1432216"/>
                <a:gd name="connsiteY19" fmla="*/ 749789 h 1708593"/>
                <a:gd name="connsiteX0" fmla="*/ 403730 w 1438072"/>
                <a:gd name="connsiteY0" fmla="*/ 749789 h 1708593"/>
                <a:gd name="connsiteX1" fmla="*/ 146797 w 1438072"/>
                <a:gd name="connsiteY1" fmla="*/ 955303 h 1708593"/>
                <a:gd name="connsiteX2" fmla="*/ 5860 w 1438072"/>
                <a:gd name="connsiteY2" fmla="*/ 1100035 h 1708593"/>
                <a:gd name="connsiteX3" fmla="*/ 32982 w 1438072"/>
                <a:gd name="connsiteY3" fmla="*/ 1272454 h 1708593"/>
                <a:gd name="connsiteX4" fmla="*/ 141792 w 1438072"/>
                <a:gd name="connsiteY4" fmla="*/ 1359389 h 1708593"/>
                <a:gd name="connsiteX5" fmla="*/ 113217 w 1438072"/>
                <a:gd name="connsiteY5" fmla="*/ 1492739 h 1708593"/>
                <a:gd name="connsiteX6" fmla="*/ 584705 w 1438072"/>
                <a:gd name="connsiteY6" fmla="*/ 1607039 h 1708593"/>
                <a:gd name="connsiteX7" fmla="*/ 1184780 w 1438072"/>
                <a:gd name="connsiteY7" fmla="*/ 1702289 h 1708593"/>
                <a:gd name="connsiteX8" fmla="*/ 1070480 w 1438072"/>
                <a:gd name="connsiteY8" fmla="*/ 1421301 h 1708593"/>
                <a:gd name="connsiteX9" fmla="*/ 1127630 w 1438072"/>
                <a:gd name="connsiteY9" fmla="*/ 1273664 h 1708593"/>
                <a:gd name="connsiteX10" fmla="*/ 1318130 w 1438072"/>
                <a:gd name="connsiteY10" fmla="*/ 1097451 h 1708593"/>
                <a:gd name="connsiteX11" fmla="*/ 1260980 w 1438072"/>
                <a:gd name="connsiteY11" fmla="*/ 778364 h 1708593"/>
                <a:gd name="connsiteX12" fmla="*/ 1160967 w 1438072"/>
                <a:gd name="connsiteY12" fmla="*/ 764076 h 1708593"/>
                <a:gd name="connsiteX13" fmla="*/ 1232405 w 1438072"/>
                <a:gd name="connsiteY13" fmla="*/ 635489 h 1708593"/>
                <a:gd name="connsiteX14" fmla="*/ 1346705 w 1438072"/>
                <a:gd name="connsiteY14" fmla="*/ 402126 h 1708593"/>
                <a:gd name="connsiteX15" fmla="*/ 1408617 w 1438072"/>
                <a:gd name="connsiteY15" fmla="*/ 197339 h 1708593"/>
                <a:gd name="connsiteX16" fmla="*/ 1337180 w 1438072"/>
                <a:gd name="connsiteY16" fmla="*/ 2076 h 1708593"/>
                <a:gd name="connsiteX17" fmla="*/ 1227642 w 1438072"/>
                <a:gd name="connsiteY17" fmla="*/ 206864 h 1708593"/>
                <a:gd name="connsiteX18" fmla="*/ 841880 w 1438072"/>
                <a:gd name="connsiteY18" fmla="*/ 459276 h 1708593"/>
                <a:gd name="connsiteX19" fmla="*/ 689480 w 1438072"/>
                <a:gd name="connsiteY19" fmla="*/ 578339 h 1708593"/>
                <a:gd name="connsiteX20" fmla="*/ 403730 w 1438072"/>
                <a:gd name="connsiteY20" fmla="*/ 749789 h 1708593"/>
                <a:gd name="connsiteX0" fmla="*/ 400076 w 1434418"/>
                <a:gd name="connsiteY0" fmla="*/ 749789 h 1708593"/>
                <a:gd name="connsiteX1" fmla="*/ 143143 w 1434418"/>
                <a:gd name="connsiteY1" fmla="*/ 955303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141206 w 1434418"/>
                <a:gd name="connsiteY1" fmla="*/ 941742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76842 w 1434418"/>
                <a:gd name="connsiteY21" fmla="*/ 575029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76842 w 1434418"/>
                <a:gd name="connsiteY21" fmla="*/ 575029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742008 w 1434418"/>
                <a:gd name="connsiteY20" fmla="*/ 533781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742008 w 1434418"/>
                <a:gd name="connsiteY20" fmla="*/ 533781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332880 w 1434418"/>
                <a:gd name="connsiteY12" fmla="*/ 795799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742008 w 1434418"/>
                <a:gd name="connsiteY20" fmla="*/ 533781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332880 w 1434418"/>
                <a:gd name="connsiteY12" fmla="*/ 795799 h 1708593"/>
                <a:gd name="connsiteX13" fmla="*/ 1157313 w 1434418"/>
                <a:gd name="connsiteY13" fmla="*/ 764076 h 1708593"/>
                <a:gd name="connsiteX14" fmla="*/ 1152955 w 1434418"/>
                <a:gd name="connsiteY14" fmla="*/ 685455 h 1708593"/>
                <a:gd name="connsiteX15" fmla="*/ 1228751 w 1434418"/>
                <a:gd name="connsiteY15" fmla="*/ 635489 h 1708593"/>
                <a:gd name="connsiteX16" fmla="*/ 1343051 w 1434418"/>
                <a:gd name="connsiteY16" fmla="*/ 402126 h 1708593"/>
                <a:gd name="connsiteX17" fmla="*/ 1404963 w 1434418"/>
                <a:gd name="connsiteY17" fmla="*/ 197339 h 1708593"/>
                <a:gd name="connsiteX18" fmla="*/ 1333526 w 1434418"/>
                <a:gd name="connsiteY18" fmla="*/ 2076 h 1708593"/>
                <a:gd name="connsiteX19" fmla="*/ 1223988 w 1434418"/>
                <a:gd name="connsiteY19" fmla="*/ 206864 h 1708593"/>
                <a:gd name="connsiteX20" fmla="*/ 838226 w 1434418"/>
                <a:gd name="connsiteY20" fmla="*/ 459276 h 1708593"/>
                <a:gd name="connsiteX21" fmla="*/ 742008 w 1434418"/>
                <a:gd name="connsiteY21" fmla="*/ 533781 h 1708593"/>
                <a:gd name="connsiteX22" fmla="*/ 604703 w 1434418"/>
                <a:gd name="connsiteY22" fmla="*/ 520786 h 1708593"/>
                <a:gd name="connsiteX23" fmla="*/ 476842 w 1434418"/>
                <a:gd name="connsiteY23" fmla="*/ 575029 h 1708593"/>
                <a:gd name="connsiteX24" fmla="*/ 400076 w 1434418"/>
                <a:gd name="connsiteY24" fmla="*/ 749789 h 1708593"/>
                <a:gd name="connsiteX0" fmla="*/ 400076 w 1445586"/>
                <a:gd name="connsiteY0" fmla="*/ 749789 h 1708593"/>
                <a:gd name="connsiteX1" fmla="*/ 209011 w 1445586"/>
                <a:gd name="connsiteY1" fmla="*/ 930119 h 1708593"/>
                <a:gd name="connsiteX2" fmla="*/ 62262 w 1445586"/>
                <a:gd name="connsiteY2" fmla="*/ 991547 h 1708593"/>
                <a:gd name="connsiteX3" fmla="*/ 2206 w 1445586"/>
                <a:gd name="connsiteY3" fmla="*/ 1100035 h 1708593"/>
                <a:gd name="connsiteX4" fmla="*/ 29328 w 1445586"/>
                <a:gd name="connsiteY4" fmla="*/ 1272454 h 1708593"/>
                <a:gd name="connsiteX5" fmla="*/ 138138 w 1445586"/>
                <a:gd name="connsiteY5" fmla="*/ 1359389 h 1708593"/>
                <a:gd name="connsiteX6" fmla="*/ 109563 w 1445586"/>
                <a:gd name="connsiteY6" fmla="*/ 1492739 h 1708593"/>
                <a:gd name="connsiteX7" fmla="*/ 581051 w 1445586"/>
                <a:gd name="connsiteY7" fmla="*/ 1607039 h 1708593"/>
                <a:gd name="connsiteX8" fmla="*/ 1181126 w 1445586"/>
                <a:gd name="connsiteY8" fmla="*/ 1702289 h 1708593"/>
                <a:gd name="connsiteX9" fmla="*/ 1066826 w 1445586"/>
                <a:gd name="connsiteY9" fmla="*/ 1421301 h 1708593"/>
                <a:gd name="connsiteX10" fmla="*/ 1123976 w 1445586"/>
                <a:gd name="connsiteY10" fmla="*/ 1273664 h 1708593"/>
                <a:gd name="connsiteX11" fmla="*/ 1314476 w 1445586"/>
                <a:gd name="connsiteY11" fmla="*/ 1097451 h 1708593"/>
                <a:gd name="connsiteX12" fmla="*/ 1445486 w 1445586"/>
                <a:gd name="connsiteY12" fmla="*/ 935366 h 1708593"/>
                <a:gd name="connsiteX13" fmla="*/ 1332880 w 1445586"/>
                <a:gd name="connsiteY13" fmla="*/ 795799 h 1708593"/>
                <a:gd name="connsiteX14" fmla="*/ 1157313 w 1445586"/>
                <a:gd name="connsiteY14" fmla="*/ 764076 h 1708593"/>
                <a:gd name="connsiteX15" fmla="*/ 1152955 w 1445586"/>
                <a:gd name="connsiteY15" fmla="*/ 685455 h 1708593"/>
                <a:gd name="connsiteX16" fmla="*/ 1228751 w 1445586"/>
                <a:gd name="connsiteY16" fmla="*/ 635489 h 1708593"/>
                <a:gd name="connsiteX17" fmla="*/ 1343051 w 1445586"/>
                <a:gd name="connsiteY17" fmla="*/ 402126 h 1708593"/>
                <a:gd name="connsiteX18" fmla="*/ 1404963 w 1445586"/>
                <a:gd name="connsiteY18" fmla="*/ 197339 h 1708593"/>
                <a:gd name="connsiteX19" fmla="*/ 1333526 w 1445586"/>
                <a:gd name="connsiteY19" fmla="*/ 2076 h 1708593"/>
                <a:gd name="connsiteX20" fmla="*/ 1223988 w 1445586"/>
                <a:gd name="connsiteY20" fmla="*/ 206864 h 1708593"/>
                <a:gd name="connsiteX21" fmla="*/ 838226 w 1445586"/>
                <a:gd name="connsiteY21" fmla="*/ 459276 h 1708593"/>
                <a:gd name="connsiteX22" fmla="*/ 742008 w 1445586"/>
                <a:gd name="connsiteY22" fmla="*/ 533781 h 1708593"/>
                <a:gd name="connsiteX23" fmla="*/ 604703 w 1445586"/>
                <a:gd name="connsiteY23" fmla="*/ 520786 h 1708593"/>
                <a:gd name="connsiteX24" fmla="*/ 476842 w 1445586"/>
                <a:gd name="connsiteY24" fmla="*/ 575029 h 1708593"/>
                <a:gd name="connsiteX25" fmla="*/ 400076 w 1445586"/>
                <a:gd name="connsiteY25" fmla="*/ 749789 h 1708593"/>
                <a:gd name="connsiteX0" fmla="*/ 400076 w 1446894"/>
                <a:gd name="connsiteY0" fmla="*/ 749789 h 1708593"/>
                <a:gd name="connsiteX1" fmla="*/ 209011 w 1446894"/>
                <a:gd name="connsiteY1" fmla="*/ 930119 h 1708593"/>
                <a:gd name="connsiteX2" fmla="*/ 62262 w 1446894"/>
                <a:gd name="connsiteY2" fmla="*/ 991547 h 1708593"/>
                <a:gd name="connsiteX3" fmla="*/ 2206 w 1446894"/>
                <a:gd name="connsiteY3" fmla="*/ 1100035 h 1708593"/>
                <a:gd name="connsiteX4" fmla="*/ 29328 w 1446894"/>
                <a:gd name="connsiteY4" fmla="*/ 1272454 h 1708593"/>
                <a:gd name="connsiteX5" fmla="*/ 138138 w 1446894"/>
                <a:gd name="connsiteY5" fmla="*/ 1359389 h 1708593"/>
                <a:gd name="connsiteX6" fmla="*/ 109563 w 1446894"/>
                <a:gd name="connsiteY6" fmla="*/ 1492739 h 1708593"/>
                <a:gd name="connsiteX7" fmla="*/ 581051 w 1446894"/>
                <a:gd name="connsiteY7" fmla="*/ 1607039 h 1708593"/>
                <a:gd name="connsiteX8" fmla="*/ 1181126 w 1446894"/>
                <a:gd name="connsiteY8" fmla="*/ 1702289 h 1708593"/>
                <a:gd name="connsiteX9" fmla="*/ 1066826 w 1446894"/>
                <a:gd name="connsiteY9" fmla="*/ 1421301 h 1708593"/>
                <a:gd name="connsiteX10" fmla="*/ 1123976 w 1446894"/>
                <a:gd name="connsiteY10" fmla="*/ 1273664 h 1708593"/>
                <a:gd name="connsiteX11" fmla="*/ 1409403 w 1446894"/>
                <a:gd name="connsiteY11" fmla="*/ 1134259 h 1708593"/>
                <a:gd name="connsiteX12" fmla="*/ 1445486 w 1446894"/>
                <a:gd name="connsiteY12" fmla="*/ 935366 h 1708593"/>
                <a:gd name="connsiteX13" fmla="*/ 1332880 w 1446894"/>
                <a:gd name="connsiteY13" fmla="*/ 795799 h 1708593"/>
                <a:gd name="connsiteX14" fmla="*/ 1157313 w 1446894"/>
                <a:gd name="connsiteY14" fmla="*/ 764076 h 1708593"/>
                <a:gd name="connsiteX15" fmla="*/ 1152955 w 1446894"/>
                <a:gd name="connsiteY15" fmla="*/ 685455 h 1708593"/>
                <a:gd name="connsiteX16" fmla="*/ 1228751 w 1446894"/>
                <a:gd name="connsiteY16" fmla="*/ 635489 h 1708593"/>
                <a:gd name="connsiteX17" fmla="*/ 1343051 w 1446894"/>
                <a:gd name="connsiteY17" fmla="*/ 402126 h 1708593"/>
                <a:gd name="connsiteX18" fmla="*/ 1404963 w 1446894"/>
                <a:gd name="connsiteY18" fmla="*/ 197339 h 1708593"/>
                <a:gd name="connsiteX19" fmla="*/ 1333526 w 1446894"/>
                <a:gd name="connsiteY19" fmla="*/ 2076 h 1708593"/>
                <a:gd name="connsiteX20" fmla="*/ 1223988 w 1446894"/>
                <a:gd name="connsiteY20" fmla="*/ 206864 h 1708593"/>
                <a:gd name="connsiteX21" fmla="*/ 838226 w 1446894"/>
                <a:gd name="connsiteY21" fmla="*/ 459276 h 1708593"/>
                <a:gd name="connsiteX22" fmla="*/ 742008 w 1446894"/>
                <a:gd name="connsiteY22" fmla="*/ 533781 h 1708593"/>
                <a:gd name="connsiteX23" fmla="*/ 604703 w 1446894"/>
                <a:gd name="connsiteY23" fmla="*/ 520786 h 1708593"/>
                <a:gd name="connsiteX24" fmla="*/ 476842 w 1446894"/>
                <a:gd name="connsiteY24" fmla="*/ 575029 h 1708593"/>
                <a:gd name="connsiteX25" fmla="*/ 400076 w 1446894"/>
                <a:gd name="connsiteY25" fmla="*/ 749789 h 1708593"/>
                <a:gd name="connsiteX0" fmla="*/ 400076 w 1445586"/>
                <a:gd name="connsiteY0" fmla="*/ 749789 h 1708593"/>
                <a:gd name="connsiteX1" fmla="*/ 209011 w 1445586"/>
                <a:gd name="connsiteY1" fmla="*/ 930119 h 1708593"/>
                <a:gd name="connsiteX2" fmla="*/ 62262 w 1445586"/>
                <a:gd name="connsiteY2" fmla="*/ 991547 h 1708593"/>
                <a:gd name="connsiteX3" fmla="*/ 2206 w 1445586"/>
                <a:gd name="connsiteY3" fmla="*/ 1100035 h 1708593"/>
                <a:gd name="connsiteX4" fmla="*/ 29328 w 1445586"/>
                <a:gd name="connsiteY4" fmla="*/ 1272454 h 1708593"/>
                <a:gd name="connsiteX5" fmla="*/ 138138 w 1445586"/>
                <a:gd name="connsiteY5" fmla="*/ 1359389 h 1708593"/>
                <a:gd name="connsiteX6" fmla="*/ 109563 w 1445586"/>
                <a:gd name="connsiteY6" fmla="*/ 1492739 h 1708593"/>
                <a:gd name="connsiteX7" fmla="*/ 581051 w 1445586"/>
                <a:gd name="connsiteY7" fmla="*/ 1607039 h 1708593"/>
                <a:gd name="connsiteX8" fmla="*/ 1181126 w 1445586"/>
                <a:gd name="connsiteY8" fmla="*/ 1702289 h 1708593"/>
                <a:gd name="connsiteX9" fmla="*/ 1066826 w 1445586"/>
                <a:gd name="connsiteY9" fmla="*/ 1421301 h 1708593"/>
                <a:gd name="connsiteX10" fmla="*/ 1123976 w 1445586"/>
                <a:gd name="connsiteY10" fmla="*/ 1273664 h 1708593"/>
                <a:gd name="connsiteX11" fmla="*/ 1306001 w 1445586"/>
                <a:gd name="connsiteY11" fmla="*/ 1206586 h 1708593"/>
                <a:gd name="connsiteX12" fmla="*/ 1409403 w 1445586"/>
                <a:gd name="connsiteY12" fmla="*/ 1134259 h 1708593"/>
                <a:gd name="connsiteX13" fmla="*/ 1445486 w 1445586"/>
                <a:gd name="connsiteY13" fmla="*/ 935366 h 1708593"/>
                <a:gd name="connsiteX14" fmla="*/ 1332880 w 1445586"/>
                <a:gd name="connsiteY14" fmla="*/ 795799 h 1708593"/>
                <a:gd name="connsiteX15" fmla="*/ 1157313 w 1445586"/>
                <a:gd name="connsiteY15" fmla="*/ 764076 h 1708593"/>
                <a:gd name="connsiteX16" fmla="*/ 1152955 w 1445586"/>
                <a:gd name="connsiteY16" fmla="*/ 685455 h 1708593"/>
                <a:gd name="connsiteX17" fmla="*/ 1228751 w 1445586"/>
                <a:gd name="connsiteY17" fmla="*/ 635489 h 1708593"/>
                <a:gd name="connsiteX18" fmla="*/ 1343051 w 1445586"/>
                <a:gd name="connsiteY18" fmla="*/ 402126 h 1708593"/>
                <a:gd name="connsiteX19" fmla="*/ 1404963 w 1445586"/>
                <a:gd name="connsiteY19" fmla="*/ 197339 h 1708593"/>
                <a:gd name="connsiteX20" fmla="*/ 1333526 w 1445586"/>
                <a:gd name="connsiteY20" fmla="*/ 2076 h 1708593"/>
                <a:gd name="connsiteX21" fmla="*/ 1223988 w 1445586"/>
                <a:gd name="connsiteY21" fmla="*/ 206864 h 1708593"/>
                <a:gd name="connsiteX22" fmla="*/ 838226 w 1445586"/>
                <a:gd name="connsiteY22" fmla="*/ 459276 h 1708593"/>
                <a:gd name="connsiteX23" fmla="*/ 742008 w 1445586"/>
                <a:gd name="connsiteY23" fmla="*/ 533781 h 1708593"/>
                <a:gd name="connsiteX24" fmla="*/ 604703 w 1445586"/>
                <a:gd name="connsiteY24" fmla="*/ 520786 h 1708593"/>
                <a:gd name="connsiteX25" fmla="*/ 476842 w 1445586"/>
                <a:gd name="connsiteY25" fmla="*/ 575029 h 1708593"/>
                <a:gd name="connsiteX26" fmla="*/ 400076 w 1445586"/>
                <a:gd name="connsiteY26" fmla="*/ 749789 h 1708593"/>
                <a:gd name="connsiteX0" fmla="*/ 400076 w 1445586"/>
                <a:gd name="connsiteY0" fmla="*/ 749789 h 1708593"/>
                <a:gd name="connsiteX1" fmla="*/ 209011 w 1445586"/>
                <a:gd name="connsiteY1" fmla="*/ 930119 h 1708593"/>
                <a:gd name="connsiteX2" fmla="*/ 62262 w 1445586"/>
                <a:gd name="connsiteY2" fmla="*/ 991547 h 1708593"/>
                <a:gd name="connsiteX3" fmla="*/ 2206 w 1445586"/>
                <a:gd name="connsiteY3" fmla="*/ 1100035 h 1708593"/>
                <a:gd name="connsiteX4" fmla="*/ 29328 w 1445586"/>
                <a:gd name="connsiteY4" fmla="*/ 1272454 h 1708593"/>
                <a:gd name="connsiteX5" fmla="*/ 138138 w 1445586"/>
                <a:gd name="connsiteY5" fmla="*/ 1359389 h 1708593"/>
                <a:gd name="connsiteX6" fmla="*/ 109563 w 1445586"/>
                <a:gd name="connsiteY6" fmla="*/ 1492739 h 1708593"/>
                <a:gd name="connsiteX7" fmla="*/ 581051 w 1445586"/>
                <a:gd name="connsiteY7" fmla="*/ 1607039 h 1708593"/>
                <a:gd name="connsiteX8" fmla="*/ 1181126 w 1445586"/>
                <a:gd name="connsiteY8" fmla="*/ 1702289 h 1708593"/>
                <a:gd name="connsiteX9" fmla="*/ 1066826 w 1445586"/>
                <a:gd name="connsiteY9" fmla="*/ 1421301 h 1708593"/>
                <a:gd name="connsiteX10" fmla="*/ 1123976 w 1445586"/>
                <a:gd name="connsiteY10" fmla="*/ 1273664 h 1708593"/>
                <a:gd name="connsiteX11" fmla="*/ 1306001 w 1445586"/>
                <a:gd name="connsiteY11" fmla="*/ 1206586 h 1708593"/>
                <a:gd name="connsiteX12" fmla="*/ 1409403 w 1445586"/>
                <a:gd name="connsiteY12" fmla="*/ 1134259 h 1708593"/>
                <a:gd name="connsiteX13" fmla="*/ 1445486 w 1445586"/>
                <a:gd name="connsiteY13" fmla="*/ 935366 h 1708593"/>
                <a:gd name="connsiteX14" fmla="*/ 1332880 w 1445586"/>
                <a:gd name="connsiteY14" fmla="*/ 795799 h 1708593"/>
                <a:gd name="connsiteX15" fmla="*/ 1157313 w 1445586"/>
                <a:gd name="connsiteY15" fmla="*/ 764076 h 1708593"/>
                <a:gd name="connsiteX16" fmla="*/ 1152955 w 1445586"/>
                <a:gd name="connsiteY16" fmla="*/ 685455 h 1708593"/>
                <a:gd name="connsiteX17" fmla="*/ 1228751 w 1445586"/>
                <a:gd name="connsiteY17" fmla="*/ 635489 h 1708593"/>
                <a:gd name="connsiteX18" fmla="*/ 1343051 w 1445586"/>
                <a:gd name="connsiteY18" fmla="*/ 402126 h 1708593"/>
                <a:gd name="connsiteX19" fmla="*/ 1404963 w 1445586"/>
                <a:gd name="connsiteY19" fmla="*/ 197339 h 1708593"/>
                <a:gd name="connsiteX20" fmla="*/ 1333526 w 1445586"/>
                <a:gd name="connsiteY20" fmla="*/ 2076 h 1708593"/>
                <a:gd name="connsiteX21" fmla="*/ 1223988 w 1445586"/>
                <a:gd name="connsiteY21" fmla="*/ 206864 h 1708593"/>
                <a:gd name="connsiteX22" fmla="*/ 838226 w 1445586"/>
                <a:gd name="connsiteY22" fmla="*/ 459276 h 1708593"/>
                <a:gd name="connsiteX23" fmla="*/ 742008 w 1445586"/>
                <a:gd name="connsiteY23" fmla="*/ 533781 h 1708593"/>
                <a:gd name="connsiteX24" fmla="*/ 604703 w 1445586"/>
                <a:gd name="connsiteY24" fmla="*/ 520786 h 1708593"/>
                <a:gd name="connsiteX25" fmla="*/ 476842 w 1445586"/>
                <a:gd name="connsiteY25" fmla="*/ 575029 h 1708593"/>
                <a:gd name="connsiteX26" fmla="*/ 400076 w 1445586"/>
                <a:gd name="connsiteY26" fmla="*/ 749789 h 1708593"/>
                <a:gd name="connsiteX0" fmla="*/ 400076 w 1447521"/>
                <a:gd name="connsiteY0" fmla="*/ 749789 h 1708593"/>
                <a:gd name="connsiteX1" fmla="*/ 209011 w 1447521"/>
                <a:gd name="connsiteY1" fmla="*/ 930119 h 1708593"/>
                <a:gd name="connsiteX2" fmla="*/ 62262 w 1447521"/>
                <a:gd name="connsiteY2" fmla="*/ 991547 h 1708593"/>
                <a:gd name="connsiteX3" fmla="*/ 2206 w 1447521"/>
                <a:gd name="connsiteY3" fmla="*/ 1100035 h 1708593"/>
                <a:gd name="connsiteX4" fmla="*/ 29328 w 1447521"/>
                <a:gd name="connsiteY4" fmla="*/ 1272454 h 1708593"/>
                <a:gd name="connsiteX5" fmla="*/ 138138 w 1447521"/>
                <a:gd name="connsiteY5" fmla="*/ 1359389 h 1708593"/>
                <a:gd name="connsiteX6" fmla="*/ 109563 w 1447521"/>
                <a:gd name="connsiteY6" fmla="*/ 1492739 h 1708593"/>
                <a:gd name="connsiteX7" fmla="*/ 581051 w 1447521"/>
                <a:gd name="connsiteY7" fmla="*/ 1607039 h 1708593"/>
                <a:gd name="connsiteX8" fmla="*/ 1181126 w 1447521"/>
                <a:gd name="connsiteY8" fmla="*/ 1702289 h 1708593"/>
                <a:gd name="connsiteX9" fmla="*/ 1066826 w 1447521"/>
                <a:gd name="connsiteY9" fmla="*/ 1421301 h 1708593"/>
                <a:gd name="connsiteX10" fmla="*/ 1123976 w 1447521"/>
                <a:gd name="connsiteY10" fmla="*/ 1273664 h 1708593"/>
                <a:gd name="connsiteX11" fmla="*/ 1306001 w 1447521"/>
                <a:gd name="connsiteY11" fmla="*/ 1206586 h 1708593"/>
                <a:gd name="connsiteX12" fmla="*/ 1409403 w 1447521"/>
                <a:gd name="connsiteY12" fmla="*/ 1134259 h 1708593"/>
                <a:gd name="connsiteX13" fmla="*/ 1447423 w 1447521"/>
                <a:gd name="connsiteY13" fmla="*/ 974112 h 1708593"/>
                <a:gd name="connsiteX14" fmla="*/ 1332880 w 1447521"/>
                <a:gd name="connsiteY14" fmla="*/ 795799 h 1708593"/>
                <a:gd name="connsiteX15" fmla="*/ 1157313 w 1447521"/>
                <a:gd name="connsiteY15" fmla="*/ 764076 h 1708593"/>
                <a:gd name="connsiteX16" fmla="*/ 1152955 w 1447521"/>
                <a:gd name="connsiteY16" fmla="*/ 685455 h 1708593"/>
                <a:gd name="connsiteX17" fmla="*/ 1228751 w 1447521"/>
                <a:gd name="connsiteY17" fmla="*/ 635489 h 1708593"/>
                <a:gd name="connsiteX18" fmla="*/ 1343051 w 1447521"/>
                <a:gd name="connsiteY18" fmla="*/ 402126 h 1708593"/>
                <a:gd name="connsiteX19" fmla="*/ 1404963 w 1447521"/>
                <a:gd name="connsiteY19" fmla="*/ 197339 h 1708593"/>
                <a:gd name="connsiteX20" fmla="*/ 1333526 w 1447521"/>
                <a:gd name="connsiteY20" fmla="*/ 2076 h 1708593"/>
                <a:gd name="connsiteX21" fmla="*/ 1223988 w 1447521"/>
                <a:gd name="connsiteY21" fmla="*/ 206864 h 1708593"/>
                <a:gd name="connsiteX22" fmla="*/ 838226 w 1447521"/>
                <a:gd name="connsiteY22" fmla="*/ 459276 h 1708593"/>
                <a:gd name="connsiteX23" fmla="*/ 742008 w 1447521"/>
                <a:gd name="connsiteY23" fmla="*/ 533781 h 1708593"/>
                <a:gd name="connsiteX24" fmla="*/ 604703 w 1447521"/>
                <a:gd name="connsiteY24" fmla="*/ 520786 h 1708593"/>
                <a:gd name="connsiteX25" fmla="*/ 476842 w 1447521"/>
                <a:gd name="connsiteY25" fmla="*/ 575029 h 1708593"/>
                <a:gd name="connsiteX26" fmla="*/ 400076 w 1447521"/>
                <a:gd name="connsiteY26" fmla="*/ 749789 h 1708593"/>
                <a:gd name="connsiteX0" fmla="*/ 400076 w 1447423"/>
                <a:gd name="connsiteY0" fmla="*/ 749789 h 1708593"/>
                <a:gd name="connsiteX1" fmla="*/ 209011 w 1447423"/>
                <a:gd name="connsiteY1" fmla="*/ 930119 h 1708593"/>
                <a:gd name="connsiteX2" fmla="*/ 62262 w 1447423"/>
                <a:gd name="connsiteY2" fmla="*/ 991547 h 1708593"/>
                <a:gd name="connsiteX3" fmla="*/ 2206 w 1447423"/>
                <a:gd name="connsiteY3" fmla="*/ 1100035 h 1708593"/>
                <a:gd name="connsiteX4" fmla="*/ 29328 w 1447423"/>
                <a:gd name="connsiteY4" fmla="*/ 1272454 h 1708593"/>
                <a:gd name="connsiteX5" fmla="*/ 138138 w 1447423"/>
                <a:gd name="connsiteY5" fmla="*/ 1359389 h 1708593"/>
                <a:gd name="connsiteX6" fmla="*/ 109563 w 1447423"/>
                <a:gd name="connsiteY6" fmla="*/ 1492739 h 1708593"/>
                <a:gd name="connsiteX7" fmla="*/ 581051 w 1447423"/>
                <a:gd name="connsiteY7" fmla="*/ 1607039 h 1708593"/>
                <a:gd name="connsiteX8" fmla="*/ 1181126 w 1447423"/>
                <a:gd name="connsiteY8" fmla="*/ 1702289 h 1708593"/>
                <a:gd name="connsiteX9" fmla="*/ 1066826 w 1447423"/>
                <a:gd name="connsiteY9" fmla="*/ 1421301 h 1708593"/>
                <a:gd name="connsiteX10" fmla="*/ 1123976 w 1447423"/>
                <a:gd name="connsiteY10" fmla="*/ 1273664 h 1708593"/>
                <a:gd name="connsiteX11" fmla="*/ 1306001 w 1447423"/>
                <a:gd name="connsiteY11" fmla="*/ 1206586 h 1708593"/>
                <a:gd name="connsiteX12" fmla="*/ 1409403 w 1447423"/>
                <a:gd name="connsiteY12" fmla="*/ 1134259 h 1708593"/>
                <a:gd name="connsiteX13" fmla="*/ 1447423 w 1447423"/>
                <a:gd name="connsiteY13" fmla="*/ 974112 h 1708593"/>
                <a:gd name="connsiteX14" fmla="*/ 1332880 w 1447423"/>
                <a:gd name="connsiteY14" fmla="*/ 795799 h 1708593"/>
                <a:gd name="connsiteX15" fmla="*/ 1157313 w 1447423"/>
                <a:gd name="connsiteY15" fmla="*/ 764076 h 1708593"/>
                <a:gd name="connsiteX16" fmla="*/ 1152955 w 1447423"/>
                <a:gd name="connsiteY16" fmla="*/ 685455 h 1708593"/>
                <a:gd name="connsiteX17" fmla="*/ 1228751 w 1447423"/>
                <a:gd name="connsiteY17" fmla="*/ 635489 h 1708593"/>
                <a:gd name="connsiteX18" fmla="*/ 1343051 w 1447423"/>
                <a:gd name="connsiteY18" fmla="*/ 402126 h 1708593"/>
                <a:gd name="connsiteX19" fmla="*/ 1404963 w 1447423"/>
                <a:gd name="connsiteY19" fmla="*/ 197339 h 1708593"/>
                <a:gd name="connsiteX20" fmla="*/ 1333526 w 1447423"/>
                <a:gd name="connsiteY20" fmla="*/ 2076 h 1708593"/>
                <a:gd name="connsiteX21" fmla="*/ 1223988 w 1447423"/>
                <a:gd name="connsiteY21" fmla="*/ 206864 h 1708593"/>
                <a:gd name="connsiteX22" fmla="*/ 838226 w 1447423"/>
                <a:gd name="connsiteY22" fmla="*/ 459276 h 1708593"/>
                <a:gd name="connsiteX23" fmla="*/ 742008 w 1447423"/>
                <a:gd name="connsiteY23" fmla="*/ 533781 h 1708593"/>
                <a:gd name="connsiteX24" fmla="*/ 604703 w 1447423"/>
                <a:gd name="connsiteY24" fmla="*/ 520786 h 1708593"/>
                <a:gd name="connsiteX25" fmla="*/ 476842 w 1447423"/>
                <a:gd name="connsiteY25" fmla="*/ 575029 h 1708593"/>
                <a:gd name="connsiteX26" fmla="*/ 400076 w 1447423"/>
                <a:gd name="connsiteY26" fmla="*/ 749789 h 1708593"/>
                <a:gd name="connsiteX0" fmla="*/ 400076 w 1449248"/>
                <a:gd name="connsiteY0" fmla="*/ 749789 h 1708593"/>
                <a:gd name="connsiteX1" fmla="*/ 209011 w 1449248"/>
                <a:gd name="connsiteY1" fmla="*/ 930119 h 1708593"/>
                <a:gd name="connsiteX2" fmla="*/ 62262 w 1449248"/>
                <a:gd name="connsiteY2" fmla="*/ 991547 h 1708593"/>
                <a:gd name="connsiteX3" fmla="*/ 2206 w 1449248"/>
                <a:gd name="connsiteY3" fmla="*/ 1100035 h 1708593"/>
                <a:gd name="connsiteX4" fmla="*/ 29328 w 1449248"/>
                <a:gd name="connsiteY4" fmla="*/ 1272454 h 1708593"/>
                <a:gd name="connsiteX5" fmla="*/ 138138 w 1449248"/>
                <a:gd name="connsiteY5" fmla="*/ 1359389 h 1708593"/>
                <a:gd name="connsiteX6" fmla="*/ 109563 w 1449248"/>
                <a:gd name="connsiteY6" fmla="*/ 1492739 h 1708593"/>
                <a:gd name="connsiteX7" fmla="*/ 581051 w 1449248"/>
                <a:gd name="connsiteY7" fmla="*/ 1607039 h 1708593"/>
                <a:gd name="connsiteX8" fmla="*/ 1181126 w 1449248"/>
                <a:gd name="connsiteY8" fmla="*/ 1702289 h 1708593"/>
                <a:gd name="connsiteX9" fmla="*/ 1066826 w 1449248"/>
                <a:gd name="connsiteY9" fmla="*/ 1421301 h 1708593"/>
                <a:gd name="connsiteX10" fmla="*/ 1123976 w 1449248"/>
                <a:gd name="connsiteY10" fmla="*/ 1273664 h 1708593"/>
                <a:gd name="connsiteX11" fmla="*/ 1306001 w 1449248"/>
                <a:gd name="connsiteY11" fmla="*/ 1206586 h 1708593"/>
                <a:gd name="connsiteX12" fmla="*/ 1409403 w 1449248"/>
                <a:gd name="connsiteY12" fmla="*/ 1134259 h 1708593"/>
                <a:gd name="connsiteX13" fmla="*/ 1447423 w 1449248"/>
                <a:gd name="connsiteY13" fmla="*/ 974112 h 1708593"/>
                <a:gd name="connsiteX14" fmla="*/ 1332880 w 1449248"/>
                <a:gd name="connsiteY14" fmla="*/ 795799 h 1708593"/>
                <a:gd name="connsiteX15" fmla="*/ 1157313 w 1449248"/>
                <a:gd name="connsiteY15" fmla="*/ 764076 h 1708593"/>
                <a:gd name="connsiteX16" fmla="*/ 1152955 w 1449248"/>
                <a:gd name="connsiteY16" fmla="*/ 685455 h 1708593"/>
                <a:gd name="connsiteX17" fmla="*/ 1228751 w 1449248"/>
                <a:gd name="connsiteY17" fmla="*/ 635489 h 1708593"/>
                <a:gd name="connsiteX18" fmla="*/ 1343051 w 1449248"/>
                <a:gd name="connsiteY18" fmla="*/ 402126 h 1708593"/>
                <a:gd name="connsiteX19" fmla="*/ 1404963 w 1449248"/>
                <a:gd name="connsiteY19" fmla="*/ 197339 h 1708593"/>
                <a:gd name="connsiteX20" fmla="*/ 1333526 w 1449248"/>
                <a:gd name="connsiteY20" fmla="*/ 2076 h 1708593"/>
                <a:gd name="connsiteX21" fmla="*/ 1223988 w 1449248"/>
                <a:gd name="connsiteY21" fmla="*/ 206864 h 1708593"/>
                <a:gd name="connsiteX22" fmla="*/ 838226 w 1449248"/>
                <a:gd name="connsiteY22" fmla="*/ 459276 h 1708593"/>
                <a:gd name="connsiteX23" fmla="*/ 742008 w 1449248"/>
                <a:gd name="connsiteY23" fmla="*/ 533781 h 1708593"/>
                <a:gd name="connsiteX24" fmla="*/ 604703 w 1449248"/>
                <a:gd name="connsiteY24" fmla="*/ 520786 h 1708593"/>
                <a:gd name="connsiteX25" fmla="*/ 476842 w 1449248"/>
                <a:gd name="connsiteY25" fmla="*/ 575029 h 1708593"/>
                <a:gd name="connsiteX26" fmla="*/ 400076 w 1449248"/>
                <a:gd name="connsiteY26" fmla="*/ 749789 h 1708593"/>
                <a:gd name="connsiteX0" fmla="*/ 400076 w 1449248"/>
                <a:gd name="connsiteY0" fmla="*/ 749741 h 1708545"/>
                <a:gd name="connsiteX1" fmla="*/ 209011 w 1449248"/>
                <a:gd name="connsiteY1" fmla="*/ 930071 h 1708545"/>
                <a:gd name="connsiteX2" fmla="*/ 62262 w 1449248"/>
                <a:gd name="connsiteY2" fmla="*/ 991499 h 1708545"/>
                <a:gd name="connsiteX3" fmla="*/ 2206 w 1449248"/>
                <a:gd name="connsiteY3" fmla="*/ 1099987 h 1708545"/>
                <a:gd name="connsiteX4" fmla="*/ 29328 w 1449248"/>
                <a:gd name="connsiteY4" fmla="*/ 1272406 h 1708545"/>
                <a:gd name="connsiteX5" fmla="*/ 138138 w 1449248"/>
                <a:gd name="connsiteY5" fmla="*/ 1359341 h 1708545"/>
                <a:gd name="connsiteX6" fmla="*/ 109563 w 1449248"/>
                <a:gd name="connsiteY6" fmla="*/ 1492691 h 1708545"/>
                <a:gd name="connsiteX7" fmla="*/ 581051 w 1449248"/>
                <a:gd name="connsiteY7" fmla="*/ 1606991 h 1708545"/>
                <a:gd name="connsiteX8" fmla="*/ 1181126 w 1449248"/>
                <a:gd name="connsiteY8" fmla="*/ 1702241 h 1708545"/>
                <a:gd name="connsiteX9" fmla="*/ 1066826 w 1449248"/>
                <a:gd name="connsiteY9" fmla="*/ 1421253 h 1708545"/>
                <a:gd name="connsiteX10" fmla="*/ 1123976 w 1449248"/>
                <a:gd name="connsiteY10" fmla="*/ 1273616 h 1708545"/>
                <a:gd name="connsiteX11" fmla="*/ 1306001 w 1449248"/>
                <a:gd name="connsiteY11" fmla="*/ 1206538 h 1708545"/>
                <a:gd name="connsiteX12" fmla="*/ 1409403 w 1449248"/>
                <a:gd name="connsiteY12" fmla="*/ 1134211 h 1708545"/>
                <a:gd name="connsiteX13" fmla="*/ 1447423 w 1449248"/>
                <a:gd name="connsiteY13" fmla="*/ 974064 h 1708545"/>
                <a:gd name="connsiteX14" fmla="*/ 1332880 w 1449248"/>
                <a:gd name="connsiteY14" fmla="*/ 795751 h 1708545"/>
                <a:gd name="connsiteX15" fmla="*/ 1157313 w 1449248"/>
                <a:gd name="connsiteY15" fmla="*/ 764028 h 1708545"/>
                <a:gd name="connsiteX16" fmla="*/ 1152955 w 1449248"/>
                <a:gd name="connsiteY16" fmla="*/ 685407 h 1708545"/>
                <a:gd name="connsiteX17" fmla="*/ 1228751 w 1449248"/>
                <a:gd name="connsiteY17" fmla="*/ 635441 h 1708545"/>
                <a:gd name="connsiteX18" fmla="*/ 1343051 w 1449248"/>
                <a:gd name="connsiteY18" fmla="*/ 402078 h 1708545"/>
                <a:gd name="connsiteX19" fmla="*/ 1404963 w 1449248"/>
                <a:gd name="connsiteY19" fmla="*/ 197291 h 1708545"/>
                <a:gd name="connsiteX20" fmla="*/ 1333526 w 1449248"/>
                <a:gd name="connsiteY20" fmla="*/ 2028 h 1708545"/>
                <a:gd name="connsiteX21" fmla="*/ 905936 w 1449248"/>
                <a:gd name="connsiteY21" fmla="*/ 117949 h 1708545"/>
                <a:gd name="connsiteX22" fmla="*/ 838226 w 1449248"/>
                <a:gd name="connsiteY22" fmla="*/ 459228 h 1708545"/>
                <a:gd name="connsiteX23" fmla="*/ 742008 w 1449248"/>
                <a:gd name="connsiteY23" fmla="*/ 533733 h 1708545"/>
                <a:gd name="connsiteX24" fmla="*/ 604703 w 1449248"/>
                <a:gd name="connsiteY24" fmla="*/ 520738 h 1708545"/>
                <a:gd name="connsiteX25" fmla="*/ 476842 w 1449248"/>
                <a:gd name="connsiteY25" fmla="*/ 574981 h 1708545"/>
                <a:gd name="connsiteX26" fmla="*/ 400076 w 1449248"/>
                <a:gd name="connsiteY26" fmla="*/ 749741 h 1708545"/>
                <a:gd name="connsiteX0" fmla="*/ 400076 w 1449248"/>
                <a:gd name="connsiteY0" fmla="*/ 632829 h 1591633"/>
                <a:gd name="connsiteX1" fmla="*/ 209011 w 1449248"/>
                <a:gd name="connsiteY1" fmla="*/ 813159 h 1591633"/>
                <a:gd name="connsiteX2" fmla="*/ 62262 w 1449248"/>
                <a:gd name="connsiteY2" fmla="*/ 874587 h 1591633"/>
                <a:gd name="connsiteX3" fmla="*/ 2206 w 1449248"/>
                <a:gd name="connsiteY3" fmla="*/ 983075 h 1591633"/>
                <a:gd name="connsiteX4" fmla="*/ 29328 w 1449248"/>
                <a:gd name="connsiteY4" fmla="*/ 1155494 h 1591633"/>
                <a:gd name="connsiteX5" fmla="*/ 138138 w 1449248"/>
                <a:gd name="connsiteY5" fmla="*/ 1242429 h 1591633"/>
                <a:gd name="connsiteX6" fmla="*/ 109563 w 1449248"/>
                <a:gd name="connsiteY6" fmla="*/ 1375779 h 1591633"/>
                <a:gd name="connsiteX7" fmla="*/ 581051 w 1449248"/>
                <a:gd name="connsiteY7" fmla="*/ 1490079 h 1591633"/>
                <a:gd name="connsiteX8" fmla="*/ 1181126 w 1449248"/>
                <a:gd name="connsiteY8" fmla="*/ 1585329 h 1591633"/>
                <a:gd name="connsiteX9" fmla="*/ 1066826 w 1449248"/>
                <a:gd name="connsiteY9" fmla="*/ 1304341 h 1591633"/>
                <a:gd name="connsiteX10" fmla="*/ 1123976 w 1449248"/>
                <a:gd name="connsiteY10" fmla="*/ 1156704 h 1591633"/>
                <a:gd name="connsiteX11" fmla="*/ 1306001 w 1449248"/>
                <a:gd name="connsiteY11" fmla="*/ 1089626 h 1591633"/>
                <a:gd name="connsiteX12" fmla="*/ 1409403 w 1449248"/>
                <a:gd name="connsiteY12" fmla="*/ 1017299 h 1591633"/>
                <a:gd name="connsiteX13" fmla="*/ 1447423 w 1449248"/>
                <a:gd name="connsiteY13" fmla="*/ 857152 h 1591633"/>
                <a:gd name="connsiteX14" fmla="*/ 1332880 w 1449248"/>
                <a:gd name="connsiteY14" fmla="*/ 678839 h 1591633"/>
                <a:gd name="connsiteX15" fmla="*/ 1157313 w 1449248"/>
                <a:gd name="connsiteY15" fmla="*/ 647116 h 1591633"/>
                <a:gd name="connsiteX16" fmla="*/ 1152955 w 1449248"/>
                <a:gd name="connsiteY16" fmla="*/ 568495 h 1591633"/>
                <a:gd name="connsiteX17" fmla="*/ 1228751 w 1449248"/>
                <a:gd name="connsiteY17" fmla="*/ 518529 h 1591633"/>
                <a:gd name="connsiteX18" fmla="*/ 1343051 w 1449248"/>
                <a:gd name="connsiteY18" fmla="*/ 285166 h 1591633"/>
                <a:gd name="connsiteX19" fmla="*/ 1404963 w 1449248"/>
                <a:gd name="connsiteY19" fmla="*/ 80379 h 1591633"/>
                <a:gd name="connsiteX20" fmla="*/ 1111357 w 1449248"/>
                <a:gd name="connsiteY20" fmla="*/ 231232 h 1591633"/>
                <a:gd name="connsiteX21" fmla="*/ 905936 w 1449248"/>
                <a:gd name="connsiteY21" fmla="*/ 1037 h 1591633"/>
                <a:gd name="connsiteX22" fmla="*/ 838226 w 1449248"/>
                <a:gd name="connsiteY22" fmla="*/ 342316 h 1591633"/>
                <a:gd name="connsiteX23" fmla="*/ 742008 w 1449248"/>
                <a:gd name="connsiteY23" fmla="*/ 416821 h 1591633"/>
                <a:gd name="connsiteX24" fmla="*/ 604703 w 1449248"/>
                <a:gd name="connsiteY24" fmla="*/ 403826 h 1591633"/>
                <a:gd name="connsiteX25" fmla="*/ 476842 w 1449248"/>
                <a:gd name="connsiteY25" fmla="*/ 458069 h 1591633"/>
                <a:gd name="connsiteX26" fmla="*/ 400076 w 1449248"/>
                <a:gd name="connsiteY26" fmla="*/ 632829 h 1591633"/>
                <a:gd name="connsiteX0" fmla="*/ 400076 w 1449248"/>
                <a:gd name="connsiteY0" fmla="*/ 632990 h 1591794"/>
                <a:gd name="connsiteX1" fmla="*/ 209011 w 1449248"/>
                <a:gd name="connsiteY1" fmla="*/ 813320 h 1591794"/>
                <a:gd name="connsiteX2" fmla="*/ 62262 w 1449248"/>
                <a:gd name="connsiteY2" fmla="*/ 874748 h 1591794"/>
                <a:gd name="connsiteX3" fmla="*/ 2206 w 1449248"/>
                <a:gd name="connsiteY3" fmla="*/ 983236 h 1591794"/>
                <a:gd name="connsiteX4" fmla="*/ 29328 w 1449248"/>
                <a:gd name="connsiteY4" fmla="*/ 1155655 h 1591794"/>
                <a:gd name="connsiteX5" fmla="*/ 138138 w 1449248"/>
                <a:gd name="connsiteY5" fmla="*/ 1242590 h 1591794"/>
                <a:gd name="connsiteX6" fmla="*/ 109563 w 1449248"/>
                <a:gd name="connsiteY6" fmla="*/ 1375940 h 1591794"/>
                <a:gd name="connsiteX7" fmla="*/ 581051 w 1449248"/>
                <a:gd name="connsiteY7" fmla="*/ 1490240 h 1591794"/>
                <a:gd name="connsiteX8" fmla="*/ 1181126 w 1449248"/>
                <a:gd name="connsiteY8" fmla="*/ 1585490 h 1591794"/>
                <a:gd name="connsiteX9" fmla="*/ 1066826 w 1449248"/>
                <a:gd name="connsiteY9" fmla="*/ 1304502 h 1591794"/>
                <a:gd name="connsiteX10" fmla="*/ 1123976 w 1449248"/>
                <a:gd name="connsiteY10" fmla="*/ 1156865 h 1591794"/>
                <a:gd name="connsiteX11" fmla="*/ 1306001 w 1449248"/>
                <a:gd name="connsiteY11" fmla="*/ 1089787 h 1591794"/>
                <a:gd name="connsiteX12" fmla="*/ 1409403 w 1449248"/>
                <a:gd name="connsiteY12" fmla="*/ 1017460 h 1591794"/>
                <a:gd name="connsiteX13" fmla="*/ 1447423 w 1449248"/>
                <a:gd name="connsiteY13" fmla="*/ 857313 h 1591794"/>
                <a:gd name="connsiteX14" fmla="*/ 1332880 w 1449248"/>
                <a:gd name="connsiteY14" fmla="*/ 679000 h 1591794"/>
                <a:gd name="connsiteX15" fmla="*/ 1157313 w 1449248"/>
                <a:gd name="connsiteY15" fmla="*/ 647277 h 1591794"/>
                <a:gd name="connsiteX16" fmla="*/ 1152955 w 1449248"/>
                <a:gd name="connsiteY16" fmla="*/ 568656 h 1591794"/>
                <a:gd name="connsiteX17" fmla="*/ 1228751 w 1449248"/>
                <a:gd name="connsiteY17" fmla="*/ 518690 h 1591794"/>
                <a:gd name="connsiteX18" fmla="*/ 1343051 w 1449248"/>
                <a:gd name="connsiteY18" fmla="*/ 285327 h 1591794"/>
                <a:gd name="connsiteX19" fmla="*/ 1111357 w 1449248"/>
                <a:gd name="connsiteY19" fmla="*/ 231393 h 1591794"/>
                <a:gd name="connsiteX20" fmla="*/ 905936 w 1449248"/>
                <a:gd name="connsiteY20" fmla="*/ 1198 h 1591794"/>
                <a:gd name="connsiteX21" fmla="*/ 838226 w 1449248"/>
                <a:gd name="connsiteY21" fmla="*/ 342477 h 1591794"/>
                <a:gd name="connsiteX22" fmla="*/ 742008 w 1449248"/>
                <a:gd name="connsiteY22" fmla="*/ 416982 h 1591794"/>
                <a:gd name="connsiteX23" fmla="*/ 604703 w 1449248"/>
                <a:gd name="connsiteY23" fmla="*/ 403987 h 1591794"/>
                <a:gd name="connsiteX24" fmla="*/ 476842 w 1449248"/>
                <a:gd name="connsiteY24" fmla="*/ 458230 h 1591794"/>
                <a:gd name="connsiteX25" fmla="*/ 400076 w 1449248"/>
                <a:gd name="connsiteY25" fmla="*/ 632990 h 1591794"/>
                <a:gd name="connsiteX0" fmla="*/ 400076 w 1449248"/>
                <a:gd name="connsiteY0" fmla="*/ 63312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742008 w 1449248"/>
                <a:gd name="connsiteY22" fmla="*/ 417120 h 1591932"/>
                <a:gd name="connsiteX23" fmla="*/ 604703 w 1449248"/>
                <a:gd name="connsiteY23" fmla="*/ 404125 h 1591932"/>
                <a:gd name="connsiteX24" fmla="*/ 476842 w 1449248"/>
                <a:gd name="connsiteY24" fmla="*/ 458368 h 1591932"/>
                <a:gd name="connsiteX25" fmla="*/ 400076 w 1449248"/>
                <a:gd name="connsiteY25" fmla="*/ 633128 h 1591932"/>
                <a:gd name="connsiteX0" fmla="*/ 400076 w 1449248"/>
                <a:gd name="connsiteY0" fmla="*/ 63312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604703 w 1449248"/>
                <a:gd name="connsiteY23" fmla="*/ 404125 h 1591932"/>
                <a:gd name="connsiteX24" fmla="*/ 476842 w 1449248"/>
                <a:gd name="connsiteY24" fmla="*/ 458368 h 1591932"/>
                <a:gd name="connsiteX25" fmla="*/ 400076 w 1449248"/>
                <a:gd name="connsiteY25" fmla="*/ 633128 h 1591932"/>
                <a:gd name="connsiteX0" fmla="*/ 400076 w 1449248"/>
                <a:gd name="connsiteY0" fmla="*/ 63312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476842 w 1449248"/>
                <a:gd name="connsiteY24" fmla="*/ 458368 h 1591932"/>
                <a:gd name="connsiteX25" fmla="*/ 400076 w 1449248"/>
                <a:gd name="connsiteY25" fmla="*/ 633128 h 1591932"/>
                <a:gd name="connsiteX0" fmla="*/ 400076 w 1449248"/>
                <a:gd name="connsiteY0" fmla="*/ 63312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400076 w 1449248"/>
                <a:gd name="connsiteY25" fmla="*/ 633128 h 1591932"/>
                <a:gd name="connsiteX0" fmla="*/ 346287 w 1449248"/>
                <a:gd name="connsiteY0" fmla="*/ 75239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46287 w 1449248"/>
                <a:gd name="connsiteY25" fmla="*/ 752398 h 1591932"/>
                <a:gd name="connsiteX0" fmla="*/ 346287 w 1449248"/>
                <a:gd name="connsiteY0" fmla="*/ 75239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46287 w 1449248"/>
                <a:gd name="connsiteY25" fmla="*/ 752398 h 1591932"/>
                <a:gd name="connsiteX0" fmla="*/ 346287 w 1449248"/>
                <a:gd name="connsiteY0" fmla="*/ 75239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46287 w 1449248"/>
                <a:gd name="connsiteY25" fmla="*/ 752398 h 1591932"/>
                <a:gd name="connsiteX0" fmla="*/ 346287 w 1449248"/>
                <a:gd name="connsiteY0" fmla="*/ 75239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46287 w 1449248"/>
                <a:gd name="connsiteY25"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46287 w 1449248"/>
                <a:gd name="connsiteY25"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46287 w 1449248"/>
                <a:gd name="connsiteY25"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45892 w 1449248"/>
                <a:gd name="connsiteY2" fmla="*/ 849161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45892 w 1449248"/>
                <a:gd name="connsiteY2" fmla="*/ 849161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45892 w 1449248"/>
                <a:gd name="connsiteY2" fmla="*/ 849161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45892 w 1449248"/>
                <a:gd name="connsiteY2" fmla="*/ 849161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24083 w 1427044"/>
                <a:gd name="connsiteY0" fmla="*/ 752398 h 1591932"/>
                <a:gd name="connsiteX1" fmla="*/ 130680 w 1427044"/>
                <a:gd name="connsiteY1" fmla="*/ 696527 h 1591932"/>
                <a:gd name="connsiteX2" fmla="*/ 23688 w 1427044"/>
                <a:gd name="connsiteY2" fmla="*/ 849161 h 1591932"/>
                <a:gd name="connsiteX3" fmla="*/ 7124 w 1427044"/>
                <a:gd name="connsiteY3" fmla="*/ 1155793 h 1591932"/>
                <a:gd name="connsiteX4" fmla="*/ 115934 w 1427044"/>
                <a:gd name="connsiteY4" fmla="*/ 1242728 h 1591932"/>
                <a:gd name="connsiteX5" fmla="*/ 87359 w 1427044"/>
                <a:gd name="connsiteY5" fmla="*/ 1376078 h 1591932"/>
                <a:gd name="connsiteX6" fmla="*/ 558847 w 1427044"/>
                <a:gd name="connsiteY6" fmla="*/ 1490378 h 1591932"/>
                <a:gd name="connsiteX7" fmla="*/ 1158922 w 1427044"/>
                <a:gd name="connsiteY7" fmla="*/ 1585628 h 1591932"/>
                <a:gd name="connsiteX8" fmla="*/ 1044622 w 1427044"/>
                <a:gd name="connsiteY8" fmla="*/ 1304640 h 1591932"/>
                <a:gd name="connsiteX9" fmla="*/ 1101772 w 1427044"/>
                <a:gd name="connsiteY9" fmla="*/ 1157003 h 1591932"/>
                <a:gd name="connsiteX10" fmla="*/ 1283797 w 1427044"/>
                <a:gd name="connsiteY10" fmla="*/ 1089925 h 1591932"/>
                <a:gd name="connsiteX11" fmla="*/ 1387199 w 1427044"/>
                <a:gd name="connsiteY11" fmla="*/ 1017598 h 1591932"/>
                <a:gd name="connsiteX12" fmla="*/ 1425219 w 1427044"/>
                <a:gd name="connsiteY12" fmla="*/ 857451 h 1591932"/>
                <a:gd name="connsiteX13" fmla="*/ 1310676 w 1427044"/>
                <a:gd name="connsiteY13" fmla="*/ 679138 h 1591932"/>
                <a:gd name="connsiteX14" fmla="*/ 1135109 w 1427044"/>
                <a:gd name="connsiteY14" fmla="*/ 647415 h 1591932"/>
                <a:gd name="connsiteX15" fmla="*/ 1130751 w 1427044"/>
                <a:gd name="connsiteY15" fmla="*/ 568794 h 1591932"/>
                <a:gd name="connsiteX16" fmla="*/ 1206547 w 1427044"/>
                <a:gd name="connsiteY16" fmla="*/ 518828 h 1591932"/>
                <a:gd name="connsiteX17" fmla="*/ 1180530 w 1427044"/>
                <a:gd name="connsiteY17" fmla="*/ 421105 h 1591932"/>
                <a:gd name="connsiteX18" fmla="*/ 1089153 w 1427044"/>
                <a:gd name="connsiteY18" fmla="*/ 231531 h 1591932"/>
                <a:gd name="connsiteX19" fmla="*/ 883732 w 1427044"/>
                <a:gd name="connsiteY19" fmla="*/ 1336 h 1591932"/>
                <a:gd name="connsiteX20" fmla="*/ 816022 w 1427044"/>
                <a:gd name="connsiteY20" fmla="*/ 342615 h 1591932"/>
                <a:gd name="connsiteX21" fmla="*/ 637952 w 1427044"/>
                <a:gd name="connsiteY21" fmla="*/ 290835 h 1591932"/>
                <a:gd name="connsiteX22" fmla="*/ 463229 w 1427044"/>
                <a:gd name="connsiteY22" fmla="*/ 350337 h 1591932"/>
                <a:gd name="connsiteX23" fmla="*/ 316660 w 1427044"/>
                <a:gd name="connsiteY23" fmla="*/ 441998 h 1591932"/>
                <a:gd name="connsiteX24" fmla="*/ 374407 w 1427044"/>
                <a:gd name="connsiteY24" fmla="*/ 624013 h 1591932"/>
                <a:gd name="connsiteX25" fmla="*/ 324083 w 1427044"/>
                <a:gd name="connsiteY25" fmla="*/ 752398 h 1591932"/>
                <a:gd name="connsiteX0" fmla="*/ 317550 w 1420511"/>
                <a:gd name="connsiteY0" fmla="*/ 752398 h 1591932"/>
                <a:gd name="connsiteX1" fmla="*/ 124147 w 1420511"/>
                <a:gd name="connsiteY1" fmla="*/ 696527 h 1591932"/>
                <a:gd name="connsiteX2" fmla="*/ 17155 w 1420511"/>
                <a:gd name="connsiteY2" fmla="*/ 849161 h 1591932"/>
                <a:gd name="connsiteX3" fmla="*/ 591 w 1420511"/>
                <a:gd name="connsiteY3" fmla="*/ 1155793 h 1591932"/>
                <a:gd name="connsiteX4" fmla="*/ 109401 w 1420511"/>
                <a:gd name="connsiteY4" fmla="*/ 1242728 h 1591932"/>
                <a:gd name="connsiteX5" fmla="*/ 80826 w 1420511"/>
                <a:gd name="connsiteY5" fmla="*/ 1376078 h 1591932"/>
                <a:gd name="connsiteX6" fmla="*/ 552314 w 1420511"/>
                <a:gd name="connsiteY6" fmla="*/ 1490378 h 1591932"/>
                <a:gd name="connsiteX7" fmla="*/ 1152389 w 1420511"/>
                <a:gd name="connsiteY7" fmla="*/ 1585628 h 1591932"/>
                <a:gd name="connsiteX8" fmla="*/ 1038089 w 1420511"/>
                <a:gd name="connsiteY8" fmla="*/ 1304640 h 1591932"/>
                <a:gd name="connsiteX9" fmla="*/ 1095239 w 1420511"/>
                <a:gd name="connsiteY9" fmla="*/ 1157003 h 1591932"/>
                <a:gd name="connsiteX10" fmla="*/ 1277264 w 1420511"/>
                <a:gd name="connsiteY10" fmla="*/ 1089925 h 1591932"/>
                <a:gd name="connsiteX11" fmla="*/ 1380666 w 1420511"/>
                <a:gd name="connsiteY11" fmla="*/ 1017598 h 1591932"/>
                <a:gd name="connsiteX12" fmla="*/ 1418686 w 1420511"/>
                <a:gd name="connsiteY12" fmla="*/ 857451 h 1591932"/>
                <a:gd name="connsiteX13" fmla="*/ 1304143 w 1420511"/>
                <a:gd name="connsiteY13" fmla="*/ 679138 h 1591932"/>
                <a:gd name="connsiteX14" fmla="*/ 1128576 w 1420511"/>
                <a:gd name="connsiteY14" fmla="*/ 647415 h 1591932"/>
                <a:gd name="connsiteX15" fmla="*/ 1124218 w 1420511"/>
                <a:gd name="connsiteY15" fmla="*/ 568794 h 1591932"/>
                <a:gd name="connsiteX16" fmla="*/ 1200014 w 1420511"/>
                <a:gd name="connsiteY16" fmla="*/ 518828 h 1591932"/>
                <a:gd name="connsiteX17" fmla="*/ 1173997 w 1420511"/>
                <a:gd name="connsiteY17" fmla="*/ 421105 h 1591932"/>
                <a:gd name="connsiteX18" fmla="*/ 1082620 w 1420511"/>
                <a:gd name="connsiteY18" fmla="*/ 231531 h 1591932"/>
                <a:gd name="connsiteX19" fmla="*/ 877199 w 1420511"/>
                <a:gd name="connsiteY19" fmla="*/ 1336 h 1591932"/>
                <a:gd name="connsiteX20" fmla="*/ 809489 w 1420511"/>
                <a:gd name="connsiteY20" fmla="*/ 342615 h 1591932"/>
                <a:gd name="connsiteX21" fmla="*/ 631419 w 1420511"/>
                <a:gd name="connsiteY21" fmla="*/ 290835 h 1591932"/>
                <a:gd name="connsiteX22" fmla="*/ 456696 w 1420511"/>
                <a:gd name="connsiteY22" fmla="*/ 350337 h 1591932"/>
                <a:gd name="connsiteX23" fmla="*/ 310127 w 1420511"/>
                <a:gd name="connsiteY23" fmla="*/ 441998 h 1591932"/>
                <a:gd name="connsiteX24" fmla="*/ 367874 w 1420511"/>
                <a:gd name="connsiteY24" fmla="*/ 624013 h 1591932"/>
                <a:gd name="connsiteX25" fmla="*/ 317550 w 1420511"/>
                <a:gd name="connsiteY25" fmla="*/ 752398 h 1591932"/>
                <a:gd name="connsiteX0" fmla="*/ 318597 w 1421558"/>
                <a:gd name="connsiteY0" fmla="*/ 752398 h 1592138"/>
                <a:gd name="connsiteX1" fmla="*/ 125194 w 1421558"/>
                <a:gd name="connsiteY1" fmla="*/ 696527 h 1592138"/>
                <a:gd name="connsiteX2" fmla="*/ 18202 w 1421558"/>
                <a:gd name="connsiteY2" fmla="*/ 849161 h 1592138"/>
                <a:gd name="connsiteX3" fmla="*/ 1638 w 1421558"/>
                <a:gd name="connsiteY3" fmla="*/ 1155793 h 1592138"/>
                <a:gd name="connsiteX4" fmla="*/ 110448 w 1421558"/>
                <a:gd name="connsiteY4" fmla="*/ 1242728 h 1592138"/>
                <a:gd name="connsiteX5" fmla="*/ 18731 w 1421558"/>
                <a:gd name="connsiteY5" fmla="*/ 1352692 h 1592138"/>
                <a:gd name="connsiteX6" fmla="*/ 553361 w 1421558"/>
                <a:gd name="connsiteY6" fmla="*/ 1490378 h 1592138"/>
                <a:gd name="connsiteX7" fmla="*/ 1153436 w 1421558"/>
                <a:gd name="connsiteY7" fmla="*/ 1585628 h 1592138"/>
                <a:gd name="connsiteX8" fmla="*/ 1039136 w 1421558"/>
                <a:gd name="connsiteY8" fmla="*/ 1304640 h 1592138"/>
                <a:gd name="connsiteX9" fmla="*/ 1096286 w 1421558"/>
                <a:gd name="connsiteY9" fmla="*/ 1157003 h 1592138"/>
                <a:gd name="connsiteX10" fmla="*/ 1278311 w 1421558"/>
                <a:gd name="connsiteY10" fmla="*/ 1089925 h 1592138"/>
                <a:gd name="connsiteX11" fmla="*/ 1381713 w 1421558"/>
                <a:gd name="connsiteY11" fmla="*/ 1017598 h 1592138"/>
                <a:gd name="connsiteX12" fmla="*/ 1419733 w 1421558"/>
                <a:gd name="connsiteY12" fmla="*/ 857451 h 1592138"/>
                <a:gd name="connsiteX13" fmla="*/ 1305190 w 1421558"/>
                <a:gd name="connsiteY13" fmla="*/ 679138 h 1592138"/>
                <a:gd name="connsiteX14" fmla="*/ 1129623 w 1421558"/>
                <a:gd name="connsiteY14" fmla="*/ 647415 h 1592138"/>
                <a:gd name="connsiteX15" fmla="*/ 1125265 w 1421558"/>
                <a:gd name="connsiteY15" fmla="*/ 568794 h 1592138"/>
                <a:gd name="connsiteX16" fmla="*/ 1201061 w 1421558"/>
                <a:gd name="connsiteY16" fmla="*/ 518828 h 1592138"/>
                <a:gd name="connsiteX17" fmla="*/ 1175044 w 1421558"/>
                <a:gd name="connsiteY17" fmla="*/ 421105 h 1592138"/>
                <a:gd name="connsiteX18" fmla="*/ 1083667 w 1421558"/>
                <a:gd name="connsiteY18" fmla="*/ 231531 h 1592138"/>
                <a:gd name="connsiteX19" fmla="*/ 878246 w 1421558"/>
                <a:gd name="connsiteY19" fmla="*/ 1336 h 1592138"/>
                <a:gd name="connsiteX20" fmla="*/ 810536 w 1421558"/>
                <a:gd name="connsiteY20" fmla="*/ 342615 h 1592138"/>
                <a:gd name="connsiteX21" fmla="*/ 632466 w 1421558"/>
                <a:gd name="connsiteY21" fmla="*/ 290835 h 1592138"/>
                <a:gd name="connsiteX22" fmla="*/ 457743 w 1421558"/>
                <a:gd name="connsiteY22" fmla="*/ 350337 h 1592138"/>
                <a:gd name="connsiteX23" fmla="*/ 311174 w 1421558"/>
                <a:gd name="connsiteY23" fmla="*/ 441998 h 1592138"/>
                <a:gd name="connsiteX24" fmla="*/ 368921 w 1421558"/>
                <a:gd name="connsiteY24" fmla="*/ 624013 h 1592138"/>
                <a:gd name="connsiteX25" fmla="*/ 318597 w 1421558"/>
                <a:gd name="connsiteY25" fmla="*/ 752398 h 1592138"/>
                <a:gd name="connsiteX0" fmla="*/ 318597 w 1421558"/>
                <a:gd name="connsiteY0" fmla="*/ 752398 h 1544667"/>
                <a:gd name="connsiteX1" fmla="*/ 125194 w 1421558"/>
                <a:gd name="connsiteY1" fmla="*/ 696527 h 1544667"/>
                <a:gd name="connsiteX2" fmla="*/ 18202 w 1421558"/>
                <a:gd name="connsiteY2" fmla="*/ 849161 h 1544667"/>
                <a:gd name="connsiteX3" fmla="*/ 1638 w 1421558"/>
                <a:gd name="connsiteY3" fmla="*/ 1155793 h 1544667"/>
                <a:gd name="connsiteX4" fmla="*/ 110448 w 1421558"/>
                <a:gd name="connsiteY4" fmla="*/ 1242728 h 1544667"/>
                <a:gd name="connsiteX5" fmla="*/ 18731 w 1421558"/>
                <a:gd name="connsiteY5" fmla="*/ 1352692 h 1544667"/>
                <a:gd name="connsiteX6" fmla="*/ 553361 w 1421558"/>
                <a:gd name="connsiteY6" fmla="*/ 1490378 h 1544667"/>
                <a:gd name="connsiteX7" fmla="*/ 1059892 w 1421558"/>
                <a:gd name="connsiteY7" fmla="*/ 1534179 h 1544667"/>
                <a:gd name="connsiteX8" fmla="*/ 1039136 w 1421558"/>
                <a:gd name="connsiteY8" fmla="*/ 1304640 h 1544667"/>
                <a:gd name="connsiteX9" fmla="*/ 1096286 w 1421558"/>
                <a:gd name="connsiteY9" fmla="*/ 1157003 h 1544667"/>
                <a:gd name="connsiteX10" fmla="*/ 1278311 w 1421558"/>
                <a:gd name="connsiteY10" fmla="*/ 1089925 h 1544667"/>
                <a:gd name="connsiteX11" fmla="*/ 1381713 w 1421558"/>
                <a:gd name="connsiteY11" fmla="*/ 1017598 h 1544667"/>
                <a:gd name="connsiteX12" fmla="*/ 1419733 w 1421558"/>
                <a:gd name="connsiteY12" fmla="*/ 857451 h 1544667"/>
                <a:gd name="connsiteX13" fmla="*/ 1305190 w 1421558"/>
                <a:gd name="connsiteY13" fmla="*/ 679138 h 1544667"/>
                <a:gd name="connsiteX14" fmla="*/ 1129623 w 1421558"/>
                <a:gd name="connsiteY14" fmla="*/ 647415 h 1544667"/>
                <a:gd name="connsiteX15" fmla="*/ 1125265 w 1421558"/>
                <a:gd name="connsiteY15" fmla="*/ 568794 h 1544667"/>
                <a:gd name="connsiteX16" fmla="*/ 1201061 w 1421558"/>
                <a:gd name="connsiteY16" fmla="*/ 518828 h 1544667"/>
                <a:gd name="connsiteX17" fmla="*/ 1175044 w 1421558"/>
                <a:gd name="connsiteY17" fmla="*/ 421105 h 1544667"/>
                <a:gd name="connsiteX18" fmla="*/ 1083667 w 1421558"/>
                <a:gd name="connsiteY18" fmla="*/ 231531 h 1544667"/>
                <a:gd name="connsiteX19" fmla="*/ 878246 w 1421558"/>
                <a:gd name="connsiteY19" fmla="*/ 1336 h 1544667"/>
                <a:gd name="connsiteX20" fmla="*/ 810536 w 1421558"/>
                <a:gd name="connsiteY20" fmla="*/ 342615 h 1544667"/>
                <a:gd name="connsiteX21" fmla="*/ 632466 w 1421558"/>
                <a:gd name="connsiteY21" fmla="*/ 290835 h 1544667"/>
                <a:gd name="connsiteX22" fmla="*/ 457743 w 1421558"/>
                <a:gd name="connsiteY22" fmla="*/ 350337 h 1544667"/>
                <a:gd name="connsiteX23" fmla="*/ 311174 w 1421558"/>
                <a:gd name="connsiteY23" fmla="*/ 441998 h 1544667"/>
                <a:gd name="connsiteX24" fmla="*/ 368921 w 1421558"/>
                <a:gd name="connsiteY24" fmla="*/ 624013 h 1544667"/>
                <a:gd name="connsiteX25" fmla="*/ 318597 w 1421558"/>
                <a:gd name="connsiteY25" fmla="*/ 752398 h 1544667"/>
                <a:gd name="connsiteX0" fmla="*/ 318738 w 1421699"/>
                <a:gd name="connsiteY0" fmla="*/ 752398 h 1541700"/>
                <a:gd name="connsiteX1" fmla="*/ 125335 w 1421699"/>
                <a:gd name="connsiteY1" fmla="*/ 696527 h 1541700"/>
                <a:gd name="connsiteX2" fmla="*/ 18343 w 1421699"/>
                <a:gd name="connsiteY2" fmla="*/ 849161 h 1541700"/>
                <a:gd name="connsiteX3" fmla="*/ 1779 w 1421699"/>
                <a:gd name="connsiteY3" fmla="*/ 1155793 h 1541700"/>
                <a:gd name="connsiteX4" fmla="*/ 110589 w 1421699"/>
                <a:gd name="connsiteY4" fmla="*/ 1242728 h 1541700"/>
                <a:gd name="connsiteX5" fmla="*/ 18872 w 1421699"/>
                <a:gd name="connsiteY5" fmla="*/ 1352692 h 1541700"/>
                <a:gd name="connsiteX6" fmla="*/ 555841 w 1421699"/>
                <a:gd name="connsiteY6" fmla="*/ 1474007 h 1541700"/>
                <a:gd name="connsiteX7" fmla="*/ 1060033 w 1421699"/>
                <a:gd name="connsiteY7" fmla="*/ 1534179 h 1541700"/>
                <a:gd name="connsiteX8" fmla="*/ 1039277 w 1421699"/>
                <a:gd name="connsiteY8" fmla="*/ 1304640 h 1541700"/>
                <a:gd name="connsiteX9" fmla="*/ 1096427 w 1421699"/>
                <a:gd name="connsiteY9" fmla="*/ 1157003 h 1541700"/>
                <a:gd name="connsiteX10" fmla="*/ 1278452 w 1421699"/>
                <a:gd name="connsiteY10" fmla="*/ 1089925 h 1541700"/>
                <a:gd name="connsiteX11" fmla="*/ 1381854 w 1421699"/>
                <a:gd name="connsiteY11" fmla="*/ 1017598 h 1541700"/>
                <a:gd name="connsiteX12" fmla="*/ 1419874 w 1421699"/>
                <a:gd name="connsiteY12" fmla="*/ 857451 h 1541700"/>
                <a:gd name="connsiteX13" fmla="*/ 1305331 w 1421699"/>
                <a:gd name="connsiteY13" fmla="*/ 679138 h 1541700"/>
                <a:gd name="connsiteX14" fmla="*/ 1129764 w 1421699"/>
                <a:gd name="connsiteY14" fmla="*/ 647415 h 1541700"/>
                <a:gd name="connsiteX15" fmla="*/ 1125406 w 1421699"/>
                <a:gd name="connsiteY15" fmla="*/ 568794 h 1541700"/>
                <a:gd name="connsiteX16" fmla="*/ 1201202 w 1421699"/>
                <a:gd name="connsiteY16" fmla="*/ 518828 h 1541700"/>
                <a:gd name="connsiteX17" fmla="*/ 1175185 w 1421699"/>
                <a:gd name="connsiteY17" fmla="*/ 421105 h 1541700"/>
                <a:gd name="connsiteX18" fmla="*/ 1083808 w 1421699"/>
                <a:gd name="connsiteY18" fmla="*/ 231531 h 1541700"/>
                <a:gd name="connsiteX19" fmla="*/ 878387 w 1421699"/>
                <a:gd name="connsiteY19" fmla="*/ 1336 h 1541700"/>
                <a:gd name="connsiteX20" fmla="*/ 810677 w 1421699"/>
                <a:gd name="connsiteY20" fmla="*/ 342615 h 1541700"/>
                <a:gd name="connsiteX21" fmla="*/ 632607 w 1421699"/>
                <a:gd name="connsiteY21" fmla="*/ 290835 h 1541700"/>
                <a:gd name="connsiteX22" fmla="*/ 457884 w 1421699"/>
                <a:gd name="connsiteY22" fmla="*/ 350337 h 1541700"/>
                <a:gd name="connsiteX23" fmla="*/ 311315 w 1421699"/>
                <a:gd name="connsiteY23" fmla="*/ 441998 h 1541700"/>
                <a:gd name="connsiteX24" fmla="*/ 369062 w 1421699"/>
                <a:gd name="connsiteY24" fmla="*/ 624013 h 1541700"/>
                <a:gd name="connsiteX25" fmla="*/ 318738 w 1421699"/>
                <a:gd name="connsiteY25" fmla="*/ 752398 h 1541700"/>
                <a:gd name="connsiteX0" fmla="*/ 318738 w 1421699"/>
                <a:gd name="connsiteY0" fmla="*/ 752398 h 1541700"/>
                <a:gd name="connsiteX1" fmla="*/ 125335 w 1421699"/>
                <a:gd name="connsiteY1" fmla="*/ 696527 h 1541700"/>
                <a:gd name="connsiteX2" fmla="*/ 18343 w 1421699"/>
                <a:gd name="connsiteY2" fmla="*/ 849161 h 1541700"/>
                <a:gd name="connsiteX3" fmla="*/ 1779 w 1421699"/>
                <a:gd name="connsiteY3" fmla="*/ 1155793 h 1541700"/>
                <a:gd name="connsiteX4" fmla="*/ 110589 w 1421699"/>
                <a:gd name="connsiteY4" fmla="*/ 1242728 h 1541700"/>
                <a:gd name="connsiteX5" fmla="*/ 18872 w 1421699"/>
                <a:gd name="connsiteY5" fmla="*/ 1352692 h 1541700"/>
                <a:gd name="connsiteX6" fmla="*/ 555841 w 1421699"/>
                <a:gd name="connsiteY6" fmla="*/ 1474007 h 1541700"/>
                <a:gd name="connsiteX7" fmla="*/ 1060033 w 1421699"/>
                <a:gd name="connsiteY7" fmla="*/ 1534179 h 1541700"/>
                <a:gd name="connsiteX8" fmla="*/ 1039277 w 1421699"/>
                <a:gd name="connsiteY8" fmla="*/ 1304640 h 1541700"/>
                <a:gd name="connsiteX9" fmla="*/ 1096427 w 1421699"/>
                <a:gd name="connsiteY9" fmla="*/ 1157003 h 1541700"/>
                <a:gd name="connsiteX10" fmla="*/ 1278452 w 1421699"/>
                <a:gd name="connsiteY10" fmla="*/ 1089925 h 1541700"/>
                <a:gd name="connsiteX11" fmla="*/ 1381854 w 1421699"/>
                <a:gd name="connsiteY11" fmla="*/ 1017598 h 1541700"/>
                <a:gd name="connsiteX12" fmla="*/ 1419874 w 1421699"/>
                <a:gd name="connsiteY12" fmla="*/ 857451 h 1541700"/>
                <a:gd name="connsiteX13" fmla="*/ 1162676 w 1421699"/>
                <a:gd name="connsiteY13" fmla="*/ 807763 h 1541700"/>
                <a:gd name="connsiteX14" fmla="*/ 1129764 w 1421699"/>
                <a:gd name="connsiteY14" fmla="*/ 647415 h 1541700"/>
                <a:gd name="connsiteX15" fmla="*/ 1125406 w 1421699"/>
                <a:gd name="connsiteY15" fmla="*/ 568794 h 1541700"/>
                <a:gd name="connsiteX16" fmla="*/ 1201202 w 1421699"/>
                <a:gd name="connsiteY16" fmla="*/ 518828 h 1541700"/>
                <a:gd name="connsiteX17" fmla="*/ 1175185 w 1421699"/>
                <a:gd name="connsiteY17" fmla="*/ 421105 h 1541700"/>
                <a:gd name="connsiteX18" fmla="*/ 1083808 w 1421699"/>
                <a:gd name="connsiteY18" fmla="*/ 231531 h 1541700"/>
                <a:gd name="connsiteX19" fmla="*/ 878387 w 1421699"/>
                <a:gd name="connsiteY19" fmla="*/ 1336 h 1541700"/>
                <a:gd name="connsiteX20" fmla="*/ 810677 w 1421699"/>
                <a:gd name="connsiteY20" fmla="*/ 342615 h 1541700"/>
                <a:gd name="connsiteX21" fmla="*/ 632607 w 1421699"/>
                <a:gd name="connsiteY21" fmla="*/ 290835 h 1541700"/>
                <a:gd name="connsiteX22" fmla="*/ 457884 w 1421699"/>
                <a:gd name="connsiteY22" fmla="*/ 350337 h 1541700"/>
                <a:gd name="connsiteX23" fmla="*/ 311315 w 1421699"/>
                <a:gd name="connsiteY23" fmla="*/ 441998 h 1541700"/>
                <a:gd name="connsiteX24" fmla="*/ 369062 w 1421699"/>
                <a:gd name="connsiteY24" fmla="*/ 624013 h 1541700"/>
                <a:gd name="connsiteX25" fmla="*/ 318738 w 1421699"/>
                <a:gd name="connsiteY25" fmla="*/ 752398 h 1541700"/>
                <a:gd name="connsiteX0" fmla="*/ 318738 w 1421699"/>
                <a:gd name="connsiteY0" fmla="*/ 752398 h 1541700"/>
                <a:gd name="connsiteX1" fmla="*/ 125335 w 1421699"/>
                <a:gd name="connsiteY1" fmla="*/ 696527 h 1541700"/>
                <a:gd name="connsiteX2" fmla="*/ 18343 w 1421699"/>
                <a:gd name="connsiteY2" fmla="*/ 849161 h 1541700"/>
                <a:gd name="connsiteX3" fmla="*/ 1779 w 1421699"/>
                <a:gd name="connsiteY3" fmla="*/ 1155793 h 1541700"/>
                <a:gd name="connsiteX4" fmla="*/ 110589 w 1421699"/>
                <a:gd name="connsiteY4" fmla="*/ 1242728 h 1541700"/>
                <a:gd name="connsiteX5" fmla="*/ 18872 w 1421699"/>
                <a:gd name="connsiteY5" fmla="*/ 1352692 h 1541700"/>
                <a:gd name="connsiteX6" fmla="*/ 555841 w 1421699"/>
                <a:gd name="connsiteY6" fmla="*/ 1474007 h 1541700"/>
                <a:gd name="connsiteX7" fmla="*/ 1060033 w 1421699"/>
                <a:gd name="connsiteY7" fmla="*/ 1534179 h 1541700"/>
                <a:gd name="connsiteX8" fmla="*/ 1039277 w 1421699"/>
                <a:gd name="connsiteY8" fmla="*/ 1304640 h 1541700"/>
                <a:gd name="connsiteX9" fmla="*/ 1096427 w 1421699"/>
                <a:gd name="connsiteY9" fmla="*/ 1157003 h 1541700"/>
                <a:gd name="connsiteX10" fmla="*/ 1278452 w 1421699"/>
                <a:gd name="connsiteY10" fmla="*/ 1089925 h 1541700"/>
                <a:gd name="connsiteX11" fmla="*/ 1381854 w 1421699"/>
                <a:gd name="connsiteY11" fmla="*/ 1017598 h 1541700"/>
                <a:gd name="connsiteX12" fmla="*/ 1419874 w 1421699"/>
                <a:gd name="connsiteY12" fmla="*/ 857451 h 1541700"/>
                <a:gd name="connsiteX13" fmla="*/ 1129764 w 1421699"/>
                <a:gd name="connsiteY13" fmla="*/ 647415 h 1541700"/>
                <a:gd name="connsiteX14" fmla="*/ 1125406 w 1421699"/>
                <a:gd name="connsiteY14" fmla="*/ 568794 h 1541700"/>
                <a:gd name="connsiteX15" fmla="*/ 1201202 w 1421699"/>
                <a:gd name="connsiteY15" fmla="*/ 518828 h 1541700"/>
                <a:gd name="connsiteX16" fmla="*/ 1175185 w 1421699"/>
                <a:gd name="connsiteY16" fmla="*/ 421105 h 1541700"/>
                <a:gd name="connsiteX17" fmla="*/ 1083808 w 1421699"/>
                <a:gd name="connsiteY17" fmla="*/ 231531 h 1541700"/>
                <a:gd name="connsiteX18" fmla="*/ 878387 w 1421699"/>
                <a:gd name="connsiteY18" fmla="*/ 1336 h 1541700"/>
                <a:gd name="connsiteX19" fmla="*/ 810677 w 1421699"/>
                <a:gd name="connsiteY19" fmla="*/ 342615 h 1541700"/>
                <a:gd name="connsiteX20" fmla="*/ 632607 w 1421699"/>
                <a:gd name="connsiteY20" fmla="*/ 290835 h 1541700"/>
                <a:gd name="connsiteX21" fmla="*/ 457884 w 1421699"/>
                <a:gd name="connsiteY21" fmla="*/ 350337 h 1541700"/>
                <a:gd name="connsiteX22" fmla="*/ 311315 w 1421699"/>
                <a:gd name="connsiteY22" fmla="*/ 441998 h 1541700"/>
                <a:gd name="connsiteX23" fmla="*/ 369062 w 1421699"/>
                <a:gd name="connsiteY23" fmla="*/ 624013 h 1541700"/>
                <a:gd name="connsiteX24" fmla="*/ 318738 w 1421699"/>
                <a:gd name="connsiteY24" fmla="*/ 752398 h 1541700"/>
                <a:gd name="connsiteX0" fmla="*/ 318738 w 1421699"/>
                <a:gd name="connsiteY0" fmla="*/ 752398 h 1541700"/>
                <a:gd name="connsiteX1" fmla="*/ 125335 w 1421699"/>
                <a:gd name="connsiteY1" fmla="*/ 696527 h 1541700"/>
                <a:gd name="connsiteX2" fmla="*/ 18343 w 1421699"/>
                <a:gd name="connsiteY2" fmla="*/ 849161 h 1541700"/>
                <a:gd name="connsiteX3" fmla="*/ 1779 w 1421699"/>
                <a:gd name="connsiteY3" fmla="*/ 1155793 h 1541700"/>
                <a:gd name="connsiteX4" fmla="*/ 110589 w 1421699"/>
                <a:gd name="connsiteY4" fmla="*/ 1242728 h 1541700"/>
                <a:gd name="connsiteX5" fmla="*/ 18872 w 1421699"/>
                <a:gd name="connsiteY5" fmla="*/ 1352692 h 1541700"/>
                <a:gd name="connsiteX6" fmla="*/ 555841 w 1421699"/>
                <a:gd name="connsiteY6" fmla="*/ 1474007 h 1541700"/>
                <a:gd name="connsiteX7" fmla="*/ 1060033 w 1421699"/>
                <a:gd name="connsiteY7" fmla="*/ 1534179 h 1541700"/>
                <a:gd name="connsiteX8" fmla="*/ 1039277 w 1421699"/>
                <a:gd name="connsiteY8" fmla="*/ 1304640 h 1541700"/>
                <a:gd name="connsiteX9" fmla="*/ 1096427 w 1421699"/>
                <a:gd name="connsiteY9" fmla="*/ 1157003 h 1541700"/>
                <a:gd name="connsiteX10" fmla="*/ 1278452 w 1421699"/>
                <a:gd name="connsiteY10" fmla="*/ 1089925 h 1541700"/>
                <a:gd name="connsiteX11" fmla="*/ 1381854 w 1421699"/>
                <a:gd name="connsiteY11" fmla="*/ 1017598 h 1541700"/>
                <a:gd name="connsiteX12" fmla="*/ 1419874 w 1421699"/>
                <a:gd name="connsiteY12" fmla="*/ 857451 h 1541700"/>
                <a:gd name="connsiteX13" fmla="*/ 1082992 w 1421699"/>
                <a:gd name="connsiteY13" fmla="*/ 827489 h 1541700"/>
                <a:gd name="connsiteX14" fmla="*/ 1125406 w 1421699"/>
                <a:gd name="connsiteY14" fmla="*/ 568794 h 1541700"/>
                <a:gd name="connsiteX15" fmla="*/ 1201202 w 1421699"/>
                <a:gd name="connsiteY15" fmla="*/ 518828 h 1541700"/>
                <a:gd name="connsiteX16" fmla="*/ 1175185 w 1421699"/>
                <a:gd name="connsiteY16" fmla="*/ 421105 h 1541700"/>
                <a:gd name="connsiteX17" fmla="*/ 1083808 w 1421699"/>
                <a:gd name="connsiteY17" fmla="*/ 231531 h 1541700"/>
                <a:gd name="connsiteX18" fmla="*/ 878387 w 1421699"/>
                <a:gd name="connsiteY18" fmla="*/ 1336 h 1541700"/>
                <a:gd name="connsiteX19" fmla="*/ 810677 w 1421699"/>
                <a:gd name="connsiteY19" fmla="*/ 342615 h 1541700"/>
                <a:gd name="connsiteX20" fmla="*/ 632607 w 1421699"/>
                <a:gd name="connsiteY20" fmla="*/ 290835 h 1541700"/>
                <a:gd name="connsiteX21" fmla="*/ 457884 w 1421699"/>
                <a:gd name="connsiteY21" fmla="*/ 350337 h 1541700"/>
                <a:gd name="connsiteX22" fmla="*/ 311315 w 1421699"/>
                <a:gd name="connsiteY22" fmla="*/ 441998 h 1541700"/>
                <a:gd name="connsiteX23" fmla="*/ 369062 w 1421699"/>
                <a:gd name="connsiteY23" fmla="*/ 624013 h 1541700"/>
                <a:gd name="connsiteX24" fmla="*/ 318738 w 1421699"/>
                <a:gd name="connsiteY24" fmla="*/ 752398 h 1541700"/>
                <a:gd name="connsiteX0" fmla="*/ 318738 w 1424040"/>
                <a:gd name="connsiteY0" fmla="*/ 752398 h 1541700"/>
                <a:gd name="connsiteX1" fmla="*/ 125335 w 1424040"/>
                <a:gd name="connsiteY1" fmla="*/ 696527 h 1541700"/>
                <a:gd name="connsiteX2" fmla="*/ 18343 w 1424040"/>
                <a:gd name="connsiteY2" fmla="*/ 849161 h 1541700"/>
                <a:gd name="connsiteX3" fmla="*/ 1779 w 1424040"/>
                <a:gd name="connsiteY3" fmla="*/ 1155793 h 1541700"/>
                <a:gd name="connsiteX4" fmla="*/ 110589 w 1424040"/>
                <a:gd name="connsiteY4" fmla="*/ 1242728 h 1541700"/>
                <a:gd name="connsiteX5" fmla="*/ 18872 w 1424040"/>
                <a:gd name="connsiteY5" fmla="*/ 1352692 h 1541700"/>
                <a:gd name="connsiteX6" fmla="*/ 555841 w 1424040"/>
                <a:gd name="connsiteY6" fmla="*/ 1474007 h 1541700"/>
                <a:gd name="connsiteX7" fmla="*/ 1060033 w 1424040"/>
                <a:gd name="connsiteY7" fmla="*/ 1534179 h 1541700"/>
                <a:gd name="connsiteX8" fmla="*/ 1039277 w 1424040"/>
                <a:gd name="connsiteY8" fmla="*/ 1304640 h 1541700"/>
                <a:gd name="connsiteX9" fmla="*/ 1096427 w 1424040"/>
                <a:gd name="connsiteY9" fmla="*/ 1157003 h 1541700"/>
                <a:gd name="connsiteX10" fmla="*/ 1278452 w 1424040"/>
                <a:gd name="connsiteY10" fmla="*/ 1089925 h 1541700"/>
                <a:gd name="connsiteX11" fmla="*/ 1381854 w 1424040"/>
                <a:gd name="connsiteY11" fmla="*/ 1017598 h 1541700"/>
                <a:gd name="connsiteX12" fmla="*/ 1419874 w 1424040"/>
                <a:gd name="connsiteY12" fmla="*/ 857451 h 1541700"/>
                <a:gd name="connsiteX13" fmla="*/ 1297494 w 1424040"/>
                <a:gd name="connsiteY13" fmla="*/ 778363 h 1541700"/>
                <a:gd name="connsiteX14" fmla="*/ 1082992 w 1424040"/>
                <a:gd name="connsiteY14" fmla="*/ 827489 h 1541700"/>
                <a:gd name="connsiteX15" fmla="*/ 1125406 w 1424040"/>
                <a:gd name="connsiteY15" fmla="*/ 568794 h 1541700"/>
                <a:gd name="connsiteX16" fmla="*/ 1201202 w 1424040"/>
                <a:gd name="connsiteY16" fmla="*/ 518828 h 1541700"/>
                <a:gd name="connsiteX17" fmla="*/ 1175185 w 1424040"/>
                <a:gd name="connsiteY17" fmla="*/ 421105 h 1541700"/>
                <a:gd name="connsiteX18" fmla="*/ 1083808 w 1424040"/>
                <a:gd name="connsiteY18" fmla="*/ 231531 h 1541700"/>
                <a:gd name="connsiteX19" fmla="*/ 878387 w 1424040"/>
                <a:gd name="connsiteY19" fmla="*/ 1336 h 1541700"/>
                <a:gd name="connsiteX20" fmla="*/ 810677 w 1424040"/>
                <a:gd name="connsiteY20" fmla="*/ 342615 h 1541700"/>
                <a:gd name="connsiteX21" fmla="*/ 632607 w 1424040"/>
                <a:gd name="connsiteY21" fmla="*/ 290835 h 1541700"/>
                <a:gd name="connsiteX22" fmla="*/ 457884 w 1424040"/>
                <a:gd name="connsiteY22" fmla="*/ 350337 h 1541700"/>
                <a:gd name="connsiteX23" fmla="*/ 311315 w 1424040"/>
                <a:gd name="connsiteY23" fmla="*/ 441998 h 1541700"/>
                <a:gd name="connsiteX24" fmla="*/ 369062 w 1424040"/>
                <a:gd name="connsiteY24" fmla="*/ 624013 h 1541700"/>
                <a:gd name="connsiteX25" fmla="*/ 318738 w 1424040"/>
                <a:gd name="connsiteY25" fmla="*/ 752398 h 1541700"/>
                <a:gd name="connsiteX0" fmla="*/ 318738 w 1440318"/>
                <a:gd name="connsiteY0" fmla="*/ 752398 h 1541700"/>
                <a:gd name="connsiteX1" fmla="*/ 125335 w 1440318"/>
                <a:gd name="connsiteY1" fmla="*/ 696527 h 1541700"/>
                <a:gd name="connsiteX2" fmla="*/ 18343 w 1440318"/>
                <a:gd name="connsiteY2" fmla="*/ 849161 h 1541700"/>
                <a:gd name="connsiteX3" fmla="*/ 1779 w 1440318"/>
                <a:gd name="connsiteY3" fmla="*/ 1155793 h 1541700"/>
                <a:gd name="connsiteX4" fmla="*/ 110589 w 1440318"/>
                <a:gd name="connsiteY4" fmla="*/ 1242728 h 1541700"/>
                <a:gd name="connsiteX5" fmla="*/ 18872 w 1440318"/>
                <a:gd name="connsiteY5" fmla="*/ 1352692 h 1541700"/>
                <a:gd name="connsiteX6" fmla="*/ 555841 w 1440318"/>
                <a:gd name="connsiteY6" fmla="*/ 1474007 h 1541700"/>
                <a:gd name="connsiteX7" fmla="*/ 1060033 w 1440318"/>
                <a:gd name="connsiteY7" fmla="*/ 1534179 h 1541700"/>
                <a:gd name="connsiteX8" fmla="*/ 1039277 w 1440318"/>
                <a:gd name="connsiteY8" fmla="*/ 1304640 h 1541700"/>
                <a:gd name="connsiteX9" fmla="*/ 1096427 w 1440318"/>
                <a:gd name="connsiteY9" fmla="*/ 1157003 h 1541700"/>
                <a:gd name="connsiteX10" fmla="*/ 1278452 w 1440318"/>
                <a:gd name="connsiteY10" fmla="*/ 1089925 h 1541700"/>
                <a:gd name="connsiteX11" fmla="*/ 1381854 w 1440318"/>
                <a:gd name="connsiteY11" fmla="*/ 1017598 h 1541700"/>
                <a:gd name="connsiteX12" fmla="*/ 1437811 w 1440318"/>
                <a:gd name="connsiteY12" fmla="*/ 953759 h 1541700"/>
                <a:gd name="connsiteX13" fmla="*/ 1419874 w 1440318"/>
                <a:gd name="connsiteY13" fmla="*/ 857451 h 1541700"/>
                <a:gd name="connsiteX14" fmla="*/ 1297494 w 1440318"/>
                <a:gd name="connsiteY14" fmla="*/ 778363 h 1541700"/>
                <a:gd name="connsiteX15" fmla="*/ 1082992 w 1440318"/>
                <a:gd name="connsiteY15" fmla="*/ 827489 h 1541700"/>
                <a:gd name="connsiteX16" fmla="*/ 1125406 w 1440318"/>
                <a:gd name="connsiteY16" fmla="*/ 568794 h 1541700"/>
                <a:gd name="connsiteX17" fmla="*/ 1201202 w 1440318"/>
                <a:gd name="connsiteY17" fmla="*/ 518828 h 1541700"/>
                <a:gd name="connsiteX18" fmla="*/ 1175185 w 1440318"/>
                <a:gd name="connsiteY18" fmla="*/ 421105 h 1541700"/>
                <a:gd name="connsiteX19" fmla="*/ 1083808 w 1440318"/>
                <a:gd name="connsiteY19" fmla="*/ 231531 h 1541700"/>
                <a:gd name="connsiteX20" fmla="*/ 878387 w 1440318"/>
                <a:gd name="connsiteY20" fmla="*/ 1336 h 1541700"/>
                <a:gd name="connsiteX21" fmla="*/ 810677 w 1440318"/>
                <a:gd name="connsiteY21" fmla="*/ 342615 h 1541700"/>
                <a:gd name="connsiteX22" fmla="*/ 632607 w 1440318"/>
                <a:gd name="connsiteY22" fmla="*/ 290835 h 1541700"/>
                <a:gd name="connsiteX23" fmla="*/ 457884 w 1440318"/>
                <a:gd name="connsiteY23" fmla="*/ 350337 h 1541700"/>
                <a:gd name="connsiteX24" fmla="*/ 311315 w 1440318"/>
                <a:gd name="connsiteY24" fmla="*/ 441998 h 1541700"/>
                <a:gd name="connsiteX25" fmla="*/ 369062 w 1440318"/>
                <a:gd name="connsiteY25" fmla="*/ 624013 h 1541700"/>
                <a:gd name="connsiteX26" fmla="*/ 318738 w 1440318"/>
                <a:gd name="connsiteY26" fmla="*/ 752398 h 15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40318" h="1541700">
                  <a:moveTo>
                    <a:pt x="318738" y="752398"/>
                  </a:moveTo>
                  <a:cubicBezTo>
                    <a:pt x="142410" y="714768"/>
                    <a:pt x="175401" y="680400"/>
                    <a:pt x="125335" y="696527"/>
                  </a:cubicBezTo>
                  <a:cubicBezTo>
                    <a:pt x="75269" y="712654"/>
                    <a:pt x="6754" y="731495"/>
                    <a:pt x="18343" y="849161"/>
                  </a:cubicBezTo>
                  <a:cubicBezTo>
                    <a:pt x="278385" y="1021589"/>
                    <a:pt x="-13595" y="1090199"/>
                    <a:pt x="1779" y="1155793"/>
                  </a:cubicBezTo>
                  <a:cubicBezTo>
                    <a:pt x="17153" y="1221387"/>
                    <a:pt x="107740" y="1209912"/>
                    <a:pt x="110589" y="1242728"/>
                  </a:cubicBezTo>
                  <a:cubicBezTo>
                    <a:pt x="113438" y="1275544"/>
                    <a:pt x="-55337" y="1314146"/>
                    <a:pt x="18872" y="1352692"/>
                  </a:cubicBezTo>
                  <a:cubicBezTo>
                    <a:pt x="93081" y="1391238"/>
                    <a:pt x="382314" y="1443759"/>
                    <a:pt x="555841" y="1474007"/>
                  </a:cubicBezTo>
                  <a:cubicBezTo>
                    <a:pt x="729368" y="1504255"/>
                    <a:pt x="979460" y="1562407"/>
                    <a:pt x="1060033" y="1534179"/>
                  </a:cubicBezTo>
                  <a:cubicBezTo>
                    <a:pt x="1140606" y="1505951"/>
                    <a:pt x="1033211" y="1367503"/>
                    <a:pt x="1039277" y="1304640"/>
                  </a:cubicBezTo>
                  <a:cubicBezTo>
                    <a:pt x="1045343" y="1241777"/>
                    <a:pt x="1056565" y="1192789"/>
                    <a:pt x="1096427" y="1157003"/>
                  </a:cubicBezTo>
                  <a:cubicBezTo>
                    <a:pt x="1136289" y="1121217"/>
                    <a:pt x="1230881" y="1113159"/>
                    <a:pt x="1278452" y="1089925"/>
                  </a:cubicBezTo>
                  <a:cubicBezTo>
                    <a:pt x="1326023" y="1066691"/>
                    <a:pt x="1355294" y="1040292"/>
                    <a:pt x="1381854" y="1017598"/>
                  </a:cubicBezTo>
                  <a:cubicBezTo>
                    <a:pt x="1408414" y="994904"/>
                    <a:pt x="1431474" y="980450"/>
                    <a:pt x="1437811" y="953759"/>
                  </a:cubicBezTo>
                  <a:cubicBezTo>
                    <a:pt x="1444148" y="927068"/>
                    <a:pt x="1438583" y="883955"/>
                    <a:pt x="1419874" y="857451"/>
                  </a:cubicBezTo>
                  <a:cubicBezTo>
                    <a:pt x="1401165" y="830947"/>
                    <a:pt x="1353641" y="783357"/>
                    <a:pt x="1297494" y="778363"/>
                  </a:cubicBezTo>
                  <a:cubicBezTo>
                    <a:pt x="1241347" y="773369"/>
                    <a:pt x="1111673" y="862417"/>
                    <a:pt x="1082992" y="827489"/>
                  </a:cubicBezTo>
                  <a:cubicBezTo>
                    <a:pt x="1054311" y="792561"/>
                    <a:pt x="1113500" y="590225"/>
                    <a:pt x="1125406" y="568794"/>
                  </a:cubicBezTo>
                  <a:cubicBezTo>
                    <a:pt x="1137312" y="547363"/>
                    <a:pt x="1192906" y="543443"/>
                    <a:pt x="1201202" y="518828"/>
                  </a:cubicBezTo>
                  <a:cubicBezTo>
                    <a:pt x="1209498" y="494213"/>
                    <a:pt x="1194751" y="468988"/>
                    <a:pt x="1175185" y="421105"/>
                  </a:cubicBezTo>
                  <a:cubicBezTo>
                    <a:pt x="1155619" y="373222"/>
                    <a:pt x="1133274" y="301492"/>
                    <a:pt x="1083808" y="231531"/>
                  </a:cubicBezTo>
                  <a:cubicBezTo>
                    <a:pt x="1034342" y="161570"/>
                    <a:pt x="923909" y="-17178"/>
                    <a:pt x="878387" y="1336"/>
                  </a:cubicBezTo>
                  <a:cubicBezTo>
                    <a:pt x="832865" y="19850"/>
                    <a:pt x="900371" y="280703"/>
                    <a:pt x="810677" y="342615"/>
                  </a:cubicBezTo>
                  <a:cubicBezTo>
                    <a:pt x="720983" y="404527"/>
                    <a:pt x="675079" y="269605"/>
                    <a:pt x="632607" y="290835"/>
                  </a:cubicBezTo>
                  <a:cubicBezTo>
                    <a:pt x="590135" y="312065"/>
                    <a:pt x="502401" y="331516"/>
                    <a:pt x="457884" y="350337"/>
                  </a:cubicBezTo>
                  <a:cubicBezTo>
                    <a:pt x="423053" y="349785"/>
                    <a:pt x="360577" y="349327"/>
                    <a:pt x="311315" y="441998"/>
                  </a:cubicBezTo>
                  <a:cubicBezTo>
                    <a:pt x="298850" y="480205"/>
                    <a:pt x="328847" y="577347"/>
                    <a:pt x="369062" y="624013"/>
                  </a:cubicBezTo>
                  <a:cubicBezTo>
                    <a:pt x="416293" y="703420"/>
                    <a:pt x="361698" y="732907"/>
                    <a:pt x="318738" y="752398"/>
                  </a:cubicBezTo>
                  <a:close/>
                </a:path>
              </a:pathLst>
            </a:custGeom>
            <a:solidFill>
              <a:srgbClr val="9CAA9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4" name="Group 153">
            <a:extLst>
              <a:ext uri="{FF2B5EF4-FFF2-40B4-BE49-F238E27FC236}">
                <a16:creationId xmlns:a16="http://schemas.microsoft.com/office/drawing/2014/main" id="{79689591-CB93-4378-8A54-24851F0C28C2}"/>
              </a:ext>
            </a:extLst>
          </p:cNvPr>
          <p:cNvGrpSpPr>
            <a:grpSpLocks noChangeAspect="1"/>
          </p:cNvGrpSpPr>
          <p:nvPr userDrawn="1"/>
        </p:nvGrpSpPr>
        <p:grpSpPr>
          <a:xfrm>
            <a:off x="7557714" y="-886413"/>
            <a:ext cx="1371600" cy="1371600"/>
            <a:chOff x="2713060" y="2270259"/>
            <a:chExt cx="3657600" cy="3657600"/>
          </a:xfrm>
        </p:grpSpPr>
        <p:sp>
          <p:nvSpPr>
            <p:cNvPr id="155" name="Rectangle 154">
              <a:extLst>
                <a:ext uri="{FF2B5EF4-FFF2-40B4-BE49-F238E27FC236}">
                  <a16:creationId xmlns:a16="http://schemas.microsoft.com/office/drawing/2014/main" id="{02B2014B-B69E-44F5-A944-8B90F39F877C}"/>
                </a:ext>
              </a:extLst>
            </p:cNvPr>
            <p:cNvSpPr/>
            <p:nvPr/>
          </p:nvSpPr>
          <p:spPr>
            <a:xfrm>
              <a:off x="2713060" y="2270259"/>
              <a:ext cx="3657600" cy="3657600"/>
            </a:xfrm>
            <a:prstGeom prst="rect">
              <a:avLst/>
            </a:pr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Heart 155">
              <a:extLst>
                <a:ext uri="{FF2B5EF4-FFF2-40B4-BE49-F238E27FC236}">
                  <a16:creationId xmlns:a16="http://schemas.microsoft.com/office/drawing/2014/main" id="{49AB240C-8A16-4BB2-9358-11B808E4E72C}"/>
                </a:ext>
              </a:extLst>
            </p:cNvPr>
            <p:cNvSpPr/>
            <p:nvPr/>
          </p:nvSpPr>
          <p:spPr>
            <a:xfrm>
              <a:off x="3057092" y="2619999"/>
              <a:ext cx="2969536" cy="2971800"/>
            </a:xfrm>
            <a:prstGeom prst="heart">
              <a:avLst/>
            </a:prstGeom>
            <a:solidFill>
              <a:srgbClr val="E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62">
              <a:extLst>
                <a:ext uri="{FF2B5EF4-FFF2-40B4-BE49-F238E27FC236}">
                  <a16:creationId xmlns:a16="http://schemas.microsoft.com/office/drawing/2014/main" id="{EE07CC57-16D6-4371-994F-0296C75F6E67}"/>
                </a:ext>
              </a:extLst>
            </p:cNvPr>
            <p:cNvSpPr/>
            <p:nvPr/>
          </p:nvSpPr>
          <p:spPr>
            <a:xfrm>
              <a:off x="3971924" y="2717006"/>
              <a:ext cx="1019175" cy="2031389"/>
            </a:xfrm>
            <a:custGeom>
              <a:avLst/>
              <a:gdLst>
                <a:gd name="connsiteX0" fmla="*/ 67000 w 1075925"/>
                <a:gd name="connsiteY0" fmla="*/ 108662 h 2140051"/>
                <a:gd name="connsiteX1" fmla="*/ 207493 w 1075925"/>
                <a:gd name="connsiteY1" fmla="*/ 180100 h 2140051"/>
                <a:gd name="connsiteX2" fmla="*/ 328937 w 1075925"/>
                <a:gd name="connsiteY2" fmla="*/ 292019 h 2140051"/>
                <a:gd name="connsiteX3" fmla="*/ 459906 w 1075925"/>
                <a:gd name="connsiteY3" fmla="*/ 461087 h 2140051"/>
                <a:gd name="connsiteX4" fmla="*/ 586112 w 1075925"/>
                <a:gd name="connsiteY4" fmla="*/ 706356 h 2140051"/>
                <a:gd name="connsiteX5" fmla="*/ 602781 w 1075925"/>
                <a:gd name="connsiteY5" fmla="*/ 758744 h 2140051"/>
                <a:gd name="connsiteX6" fmla="*/ 650406 w 1075925"/>
                <a:gd name="connsiteY6" fmla="*/ 639681 h 2140051"/>
                <a:gd name="connsiteX7" fmla="*/ 728987 w 1075925"/>
                <a:gd name="connsiteY7" fmla="*/ 482519 h 2140051"/>
                <a:gd name="connsiteX8" fmla="*/ 838525 w 1075925"/>
                <a:gd name="connsiteY8" fmla="*/ 325356 h 2140051"/>
                <a:gd name="connsiteX9" fmla="*/ 962350 w 1075925"/>
                <a:gd name="connsiteY9" fmla="*/ 208675 h 2140051"/>
                <a:gd name="connsiteX10" fmla="*/ 1033787 w 1075925"/>
                <a:gd name="connsiteY10" fmla="*/ 165812 h 2140051"/>
                <a:gd name="connsiteX11" fmla="*/ 1021881 w 1075925"/>
                <a:gd name="connsiteY11" fmla="*/ 1920794 h 2140051"/>
                <a:gd name="connsiteX12" fmla="*/ 1052837 w 1075925"/>
                <a:gd name="connsiteY12" fmla="*/ 2049381 h 2140051"/>
                <a:gd name="connsiteX13" fmla="*/ 631356 w 1075925"/>
                <a:gd name="connsiteY13" fmla="*/ 2137487 h 2140051"/>
                <a:gd name="connsiteX14" fmla="*/ 33662 w 1075925"/>
                <a:gd name="connsiteY14" fmla="*/ 1949369 h 2140051"/>
                <a:gd name="connsiteX15" fmla="*/ 74143 w 1075925"/>
                <a:gd name="connsiteY15" fmla="*/ 1789825 h 2140051"/>
                <a:gd name="connsiteX16" fmla="*/ 67000 w 1075925"/>
                <a:gd name="connsiteY16" fmla="*/ 108662 h 2140051"/>
                <a:gd name="connsiteX0" fmla="*/ 67000 w 1075925"/>
                <a:gd name="connsiteY0" fmla="*/ 108662 h 2140051"/>
                <a:gd name="connsiteX1" fmla="*/ 207493 w 1075925"/>
                <a:gd name="connsiteY1" fmla="*/ 180100 h 2140051"/>
                <a:gd name="connsiteX2" fmla="*/ 328937 w 1075925"/>
                <a:gd name="connsiteY2" fmla="*/ 292019 h 2140051"/>
                <a:gd name="connsiteX3" fmla="*/ 459906 w 1075925"/>
                <a:gd name="connsiteY3" fmla="*/ 461087 h 2140051"/>
                <a:gd name="connsiteX4" fmla="*/ 586112 w 1075925"/>
                <a:gd name="connsiteY4" fmla="*/ 706356 h 2140051"/>
                <a:gd name="connsiteX5" fmla="*/ 602781 w 1075925"/>
                <a:gd name="connsiteY5" fmla="*/ 758744 h 2140051"/>
                <a:gd name="connsiteX6" fmla="*/ 650406 w 1075925"/>
                <a:gd name="connsiteY6" fmla="*/ 639681 h 2140051"/>
                <a:gd name="connsiteX7" fmla="*/ 728987 w 1075925"/>
                <a:gd name="connsiteY7" fmla="*/ 482519 h 2140051"/>
                <a:gd name="connsiteX8" fmla="*/ 838525 w 1075925"/>
                <a:gd name="connsiteY8" fmla="*/ 325356 h 2140051"/>
                <a:gd name="connsiteX9" fmla="*/ 962350 w 1075925"/>
                <a:gd name="connsiteY9" fmla="*/ 208675 h 2140051"/>
                <a:gd name="connsiteX10" fmla="*/ 1033787 w 1075925"/>
                <a:gd name="connsiteY10" fmla="*/ 165812 h 2140051"/>
                <a:gd name="connsiteX11" fmla="*/ 1021881 w 1075925"/>
                <a:gd name="connsiteY11" fmla="*/ 1920794 h 2140051"/>
                <a:gd name="connsiteX12" fmla="*/ 1052837 w 1075925"/>
                <a:gd name="connsiteY12" fmla="*/ 2049381 h 2140051"/>
                <a:gd name="connsiteX13" fmla="*/ 631356 w 1075925"/>
                <a:gd name="connsiteY13" fmla="*/ 2137487 h 2140051"/>
                <a:gd name="connsiteX14" fmla="*/ 33662 w 1075925"/>
                <a:gd name="connsiteY14" fmla="*/ 1949369 h 2140051"/>
                <a:gd name="connsiteX15" fmla="*/ 74143 w 1075925"/>
                <a:gd name="connsiteY15" fmla="*/ 1789825 h 2140051"/>
                <a:gd name="connsiteX16" fmla="*/ 67000 w 1075925"/>
                <a:gd name="connsiteY16" fmla="*/ 108662 h 2140051"/>
                <a:gd name="connsiteX0" fmla="*/ 67000 w 1075925"/>
                <a:gd name="connsiteY0" fmla="*/ 108662 h 2140051"/>
                <a:gd name="connsiteX1" fmla="*/ 207493 w 1075925"/>
                <a:gd name="connsiteY1" fmla="*/ 180100 h 2140051"/>
                <a:gd name="connsiteX2" fmla="*/ 328937 w 1075925"/>
                <a:gd name="connsiteY2" fmla="*/ 292019 h 2140051"/>
                <a:gd name="connsiteX3" fmla="*/ 459906 w 1075925"/>
                <a:gd name="connsiteY3" fmla="*/ 461087 h 2140051"/>
                <a:gd name="connsiteX4" fmla="*/ 586112 w 1075925"/>
                <a:gd name="connsiteY4" fmla="*/ 706356 h 2140051"/>
                <a:gd name="connsiteX5" fmla="*/ 602781 w 1075925"/>
                <a:gd name="connsiteY5" fmla="*/ 758744 h 2140051"/>
                <a:gd name="connsiteX6" fmla="*/ 650406 w 1075925"/>
                <a:gd name="connsiteY6" fmla="*/ 639681 h 2140051"/>
                <a:gd name="connsiteX7" fmla="*/ 728987 w 1075925"/>
                <a:gd name="connsiteY7" fmla="*/ 482519 h 2140051"/>
                <a:gd name="connsiteX8" fmla="*/ 838525 w 1075925"/>
                <a:gd name="connsiteY8" fmla="*/ 325356 h 2140051"/>
                <a:gd name="connsiteX9" fmla="*/ 962350 w 1075925"/>
                <a:gd name="connsiteY9" fmla="*/ 208675 h 2140051"/>
                <a:gd name="connsiteX10" fmla="*/ 1033787 w 1075925"/>
                <a:gd name="connsiteY10" fmla="*/ 165812 h 2140051"/>
                <a:gd name="connsiteX11" fmla="*/ 1021881 w 1075925"/>
                <a:gd name="connsiteY11" fmla="*/ 1920794 h 2140051"/>
                <a:gd name="connsiteX12" fmla="*/ 1052837 w 1075925"/>
                <a:gd name="connsiteY12" fmla="*/ 2049381 h 2140051"/>
                <a:gd name="connsiteX13" fmla="*/ 631356 w 1075925"/>
                <a:gd name="connsiteY13" fmla="*/ 2137487 h 2140051"/>
                <a:gd name="connsiteX14" fmla="*/ 33662 w 1075925"/>
                <a:gd name="connsiteY14" fmla="*/ 1949369 h 2140051"/>
                <a:gd name="connsiteX15" fmla="*/ 74143 w 1075925"/>
                <a:gd name="connsiteY15" fmla="*/ 1789825 h 2140051"/>
                <a:gd name="connsiteX16" fmla="*/ 67000 w 1075925"/>
                <a:gd name="connsiteY16" fmla="*/ 108662 h 2140051"/>
                <a:gd name="connsiteX0" fmla="*/ 67000 w 1075866"/>
                <a:gd name="connsiteY0" fmla="*/ 108662 h 2140051"/>
                <a:gd name="connsiteX1" fmla="*/ 207493 w 1075866"/>
                <a:gd name="connsiteY1" fmla="*/ 180100 h 2140051"/>
                <a:gd name="connsiteX2" fmla="*/ 328937 w 1075866"/>
                <a:gd name="connsiteY2" fmla="*/ 292019 h 2140051"/>
                <a:gd name="connsiteX3" fmla="*/ 459906 w 1075866"/>
                <a:gd name="connsiteY3" fmla="*/ 461087 h 2140051"/>
                <a:gd name="connsiteX4" fmla="*/ 586112 w 1075866"/>
                <a:gd name="connsiteY4" fmla="*/ 706356 h 2140051"/>
                <a:gd name="connsiteX5" fmla="*/ 602781 w 1075866"/>
                <a:gd name="connsiteY5" fmla="*/ 758744 h 2140051"/>
                <a:gd name="connsiteX6" fmla="*/ 650406 w 1075866"/>
                <a:gd name="connsiteY6" fmla="*/ 639681 h 2140051"/>
                <a:gd name="connsiteX7" fmla="*/ 728987 w 1075866"/>
                <a:gd name="connsiteY7" fmla="*/ 482519 h 2140051"/>
                <a:gd name="connsiteX8" fmla="*/ 838525 w 1075866"/>
                <a:gd name="connsiteY8" fmla="*/ 325356 h 2140051"/>
                <a:gd name="connsiteX9" fmla="*/ 962350 w 1075866"/>
                <a:gd name="connsiteY9" fmla="*/ 208675 h 2140051"/>
                <a:gd name="connsiteX10" fmla="*/ 1036168 w 1075866"/>
                <a:gd name="connsiteY10" fmla="*/ 156287 h 2140051"/>
                <a:gd name="connsiteX11" fmla="*/ 1021881 w 1075866"/>
                <a:gd name="connsiteY11" fmla="*/ 1920794 h 2140051"/>
                <a:gd name="connsiteX12" fmla="*/ 1052837 w 1075866"/>
                <a:gd name="connsiteY12" fmla="*/ 2049381 h 2140051"/>
                <a:gd name="connsiteX13" fmla="*/ 631356 w 1075866"/>
                <a:gd name="connsiteY13" fmla="*/ 2137487 h 2140051"/>
                <a:gd name="connsiteX14" fmla="*/ 33662 w 1075866"/>
                <a:gd name="connsiteY14" fmla="*/ 1949369 h 2140051"/>
                <a:gd name="connsiteX15" fmla="*/ 74143 w 1075866"/>
                <a:gd name="connsiteY15" fmla="*/ 1789825 h 2140051"/>
                <a:gd name="connsiteX16" fmla="*/ 67000 w 1075866"/>
                <a:gd name="connsiteY16" fmla="*/ 108662 h 2140051"/>
                <a:gd name="connsiteX0" fmla="*/ 67000 w 1075866"/>
                <a:gd name="connsiteY0" fmla="*/ 108662 h 2140051"/>
                <a:gd name="connsiteX1" fmla="*/ 207493 w 1075866"/>
                <a:gd name="connsiteY1" fmla="*/ 180100 h 2140051"/>
                <a:gd name="connsiteX2" fmla="*/ 328937 w 1075866"/>
                <a:gd name="connsiteY2" fmla="*/ 292019 h 2140051"/>
                <a:gd name="connsiteX3" fmla="*/ 459906 w 1075866"/>
                <a:gd name="connsiteY3" fmla="*/ 461087 h 2140051"/>
                <a:gd name="connsiteX4" fmla="*/ 586112 w 1075866"/>
                <a:gd name="connsiteY4" fmla="*/ 706356 h 2140051"/>
                <a:gd name="connsiteX5" fmla="*/ 602781 w 1075866"/>
                <a:gd name="connsiteY5" fmla="*/ 758744 h 2140051"/>
                <a:gd name="connsiteX6" fmla="*/ 650406 w 1075866"/>
                <a:gd name="connsiteY6" fmla="*/ 639681 h 2140051"/>
                <a:gd name="connsiteX7" fmla="*/ 728987 w 1075866"/>
                <a:gd name="connsiteY7" fmla="*/ 482519 h 2140051"/>
                <a:gd name="connsiteX8" fmla="*/ 838525 w 1075866"/>
                <a:gd name="connsiteY8" fmla="*/ 325356 h 2140051"/>
                <a:gd name="connsiteX9" fmla="*/ 962350 w 1075866"/>
                <a:gd name="connsiteY9" fmla="*/ 208675 h 2140051"/>
                <a:gd name="connsiteX10" fmla="*/ 1036168 w 1075866"/>
                <a:gd name="connsiteY10" fmla="*/ 156287 h 2140051"/>
                <a:gd name="connsiteX11" fmla="*/ 1021881 w 1075866"/>
                <a:gd name="connsiteY11" fmla="*/ 1920794 h 2140051"/>
                <a:gd name="connsiteX12" fmla="*/ 1052837 w 1075866"/>
                <a:gd name="connsiteY12" fmla="*/ 2049381 h 2140051"/>
                <a:gd name="connsiteX13" fmla="*/ 631356 w 1075866"/>
                <a:gd name="connsiteY13" fmla="*/ 2137487 h 2140051"/>
                <a:gd name="connsiteX14" fmla="*/ 33662 w 1075866"/>
                <a:gd name="connsiteY14" fmla="*/ 1949369 h 2140051"/>
                <a:gd name="connsiteX15" fmla="*/ 74143 w 1075866"/>
                <a:gd name="connsiteY15" fmla="*/ 1789825 h 2140051"/>
                <a:gd name="connsiteX16" fmla="*/ 67000 w 1075866"/>
                <a:gd name="connsiteY16" fmla="*/ 108662 h 2140051"/>
                <a:gd name="connsiteX0" fmla="*/ 67000 w 1075866"/>
                <a:gd name="connsiteY0" fmla="*/ 108662 h 2140051"/>
                <a:gd name="connsiteX1" fmla="*/ 207493 w 1075866"/>
                <a:gd name="connsiteY1" fmla="*/ 180100 h 2140051"/>
                <a:gd name="connsiteX2" fmla="*/ 328937 w 1075866"/>
                <a:gd name="connsiteY2" fmla="*/ 292019 h 2140051"/>
                <a:gd name="connsiteX3" fmla="*/ 459906 w 1075866"/>
                <a:gd name="connsiteY3" fmla="*/ 461087 h 2140051"/>
                <a:gd name="connsiteX4" fmla="*/ 586112 w 1075866"/>
                <a:gd name="connsiteY4" fmla="*/ 706356 h 2140051"/>
                <a:gd name="connsiteX5" fmla="*/ 602781 w 1075866"/>
                <a:gd name="connsiteY5" fmla="*/ 758744 h 2140051"/>
                <a:gd name="connsiteX6" fmla="*/ 650406 w 1075866"/>
                <a:gd name="connsiteY6" fmla="*/ 639681 h 2140051"/>
                <a:gd name="connsiteX7" fmla="*/ 728987 w 1075866"/>
                <a:gd name="connsiteY7" fmla="*/ 482519 h 2140051"/>
                <a:gd name="connsiteX8" fmla="*/ 838525 w 1075866"/>
                <a:gd name="connsiteY8" fmla="*/ 325356 h 2140051"/>
                <a:gd name="connsiteX9" fmla="*/ 962350 w 1075866"/>
                <a:gd name="connsiteY9" fmla="*/ 208675 h 2140051"/>
                <a:gd name="connsiteX10" fmla="*/ 1036168 w 1075866"/>
                <a:gd name="connsiteY10" fmla="*/ 156287 h 2140051"/>
                <a:gd name="connsiteX11" fmla="*/ 1021881 w 1075866"/>
                <a:gd name="connsiteY11" fmla="*/ 1920794 h 2140051"/>
                <a:gd name="connsiteX12" fmla="*/ 1052837 w 1075866"/>
                <a:gd name="connsiteY12" fmla="*/ 2049381 h 2140051"/>
                <a:gd name="connsiteX13" fmla="*/ 631356 w 1075866"/>
                <a:gd name="connsiteY13" fmla="*/ 2137487 h 2140051"/>
                <a:gd name="connsiteX14" fmla="*/ 33662 w 1075866"/>
                <a:gd name="connsiteY14" fmla="*/ 1949369 h 2140051"/>
                <a:gd name="connsiteX15" fmla="*/ 74143 w 1075866"/>
                <a:gd name="connsiteY15" fmla="*/ 1789825 h 2140051"/>
                <a:gd name="connsiteX16" fmla="*/ 67000 w 1075866"/>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2781 w 1052837"/>
                <a:gd name="connsiteY5" fmla="*/ 758744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2781 w 1052837"/>
                <a:gd name="connsiteY5" fmla="*/ 758744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2781 w 1052837"/>
                <a:gd name="connsiteY5" fmla="*/ 758744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2781 w 1052837"/>
                <a:gd name="connsiteY5" fmla="*/ 758744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2781 w 1052837"/>
                <a:gd name="connsiteY5" fmla="*/ 758744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2781 w 1052837"/>
                <a:gd name="connsiteY5" fmla="*/ 758744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0400 w 1052837"/>
                <a:gd name="connsiteY5" fmla="*/ 746838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0400 w 1052837"/>
                <a:gd name="connsiteY5" fmla="*/ 746838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61125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61125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61125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56362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56362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56362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56362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56362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56362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0 h 2031389"/>
                <a:gd name="connsiteX1" fmla="*/ 207493 w 1052837"/>
                <a:gd name="connsiteY1" fmla="*/ 71438 h 2031389"/>
                <a:gd name="connsiteX2" fmla="*/ 328937 w 1052837"/>
                <a:gd name="connsiteY2" fmla="*/ 183357 h 2031389"/>
                <a:gd name="connsiteX3" fmla="*/ 459906 w 1052837"/>
                <a:gd name="connsiteY3" fmla="*/ 352425 h 2031389"/>
                <a:gd name="connsiteX4" fmla="*/ 540869 w 1052837"/>
                <a:gd name="connsiteY4" fmla="*/ 502444 h 2031389"/>
                <a:gd name="connsiteX5" fmla="*/ 602782 w 1052837"/>
                <a:gd name="connsiteY5" fmla="*/ 647700 h 2031389"/>
                <a:gd name="connsiteX6" fmla="*/ 650406 w 1052837"/>
                <a:gd name="connsiteY6" fmla="*/ 531019 h 2031389"/>
                <a:gd name="connsiteX7" fmla="*/ 728987 w 1052837"/>
                <a:gd name="connsiteY7" fmla="*/ 373857 h 2031389"/>
                <a:gd name="connsiteX8" fmla="*/ 838525 w 1052837"/>
                <a:gd name="connsiteY8" fmla="*/ 216694 h 2031389"/>
                <a:gd name="connsiteX9" fmla="*/ 962350 w 1052837"/>
                <a:gd name="connsiteY9" fmla="*/ 100013 h 2031389"/>
                <a:gd name="connsiteX10" fmla="*/ 1036168 w 1052837"/>
                <a:gd name="connsiteY10" fmla="*/ 47625 h 2031389"/>
                <a:gd name="connsiteX11" fmla="*/ 1021881 w 1052837"/>
                <a:gd name="connsiteY11" fmla="*/ 1812132 h 2031389"/>
                <a:gd name="connsiteX12" fmla="*/ 1052837 w 1052837"/>
                <a:gd name="connsiteY12" fmla="*/ 1940719 h 2031389"/>
                <a:gd name="connsiteX13" fmla="*/ 631356 w 1052837"/>
                <a:gd name="connsiteY13" fmla="*/ 2028825 h 2031389"/>
                <a:gd name="connsiteX14" fmla="*/ 33662 w 1052837"/>
                <a:gd name="connsiteY14" fmla="*/ 1840707 h 2031389"/>
                <a:gd name="connsiteX15" fmla="*/ 74143 w 1052837"/>
                <a:gd name="connsiteY15" fmla="*/ 1681163 h 2031389"/>
                <a:gd name="connsiteX16" fmla="*/ 67000 w 1052837"/>
                <a:gd name="connsiteY16" fmla="*/ 0 h 2031389"/>
                <a:gd name="connsiteX0" fmla="*/ 67000 w 1052837"/>
                <a:gd name="connsiteY0" fmla="*/ 0 h 2031389"/>
                <a:gd name="connsiteX1" fmla="*/ 207493 w 1052837"/>
                <a:gd name="connsiteY1" fmla="*/ 71438 h 2031389"/>
                <a:gd name="connsiteX2" fmla="*/ 328937 w 1052837"/>
                <a:gd name="connsiteY2" fmla="*/ 183357 h 2031389"/>
                <a:gd name="connsiteX3" fmla="*/ 459906 w 1052837"/>
                <a:gd name="connsiteY3" fmla="*/ 352425 h 2031389"/>
                <a:gd name="connsiteX4" fmla="*/ 540869 w 1052837"/>
                <a:gd name="connsiteY4" fmla="*/ 502444 h 2031389"/>
                <a:gd name="connsiteX5" fmla="*/ 602782 w 1052837"/>
                <a:gd name="connsiteY5" fmla="*/ 647700 h 2031389"/>
                <a:gd name="connsiteX6" fmla="*/ 650406 w 1052837"/>
                <a:gd name="connsiteY6" fmla="*/ 531019 h 2031389"/>
                <a:gd name="connsiteX7" fmla="*/ 728987 w 1052837"/>
                <a:gd name="connsiteY7" fmla="*/ 373857 h 2031389"/>
                <a:gd name="connsiteX8" fmla="*/ 838525 w 1052837"/>
                <a:gd name="connsiteY8" fmla="*/ 216694 h 2031389"/>
                <a:gd name="connsiteX9" fmla="*/ 962350 w 1052837"/>
                <a:gd name="connsiteY9" fmla="*/ 100013 h 2031389"/>
                <a:gd name="connsiteX10" fmla="*/ 1036168 w 1052837"/>
                <a:gd name="connsiteY10" fmla="*/ 47625 h 2031389"/>
                <a:gd name="connsiteX11" fmla="*/ 1021881 w 1052837"/>
                <a:gd name="connsiteY11" fmla="*/ 1812132 h 2031389"/>
                <a:gd name="connsiteX12" fmla="*/ 1052837 w 1052837"/>
                <a:gd name="connsiteY12" fmla="*/ 1940719 h 2031389"/>
                <a:gd name="connsiteX13" fmla="*/ 631356 w 1052837"/>
                <a:gd name="connsiteY13" fmla="*/ 2028825 h 2031389"/>
                <a:gd name="connsiteX14" fmla="*/ 33662 w 1052837"/>
                <a:gd name="connsiteY14" fmla="*/ 1840707 h 2031389"/>
                <a:gd name="connsiteX15" fmla="*/ 74143 w 1052837"/>
                <a:gd name="connsiteY15" fmla="*/ 1681163 h 2031389"/>
                <a:gd name="connsiteX16" fmla="*/ 67000 w 1052837"/>
                <a:gd name="connsiteY16" fmla="*/ 0 h 2031389"/>
                <a:gd name="connsiteX0" fmla="*/ 67000 w 1052837"/>
                <a:gd name="connsiteY0" fmla="*/ 0 h 2031389"/>
                <a:gd name="connsiteX1" fmla="*/ 207493 w 1052837"/>
                <a:gd name="connsiteY1" fmla="*/ 71438 h 2031389"/>
                <a:gd name="connsiteX2" fmla="*/ 328937 w 1052837"/>
                <a:gd name="connsiteY2" fmla="*/ 183357 h 2031389"/>
                <a:gd name="connsiteX3" fmla="*/ 459906 w 1052837"/>
                <a:gd name="connsiteY3" fmla="*/ 352425 h 2031389"/>
                <a:gd name="connsiteX4" fmla="*/ 540869 w 1052837"/>
                <a:gd name="connsiteY4" fmla="*/ 502444 h 2031389"/>
                <a:gd name="connsiteX5" fmla="*/ 602782 w 1052837"/>
                <a:gd name="connsiteY5" fmla="*/ 647700 h 2031389"/>
                <a:gd name="connsiteX6" fmla="*/ 650406 w 1052837"/>
                <a:gd name="connsiteY6" fmla="*/ 531019 h 2031389"/>
                <a:gd name="connsiteX7" fmla="*/ 728987 w 1052837"/>
                <a:gd name="connsiteY7" fmla="*/ 373857 h 2031389"/>
                <a:gd name="connsiteX8" fmla="*/ 838525 w 1052837"/>
                <a:gd name="connsiteY8" fmla="*/ 216694 h 2031389"/>
                <a:gd name="connsiteX9" fmla="*/ 962350 w 1052837"/>
                <a:gd name="connsiteY9" fmla="*/ 100013 h 2031389"/>
                <a:gd name="connsiteX10" fmla="*/ 1036168 w 1052837"/>
                <a:gd name="connsiteY10" fmla="*/ 47625 h 2031389"/>
                <a:gd name="connsiteX11" fmla="*/ 1021881 w 1052837"/>
                <a:gd name="connsiteY11" fmla="*/ 1812132 h 2031389"/>
                <a:gd name="connsiteX12" fmla="*/ 1052837 w 1052837"/>
                <a:gd name="connsiteY12" fmla="*/ 1940719 h 2031389"/>
                <a:gd name="connsiteX13" fmla="*/ 631356 w 1052837"/>
                <a:gd name="connsiteY13" fmla="*/ 2028825 h 2031389"/>
                <a:gd name="connsiteX14" fmla="*/ 33662 w 1052837"/>
                <a:gd name="connsiteY14" fmla="*/ 1840707 h 2031389"/>
                <a:gd name="connsiteX15" fmla="*/ 74143 w 1052837"/>
                <a:gd name="connsiteY15" fmla="*/ 1681163 h 2031389"/>
                <a:gd name="connsiteX16" fmla="*/ 67000 w 1052837"/>
                <a:gd name="connsiteY16"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426244 w 1019175"/>
                <a:gd name="connsiteY3" fmla="*/ 352425 h 2031389"/>
                <a:gd name="connsiteX4" fmla="*/ 507207 w 1019175"/>
                <a:gd name="connsiteY4" fmla="*/ 502444 h 2031389"/>
                <a:gd name="connsiteX5" fmla="*/ 569120 w 1019175"/>
                <a:gd name="connsiteY5" fmla="*/ 647700 h 2031389"/>
                <a:gd name="connsiteX6" fmla="*/ 616744 w 1019175"/>
                <a:gd name="connsiteY6" fmla="*/ 531019 h 2031389"/>
                <a:gd name="connsiteX7" fmla="*/ 695325 w 1019175"/>
                <a:gd name="connsiteY7" fmla="*/ 373857 h 2031389"/>
                <a:gd name="connsiteX8" fmla="*/ 804863 w 1019175"/>
                <a:gd name="connsiteY8" fmla="*/ 216694 h 2031389"/>
                <a:gd name="connsiteX9" fmla="*/ 928688 w 1019175"/>
                <a:gd name="connsiteY9" fmla="*/ 100013 h 2031389"/>
                <a:gd name="connsiteX10" fmla="*/ 1002506 w 1019175"/>
                <a:gd name="connsiteY10" fmla="*/ 47625 h 2031389"/>
                <a:gd name="connsiteX11" fmla="*/ 988219 w 1019175"/>
                <a:gd name="connsiteY11" fmla="*/ 1812132 h 2031389"/>
                <a:gd name="connsiteX12" fmla="*/ 1019175 w 1019175"/>
                <a:gd name="connsiteY12" fmla="*/ 1940719 h 2031389"/>
                <a:gd name="connsiteX13" fmla="*/ 597694 w 1019175"/>
                <a:gd name="connsiteY13" fmla="*/ 2028825 h 2031389"/>
                <a:gd name="connsiteX14" fmla="*/ 0 w 1019175"/>
                <a:gd name="connsiteY14" fmla="*/ 1840707 h 2031389"/>
                <a:gd name="connsiteX15" fmla="*/ 40481 w 1019175"/>
                <a:gd name="connsiteY15" fmla="*/ 1681163 h 2031389"/>
                <a:gd name="connsiteX16" fmla="*/ 33338 w 1019175"/>
                <a:gd name="connsiteY16"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426244 w 1019175"/>
                <a:gd name="connsiteY3" fmla="*/ 352425 h 2031389"/>
                <a:gd name="connsiteX4" fmla="*/ 507207 w 1019175"/>
                <a:gd name="connsiteY4" fmla="*/ 502444 h 2031389"/>
                <a:gd name="connsiteX5" fmla="*/ 569120 w 1019175"/>
                <a:gd name="connsiteY5" fmla="*/ 647700 h 2031389"/>
                <a:gd name="connsiteX6" fmla="*/ 616744 w 1019175"/>
                <a:gd name="connsiteY6" fmla="*/ 531019 h 2031389"/>
                <a:gd name="connsiteX7" fmla="*/ 695325 w 1019175"/>
                <a:gd name="connsiteY7" fmla="*/ 373857 h 2031389"/>
                <a:gd name="connsiteX8" fmla="*/ 804863 w 1019175"/>
                <a:gd name="connsiteY8" fmla="*/ 216694 h 2031389"/>
                <a:gd name="connsiteX9" fmla="*/ 928688 w 1019175"/>
                <a:gd name="connsiteY9" fmla="*/ 100013 h 2031389"/>
                <a:gd name="connsiteX10" fmla="*/ 1002506 w 1019175"/>
                <a:gd name="connsiteY10" fmla="*/ 47625 h 2031389"/>
                <a:gd name="connsiteX11" fmla="*/ 988219 w 1019175"/>
                <a:gd name="connsiteY11" fmla="*/ 1812132 h 2031389"/>
                <a:gd name="connsiteX12" fmla="*/ 1019175 w 1019175"/>
                <a:gd name="connsiteY12" fmla="*/ 1940719 h 2031389"/>
                <a:gd name="connsiteX13" fmla="*/ 597694 w 1019175"/>
                <a:gd name="connsiteY13" fmla="*/ 2028825 h 2031389"/>
                <a:gd name="connsiteX14" fmla="*/ 0 w 1019175"/>
                <a:gd name="connsiteY14" fmla="*/ 1840707 h 2031389"/>
                <a:gd name="connsiteX15" fmla="*/ 40481 w 1019175"/>
                <a:gd name="connsiteY15" fmla="*/ 1681163 h 2031389"/>
                <a:gd name="connsiteX16" fmla="*/ 33338 w 1019175"/>
                <a:gd name="connsiteY16"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426244 w 1019175"/>
                <a:gd name="connsiteY3" fmla="*/ 352425 h 2031389"/>
                <a:gd name="connsiteX4" fmla="*/ 507207 w 1019175"/>
                <a:gd name="connsiteY4" fmla="*/ 502444 h 2031389"/>
                <a:gd name="connsiteX5" fmla="*/ 569120 w 1019175"/>
                <a:gd name="connsiteY5" fmla="*/ 647700 h 2031389"/>
                <a:gd name="connsiteX6" fmla="*/ 616744 w 1019175"/>
                <a:gd name="connsiteY6" fmla="*/ 531019 h 2031389"/>
                <a:gd name="connsiteX7" fmla="*/ 695325 w 1019175"/>
                <a:gd name="connsiteY7" fmla="*/ 373857 h 2031389"/>
                <a:gd name="connsiteX8" fmla="*/ 804863 w 1019175"/>
                <a:gd name="connsiteY8" fmla="*/ 216694 h 2031389"/>
                <a:gd name="connsiteX9" fmla="*/ 928688 w 1019175"/>
                <a:gd name="connsiteY9" fmla="*/ 100013 h 2031389"/>
                <a:gd name="connsiteX10" fmla="*/ 1002506 w 1019175"/>
                <a:gd name="connsiteY10" fmla="*/ 47625 h 2031389"/>
                <a:gd name="connsiteX11" fmla="*/ 988219 w 1019175"/>
                <a:gd name="connsiteY11" fmla="*/ 1812132 h 2031389"/>
                <a:gd name="connsiteX12" fmla="*/ 1019175 w 1019175"/>
                <a:gd name="connsiteY12" fmla="*/ 1940719 h 2031389"/>
                <a:gd name="connsiteX13" fmla="*/ 597694 w 1019175"/>
                <a:gd name="connsiteY13" fmla="*/ 2028825 h 2031389"/>
                <a:gd name="connsiteX14" fmla="*/ 0 w 1019175"/>
                <a:gd name="connsiteY14" fmla="*/ 1840707 h 2031389"/>
                <a:gd name="connsiteX15" fmla="*/ 40481 w 1019175"/>
                <a:gd name="connsiteY15" fmla="*/ 1681163 h 2031389"/>
                <a:gd name="connsiteX16" fmla="*/ 33338 w 1019175"/>
                <a:gd name="connsiteY16"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354807 w 1019175"/>
                <a:gd name="connsiteY3" fmla="*/ 245269 h 2031389"/>
                <a:gd name="connsiteX4" fmla="*/ 426244 w 1019175"/>
                <a:gd name="connsiteY4" fmla="*/ 352425 h 2031389"/>
                <a:gd name="connsiteX5" fmla="*/ 507207 w 1019175"/>
                <a:gd name="connsiteY5" fmla="*/ 502444 h 2031389"/>
                <a:gd name="connsiteX6" fmla="*/ 569120 w 1019175"/>
                <a:gd name="connsiteY6" fmla="*/ 647700 h 2031389"/>
                <a:gd name="connsiteX7" fmla="*/ 616744 w 1019175"/>
                <a:gd name="connsiteY7" fmla="*/ 531019 h 2031389"/>
                <a:gd name="connsiteX8" fmla="*/ 695325 w 1019175"/>
                <a:gd name="connsiteY8" fmla="*/ 373857 h 2031389"/>
                <a:gd name="connsiteX9" fmla="*/ 804863 w 1019175"/>
                <a:gd name="connsiteY9" fmla="*/ 216694 h 2031389"/>
                <a:gd name="connsiteX10" fmla="*/ 928688 w 1019175"/>
                <a:gd name="connsiteY10" fmla="*/ 100013 h 2031389"/>
                <a:gd name="connsiteX11" fmla="*/ 1002506 w 1019175"/>
                <a:gd name="connsiteY11" fmla="*/ 47625 h 2031389"/>
                <a:gd name="connsiteX12" fmla="*/ 988219 w 1019175"/>
                <a:gd name="connsiteY12" fmla="*/ 1812132 h 2031389"/>
                <a:gd name="connsiteX13" fmla="*/ 1019175 w 1019175"/>
                <a:gd name="connsiteY13" fmla="*/ 1940719 h 2031389"/>
                <a:gd name="connsiteX14" fmla="*/ 597694 w 1019175"/>
                <a:gd name="connsiteY14" fmla="*/ 2028825 h 2031389"/>
                <a:gd name="connsiteX15" fmla="*/ 0 w 1019175"/>
                <a:gd name="connsiteY15" fmla="*/ 1840707 h 2031389"/>
                <a:gd name="connsiteX16" fmla="*/ 40481 w 1019175"/>
                <a:gd name="connsiteY16" fmla="*/ 1681163 h 2031389"/>
                <a:gd name="connsiteX17" fmla="*/ 33338 w 1019175"/>
                <a:gd name="connsiteY17"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354807 w 1019175"/>
                <a:gd name="connsiteY3" fmla="*/ 245269 h 2031389"/>
                <a:gd name="connsiteX4" fmla="*/ 426244 w 1019175"/>
                <a:gd name="connsiteY4" fmla="*/ 352425 h 2031389"/>
                <a:gd name="connsiteX5" fmla="*/ 473870 w 1019175"/>
                <a:gd name="connsiteY5" fmla="*/ 426244 h 2031389"/>
                <a:gd name="connsiteX6" fmla="*/ 507207 w 1019175"/>
                <a:gd name="connsiteY6" fmla="*/ 502444 h 2031389"/>
                <a:gd name="connsiteX7" fmla="*/ 569120 w 1019175"/>
                <a:gd name="connsiteY7" fmla="*/ 647700 h 2031389"/>
                <a:gd name="connsiteX8" fmla="*/ 616744 w 1019175"/>
                <a:gd name="connsiteY8" fmla="*/ 531019 h 2031389"/>
                <a:gd name="connsiteX9" fmla="*/ 695325 w 1019175"/>
                <a:gd name="connsiteY9" fmla="*/ 373857 h 2031389"/>
                <a:gd name="connsiteX10" fmla="*/ 804863 w 1019175"/>
                <a:gd name="connsiteY10" fmla="*/ 216694 h 2031389"/>
                <a:gd name="connsiteX11" fmla="*/ 928688 w 1019175"/>
                <a:gd name="connsiteY11" fmla="*/ 100013 h 2031389"/>
                <a:gd name="connsiteX12" fmla="*/ 1002506 w 1019175"/>
                <a:gd name="connsiteY12" fmla="*/ 47625 h 2031389"/>
                <a:gd name="connsiteX13" fmla="*/ 988219 w 1019175"/>
                <a:gd name="connsiteY13" fmla="*/ 1812132 h 2031389"/>
                <a:gd name="connsiteX14" fmla="*/ 1019175 w 1019175"/>
                <a:gd name="connsiteY14" fmla="*/ 1940719 h 2031389"/>
                <a:gd name="connsiteX15" fmla="*/ 597694 w 1019175"/>
                <a:gd name="connsiteY15" fmla="*/ 2028825 h 2031389"/>
                <a:gd name="connsiteX16" fmla="*/ 0 w 1019175"/>
                <a:gd name="connsiteY16" fmla="*/ 1840707 h 2031389"/>
                <a:gd name="connsiteX17" fmla="*/ 40481 w 1019175"/>
                <a:gd name="connsiteY17" fmla="*/ 1681163 h 2031389"/>
                <a:gd name="connsiteX18" fmla="*/ 33338 w 1019175"/>
                <a:gd name="connsiteY18"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354807 w 1019175"/>
                <a:gd name="connsiteY3" fmla="*/ 245269 h 2031389"/>
                <a:gd name="connsiteX4" fmla="*/ 426244 w 1019175"/>
                <a:gd name="connsiteY4" fmla="*/ 352425 h 2031389"/>
                <a:gd name="connsiteX5" fmla="*/ 473870 w 1019175"/>
                <a:gd name="connsiteY5" fmla="*/ 426244 h 2031389"/>
                <a:gd name="connsiteX6" fmla="*/ 516732 w 1019175"/>
                <a:gd name="connsiteY6" fmla="*/ 514350 h 2031389"/>
                <a:gd name="connsiteX7" fmla="*/ 569120 w 1019175"/>
                <a:gd name="connsiteY7" fmla="*/ 647700 h 2031389"/>
                <a:gd name="connsiteX8" fmla="*/ 616744 w 1019175"/>
                <a:gd name="connsiteY8" fmla="*/ 531019 h 2031389"/>
                <a:gd name="connsiteX9" fmla="*/ 695325 w 1019175"/>
                <a:gd name="connsiteY9" fmla="*/ 373857 h 2031389"/>
                <a:gd name="connsiteX10" fmla="*/ 804863 w 1019175"/>
                <a:gd name="connsiteY10" fmla="*/ 216694 h 2031389"/>
                <a:gd name="connsiteX11" fmla="*/ 928688 w 1019175"/>
                <a:gd name="connsiteY11" fmla="*/ 100013 h 2031389"/>
                <a:gd name="connsiteX12" fmla="*/ 1002506 w 1019175"/>
                <a:gd name="connsiteY12" fmla="*/ 47625 h 2031389"/>
                <a:gd name="connsiteX13" fmla="*/ 988219 w 1019175"/>
                <a:gd name="connsiteY13" fmla="*/ 1812132 h 2031389"/>
                <a:gd name="connsiteX14" fmla="*/ 1019175 w 1019175"/>
                <a:gd name="connsiteY14" fmla="*/ 1940719 h 2031389"/>
                <a:gd name="connsiteX15" fmla="*/ 597694 w 1019175"/>
                <a:gd name="connsiteY15" fmla="*/ 2028825 h 2031389"/>
                <a:gd name="connsiteX16" fmla="*/ 0 w 1019175"/>
                <a:gd name="connsiteY16" fmla="*/ 1840707 h 2031389"/>
                <a:gd name="connsiteX17" fmla="*/ 40481 w 1019175"/>
                <a:gd name="connsiteY17" fmla="*/ 1681163 h 2031389"/>
                <a:gd name="connsiteX18" fmla="*/ 33338 w 1019175"/>
                <a:gd name="connsiteY18"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354807 w 1019175"/>
                <a:gd name="connsiteY3" fmla="*/ 245269 h 2031389"/>
                <a:gd name="connsiteX4" fmla="*/ 426244 w 1019175"/>
                <a:gd name="connsiteY4" fmla="*/ 352425 h 2031389"/>
                <a:gd name="connsiteX5" fmla="*/ 473870 w 1019175"/>
                <a:gd name="connsiteY5" fmla="*/ 426244 h 2031389"/>
                <a:gd name="connsiteX6" fmla="*/ 516732 w 1019175"/>
                <a:gd name="connsiteY6" fmla="*/ 514350 h 2031389"/>
                <a:gd name="connsiteX7" fmla="*/ 569120 w 1019175"/>
                <a:gd name="connsiteY7" fmla="*/ 647700 h 2031389"/>
                <a:gd name="connsiteX8" fmla="*/ 614362 w 1019175"/>
                <a:gd name="connsiteY8" fmla="*/ 533401 h 2031389"/>
                <a:gd name="connsiteX9" fmla="*/ 695325 w 1019175"/>
                <a:gd name="connsiteY9" fmla="*/ 373857 h 2031389"/>
                <a:gd name="connsiteX10" fmla="*/ 804863 w 1019175"/>
                <a:gd name="connsiteY10" fmla="*/ 216694 h 2031389"/>
                <a:gd name="connsiteX11" fmla="*/ 928688 w 1019175"/>
                <a:gd name="connsiteY11" fmla="*/ 100013 h 2031389"/>
                <a:gd name="connsiteX12" fmla="*/ 1002506 w 1019175"/>
                <a:gd name="connsiteY12" fmla="*/ 47625 h 2031389"/>
                <a:gd name="connsiteX13" fmla="*/ 988219 w 1019175"/>
                <a:gd name="connsiteY13" fmla="*/ 1812132 h 2031389"/>
                <a:gd name="connsiteX14" fmla="*/ 1019175 w 1019175"/>
                <a:gd name="connsiteY14" fmla="*/ 1940719 h 2031389"/>
                <a:gd name="connsiteX15" fmla="*/ 597694 w 1019175"/>
                <a:gd name="connsiteY15" fmla="*/ 2028825 h 2031389"/>
                <a:gd name="connsiteX16" fmla="*/ 0 w 1019175"/>
                <a:gd name="connsiteY16" fmla="*/ 1840707 h 2031389"/>
                <a:gd name="connsiteX17" fmla="*/ 40481 w 1019175"/>
                <a:gd name="connsiteY17" fmla="*/ 1681163 h 2031389"/>
                <a:gd name="connsiteX18" fmla="*/ 33338 w 1019175"/>
                <a:gd name="connsiteY18" fmla="*/ 0 h 203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19175" h="2031389">
                  <a:moveTo>
                    <a:pt x="33338" y="0"/>
                  </a:moveTo>
                  <a:cubicBezTo>
                    <a:pt x="81757" y="3175"/>
                    <a:pt x="130175" y="40879"/>
                    <a:pt x="173831" y="71438"/>
                  </a:cubicBezTo>
                  <a:cubicBezTo>
                    <a:pt x="217487" y="101997"/>
                    <a:pt x="265112" y="154385"/>
                    <a:pt x="295275" y="183357"/>
                  </a:cubicBezTo>
                  <a:cubicBezTo>
                    <a:pt x="325438" y="212329"/>
                    <a:pt x="332979" y="217091"/>
                    <a:pt x="354807" y="245269"/>
                  </a:cubicBezTo>
                  <a:cubicBezTo>
                    <a:pt x="376635" y="273447"/>
                    <a:pt x="406400" y="322263"/>
                    <a:pt x="426244" y="352425"/>
                  </a:cubicBezTo>
                  <a:cubicBezTo>
                    <a:pt x="446088" y="382588"/>
                    <a:pt x="460376" y="401241"/>
                    <a:pt x="473870" y="426244"/>
                  </a:cubicBezTo>
                  <a:cubicBezTo>
                    <a:pt x="487364" y="451247"/>
                    <a:pt x="500857" y="477441"/>
                    <a:pt x="516732" y="514350"/>
                  </a:cubicBezTo>
                  <a:cubicBezTo>
                    <a:pt x="532607" y="551259"/>
                    <a:pt x="541735" y="577850"/>
                    <a:pt x="569120" y="647700"/>
                  </a:cubicBezTo>
                  <a:cubicBezTo>
                    <a:pt x="598885" y="588963"/>
                    <a:pt x="593328" y="579042"/>
                    <a:pt x="614362" y="533401"/>
                  </a:cubicBezTo>
                  <a:cubicBezTo>
                    <a:pt x="635396" y="487760"/>
                    <a:pt x="663575" y="426641"/>
                    <a:pt x="695325" y="373857"/>
                  </a:cubicBezTo>
                  <a:cubicBezTo>
                    <a:pt x="727075" y="321073"/>
                    <a:pt x="765969" y="262335"/>
                    <a:pt x="804863" y="216694"/>
                  </a:cubicBezTo>
                  <a:cubicBezTo>
                    <a:pt x="843757" y="171053"/>
                    <a:pt x="895748" y="128191"/>
                    <a:pt x="928688" y="100013"/>
                  </a:cubicBezTo>
                  <a:cubicBezTo>
                    <a:pt x="961628" y="71835"/>
                    <a:pt x="961627" y="67072"/>
                    <a:pt x="1002506" y="47625"/>
                  </a:cubicBezTo>
                  <a:cubicBezTo>
                    <a:pt x="1012428" y="332978"/>
                    <a:pt x="992585" y="1498997"/>
                    <a:pt x="988219" y="1812132"/>
                  </a:cubicBezTo>
                  <a:cubicBezTo>
                    <a:pt x="1000522" y="1870473"/>
                    <a:pt x="1010443" y="1780779"/>
                    <a:pt x="1019175" y="1940719"/>
                  </a:cubicBezTo>
                  <a:cubicBezTo>
                    <a:pt x="930276" y="1976834"/>
                    <a:pt x="767556" y="2045494"/>
                    <a:pt x="597694" y="2028825"/>
                  </a:cubicBezTo>
                  <a:cubicBezTo>
                    <a:pt x="427832" y="2012156"/>
                    <a:pt x="92869" y="1898651"/>
                    <a:pt x="0" y="1840707"/>
                  </a:cubicBezTo>
                  <a:cubicBezTo>
                    <a:pt x="23813" y="1763713"/>
                    <a:pt x="30559" y="1754585"/>
                    <a:pt x="40481" y="1681163"/>
                  </a:cubicBezTo>
                  <a:cubicBezTo>
                    <a:pt x="50403" y="1607741"/>
                    <a:pt x="20638" y="263525"/>
                    <a:pt x="33338" y="0"/>
                  </a:cubicBezTo>
                  <a:close/>
                </a:path>
              </a:pathLst>
            </a:custGeom>
            <a:gradFill>
              <a:gsLst>
                <a:gs pos="0">
                  <a:srgbClr val="01A89E"/>
                </a:gs>
                <a:gs pos="28000">
                  <a:srgbClr val="01A89E">
                    <a:alpha val="76000"/>
                  </a:srgbClr>
                </a:gs>
                <a:gs pos="54000">
                  <a:srgbClr val="01A89E">
                    <a:alpha val="50000"/>
                  </a:srgbClr>
                </a:gs>
                <a:gs pos="99057">
                  <a:srgbClr val="01A89E">
                    <a:alpha val="0"/>
                  </a:srgbClr>
                </a:gs>
                <a:gs pos="77000">
                  <a:srgbClr val="01A89E">
                    <a:alpha val="2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8" name="Group 157">
              <a:extLst>
                <a:ext uri="{FF2B5EF4-FFF2-40B4-BE49-F238E27FC236}">
                  <a16:creationId xmlns:a16="http://schemas.microsoft.com/office/drawing/2014/main" id="{91D801F1-08F3-4DD5-B7F4-B76F1E8546B4}"/>
                </a:ext>
              </a:extLst>
            </p:cNvPr>
            <p:cNvGrpSpPr/>
            <p:nvPr/>
          </p:nvGrpSpPr>
          <p:grpSpPr>
            <a:xfrm>
              <a:off x="3455472" y="2704971"/>
              <a:ext cx="2067584" cy="2672457"/>
              <a:chOff x="3455472" y="2704971"/>
              <a:chExt cx="2067584" cy="2672457"/>
            </a:xfrm>
          </p:grpSpPr>
          <p:sp>
            <p:nvSpPr>
              <p:cNvPr id="159" name="Rectangle 19">
                <a:extLst>
                  <a:ext uri="{FF2B5EF4-FFF2-40B4-BE49-F238E27FC236}">
                    <a16:creationId xmlns:a16="http://schemas.microsoft.com/office/drawing/2014/main" id="{5ED1FB67-6ABC-43B7-82F2-7CA71319D09E}"/>
                  </a:ext>
                </a:extLst>
              </p:cNvPr>
              <p:cNvSpPr/>
              <p:nvPr/>
            </p:nvSpPr>
            <p:spPr>
              <a:xfrm>
                <a:off x="4354717" y="3002999"/>
                <a:ext cx="18288" cy="1898047"/>
              </a:xfrm>
              <a:custGeom>
                <a:avLst/>
                <a:gdLst>
                  <a:gd name="connsiteX0" fmla="*/ 0 w 18288"/>
                  <a:gd name="connsiteY0" fmla="*/ 0 h 1938528"/>
                  <a:gd name="connsiteX1" fmla="*/ 18288 w 18288"/>
                  <a:gd name="connsiteY1" fmla="*/ 0 h 1938528"/>
                  <a:gd name="connsiteX2" fmla="*/ 18288 w 18288"/>
                  <a:gd name="connsiteY2" fmla="*/ 1938528 h 1938528"/>
                  <a:gd name="connsiteX3" fmla="*/ 0 w 18288"/>
                  <a:gd name="connsiteY3" fmla="*/ 1938528 h 1938528"/>
                  <a:gd name="connsiteX4" fmla="*/ 0 w 18288"/>
                  <a:gd name="connsiteY4" fmla="*/ 0 h 1938528"/>
                  <a:gd name="connsiteX0" fmla="*/ 0 w 18288"/>
                  <a:gd name="connsiteY0" fmla="*/ 0 h 1938528"/>
                  <a:gd name="connsiteX1" fmla="*/ 15907 w 18288"/>
                  <a:gd name="connsiteY1" fmla="*/ 71438 h 1938528"/>
                  <a:gd name="connsiteX2" fmla="*/ 18288 w 18288"/>
                  <a:gd name="connsiteY2" fmla="*/ 1938528 h 1938528"/>
                  <a:gd name="connsiteX3" fmla="*/ 0 w 18288"/>
                  <a:gd name="connsiteY3" fmla="*/ 1938528 h 1938528"/>
                  <a:gd name="connsiteX4" fmla="*/ 0 w 18288"/>
                  <a:gd name="connsiteY4" fmla="*/ 0 h 1938528"/>
                  <a:gd name="connsiteX0" fmla="*/ 0 w 18288"/>
                  <a:gd name="connsiteY0" fmla="*/ 0 h 1898047"/>
                  <a:gd name="connsiteX1" fmla="*/ 15907 w 18288"/>
                  <a:gd name="connsiteY1" fmla="*/ 30957 h 1898047"/>
                  <a:gd name="connsiteX2" fmla="*/ 18288 w 18288"/>
                  <a:gd name="connsiteY2" fmla="*/ 1898047 h 1898047"/>
                  <a:gd name="connsiteX3" fmla="*/ 0 w 18288"/>
                  <a:gd name="connsiteY3" fmla="*/ 1898047 h 1898047"/>
                  <a:gd name="connsiteX4" fmla="*/ 0 w 18288"/>
                  <a:gd name="connsiteY4" fmla="*/ 0 h 1898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 h="1898047">
                    <a:moveTo>
                      <a:pt x="0" y="0"/>
                    </a:moveTo>
                    <a:lnTo>
                      <a:pt x="15907" y="30957"/>
                    </a:lnTo>
                    <a:cubicBezTo>
                      <a:pt x="16701" y="653320"/>
                      <a:pt x="17494" y="1275684"/>
                      <a:pt x="18288" y="1898047"/>
                    </a:cubicBezTo>
                    <a:lnTo>
                      <a:pt x="0" y="1898047"/>
                    </a:lnTo>
                    <a:lnTo>
                      <a:pt x="0" y="0"/>
                    </a:ln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17">
                <a:extLst>
                  <a:ext uri="{FF2B5EF4-FFF2-40B4-BE49-F238E27FC236}">
                    <a16:creationId xmlns:a16="http://schemas.microsoft.com/office/drawing/2014/main" id="{FF2AC2F1-8B33-43CF-AFF4-A52B9F55F931}"/>
                  </a:ext>
                </a:extLst>
              </p:cNvPr>
              <p:cNvSpPr/>
              <p:nvPr/>
            </p:nvSpPr>
            <p:spPr>
              <a:xfrm>
                <a:off x="4507117" y="3280391"/>
                <a:ext cx="18288" cy="1779747"/>
              </a:xfrm>
              <a:custGeom>
                <a:avLst/>
                <a:gdLst>
                  <a:gd name="connsiteX0" fmla="*/ 0 w 18288"/>
                  <a:gd name="connsiteY0" fmla="*/ 0 h 1920240"/>
                  <a:gd name="connsiteX1" fmla="*/ 18288 w 18288"/>
                  <a:gd name="connsiteY1" fmla="*/ 0 h 1920240"/>
                  <a:gd name="connsiteX2" fmla="*/ 18288 w 18288"/>
                  <a:gd name="connsiteY2" fmla="*/ 1920240 h 1920240"/>
                  <a:gd name="connsiteX3" fmla="*/ 0 w 18288"/>
                  <a:gd name="connsiteY3" fmla="*/ 1920240 h 1920240"/>
                  <a:gd name="connsiteX4" fmla="*/ 0 w 18288"/>
                  <a:gd name="connsiteY4" fmla="*/ 0 h 1920240"/>
                  <a:gd name="connsiteX0" fmla="*/ 0 w 18288"/>
                  <a:gd name="connsiteY0" fmla="*/ 0 h 1920240"/>
                  <a:gd name="connsiteX1" fmla="*/ 15907 w 18288"/>
                  <a:gd name="connsiteY1" fmla="*/ 183356 h 1920240"/>
                  <a:gd name="connsiteX2" fmla="*/ 18288 w 18288"/>
                  <a:gd name="connsiteY2" fmla="*/ 1920240 h 1920240"/>
                  <a:gd name="connsiteX3" fmla="*/ 0 w 18288"/>
                  <a:gd name="connsiteY3" fmla="*/ 1920240 h 1920240"/>
                  <a:gd name="connsiteX4" fmla="*/ 0 w 18288"/>
                  <a:gd name="connsiteY4" fmla="*/ 0 h 1920240"/>
                  <a:gd name="connsiteX0" fmla="*/ 0 w 18288"/>
                  <a:gd name="connsiteY0" fmla="*/ 0 h 1779747"/>
                  <a:gd name="connsiteX1" fmla="*/ 15907 w 18288"/>
                  <a:gd name="connsiteY1" fmla="*/ 42863 h 1779747"/>
                  <a:gd name="connsiteX2" fmla="*/ 18288 w 18288"/>
                  <a:gd name="connsiteY2" fmla="*/ 1779747 h 1779747"/>
                  <a:gd name="connsiteX3" fmla="*/ 0 w 18288"/>
                  <a:gd name="connsiteY3" fmla="*/ 1779747 h 1779747"/>
                  <a:gd name="connsiteX4" fmla="*/ 0 w 18288"/>
                  <a:gd name="connsiteY4" fmla="*/ 0 h 1779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 h="1779747">
                    <a:moveTo>
                      <a:pt x="0" y="0"/>
                    </a:moveTo>
                    <a:lnTo>
                      <a:pt x="15907" y="42863"/>
                    </a:lnTo>
                    <a:cubicBezTo>
                      <a:pt x="16701" y="621824"/>
                      <a:pt x="17494" y="1200786"/>
                      <a:pt x="18288" y="1779747"/>
                    </a:cubicBezTo>
                    <a:lnTo>
                      <a:pt x="0" y="1779747"/>
                    </a:lnTo>
                    <a:lnTo>
                      <a:pt x="0" y="0"/>
                    </a:ln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18">
                <a:extLst>
                  <a:ext uri="{FF2B5EF4-FFF2-40B4-BE49-F238E27FC236}">
                    <a16:creationId xmlns:a16="http://schemas.microsoft.com/office/drawing/2014/main" id="{714E6759-5EB8-42F6-9361-01FE72D75F00}"/>
                  </a:ext>
                </a:extLst>
              </p:cNvPr>
              <p:cNvSpPr/>
              <p:nvPr/>
            </p:nvSpPr>
            <p:spPr>
              <a:xfrm>
                <a:off x="4659516" y="3074473"/>
                <a:ext cx="23051" cy="1860037"/>
              </a:xfrm>
              <a:custGeom>
                <a:avLst/>
                <a:gdLst>
                  <a:gd name="connsiteX0" fmla="*/ 0 w 18288"/>
                  <a:gd name="connsiteY0" fmla="*/ 0 h 1869562"/>
                  <a:gd name="connsiteX1" fmla="*/ 18288 w 18288"/>
                  <a:gd name="connsiteY1" fmla="*/ 0 h 1869562"/>
                  <a:gd name="connsiteX2" fmla="*/ 18288 w 18288"/>
                  <a:gd name="connsiteY2" fmla="*/ 1869562 h 1869562"/>
                  <a:gd name="connsiteX3" fmla="*/ 0 w 18288"/>
                  <a:gd name="connsiteY3" fmla="*/ 1869562 h 1869562"/>
                  <a:gd name="connsiteX4" fmla="*/ 0 w 18288"/>
                  <a:gd name="connsiteY4" fmla="*/ 0 h 1869562"/>
                  <a:gd name="connsiteX0" fmla="*/ 2381 w 18288"/>
                  <a:gd name="connsiteY0" fmla="*/ 45244 h 1869562"/>
                  <a:gd name="connsiteX1" fmla="*/ 18288 w 18288"/>
                  <a:gd name="connsiteY1" fmla="*/ 0 h 1869562"/>
                  <a:gd name="connsiteX2" fmla="*/ 18288 w 18288"/>
                  <a:gd name="connsiteY2" fmla="*/ 1869562 h 1869562"/>
                  <a:gd name="connsiteX3" fmla="*/ 0 w 18288"/>
                  <a:gd name="connsiteY3" fmla="*/ 1869562 h 1869562"/>
                  <a:gd name="connsiteX4" fmla="*/ 2381 w 18288"/>
                  <a:gd name="connsiteY4" fmla="*/ 45244 h 1869562"/>
                  <a:gd name="connsiteX0" fmla="*/ 2381 w 23051"/>
                  <a:gd name="connsiteY0" fmla="*/ 35719 h 1860037"/>
                  <a:gd name="connsiteX1" fmla="*/ 23051 w 23051"/>
                  <a:gd name="connsiteY1" fmla="*/ 0 h 1860037"/>
                  <a:gd name="connsiteX2" fmla="*/ 18288 w 23051"/>
                  <a:gd name="connsiteY2" fmla="*/ 1860037 h 1860037"/>
                  <a:gd name="connsiteX3" fmla="*/ 0 w 23051"/>
                  <a:gd name="connsiteY3" fmla="*/ 1860037 h 1860037"/>
                  <a:gd name="connsiteX4" fmla="*/ 2381 w 23051"/>
                  <a:gd name="connsiteY4" fmla="*/ 35719 h 186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1" h="1860037">
                    <a:moveTo>
                      <a:pt x="2381" y="35719"/>
                    </a:moveTo>
                    <a:lnTo>
                      <a:pt x="23051" y="0"/>
                    </a:lnTo>
                    <a:cubicBezTo>
                      <a:pt x="21463" y="620012"/>
                      <a:pt x="19876" y="1240025"/>
                      <a:pt x="18288" y="1860037"/>
                    </a:cubicBezTo>
                    <a:lnTo>
                      <a:pt x="0" y="1860037"/>
                    </a:lnTo>
                    <a:cubicBezTo>
                      <a:pt x="794" y="1251931"/>
                      <a:pt x="1587" y="643825"/>
                      <a:pt x="2381" y="35719"/>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19">
                <a:extLst>
                  <a:ext uri="{FF2B5EF4-FFF2-40B4-BE49-F238E27FC236}">
                    <a16:creationId xmlns:a16="http://schemas.microsoft.com/office/drawing/2014/main" id="{537F7A70-2E61-4B3A-95FC-DD41558315BA}"/>
                  </a:ext>
                </a:extLst>
              </p:cNvPr>
              <p:cNvSpPr/>
              <p:nvPr/>
            </p:nvSpPr>
            <p:spPr>
              <a:xfrm>
                <a:off x="4805343" y="2886480"/>
                <a:ext cx="20669" cy="1930789"/>
              </a:xfrm>
              <a:custGeom>
                <a:avLst/>
                <a:gdLst>
                  <a:gd name="connsiteX0" fmla="*/ 0 w 18288"/>
                  <a:gd name="connsiteY0" fmla="*/ 0 h 2023658"/>
                  <a:gd name="connsiteX1" fmla="*/ 18288 w 18288"/>
                  <a:gd name="connsiteY1" fmla="*/ 0 h 2023658"/>
                  <a:gd name="connsiteX2" fmla="*/ 18288 w 18288"/>
                  <a:gd name="connsiteY2" fmla="*/ 2023658 h 2023658"/>
                  <a:gd name="connsiteX3" fmla="*/ 0 w 18288"/>
                  <a:gd name="connsiteY3" fmla="*/ 2023658 h 2023658"/>
                  <a:gd name="connsiteX4" fmla="*/ 0 w 18288"/>
                  <a:gd name="connsiteY4" fmla="*/ 0 h 2023658"/>
                  <a:gd name="connsiteX0" fmla="*/ 0 w 20669"/>
                  <a:gd name="connsiteY0" fmla="*/ 119062 h 2023658"/>
                  <a:gd name="connsiteX1" fmla="*/ 20669 w 20669"/>
                  <a:gd name="connsiteY1" fmla="*/ 0 h 2023658"/>
                  <a:gd name="connsiteX2" fmla="*/ 20669 w 20669"/>
                  <a:gd name="connsiteY2" fmla="*/ 2023658 h 2023658"/>
                  <a:gd name="connsiteX3" fmla="*/ 2381 w 20669"/>
                  <a:gd name="connsiteY3" fmla="*/ 2023658 h 2023658"/>
                  <a:gd name="connsiteX4" fmla="*/ 0 w 20669"/>
                  <a:gd name="connsiteY4" fmla="*/ 119062 h 2023658"/>
                  <a:gd name="connsiteX0" fmla="*/ 0 w 20669"/>
                  <a:gd name="connsiteY0" fmla="*/ 28574 h 1933170"/>
                  <a:gd name="connsiteX1" fmla="*/ 18288 w 20669"/>
                  <a:gd name="connsiteY1" fmla="*/ 0 h 1933170"/>
                  <a:gd name="connsiteX2" fmla="*/ 20669 w 20669"/>
                  <a:gd name="connsiteY2" fmla="*/ 1933170 h 1933170"/>
                  <a:gd name="connsiteX3" fmla="*/ 2381 w 20669"/>
                  <a:gd name="connsiteY3" fmla="*/ 1933170 h 1933170"/>
                  <a:gd name="connsiteX4" fmla="*/ 0 w 20669"/>
                  <a:gd name="connsiteY4" fmla="*/ 28574 h 1933170"/>
                  <a:gd name="connsiteX0" fmla="*/ 0 w 20669"/>
                  <a:gd name="connsiteY0" fmla="*/ 26193 h 1930789"/>
                  <a:gd name="connsiteX1" fmla="*/ 18288 w 20669"/>
                  <a:gd name="connsiteY1" fmla="*/ 0 h 1930789"/>
                  <a:gd name="connsiteX2" fmla="*/ 20669 w 20669"/>
                  <a:gd name="connsiteY2" fmla="*/ 1930789 h 1930789"/>
                  <a:gd name="connsiteX3" fmla="*/ 2381 w 20669"/>
                  <a:gd name="connsiteY3" fmla="*/ 1930789 h 1930789"/>
                  <a:gd name="connsiteX4" fmla="*/ 0 w 20669"/>
                  <a:gd name="connsiteY4" fmla="*/ 26193 h 1930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69" h="1930789">
                    <a:moveTo>
                      <a:pt x="0" y="26193"/>
                    </a:moveTo>
                    <a:lnTo>
                      <a:pt x="18288" y="0"/>
                    </a:lnTo>
                    <a:cubicBezTo>
                      <a:pt x="19082" y="644390"/>
                      <a:pt x="19875" y="1286399"/>
                      <a:pt x="20669" y="1930789"/>
                    </a:cubicBezTo>
                    <a:lnTo>
                      <a:pt x="2381" y="1930789"/>
                    </a:lnTo>
                    <a:cubicBezTo>
                      <a:pt x="1587" y="1295924"/>
                      <a:pt x="794" y="661058"/>
                      <a:pt x="0" y="26193"/>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20">
                <a:extLst>
                  <a:ext uri="{FF2B5EF4-FFF2-40B4-BE49-F238E27FC236}">
                    <a16:creationId xmlns:a16="http://schemas.microsoft.com/office/drawing/2014/main" id="{4CE08D69-F6BD-4766-B611-ACEC73E010DD}"/>
                  </a:ext>
                </a:extLst>
              </p:cNvPr>
              <p:cNvSpPr/>
              <p:nvPr/>
            </p:nvSpPr>
            <p:spPr>
              <a:xfrm>
                <a:off x="4959553" y="2764116"/>
                <a:ext cx="23050" cy="1766430"/>
              </a:xfrm>
              <a:custGeom>
                <a:avLst/>
                <a:gdLst>
                  <a:gd name="connsiteX0" fmla="*/ 0 w 18288"/>
                  <a:gd name="connsiteY0" fmla="*/ 0 h 1837867"/>
                  <a:gd name="connsiteX1" fmla="*/ 18288 w 18288"/>
                  <a:gd name="connsiteY1" fmla="*/ 0 h 1837867"/>
                  <a:gd name="connsiteX2" fmla="*/ 18288 w 18288"/>
                  <a:gd name="connsiteY2" fmla="*/ 1837867 h 1837867"/>
                  <a:gd name="connsiteX3" fmla="*/ 0 w 18288"/>
                  <a:gd name="connsiteY3" fmla="*/ 1837867 h 1837867"/>
                  <a:gd name="connsiteX4" fmla="*/ 0 w 18288"/>
                  <a:gd name="connsiteY4" fmla="*/ 0 h 1837867"/>
                  <a:gd name="connsiteX0" fmla="*/ 0 w 18288"/>
                  <a:gd name="connsiteY0" fmla="*/ 92869 h 1837867"/>
                  <a:gd name="connsiteX1" fmla="*/ 18288 w 18288"/>
                  <a:gd name="connsiteY1" fmla="*/ 0 h 1837867"/>
                  <a:gd name="connsiteX2" fmla="*/ 18288 w 18288"/>
                  <a:gd name="connsiteY2" fmla="*/ 1837867 h 1837867"/>
                  <a:gd name="connsiteX3" fmla="*/ 0 w 18288"/>
                  <a:gd name="connsiteY3" fmla="*/ 1837867 h 1837867"/>
                  <a:gd name="connsiteX4" fmla="*/ 0 w 18288"/>
                  <a:gd name="connsiteY4" fmla="*/ 92869 h 1837867"/>
                  <a:gd name="connsiteX0" fmla="*/ 0 w 18288"/>
                  <a:gd name="connsiteY0" fmla="*/ 16669 h 1761667"/>
                  <a:gd name="connsiteX1" fmla="*/ 18288 w 18288"/>
                  <a:gd name="connsiteY1" fmla="*/ 0 h 1761667"/>
                  <a:gd name="connsiteX2" fmla="*/ 18288 w 18288"/>
                  <a:gd name="connsiteY2" fmla="*/ 1761667 h 1761667"/>
                  <a:gd name="connsiteX3" fmla="*/ 0 w 18288"/>
                  <a:gd name="connsiteY3" fmla="*/ 1761667 h 1761667"/>
                  <a:gd name="connsiteX4" fmla="*/ 0 w 18288"/>
                  <a:gd name="connsiteY4" fmla="*/ 16669 h 1761667"/>
                  <a:gd name="connsiteX0" fmla="*/ 0 w 23050"/>
                  <a:gd name="connsiteY0" fmla="*/ 2381 h 1761667"/>
                  <a:gd name="connsiteX1" fmla="*/ 23050 w 23050"/>
                  <a:gd name="connsiteY1" fmla="*/ 0 h 1761667"/>
                  <a:gd name="connsiteX2" fmla="*/ 23050 w 23050"/>
                  <a:gd name="connsiteY2" fmla="*/ 1761667 h 1761667"/>
                  <a:gd name="connsiteX3" fmla="*/ 4762 w 23050"/>
                  <a:gd name="connsiteY3" fmla="*/ 1761667 h 1761667"/>
                  <a:gd name="connsiteX4" fmla="*/ 0 w 23050"/>
                  <a:gd name="connsiteY4" fmla="*/ 2381 h 1761667"/>
                  <a:gd name="connsiteX0" fmla="*/ 0 w 23050"/>
                  <a:gd name="connsiteY0" fmla="*/ 7144 h 1766430"/>
                  <a:gd name="connsiteX1" fmla="*/ 20668 w 23050"/>
                  <a:gd name="connsiteY1" fmla="*/ 0 h 1766430"/>
                  <a:gd name="connsiteX2" fmla="*/ 23050 w 23050"/>
                  <a:gd name="connsiteY2" fmla="*/ 1766430 h 1766430"/>
                  <a:gd name="connsiteX3" fmla="*/ 4762 w 23050"/>
                  <a:gd name="connsiteY3" fmla="*/ 1766430 h 1766430"/>
                  <a:gd name="connsiteX4" fmla="*/ 0 w 23050"/>
                  <a:gd name="connsiteY4" fmla="*/ 7144 h 1766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0" h="1766430">
                    <a:moveTo>
                      <a:pt x="0" y="7144"/>
                    </a:moveTo>
                    <a:lnTo>
                      <a:pt x="20668" y="0"/>
                    </a:lnTo>
                    <a:lnTo>
                      <a:pt x="23050" y="1766430"/>
                    </a:lnTo>
                    <a:lnTo>
                      <a:pt x="4762" y="1766430"/>
                    </a:lnTo>
                    <a:cubicBezTo>
                      <a:pt x="3175" y="1180001"/>
                      <a:pt x="1587" y="593573"/>
                      <a:pt x="0" y="7144"/>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21">
                <a:extLst>
                  <a:ext uri="{FF2B5EF4-FFF2-40B4-BE49-F238E27FC236}">
                    <a16:creationId xmlns:a16="http://schemas.microsoft.com/office/drawing/2014/main" id="{73E28099-5D09-4B59-973C-84B7F9F0FB2C}"/>
                  </a:ext>
                </a:extLst>
              </p:cNvPr>
              <p:cNvSpPr/>
              <p:nvPr/>
            </p:nvSpPr>
            <p:spPr>
              <a:xfrm>
                <a:off x="4170393" y="2813492"/>
                <a:ext cx="23050" cy="1928336"/>
              </a:xfrm>
              <a:custGeom>
                <a:avLst/>
                <a:gdLst>
                  <a:gd name="connsiteX0" fmla="*/ 0 w 18288"/>
                  <a:gd name="connsiteY0" fmla="*/ 0 h 2011680"/>
                  <a:gd name="connsiteX1" fmla="*/ 18288 w 18288"/>
                  <a:gd name="connsiteY1" fmla="*/ 0 h 2011680"/>
                  <a:gd name="connsiteX2" fmla="*/ 18288 w 18288"/>
                  <a:gd name="connsiteY2" fmla="*/ 2011680 h 2011680"/>
                  <a:gd name="connsiteX3" fmla="*/ 0 w 18288"/>
                  <a:gd name="connsiteY3" fmla="*/ 2011680 h 2011680"/>
                  <a:gd name="connsiteX4" fmla="*/ 0 w 18288"/>
                  <a:gd name="connsiteY4" fmla="*/ 0 h 2011680"/>
                  <a:gd name="connsiteX0" fmla="*/ 0 w 18288"/>
                  <a:gd name="connsiteY0" fmla="*/ 0 h 2011680"/>
                  <a:gd name="connsiteX1" fmla="*/ 18288 w 18288"/>
                  <a:gd name="connsiteY1" fmla="*/ 97631 h 2011680"/>
                  <a:gd name="connsiteX2" fmla="*/ 18288 w 18288"/>
                  <a:gd name="connsiteY2" fmla="*/ 2011680 h 2011680"/>
                  <a:gd name="connsiteX3" fmla="*/ 0 w 18288"/>
                  <a:gd name="connsiteY3" fmla="*/ 2011680 h 2011680"/>
                  <a:gd name="connsiteX4" fmla="*/ 0 w 18288"/>
                  <a:gd name="connsiteY4" fmla="*/ 0 h 2011680"/>
                  <a:gd name="connsiteX0" fmla="*/ 0 w 23050"/>
                  <a:gd name="connsiteY0" fmla="*/ 0 h 1928336"/>
                  <a:gd name="connsiteX1" fmla="*/ 23050 w 23050"/>
                  <a:gd name="connsiteY1" fmla="*/ 14287 h 1928336"/>
                  <a:gd name="connsiteX2" fmla="*/ 23050 w 23050"/>
                  <a:gd name="connsiteY2" fmla="*/ 1928336 h 1928336"/>
                  <a:gd name="connsiteX3" fmla="*/ 4762 w 23050"/>
                  <a:gd name="connsiteY3" fmla="*/ 1928336 h 1928336"/>
                  <a:gd name="connsiteX4" fmla="*/ 0 w 23050"/>
                  <a:gd name="connsiteY4" fmla="*/ 0 h 1928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0" h="1928336">
                    <a:moveTo>
                      <a:pt x="0" y="0"/>
                    </a:moveTo>
                    <a:lnTo>
                      <a:pt x="23050" y="14287"/>
                    </a:lnTo>
                    <a:lnTo>
                      <a:pt x="23050" y="1928336"/>
                    </a:lnTo>
                    <a:lnTo>
                      <a:pt x="4762" y="1928336"/>
                    </a:lnTo>
                    <a:cubicBezTo>
                      <a:pt x="3175" y="1285557"/>
                      <a:pt x="1587" y="642779"/>
                      <a:pt x="0" y="0"/>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22">
                <a:extLst>
                  <a:ext uri="{FF2B5EF4-FFF2-40B4-BE49-F238E27FC236}">
                    <a16:creationId xmlns:a16="http://schemas.microsoft.com/office/drawing/2014/main" id="{59324FDC-0977-4D57-89F0-D9F09C747922}"/>
                  </a:ext>
                </a:extLst>
              </p:cNvPr>
              <p:cNvSpPr/>
              <p:nvPr/>
            </p:nvSpPr>
            <p:spPr>
              <a:xfrm>
                <a:off x="3987347" y="2704971"/>
                <a:ext cx="34956" cy="1682591"/>
              </a:xfrm>
              <a:custGeom>
                <a:avLst/>
                <a:gdLst>
                  <a:gd name="connsiteX0" fmla="*/ 0 w 18288"/>
                  <a:gd name="connsiteY0" fmla="*/ 0 h 1737360"/>
                  <a:gd name="connsiteX1" fmla="*/ 18288 w 18288"/>
                  <a:gd name="connsiteY1" fmla="*/ 0 h 1737360"/>
                  <a:gd name="connsiteX2" fmla="*/ 18288 w 18288"/>
                  <a:gd name="connsiteY2" fmla="*/ 1737360 h 1737360"/>
                  <a:gd name="connsiteX3" fmla="*/ 0 w 18288"/>
                  <a:gd name="connsiteY3" fmla="*/ 1737360 h 1737360"/>
                  <a:gd name="connsiteX4" fmla="*/ 0 w 18288"/>
                  <a:gd name="connsiteY4" fmla="*/ 0 h 1737360"/>
                  <a:gd name="connsiteX0" fmla="*/ 0 w 20669"/>
                  <a:gd name="connsiteY0" fmla="*/ 0 h 1737360"/>
                  <a:gd name="connsiteX1" fmla="*/ 20669 w 20669"/>
                  <a:gd name="connsiteY1" fmla="*/ 71438 h 1737360"/>
                  <a:gd name="connsiteX2" fmla="*/ 18288 w 20669"/>
                  <a:gd name="connsiteY2" fmla="*/ 1737360 h 1737360"/>
                  <a:gd name="connsiteX3" fmla="*/ 0 w 20669"/>
                  <a:gd name="connsiteY3" fmla="*/ 1737360 h 1737360"/>
                  <a:gd name="connsiteX4" fmla="*/ 0 w 20669"/>
                  <a:gd name="connsiteY4" fmla="*/ 0 h 1737360"/>
                  <a:gd name="connsiteX0" fmla="*/ 0 w 34956"/>
                  <a:gd name="connsiteY0" fmla="*/ 0 h 1682591"/>
                  <a:gd name="connsiteX1" fmla="*/ 34956 w 34956"/>
                  <a:gd name="connsiteY1" fmla="*/ 16669 h 1682591"/>
                  <a:gd name="connsiteX2" fmla="*/ 32575 w 34956"/>
                  <a:gd name="connsiteY2" fmla="*/ 1682591 h 1682591"/>
                  <a:gd name="connsiteX3" fmla="*/ 14287 w 34956"/>
                  <a:gd name="connsiteY3" fmla="*/ 1682591 h 1682591"/>
                  <a:gd name="connsiteX4" fmla="*/ 0 w 34956"/>
                  <a:gd name="connsiteY4" fmla="*/ 0 h 1682591"/>
                  <a:gd name="connsiteX0" fmla="*/ 0 w 34956"/>
                  <a:gd name="connsiteY0" fmla="*/ 0 h 1682591"/>
                  <a:gd name="connsiteX1" fmla="*/ 34956 w 34956"/>
                  <a:gd name="connsiteY1" fmla="*/ 16669 h 1682591"/>
                  <a:gd name="connsiteX2" fmla="*/ 32575 w 34956"/>
                  <a:gd name="connsiteY2" fmla="*/ 1682591 h 1682591"/>
                  <a:gd name="connsiteX3" fmla="*/ 14287 w 34956"/>
                  <a:gd name="connsiteY3" fmla="*/ 1682591 h 1682591"/>
                  <a:gd name="connsiteX4" fmla="*/ 0 w 34956"/>
                  <a:gd name="connsiteY4" fmla="*/ 0 h 1682591"/>
                  <a:gd name="connsiteX0" fmla="*/ 0 w 34956"/>
                  <a:gd name="connsiteY0" fmla="*/ 0 h 1682591"/>
                  <a:gd name="connsiteX1" fmla="*/ 34956 w 34956"/>
                  <a:gd name="connsiteY1" fmla="*/ 14288 h 1682591"/>
                  <a:gd name="connsiteX2" fmla="*/ 32575 w 34956"/>
                  <a:gd name="connsiteY2" fmla="*/ 1682591 h 1682591"/>
                  <a:gd name="connsiteX3" fmla="*/ 14287 w 34956"/>
                  <a:gd name="connsiteY3" fmla="*/ 1682591 h 1682591"/>
                  <a:gd name="connsiteX4" fmla="*/ 0 w 34956"/>
                  <a:gd name="connsiteY4" fmla="*/ 0 h 1682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56" h="1682591">
                    <a:moveTo>
                      <a:pt x="0" y="0"/>
                    </a:moveTo>
                    <a:lnTo>
                      <a:pt x="34956" y="14288"/>
                    </a:lnTo>
                    <a:cubicBezTo>
                      <a:pt x="34162" y="569595"/>
                      <a:pt x="33369" y="1127284"/>
                      <a:pt x="32575" y="1682591"/>
                    </a:cubicBezTo>
                    <a:lnTo>
                      <a:pt x="14287" y="1682591"/>
                    </a:lnTo>
                    <a:lnTo>
                      <a:pt x="0" y="0"/>
                    </a:ln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71">
                <a:extLst>
                  <a:ext uri="{FF2B5EF4-FFF2-40B4-BE49-F238E27FC236}">
                    <a16:creationId xmlns:a16="http://schemas.microsoft.com/office/drawing/2014/main" id="{5C2BDEF5-D10E-41BB-9D6E-F4D346A21529}"/>
                  </a:ext>
                </a:extLst>
              </p:cNvPr>
              <p:cNvSpPr/>
              <p:nvPr/>
            </p:nvSpPr>
            <p:spPr>
              <a:xfrm>
                <a:off x="4960125" y="4186175"/>
                <a:ext cx="562931" cy="688741"/>
              </a:xfrm>
              <a:custGeom>
                <a:avLst/>
                <a:gdLst>
                  <a:gd name="connsiteX0" fmla="*/ 6036 w 457561"/>
                  <a:gd name="connsiteY0" fmla="*/ 74443 h 458384"/>
                  <a:gd name="connsiteX1" fmla="*/ 6036 w 457561"/>
                  <a:gd name="connsiteY1" fmla="*/ 276849 h 458384"/>
                  <a:gd name="connsiteX2" fmla="*/ 79855 w 457561"/>
                  <a:gd name="connsiteY2" fmla="*/ 405437 h 458384"/>
                  <a:gd name="connsiteX3" fmla="*/ 217967 w 457561"/>
                  <a:gd name="connsiteY3" fmla="*/ 457824 h 458384"/>
                  <a:gd name="connsiteX4" fmla="*/ 348936 w 457561"/>
                  <a:gd name="connsiteY4" fmla="*/ 426868 h 458384"/>
                  <a:gd name="connsiteX5" fmla="*/ 434661 w 457561"/>
                  <a:gd name="connsiteY5" fmla="*/ 333999 h 458384"/>
                  <a:gd name="connsiteX6" fmla="*/ 456092 w 457561"/>
                  <a:gd name="connsiteY6" fmla="*/ 195887 h 458384"/>
                  <a:gd name="connsiteX7" fmla="*/ 403705 w 457561"/>
                  <a:gd name="connsiteY7" fmla="*/ 79205 h 458384"/>
                  <a:gd name="connsiteX8" fmla="*/ 306073 w 457561"/>
                  <a:gd name="connsiteY8" fmla="*/ 7768 h 458384"/>
                  <a:gd name="connsiteX9" fmla="*/ 194155 w 457561"/>
                  <a:gd name="connsiteY9" fmla="*/ 5387 h 458384"/>
                  <a:gd name="connsiteX10" fmla="*/ 132242 w 457561"/>
                  <a:gd name="connsiteY10" fmla="*/ 38724 h 458384"/>
                  <a:gd name="connsiteX11" fmla="*/ 94142 w 457561"/>
                  <a:gd name="connsiteY11" fmla="*/ 117305 h 458384"/>
                  <a:gd name="connsiteX12" fmla="*/ 106048 w 457561"/>
                  <a:gd name="connsiteY12" fmla="*/ 195887 h 458384"/>
                  <a:gd name="connsiteX13" fmla="*/ 179867 w 457561"/>
                  <a:gd name="connsiteY13" fmla="*/ 267324 h 458384"/>
                  <a:gd name="connsiteX14" fmla="*/ 282261 w 457561"/>
                  <a:gd name="connsiteY14" fmla="*/ 262562 h 458384"/>
                  <a:gd name="connsiteX15" fmla="*/ 320361 w 457561"/>
                  <a:gd name="connsiteY15" fmla="*/ 172074 h 458384"/>
                  <a:gd name="connsiteX16" fmla="*/ 272736 w 457561"/>
                  <a:gd name="connsiteY16" fmla="*/ 100637 h 458384"/>
                  <a:gd name="connsiteX17" fmla="*/ 213205 w 457561"/>
                  <a:gd name="connsiteY17" fmla="*/ 93493 h 458384"/>
                  <a:gd name="connsiteX18" fmla="*/ 282261 w 457561"/>
                  <a:gd name="connsiteY18" fmla="*/ 131593 h 458384"/>
                  <a:gd name="connsiteX19" fmla="*/ 298930 w 457561"/>
                  <a:gd name="connsiteY19" fmla="*/ 195887 h 458384"/>
                  <a:gd name="connsiteX20" fmla="*/ 267973 w 457561"/>
                  <a:gd name="connsiteY20" fmla="*/ 238749 h 458384"/>
                  <a:gd name="connsiteX21" fmla="*/ 201298 w 457561"/>
                  <a:gd name="connsiteY21" fmla="*/ 260180 h 458384"/>
                  <a:gd name="connsiteX22" fmla="*/ 120336 w 457561"/>
                  <a:gd name="connsiteY22" fmla="*/ 203030 h 458384"/>
                  <a:gd name="connsiteX23" fmla="*/ 127480 w 457561"/>
                  <a:gd name="connsiteY23" fmla="*/ 100637 h 458384"/>
                  <a:gd name="connsiteX24" fmla="*/ 179867 w 457561"/>
                  <a:gd name="connsiteY24" fmla="*/ 19674 h 458384"/>
                  <a:gd name="connsiteX25" fmla="*/ 313217 w 457561"/>
                  <a:gd name="connsiteY25" fmla="*/ 33962 h 458384"/>
                  <a:gd name="connsiteX26" fmla="*/ 398942 w 457561"/>
                  <a:gd name="connsiteY26" fmla="*/ 105399 h 458384"/>
                  <a:gd name="connsiteX27" fmla="*/ 441805 w 457561"/>
                  <a:gd name="connsiteY27" fmla="*/ 231605 h 458384"/>
                  <a:gd name="connsiteX28" fmla="*/ 398942 w 457561"/>
                  <a:gd name="connsiteY28" fmla="*/ 353049 h 458384"/>
                  <a:gd name="connsiteX29" fmla="*/ 291786 w 457561"/>
                  <a:gd name="connsiteY29" fmla="*/ 438774 h 458384"/>
                  <a:gd name="connsiteX30" fmla="*/ 177486 w 457561"/>
                  <a:gd name="connsiteY30" fmla="*/ 431630 h 458384"/>
                  <a:gd name="connsiteX31" fmla="*/ 72711 w 457561"/>
                  <a:gd name="connsiteY31" fmla="*/ 384005 h 458384"/>
                  <a:gd name="connsiteX32" fmla="*/ 20323 w 457561"/>
                  <a:gd name="connsiteY32" fmla="*/ 248274 h 458384"/>
                  <a:gd name="connsiteX33" fmla="*/ 6036 w 457561"/>
                  <a:gd name="connsiteY33" fmla="*/ 74443 h 4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7561" h="458384">
                    <a:moveTo>
                      <a:pt x="6036" y="74443"/>
                    </a:moveTo>
                    <a:cubicBezTo>
                      <a:pt x="3655" y="79205"/>
                      <a:pt x="-6267" y="221683"/>
                      <a:pt x="6036" y="276849"/>
                    </a:cubicBezTo>
                    <a:cubicBezTo>
                      <a:pt x="18339" y="332015"/>
                      <a:pt x="44533" y="375275"/>
                      <a:pt x="79855" y="405437"/>
                    </a:cubicBezTo>
                    <a:cubicBezTo>
                      <a:pt x="115177" y="435599"/>
                      <a:pt x="173120" y="454252"/>
                      <a:pt x="217967" y="457824"/>
                    </a:cubicBezTo>
                    <a:cubicBezTo>
                      <a:pt x="262814" y="461396"/>
                      <a:pt x="312820" y="447505"/>
                      <a:pt x="348936" y="426868"/>
                    </a:cubicBezTo>
                    <a:cubicBezTo>
                      <a:pt x="385052" y="406231"/>
                      <a:pt x="416802" y="372496"/>
                      <a:pt x="434661" y="333999"/>
                    </a:cubicBezTo>
                    <a:cubicBezTo>
                      <a:pt x="452520" y="295502"/>
                      <a:pt x="461251" y="238353"/>
                      <a:pt x="456092" y="195887"/>
                    </a:cubicBezTo>
                    <a:cubicBezTo>
                      <a:pt x="450933" y="153421"/>
                      <a:pt x="428708" y="110558"/>
                      <a:pt x="403705" y="79205"/>
                    </a:cubicBezTo>
                    <a:cubicBezTo>
                      <a:pt x="378702" y="47852"/>
                      <a:pt x="340998" y="20071"/>
                      <a:pt x="306073" y="7768"/>
                    </a:cubicBezTo>
                    <a:cubicBezTo>
                      <a:pt x="271148" y="-4535"/>
                      <a:pt x="223127" y="228"/>
                      <a:pt x="194155" y="5387"/>
                    </a:cubicBezTo>
                    <a:cubicBezTo>
                      <a:pt x="165183" y="10546"/>
                      <a:pt x="148911" y="20071"/>
                      <a:pt x="132242" y="38724"/>
                    </a:cubicBezTo>
                    <a:cubicBezTo>
                      <a:pt x="115573" y="57377"/>
                      <a:pt x="98508" y="91111"/>
                      <a:pt x="94142" y="117305"/>
                    </a:cubicBezTo>
                    <a:cubicBezTo>
                      <a:pt x="89776" y="143499"/>
                      <a:pt x="91761" y="170884"/>
                      <a:pt x="106048" y="195887"/>
                    </a:cubicBezTo>
                    <a:cubicBezTo>
                      <a:pt x="120335" y="220890"/>
                      <a:pt x="150498" y="256212"/>
                      <a:pt x="179867" y="267324"/>
                    </a:cubicBezTo>
                    <a:cubicBezTo>
                      <a:pt x="209236" y="278436"/>
                      <a:pt x="258845" y="278437"/>
                      <a:pt x="282261" y="262562"/>
                    </a:cubicBezTo>
                    <a:cubicBezTo>
                      <a:pt x="305677" y="246687"/>
                      <a:pt x="321948" y="199061"/>
                      <a:pt x="320361" y="172074"/>
                    </a:cubicBezTo>
                    <a:cubicBezTo>
                      <a:pt x="318774" y="145087"/>
                      <a:pt x="290595" y="113734"/>
                      <a:pt x="272736" y="100637"/>
                    </a:cubicBezTo>
                    <a:cubicBezTo>
                      <a:pt x="254877" y="87540"/>
                      <a:pt x="211618" y="88334"/>
                      <a:pt x="213205" y="93493"/>
                    </a:cubicBezTo>
                    <a:cubicBezTo>
                      <a:pt x="214792" y="98652"/>
                      <a:pt x="267974" y="114527"/>
                      <a:pt x="282261" y="131593"/>
                    </a:cubicBezTo>
                    <a:cubicBezTo>
                      <a:pt x="296549" y="148659"/>
                      <a:pt x="301311" y="178028"/>
                      <a:pt x="298930" y="195887"/>
                    </a:cubicBezTo>
                    <a:cubicBezTo>
                      <a:pt x="296549" y="213746"/>
                      <a:pt x="284245" y="228034"/>
                      <a:pt x="267973" y="238749"/>
                    </a:cubicBezTo>
                    <a:cubicBezTo>
                      <a:pt x="251701" y="249464"/>
                      <a:pt x="225904" y="266133"/>
                      <a:pt x="201298" y="260180"/>
                    </a:cubicBezTo>
                    <a:cubicBezTo>
                      <a:pt x="176692" y="254227"/>
                      <a:pt x="132639" y="229620"/>
                      <a:pt x="120336" y="203030"/>
                    </a:cubicBezTo>
                    <a:cubicBezTo>
                      <a:pt x="108033" y="176440"/>
                      <a:pt x="117558" y="131196"/>
                      <a:pt x="127480" y="100637"/>
                    </a:cubicBezTo>
                    <a:cubicBezTo>
                      <a:pt x="137402" y="70078"/>
                      <a:pt x="148911" y="30786"/>
                      <a:pt x="179867" y="19674"/>
                    </a:cubicBezTo>
                    <a:cubicBezTo>
                      <a:pt x="210823" y="8562"/>
                      <a:pt x="276705" y="19675"/>
                      <a:pt x="313217" y="33962"/>
                    </a:cubicBezTo>
                    <a:cubicBezTo>
                      <a:pt x="349729" y="48249"/>
                      <a:pt x="377511" y="72459"/>
                      <a:pt x="398942" y="105399"/>
                    </a:cubicBezTo>
                    <a:cubicBezTo>
                      <a:pt x="420373" y="138339"/>
                      <a:pt x="441805" y="190330"/>
                      <a:pt x="441805" y="231605"/>
                    </a:cubicBezTo>
                    <a:cubicBezTo>
                      <a:pt x="441805" y="272880"/>
                      <a:pt x="423945" y="318521"/>
                      <a:pt x="398942" y="353049"/>
                    </a:cubicBezTo>
                    <a:cubicBezTo>
                      <a:pt x="373939" y="387577"/>
                      <a:pt x="328695" y="425677"/>
                      <a:pt x="291786" y="438774"/>
                    </a:cubicBezTo>
                    <a:cubicBezTo>
                      <a:pt x="254877" y="451871"/>
                      <a:pt x="213998" y="440758"/>
                      <a:pt x="177486" y="431630"/>
                    </a:cubicBezTo>
                    <a:cubicBezTo>
                      <a:pt x="140974" y="422502"/>
                      <a:pt x="98905" y="414564"/>
                      <a:pt x="72711" y="384005"/>
                    </a:cubicBezTo>
                    <a:cubicBezTo>
                      <a:pt x="46517" y="353446"/>
                      <a:pt x="30642" y="298280"/>
                      <a:pt x="20323" y="248274"/>
                    </a:cubicBezTo>
                    <a:cubicBezTo>
                      <a:pt x="10004" y="198268"/>
                      <a:pt x="8417" y="69681"/>
                      <a:pt x="6036" y="74443"/>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72">
                <a:extLst>
                  <a:ext uri="{FF2B5EF4-FFF2-40B4-BE49-F238E27FC236}">
                    <a16:creationId xmlns:a16="http://schemas.microsoft.com/office/drawing/2014/main" id="{BC0C6821-DE57-4788-97B0-201D42CF415A}"/>
                  </a:ext>
                </a:extLst>
              </p:cNvPr>
              <p:cNvSpPr/>
              <p:nvPr/>
            </p:nvSpPr>
            <p:spPr>
              <a:xfrm>
                <a:off x="4799389" y="4653251"/>
                <a:ext cx="455120" cy="458384"/>
              </a:xfrm>
              <a:custGeom>
                <a:avLst/>
                <a:gdLst>
                  <a:gd name="connsiteX0" fmla="*/ 6036 w 457561"/>
                  <a:gd name="connsiteY0" fmla="*/ 74443 h 458384"/>
                  <a:gd name="connsiteX1" fmla="*/ 6036 w 457561"/>
                  <a:gd name="connsiteY1" fmla="*/ 276849 h 458384"/>
                  <a:gd name="connsiteX2" fmla="*/ 79855 w 457561"/>
                  <a:gd name="connsiteY2" fmla="*/ 405437 h 458384"/>
                  <a:gd name="connsiteX3" fmla="*/ 217967 w 457561"/>
                  <a:gd name="connsiteY3" fmla="*/ 457824 h 458384"/>
                  <a:gd name="connsiteX4" fmla="*/ 348936 w 457561"/>
                  <a:gd name="connsiteY4" fmla="*/ 426868 h 458384"/>
                  <a:gd name="connsiteX5" fmla="*/ 434661 w 457561"/>
                  <a:gd name="connsiteY5" fmla="*/ 333999 h 458384"/>
                  <a:gd name="connsiteX6" fmla="*/ 456092 w 457561"/>
                  <a:gd name="connsiteY6" fmla="*/ 195887 h 458384"/>
                  <a:gd name="connsiteX7" fmla="*/ 403705 w 457561"/>
                  <a:gd name="connsiteY7" fmla="*/ 79205 h 458384"/>
                  <a:gd name="connsiteX8" fmla="*/ 306073 w 457561"/>
                  <a:gd name="connsiteY8" fmla="*/ 7768 h 458384"/>
                  <a:gd name="connsiteX9" fmla="*/ 194155 w 457561"/>
                  <a:gd name="connsiteY9" fmla="*/ 5387 h 458384"/>
                  <a:gd name="connsiteX10" fmla="*/ 132242 w 457561"/>
                  <a:gd name="connsiteY10" fmla="*/ 38724 h 458384"/>
                  <a:gd name="connsiteX11" fmla="*/ 94142 w 457561"/>
                  <a:gd name="connsiteY11" fmla="*/ 117305 h 458384"/>
                  <a:gd name="connsiteX12" fmla="*/ 106048 w 457561"/>
                  <a:gd name="connsiteY12" fmla="*/ 195887 h 458384"/>
                  <a:gd name="connsiteX13" fmla="*/ 179867 w 457561"/>
                  <a:gd name="connsiteY13" fmla="*/ 267324 h 458384"/>
                  <a:gd name="connsiteX14" fmla="*/ 282261 w 457561"/>
                  <a:gd name="connsiteY14" fmla="*/ 262562 h 458384"/>
                  <a:gd name="connsiteX15" fmla="*/ 320361 w 457561"/>
                  <a:gd name="connsiteY15" fmla="*/ 172074 h 458384"/>
                  <a:gd name="connsiteX16" fmla="*/ 272736 w 457561"/>
                  <a:gd name="connsiteY16" fmla="*/ 100637 h 458384"/>
                  <a:gd name="connsiteX17" fmla="*/ 213205 w 457561"/>
                  <a:gd name="connsiteY17" fmla="*/ 93493 h 458384"/>
                  <a:gd name="connsiteX18" fmla="*/ 282261 w 457561"/>
                  <a:gd name="connsiteY18" fmla="*/ 131593 h 458384"/>
                  <a:gd name="connsiteX19" fmla="*/ 298930 w 457561"/>
                  <a:gd name="connsiteY19" fmla="*/ 195887 h 458384"/>
                  <a:gd name="connsiteX20" fmla="*/ 267973 w 457561"/>
                  <a:gd name="connsiteY20" fmla="*/ 238749 h 458384"/>
                  <a:gd name="connsiteX21" fmla="*/ 201298 w 457561"/>
                  <a:gd name="connsiteY21" fmla="*/ 260180 h 458384"/>
                  <a:gd name="connsiteX22" fmla="*/ 120336 w 457561"/>
                  <a:gd name="connsiteY22" fmla="*/ 203030 h 458384"/>
                  <a:gd name="connsiteX23" fmla="*/ 127480 w 457561"/>
                  <a:gd name="connsiteY23" fmla="*/ 100637 h 458384"/>
                  <a:gd name="connsiteX24" fmla="*/ 179867 w 457561"/>
                  <a:gd name="connsiteY24" fmla="*/ 19674 h 458384"/>
                  <a:gd name="connsiteX25" fmla="*/ 313217 w 457561"/>
                  <a:gd name="connsiteY25" fmla="*/ 33962 h 458384"/>
                  <a:gd name="connsiteX26" fmla="*/ 398942 w 457561"/>
                  <a:gd name="connsiteY26" fmla="*/ 105399 h 458384"/>
                  <a:gd name="connsiteX27" fmla="*/ 441805 w 457561"/>
                  <a:gd name="connsiteY27" fmla="*/ 231605 h 458384"/>
                  <a:gd name="connsiteX28" fmla="*/ 398942 w 457561"/>
                  <a:gd name="connsiteY28" fmla="*/ 353049 h 458384"/>
                  <a:gd name="connsiteX29" fmla="*/ 291786 w 457561"/>
                  <a:gd name="connsiteY29" fmla="*/ 438774 h 458384"/>
                  <a:gd name="connsiteX30" fmla="*/ 177486 w 457561"/>
                  <a:gd name="connsiteY30" fmla="*/ 431630 h 458384"/>
                  <a:gd name="connsiteX31" fmla="*/ 72711 w 457561"/>
                  <a:gd name="connsiteY31" fmla="*/ 384005 h 458384"/>
                  <a:gd name="connsiteX32" fmla="*/ 20323 w 457561"/>
                  <a:gd name="connsiteY32" fmla="*/ 248274 h 458384"/>
                  <a:gd name="connsiteX33" fmla="*/ 6036 w 457561"/>
                  <a:gd name="connsiteY33" fmla="*/ 74443 h 458384"/>
                  <a:gd name="connsiteX0" fmla="*/ 12921 w 454921"/>
                  <a:gd name="connsiteY0" fmla="*/ 53011 h 458384"/>
                  <a:gd name="connsiteX1" fmla="*/ 3396 w 454921"/>
                  <a:gd name="connsiteY1" fmla="*/ 276849 h 458384"/>
                  <a:gd name="connsiteX2" fmla="*/ 77215 w 454921"/>
                  <a:gd name="connsiteY2" fmla="*/ 405437 h 458384"/>
                  <a:gd name="connsiteX3" fmla="*/ 215327 w 454921"/>
                  <a:gd name="connsiteY3" fmla="*/ 457824 h 458384"/>
                  <a:gd name="connsiteX4" fmla="*/ 346296 w 454921"/>
                  <a:gd name="connsiteY4" fmla="*/ 426868 h 458384"/>
                  <a:gd name="connsiteX5" fmla="*/ 432021 w 454921"/>
                  <a:gd name="connsiteY5" fmla="*/ 333999 h 458384"/>
                  <a:gd name="connsiteX6" fmla="*/ 453452 w 454921"/>
                  <a:gd name="connsiteY6" fmla="*/ 195887 h 458384"/>
                  <a:gd name="connsiteX7" fmla="*/ 401065 w 454921"/>
                  <a:gd name="connsiteY7" fmla="*/ 79205 h 458384"/>
                  <a:gd name="connsiteX8" fmla="*/ 303433 w 454921"/>
                  <a:gd name="connsiteY8" fmla="*/ 7768 h 458384"/>
                  <a:gd name="connsiteX9" fmla="*/ 191515 w 454921"/>
                  <a:gd name="connsiteY9" fmla="*/ 5387 h 458384"/>
                  <a:gd name="connsiteX10" fmla="*/ 129602 w 454921"/>
                  <a:gd name="connsiteY10" fmla="*/ 38724 h 458384"/>
                  <a:gd name="connsiteX11" fmla="*/ 91502 w 454921"/>
                  <a:gd name="connsiteY11" fmla="*/ 117305 h 458384"/>
                  <a:gd name="connsiteX12" fmla="*/ 103408 w 454921"/>
                  <a:gd name="connsiteY12" fmla="*/ 195887 h 458384"/>
                  <a:gd name="connsiteX13" fmla="*/ 177227 w 454921"/>
                  <a:gd name="connsiteY13" fmla="*/ 267324 h 458384"/>
                  <a:gd name="connsiteX14" fmla="*/ 279621 w 454921"/>
                  <a:gd name="connsiteY14" fmla="*/ 262562 h 458384"/>
                  <a:gd name="connsiteX15" fmla="*/ 317721 w 454921"/>
                  <a:gd name="connsiteY15" fmla="*/ 172074 h 458384"/>
                  <a:gd name="connsiteX16" fmla="*/ 270096 w 454921"/>
                  <a:gd name="connsiteY16" fmla="*/ 100637 h 458384"/>
                  <a:gd name="connsiteX17" fmla="*/ 210565 w 454921"/>
                  <a:gd name="connsiteY17" fmla="*/ 93493 h 458384"/>
                  <a:gd name="connsiteX18" fmla="*/ 279621 w 454921"/>
                  <a:gd name="connsiteY18" fmla="*/ 131593 h 458384"/>
                  <a:gd name="connsiteX19" fmla="*/ 296290 w 454921"/>
                  <a:gd name="connsiteY19" fmla="*/ 195887 h 458384"/>
                  <a:gd name="connsiteX20" fmla="*/ 265333 w 454921"/>
                  <a:gd name="connsiteY20" fmla="*/ 238749 h 458384"/>
                  <a:gd name="connsiteX21" fmla="*/ 198658 w 454921"/>
                  <a:gd name="connsiteY21" fmla="*/ 260180 h 458384"/>
                  <a:gd name="connsiteX22" fmla="*/ 117696 w 454921"/>
                  <a:gd name="connsiteY22" fmla="*/ 203030 h 458384"/>
                  <a:gd name="connsiteX23" fmla="*/ 124840 w 454921"/>
                  <a:gd name="connsiteY23" fmla="*/ 100637 h 458384"/>
                  <a:gd name="connsiteX24" fmla="*/ 177227 w 454921"/>
                  <a:gd name="connsiteY24" fmla="*/ 19674 h 458384"/>
                  <a:gd name="connsiteX25" fmla="*/ 310577 w 454921"/>
                  <a:gd name="connsiteY25" fmla="*/ 33962 h 458384"/>
                  <a:gd name="connsiteX26" fmla="*/ 396302 w 454921"/>
                  <a:gd name="connsiteY26" fmla="*/ 105399 h 458384"/>
                  <a:gd name="connsiteX27" fmla="*/ 439165 w 454921"/>
                  <a:gd name="connsiteY27" fmla="*/ 231605 h 458384"/>
                  <a:gd name="connsiteX28" fmla="*/ 396302 w 454921"/>
                  <a:gd name="connsiteY28" fmla="*/ 353049 h 458384"/>
                  <a:gd name="connsiteX29" fmla="*/ 289146 w 454921"/>
                  <a:gd name="connsiteY29" fmla="*/ 438774 h 458384"/>
                  <a:gd name="connsiteX30" fmla="*/ 174846 w 454921"/>
                  <a:gd name="connsiteY30" fmla="*/ 431630 h 458384"/>
                  <a:gd name="connsiteX31" fmla="*/ 70071 w 454921"/>
                  <a:gd name="connsiteY31" fmla="*/ 384005 h 458384"/>
                  <a:gd name="connsiteX32" fmla="*/ 17683 w 454921"/>
                  <a:gd name="connsiteY32" fmla="*/ 248274 h 458384"/>
                  <a:gd name="connsiteX33" fmla="*/ 12921 w 454921"/>
                  <a:gd name="connsiteY33" fmla="*/ 53011 h 458384"/>
                  <a:gd name="connsiteX0" fmla="*/ 13120 w 455120"/>
                  <a:gd name="connsiteY0" fmla="*/ 53011 h 458384"/>
                  <a:gd name="connsiteX1" fmla="*/ 3595 w 455120"/>
                  <a:gd name="connsiteY1" fmla="*/ 276849 h 458384"/>
                  <a:gd name="connsiteX2" fmla="*/ 77414 w 455120"/>
                  <a:gd name="connsiteY2" fmla="*/ 405437 h 458384"/>
                  <a:gd name="connsiteX3" fmla="*/ 215526 w 455120"/>
                  <a:gd name="connsiteY3" fmla="*/ 457824 h 458384"/>
                  <a:gd name="connsiteX4" fmla="*/ 346495 w 455120"/>
                  <a:gd name="connsiteY4" fmla="*/ 426868 h 458384"/>
                  <a:gd name="connsiteX5" fmla="*/ 432220 w 455120"/>
                  <a:gd name="connsiteY5" fmla="*/ 333999 h 458384"/>
                  <a:gd name="connsiteX6" fmla="*/ 453651 w 455120"/>
                  <a:gd name="connsiteY6" fmla="*/ 195887 h 458384"/>
                  <a:gd name="connsiteX7" fmla="*/ 401264 w 455120"/>
                  <a:gd name="connsiteY7" fmla="*/ 79205 h 458384"/>
                  <a:gd name="connsiteX8" fmla="*/ 303632 w 455120"/>
                  <a:gd name="connsiteY8" fmla="*/ 7768 h 458384"/>
                  <a:gd name="connsiteX9" fmla="*/ 191714 w 455120"/>
                  <a:gd name="connsiteY9" fmla="*/ 5387 h 458384"/>
                  <a:gd name="connsiteX10" fmla="*/ 129801 w 455120"/>
                  <a:gd name="connsiteY10" fmla="*/ 38724 h 458384"/>
                  <a:gd name="connsiteX11" fmla="*/ 91701 w 455120"/>
                  <a:gd name="connsiteY11" fmla="*/ 117305 h 458384"/>
                  <a:gd name="connsiteX12" fmla="*/ 103607 w 455120"/>
                  <a:gd name="connsiteY12" fmla="*/ 195887 h 458384"/>
                  <a:gd name="connsiteX13" fmla="*/ 177426 w 455120"/>
                  <a:gd name="connsiteY13" fmla="*/ 267324 h 458384"/>
                  <a:gd name="connsiteX14" fmla="*/ 279820 w 455120"/>
                  <a:gd name="connsiteY14" fmla="*/ 262562 h 458384"/>
                  <a:gd name="connsiteX15" fmla="*/ 317920 w 455120"/>
                  <a:gd name="connsiteY15" fmla="*/ 172074 h 458384"/>
                  <a:gd name="connsiteX16" fmla="*/ 270295 w 455120"/>
                  <a:gd name="connsiteY16" fmla="*/ 100637 h 458384"/>
                  <a:gd name="connsiteX17" fmla="*/ 210764 w 455120"/>
                  <a:gd name="connsiteY17" fmla="*/ 93493 h 458384"/>
                  <a:gd name="connsiteX18" fmla="*/ 279820 w 455120"/>
                  <a:gd name="connsiteY18" fmla="*/ 131593 h 458384"/>
                  <a:gd name="connsiteX19" fmla="*/ 296489 w 455120"/>
                  <a:gd name="connsiteY19" fmla="*/ 195887 h 458384"/>
                  <a:gd name="connsiteX20" fmla="*/ 265532 w 455120"/>
                  <a:gd name="connsiteY20" fmla="*/ 238749 h 458384"/>
                  <a:gd name="connsiteX21" fmla="*/ 198857 w 455120"/>
                  <a:gd name="connsiteY21" fmla="*/ 260180 h 458384"/>
                  <a:gd name="connsiteX22" fmla="*/ 117895 w 455120"/>
                  <a:gd name="connsiteY22" fmla="*/ 203030 h 458384"/>
                  <a:gd name="connsiteX23" fmla="*/ 125039 w 455120"/>
                  <a:gd name="connsiteY23" fmla="*/ 100637 h 458384"/>
                  <a:gd name="connsiteX24" fmla="*/ 177426 w 455120"/>
                  <a:gd name="connsiteY24" fmla="*/ 19674 h 458384"/>
                  <a:gd name="connsiteX25" fmla="*/ 310776 w 455120"/>
                  <a:gd name="connsiteY25" fmla="*/ 33962 h 458384"/>
                  <a:gd name="connsiteX26" fmla="*/ 396501 w 455120"/>
                  <a:gd name="connsiteY26" fmla="*/ 105399 h 458384"/>
                  <a:gd name="connsiteX27" fmla="*/ 439364 w 455120"/>
                  <a:gd name="connsiteY27" fmla="*/ 231605 h 458384"/>
                  <a:gd name="connsiteX28" fmla="*/ 396501 w 455120"/>
                  <a:gd name="connsiteY28" fmla="*/ 353049 h 458384"/>
                  <a:gd name="connsiteX29" fmla="*/ 289345 w 455120"/>
                  <a:gd name="connsiteY29" fmla="*/ 438774 h 458384"/>
                  <a:gd name="connsiteX30" fmla="*/ 175045 w 455120"/>
                  <a:gd name="connsiteY30" fmla="*/ 431630 h 458384"/>
                  <a:gd name="connsiteX31" fmla="*/ 70270 w 455120"/>
                  <a:gd name="connsiteY31" fmla="*/ 384005 h 458384"/>
                  <a:gd name="connsiteX32" fmla="*/ 17882 w 455120"/>
                  <a:gd name="connsiteY32" fmla="*/ 248274 h 458384"/>
                  <a:gd name="connsiteX33" fmla="*/ 27405 w 455120"/>
                  <a:gd name="connsiteY33" fmla="*/ 161637 h 458384"/>
                  <a:gd name="connsiteX34" fmla="*/ 13120 w 455120"/>
                  <a:gd name="connsiteY34" fmla="*/ 53011 h 4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55120" h="458384">
                    <a:moveTo>
                      <a:pt x="13120" y="53011"/>
                    </a:moveTo>
                    <a:cubicBezTo>
                      <a:pt x="9152" y="72213"/>
                      <a:pt x="-7121" y="218111"/>
                      <a:pt x="3595" y="276849"/>
                    </a:cubicBezTo>
                    <a:cubicBezTo>
                      <a:pt x="14311" y="335587"/>
                      <a:pt x="42092" y="375275"/>
                      <a:pt x="77414" y="405437"/>
                    </a:cubicBezTo>
                    <a:cubicBezTo>
                      <a:pt x="112736" y="435599"/>
                      <a:pt x="170679" y="454252"/>
                      <a:pt x="215526" y="457824"/>
                    </a:cubicBezTo>
                    <a:cubicBezTo>
                      <a:pt x="260373" y="461396"/>
                      <a:pt x="310379" y="447505"/>
                      <a:pt x="346495" y="426868"/>
                    </a:cubicBezTo>
                    <a:cubicBezTo>
                      <a:pt x="382611" y="406231"/>
                      <a:pt x="414361" y="372496"/>
                      <a:pt x="432220" y="333999"/>
                    </a:cubicBezTo>
                    <a:cubicBezTo>
                      <a:pt x="450079" y="295502"/>
                      <a:pt x="458810" y="238353"/>
                      <a:pt x="453651" y="195887"/>
                    </a:cubicBezTo>
                    <a:cubicBezTo>
                      <a:pt x="448492" y="153421"/>
                      <a:pt x="426267" y="110558"/>
                      <a:pt x="401264" y="79205"/>
                    </a:cubicBezTo>
                    <a:cubicBezTo>
                      <a:pt x="376261" y="47852"/>
                      <a:pt x="338557" y="20071"/>
                      <a:pt x="303632" y="7768"/>
                    </a:cubicBezTo>
                    <a:cubicBezTo>
                      <a:pt x="268707" y="-4535"/>
                      <a:pt x="220686" y="228"/>
                      <a:pt x="191714" y="5387"/>
                    </a:cubicBezTo>
                    <a:cubicBezTo>
                      <a:pt x="162742" y="10546"/>
                      <a:pt x="146470" y="20071"/>
                      <a:pt x="129801" y="38724"/>
                    </a:cubicBezTo>
                    <a:cubicBezTo>
                      <a:pt x="113132" y="57377"/>
                      <a:pt x="96067" y="91111"/>
                      <a:pt x="91701" y="117305"/>
                    </a:cubicBezTo>
                    <a:cubicBezTo>
                      <a:pt x="87335" y="143499"/>
                      <a:pt x="89320" y="170884"/>
                      <a:pt x="103607" y="195887"/>
                    </a:cubicBezTo>
                    <a:cubicBezTo>
                      <a:pt x="117894" y="220890"/>
                      <a:pt x="148057" y="256212"/>
                      <a:pt x="177426" y="267324"/>
                    </a:cubicBezTo>
                    <a:cubicBezTo>
                      <a:pt x="206795" y="278436"/>
                      <a:pt x="256404" y="278437"/>
                      <a:pt x="279820" y="262562"/>
                    </a:cubicBezTo>
                    <a:cubicBezTo>
                      <a:pt x="303236" y="246687"/>
                      <a:pt x="319507" y="199061"/>
                      <a:pt x="317920" y="172074"/>
                    </a:cubicBezTo>
                    <a:cubicBezTo>
                      <a:pt x="316333" y="145087"/>
                      <a:pt x="288154" y="113734"/>
                      <a:pt x="270295" y="100637"/>
                    </a:cubicBezTo>
                    <a:cubicBezTo>
                      <a:pt x="252436" y="87540"/>
                      <a:pt x="209177" y="88334"/>
                      <a:pt x="210764" y="93493"/>
                    </a:cubicBezTo>
                    <a:cubicBezTo>
                      <a:pt x="212351" y="98652"/>
                      <a:pt x="265533" y="114527"/>
                      <a:pt x="279820" y="131593"/>
                    </a:cubicBezTo>
                    <a:cubicBezTo>
                      <a:pt x="294108" y="148659"/>
                      <a:pt x="298870" y="178028"/>
                      <a:pt x="296489" y="195887"/>
                    </a:cubicBezTo>
                    <a:cubicBezTo>
                      <a:pt x="294108" y="213746"/>
                      <a:pt x="281804" y="228034"/>
                      <a:pt x="265532" y="238749"/>
                    </a:cubicBezTo>
                    <a:cubicBezTo>
                      <a:pt x="249260" y="249464"/>
                      <a:pt x="223463" y="266133"/>
                      <a:pt x="198857" y="260180"/>
                    </a:cubicBezTo>
                    <a:cubicBezTo>
                      <a:pt x="174251" y="254227"/>
                      <a:pt x="130198" y="229620"/>
                      <a:pt x="117895" y="203030"/>
                    </a:cubicBezTo>
                    <a:cubicBezTo>
                      <a:pt x="105592" y="176440"/>
                      <a:pt x="115117" y="131196"/>
                      <a:pt x="125039" y="100637"/>
                    </a:cubicBezTo>
                    <a:cubicBezTo>
                      <a:pt x="134961" y="70078"/>
                      <a:pt x="146470" y="30786"/>
                      <a:pt x="177426" y="19674"/>
                    </a:cubicBezTo>
                    <a:cubicBezTo>
                      <a:pt x="208382" y="8562"/>
                      <a:pt x="274264" y="19675"/>
                      <a:pt x="310776" y="33962"/>
                    </a:cubicBezTo>
                    <a:cubicBezTo>
                      <a:pt x="347288" y="48249"/>
                      <a:pt x="375070" y="72459"/>
                      <a:pt x="396501" y="105399"/>
                    </a:cubicBezTo>
                    <a:cubicBezTo>
                      <a:pt x="417932" y="138339"/>
                      <a:pt x="439364" y="190330"/>
                      <a:pt x="439364" y="231605"/>
                    </a:cubicBezTo>
                    <a:cubicBezTo>
                      <a:pt x="439364" y="272880"/>
                      <a:pt x="421504" y="318521"/>
                      <a:pt x="396501" y="353049"/>
                    </a:cubicBezTo>
                    <a:cubicBezTo>
                      <a:pt x="371498" y="387577"/>
                      <a:pt x="326254" y="425677"/>
                      <a:pt x="289345" y="438774"/>
                    </a:cubicBezTo>
                    <a:cubicBezTo>
                      <a:pt x="252436" y="451871"/>
                      <a:pt x="211557" y="440758"/>
                      <a:pt x="175045" y="431630"/>
                    </a:cubicBezTo>
                    <a:cubicBezTo>
                      <a:pt x="138533" y="422502"/>
                      <a:pt x="96464" y="414564"/>
                      <a:pt x="70270" y="384005"/>
                    </a:cubicBezTo>
                    <a:cubicBezTo>
                      <a:pt x="44076" y="353446"/>
                      <a:pt x="25026" y="285335"/>
                      <a:pt x="17882" y="248274"/>
                    </a:cubicBezTo>
                    <a:cubicBezTo>
                      <a:pt x="10738" y="211213"/>
                      <a:pt x="28199" y="194181"/>
                      <a:pt x="27405" y="161637"/>
                    </a:cubicBezTo>
                    <a:cubicBezTo>
                      <a:pt x="26611" y="129093"/>
                      <a:pt x="17088" y="33809"/>
                      <a:pt x="13120" y="53011"/>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73">
                <a:extLst>
                  <a:ext uri="{FF2B5EF4-FFF2-40B4-BE49-F238E27FC236}">
                    <a16:creationId xmlns:a16="http://schemas.microsoft.com/office/drawing/2014/main" id="{0C435A17-81EC-41FD-848F-222176287F3D}"/>
                  </a:ext>
                </a:extLst>
              </p:cNvPr>
              <p:cNvSpPr/>
              <p:nvPr/>
            </p:nvSpPr>
            <p:spPr>
              <a:xfrm>
                <a:off x="4503881" y="4919044"/>
                <a:ext cx="457561" cy="458384"/>
              </a:xfrm>
              <a:custGeom>
                <a:avLst/>
                <a:gdLst>
                  <a:gd name="connsiteX0" fmla="*/ 6036 w 457561"/>
                  <a:gd name="connsiteY0" fmla="*/ 74443 h 458384"/>
                  <a:gd name="connsiteX1" fmla="*/ 6036 w 457561"/>
                  <a:gd name="connsiteY1" fmla="*/ 276849 h 458384"/>
                  <a:gd name="connsiteX2" fmla="*/ 79855 w 457561"/>
                  <a:gd name="connsiteY2" fmla="*/ 405437 h 458384"/>
                  <a:gd name="connsiteX3" fmla="*/ 217967 w 457561"/>
                  <a:gd name="connsiteY3" fmla="*/ 457824 h 458384"/>
                  <a:gd name="connsiteX4" fmla="*/ 348936 w 457561"/>
                  <a:gd name="connsiteY4" fmla="*/ 426868 h 458384"/>
                  <a:gd name="connsiteX5" fmla="*/ 434661 w 457561"/>
                  <a:gd name="connsiteY5" fmla="*/ 333999 h 458384"/>
                  <a:gd name="connsiteX6" fmla="*/ 456092 w 457561"/>
                  <a:gd name="connsiteY6" fmla="*/ 195887 h 458384"/>
                  <a:gd name="connsiteX7" fmla="*/ 403705 w 457561"/>
                  <a:gd name="connsiteY7" fmla="*/ 79205 h 458384"/>
                  <a:gd name="connsiteX8" fmla="*/ 306073 w 457561"/>
                  <a:gd name="connsiteY8" fmla="*/ 7768 h 458384"/>
                  <a:gd name="connsiteX9" fmla="*/ 194155 w 457561"/>
                  <a:gd name="connsiteY9" fmla="*/ 5387 h 458384"/>
                  <a:gd name="connsiteX10" fmla="*/ 132242 w 457561"/>
                  <a:gd name="connsiteY10" fmla="*/ 38724 h 458384"/>
                  <a:gd name="connsiteX11" fmla="*/ 94142 w 457561"/>
                  <a:gd name="connsiteY11" fmla="*/ 117305 h 458384"/>
                  <a:gd name="connsiteX12" fmla="*/ 106048 w 457561"/>
                  <a:gd name="connsiteY12" fmla="*/ 195887 h 458384"/>
                  <a:gd name="connsiteX13" fmla="*/ 179867 w 457561"/>
                  <a:gd name="connsiteY13" fmla="*/ 267324 h 458384"/>
                  <a:gd name="connsiteX14" fmla="*/ 282261 w 457561"/>
                  <a:gd name="connsiteY14" fmla="*/ 262562 h 458384"/>
                  <a:gd name="connsiteX15" fmla="*/ 320361 w 457561"/>
                  <a:gd name="connsiteY15" fmla="*/ 172074 h 458384"/>
                  <a:gd name="connsiteX16" fmla="*/ 272736 w 457561"/>
                  <a:gd name="connsiteY16" fmla="*/ 100637 h 458384"/>
                  <a:gd name="connsiteX17" fmla="*/ 213205 w 457561"/>
                  <a:gd name="connsiteY17" fmla="*/ 93493 h 458384"/>
                  <a:gd name="connsiteX18" fmla="*/ 282261 w 457561"/>
                  <a:gd name="connsiteY18" fmla="*/ 131593 h 458384"/>
                  <a:gd name="connsiteX19" fmla="*/ 298930 w 457561"/>
                  <a:gd name="connsiteY19" fmla="*/ 195887 h 458384"/>
                  <a:gd name="connsiteX20" fmla="*/ 267973 w 457561"/>
                  <a:gd name="connsiteY20" fmla="*/ 238749 h 458384"/>
                  <a:gd name="connsiteX21" fmla="*/ 201298 w 457561"/>
                  <a:gd name="connsiteY21" fmla="*/ 260180 h 458384"/>
                  <a:gd name="connsiteX22" fmla="*/ 120336 w 457561"/>
                  <a:gd name="connsiteY22" fmla="*/ 203030 h 458384"/>
                  <a:gd name="connsiteX23" fmla="*/ 127480 w 457561"/>
                  <a:gd name="connsiteY23" fmla="*/ 100637 h 458384"/>
                  <a:gd name="connsiteX24" fmla="*/ 179867 w 457561"/>
                  <a:gd name="connsiteY24" fmla="*/ 19674 h 458384"/>
                  <a:gd name="connsiteX25" fmla="*/ 313217 w 457561"/>
                  <a:gd name="connsiteY25" fmla="*/ 33962 h 458384"/>
                  <a:gd name="connsiteX26" fmla="*/ 398942 w 457561"/>
                  <a:gd name="connsiteY26" fmla="*/ 105399 h 458384"/>
                  <a:gd name="connsiteX27" fmla="*/ 441805 w 457561"/>
                  <a:gd name="connsiteY27" fmla="*/ 231605 h 458384"/>
                  <a:gd name="connsiteX28" fmla="*/ 398942 w 457561"/>
                  <a:gd name="connsiteY28" fmla="*/ 353049 h 458384"/>
                  <a:gd name="connsiteX29" fmla="*/ 291786 w 457561"/>
                  <a:gd name="connsiteY29" fmla="*/ 438774 h 458384"/>
                  <a:gd name="connsiteX30" fmla="*/ 177486 w 457561"/>
                  <a:gd name="connsiteY30" fmla="*/ 431630 h 458384"/>
                  <a:gd name="connsiteX31" fmla="*/ 72711 w 457561"/>
                  <a:gd name="connsiteY31" fmla="*/ 384005 h 458384"/>
                  <a:gd name="connsiteX32" fmla="*/ 20323 w 457561"/>
                  <a:gd name="connsiteY32" fmla="*/ 248274 h 458384"/>
                  <a:gd name="connsiteX33" fmla="*/ 6036 w 457561"/>
                  <a:gd name="connsiteY33" fmla="*/ 74443 h 4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7561" h="458384">
                    <a:moveTo>
                      <a:pt x="6036" y="74443"/>
                    </a:moveTo>
                    <a:cubicBezTo>
                      <a:pt x="3655" y="79205"/>
                      <a:pt x="-6267" y="221683"/>
                      <a:pt x="6036" y="276849"/>
                    </a:cubicBezTo>
                    <a:cubicBezTo>
                      <a:pt x="18339" y="332015"/>
                      <a:pt x="44533" y="375275"/>
                      <a:pt x="79855" y="405437"/>
                    </a:cubicBezTo>
                    <a:cubicBezTo>
                      <a:pt x="115177" y="435599"/>
                      <a:pt x="173120" y="454252"/>
                      <a:pt x="217967" y="457824"/>
                    </a:cubicBezTo>
                    <a:cubicBezTo>
                      <a:pt x="262814" y="461396"/>
                      <a:pt x="312820" y="447505"/>
                      <a:pt x="348936" y="426868"/>
                    </a:cubicBezTo>
                    <a:cubicBezTo>
                      <a:pt x="385052" y="406231"/>
                      <a:pt x="416802" y="372496"/>
                      <a:pt x="434661" y="333999"/>
                    </a:cubicBezTo>
                    <a:cubicBezTo>
                      <a:pt x="452520" y="295502"/>
                      <a:pt x="461251" y="238353"/>
                      <a:pt x="456092" y="195887"/>
                    </a:cubicBezTo>
                    <a:cubicBezTo>
                      <a:pt x="450933" y="153421"/>
                      <a:pt x="428708" y="110558"/>
                      <a:pt x="403705" y="79205"/>
                    </a:cubicBezTo>
                    <a:cubicBezTo>
                      <a:pt x="378702" y="47852"/>
                      <a:pt x="340998" y="20071"/>
                      <a:pt x="306073" y="7768"/>
                    </a:cubicBezTo>
                    <a:cubicBezTo>
                      <a:pt x="271148" y="-4535"/>
                      <a:pt x="223127" y="228"/>
                      <a:pt x="194155" y="5387"/>
                    </a:cubicBezTo>
                    <a:cubicBezTo>
                      <a:pt x="165183" y="10546"/>
                      <a:pt x="148911" y="20071"/>
                      <a:pt x="132242" y="38724"/>
                    </a:cubicBezTo>
                    <a:cubicBezTo>
                      <a:pt x="115573" y="57377"/>
                      <a:pt x="98508" y="91111"/>
                      <a:pt x="94142" y="117305"/>
                    </a:cubicBezTo>
                    <a:cubicBezTo>
                      <a:pt x="89776" y="143499"/>
                      <a:pt x="91761" y="170884"/>
                      <a:pt x="106048" y="195887"/>
                    </a:cubicBezTo>
                    <a:cubicBezTo>
                      <a:pt x="120335" y="220890"/>
                      <a:pt x="150498" y="256212"/>
                      <a:pt x="179867" y="267324"/>
                    </a:cubicBezTo>
                    <a:cubicBezTo>
                      <a:pt x="209236" y="278436"/>
                      <a:pt x="258845" y="278437"/>
                      <a:pt x="282261" y="262562"/>
                    </a:cubicBezTo>
                    <a:cubicBezTo>
                      <a:pt x="305677" y="246687"/>
                      <a:pt x="321948" y="199061"/>
                      <a:pt x="320361" y="172074"/>
                    </a:cubicBezTo>
                    <a:cubicBezTo>
                      <a:pt x="318774" y="145087"/>
                      <a:pt x="290595" y="113734"/>
                      <a:pt x="272736" y="100637"/>
                    </a:cubicBezTo>
                    <a:cubicBezTo>
                      <a:pt x="254877" y="87540"/>
                      <a:pt x="211618" y="88334"/>
                      <a:pt x="213205" y="93493"/>
                    </a:cubicBezTo>
                    <a:cubicBezTo>
                      <a:pt x="214792" y="98652"/>
                      <a:pt x="267974" y="114527"/>
                      <a:pt x="282261" y="131593"/>
                    </a:cubicBezTo>
                    <a:cubicBezTo>
                      <a:pt x="296549" y="148659"/>
                      <a:pt x="301311" y="178028"/>
                      <a:pt x="298930" y="195887"/>
                    </a:cubicBezTo>
                    <a:cubicBezTo>
                      <a:pt x="296549" y="213746"/>
                      <a:pt x="284245" y="228034"/>
                      <a:pt x="267973" y="238749"/>
                    </a:cubicBezTo>
                    <a:cubicBezTo>
                      <a:pt x="251701" y="249464"/>
                      <a:pt x="225904" y="266133"/>
                      <a:pt x="201298" y="260180"/>
                    </a:cubicBezTo>
                    <a:cubicBezTo>
                      <a:pt x="176692" y="254227"/>
                      <a:pt x="132639" y="229620"/>
                      <a:pt x="120336" y="203030"/>
                    </a:cubicBezTo>
                    <a:cubicBezTo>
                      <a:pt x="108033" y="176440"/>
                      <a:pt x="117558" y="131196"/>
                      <a:pt x="127480" y="100637"/>
                    </a:cubicBezTo>
                    <a:cubicBezTo>
                      <a:pt x="137402" y="70078"/>
                      <a:pt x="148911" y="30786"/>
                      <a:pt x="179867" y="19674"/>
                    </a:cubicBezTo>
                    <a:cubicBezTo>
                      <a:pt x="210823" y="8562"/>
                      <a:pt x="276705" y="19675"/>
                      <a:pt x="313217" y="33962"/>
                    </a:cubicBezTo>
                    <a:cubicBezTo>
                      <a:pt x="349729" y="48249"/>
                      <a:pt x="377511" y="72459"/>
                      <a:pt x="398942" y="105399"/>
                    </a:cubicBezTo>
                    <a:cubicBezTo>
                      <a:pt x="420373" y="138339"/>
                      <a:pt x="441805" y="190330"/>
                      <a:pt x="441805" y="231605"/>
                    </a:cubicBezTo>
                    <a:cubicBezTo>
                      <a:pt x="441805" y="272880"/>
                      <a:pt x="423945" y="318521"/>
                      <a:pt x="398942" y="353049"/>
                    </a:cubicBezTo>
                    <a:cubicBezTo>
                      <a:pt x="373939" y="387577"/>
                      <a:pt x="328695" y="425677"/>
                      <a:pt x="291786" y="438774"/>
                    </a:cubicBezTo>
                    <a:cubicBezTo>
                      <a:pt x="254877" y="451871"/>
                      <a:pt x="213998" y="440758"/>
                      <a:pt x="177486" y="431630"/>
                    </a:cubicBezTo>
                    <a:cubicBezTo>
                      <a:pt x="140974" y="422502"/>
                      <a:pt x="98905" y="414564"/>
                      <a:pt x="72711" y="384005"/>
                    </a:cubicBezTo>
                    <a:cubicBezTo>
                      <a:pt x="46517" y="353446"/>
                      <a:pt x="30642" y="298280"/>
                      <a:pt x="20323" y="248274"/>
                    </a:cubicBezTo>
                    <a:cubicBezTo>
                      <a:pt x="10004" y="198268"/>
                      <a:pt x="8417" y="69681"/>
                      <a:pt x="6036" y="74443"/>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a:extLst>
                  <a:ext uri="{FF2B5EF4-FFF2-40B4-BE49-F238E27FC236}">
                    <a16:creationId xmlns:a16="http://schemas.microsoft.com/office/drawing/2014/main" id="{F8F50C33-708F-417F-81A4-BC759E5A9232}"/>
                  </a:ext>
                </a:extLst>
              </p:cNvPr>
              <p:cNvGrpSpPr/>
              <p:nvPr/>
            </p:nvGrpSpPr>
            <p:grpSpPr>
              <a:xfrm flipH="1">
                <a:off x="3455472" y="4060442"/>
                <a:ext cx="1071563" cy="1272216"/>
                <a:chOff x="4656281" y="4257612"/>
                <a:chExt cx="1071563" cy="1272216"/>
              </a:xfrm>
            </p:grpSpPr>
            <p:sp>
              <p:nvSpPr>
                <p:cNvPr id="170" name="Freeform 75">
                  <a:extLst>
                    <a:ext uri="{FF2B5EF4-FFF2-40B4-BE49-F238E27FC236}">
                      <a16:creationId xmlns:a16="http://schemas.microsoft.com/office/drawing/2014/main" id="{22DA1F71-C328-4519-989B-D9ACC5D71995}"/>
                    </a:ext>
                  </a:extLst>
                </p:cNvPr>
                <p:cNvSpPr/>
                <p:nvPr/>
              </p:nvSpPr>
              <p:spPr>
                <a:xfrm>
                  <a:off x="5164913" y="4257612"/>
                  <a:ext cx="562931" cy="688742"/>
                </a:xfrm>
                <a:custGeom>
                  <a:avLst/>
                  <a:gdLst>
                    <a:gd name="connsiteX0" fmla="*/ 6036 w 457561"/>
                    <a:gd name="connsiteY0" fmla="*/ 74443 h 458384"/>
                    <a:gd name="connsiteX1" fmla="*/ 6036 w 457561"/>
                    <a:gd name="connsiteY1" fmla="*/ 276849 h 458384"/>
                    <a:gd name="connsiteX2" fmla="*/ 79855 w 457561"/>
                    <a:gd name="connsiteY2" fmla="*/ 405437 h 458384"/>
                    <a:gd name="connsiteX3" fmla="*/ 217967 w 457561"/>
                    <a:gd name="connsiteY3" fmla="*/ 457824 h 458384"/>
                    <a:gd name="connsiteX4" fmla="*/ 348936 w 457561"/>
                    <a:gd name="connsiteY4" fmla="*/ 426868 h 458384"/>
                    <a:gd name="connsiteX5" fmla="*/ 434661 w 457561"/>
                    <a:gd name="connsiteY5" fmla="*/ 333999 h 458384"/>
                    <a:gd name="connsiteX6" fmla="*/ 456092 w 457561"/>
                    <a:gd name="connsiteY6" fmla="*/ 195887 h 458384"/>
                    <a:gd name="connsiteX7" fmla="*/ 403705 w 457561"/>
                    <a:gd name="connsiteY7" fmla="*/ 79205 h 458384"/>
                    <a:gd name="connsiteX8" fmla="*/ 306073 w 457561"/>
                    <a:gd name="connsiteY8" fmla="*/ 7768 h 458384"/>
                    <a:gd name="connsiteX9" fmla="*/ 194155 w 457561"/>
                    <a:gd name="connsiteY9" fmla="*/ 5387 h 458384"/>
                    <a:gd name="connsiteX10" fmla="*/ 132242 w 457561"/>
                    <a:gd name="connsiteY10" fmla="*/ 38724 h 458384"/>
                    <a:gd name="connsiteX11" fmla="*/ 94142 w 457561"/>
                    <a:gd name="connsiteY11" fmla="*/ 117305 h 458384"/>
                    <a:gd name="connsiteX12" fmla="*/ 106048 w 457561"/>
                    <a:gd name="connsiteY12" fmla="*/ 195887 h 458384"/>
                    <a:gd name="connsiteX13" fmla="*/ 179867 w 457561"/>
                    <a:gd name="connsiteY13" fmla="*/ 267324 h 458384"/>
                    <a:gd name="connsiteX14" fmla="*/ 282261 w 457561"/>
                    <a:gd name="connsiteY14" fmla="*/ 262562 h 458384"/>
                    <a:gd name="connsiteX15" fmla="*/ 320361 w 457561"/>
                    <a:gd name="connsiteY15" fmla="*/ 172074 h 458384"/>
                    <a:gd name="connsiteX16" fmla="*/ 272736 w 457561"/>
                    <a:gd name="connsiteY16" fmla="*/ 100637 h 458384"/>
                    <a:gd name="connsiteX17" fmla="*/ 213205 w 457561"/>
                    <a:gd name="connsiteY17" fmla="*/ 93493 h 458384"/>
                    <a:gd name="connsiteX18" fmla="*/ 282261 w 457561"/>
                    <a:gd name="connsiteY18" fmla="*/ 131593 h 458384"/>
                    <a:gd name="connsiteX19" fmla="*/ 298930 w 457561"/>
                    <a:gd name="connsiteY19" fmla="*/ 195887 h 458384"/>
                    <a:gd name="connsiteX20" fmla="*/ 267973 w 457561"/>
                    <a:gd name="connsiteY20" fmla="*/ 238749 h 458384"/>
                    <a:gd name="connsiteX21" fmla="*/ 201298 w 457561"/>
                    <a:gd name="connsiteY21" fmla="*/ 260180 h 458384"/>
                    <a:gd name="connsiteX22" fmla="*/ 120336 w 457561"/>
                    <a:gd name="connsiteY22" fmla="*/ 203030 h 458384"/>
                    <a:gd name="connsiteX23" fmla="*/ 127480 w 457561"/>
                    <a:gd name="connsiteY23" fmla="*/ 100637 h 458384"/>
                    <a:gd name="connsiteX24" fmla="*/ 179867 w 457561"/>
                    <a:gd name="connsiteY24" fmla="*/ 19674 h 458384"/>
                    <a:gd name="connsiteX25" fmla="*/ 313217 w 457561"/>
                    <a:gd name="connsiteY25" fmla="*/ 33962 h 458384"/>
                    <a:gd name="connsiteX26" fmla="*/ 398942 w 457561"/>
                    <a:gd name="connsiteY26" fmla="*/ 105399 h 458384"/>
                    <a:gd name="connsiteX27" fmla="*/ 441805 w 457561"/>
                    <a:gd name="connsiteY27" fmla="*/ 231605 h 458384"/>
                    <a:gd name="connsiteX28" fmla="*/ 398942 w 457561"/>
                    <a:gd name="connsiteY28" fmla="*/ 353049 h 458384"/>
                    <a:gd name="connsiteX29" fmla="*/ 291786 w 457561"/>
                    <a:gd name="connsiteY29" fmla="*/ 438774 h 458384"/>
                    <a:gd name="connsiteX30" fmla="*/ 177486 w 457561"/>
                    <a:gd name="connsiteY30" fmla="*/ 431630 h 458384"/>
                    <a:gd name="connsiteX31" fmla="*/ 72711 w 457561"/>
                    <a:gd name="connsiteY31" fmla="*/ 384005 h 458384"/>
                    <a:gd name="connsiteX32" fmla="*/ 20323 w 457561"/>
                    <a:gd name="connsiteY32" fmla="*/ 248274 h 458384"/>
                    <a:gd name="connsiteX33" fmla="*/ 6036 w 457561"/>
                    <a:gd name="connsiteY33" fmla="*/ 74443 h 4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7561" h="458384">
                      <a:moveTo>
                        <a:pt x="6036" y="74443"/>
                      </a:moveTo>
                      <a:cubicBezTo>
                        <a:pt x="3655" y="79205"/>
                        <a:pt x="-6267" y="221683"/>
                        <a:pt x="6036" y="276849"/>
                      </a:cubicBezTo>
                      <a:cubicBezTo>
                        <a:pt x="18339" y="332015"/>
                        <a:pt x="44533" y="375275"/>
                        <a:pt x="79855" y="405437"/>
                      </a:cubicBezTo>
                      <a:cubicBezTo>
                        <a:pt x="115177" y="435599"/>
                        <a:pt x="173120" y="454252"/>
                        <a:pt x="217967" y="457824"/>
                      </a:cubicBezTo>
                      <a:cubicBezTo>
                        <a:pt x="262814" y="461396"/>
                        <a:pt x="312820" y="447505"/>
                        <a:pt x="348936" y="426868"/>
                      </a:cubicBezTo>
                      <a:cubicBezTo>
                        <a:pt x="385052" y="406231"/>
                        <a:pt x="416802" y="372496"/>
                        <a:pt x="434661" y="333999"/>
                      </a:cubicBezTo>
                      <a:cubicBezTo>
                        <a:pt x="452520" y="295502"/>
                        <a:pt x="461251" y="238353"/>
                        <a:pt x="456092" y="195887"/>
                      </a:cubicBezTo>
                      <a:cubicBezTo>
                        <a:pt x="450933" y="153421"/>
                        <a:pt x="428708" y="110558"/>
                        <a:pt x="403705" y="79205"/>
                      </a:cubicBezTo>
                      <a:cubicBezTo>
                        <a:pt x="378702" y="47852"/>
                        <a:pt x="340998" y="20071"/>
                        <a:pt x="306073" y="7768"/>
                      </a:cubicBezTo>
                      <a:cubicBezTo>
                        <a:pt x="271148" y="-4535"/>
                        <a:pt x="223127" y="228"/>
                        <a:pt x="194155" y="5387"/>
                      </a:cubicBezTo>
                      <a:cubicBezTo>
                        <a:pt x="165183" y="10546"/>
                        <a:pt x="148911" y="20071"/>
                        <a:pt x="132242" y="38724"/>
                      </a:cubicBezTo>
                      <a:cubicBezTo>
                        <a:pt x="115573" y="57377"/>
                        <a:pt x="98508" y="91111"/>
                        <a:pt x="94142" y="117305"/>
                      </a:cubicBezTo>
                      <a:cubicBezTo>
                        <a:pt x="89776" y="143499"/>
                        <a:pt x="91761" y="170884"/>
                        <a:pt x="106048" y="195887"/>
                      </a:cubicBezTo>
                      <a:cubicBezTo>
                        <a:pt x="120335" y="220890"/>
                        <a:pt x="150498" y="256212"/>
                        <a:pt x="179867" y="267324"/>
                      </a:cubicBezTo>
                      <a:cubicBezTo>
                        <a:pt x="209236" y="278436"/>
                        <a:pt x="258845" y="278437"/>
                        <a:pt x="282261" y="262562"/>
                      </a:cubicBezTo>
                      <a:cubicBezTo>
                        <a:pt x="305677" y="246687"/>
                        <a:pt x="321948" y="199061"/>
                        <a:pt x="320361" y="172074"/>
                      </a:cubicBezTo>
                      <a:cubicBezTo>
                        <a:pt x="318774" y="145087"/>
                        <a:pt x="290595" y="113734"/>
                        <a:pt x="272736" y="100637"/>
                      </a:cubicBezTo>
                      <a:cubicBezTo>
                        <a:pt x="254877" y="87540"/>
                        <a:pt x="211618" y="88334"/>
                        <a:pt x="213205" y="93493"/>
                      </a:cubicBezTo>
                      <a:cubicBezTo>
                        <a:pt x="214792" y="98652"/>
                        <a:pt x="267974" y="114527"/>
                        <a:pt x="282261" y="131593"/>
                      </a:cubicBezTo>
                      <a:cubicBezTo>
                        <a:pt x="296549" y="148659"/>
                        <a:pt x="301311" y="178028"/>
                        <a:pt x="298930" y="195887"/>
                      </a:cubicBezTo>
                      <a:cubicBezTo>
                        <a:pt x="296549" y="213746"/>
                        <a:pt x="284245" y="228034"/>
                        <a:pt x="267973" y="238749"/>
                      </a:cubicBezTo>
                      <a:cubicBezTo>
                        <a:pt x="251701" y="249464"/>
                        <a:pt x="225904" y="266133"/>
                        <a:pt x="201298" y="260180"/>
                      </a:cubicBezTo>
                      <a:cubicBezTo>
                        <a:pt x="176692" y="254227"/>
                        <a:pt x="132639" y="229620"/>
                        <a:pt x="120336" y="203030"/>
                      </a:cubicBezTo>
                      <a:cubicBezTo>
                        <a:pt x="108033" y="176440"/>
                        <a:pt x="117558" y="131196"/>
                        <a:pt x="127480" y="100637"/>
                      </a:cubicBezTo>
                      <a:cubicBezTo>
                        <a:pt x="137402" y="70078"/>
                        <a:pt x="148911" y="30786"/>
                        <a:pt x="179867" y="19674"/>
                      </a:cubicBezTo>
                      <a:cubicBezTo>
                        <a:pt x="210823" y="8562"/>
                        <a:pt x="276705" y="19675"/>
                        <a:pt x="313217" y="33962"/>
                      </a:cubicBezTo>
                      <a:cubicBezTo>
                        <a:pt x="349729" y="48249"/>
                        <a:pt x="377511" y="72459"/>
                        <a:pt x="398942" y="105399"/>
                      </a:cubicBezTo>
                      <a:cubicBezTo>
                        <a:pt x="420373" y="138339"/>
                        <a:pt x="441805" y="190330"/>
                        <a:pt x="441805" y="231605"/>
                      </a:cubicBezTo>
                      <a:cubicBezTo>
                        <a:pt x="441805" y="272880"/>
                        <a:pt x="423945" y="318521"/>
                        <a:pt x="398942" y="353049"/>
                      </a:cubicBezTo>
                      <a:cubicBezTo>
                        <a:pt x="373939" y="387577"/>
                        <a:pt x="328695" y="425677"/>
                        <a:pt x="291786" y="438774"/>
                      </a:cubicBezTo>
                      <a:cubicBezTo>
                        <a:pt x="254877" y="451871"/>
                        <a:pt x="213998" y="440758"/>
                        <a:pt x="177486" y="431630"/>
                      </a:cubicBezTo>
                      <a:cubicBezTo>
                        <a:pt x="140974" y="422502"/>
                        <a:pt x="98905" y="414564"/>
                        <a:pt x="72711" y="384005"/>
                      </a:cubicBezTo>
                      <a:cubicBezTo>
                        <a:pt x="46517" y="353446"/>
                        <a:pt x="30642" y="298280"/>
                        <a:pt x="20323" y="248274"/>
                      </a:cubicBezTo>
                      <a:cubicBezTo>
                        <a:pt x="10004" y="198268"/>
                        <a:pt x="8417" y="69681"/>
                        <a:pt x="6036" y="74443"/>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76">
                  <a:extLst>
                    <a:ext uri="{FF2B5EF4-FFF2-40B4-BE49-F238E27FC236}">
                      <a16:creationId xmlns:a16="http://schemas.microsoft.com/office/drawing/2014/main" id="{EE32DA8E-B732-4669-B3DF-B4E6AB7CA674}"/>
                    </a:ext>
                  </a:extLst>
                </p:cNvPr>
                <p:cNvSpPr/>
                <p:nvPr/>
              </p:nvSpPr>
              <p:spPr>
                <a:xfrm>
                  <a:off x="4985123" y="4765174"/>
                  <a:ext cx="455120" cy="458384"/>
                </a:xfrm>
                <a:custGeom>
                  <a:avLst/>
                  <a:gdLst>
                    <a:gd name="connsiteX0" fmla="*/ 6036 w 457561"/>
                    <a:gd name="connsiteY0" fmla="*/ 74443 h 458384"/>
                    <a:gd name="connsiteX1" fmla="*/ 6036 w 457561"/>
                    <a:gd name="connsiteY1" fmla="*/ 276849 h 458384"/>
                    <a:gd name="connsiteX2" fmla="*/ 79855 w 457561"/>
                    <a:gd name="connsiteY2" fmla="*/ 405437 h 458384"/>
                    <a:gd name="connsiteX3" fmla="*/ 217967 w 457561"/>
                    <a:gd name="connsiteY3" fmla="*/ 457824 h 458384"/>
                    <a:gd name="connsiteX4" fmla="*/ 348936 w 457561"/>
                    <a:gd name="connsiteY4" fmla="*/ 426868 h 458384"/>
                    <a:gd name="connsiteX5" fmla="*/ 434661 w 457561"/>
                    <a:gd name="connsiteY5" fmla="*/ 333999 h 458384"/>
                    <a:gd name="connsiteX6" fmla="*/ 456092 w 457561"/>
                    <a:gd name="connsiteY6" fmla="*/ 195887 h 458384"/>
                    <a:gd name="connsiteX7" fmla="*/ 403705 w 457561"/>
                    <a:gd name="connsiteY7" fmla="*/ 79205 h 458384"/>
                    <a:gd name="connsiteX8" fmla="*/ 306073 w 457561"/>
                    <a:gd name="connsiteY8" fmla="*/ 7768 h 458384"/>
                    <a:gd name="connsiteX9" fmla="*/ 194155 w 457561"/>
                    <a:gd name="connsiteY9" fmla="*/ 5387 h 458384"/>
                    <a:gd name="connsiteX10" fmla="*/ 132242 w 457561"/>
                    <a:gd name="connsiteY10" fmla="*/ 38724 h 458384"/>
                    <a:gd name="connsiteX11" fmla="*/ 94142 w 457561"/>
                    <a:gd name="connsiteY11" fmla="*/ 117305 h 458384"/>
                    <a:gd name="connsiteX12" fmla="*/ 106048 w 457561"/>
                    <a:gd name="connsiteY12" fmla="*/ 195887 h 458384"/>
                    <a:gd name="connsiteX13" fmla="*/ 179867 w 457561"/>
                    <a:gd name="connsiteY13" fmla="*/ 267324 h 458384"/>
                    <a:gd name="connsiteX14" fmla="*/ 282261 w 457561"/>
                    <a:gd name="connsiteY14" fmla="*/ 262562 h 458384"/>
                    <a:gd name="connsiteX15" fmla="*/ 320361 w 457561"/>
                    <a:gd name="connsiteY15" fmla="*/ 172074 h 458384"/>
                    <a:gd name="connsiteX16" fmla="*/ 272736 w 457561"/>
                    <a:gd name="connsiteY16" fmla="*/ 100637 h 458384"/>
                    <a:gd name="connsiteX17" fmla="*/ 213205 w 457561"/>
                    <a:gd name="connsiteY17" fmla="*/ 93493 h 458384"/>
                    <a:gd name="connsiteX18" fmla="*/ 282261 w 457561"/>
                    <a:gd name="connsiteY18" fmla="*/ 131593 h 458384"/>
                    <a:gd name="connsiteX19" fmla="*/ 298930 w 457561"/>
                    <a:gd name="connsiteY19" fmla="*/ 195887 h 458384"/>
                    <a:gd name="connsiteX20" fmla="*/ 267973 w 457561"/>
                    <a:gd name="connsiteY20" fmla="*/ 238749 h 458384"/>
                    <a:gd name="connsiteX21" fmla="*/ 201298 w 457561"/>
                    <a:gd name="connsiteY21" fmla="*/ 260180 h 458384"/>
                    <a:gd name="connsiteX22" fmla="*/ 120336 w 457561"/>
                    <a:gd name="connsiteY22" fmla="*/ 203030 h 458384"/>
                    <a:gd name="connsiteX23" fmla="*/ 127480 w 457561"/>
                    <a:gd name="connsiteY23" fmla="*/ 100637 h 458384"/>
                    <a:gd name="connsiteX24" fmla="*/ 179867 w 457561"/>
                    <a:gd name="connsiteY24" fmla="*/ 19674 h 458384"/>
                    <a:gd name="connsiteX25" fmla="*/ 313217 w 457561"/>
                    <a:gd name="connsiteY25" fmla="*/ 33962 h 458384"/>
                    <a:gd name="connsiteX26" fmla="*/ 398942 w 457561"/>
                    <a:gd name="connsiteY26" fmla="*/ 105399 h 458384"/>
                    <a:gd name="connsiteX27" fmla="*/ 441805 w 457561"/>
                    <a:gd name="connsiteY27" fmla="*/ 231605 h 458384"/>
                    <a:gd name="connsiteX28" fmla="*/ 398942 w 457561"/>
                    <a:gd name="connsiteY28" fmla="*/ 353049 h 458384"/>
                    <a:gd name="connsiteX29" fmla="*/ 291786 w 457561"/>
                    <a:gd name="connsiteY29" fmla="*/ 438774 h 458384"/>
                    <a:gd name="connsiteX30" fmla="*/ 177486 w 457561"/>
                    <a:gd name="connsiteY30" fmla="*/ 431630 h 458384"/>
                    <a:gd name="connsiteX31" fmla="*/ 72711 w 457561"/>
                    <a:gd name="connsiteY31" fmla="*/ 384005 h 458384"/>
                    <a:gd name="connsiteX32" fmla="*/ 20323 w 457561"/>
                    <a:gd name="connsiteY32" fmla="*/ 248274 h 458384"/>
                    <a:gd name="connsiteX33" fmla="*/ 6036 w 457561"/>
                    <a:gd name="connsiteY33" fmla="*/ 74443 h 458384"/>
                    <a:gd name="connsiteX0" fmla="*/ 12921 w 454921"/>
                    <a:gd name="connsiteY0" fmla="*/ 53011 h 458384"/>
                    <a:gd name="connsiteX1" fmla="*/ 3396 w 454921"/>
                    <a:gd name="connsiteY1" fmla="*/ 276849 h 458384"/>
                    <a:gd name="connsiteX2" fmla="*/ 77215 w 454921"/>
                    <a:gd name="connsiteY2" fmla="*/ 405437 h 458384"/>
                    <a:gd name="connsiteX3" fmla="*/ 215327 w 454921"/>
                    <a:gd name="connsiteY3" fmla="*/ 457824 h 458384"/>
                    <a:gd name="connsiteX4" fmla="*/ 346296 w 454921"/>
                    <a:gd name="connsiteY4" fmla="*/ 426868 h 458384"/>
                    <a:gd name="connsiteX5" fmla="*/ 432021 w 454921"/>
                    <a:gd name="connsiteY5" fmla="*/ 333999 h 458384"/>
                    <a:gd name="connsiteX6" fmla="*/ 453452 w 454921"/>
                    <a:gd name="connsiteY6" fmla="*/ 195887 h 458384"/>
                    <a:gd name="connsiteX7" fmla="*/ 401065 w 454921"/>
                    <a:gd name="connsiteY7" fmla="*/ 79205 h 458384"/>
                    <a:gd name="connsiteX8" fmla="*/ 303433 w 454921"/>
                    <a:gd name="connsiteY8" fmla="*/ 7768 h 458384"/>
                    <a:gd name="connsiteX9" fmla="*/ 191515 w 454921"/>
                    <a:gd name="connsiteY9" fmla="*/ 5387 h 458384"/>
                    <a:gd name="connsiteX10" fmla="*/ 129602 w 454921"/>
                    <a:gd name="connsiteY10" fmla="*/ 38724 h 458384"/>
                    <a:gd name="connsiteX11" fmla="*/ 91502 w 454921"/>
                    <a:gd name="connsiteY11" fmla="*/ 117305 h 458384"/>
                    <a:gd name="connsiteX12" fmla="*/ 103408 w 454921"/>
                    <a:gd name="connsiteY12" fmla="*/ 195887 h 458384"/>
                    <a:gd name="connsiteX13" fmla="*/ 177227 w 454921"/>
                    <a:gd name="connsiteY13" fmla="*/ 267324 h 458384"/>
                    <a:gd name="connsiteX14" fmla="*/ 279621 w 454921"/>
                    <a:gd name="connsiteY14" fmla="*/ 262562 h 458384"/>
                    <a:gd name="connsiteX15" fmla="*/ 317721 w 454921"/>
                    <a:gd name="connsiteY15" fmla="*/ 172074 h 458384"/>
                    <a:gd name="connsiteX16" fmla="*/ 270096 w 454921"/>
                    <a:gd name="connsiteY16" fmla="*/ 100637 h 458384"/>
                    <a:gd name="connsiteX17" fmla="*/ 210565 w 454921"/>
                    <a:gd name="connsiteY17" fmla="*/ 93493 h 458384"/>
                    <a:gd name="connsiteX18" fmla="*/ 279621 w 454921"/>
                    <a:gd name="connsiteY18" fmla="*/ 131593 h 458384"/>
                    <a:gd name="connsiteX19" fmla="*/ 296290 w 454921"/>
                    <a:gd name="connsiteY19" fmla="*/ 195887 h 458384"/>
                    <a:gd name="connsiteX20" fmla="*/ 265333 w 454921"/>
                    <a:gd name="connsiteY20" fmla="*/ 238749 h 458384"/>
                    <a:gd name="connsiteX21" fmla="*/ 198658 w 454921"/>
                    <a:gd name="connsiteY21" fmla="*/ 260180 h 458384"/>
                    <a:gd name="connsiteX22" fmla="*/ 117696 w 454921"/>
                    <a:gd name="connsiteY22" fmla="*/ 203030 h 458384"/>
                    <a:gd name="connsiteX23" fmla="*/ 124840 w 454921"/>
                    <a:gd name="connsiteY23" fmla="*/ 100637 h 458384"/>
                    <a:gd name="connsiteX24" fmla="*/ 177227 w 454921"/>
                    <a:gd name="connsiteY24" fmla="*/ 19674 h 458384"/>
                    <a:gd name="connsiteX25" fmla="*/ 310577 w 454921"/>
                    <a:gd name="connsiteY25" fmla="*/ 33962 h 458384"/>
                    <a:gd name="connsiteX26" fmla="*/ 396302 w 454921"/>
                    <a:gd name="connsiteY26" fmla="*/ 105399 h 458384"/>
                    <a:gd name="connsiteX27" fmla="*/ 439165 w 454921"/>
                    <a:gd name="connsiteY27" fmla="*/ 231605 h 458384"/>
                    <a:gd name="connsiteX28" fmla="*/ 396302 w 454921"/>
                    <a:gd name="connsiteY28" fmla="*/ 353049 h 458384"/>
                    <a:gd name="connsiteX29" fmla="*/ 289146 w 454921"/>
                    <a:gd name="connsiteY29" fmla="*/ 438774 h 458384"/>
                    <a:gd name="connsiteX30" fmla="*/ 174846 w 454921"/>
                    <a:gd name="connsiteY30" fmla="*/ 431630 h 458384"/>
                    <a:gd name="connsiteX31" fmla="*/ 70071 w 454921"/>
                    <a:gd name="connsiteY31" fmla="*/ 384005 h 458384"/>
                    <a:gd name="connsiteX32" fmla="*/ 17683 w 454921"/>
                    <a:gd name="connsiteY32" fmla="*/ 248274 h 458384"/>
                    <a:gd name="connsiteX33" fmla="*/ 12921 w 454921"/>
                    <a:gd name="connsiteY33" fmla="*/ 53011 h 458384"/>
                    <a:gd name="connsiteX0" fmla="*/ 13120 w 455120"/>
                    <a:gd name="connsiteY0" fmla="*/ 53011 h 458384"/>
                    <a:gd name="connsiteX1" fmla="*/ 3595 w 455120"/>
                    <a:gd name="connsiteY1" fmla="*/ 276849 h 458384"/>
                    <a:gd name="connsiteX2" fmla="*/ 77414 w 455120"/>
                    <a:gd name="connsiteY2" fmla="*/ 405437 h 458384"/>
                    <a:gd name="connsiteX3" fmla="*/ 215526 w 455120"/>
                    <a:gd name="connsiteY3" fmla="*/ 457824 h 458384"/>
                    <a:gd name="connsiteX4" fmla="*/ 346495 w 455120"/>
                    <a:gd name="connsiteY4" fmla="*/ 426868 h 458384"/>
                    <a:gd name="connsiteX5" fmla="*/ 432220 w 455120"/>
                    <a:gd name="connsiteY5" fmla="*/ 333999 h 458384"/>
                    <a:gd name="connsiteX6" fmla="*/ 453651 w 455120"/>
                    <a:gd name="connsiteY6" fmla="*/ 195887 h 458384"/>
                    <a:gd name="connsiteX7" fmla="*/ 401264 w 455120"/>
                    <a:gd name="connsiteY7" fmla="*/ 79205 h 458384"/>
                    <a:gd name="connsiteX8" fmla="*/ 303632 w 455120"/>
                    <a:gd name="connsiteY8" fmla="*/ 7768 h 458384"/>
                    <a:gd name="connsiteX9" fmla="*/ 191714 w 455120"/>
                    <a:gd name="connsiteY9" fmla="*/ 5387 h 458384"/>
                    <a:gd name="connsiteX10" fmla="*/ 129801 w 455120"/>
                    <a:gd name="connsiteY10" fmla="*/ 38724 h 458384"/>
                    <a:gd name="connsiteX11" fmla="*/ 91701 w 455120"/>
                    <a:gd name="connsiteY11" fmla="*/ 117305 h 458384"/>
                    <a:gd name="connsiteX12" fmla="*/ 103607 w 455120"/>
                    <a:gd name="connsiteY12" fmla="*/ 195887 h 458384"/>
                    <a:gd name="connsiteX13" fmla="*/ 177426 w 455120"/>
                    <a:gd name="connsiteY13" fmla="*/ 267324 h 458384"/>
                    <a:gd name="connsiteX14" fmla="*/ 279820 w 455120"/>
                    <a:gd name="connsiteY14" fmla="*/ 262562 h 458384"/>
                    <a:gd name="connsiteX15" fmla="*/ 317920 w 455120"/>
                    <a:gd name="connsiteY15" fmla="*/ 172074 h 458384"/>
                    <a:gd name="connsiteX16" fmla="*/ 270295 w 455120"/>
                    <a:gd name="connsiteY16" fmla="*/ 100637 h 458384"/>
                    <a:gd name="connsiteX17" fmla="*/ 210764 w 455120"/>
                    <a:gd name="connsiteY17" fmla="*/ 93493 h 458384"/>
                    <a:gd name="connsiteX18" fmla="*/ 279820 w 455120"/>
                    <a:gd name="connsiteY18" fmla="*/ 131593 h 458384"/>
                    <a:gd name="connsiteX19" fmla="*/ 296489 w 455120"/>
                    <a:gd name="connsiteY19" fmla="*/ 195887 h 458384"/>
                    <a:gd name="connsiteX20" fmla="*/ 265532 w 455120"/>
                    <a:gd name="connsiteY20" fmla="*/ 238749 h 458384"/>
                    <a:gd name="connsiteX21" fmla="*/ 198857 w 455120"/>
                    <a:gd name="connsiteY21" fmla="*/ 260180 h 458384"/>
                    <a:gd name="connsiteX22" fmla="*/ 117895 w 455120"/>
                    <a:gd name="connsiteY22" fmla="*/ 203030 h 458384"/>
                    <a:gd name="connsiteX23" fmla="*/ 125039 w 455120"/>
                    <a:gd name="connsiteY23" fmla="*/ 100637 h 458384"/>
                    <a:gd name="connsiteX24" fmla="*/ 177426 w 455120"/>
                    <a:gd name="connsiteY24" fmla="*/ 19674 h 458384"/>
                    <a:gd name="connsiteX25" fmla="*/ 310776 w 455120"/>
                    <a:gd name="connsiteY25" fmla="*/ 33962 h 458384"/>
                    <a:gd name="connsiteX26" fmla="*/ 396501 w 455120"/>
                    <a:gd name="connsiteY26" fmla="*/ 105399 h 458384"/>
                    <a:gd name="connsiteX27" fmla="*/ 439364 w 455120"/>
                    <a:gd name="connsiteY27" fmla="*/ 231605 h 458384"/>
                    <a:gd name="connsiteX28" fmla="*/ 396501 w 455120"/>
                    <a:gd name="connsiteY28" fmla="*/ 353049 h 458384"/>
                    <a:gd name="connsiteX29" fmla="*/ 289345 w 455120"/>
                    <a:gd name="connsiteY29" fmla="*/ 438774 h 458384"/>
                    <a:gd name="connsiteX30" fmla="*/ 175045 w 455120"/>
                    <a:gd name="connsiteY30" fmla="*/ 431630 h 458384"/>
                    <a:gd name="connsiteX31" fmla="*/ 70270 w 455120"/>
                    <a:gd name="connsiteY31" fmla="*/ 384005 h 458384"/>
                    <a:gd name="connsiteX32" fmla="*/ 17882 w 455120"/>
                    <a:gd name="connsiteY32" fmla="*/ 248274 h 458384"/>
                    <a:gd name="connsiteX33" fmla="*/ 27405 w 455120"/>
                    <a:gd name="connsiteY33" fmla="*/ 161637 h 458384"/>
                    <a:gd name="connsiteX34" fmla="*/ 13120 w 455120"/>
                    <a:gd name="connsiteY34" fmla="*/ 53011 h 4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55120" h="458384">
                      <a:moveTo>
                        <a:pt x="13120" y="53011"/>
                      </a:moveTo>
                      <a:cubicBezTo>
                        <a:pt x="9152" y="72213"/>
                        <a:pt x="-7121" y="218111"/>
                        <a:pt x="3595" y="276849"/>
                      </a:cubicBezTo>
                      <a:cubicBezTo>
                        <a:pt x="14311" y="335587"/>
                        <a:pt x="42092" y="375275"/>
                        <a:pt x="77414" y="405437"/>
                      </a:cubicBezTo>
                      <a:cubicBezTo>
                        <a:pt x="112736" y="435599"/>
                        <a:pt x="170679" y="454252"/>
                        <a:pt x="215526" y="457824"/>
                      </a:cubicBezTo>
                      <a:cubicBezTo>
                        <a:pt x="260373" y="461396"/>
                        <a:pt x="310379" y="447505"/>
                        <a:pt x="346495" y="426868"/>
                      </a:cubicBezTo>
                      <a:cubicBezTo>
                        <a:pt x="382611" y="406231"/>
                        <a:pt x="414361" y="372496"/>
                        <a:pt x="432220" y="333999"/>
                      </a:cubicBezTo>
                      <a:cubicBezTo>
                        <a:pt x="450079" y="295502"/>
                        <a:pt x="458810" y="238353"/>
                        <a:pt x="453651" y="195887"/>
                      </a:cubicBezTo>
                      <a:cubicBezTo>
                        <a:pt x="448492" y="153421"/>
                        <a:pt x="426267" y="110558"/>
                        <a:pt x="401264" y="79205"/>
                      </a:cubicBezTo>
                      <a:cubicBezTo>
                        <a:pt x="376261" y="47852"/>
                        <a:pt x="338557" y="20071"/>
                        <a:pt x="303632" y="7768"/>
                      </a:cubicBezTo>
                      <a:cubicBezTo>
                        <a:pt x="268707" y="-4535"/>
                        <a:pt x="220686" y="228"/>
                        <a:pt x="191714" y="5387"/>
                      </a:cubicBezTo>
                      <a:cubicBezTo>
                        <a:pt x="162742" y="10546"/>
                        <a:pt x="146470" y="20071"/>
                        <a:pt x="129801" y="38724"/>
                      </a:cubicBezTo>
                      <a:cubicBezTo>
                        <a:pt x="113132" y="57377"/>
                        <a:pt x="96067" y="91111"/>
                        <a:pt x="91701" y="117305"/>
                      </a:cubicBezTo>
                      <a:cubicBezTo>
                        <a:pt x="87335" y="143499"/>
                        <a:pt x="89320" y="170884"/>
                        <a:pt x="103607" y="195887"/>
                      </a:cubicBezTo>
                      <a:cubicBezTo>
                        <a:pt x="117894" y="220890"/>
                        <a:pt x="148057" y="256212"/>
                        <a:pt x="177426" y="267324"/>
                      </a:cubicBezTo>
                      <a:cubicBezTo>
                        <a:pt x="206795" y="278436"/>
                        <a:pt x="256404" y="278437"/>
                        <a:pt x="279820" y="262562"/>
                      </a:cubicBezTo>
                      <a:cubicBezTo>
                        <a:pt x="303236" y="246687"/>
                        <a:pt x="319507" y="199061"/>
                        <a:pt x="317920" y="172074"/>
                      </a:cubicBezTo>
                      <a:cubicBezTo>
                        <a:pt x="316333" y="145087"/>
                        <a:pt x="288154" y="113734"/>
                        <a:pt x="270295" y="100637"/>
                      </a:cubicBezTo>
                      <a:cubicBezTo>
                        <a:pt x="252436" y="87540"/>
                        <a:pt x="209177" y="88334"/>
                        <a:pt x="210764" y="93493"/>
                      </a:cubicBezTo>
                      <a:cubicBezTo>
                        <a:pt x="212351" y="98652"/>
                        <a:pt x="265533" y="114527"/>
                        <a:pt x="279820" y="131593"/>
                      </a:cubicBezTo>
                      <a:cubicBezTo>
                        <a:pt x="294108" y="148659"/>
                        <a:pt x="298870" y="178028"/>
                        <a:pt x="296489" y="195887"/>
                      </a:cubicBezTo>
                      <a:cubicBezTo>
                        <a:pt x="294108" y="213746"/>
                        <a:pt x="281804" y="228034"/>
                        <a:pt x="265532" y="238749"/>
                      </a:cubicBezTo>
                      <a:cubicBezTo>
                        <a:pt x="249260" y="249464"/>
                        <a:pt x="223463" y="266133"/>
                        <a:pt x="198857" y="260180"/>
                      </a:cubicBezTo>
                      <a:cubicBezTo>
                        <a:pt x="174251" y="254227"/>
                        <a:pt x="130198" y="229620"/>
                        <a:pt x="117895" y="203030"/>
                      </a:cubicBezTo>
                      <a:cubicBezTo>
                        <a:pt x="105592" y="176440"/>
                        <a:pt x="115117" y="131196"/>
                        <a:pt x="125039" y="100637"/>
                      </a:cubicBezTo>
                      <a:cubicBezTo>
                        <a:pt x="134961" y="70078"/>
                        <a:pt x="146470" y="30786"/>
                        <a:pt x="177426" y="19674"/>
                      </a:cubicBezTo>
                      <a:cubicBezTo>
                        <a:pt x="208382" y="8562"/>
                        <a:pt x="274264" y="19675"/>
                        <a:pt x="310776" y="33962"/>
                      </a:cubicBezTo>
                      <a:cubicBezTo>
                        <a:pt x="347288" y="48249"/>
                        <a:pt x="375070" y="72459"/>
                        <a:pt x="396501" y="105399"/>
                      </a:cubicBezTo>
                      <a:cubicBezTo>
                        <a:pt x="417932" y="138339"/>
                        <a:pt x="439364" y="190330"/>
                        <a:pt x="439364" y="231605"/>
                      </a:cubicBezTo>
                      <a:cubicBezTo>
                        <a:pt x="439364" y="272880"/>
                        <a:pt x="421504" y="318521"/>
                        <a:pt x="396501" y="353049"/>
                      </a:cubicBezTo>
                      <a:cubicBezTo>
                        <a:pt x="371498" y="387577"/>
                        <a:pt x="326254" y="425677"/>
                        <a:pt x="289345" y="438774"/>
                      </a:cubicBezTo>
                      <a:cubicBezTo>
                        <a:pt x="252436" y="451871"/>
                        <a:pt x="211557" y="440758"/>
                        <a:pt x="175045" y="431630"/>
                      </a:cubicBezTo>
                      <a:cubicBezTo>
                        <a:pt x="138533" y="422502"/>
                        <a:pt x="96464" y="414564"/>
                        <a:pt x="70270" y="384005"/>
                      </a:cubicBezTo>
                      <a:cubicBezTo>
                        <a:pt x="44076" y="353446"/>
                        <a:pt x="25026" y="285335"/>
                        <a:pt x="17882" y="248274"/>
                      </a:cubicBezTo>
                      <a:cubicBezTo>
                        <a:pt x="10738" y="211213"/>
                        <a:pt x="28199" y="194181"/>
                        <a:pt x="27405" y="161637"/>
                      </a:cubicBezTo>
                      <a:cubicBezTo>
                        <a:pt x="26611" y="129093"/>
                        <a:pt x="17088" y="33809"/>
                        <a:pt x="13120" y="53011"/>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77">
                  <a:extLst>
                    <a:ext uri="{FF2B5EF4-FFF2-40B4-BE49-F238E27FC236}">
                      <a16:creationId xmlns:a16="http://schemas.microsoft.com/office/drawing/2014/main" id="{BEE1E976-0A5D-41E5-91FA-5E48347B59C7}"/>
                    </a:ext>
                  </a:extLst>
                </p:cNvPr>
                <p:cNvSpPr/>
                <p:nvPr/>
              </p:nvSpPr>
              <p:spPr>
                <a:xfrm>
                  <a:off x="4656281" y="5071444"/>
                  <a:ext cx="457561" cy="458384"/>
                </a:xfrm>
                <a:custGeom>
                  <a:avLst/>
                  <a:gdLst>
                    <a:gd name="connsiteX0" fmla="*/ 6036 w 457561"/>
                    <a:gd name="connsiteY0" fmla="*/ 74443 h 458384"/>
                    <a:gd name="connsiteX1" fmla="*/ 6036 w 457561"/>
                    <a:gd name="connsiteY1" fmla="*/ 276849 h 458384"/>
                    <a:gd name="connsiteX2" fmla="*/ 79855 w 457561"/>
                    <a:gd name="connsiteY2" fmla="*/ 405437 h 458384"/>
                    <a:gd name="connsiteX3" fmla="*/ 217967 w 457561"/>
                    <a:gd name="connsiteY3" fmla="*/ 457824 h 458384"/>
                    <a:gd name="connsiteX4" fmla="*/ 348936 w 457561"/>
                    <a:gd name="connsiteY4" fmla="*/ 426868 h 458384"/>
                    <a:gd name="connsiteX5" fmla="*/ 434661 w 457561"/>
                    <a:gd name="connsiteY5" fmla="*/ 333999 h 458384"/>
                    <a:gd name="connsiteX6" fmla="*/ 456092 w 457561"/>
                    <a:gd name="connsiteY6" fmla="*/ 195887 h 458384"/>
                    <a:gd name="connsiteX7" fmla="*/ 403705 w 457561"/>
                    <a:gd name="connsiteY7" fmla="*/ 79205 h 458384"/>
                    <a:gd name="connsiteX8" fmla="*/ 306073 w 457561"/>
                    <a:gd name="connsiteY8" fmla="*/ 7768 h 458384"/>
                    <a:gd name="connsiteX9" fmla="*/ 194155 w 457561"/>
                    <a:gd name="connsiteY9" fmla="*/ 5387 h 458384"/>
                    <a:gd name="connsiteX10" fmla="*/ 132242 w 457561"/>
                    <a:gd name="connsiteY10" fmla="*/ 38724 h 458384"/>
                    <a:gd name="connsiteX11" fmla="*/ 94142 w 457561"/>
                    <a:gd name="connsiteY11" fmla="*/ 117305 h 458384"/>
                    <a:gd name="connsiteX12" fmla="*/ 106048 w 457561"/>
                    <a:gd name="connsiteY12" fmla="*/ 195887 h 458384"/>
                    <a:gd name="connsiteX13" fmla="*/ 179867 w 457561"/>
                    <a:gd name="connsiteY13" fmla="*/ 267324 h 458384"/>
                    <a:gd name="connsiteX14" fmla="*/ 282261 w 457561"/>
                    <a:gd name="connsiteY14" fmla="*/ 262562 h 458384"/>
                    <a:gd name="connsiteX15" fmla="*/ 320361 w 457561"/>
                    <a:gd name="connsiteY15" fmla="*/ 172074 h 458384"/>
                    <a:gd name="connsiteX16" fmla="*/ 272736 w 457561"/>
                    <a:gd name="connsiteY16" fmla="*/ 100637 h 458384"/>
                    <a:gd name="connsiteX17" fmla="*/ 213205 w 457561"/>
                    <a:gd name="connsiteY17" fmla="*/ 93493 h 458384"/>
                    <a:gd name="connsiteX18" fmla="*/ 282261 w 457561"/>
                    <a:gd name="connsiteY18" fmla="*/ 131593 h 458384"/>
                    <a:gd name="connsiteX19" fmla="*/ 298930 w 457561"/>
                    <a:gd name="connsiteY19" fmla="*/ 195887 h 458384"/>
                    <a:gd name="connsiteX20" fmla="*/ 267973 w 457561"/>
                    <a:gd name="connsiteY20" fmla="*/ 238749 h 458384"/>
                    <a:gd name="connsiteX21" fmla="*/ 201298 w 457561"/>
                    <a:gd name="connsiteY21" fmla="*/ 260180 h 458384"/>
                    <a:gd name="connsiteX22" fmla="*/ 120336 w 457561"/>
                    <a:gd name="connsiteY22" fmla="*/ 203030 h 458384"/>
                    <a:gd name="connsiteX23" fmla="*/ 127480 w 457561"/>
                    <a:gd name="connsiteY23" fmla="*/ 100637 h 458384"/>
                    <a:gd name="connsiteX24" fmla="*/ 179867 w 457561"/>
                    <a:gd name="connsiteY24" fmla="*/ 19674 h 458384"/>
                    <a:gd name="connsiteX25" fmla="*/ 313217 w 457561"/>
                    <a:gd name="connsiteY25" fmla="*/ 33962 h 458384"/>
                    <a:gd name="connsiteX26" fmla="*/ 398942 w 457561"/>
                    <a:gd name="connsiteY26" fmla="*/ 105399 h 458384"/>
                    <a:gd name="connsiteX27" fmla="*/ 441805 w 457561"/>
                    <a:gd name="connsiteY27" fmla="*/ 231605 h 458384"/>
                    <a:gd name="connsiteX28" fmla="*/ 398942 w 457561"/>
                    <a:gd name="connsiteY28" fmla="*/ 353049 h 458384"/>
                    <a:gd name="connsiteX29" fmla="*/ 291786 w 457561"/>
                    <a:gd name="connsiteY29" fmla="*/ 438774 h 458384"/>
                    <a:gd name="connsiteX30" fmla="*/ 177486 w 457561"/>
                    <a:gd name="connsiteY30" fmla="*/ 431630 h 458384"/>
                    <a:gd name="connsiteX31" fmla="*/ 72711 w 457561"/>
                    <a:gd name="connsiteY31" fmla="*/ 384005 h 458384"/>
                    <a:gd name="connsiteX32" fmla="*/ 20323 w 457561"/>
                    <a:gd name="connsiteY32" fmla="*/ 248274 h 458384"/>
                    <a:gd name="connsiteX33" fmla="*/ 6036 w 457561"/>
                    <a:gd name="connsiteY33" fmla="*/ 74443 h 4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7561" h="458384">
                      <a:moveTo>
                        <a:pt x="6036" y="74443"/>
                      </a:moveTo>
                      <a:cubicBezTo>
                        <a:pt x="3655" y="79205"/>
                        <a:pt x="-6267" y="221683"/>
                        <a:pt x="6036" y="276849"/>
                      </a:cubicBezTo>
                      <a:cubicBezTo>
                        <a:pt x="18339" y="332015"/>
                        <a:pt x="44533" y="375275"/>
                        <a:pt x="79855" y="405437"/>
                      </a:cubicBezTo>
                      <a:cubicBezTo>
                        <a:pt x="115177" y="435599"/>
                        <a:pt x="173120" y="454252"/>
                        <a:pt x="217967" y="457824"/>
                      </a:cubicBezTo>
                      <a:cubicBezTo>
                        <a:pt x="262814" y="461396"/>
                        <a:pt x="312820" y="447505"/>
                        <a:pt x="348936" y="426868"/>
                      </a:cubicBezTo>
                      <a:cubicBezTo>
                        <a:pt x="385052" y="406231"/>
                        <a:pt x="416802" y="372496"/>
                        <a:pt x="434661" y="333999"/>
                      </a:cubicBezTo>
                      <a:cubicBezTo>
                        <a:pt x="452520" y="295502"/>
                        <a:pt x="461251" y="238353"/>
                        <a:pt x="456092" y="195887"/>
                      </a:cubicBezTo>
                      <a:cubicBezTo>
                        <a:pt x="450933" y="153421"/>
                        <a:pt x="428708" y="110558"/>
                        <a:pt x="403705" y="79205"/>
                      </a:cubicBezTo>
                      <a:cubicBezTo>
                        <a:pt x="378702" y="47852"/>
                        <a:pt x="340998" y="20071"/>
                        <a:pt x="306073" y="7768"/>
                      </a:cubicBezTo>
                      <a:cubicBezTo>
                        <a:pt x="271148" y="-4535"/>
                        <a:pt x="223127" y="228"/>
                        <a:pt x="194155" y="5387"/>
                      </a:cubicBezTo>
                      <a:cubicBezTo>
                        <a:pt x="165183" y="10546"/>
                        <a:pt x="148911" y="20071"/>
                        <a:pt x="132242" y="38724"/>
                      </a:cubicBezTo>
                      <a:cubicBezTo>
                        <a:pt x="115573" y="57377"/>
                        <a:pt x="98508" y="91111"/>
                        <a:pt x="94142" y="117305"/>
                      </a:cubicBezTo>
                      <a:cubicBezTo>
                        <a:pt x="89776" y="143499"/>
                        <a:pt x="91761" y="170884"/>
                        <a:pt x="106048" y="195887"/>
                      </a:cubicBezTo>
                      <a:cubicBezTo>
                        <a:pt x="120335" y="220890"/>
                        <a:pt x="150498" y="256212"/>
                        <a:pt x="179867" y="267324"/>
                      </a:cubicBezTo>
                      <a:cubicBezTo>
                        <a:pt x="209236" y="278436"/>
                        <a:pt x="258845" y="278437"/>
                        <a:pt x="282261" y="262562"/>
                      </a:cubicBezTo>
                      <a:cubicBezTo>
                        <a:pt x="305677" y="246687"/>
                        <a:pt x="321948" y="199061"/>
                        <a:pt x="320361" y="172074"/>
                      </a:cubicBezTo>
                      <a:cubicBezTo>
                        <a:pt x="318774" y="145087"/>
                        <a:pt x="290595" y="113734"/>
                        <a:pt x="272736" y="100637"/>
                      </a:cubicBezTo>
                      <a:cubicBezTo>
                        <a:pt x="254877" y="87540"/>
                        <a:pt x="211618" y="88334"/>
                        <a:pt x="213205" y="93493"/>
                      </a:cubicBezTo>
                      <a:cubicBezTo>
                        <a:pt x="214792" y="98652"/>
                        <a:pt x="267974" y="114527"/>
                        <a:pt x="282261" y="131593"/>
                      </a:cubicBezTo>
                      <a:cubicBezTo>
                        <a:pt x="296549" y="148659"/>
                        <a:pt x="301311" y="178028"/>
                        <a:pt x="298930" y="195887"/>
                      </a:cubicBezTo>
                      <a:cubicBezTo>
                        <a:pt x="296549" y="213746"/>
                        <a:pt x="284245" y="228034"/>
                        <a:pt x="267973" y="238749"/>
                      </a:cubicBezTo>
                      <a:cubicBezTo>
                        <a:pt x="251701" y="249464"/>
                        <a:pt x="225904" y="266133"/>
                        <a:pt x="201298" y="260180"/>
                      </a:cubicBezTo>
                      <a:cubicBezTo>
                        <a:pt x="176692" y="254227"/>
                        <a:pt x="132639" y="229620"/>
                        <a:pt x="120336" y="203030"/>
                      </a:cubicBezTo>
                      <a:cubicBezTo>
                        <a:pt x="108033" y="176440"/>
                        <a:pt x="117558" y="131196"/>
                        <a:pt x="127480" y="100637"/>
                      </a:cubicBezTo>
                      <a:cubicBezTo>
                        <a:pt x="137402" y="70078"/>
                        <a:pt x="148911" y="30786"/>
                        <a:pt x="179867" y="19674"/>
                      </a:cubicBezTo>
                      <a:cubicBezTo>
                        <a:pt x="210823" y="8562"/>
                        <a:pt x="276705" y="19675"/>
                        <a:pt x="313217" y="33962"/>
                      </a:cubicBezTo>
                      <a:cubicBezTo>
                        <a:pt x="349729" y="48249"/>
                        <a:pt x="377511" y="72459"/>
                        <a:pt x="398942" y="105399"/>
                      </a:cubicBezTo>
                      <a:cubicBezTo>
                        <a:pt x="420373" y="138339"/>
                        <a:pt x="441805" y="190330"/>
                        <a:pt x="441805" y="231605"/>
                      </a:cubicBezTo>
                      <a:cubicBezTo>
                        <a:pt x="441805" y="272880"/>
                        <a:pt x="423945" y="318521"/>
                        <a:pt x="398942" y="353049"/>
                      </a:cubicBezTo>
                      <a:cubicBezTo>
                        <a:pt x="373939" y="387577"/>
                        <a:pt x="328695" y="425677"/>
                        <a:pt x="291786" y="438774"/>
                      </a:cubicBezTo>
                      <a:cubicBezTo>
                        <a:pt x="254877" y="451871"/>
                        <a:pt x="213998" y="440758"/>
                        <a:pt x="177486" y="431630"/>
                      </a:cubicBezTo>
                      <a:cubicBezTo>
                        <a:pt x="140974" y="422502"/>
                        <a:pt x="98905" y="414564"/>
                        <a:pt x="72711" y="384005"/>
                      </a:cubicBezTo>
                      <a:cubicBezTo>
                        <a:pt x="46517" y="353446"/>
                        <a:pt x="30642" y="298280"/>
                        <a:pt x="20323" y="248274"/>
                      </a:cubicBezTo>
                      <a:cubicBezTo>
                        <a:pt x="10004" y="198268"/>
                        <a:pt x="8417" y="69681"/>
                        <a:pt x="6036" y="74443"/>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3" name="Group 312">
            <a:extLst>
              <a:ext uri="{FF2B5EF4-FFF2-40B4-BE49-F238E27FC236}">
                <a16:creationId xmlns:a16="http://schemas.microsoft.com/office/drawing/2014/main" id="{CDD1E17B-BC06-417B-BFFC-73E152941A08}"/>
              </a:ext>
            </a:extLst>
          </p:cNvPr>
          <p:cNvGrpSpPr>
            <a:grpSpLocks noChangeAspect="1"/>
          </p:cNvGrpSpPr>
          <p:nvPr userDrawn="1"/>
        </p:nvGrpSpPr>
        <p:grpSpPr>
          <a:xfrm>
            <a:off x="7558734" y="5503918"/>
            <a:ext cx="1371600" cy="1371600"/>
            <a:chOff x="2830754" y="2215450"/>
            <a:chExt cx="3657600" cy="3657600"/>
          </a:xfrm>
        </p:grpSpPr>
        <p:sp>
          <p:nvSpPr>
            <p:cNvPr id="314" name="Rectangle 313">
              <a:extLst>
                <a:ext uri="{FF2B5EF4-FFF2-40B4-BE49-F238E27FC236}">
                  <a16:creationId xmlns:a16="http://schemas.microsoft.com/office/drawing/2014/main" id="{2E6B00AC-5DFA-48A1-A692-F0CDB2A7BFA4}"/>
                </a:ext>
              </a:extLst>
            </p:cNvPr>
            <p:cNvSpPr/>
            <p:nvPr/>
          </p:nvSpPr>
          <p:spPr>
            <a:xfrm>
              <a:off x="2830754" y="2215450"/>
              <a:ext cx="3657600" cy="3657600"/>
            </a:xfrm>
            <a:prstGeom prst="rect">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5" name="Group 314">
              <a:extLst>
                <a:ext uri="{FF2B5EF4-FFF2-40B4-BE49-F238E27FC236}">
                  <a16:creationId xmlns:a16="http://schemas.microsoft.com/office/drawing/2014/main" id="{04F773E0-4C25-4133-A46F-3AEA752DFD45}"/>
                </a:ext>
              </a:extLst>
            </p:cNvPr>
            <p:cNvGrpSpPr/>
            <p:nvPr/>
          </p:nvGrpSpPr>
          <p:grpSpPr>
            <a:xfrm>
              <a:off x="3019127" y="2653619"/>
              <a:ext cx="3280854" cy="2781263"/>
              <a:chOff x="2974230" y="2683117"/>
              <a:chExt cx="3280854" cy="2781263"/>
            </a:xfrm>
          </p:grpSpPr>
          <p:grpSp>
            <p:nvGrpSpPr>
              <p:cNvPr id="316" name="Group 315">
                <a:extLst>
                  <a:ext uri="{FF2B5EF4-FFF2-40B4-BE49-F238E27FC236}">
                    <a16:creationId xmlns:a16="http://schemas.microsoft.com/office/drawing/2014/main" id="{C57C07DD-1BD4-427F-8FCF-634CCB1CCACC}"/>
                  </a:ext>
                </a:extLst>
              </p:cNvPr>
              <p:cNvGrpSpPr/>
              <p:nvPr/>
            </p:nvGrpSpPr>
            <p:grpSpPr>
              <a:xfrm>
                <a:off x="4756784" y="2687026"/>
                <a:ext cx="1418380" cy="2676580"/>
                <a:chOff x="3222631" y="2483919"/>
                <a:chExt cx="1418380" cy="3122811"/>
              </a:xfrm>
              <a:solidFill>
                <a:srgbClr val="9CAA9D"/>
              </a:solidFill>
            </p:grpSpPr>
            <p:sp>
              <p:nvSpPr>
                <p:cNvPr id="331" name="Rectangle 330">
                  <a:extLst>
                    <a:ext uri="{FF2B5EF4-FFF2-40B4-BE49-F238E27FC236}">
                      <a16:creationId xmlns:a16="http://schemas.microsoft.com/office/drawing/2014/main" id="{F9260F08-19AA-4F89-A644-2702D79EEB2C}"/>
                    </a:ext>
                  </a:extLst>
                </p:cNvPr>
                <p:cNvSpPr/>
                <p:nvPr/>
              </p:nvSpPr>
              <p:spPr>
                <a:xfrm>
                  <a:off x="3222631" y="2925472"/>
                  <a:ext cx="1418380" cy="26812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Oval 331">
                  <a:extLst>
                    <a:ext uri="{FF2B5EF4-FFF2-40B4-BE49-F238E27FC236}">
                      <a16:creationId xmlns:a16="http://schemas.microsoft.com/office/drawing/2014/main" id="{C9DF269A-D53B-4BD9-BD62-9FF858755370}"/>
                    </a:ext>
                  </a:extLst>
                </p:cNvPr>
                <p:cNvSpPr/>
                <p:nvPr/>
              </p:nvSpPr>
              <p:spPr>
                <a:xfrm>
                  <a:off x="3222631" y="2483919"/>
                  <a:ext cx="1418380" cy="9143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7" name="Group 316">
                <a:extLst>
                  <a:ext uri="{FF2B5EF4-FFF2-40B4-BE49-F238E27FC236}">
                    <a16:creationId xmlns:a16="http://schemas.microsoft.com/office/drawing/2014/main" id="{77525822-3622-4AFB-BA47-BAA7C1B42DD9}"/>
                  </a:ext>
                </a:extLst>
              </p:cNvPr>
              <p:cNvGrpSpPr/>
              <p:nvPr/>
            </p:nvGrpSpPr>
            <p:grpSpPr>
              <a:xfrm>
                <a:off x="4836704" y="2711015"/>
                <a:ext cx="1418380" cy="2753362"/>
                <a:chOff x="3222631" y="2488273"/>
                <a:chExt cx="1418380" cy="3212394"/>
              </a:xfrm>
            </p:grpSpPr>
            <p:sp>
              <p:nvSpPr>
                <p:cNvPr id="329" name="Rectangle 328">
                  <a:extLst>
                    <a:ext uri="{FF2B5EF4-FFF2-40B4-BE49-F238E27FC236}">
                      <a16:creationId xmlns:a16="http://schemas.microsoft.com/office/drawing/2014/main" id="{7109F9AF-2B9F-4349-BE2C-22DEAD31EEF1}"/>
                    </a:ext>
                  </a:extLst>
                </p:cNvPr>
                <p:cNvSpPr/>
                <p:nvPr/>
              </p:nvSpPr>
              <p:spPr>
                <a:xfrm>
                  <a:off x="3222631" y="2925472"/>
                  <a:ext cx="1418380" cy="2775195"/>
                </a:xfrm>
                <a:prstGeom prst="rect">
                  <a:avLst/>
                </a:prstGeom>
                <a:solidFill>
                  <a:srgbClr val="C8D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329">
                  <a:extLst>
                    <a:ext uri="{FF2B5EF4-FFF2-40B4-BE49-F238E27FC236}">
                      <a16:creationId xmlns:a16="http://schemas.microsoft.com/office/drawing/2014/main" id="{E60603D4-EACD-44B7-B1DB-CDDDA35E2791}"/>
                    </a:ext>
                  </a:extLst>
                </p:cNvPr>
                <p:cNvSpPr/>
                <p:nvPr/>
              </p:nvSpPr>
              <p:spPr>
                <a:xfrm>
                  <a:off x="3222631" y="2488273"/>
                  <a:ext cx="1418380" cy="914399"/>
                </a:xfrm>
                <a:prstGeom prst="ellipse">
                  <a:avLst/>
                </a:prstGeom>
                <a:solidFill>
                  <a:srgbClr val="C8D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18" name="Picture 317">
                <a:extLst>
                  <a:ext uri="{FF2B5EF4-FFF2-40B4-BE49-F238E27FC236}">
                    <a16:creationId xmlns:a16="http://schemas.microsoft.com/office/drawing/2014/main" id="{1463FF79-F0CC-455C-B0D1-D16E064267F6}"/>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00184" y="3200997"/>
                <a:ext cx="1291420" cy="2118306"/>
              </a:xfrm>
              <a:prstGeom prst="rect">
                <a:avLst/>
              </a:prstGeom>
            </p:spPr>
          </p:pic>
          <p:sp>
            <p:nvSpPr>
              <p:cNvPr id="319" name="Right Triangle 318">
                <a:extLst>
                  <a:ext uri="{FF2B5EF4-FFF2-40B4-BE49-F238E27FC236}">
                    <a16:creationId xmlns:a16="http://schemas.microsoft.com/office/drawing/2014/main" id="{1336794D-533E-4C08-B3F9-E993C0BA2D01}"/>
                  </a:ext>
                </a:extLst>
              </p:cNvPr>
              <p:cNvSpPr/>
              <p:nvPr/>
            </p:nvSpPr>
            <p:spPr>
              <a:xfrm rot="10800000">
                <a:off x="4756782" y="5363607"/>
                <a:ext cx="79921" cy="100770"/>
              </a:xfrm>
              <a:prstGeom prst="rtTriangle">
                <a:avLst/>
              </a:prstGeom>
              <a:solidFill>
                <a:srgbClr val="9CAA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0" name="Group 319">
                <a:extLst>
                  <a:ext uri="{FF2B5EF4-FFF2-40B4-BE49-F238E27FC236}">
                    <a16:creationId xmlns:a16="http://schemas.microsoft.com/office/drawing/2014/main" id="{98FBC2D6-228D-4245-BC40-2C2C785BAF1A}"/>
                  </a:ext>
                </a:extLst>
              </p:cNvPr>
              <p:cNvGrpSpPr/>
              <p:nvPr/>
            </p:nvGrpSpPr>
            <p:grpSpPr>
              <a:xfrm>
                <a:off x="2974230" y="2683117"/>
                <a:ext cx="1498300" cy="2781263"/>
                <a:chOff x="2974230" y="2683117"/>
                <a:chExt cx="1498300" cy="2781263"/>
              </a:xfrm>
            </p:grpSpPr>
            <p:grpSp>
              <p:nvGrpSpPr>
                <p:cNvPr id="321" name="Group 320">
                  <a:extLst>
                    <a:ext uri="{FF2B5EF4-FFF2-40B4-BE49-F238E27FC236}">
                      <a16:creationId xmlns:a16="http://schemas.microsoft.com/office/drawing/2014/main" id="{D390E0B7-4CD2-48F4-8A0E-CCD429FF6A59}"/>
                    </a:ext>
                  </a:extLst>
                </p:cNvPr>
                <p:cNvGrpSpPr/>
                <p:nvPr/>
              </p:nvGrpSpPr>
              <p:grpSpPr>
                <a:xfrm>
                  <a:off x="2978779" y="2683117"/>
                  <a:ext cx="1418380" cy="2680490"/>
                  <a:chOff x="3222631" y="2483919"/>
                  <a:chExt cx="1418380" cy="3127373"/>
                </a:xfrm>
                <a:solidFill>
                  <a:srgbClr val="9CAA9D"/>
                </a:solidFill>
              </p:grpSpPr>
              <p:sp>
                <p:nvSpPr>
                  <p:cNvPr id="327" name="Rectangle 326">
                    <a:extLst>
                      <a:ext uri="{FF2B5EF4-FFF2-40B4-BE49-F238E27FC236}">
                        <a16:creationId xmlns:a16="http://schemas.microsoft.com/office/drawing/2014/main" id="{6B005965-0C33-4E1F-8B29-12E697099FDF}"/>
                      </a:ext>
                    </a:extLst>
                  </p:cNvPr>
                  <p:cNvSpPr/>
                  <p:nvPr/>
                </p:nvSpPr>
                <p:spPr>
                  <a:xfrm>
                    <a:off x="3222631" y="2925473"/>
                    <a:ext cx="1418380" cy="26858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327">
                    <a:extLst>
                      <a:ext uri="{FF2B5EF4-FFF2-40B4-BE49-F238E27FC236}">
                        <a16:creationId xmlns:a16="http://schemas.microsoft.com/office/drawing/2014/main" id="{B033A2F3-2DD8-4982-BBDC-2EF8739BDB3D}"/>
                      </a:ext>
                    </a:extLst>
                  </p:cNvPr>
                  <p:cNvSpPr/>
                  <p:nvPr/>
                </p:nvSpPr>
                <p:spPr>
                  <a:xfrm>
                    <a:off x="3222631" y="2483919"/>
                    <a:ext cx="1418380" cy="9143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2" name="Group 321">
                  <a:extLst>
                    <a:ext uri="{FF2B5EF4-FFF2-40B4-BE49-F238E27FC236}">
                      <a16:creationId xmlns:a16="http://schemas.microsoft.com/office/drawing/2014/main" id="{788EF059-B58E-4510-910F-6F223FA35E07}"/>
                    </a:ext>
                  </a:extLst>
                </p:cNvPr>
                <p:cNvGrpSpPr/>
                <p:nvPr/>
              </p:nvGrpSpPr>
              <p:grpSpPr>
                <a:xfrm>
                  <a:off x="3054150" y="2696089"/>
                  <a:ext cx="1418380" cy="2768291"/>
                  <a:chOff x="3222631" y="2470855"/>
                  <a:chExt cx="1418380" cy="3229812"/>
                </a:xfrm>
              </p:grpSpPr>
              <p:sp>
                <p:nvSpPr>
                  <p:cNvPr id="325" name="Rectangle 324">
                    <a:extLst>
                      <a:ext uri="{FF2B5EF4-FFF2-40B4-BE49-F238E27FC236}">
                        <a16:creationId xmlns:a16="http://schemas.microsoft.com/office/drawing/2014/main" id="{EF404226-B7F2-4AB2-BD3E-D7B1B024C4F4}"/>
                      </a:ext>
                    </a:extLst>
                  </p:cNvPr>
                  <p:cNvSpPr/>
                  <p:nvPr/>
                </p:nvSpPr>
                <p:spPr>
                  <a:xfrm>
                    <a:off x="3222631" y="2925472"/>
                    <a:ext cx="1418380" cy="2775195"/>
                  </a:xfrm>
                  <a:prstGeom prst="rect">
                    <a:avLst/>
                  </a:prstGeom>
                  <a:solidFill>
                    <a:srgbClr val="C8D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a:extLst>
                      <a:ext uri="{FF2B5EF4-FFF2-40B4-BE49-F238E27FC236}">
                        <a16:creationId xmlns:a16="http://schemas.microsoft.com/office/drawing/2014/main" id="{782ADE78-E41D-4D39-8CFB-6AC84D19177B}"/>
                      </a:ext>
                    </a:extLst>
                  </p:cNvPr>
                  <p:cNvSpPr/>
                  <p:nvPr/>
                </p:nvSpPr>
                <p:spPr>
                  <a:xfrm>
                    <a:off x="3222631" y="2470855"/>
                    <a:ext cx="1418380" cy="914399"/>
                  </a:xfrm>
                  <a:prstGeom prst="ellipse">
                    <a:avLst/>
                  </a:prstGeom>
                  <a:solidFill>
                    <a:srgbClr val="C8D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23" name="Picture 322">
                  <a:extLst>
                    <a:ext uri="{FF2B5EF4-FFF2-40B4-BE49-F238E27FC236}">
                      <a16:creationId xmlns:a16="http://schemas.microsoft.com/office/drawing/2014/main" id="{CA4B7077-4D3D-47E4-B8AC-DCAC6E85C749}"/>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17630" y="3225219"/>
                  <a:ext cx="1291420" cy="2118306"/>
                </a:xfrm>
                <a:prstGeom prst="rect">
                  <a:avLst/>
                </a:prstGeom>
              </p:spPr>
            </p:pic>
            <p:sp>
              <p:nvSpPr>
                <p:cNvPr id="324" name="Right Triangle 323">
                  <a:extLst>
                    <a:ext uri="{FF2B5EF4-FFF2-40B4-BE49-F238E27FC236}">
                      <a16:creationId xmlns:a16="http://schemas.microsoft.com/office/drawing/2014/main" id="{9A48FFA9-CE0E-4905-803C-572537360512}"/>
                    </a:ext>
                  </a:extLst>
                </p:cNvPr>
                <p:cNvSpPr/>
                <p:nvPr/>
              </p:nvSpPr>
              <p:spPr>
                <a:xfrm rot="10800000">
                  <a:off x="2974230" y="5363607"/>
                  <a:ext cx="79921" cy="100770"/>
                </a:xfrm>
                <a:prstGeom prst="rtTriangle">
                  <a:avLst/>
                </a:prstGeom>
                <a:solidFill>
                  <a:srgbClr val="9CAA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2857589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grpSp>
        <p:nvGrpSpPr>
          <p:cNvPr id="313" name="Group 312">
            <a:extLst>
              <a:ext uri="{FF2B5EF4-FFF2-40B4-BE49-F238E27FC236}">
                <a16:creationId xmlns:a16="http://schemas.microsoft.com/office/drawing/2014/main" id="{CDD1E17B-BC06-417B-BFFC-73E152941A08}"/>
              </a:ext>
            </a:extLst>
          </p:cNvPr>
          <p:cNvGrpSpPr>
            <a:grpSpLocks noChangeAspect="1"/>
          </p:cNvGrpSpPr>
          <p:nvPr userDrawn="1"/>
        </p:nvGrpSpPr>
        <p:grpSpPr>
          <a:xfrm>
            <a:off x="7566038" y="3978113"/>
            <a:ext cx="1371600" cy="1371600"/>
            <a:chOff x="2830754" y="2215450"/>
            <a:chExt cx="3657600" cy="3657600"/>
          </a:xfrm>
        </p:grpSpPr>
        <p:sp>
          <p:nvSpPr>
            <p:cNvPr id="314" name="Rectangle 313">
              <a:extLst>
                <a:ext uri="{FF2B5EF4-FFF2-40B4-BE49-F238E27FC236}">
                  <a16:creationId xmlns:a16="http://schemas.microsoft.com/office/drawing/2014/main" id="{2E6B00AC-5DFA-48A1-A692-F0CDB2A7BFA4}"/>
                </a:ext>
              </a:extLst>
            </p:cNvPr>
            <p:cNvSpPr/>
            <p:nvPr/>
          </p:nvSpPr>
          <p:spPr>
            <a:xfrm>
              <a:off x="2830754" y="2215450"/>
              <a:ext cx="3657600" cy="3657600"/>
            </a:xfrm>
            <a:prstGeom prst="rect">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5" name="Group 314">
              <a:extLst>
                <a:ext uri="{FF2B5EF4-FFF2-40B4-BE49-F238E27FC236}">
                  <a16:creationId xmlns:a16="http://schemas.microsoft.com/office/drawing/2014/main" id="{04F773E0-4C25-4133-A46F-3AEA752DFD45}"/>
                </a:ext>
              </a:extLst>
            </p:cNvPr>
            <p:cNvGrpSpPr/>
            <p:nvPr/>
          </p:nvGrpSpPr>
          <p:grpSpPr>
            <a:xfrm>
              <a:off x="3019127" y="2653619"/>
              <a:ext cx="3280854" cy="2781263"/>
              <a:chOff x="2974230" y="2683117"/>
              <a:chExt cx="3280854" cy="2781263"/>
            </a:xfrm>
          </p:grpSpPr>
          <p:grpSp>
            <p:nvGrpSpPr>
              <p:cNvPr id="316" name="Group 315">
                <a:extLst>
                  <a:ext uri="{FF2B5EF4-FFF2-40B4-BE49-F238E27FC236}">
                    <a16:creationId xmlns:a16="http://schemas.microsoft.com/office/drawing/2014/main" id="{C57C07DD-1BD4-427F-8FCF-634CCB1CCACC}"/>
                  </a:ext>
                </a:extLst>
              </p:cNvPr>
              <p:cNvGrpSpPr/>
              <p:nvPr/>
            </p:nvGrpSpPr>
            <p:grpSpPr>
              <a:xfrm>
                <a:off x="4756784" y="2687026"/>
                <a:ext cx="1418380" cy="2676580"/>
                <a:chOff x="3222631" y="2483919"/>
                <a:chExt cx="1418380" cy="3122811"/>
              </a:xfrm>
              <a:solidFill>
                <a:srgbClr val="9CAA9D"/>
              </a:solidFill>
            </p:grpSpPr>
            <p:sp>
              <p:nvSpPr>
                <p:cNvPr id="331" name="Rectangle 330">
                  <a:extLst>
                    <a:ext uri="{FF2B5EF4-FFF2-40B4-BE49-F238E27FC236}">
                      <a16:creationId xmlns:a16="http://schemas.microsoft.com/office/drawing/2014/main" id="{F9260F08-19AA-4F89-A644-2702D79EEB2C}"/>
                    </a:ext>
                  </a:extLst>
                </p:cNvPr>
                <p:cNvSpPr/>
                <p:nvPr/>
              </p:nvSpPr>
              <p:spPr>
                <a:xfrm>
                  <a:off x="3222631" y="2925472"/>
                  <a:ext cx="1418380" cy="26812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Oval 331">
                  <a:extLst>
                    <a:ext uri="{FF2B5EF4-FFF2-40B4-BE49-F238E27FC236}">
                      <a16:creationId xmlns:a16="http://schemas.microsoft.com/office/drawing/2014/main" id="{C9DF269A-D53B-4BD9-BD62-9FF858755370}"/>
                    </a:ext>
                  </a:extLst>
                </p:cNvPr>
                <p:cNvSpPr/>
                <p:nvPr/>
              </p:nvSpPr>
              <p:spPr>
                <a:xfrm>
                  <a:off x="3222631" y="2483919"/>
                  <a:ext cx="1418380" cy="9143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7" name="Group 316">
                <a:extLst>
                  <a:ext uri="{FF2B5EF4-FFF2-40B4-BE49-F238E27FC236}">
                    <a16:creationId xmlns:a16="http://schemas.microsoft.com/office/drawing/2014/main" id="{77525822-3622-4AFB-BA47-BAA7C1B42DD9}"/>
                  </a:ext>
                </a:extLst>
              </p:cNvPr>
              <p:cNvGrpSpPr/>
              <p:nvPr/>
            </p:nvGrpSpPr>
            <p:grpSpPr>
              <a:xfrm>
                <a:off x="4836704" y="2711015"/>
                <a:ext cx="1418380" cy="2753362"/>
                <a:chOff x="3222631" y="2488273"/>
                <a:chExt cx="1418380" cy="3212394"/>
              </a:xfrm>
            </p:grpSpPr>
            <p:sp>
              <p:nvSpPr>
                <p:cNvPr id="329" name="Rectangle 328">
                  <a:extLst>
                    <a:ext uri="{FF2B5EF4-FFF2-40B4-BE49-F238E27FC236}">
                      <a16:creationId xmlns:a16="http://schemas.microsoft.com/office/drawing/2014/main" id="{7109F9AF-2B9F-4349-BE2C-22DEAD31EEF1}"/>
                    </a:ext>
                  </a:extLst>
                </p:cNvPr>
                <p:cNvSpPr/>
                <p:nvPr/>
              </p:nvSpPr>
              <p:spPr>
                <a:xfrm>
                  <a:off x="3222631" y="2925472"/>
                  <a:ext cx="1418380" cy="2775195"/>
                </a:xfrm>
                <a:prstGeom prst="rect">
                  <a:avLst/>
                </a:prstGeom>
                <a:solidFill>
                  <a:srgbClr val="C8D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329">
                  <a:extLst>
                    <a:ext uri="{FF2B5EF4-FFF2-40B4-BE49-F238E27FC236}">
                      <a16:creationId xmlns:a16="http://schemas.microsoft.com/office/drawing/2014/main" id="{E60603D4-EACD-44B7-B1DB-CDDDA35E2791}"/>
                    </a:ext>
                  </a:extLst>
                </p:cNvPr>
                <p:cNvSpPr/>
                <p:nvPr/>
              </p:nvSpPr>
              <p:spPr>
                <a:xfrm>
                  <a:off x="3222631" y="2488273"/>
                  <a:ext cx="1418380" cy="914399"/>
                </a:xfrm>
                <a:prstGeom prst="ellipse">
                  <a:avLst/>
                </a:prstGeom>
                <a:solidFill>
                  <a:srgbClr val="C8D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18" name="Picture 317">
                <a:extLst>
                  <a:ext uri="{FF2B5EF4-FFF2-40B4-BE49-F238E27FC236}">
                    <a16:creationId xmlns:a16="http://schemas.microsoft.com/office/drawing/2014/main" id="{1463FF79-F0CC-455C-B0D1-D16E064267F6}"/>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00184" y="3200997"/>
                <a:ext cx="1291420" cy="2118306"/>
              </a:xfrm>
              <a:prstGeom prst="rect">
                <a:avLst/>
              </a:prstGeom>
            </p:spPr>
          </p:pic>
          <p:sp>
            <p:nvSpPr>
              <p:cNvPr id="319" name="Right Triangle 318">
                <a:extLst>
                  <a:ext uri="{FF2B5EF4-FFF2-40B4-BE49-F238E27FC236}">
                    <a16:creationId xmlns:a16="http://schemas.microsoft.com/office/drawing/2014/main" id="{1336794D-533E-4C08-B3F9-E993C0BA2D01}"/>
                  </a:ext>
                </a:extLst>
              </p:cNvPr>
              <p:cNvSpPr/>
              <p:nvPr/>
            </p:nvSpPr>
            <p:spPr>
              <a:xfrm rot="10800000">
                <a:off x="4756782" y="5363607"/>
                <a:ext cx="79921" cy="100770"/>
              </a:xfrm>
              <a:prstGeom prst="rtTriangle">
                <a:avLst/>
              </a:prstGeom>
              <a:solidFill>
                <a:srgbClr val="9CAA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0" name="Group 319">
                <a:extLst>
                  <a:ext uri="{FF2B5EF4-FFF2-40B4-BE49-F238E27FC236}">
                    <a16:creationId xmlns:a16="http://schemas.microsoft.com/office/drawing/2014/main" id="{98FBC2D6-228D-4245-BC40-2C2C785BAF1A}"/>
                  </a:ext>
                </a:extLst>
              </p:cNvPr>
              <p:cNvGrpSpPr/>
              <p:nvPr/>
            </p:nvGrpSpPr>
            <p:grpSpPr>
              <a:xfrm>
                <a:off x="2974230" y="2683117"/>
                <a:ext cx="1498300" cy="2781263"/>
                <a:chOff x="2974230" y="2683117"/>
                <a:chExt cx="1498300" cy="2781263"/>
              </a:xfrm>
            </p:grpSpPr>
            <p:grpSp>
              <p:nvGrpSpPr>
                <p:cNvPr id="321" name="Group 320">
                  <a:extLst>
                    <a:ext uri="{FF2B5EF4-FFF2-40B4-BE49-F238E27FC236}">
                      <a16:creationId xmlns:a16="http://schemas.microsoft.com/office/drawing/2014/main" id="{D390E0B7-4CD2-48F4-8A0E-CCD429FF6A59}"/>
                    </a:ext>
                  </a:extLst>
                </p:cNvPr>
                <p:cNvGrpSpPr/>
                <p:nvPr/>
              </p:nvGrpSpPr>
              <p:grpSpPr>
                <a:xfrm>
                  <a:off x="2978779" y="2683117"/>
                  <a:ext cx="1418380" cy="2680490"/>
                  <a:chOff x="3222631" y="2483919"/>
                  <a:chExt cx="1418380" cy="3127373"/>
                </a:xfrm>
                <a:solidFill>
                  <a:srgbClr val="9CAA9D"/>
                </a:solidFill>
              </p:grpSpPr>
              <p:sp>
                <p:nvSpPr>
                  <p:cNvPr id="327" name="Rectangle 326">
                    <a:extLst>
                      <a:ext uri="{FF2B5EF4-FFF2-40B4-BE49-F238E27FC236}">
                        <a16:creationId xmlns:a16="http://schemas.microsoft.com/office/drawing/2014/main" id="{6B005965-0C33-4E1F-8B29-12E697099FDF}"/>
                      </a:ext>
                    </a:extLst>
                  </p:cNvPr>
                  <p:cNvSpPr/>
                  <p:nvPr/>
                </p:nvSpPr>
                <p:spPr>
                  <a:xfrm>
                    <a:off x="3222631" y="2925473"/>
                    <a:ext cx="1418380" cy="26858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327">
                    <a:extLst>
                      <a:ext uri="{FF2B5EF4-FFF2-40B4-BE49-F238E27FC236}">
                        <a16:creationId xmlns:a16="http://schemas.microsoft.com/office/drawing/2014/main" id="{B033A2F3-2DD8-4982-BBDC-2EF8739BDB3D}"/>
                      </a:ext>
                    </a:extLst>
                  </p:cNvPr>
                  <p:cNvSpPr/>
                  <p:nvPr/>
                </p:nvSpPr>
                <p:spPr>
                  <a:xfrm>
                    <a:off x="3222631" y="2483919"/>
                    <a:ext cx="1418380" cy="9143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2" name="Group 321">
                  <a:extLst>
                    <a:ext uri="{FF2B5EF4-FFF2-40B4-BE49-F238E27FC236}">
                      <a16:creationId xmlns:a16="http://schemas.microsoft.com/office/drawing/2014/main" id="{788EF059-B58E-4510-910F-6F223FA35E07}"/>
                    </a:ext>
                  </a:extLst>
                </p:cNvPr>
                <p:cNvGrpSpPr/>
                <p:nvPr/>
              </p:nvGrpSpPr>
              <p:grpSpPr>
                <a:xfrm>
                  <a:off x="3054150" y="2696089"/>
                  <a:ext cx="1418380" cy="2768291"/>
                  <a:chOff x="3222631" y="2470855"/>
                  <a:chExt cx="1418380" cy="3229812"/>
                </a:xfrm>
              </p:grpSpPr>
              <p:sp>
                <p:nvSpPr>
                  <p:cNvPr id="325" name="Rectangle 324">
                    <a:extLst>
                      <a:ext uri="{FF2B5EF4-FFF2-40B4-BE49-F238E27FC236}">
                        <a16:creationId xmlns:a16="http://schemas.microsoft.com/office/drawing/2014/main" id="{EF404226-B7F2-4AB2-BD3E-D7B1B024C4F4}"/>
                      </a:ext>
                    </a:extLst>
                  </p:cNvPr>
                  <p:cNvSpPr/>
                  <p:nvPr/>
                </p:nvSpPr>
                <p:spPr>
                  <a:xfrm>
                    <a:off x="3222631" y="2925472"/>
                    <a:ext cx="1418380" cy="2775195"/>
                  </a:xfrm>
                  <a:prstGeom prst="rect">
                    <a:avLst/>
                  </a:prstGeom>
                  <a:solidFill>
                    <a:srgbClr val="C8D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a:extLst>
                      <a:ext uri="{FF2B5EF4-FFF2-40B4-BE49-F238E27FC236}">
                        <a16:creationId xmlns:a16="http://schemas.microsoft.com/office/drawing/2014/main" id="{782ADE78-E41D-4D39-8CFB-6AC84D19177B}"/>
                      </a:ext>
                    </a:extLst>
                  </p:cNvPr>
                  <p:cNvSpPr/>
                  <p:nvPr/>
                </p:nvSpPr>
                <p:spPr>
                  <a:xfrm>
                    <a:off x="3222631" y="2470855"/>
                    <a:ext cx="1418380" cy="914399"/>
                  </a:xfrm>
                  <a:prstGeom prst="ellipse">
                    <a:avLst/>
                  </a:prstGeom>
                  <a:solidFill>
                    <a:srgbClr val="C8D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23" name="Picture 322">
                  <a:extLst>
                    <a:ext uri="{FF2B5EF4-FFF2-40B4-BE49-F238E27FC236}">
                      <a16:creationId xmlns:a16="http://schemas.microsoft.com/office/drawing/2014/main" id="{CA4B7077-4D3D-47E4-B8AC-DCAC6E85C749}"/>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17630" y="3225219"/>
                  <a:ext cx="1291420" cy="2118306"/>
                </a:xfrm>
                <a:prstGeom prst="rect">
                  <a:avLst/>
                </a:prstGeom>
              </p:spPr>
            </p:pic>
            <p:sp>
              <p:nvSpPr>
                <p:cNvPr id="324" name="Right Triangle 323">
                  <a:extLst>
                    <a:ext uri="{FF2B5EF4-FFF2-40B4-BE49-F238E27FC236}">
                      <a16:creationId xmlns:a16="http://schemas.microsoft.com/office/drawing/2014/main" id="{9A48FFA9-CE0E-4905-803C-572537360512}"/>
                    </a:ext>
                  </a:extLst>
                </p:cNvPr>
                <p:cNvSpPr/>
                <p:nvPr/>
              </p:nvSpPr>
              <p:spPr>
                <a:xfrm rot="10800000">
                  <a:off x="2974230" y="5363607"/>
                  <a:ext cx="79921" cy="100770"/>
                </a:xfrm>
                <a:prstGeom prst="rtTriangle">
                  <a:avLst/>
                </a:prstGeom>
                <a:solidFill>
                  <a:srgbClr val="9CAA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33" name="Group 332">
            <a:extLst>
              <a:ext uri="{FF2B5EF4-FFF2-40B4-BE49-F238E27FC236}">
                <a16:creationId xmlns:a16="http://schemas.microsoft.com/office/drawing/2014/main" id="{16301029-6CBA-43B8-8BA7-BCB5FED0BE9C}"/>
              </a:ext>
            </a:extLst>
          </p:cNvPr>
          <p:cNvGrpSpPr>
            <a:grpSpLocks noChangeAspect="1"/>
          </p:cNvGrpSpPr>
          <p:nvPr userDrawn="1"/>
        </p:nvGrpSpPr>
        <p:grpSpPr>
          <a:xfrm>
            <a:off x="7562295" y="5507798"/>
            <a:ext cx="1371600" cy="1371600"/>
            <a:chOff x="2713060" y="2270259"/>
            <a:chExt cx="3657600" cy="3657600"/>
          </a:xfrm>
        </p:grpSpPr>
        <p:sp>
          <p:nvSpPr>
            <p:cNvPr id="334" name="Rectangle 333">
              <a:extLst>
                <a:ext uri="{FF2B5EF4-FFF2-40B4-BE49-F238E27FC236}">
                  <a16:creationId xmlns:a16="http://schemas.microsoft.com/office/drawing/2014/main" id="{7C51E0DB-876D-4A40-BE74-03BA1A9FC3FD}"/>
                </a:ext>
              </a:extLst>
            </p:cNvPr>
            <p:cNvSpPr/>
            <p:nvPr/>
          </p:nvSpPr>
          <p:spPr>
            <a:xfrm>
              <a:off x="2713060" y="2270259"/>
              <a:ext cx="3657600" cy="3657600"/>
            </a:xfrm>
            <a:prstGeom prst="rect">
              <a:avLst/>
            </a:pr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5" name="Heart 334">
              <a:extLst>
                <a:ext uri="{FF2B5EF4-FFF2-40B4-BE49-F238E27FC236}">
                  <a16:creationId xmlns:a16="http://schemas.microsoft.com/office/drawing/2014/main" id="{FA23F103-140D-48D1-966D-D03112C9B4AF}"/>
                </a:ext>
              </a:extLst>
            </p:cNvPr>
            <p:cNvSpPr/>
            <p:nvPr/>
          </p:nvSpPr>
          <p:spPr>
            <a:xfrm>
              <a:off x="3057092" y="2619999"/>
              <a:ext cx="2969536" cy="2971800"/>
            </a:xfrm>
            <a:prstGeom prst="heart">
              <a:avLst/>
            </a:prstGeom>
            <a:solidFill>
              <a:srgbClr val="E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62">
              <a:extLst>
                <a:ext uri="{FF2B5EF4-FFF2-40B4-BE49-F238E27FC236}">
                  <a16:creationId xmlns:a16="http://schemas.microsoft.com/office/drawing/2014/main" id="{DD8EDF89-5F44-48E0-9A4E-E6211252A70D}"/>
                </a:ext>
              </a:extLst>
            </p:cNvPr>
            <p:cNvSpPr/>
            <p:nvPr/>
          </p:nvSpPr>
          <p:spPr>
            <a:xfrm>
              <a:off x="3971924" y="2717006"/>
              <a:ext cx="1019175" cy="2031389"/>
            </a:xfrm>
            <a:custGeom>
              <a:avLst/>
              <a:gdLst>
                <a:gd name="connsiteX0" fmla="*/ 67000 w 1075925"/>
                <a:gd name="connsiteY0" fmla="*/ 108662 h 2140051"/>
                <a:gd name="connsiteX1" fmla="*/ 207493 w 1075925"/>
                <a:gd name="connsiteY1" fmla="*/ 180100 h 2140051"/>
                <a:gd name="connsiteX2" fmla="*/ 328937 w 1075925"/>
                <a:gd name="connsiteY2" fmla="*/ 292019 h 2140051"/>
                <a:gd name="connsiteX3" fmla="*/ 459906 w 1075925"/>
                <a:gd name="connsiteY3" fmla="*/ 461087 h 2140051"/>
                <a:gd name="connsiteX4" fmla="*/ 586112 w 1075925"/>
                <a:gd name="connsiteY4" fmla="*/ 706356 h 2140051"/>
                <a:gd name="connsiteX5" fmla="*/ 602781 w 1075925"/>
                <a:gd name="connsiteY5" fmla="*/ 758744 h 2140051"/>
                <a:gd name="connsiteX6" fmla="*/ 650406 w 1075925"/>
                <a:gd name="connsiteY6" fmla="*/ 639681 h 2140051"/>
                <a:gd name="connsiteX7" fmla="*/ 728987 w 1075925"/>
                <a:gd name="connsiteY7" fmla="*/ 482519 h 2140051"/>
                <a:gd name="connsiteX8" fmla="*/ 838525 w 1075925"/>
                <a:gd name="connsiteY8" fmla="*/ 325356 h 2140051"/>
                <a:gd name="connsiteX9" fmla="*/ 962350 w 1075925"/>
                <a:gd name="connsiteY9" fmla="*/ 208675 h 2140051"/>
                <a:gd name="connsiteX10" fmla="*/ 1033787 w 1075925"/>
                <a:gd name="connsiteY10" fmla="*/ 165812 h 2140051"/>
                <a:gd name="connsiteX11" fmla="*/ 1021881 w 1075925"/>
                <a:gd name="connsiteY11" fmla="*/ 1920794 h 2140051"/>
                <a:gd name="connsiteX12" fmla="*/ 1052837 w 1075925"/>
                <a:gd name="connsiteY12" fmla="*/ 2049381 h 2140051"/>
                <a:gd name="connsiteX13" fmla="*/ 631356 w 1075925"/>
                <a:gd name="connsiteY13" fmla="*/ 2137487 h 2140051"/>
                <a:gd name="connsiteX14" fmla="*/ 33662 w 1075925"/>
                <a:gd name="connsiteY14" fmla="*/ 1949369 h 2140051"/>
                <a:gd name="connsiteX15" fmla="*/ 74143 w 1075925"/>
                <a:gd name="connsiteY15" fmla="*/ 1789825 h 2140051"/>
                <a:gd name="connsiteX16" fmla="*/ 67000 w 1075925"/>
                <a:gd name="connsiteY16" fmla="*/ 108662 h 2140051"/>
                <a:gd name="connsiteX0" fmla="*/ 67000 w 1075925"/>
                <a:gd name="connsiteY0" fmla="*/ 108662 h 2140051"/>
                <a:gd name="connsiteX1" fmla="*/ 207493 w 1075925"/>
                <a:gd name="connsiteY1" fmla="*/ 180100 h 2140051"/>
                <a:gd name="connsiteX2" fmla="*/ 328937 w 1075925"/>
                <a:gd name="connsiteY2" fmla="*/ 292019 h 2140051"/>
                <a:gd name="connsiteX3" fmla="*/ 459906 w 1075925"/>
                <a:gd name="connsiteY3" fmla="*/ 461087 h 2140051"/>
                <a:gd name="connsiteX4" fmla="*/ 586112 w 1075925"/>
                <a:gd name="connsiteY4" fmla="*/ 706356 h 2140051"/>
                <a:gd name="connsiteX5" fmla="*/ 602781 w 1075925"/>
                <a:gd name="connsiteY5" fmla="*/ 758744 h 2140051"/>
                <a:gd name="connsiteX6" fmla="*/ 650406 w 1075925"/>
                <a:gd name="connsiteY6" fmla="*/ 639681 h 2140051"/>
                <a:gd name="connsiteX7" fmla="*/ 728987 w 1075925"/>
                <a:gd name="connsiteY7" fmla="*/ 482519 h 2140051"/>
                <a:gd name="connsiteX8" fmla="*/ 838525 w 1075925"/>
                <a:gd name="connsiteY8" fmla="*/ 325356 h 2140051"/>
                <a:gd name="connsiteX9" fmla="*/ 962350 w 1075925"/>
                <a:gd name="connsiteY9" fmla="*/ 208675 h 2140051"/>
                <a:gd name="connsiteX10" fmla="*/ 1033787 w 1075925"/>
                <a:gd name="connsiteY10" fmla="*/ 165812 h 2140051"/>
                <a:gd name="connsiteX11" fmla="*/ 1021881 w 1075925"/>
                <a:gd name="connsiteY11" fmla="*/ 1920794 h 2140051"/>
                <a:gd name="connsiteX12" fmla="*/ 1052837 w 1075925"/>
                <a:gd name="connsiteY12" fmla="*/ 2049381 h 2140051"/>
                <a:gd name="connsiteX13" fmla="*/ 631356 w 1075925"/>
                <a:gd name="connsiteY13" fmla="*/ 2137487 h 2140051"/>
                <a:gd name="connsiteX14" fmla="*/ 33662 w 1075925"/>
                <a:gd name="connsiteY14" fmla="*/ 1949369 h 2140051"/>
                <a:gd name="connsiteX15" fmla="*/ 74143 w 1075925"/>
                <a:gd name="connsiteY15" fmla="*/ 1789825 h 2140051"/>
                <a:gd name="connsiteX16" fmla="*/ 67000 w 1075925"/>
                <a:gd name="connsiteY16" fmla="*/ 108662 h 2140051"/>
                <a:gd name="connsiteX0" fmla="*/ 67000 w 1075925"/>
                <a:gd name="connsiteY0" fmla="*/ 108662 h 2140051"/>
                <a:gd name="connsiteX1" fmla="*/ 207493 w 1075925"/>
                <a:gd name="connsiteY1" fmla="*/ 180100 h 2140051"/>
                <a:gd name="connsiteX2" fmla="*/ 328937 w 1075925"/>
                <a:gd name="connsiteY2" fmla="*/ 292019 h 2140051"/>
                <a:gd name="connsiteX3" fmla="*/ 459906 w 1075925"/>
                <a:gd name="connsiteY3" fmla="*/ 461087 h 2140051"/>
                <a:gd name="connsiteX4" fmla="*/ 586112 w 1075925"/>
                <a:gd name="connsiteY4" fmla="*/ 706356 h 2140051"/>
                <a:gd name="connsiteX5" fmla="*/ 602781 w 1075925"/>
                <a:gd name="connsiteY5" fmla="*/ 758744 h 2140051"/>
                <a:gd name="connsiteX6" fmla="*/ 650406 w 1075925"/>
                <a:gd name="connsiteY6" fmla="*/ 639681 h 2140051"/>
                <a:gd name="connsiteX7" fmla="*/ 728987 w 1075925"/>
                <a:gd name="connsiteY7" fmla="*/ 482519 h 2140051"/>
                <a:gd name="connsiteX8" fmla="*/ 838525 w 1075925"/>
                <a:gd name="connsiteY8" fmla="*/ 325356 h 2140051"/>
                <a:gd name="connsiteX9" fmla="*/ 962350 w 1075925"/>
                <a:gd name="connsiteY9" fmla="*/ 208675 h 2140051"/>
                <a:gd name="connsiteX10" fmla="*/ 1033787 w 1075925"/>
                <a:gd name="connsiteY10" fmla="*/ 165812 h 2140051"/>
                <a:gd name="connsiteX11" fmla="*/ 1021881 w 1075925"/>
                <a:gd name="connsiteY11" fmla="*/ 1920794 h 2140051"/>
                <a:gd name="connsiteX12" fmla="*/ 1052837 w 1075925"/>
                <a:gd name="connsiteY12" fmla="*/ 2049381 h 2140051"/>
                <a:gd name="connsiteX13" fmla="*/ 631356 w 1075925"/>
                <a:gd name="connsiteY13" fmla="*/ 2137487 h 2140051"/>
                <a:gd name="connsiteX14" fmla="*/ 33662 w 1075925"/>
                <a:gd name="connsiteY14" fmla="*/ 1949369 h 2140051"/>
                <a:gd name="connsiteX15" fmla="*/ 74143 w 1075925"/>
                <a:gd name="connsiteY15" fmla="*/ 1789825 h 2140051"/>
                <a:gd name="connsiteX16" fmla="*/ 67000 w 1075925"/>
                <a:gd name="connsiteY16" fmla="*/ 108662 h 2140051"/>
                <a:gd name="connsiteX0" fmla="*/ 67000 w 1075866"/>
                <a:gd name="connsiteY0" fmla="*/ 108662 h 2140051"/>
                <a:gd name="connsiteX1" fmla="*/ 207493 w 1075866"/>
                <a:gd name="connsiteY1" fmla="*/ 180100 h 2140051"/>
                <a:gd name="connsiteX2" fmla="*/ 328937 w 1075866"/>
                <a:gd name="connsiteY2" fmla="*/ 292019 h 2140051"/>
                <a:gd name="connsiteX3" fmla="*/ 459906 w 1075866"/>
                <a:gd name="connsiteY3" fmla="*/ 461087 h 2140051"/>
                <a:gd name="connsiteX4" fmla="*/ 586112 w 1075866"/>
                <a:gd name="connsiteY4" fmla="*/ 706356 h 2140051"/>
                <a:gd name="connsiteX5" fmla="*/ 602781 w 1075866"/>
                <a:gd name="connsiteY5" fmla="*/ 758744 h 2140051"/>
                <a:gd name="connsiteX6" fmla="*/ 650406 w 1075866"/>
                <a:gd name="connsiteY6" fmla="*/ 639681 h 2140051"/>
                <a:gd name="connsiteX7" fmla="*/ 728987 w 1075866"/>
                <a:gd name="connsiteY7" fmla="*/ 482519 h 2140051"/>
                <a:gd name="connsiteX8" fmla="*/ 838525 w 1075866"/>
                <a:gd name="connsiteY8" fmla="*/ 325356 h 2140051"/>
                <a:gd name="connsiteX9" fmla="*/ 962350 w 1075866"/>
                <a:gd name="connsiteY9" fmla="*/ 208675 h 2140051"/>
                <a:gd name="connsiteX10" fmla="*/ 1036168 w 1075866"/>
                <a:gd name="connsiteY10" fmla="*/ 156287 h 2140051"/>
                <a:gd name="connsiteX11" fmla="*/ 1021881 w 1075866"/>
                <a:gd name="connsiteY11" fmla="*/ 1920794 h 2140051"/>
                <a:gd name="connsiteX12" fmla="*/ 1052837 w 1075866"/>
                <a:gd name="connsiteY12" fmla="*/ 2049381 h 2140051"/>
                <a:gd name="connsiteX13" fmla="*/ 631356 w 1075866"/>
                <a:gd name="connsiteY13" fmla="*/ 2137487 h 2140051"/>
                <a:gd name="connsiteX14" fmla="*/ 33662 w 1075866"/>
                <a:gd name="connsiteY14" fmla="*/ 1949369 h 2140051"/>
                <a:gd name="connsiteX15" fmla="*/ 74143 w 1075866"/>
                <a:gd name="connsiteY15" fmla="*/ 1789825 h 2140051"/>
                <a:gd name="connsiteX16" fmla="*/ 67000 w 1075866"/>
                <a:gd name="connsiteY16" fmla="*/ 108662 h 2140051"/>
                <a:gd name="connsiteX0" fmla="*/ 67000 w 1075866"/>
                <a:gd name="connsiteY0" fmla="*/ 108662 h 2140051"/>
                <a:gd name="connsiteX1" fmla="*/ 207493 w 1075866"/>
                <a:gd name="connsiteY1" fmla="*/ 180100 h 2140051"/>
                <a:gd name="connsiteX2" fmla="*/ 328937 w 1075866"/>
                <a:gd name="connsiteY2" fmla="*/ 292019 h 2140051"/>
                <a:gd name="connsiteX3" fmla="*/ 459906 w 1075866"/>
                <a:gd name="connsiteY3" fmla="*/ 461087 h 2140051"/>
                <a:gd name="connsiteX4" fmla="*/ 586112 w 1075866"/>
                <a:gd name="connsiteY4" fmla="*/ 706356 h 2140051"/>
                <a:gd name="connsiteX5" fmla="*/ 602781 w 1075866"/>
                <a:gd name="connsiteY5" fmla="*/ 758744 h 2140051"/>
                <a:gd name="connsiteX6" fmla="*/ 650406 w 1075866"/>
                <a:gd name="connsiteY6" fmla="*/ 639681 h 2140051"/>
                <a:gd name="connsiteX7" fmla="*/ 728987 w 1075866"/>
                <a:gd name="connsiteY7" fmla="*/ 482519 h 2140051"/>
                <a:gd name="connsiteX8" fmla="*/ 838525 w 1075866"/>
                <a:gd name="connsiteY8" fmla="*/ 325356 h 2140051"/>
                <a:gd name="connsiteX9" fmla="*/ 962350 w 1075866"/>
                <a:gd name="connsiteY9" fmla="*/ 208675 h 2140051"/>
                <a:gd name="connsiteX10" fmla="*/ 1036168 w 1075866"/>
                <a:gd name="connsiteY10" fmla="*/ 156287 h 2140051"/>
                <a:gd name="connsiteX11" fmla="*/ 1021881 w 1075866"/>
                <a:gd name="connsiteY11" fmla="*/ 1920794 h 2140051"/>
                <a:gd name="connsiteX12" fmla="*/ 1052837 w 1075866"/>
                <a:gd name="connsiteY12" fmla="*/ 2049381 h 2140051"/>
                <a:gd name="connsiteX13" fmla="*/ 631356 w 1075866"/>
                <a:gd name="connsiteY13" fmla="*/ 2137487 h 2140051"/>
                <a:gd name="connsiteX14" fmla="*/ 33662 w 1075866"/>
                <a:gd name="connsiteY14" fmla="*/ 1949369 h 2140051"/>
                <a:gd name="connsiteX15" fmla="*/ 74143 w 1075866"/>
                <a:gd name="connsiteY15" fmla="*/ 1789825 h 2140051"/>
                <a:gd name="connsiteX16" fmla="*/ 67000 w 1075866"/>
                <a:gd name="connsiteY16" fmla="*/ 108662 h 2140051"/>
                <a:gd name="connsiteX0" fmla="*/ 67000 w 1075866"/>
                <a:gd name="connsiteY0" fmla="*/ 108662 h 2140051"/>
                <a:gd name="connsiteX1" fmla="*/ 207493 w 1075866"/>
                <a:gd name="connsiteY1" fmla="*/ 180100 h 2140051"/>
                <a:gd name="connsiteX2" fmla="*/ 328937 w 1075866"/>
                <a:gd name="connsiteY2" fmla="*/ 292019 h 2140051"/>
                <a:gd name="connsiteX3" fmla="*/ 459906 w 1075866"/>
                <a:gd name="connsiteY3" fmla="*/ 461087 h 2140051"/>
                <a:gd name="connsiteX4" fmla="*/ 586112 w 1075866"/>
                <a:gd name="connsiteY4" fmla="*/ 706356 h 2140051"/>
                <a:gd name="connsiteX5" fmla="*/ 602781 w 1075866"/>
                <a:gd name="connsiteY5" fmla="*/ 758744 h 2140051"/>
                <a:gd name="connsiteX6" fmla="*/ 650406 w 1075866"/>
                <a:gd name="connsiteY6" fmla="*/ 639681 h 2140051"/>
                <a:gd name="connsiteX7" fmla="*/ 728987 w 1075866"/>
                <a:gd name="connsiteY7" fmla="*/ 482519 h 2140051"/>
                <a:gd name="connsiteX8" fmla="*/ 838525 w 1075866"/>
                <a:gd name="connsiteY8" fmla="*/ 325356 h 2140051"/>
                <a:gd name="connsiteX9" fmla="*/ 962350 w 1075866"/>
                <a:gd name="connsiteY9" fmla="*/ 208675 h 2140051"/>
                <a:gd name="connsiteX10" fmla="*/ 1036168 w 1075866"/>
                <a:gd name="connsiteY10" fmla="*/ 156287 h 2140051"/>
                <a:gd name="connsiteX11" fmla="*/ 1021881 w 1075866"/>
                <a:gd name="connsiteY11" fmla="*/ 1920794 h 2140051"/>
                <a:gd name="connsiteX12" fmla="*/ 1052837 w 1075866"/>
                <a:gd name="connsiteY12" fmla="*/ 2049381 h 2140051"/>
                <a:gd name="connsiteX13" fmla="*/ 631356 w 1075866"/>
                <a:gd name="connsiteY13" fmla="*/ 2137487 h 2140051"/>
                <a:gd name="connsiteX14" fmla="*/ 33662 w 1075866"/>
                <a:gd name="connsiteY14" fmla="*/ 1949369 h 2140051"/>
                <a:gd name="connsiteX15" fmla="*/ 74143 w 1075866"/>
                <a:gd name="connsiteY15" fmla="*/ 1789825 h 2140051"/>
                <a:gd name="connsiteX16" fmla="*/ 67000 w 1075866"/>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2781 w 1052837"/>
                <a:gd name="connsiteY5" fmla="*/ 758744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2781 w 1052837"/>
                <a:gd name="connsiteY5" fmla="*/ 758744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2781 w 1052837"/>
                <a:gd name="connsiteY5" fmla="*/ 758744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2781 w 1052837"/>
                <a:gd name="connsiteY5" fmla="*/ 758744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2781 w 1052837"/>
                <a:gd name="connsiteY5" fmla="*/ 758744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2781 w 1052837"/>
                <a:gd name="connsiteY5" fmla="*/ 758744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0400 w 1052837"/>
                <a:gd name="connsiteY5" fmla="*/ 746838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0400 w 1052837"/>
                <a:gd name="connsiteY5" fmla="*/ 746838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61125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61125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61125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56362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56362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56362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56362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56362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56362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0 h 2031389"/>
                <a:gd name="connsiteX1" fmla="*/ 207493 w 1052837"/>
                <a:gd name="connsiteY1" fmla="*/ 71438 h 2031389"/>
                <a:gd name="connsiteX2" fmla="*/ 328937 w 1052837"/>
                <a:gd name="connsiteY2" fmla="*/ 183357 h 2031389"/>
                <a:gd name="connsiteX3" fmla="*/ 459906 w 1052837"/>
                <a:gd name="connsiteY3" fmla="*/ 352425 h 2031389"/>
                <a:gd name="connsiteX4" fmla="*/ 540869 w 1052837"/>
                <a:gd name="connsiteY4" fmla="*/ 502444 h 2031389"/>
                <a:gd name="connsiteX5" fmla="*/ 602782 w 1052837"/>
                <a:gd name="connsiteY5" fmla="*/ 647700 h 2031389"/>
                <a:gd name="connsiteX6" fmla="*/ 650406 w 1052837"/>
                <a:gd name="connsiteY6" fmla="*/ 531019 h 2031389"/>
                <a:gd name="connsiteX7" fmla="*/ 728987 w 1052837"/>
                <a:gd name="connsiteY7" fmla="*/ 373857 h 2031389"/>
                <a:gd name="connsiteX8" fmla="*/ 838525 w 1052837"/>
                <a:gd name="connsiteY8" fmla="*/ 216694 h 2031389"/>
                <a:gd name="connsiteX9" fmla="*/ 962350 w 1052837"/>
                <a:gd name="connsiteY9" fmla="*/ 100013 h 2031389"/>
                <a:gd name="connsiteX10" fmla="*/ 1036168 w 1052837"/>
                <a:gd name="connsiteY10" fmla="*/ 47625 h 2031389"/>
                <a:gd name="connsiteX11" fmla="*/ 1021881 w 1052837"/>
                <a:gd name="connsiteY11" fmla="*/ 1812132 h 2031389"/>
                <a:gd name="connsiteX12" fmla="*/ 1052837 w 1052837"/>
                <a:gd name="connsiteY12" fmla="*/ 1940719 h 2031389"/>
                <a:gd name="connsiteX13" fmla="*/ 631356 w 1052837"/>
                <a:gd name="connsiteY13" fmla="*/ 2028825 h 2031389"/>
                <a:gd name="connsiteX14" fmla="*/ 33662 w 1052837"/>
                <a:gd name="connsiteY14" fmla="*/ 1840707 h 2031389"/>
                <a:gd name="connsiteX15" fmla="*/ 74143 w 1052837"/>
                <a:gd name="connsiteY15" fmla="*/ 1681163 h 2031389"/>
                <a:gd name="connsiteX16" fmla="*/ 67000 w 1052837"/>
                <a:gd name="connsiteY16" fmla="*/ 0 h 2031389"/>
                <a:gd name="connsiteX0" fmla="*/ 67000 w 1052837"/>
                <a:gd name="connsiteY0" fmla="*/ 0 h 2031389"/>
                <a:gd name="connsiteX1" fmla="*/ 207493 w 1052837"/>
                <a:gd name="connsiteY1" fmla="*/ 71438 h 2031389"/>
                <a:gd name="connsiteX2" fmla="*/ 328937 w 1052837"/>
                <a:gd name="connsiteY2" fmla="*/ 183357 h 2031389"/>
                <a:gd name="connsiteX3" fmla="*/ 459906 w 1052837"/>
                <a:gd name="connsiteY3" fmla="*/ 352425 h 2031389"/>
                <a:gd name="connsiteX4" fmla="*/ 540869 w 1052837"/>
                <a:gd name="connsiteY4" fmla="*/ 502444 h 2031389"/>
                <a:gd name="connsiteX5" fmla="*/ 602782 w 1052837"/>
                <a:gd name="connsiteY5" fmla="*/ 647700 h 2031389"/>
                <a:gd name="connsiteX6" fmla="*/ 650406 w 1052837"/>
                <a:gd name="connsiteY6" fmla="*/ 531019 h 2031389"/>
                <a:gd name="connsiteX7" fmla="*/ 728987 w 1052837"/>
                <a:gd name="connsiteY7" fmla="*/ 373857 h 2031389"/>
                <a:gd name="connsiteX8" fmla="*/ 838525 w 1052837"/>
                <a:gd name="connsiteY8" fmla="*/ 216694 h 2031389"/>
                <a:gd name="connsiteX9" fmla="*/ 962350 w 1052837"/>
                <a:gd name="connsiteY9" fmla="*/ 100013 h 2031389"/>
                <a:gd name="connsiteX10" fmla="*/ 1036168 w 1052837"/>
                <a:gd name="connsiteY10" fmla="*/ 47625 h 2031389"/>
                <a:gd name="connsiteX11" fmla="*/ 1021881 w 1052837"/>
                <a:gd name="connsiteY11" fmla="*/ 1812132 h 2031389"/>
                <a:gd name="connsiteX12" fmla="*/ 1052837 w 1052837"/>
                <a:gd name="connsiteY12" fmla="*/ 1940719 h 2031389"/>
                <a:gd name="connsiteX13" fmla="*/ 631356 w 1052837"/>
                <a:gd name="connsiteY13" fmla="*/ 2028825 h 2031389"/>
                <a:gd name="connsiteX14" fmla="*/ 33662 w 1052837"/>
                <a:gd name="connsiteY14" fmla="*/ 1840707 h 2031389"/>
                <a:gd name="connsiteX15" fmla="*/ 74143 w 1052837"/>
                <a:gd name="connsiteY15" fmla="*/ 1681163 h 2031389"/>
                <a:gd name="connsiteX16" fmla="*/ 67000 w 1052837"/>
                <a:gd name="connsiteY16" fmla="*/ 0 h 2031389"/>
                <a:gd name="connsiteX0" fmla="*/ 67000 w 1052837"/>
                <a:gd name="connsiteY0" fmla="*/ 0 h 2031389"/>
                <a:gd name="connsiteX1" fmla="*/ 207493 w 1052837"/>
                <a:gd name="connsiteY1" fmla="*/ 71438 h 2031389"/>
                <a:gd name="connsiteX2" fmla="*/ 328937 w 1052837"/>
                <a:gd name="connsiteY2" fmla="*/ 183357 h 2031389"/>
                <a:gd name="connsiteX3" fmla="*/ 459906 w 1052837"/>
                <a:gd name="connsiteY3" fmla="*/ 352425 h 2031389"/>
                <a:gd name="connsiteX4" fmla="*/ 540869 w 1052837"/>
                <a:gd name="connsiteY4" fmla="*/ 502444 h 2031389"/>
                <a:gd name="connsiteX5" fmla="*/ 602782 w 1052837"/>
                <a:gd name="connsiteY5" fmla="*/ 647700 h 2031389"/>
                <a:gd name="connsiteX6" fmla="*/ 650406 w 1052837"/>
                <a:gd name="connsiteY6" fmla="*/ 531019 h 2031389"/>
                <a:gd name="connsiteX7" fmla="*/ 728987 w 1052837"/>
                <a:gd name="connsiteY7" fmla="*/ 373857 h 2031389"/>
                <a:gd name="connsiteX8" fmla="*/ 838525 w 1052837"/>
                <a:gd name="connsiteY8" fmla="*/ 216694 h 2031389"/>
                <a:gd name="connsiteX9" fmla="*/ 962350 w 1052837"/>
                <a:gd name="connsiteY9" fmla="*/ 100013 h 2031389"/>
                <a:gd name="connsiteX10" fmla="*/ 1036168 w 1052837"/>
                <a:gd name="connsiteY10" fmla="*/ 47625 h 2031389"/>
                <a:gd name="connsiteX11" fmla="*/ 1021881 w 1052837"/>
                <a:gd name="connsiteY11" fmla="*/ 1812132 h 2031389"/>
                <a:gd name="connsiteX12" fmla="*/ 1052837 w 1052837"/>
                <a:gd name="connsiteY12" fmla="*/ 1940719 h 2031389"/>
                <a:gd name="connsiteX13" fmla="*/ 631356 w 1052837"/>
                <a:gd name="connsiteY13" fmla="*/ 2028825 h 2031389"/>
                <a:gd name="connsiteX14" fmla="*/ 33662 w 1052837"/>
                <a:gd name="connsiteY14" fmla="*/ 1840707 h 2031389"/>
                <a:gd name="connsiteX15" fmla="*/ 74143 w 1052837"/>
                <a:gd name="connsiteY15" fmla="*/ 1681163 h 2031389"/>
                <a:gd name="connsiteX16" fmla="*/ 67000 w 1052837"/>
                <a:gd name="connsiteY16"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426244 w 1019175"/>
                <a:gd name="connsiteY3" fmla="*/ 352425 h 2031389"/>
                <a:gd name="connsiteX4" fmla="*/ 507207 w 1019175"/>
                <a:gd name="connsiteY4" fmla="*/ 502444 h 2031389"/>
                <a:gd name="connsiteX5" fmla="*/ 569120 w 1019175"/>
                <a:gd name="connsiteY5" fmla="*/ 647700 h 2031389"/>
                <a:gd name="connsiteX6" fmla="*/ 616744 w 1019175"/>
                <a:gd name="connsiteY6" fmla="*/ 531019 h 2031389"/>
                <a:gd name="connsiteX7" fmla="*/ 695325 w 1019175"/>
                <a:gd name="connsiteY7" fmla="*/ 373857 h 2031389"/>
                <a:gd name="connsiteX8" fmla="*/ 804863 w 1019175"/>
                <a:gd name="connsiteY8" fmla="*/ 216694 h 2031389"/>
                <a:gd name="connsiteX9" fmla="*/ 928688 w 1019175"/>
                <a:gd name="connsiteY9" fmla="*/ 100013 h 2031389"/>
                <a:gd name="connsiteX10" fmla="*/ 1002506 w 1019175"/>
                <a:gd name="connsiteY10" fmla="*/ 47625 h 2031389"/>
                <a:gd name="connsiteX11" fmla="*/ 988219 w 1019175"/>
                <a:gd name="connsiteY11" fmla="*/ 1812132 h 2031389"/>
                <a:gd name="connsiteX12" fmla="*/ 1019175 w 1019175"/>
                <a:gd name="connsiteY12" fmla="*/ 1940719 h 2031389"/>
                <a:gd name="connsiteX13" fmla="*/ 597694 w 1019175"/>
                <a:gd name="connsiteY13" fmla="*/ 2028825 h 2031389"/>
                <a:gd name="connsiteX14" fmla="*/ 0 w 1019175"/>
                <a:gd name="connsiteY14" fmla="*/ 1840707 h 2031389"/>
                <a:gd name="connsiteX15" fmla="*/ 40481 w 1019175"/>
                <a:gd name="connsiteY15" fmla="*/ 1681163 h 2031389"/>
                <a:gd name="connsiteX16" fmla="*/ 33338 w 1019175"/>
                <a:gd name="connsiteY16"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426244 w 1019175"/>
                <a:gd name="connsiteY3" fmla="*/ 352425 h 2031389"/>
                <a:gd name="connsiteX4" fmla="*/ 507207 w 1019175"/>
                <a:gd name="connsiteY4" fmla="*/ 502444 h 2031389"/>
                <a:gd name="connsiteX5" fmla="*/ 569120 w 1019175"/>
                <a:gd name="connsiteY5" fmla="*/ 647700 h 2031389"/>
                <a:gd name="connsiteX6" fmla="*/ 616744 w 1019175"/>
                <a:gd name="connsiteY6" fmla="*/ 531019 h 2031389"/>
                <a:gd name="connsiteX7" fmla="*/ 695325 w 1019175"/>
                <a:gd name="connsiteY7" fmla="*/ 373857 h 2031389"/>
                <a:gd name="connsiteX8" fmla="*/ 804863 w 1019175"/>
                <a:gd name="connsiteY8" fmla="*/ 216694 h 2031389"/>
                <a:gd name="connsiteX9" fmla="*/ 928688 w 1019175"/>
                <a:gd name="connsiteY9" fmla="*/ 100013 h 2031389"/>
                <a:gd name="connsiteX10" fmla="*/ 1002506 w 1019175"/>
                <a:gd name="connsiteY10" fmla="*/ 47625 h 2031389"/>
                <a:gd name="connsiteX11" fmla="*/ 988219 w 1019175"/>
                <a:gd name="connsiteY11" fmla="*/ 1812132 h 2031389"/>
                <a:gd name="connsiteX12" fmla="*/ 1019175 w 1019175"/>
                <a:gd name="connsiteY12" fmla="*/ 1940719 h 2031389"/>
                <a:gd name="connsiteX13" fmla="*/ 597694 w 1019175"/>
                <a:gd name="connsiteY13" fmla="*/ 2028825 h 2031389"/>
                <a:gd name="connsiteX14" fmla="*/ 0 w 1019175"/>
                <a:gd name="connsiteY14" fmla="*/ 1840707 h 2031389"/>
                <a:gd name="connsiteX15" fmla="*/ 40481 w 1019175"/>
                <a:gd name="connsiteY15" fmla="*/ 1681163 h 2031389"/>
                <a:gd name="connsiteX16" fmla="*/ 33338 w 1019175"/>
                <a:gd name="connsiteY16"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426244 w 1019175"/>
                <a:gd name="connsiteY3" fmla="*/ 352425 h 2031389"/>
                <a:gd name="connsiteX4" fmla="*/ 507207 w 1019175"/>
                <a:gd name="connsiteY4" fmla="*/ 502444 h 2031389"/>
                <a:gd name="connsiteX5" fmla="*/ 569120 w 1019175"/>
                <a:gd name="connsiteY5" fmla="*/ 647700 h 2031389"/>
                <a:gd name="connsiteX6" fmla="*/ 616744 w 1019175"/>
                <a:gd name="connsiteY6" fmla="*/ 531019 h 2031389"/>
                <a:gd name="connsiteX7" fmla="*/ 695325 w 1019175"/>
                <a:gd name="connsiteY7" fmla="*/ 373857 h 2031389"/>
                <a:gd name="connsiteX8" fmla="*/ 804863 w 1019175"/>
                <a:gd name="connsiteY8" fmla="*/ 216694 h 2031389"/>
                <a:gd name="connsiteX9" fmla="*/ 928688 w 1019175"/>
                <a:gd name="connsiteY9" fmla="*/ 100013 h 2031389"/>
                <a:gd name="connsiteX10" fmla="*/ 1002506 w 1019175"/>
                <a:gd name="connsiteY10" fmla="*/ 47625 h 2031389"/>
                <a:gd name="connsiteX11" fmla="*/ 988219 w 1019175"/>
                <a:gd name="connsiteY11" fmla="*/ 1812132 h 2031389"/>
                <a:gd name="connsiteX12" fmla="*/ 1019175 w 1019175"/>
                <a:gd name="connsiteY12" fmla="*/ 1940719 h 2031389"/>
                <a:gd name="connsiteX13" fmla="*/ 597694 w 1019175"/>
                <a:gd name="connsiteY13" fmla="*/ 2028825 h 2031389"/>
                <a:gd name="connsiteX14" fmla="*/ 0 w 1019175"/>
                <a:gd name="connsiteY14" fmla="*/ 1840707 h 2031389"/>
                <a:gd name="connsiteX15" fmla="*/ 40481 w 1019175"/>
                <a:gd name="connsiteY15" fmla="*/ 1681163 h 2031389"/>
                <a:gd name="connsiteX16" fmla="*/ 33338 w 1019175"/>
                <a:gd name="connsiteY16"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354807 w 1019175"/>
                <a:gd name="connsiteY3" fmla="*/ 245269 h 2031389"/>
                <a:gd name="connsiteX4" fmla="*/ 426244 w 1019175"/>
                <a:gd name="connsiteY4" fmla="*/ 352425 h 2031389"/>
                <a:gd name="connsiteX5" fmla="*/ 507207 w 1019175"/>
                <a:gd name="connsiteY5" fmla="*/ 502444 h 2031389"/>
                <a:gd name="connsiteX6" fmla="*/ 569120 w 1019175"/>
                <a:gd name="connsiteY6" fmla="*/ 647700 h 2031389"/>
                <a:gd name="connsiteX7" fmla="*/ 616744 w 1019175"/>
                <a:gd name="connsiteY7" fmla="*/ 531019 h 2031389"/>
                <a:gd name="connsiteX8" fmla="*/ 695325 w 1019175"/>
                <a:gd name="connsiteY8" fmla="*/ 373857 h 2031389"/>
                <a:gd name="connsiteX9" fmla="*/ 804863 w 1019175"/>
                <a:gd name="connsiteY9" fmla="*/ 216694 h 2031389"/>
                <a:gd name="connsiteX10" fmla="*/ 928688 w 1019175"/>
                <a:gd name="connsiteY10" fmla="*/ 100013 h 2031389"/>
                <a:gd name="connsiteX11" fmla="*/ 1002506 w 1019175"/>
                <a:gd name="connsiteY11" fmla="*/ 47625 h 2031389"/>
                <a:gd name="connsiteX12" fmla="*/ 988219 w 1019175"/>
                <a:gd name="connsiteY12" fmla="*/ 1812132 h 2031389"/>
                <a:gd name="connsiteX13" fmla="*/ 1019175 w 1019175"/>
                <a:gd name="connsiteY13" fmla="*/ 1940719 h 2031389"/>
                <a:gd name="connsiteX14" fmla="*/ 597694 w 1019175"/>
                <a:gd name="connsiteY14" fmla="*/ 2028825 h 2031389"/>
                <a:gd name="connsiteX15" fmla="*/ 0 w 1019175"/>
                <a:gd name="connsiteY15" fmla="*/ 1840707 h 2031389"/>
                <a:gd name="connsiteX16" fmla="*/ 40481 w 1019175"/>
                <a:gd name="connsiteY16" fmla="*/ 1681163 h 2031389"/>
                <a:gd name="connsiteX17" fmla="*/ 33338 w 1019175"/>
                <a:gd name="connsiteY17"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354807 w 1019175"/>
                <a:gd name="connsiteY3" fmla="*/ 245269 h 2031389"/>
                <a:gd name="connsiteX4" fmla="*/ 426244 w 1019175"/>
                <a:gd name="connsiteY4" fmla="*/ 352425 h 2031389"/>
                <a:gd name="connsiteX5" fmla="*/ 473870 w 1019175"/>
                <a:gd name="connsiteY5" fmla="*/ 426244 h 2031389"/>
                <a:gd name="connsiteX6" fmla="*/ 507207 w 1019175"/>
                <a:gd name="connsiteY6" fmla="*/ 502444 h 2031389"/>
                <a:gd name="connsiteX7" fmla="*/ 569120 w 1019175"/>
                <a:gd name="connsiteY7" fmla="*/ 647700 h 2031389"/>
                <a:gd name="connsiteX8" fmla="*/ 616744 w 1019175"/>
                <a:gd name="connsiteY8" fmla="*/ 531019 h 2031389"/>
                <a:gd name="connsiteX9" fmla="*/ 695325 w 1019175"/>
                <a:gd name="connsiteY9" fmla="*/ 373857 h 2031389"/>
                <a:gd name="connsiteX10" fmla="*/ 804863 w 1019175"/>
                <a:gd name="connsiteY10" fmla="*/ 216694 h 2031389"/>
                <a:gd name="connsiteX11" fmla="*/ 928688 w 1019175"/>
                <a:gd name="connsiteY11" fmla="*/ 100013 h 2031389"/>
                <a:gd name="connsiteX12" fmla="*/ 1002506 w 1019175"/>
                <a:gd name="connsiteY12" fmla="*/ 47625 h 2031389"/>
                <a:gd name="connsiteX13" fmla="*/ 988219 w 1019175"/>
                <a:gd name="connsiteY13" fmla="*/ 1812132 h 2031389"/>
                <a:gd name="connsiteX14" fmla="*/ 1019175 w 1019175"/>
                <a:gd name="connsiteY14" fmla="*/ 1940719 h 2031389"/>
                <a:gd name="connsiteX15" fmla="*/ 597694 w 1019175"/>
                <a:gd name="connsiteY15" fmla="*/ 2028825 h 2031389"/>
                <a:gd name="connsiteX16" fmla="*/ 0 w 1019175"/>
                <a:gd name="connsiteY16" fmla="*/ 1840707 h 2031389"/>
                <a:gd name="connsiteX17" fmla="*/ 40481 w 1019175"/>
                <a:gd name="connsiteY17" fmla="*/ 1681163 h 2031389"/>
                <a:gd name="connsiteX18" fmla="*/ 33338 w 1019175"/>
                <a:gd name="connsiteY18"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354807 w 1019175"/>
                <a:gd name="connsiteY3" fmla="*/ 245269 h 2031389"/>
                <a:gd name="connsiteX4" fmla="*/ 426244 w 1019175"/>
                <a:gd name="connsiteY4" fmla="*/ 352425 h 2031389"/>
                <a:gd name="connsiteX5" fmla="*/ 473870 w 1019175"/>
                <a:gd name="connsiteY5" fmla="*/ 426244 h 2031389"/>
                <a:gd name="connsiteX6" fmla="*/ 516732 w 1019175"/>
                <a:gd name="connsiteY6" fmla="*/ 514350 h 2031389"/>
                <a:gd name="connsiteX7" fmla="*/ 569120 w 1019175"/>
                <a:gd name="connsiteY7" fmla="*/ 647700 h 2031389"/>
                <a:gd name="connsiteX8" fmla="*/ 616744 w 1019175"/>
                <a:gd name="connsiteY8" fmla="*/ 531019 h 2031389"/>
                <a:gd name="connsiteX9" fmla="*/ 695325 w 1019175"/>
                <a:gd name="connsiteY9" fmla="*/ 373857 h 2031389"/>
                <a:gd name="connsiteX10" fmla="*/ 804863 w 1019175"/>
                <a:gd name="connsiteY10" fmla="*/ 216694 h 2031389"/>
                <a:gd name="connsiteX11" fmla="*/ 928688 w 1019175"/>
                <a:gd name="connsiteY11" fmla="*/ 100013 h 2031389"/>
                <a:gd name="connsiteX12" fmla="*/ 1002506 w 1019175"/>
                <a:gd name="connsiteY12" fmla="*/ 47625 h 2031389"/>
                <a:gd name="connsiteX13" fmla="*/ 988219 w 1019175"/>
                <a:gd name="connsiteY13" fmla="*/ 1812132 h 2031389"/>
                <a:gd name="connsiteX14" fmla="*/ 1019175 w 1019175"/>
                <a:gd name="connsiteY14" fmla="*/ 1940719 h 2031389"/>
                <a:gd name="connsiteX15" fmla="*/ 597694 w 1019175"/>
                <a:gd name="connsiteY15" fmla="*/ 2028825 h 2031389"/>
                <a:gd name="connsiteX16" fmla="*/ 0 w 1019175"/>
                <a:gd name="connsiteY16" fmla="*/ 1840707 h 2031389"/>
                <a:gd name="connsiteX17" fmla="*/ 40481 w 1019175"/>
                <a:gd name="connsiteY17" fmla="*/ 1681163 h 2031389"/>
                <a:gd name="connsiteX18" fmla="*/ 33338 w 1019175"/>
                <a:gd name="connsiteY18"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354807 w 1019175"/>
                <a:gd name="connsiteY3" fmla="*/ 245269 h 2031389"/>
                <a:gd name="connsiteX4" fmla="*/ 426244 w 1019175"/>
                <a:gd name="connsiteY4" fmla="*/ 352425 h 2031389"/>
                <a:gd name="connsiteX5" fmla="*/ 473870 w 1019175"/>
                <a:gd name="connsiteY5" fmla="*/ 426244 h 2031389"/>
                <a:gd name="connsiteX6" fmla="*/ 516732 w 1019175"/>
                <a:gd name="connsiteY6" fmla="*/ 514350 h 2031389"/>
                <a:gd name="connsiteX7" fmla="*/ 569120 w 1019175"/>
                <a:gd name="connsiteY7" fmla="*/ 647700 h 2031389"/>
                <a:gd name="connsiteX8" fmla="*/ 614362 w 1019175"/>
                <a:gd name="connsiteY8" fmla="*/ 533401 h 2031389"/>
                <a:gd name="connsiteX9" fmla="*/ 695325 w 1019175"/>
                <a:gd name="connsiteY9" fmla="*/ 373857 h 2031389"/>
                <a:gd name="connsiteX10" fmla="*/ 804863 w 1019175"/>
                <a:gd name="connsiteY10" fmla="*/ 216694 h 2031389"/>
                <a:gd name="connsiteX11" fmla="*/ 928688 w 1019175"/>
                <a:gd name="connsiteY11" fmla="*/ 100013 h 2031389"/>
                <a:gd name="connsiteX12" fmla="*/ 1002506 w 1019175"/>
                <a:gd name="connsiteY12" fmla="*/ 47625 h 2031389"/>
                <a:gd name="connsiteX13" fmla="*/ 988219 w 1019175"/>
                <a:gd name="connsiteY13" fmla="*/ 1812132 h 2031389"/>
                <a:gd name="connsiteX14" fmla="*/ 1019175 w 1019175"/>
                <a:gd name="connsiteY14" fmla="*/ 1940719 h 2031389"/>
                <a:gd name="connsiteX15" fmla="*/ 597694 w 1019175"/>
                <a:gd name="connsiteY15" fmla="*/ 2028825 h 2031389"/>
                <a:gd name="connsiteX16" fmla="*/ 0 w 1019175"/>
                <a:gd name="connsiteY16" fmla="*/ 1840707 h 2031389"/>
                <a:gd name="connsiteX17" fmla="*/ 40481 w 1019175"/>
                <a:gd name="connsiteY17" fmla="*/ 1681163 h 2031389"/>
                <a:gd name="connsiteX18" fmla="*/ 33338 w 1019175"/>
                <a:gd name="connsiteY18" fmla="*/ 0 h 203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19175" h="2031389">
                  <a:moveTo>
                    <a:pt x="33338" y="0"/>
                  </a:moveTo>
                  <a:cubicBezTo>
                    <a:pt x="81757" y="3175"/>
                    <a:pt x="130175" y="40879"/>
                    <a:pt x="173831" y="71438"/>
                  </a:cubicBezTo>
                  <a:cubicBezTo>
                    <a:pt x="217487" y="101997"/>
                    <a:pt x="265112" y="154385"/>
                    <a:pt x="295275" y="183357"/>
                  </a:cubicBezTo>
                  <a:cubicBezTo>
                    <a:pt x="325438" y="212329"/>
                    <a:pt x="332979" y="217091"/>
                    <a:pt x="354807" y="245269"/>
                  </a:cubicBezTo>
                  <a:cubicBezTo>
                    <a:pt x="376635" y="273447"/>
                    <a:pt x="406400" y="322263"/>
                    <a:pt x="426244" y="352425"/>
                  </a:cubicBezTo>
                  <a:cubicBezTo>
                    <a:pt x="446088" y="382588"/>
                    <a:pt x="460376" y="401241"/>
                    <a:pt x="473870" y="426244"/>
                  </a:cubicBezTo>
                  <a:cubicBezTo>
                    <a:pt x="487364" y="451247"/>
                    <a:pt x="500857" y="477441"/>
                    <a:pt x="516732" y="514350"/>
                  </a:cubicBezTo>
                  <a:cubicBezTo>
                    <a:pt x="532607" y="551259"/>
                    <a:pt x="541735" y="577850"/>
                    <a:pt x="569120" y="647700"/>
                  </a:cubicBezTo>
                  <a:cubicBezTo>
                    <a:pt x="598885" y="588963"/>
                    <a:pt x="593328" y="579042"/>
                    <a:pt x="614362" y="533401"/>
                  </a:cubicBezTo>
                  <a:cubicBezTo>
                    <a:pt x="635396" y="487760"/>
                    <a:pt x="663575" y="426641"/>
                    <a:pt x="695325" y="373857"/>
                  </a:cubicBezTo>
                  <a:cubicBezTo>
                    <a:pt x="727075" y="321073"/>
                    <a:pt x="765969" y="262335"/>
                    <a:pt x="804863" y="216694"/>
                  </a:cubicBezTo>
                  <a:cubicBezTo>
                    <a:pt x="843757" y="171053"/>
                    <a:pt x="895748" y="128191"/>
                    <a:pt x="928688" y="100013"/>
                  </a:cubicBezTo>
                  <a:cubicBezTo>
                    <a:pt x="961628" y="71835"/>
                    <a:pt x="961627" y="67072"/>
                    <a:pt x="1002506" y="47625"/>
                  </a:cubicBezTo>
                  <a:cubicBezTo>
                    <a:pt x="1012428" y="332978"/>
                    <a:pt x="992585" y="1498997"/>
                    <a:pt x="988219" y="1812132"/>
                  </a:cubicBezTo>
                  <a:cubicBezTo>
                    <a:pt x="1000522" y="1870473"/>
                    <a:pt x="1010443" y="1780779"/>
                    <a:pt x="1019175" y="1940719"/>
                  </a:cubicBezTo>
                  <a:cubicBezTo>
                    <a:pt x="930276" y="1976834"/>
                    <a:pt x="767556" y="2045494"/>
                    <a:pt x="597694" y="2028825"/>
                  </a:cubicBezTo>
                  <a:cubicBezTo>
                    <a:pt x="427832" y="2012156"/>
                    <a:pt x="92869" y="1898651"/>
                    <a:pt x="0" y="1840707"/>
                  </a:cubicBezTo>
                  <a:cubicBezTo>
                    <a:pt x="23813" y="1763713"/>
                    <a:pt x="30559" y="1754585"/>
                    <a:pt x="40481" y="1681163"/>
                  </a:cubicBezTo>
                  <a:cubicBezTo>
                    <a:pt x="50403" y="1607741"/>
                    <a:pt x="20638" y="263525"/>
                    <a:pt x="33338" y="0"/>
                  </a:cubicBezTo>
                  <a:close/>
                </a:path>
              </a:pathLst>
            </a:custGeom>
            <a:gradFill>
              <a:gsLst>
                <a:gs pos="0">
                  <a:srgbClr val="01A89E"/>
                </a:gs>
                <a:gs pos="28000">
                  <a:srgbClr val="01A89E">
                    <a:alpha val="76000"/>
                  </a:srgbClr>
                </a:gs>
                <a:gs pos="54000">
                  <a:srgbClr val="01A89E">
                    <a:alpha val="50000"/>
                  </a:srgbClr>
                </a:gs>
                <a:gs pos="99057">
                  <a:srgbClr val="01A89E">
                    <a:alpha val="0"/>
                  </a:srgbClr>
                </a:gs>
                <a:gs pos="77000">
                  <a:srgbClr val="01A89E">
                    <a:alpha val="2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7" name="Group 336">
              <a:extLst>
                <a:ext uri="{FF2B5EF4-FFF2-40B4-BE49-F238E27FC236}">
                  <a16:creationId xmlns:a16="http://schemas.microsoft.com/office/drawing/2014/main" id="{22E72F6B-FE7D-4133-97F9-BBF9136510BA}"/>
                </a:ext>
              </a:extLst>
            </p:cNvPr>
            <p:cNvGrpSpPr/>
            <p:nvPr/>
          </p:nvGrpSpPr>
          <p:grpSpPr>
            <a:xfrm>
              <a:off x="3455472" y="2704971"/>
              <a:ext cx="2067584" cy="2672457"/>
              <a:chOff x="3455472" y="2704971"/>
              <a:chExt cx="2067584" cy="2672457"/>
            </a:xfrm>
          </p:grpSpPr>
          <p:sp>
            <p:nvSpPr>
              <p:cNvPr id="338" name="Rectangle 19">
                <a:extLst>
                  <a:ext uri="{FF2B5EF4-FFF2-40B4-BE49-F238E27FC236}">
                    <a16:creationId xmlns:a16="http://schemas.microsoft.com/office/drawing/2014/main" id="{5694439D-D0C3-4101-9A2A-C79AB3FD5D32}"/>
                  </a:ext>
                </a:extLst>
              </p:cNvPr>
              <p:cNvSpPr/>
              <p:nvPr/>
            </p:nvSpPr>
            <p:spPr>
              <a:xfrm>
                <a:off x="4354717" y="3002999"/>
                <a:ext cx="18288" cy="1898047"/>
              </a:xfrm>
              <a:custGeom>
                <a:avLst/>
                <a:gdLst>
                  <a:gd name="connsiteX0" fmla="*/ 0 w 18288"/>
                  <a:gd name="connsiteY0" fmla="*/ 0 h 1938528"/>
                  <a:gd name="connsiteX1" fmla="*/ 18288 w 18288"/>
                  <a:gd name="connsiteY1" fmla="*/ 0 h 1938528"/>
                  <a:gd name="connsiteX2" fmla="*/ 18288 w 18288"/>
                  <a:gd name="connsiteY2" fmla="*/ 1938528 h 1938528"/>
                  <a:gd name="connsiteX3" fmla="*/ 0 w 18288"/>
                  <a:gd name="connsiteY3" fmla="*/ 1938528 h 1938528"/>
                  <a:gd name="connsiteX4" fmla="*/ 0 w 18288"/>
                  <a:gd name="connsiteY4" fmla="*/ 0 h 1938528"/>
                  <a:gd name="connsiteX0" fmla="*/ 0 w 18288"/>
                  <a:gd name="connsiteY0" fmla="*/ 0 h 1938528"/>
                  <a:gd name="connsiteX1" fmla="*/ 15907 w 18288"/>
                  <a:gd name="connsiteY1" fmla="*/ 71438 h 1938528"/>
                  <a:gd name="connsiteX2" fmla="*/ 18288 w 18288"/>
                  <a:gd name="connsiteY2" fmla="*/ 1938528 h 1938528"/>
                  <a:gd name="connsiteX3" fmla="*/ 0 w 18288"/>
                  <a:gd name="connsiteY3" fmla="*/ 1938528 h 1938528"/>
                  <a:gd name="connsiteX4" fmla="*/ 0 w 18288"/>
                  <a:gd name="connsiteY4" fmla="*/ 0 h 1938528"/>
                  <a:gd name="connsiteX0" fmla="*/ 0 w 18288"/>
                  <a:gd name="connsiteY0" fmla="*/ 0 h 1898047"/>
                  <a:gd name="connsiteX1" fmla="*/ 15907 w 18288"/>
                  <a:gd name="connsiteY1" fmla="*/ 30957 h 1898047"/>
                  <a:gd name="connsiteX2" fmla="*/ 18288 w 18288"/>
                  <a:gd name="connsiteY2" fmla="*/ 1898047 h 1898047"/>
                  <a:gd name="connsiteX3" fmla="*/ 0 w 18288"/>
                  <a:gd name="connsiteY3" fmla="*/ 1898047 h 1898047"/>
                  <a:gd name="connsiteX4" fmla="*/ 0 w 18288"/>
                  <a:gd name="connsiteY4" fmla="*/ 0 h 1898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 h="1898047">
                    <a:moveTo>
                      <a:pt x="0" y="0"/>
                    </a:moveTo>
                    <a:lnTo>
                      <a:pt x="15907" y="30957"/>
                    </a:lnTo>
                    <a:cubicBezTo>
                      <a:pt x="16701" y="653320"/>
                      <a:pt x="17494" y="1275684"/>
                      <a:pt x="18288" y="1898047"/>
                    </a:cubicBezTo>
                    <a:lnTo>
                      <a:pt x="0" y="1898047"/>
                    </a:lnTo>
                    <a:lnTo>
                      <a:pt x="0" y="0"/>
                    </a:ln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Rectangle 117">
                <a:extLst>
                  <a:ext uri="{FF2B5EF4-FFF2-40B4-BE49-F238E27FC236}">
                    <a16:creationId xmlns:a16="http://schemas.microsoft.com/office/drawing/2014/main" id="{E855BC06-E52A-42D9-8CFC-1CB49086D723}"/>
                  </a:ext>
                </a:extLst>
              </p:cNvPr>
              <p:cNvSpPr/>
              <p:nvPr/>
            </p:nvSpPr>
            <p:spPr>
              <a:xfrm>
                <a:off x="4507117" y="3280391"/>
                <a:ext cx="18288" cy="1779747"/>
              </a:xfrm>
              <a:custGeom>
                <a:avLst/>
                <a:gdLst>
                  <a:gd name="connsiteX0" fmla="*/ 0 w 18288"/>
                  <a:gd name="connsiteY0" fmla="*/ 0 h 1920240"/>
                  <a:gd name="connsiteX1" fmla="*/ 18288 w 18288"/>
                  <a:gd name="connsiteY1" fmla="*/ 0 h 1920240"/>
                  <a:gd name="connsiteX2" fmla="*/ 18288 w 18288"/>
                  <a:gd name="connsiteY2" fmla="*/ 1920240 h 1920240"/>
                  <a:gd name="connsiteX3" fmla="*/ 0 w 18288"/>
                  <a:gd name="connsiteY3" fmla="*/ 1920240 h 1920240"/>
                  <a:gd name="connsiteX4" fmla="*/ 0 w 18288"/>
                  <a:gd name="connsiteY4" fmla="*/ 0 h 1920240"/>
                  <a:gd name="connsiteX0" fmla="*/ 0 w 18288"/>
                  <a:gd name="connsiteY0" fmla="*/ 0 h 1920240"/>
                  <a:gd name="connsiteX1" fmla="*/ 15907 w 18288"/>
                  <a:gd name="connsiteY1" fmla="*/ 183356 h 1920240"/>
                  <a:gd name="connsiteX2" fmla="*/ 18288 w 18288"/>
                  <a:gd name="connsiteY2" fmla="*/ 1920240 h 1920240"/>
                  <a:gd name="connsiteX3" fmla="*/ 0 w 18288"/>
                  <a:gd name="connsiteY3" fmla="*/ 1920240 h 1920240"/>
                  <a:gd name="connsiteX4" fmla="*/ 0 w 18288"/>
                  <a:gd name="connsiteY4" fmla="*/ 0 h 1920240"/>
                  <a:gd name="connsiteX0" fmla="*/ 0 w 18288"/>
                  <a:gd name="connsiteY0" fmla="*/ 0 h 1779747"/>
                  <a:gd name="connsiteX1" fmla="*/ 15907 w 18288"/>
                  <a:gd name="connsiteY1" fmla="*/ 42863 h 1779747"/>
                  <a:gd name="connsiteX2" fmla="*/ 18288 w 18288"/>
                  <a:gd name="connsiteY2" fmla="*/ 1779747 h 1779747"/>
                  <a:gd name="connsiteX3" fmla="*/ 0 w 18288"/>
                  <a:gd name="connsiteY3" fmla="*/ 1779747 h 1779747"/>
                  <a:gd name="connsiteX4" fmla="*/ 0 w 18288"/>
                  <a:gd name="connsiteY4" fmla="*/ 0 h 1779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 h="1779747">
                    <a:moveTo>
                      <a:pt x="0" y="0"/>
                    </a:moveTo>
                    <a:lnTo>
                      <a:pt x="15907" y="42863"/>
                    </a:lnTo>
                    <a:cubicBezTo>
                      <a:pt x="16701" y="621824"/>
                      <a:pt x="17494" y="1200786"/>
                      <a:pt x="18288" y="1779747"/>
                    </a:cubicBezTo>
                    <a:lnTo>
                      <a:pt x="0" y="1779747"/>
                    </a:lnTo>
                    <a:lnTo>
                      <a:pt x="0" y="0"/>
                    </a:ln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Rectangle 118">
                <a:extLst>
                  <a:ext uri="{FF2B5EF4-FFF2-40B4-BE49-F238E27FC236}">
                    <a16:creationId xmlns:a16="http://schemas.microsoft.com/office/drawing/2014/main" id="{8CB6C2A0-E404-47D6-9C7D-2F735081D813}"/>
                  </a:ext>
                </a:extLst>
              </p:cNvPr>
              <p:cNvSpPr/>
              <p:nvPr/>
            </p:nvSpPr>
            <p:spPr>
              <a:xfrm>
                <a:off x="4659516" y="3074473"/>
                <a:ext cx="23051" cy="1860037"/>
              </a:xfrm>
              <a:custGeom>
                <a:avLst/>
                <a:gdLst>
                  <a:gd name="connsiteX0" fmla="*/ 0 w 18288"/>
                  <a:gd name="connsiteY0" fmla="*/ 0 h 1869562"/>
                  <a:gd name="connsiteX1" fmla="*/ 18288 w 18288"/>
                  <a:gd name="connsiteY1" fmla="*/ 0 h 1869562"/>
                  <a:gd name="connsiteX2" fmla="*/ 18288 w 18288"/>
                  <a:gd name="connsiteY2" fmla="*/ 1869562 h 1869562"/>
                  <a:gd name="connsiteX3" fmla="*/ 0 w 18288"/>
                  <a:gd name="connsiteY3" fmla="*/ 1869562 h 1869562"/>
                  <a:gd name="connsiteX4" fmla="*/ 0 w 18288"/>
                  <a:gd name="connsiteY4" fmla="*/ 0 h 1869562"/>
                  <a:gd name="connsiteX0" fmla="*/ 2381 w 18288"/>
                  <a:gd name="connsiteY0" fmla="*/ 45244 h 1869562"/>
                  <a:gd name="connsiteX1" fmla="*/ 18288 w 18288"/>
                  <a:gd name="connsiteY1" fmla="*/ 0 h 1869562"/>
                  <a:gd name="connsiteX2" fmla="*/ 18288 w 18288"/>
                  <a:gd name="connsiteY2" fmla="*/ 1869562 h 1869562"/>
                  <a:gd name="connsiteX3" fmla="*/ 0 w 18288"/>
                  <a:gd name="connsiteY3" fmla="*/ 1869562 h 1869562"/>
                  <a:gd name="connsiteX4" fmla="*/ 2381 w 18288"/>
                  <a:gd name="connsiteY4" fmla="*/ 45244 h 1869562"/>
                  <a:gd name="connsiteX0" fmla="*/ 2381 w 23051"/>
                  <a:gd name="connsiteY0" fmla="*/ 35719 h 1860037"/>
                  <a:gd name="connsiteX1" fmla="*/ 23051 w 23051"/>
                  <a:gd name="connsiteY1" fmla="*/ 0 h 1860037"/>
                  <a:gd name="connsiteX2" fmla="*/ 18288 w 23051"/>
                  <a:gd name="connsiteY2" fmla="*/ 1860037 h 1860037"/>
                  <a:gd name="connsiteX3" fmla="*/ 0 w 23051"/>
                  <a:gd name="connsiteY3" fmla="*/ 1860037 h 1860037"/>
                  <a:gd name="connsiteX4" fmla="*/ 2381 w 23051"/>
                  <a:gd name="connsiteY4" fmla="*/ 35719 h 186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1" h="1860037">
                    <a:moveTo>
                      <a:pt x="2381" y="35719"/>
                    </a:moveTo>
                    <a:lnTo>
                      <a:pt x="23051" y="0"/>
                    </a:lnTo>
                    <a:cubicBezTo>
                      <a:pt x="21463" y="620012"/>
                      <a:pt x="19876" y="1240025"/>
                      <a:pt x="18288" y="1860037"/>
                    </a:cubicBezTo>
                    <a:lnTo>
                      <a:pt x="0" y="1860037"/>
                    </a:lnTo>
                    <a:cubicBezTo>
                      <a:pt x="794" y="1251931"/>
                      <a:pt x="1587" y="643825"/>
                      <a:pt x="2381" y="35719"/>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Rectangle 119">
                <a:extLst>
                  <a:ext uri="{FF2B5EF4-FFF2-40B4-BE49-F238E27FC236}">
                    <a16:creationId xmlns:a16="http://schemas.microsoft.com/office/drawing/2014/main" id="{2841E6EB-9415-466C-B20F-5CEC06AD202B}"/>
                  </a:ext>
                </a:extLst>
              </p:cNvPr>
              <p:cNvSpPr/>
              <p:nvPr/>
            </p:nvSpPr>
            <p:spPr>
              <a:xfrm>
                <a:off x="4805343" y="2886480"/>
                <a:ext cx="20669" cy="1930789"/>
              </a:xfrm>
              <a:custGeom>
                <a:avLst/>
                <a:gdLst>
                  <a:gd name="connsiteX0" fmla="*/ 0 w 18288"/>
                  <a:gd name="connsiteY0" fmla="*/ 0 h 2023658"/>
                  <a:gd name="connsiteX1" fmla="*/ 18288 w 18288"/>
                  <a:gd name="connsiteY1" fmla="*/ 0 h 2023658"/>
                  <a:gd name="connsiteX2" fmla="*/ 18288 w 18288"/>
                  <a:gd name="connsiteY2" fmla="*/ 2023658 h 2023658"/>
                  <a:gd name="connsiteX3" fmla="*/ 0 w 18288"/>
                  <a:gd name="connsiteY3" fmla="*/ 2023658 h 2023658"/>
                  <a:gd name="connsiteX4" fmla="*/ 0 w 18288"/>
                  <a:gd name="connsiteY4" fmla="*/ 0 h 2023658"/>
                  <a:gd name="connsiteX0" fmla="*/ 0 w 20669"/>
                  <a:gd name="connsiteY0" fmla="*/ 119062 h 2023658"/>
                  <a:gd name="connsiteX1" fmla="*/ 20669 w 20669"/>
                  <a:gd name="connsiteY1" fmla="*/ 0 h 2023658"/>
                  <a:gd name="connsiteX2" fmla="*/ 20669 w 20669"/>
                  <a:gd name="connsiteY2" fmla="*/ 2023658 h 2023658"/>
                  <a:gd name="connsiteX3" fmla="*/ 2381 w 20669"/>
                  <a:gd name="connsiteY3" fmla="*/ 2023658 h 2023658"/>
                  <a:gd name="connsiteX4" fmla="*/ 0 w 20669"/>
                  <a:gd name="connsiteY4" fmla="*/ 119062 h 2023658"/>
                  <a:gd name="connsiteX0" fmla="*/ 0 w 20669"/>
                  <a:gd name="connsiteY0" fmla="*/ 28574 h 1933170"/>
                  <a:gd name="connsiteX1" fmla="*/ 18288 w 20669"/>
                  <a:gd name="connsiteY1" fmla="*/ 0 h 1933170"/>
                  <a:gd name="connsiteX2" fmla="*/ 20669 w 20669"/>
                  <a:gd name="connsiteY2" fmla="*/ 1933170 h 1933170"/>
                  <a:gd name="connsiteX3" fmla="*/ 2381 w 20669"/>
                  <a:gd name="connsiteY3" fmla="*/ 1933170 h 1933170"/>
                  <a:gd name="connsiteX4" fmla="*/ 0 w 20669"/>
                  <a:gd name="connsiteY4" fmla="*/ 28574 h 1933170"/>
                  <a:gd name="connsiteX0" fmla="*/ 0 w 20669"/>
                  <a:gd name="connsiteY0" fmla="*/ 26193 h 1930789"/>
                  <a:gd name="connsiteX1" fmla="*/ 18288 w 20669"/>
                  <a:gd name="connsiteY1" fmla="*/ 0 h 1930789"/>
                  <a:gd name="connsiteX2" fmla="*/ 20669 w 20669"/>
                  <a:gd name="connsiteY2" fmla="*/ 1930789 h 1930789"/>
                  <a:gd name="connsiteX3" fmla="*/ 2381 w 20669"/>
                  <a:gd name="connsiteY3" fmla="*/ 1930789 h 1930789"/>
                  <a:gd name="connsiteX4" fmla="*/ 0 w 20669"/>
                  <a:gd name="connsiteY4" fmla="*/ 26193 h 1930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69" h="1930789">
                    <a:moveTo>
                      <a:pt x="0" y="26193"/>
                    </a:moveTo>
                    <a:lnTo>
                      <a:pt x="18288" y="0"/>
                    </a:lnTo>
                    <a:cubicBezTo>
                      <a:pt x="19082" y="644390"/>
                      <a:pt x="19875" y="1286399"/>
                      <a:pt x="20669" y="1930789"/>
                    </a:cubicBezTo>
                    <a:lnTo>
                      <a:pt x="2381" y="1930789"/>
                    </a:lnTo>
                    <a:cubicBezTo>
                      <a:pt x="1587" y="1295924"/>
                      <a:pt x="794" y="661058"/>
                      <a:pt x="0" y="26193"/>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Rectangle 120">
                <a:extLst>
                  <a:ext uri="{FF2B5EF4-FFF2-40B4-BE49-F238E27FC236}">
                    <a16:creationId xmlns:a16="http://schemas.microsoft.com/office/drawing/2014/main" id="{D82EC799-F1B5-4F9E-B076-6901A08B783A}"/>
                  </a:ext>
                </a:extLst>
              </p:cNvPr>
              <p:cNvSpPr/>
              <p:nvPr/>
            </p:nvSpPr>
            <p:spPr>
              <a:xfrm>
                <a:off x="4959553" y="2764116"/>
                <a:ext cx="23050" cy="1766430"/>
              </a:xfrm>
              <a:custGeom>
                <a:avLst/>
                <a:gdLst>
                  <a:gd name="connsiteX0" fmla="*/ 0 w 18288"/>
                  <a:gd name="connsiteY0" fmla="*/ 0 h 1837867"/>
                  <a:gd name="connsiteX1" fmla="*/ 18288 w 18288"/>
                  <a:gd name="connsiteY1" fmla="*/ 0 h 1837867"/>
                  <a:gd name="connsiteX2" fmla="*/ 18288 w 18288"/>
                  <a:gd name="connsiteY2" fmla="*/ 1837867 h 1837867"/>
                  <a:gd name="connsiteX3" fmla="*/ 0 w 18288"/>
                  <a:gd name="connsiteY3" fmla="*/ 1837867 h 1837867"/>
                  <a:gd name="connsiteX4" fmla="*/ 0 w 18288"/>
                  <a:gd name="connsiteY4" fmla="*/ 0 h 1837867"/>
                  <a:gd name="connsiteX0" fmla="*/ 0 w 18288"/>
                  <a:gd name="connsiteY0" fmla="*/ 92869 h 1837867"/>
                  <a:gd name="connsiteX1" fmla="*/ 18288 w 18288"/>
                  <a:gd name="connsiteY1" fmla="*/ 0 h 1837867"/>
                  <a:gd name="connsiteX2" fmla="*/ 18288 w 18288"/>
                  <a:gd name="connsiteY2" fmla="*/ 1837867 h 1837867"/>
                  <a:gd name="connsiteX3" fmla="*/ 0 w 18288"/>
                  <a:gd name="connsiteY3" fmla="*/ 1837867 h 1837867"/>
                  <a:gd name="connsiteX4" fmla="*/ 0 w 18288"/>
                  <a:gd name="connsiteY4" fmla="*/ 92869 h 1837867"/>
                  <a:gd name="connsiteX0" fmla="*/ 0 w 18288"/>
                  <a:gd name="connsiteY0" fmla="*/ 16669 h 1761667"/>
                  <a:gd name="connsiteX1" fmla="*/ 18288 w 18288"/>
                  <a:gd name="connsiteY1" fmla="*/ 0 h 1761667"/>
                  <a:gd name="connsiteX2" fmla="*/ 18288 w 18288"/>
                  <a:gd name="connsiteY2" fmla="*/ 1761667 h 1761667"/>
                  <a:gd name="connsiteX3" fmla="*/ 0 w 18288"/>
                  <a:gd name="connsiteY3" fmla="*/ 1761667 h 1761667"/>
                  <a:gd name="connsiteX4" fmla="*/ 0 w 18288"/>
                  <a:gd name="connsiteY4" fmla="*/ 16669 h 1761667"/>
                  <a:gd name="connsiteX0" fmla="*/ 0 w 23050"/>
                  <a:gd name="connsiteY0" fmla="*/ 2381 h 1761667"/>
                  <a:gd name="connsiteX1" fmla="*/ 23050 w 23050"/>
                  <a:gd name="connsiteY1" fmla="*/ 0 h 1761667"/>
                  <a:gd name="connsiteX2" fmla="*/ 23050 w 23050"/>
                  <a:gd name="connsiteY2" fmla="*/ 1761667 h 1761667"/>
                  <a:gd name="connsiteX3" fmla="*/ 4762 w 23050"/>
                  <a:gd name="connsiteY3" fmla="*/ 1761667 h 1761667"/>
                  <a:gd name="connsiteX4" fmla="*/ 0 w 23050"/>
                  <a:gd name="connsiteY4" fmla="*/ 2381 h 1761667"/>
                  <a:gd name="connsiteX0" fmla="*/ 0 w 23050"/>
                  <a:gd name="connsiteY0" fmla="*/ 7144 h 1766430"/>
                  <a:gd name="connsiteX1" fmla="*/ 20668 w 23050"/>
                  <a:gd name="connsiteY1" fmla="*/ 0 h 1766430"/>
                  <a:gd name="connsiteX2" fmla="*/ 23050 w 23050"/>
                  <a:gd name="connsiteY2" fmla="*/ 1766430 h 1766430"/>
                  <a:gd name="connsiteX3" fmla="*/ 4762 w 23050"/>
                  <a:gd name="connsiteY3" fmla="*/ 1766430 h 1766430"/>
                  <a:gd name="connsiteX4" fmla="*/ 0 w 23050"/>
                  <a:gd name="connsiteY4" fmla="*/ 7144 h 1766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0" h="1766430">
                    <a:moveTo>
                      <a:pt x="0" y="7144"/>
                    </a:moveTo>
                    <a:lnTo>
                      <a:pt x="20668" y="0"/>
                    </a:lnTo>
                    <a:lnTo>
                      <a:pt x="23050" y="1766430"/>
                    </a:lnTo>
                    <a:lnTo>
                      <a:pt x="4762" y="1766430"/>
                    </a:lnTo>
                    <a:cubicBezTo>
                      <a:pt x="3175" y="1180001"/>
                      <a:pt x="1587" y="593573"/>
                      <a:pt x="0" y="7144"/>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Rectangle 121">
                <a:extLst>
                  <a:ext uri="{FF2B5EF4-FFF2-40B4-BE49-F238E27FC236}">
                    <a16:creationId xmlns:a16="http://schemas.microsoft.com/office/drawing/2014/main" id="{D20D5817-26C6-4E6E-9A90-737EF0F6D021}"/>
                  </a:ext>
                </a:extLst>
              </p:cNvPr>
              <p:cNvSpPr/>
              <p:nvPr/>
            </p:nvSpPr>
            <p:spPr>
              <a:xfrm>
                <a:off x="4170393" y="2813492"/>
                <a:ext cx="23050" cy="1928336"/>
              </a:xfrm>
              <a:custGeom>
                <a:avLst/>
                <a:gdLst>
                  <a:gd name="connsiteX0" fmla="*/ 0 w 18288"/>
                  <a:gd name="connsiteY0" fmla="*/ 0 h 2011680"/>
                  <a:gd name="connsiteX1" fmla="*/ 18288 w 18288"/>
                  <a:gd name="connsiteY1" fmla="*/ 0 h 2011680"/>
                  <a:gd name="connsiteX2" fmla="*/ 18288 w 18288"/>
                  <a:gd name="connsiteY2" fmla="*/ 2011680 h 2011680"/>
                  <a:gd name="connsiteX3" fmla="*/ 0 w 18288"/>
                  <a:gd name="connsiteY3" fmla="*/ 2011680 h 2011680"/>
                  <a:gd name="connsiteX4" fmla="*/ 0 w 18288"/>
                  <a:gd name="connsiteY4" fmla="*/ 0 h 2011680"/>
                  <a:gd name="connsiteX0" fmla="*/ 0 w 18288"/>
                  <a:gd name="connsiteY0" fmla="*/ 0 h 2011680"/>
                  <a:gd name="connsiteX1" fmla="*/ 18288 w 18288"/>
                  <a:gd name="connsiteY1" fmla="*/ 97631 h 2011680"/>
                  <a:gd name="connsiteX2" fmla="*/ 18288 w 18288"/>
                  <a:gd name="connsiteY2" fmla="*/ 2011680 h 2011680"/>
                  <a:gd name="connsiteX3" fmla="*/ 0 w 18288"/>
                  <a:gd name="connsiteY3" fmla="*/ 2011680 h 2011680"/>
                  <a:gd name="connsiteX4" fmla="*/ 0 w 18288"/>
                  <a:gd name="connsiteY4" fmla="*/ 0 h 2011680"/>
                  <a:gd name="connsiteX0" fmla="*/ 0 w 23050"/>
                  <a:gd name="connsiteY0" fmla="*/ 0 h 1928336"/>
                  <a:gd name="connsiteX1" fmla="*/ 23050 w 23050"/>
                  <a:gd name="connsiteY1" fmla="*/ 14287 h 1928336"/>
                  <a:gd name="connsiteX2" fmla="*/ 23050 w 23050"/>
                  <a:gd name="connsiteY2" fmla="*/ 1928336 h 1928336"/>
                  <a:gd name="connsiteX3" fmla="*/ 4762 w 23050"/>
                  <a:gd name="connsiteY3" fmla="*/ 1928336 h 1928336"/>
                  <a:gd name="connsiteX4" fmla="*/ 0 w 23050"/>
                  <a:gd name="connsiteY4" fmla="*/ 0 h 1928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0" h="1928336">
                    <a:moveTo>
                      <a:pt x="0" y="0"/>
                    </a:moveTo>
                    <a:lnTo>
                      <a:pt x="23050" y="14287"/>
                    </a:lnTo>
                    <a:lnTo>
                      <a:pt x="23050" y="1928336"/>
                    </a:lnTo>
                    <a:lnTo>
                      <a:pt x="4762" y="1928336"/>
                    </a:lnTo>
                    <a:cubicBezTo>
                      <a:pt x="3175" y="1285557"/>
                      <a:pt x="1587" y="642779"/>
                      <a:pt x="0" y="0"/>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Rectangle 122">
                <a:extLst>
                  <a:ext uri="{FF2B5EF4-FFF2-40B4-BE49-F238E27FC236}">
                    <a16:creationId xmlns:a16="http://schemas.microsoft.com/office/drawing/2014/main" id="{E17372E4-DEF8-4842-AD31-C35E174B0240}"/>
                  </a:ext>
                </a:extLst>
              </p:cNvPr>
              <p:cNvSpPr/>
              <p:nvPr/>
            </p:nvSpPr>
            <p:spPr>
              <a:xfrm>
                <a:off x="3987347" y="2704971"/>
                <a:ext cx="34956" cy="1682591"/>
              </a:xfrm>
              <a:custGeom>
                <a:avLst/>
                <a:gdLst>
                  <a:gd name="connsiteX0" fmla="*/ 0 w 18288"/>
                  <a:gd name="connsiteY0" fmla="*/ 0 h 1737360"/>
                  <a:gd name="connsiteX1" fmla="*/ 18288 w 18288"/>
                  <a:gd name="connsiteY1" fmla="*/ 0 h 1737360"/>
                  <a:gd name="connsiteX2" fmla="*/ 18288 w 18288"/>
                  <a:gd name="connsiteY2" fmla="*/ 1737360 h 1737360"/>
                  <a:gd name="connsiteX3" fmla="*/ 0 w 18288"/>
                  <a:gd name="connsiteY3" fmla="*/ 1737360 h 1737360"/>
                  <a:gd name="connsiteX4" fmla="*/ 0 w 18288"/>
                  <a:gd name="connsiteY4" fmla="*/ 0 h 1737360"/>
                  <a:gd name="connsiteX0" fmla="*/ 0 w 20669"/>
                  <a:gd name="connsiteY0" fmla="*/ 0 h 1737360"/>
                  <a:gd name="connsiteX1" fmla="*/ 20669 w 20669"/>
                  <a:gd name="connsiteY1" fmla="*/ 71438 h 1737360"/>
                  <a:gd name="connsiteX2" fmla="*/ 18288 w 20669"/>
                  <a:gd name="connsiteY2" fmla="*/ 1737360 h 1737360"/>
                  <a:gd name="connsiteX3" fmla="*/ 0 w 20669"/>
                  <a:gd name="connsiteY3" fmla="*/ 1737360 h 1737360"/>
                  <a:gd name="connsiteX4" fmla="*/ 0 w 20669"/>
                  <a:gd name="connsiteY4" fmla="*/ 0 h 1737360"/>
                  <a:gd name="connsiteX0" fmla="*/ 0 w 34956"/>
                  <a:gd name="connsiteY0" fmla="*/ 0 h 1682591"/>
                  <a:gd name="connsiteX1" fmla="*/ 34956 w 34956"/>
                  <a:gd name="connsiteY1" fmla="*/ 16669 h 1682591"/>
                  <a:gd name="connsiteX2" fmla="*/ 32575 w 34956"/>
                  <a:gd name="connsiteY2" fmla="*/ 1682591 h 1682591"/>
                  <a:gd name="connsiteX3" fmla="*/ 14287 w 34956"/>
                  <a:gd name="connsiteY3" fmla="*/ 1682591 h 1682591"/>
                  <a:gd name="connsiteX4" fmla="*/ 0 w 34956"/>
                  <a:gd name="connsiteY4" fmla="*/ 0 h 1682591"/>
                  <a:gd name="connsiteX0" fmla="*/ 0 w 34956"/>
                  <a:gd name="connsiteY0" fmla="*/ 0 h 1682591"/>
                  <a:gd name="connsiteX1" fmla="*/ 34956 w 34956"/>
                  <a:gd name="connsiteY1" fmla="*/ 16669 h 1682591"/>
                  <a:gd name="connsiteX2" fmla="*/ 32575 w 34956"/>
                  <a:gd name="connsiteY2" fmla="*/ 1682591 h 1682591"/>
                  <a:gd name="connsiteX3" fmla="*/ 14287 w 34956"/>
                  <a:gd name="connsiteY3" fmla="*/ 1682591 h 1682591"/>
                  <a:gd name="connsiteX4" fmla="*/ 0 w 34956"/>
                  <a:gd name="connsiteY4" fmla="*/ 0 h 1682591"/>
                  <a:gd name="connsiteX0" fmla="*/ 0 w 34956"/>
                  <a:gd name="connsiteY0" fmla="*/ 0 h 1682591"/>
                  <a:gd name="connsiteX1" fmla="*/ 34956 w 34956"/>
                  <a:gd name="connsiteY1" fmla="*/ 14288 h 1682591"/>
                  <a:gd name="connsiteX2" fmla="*/ 32575 w 34956"/>
                  <a:gd name="connsiteY2" fmla="*/ 1682591 h 1682591"/>
                  <a:gd name="connsiteX3" fmla="*/ 14287 w 34956"/>
                  <a:gd name="connsiteY3" fmla="*/ 1682591 h 1682591"/>
                  <a:gd name="connsiteX4" fmla="*/ 0 w 34956"/>
                  <a:gd name="connsiteY4" fmla="*/ 0 h 1682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56" h="1682591">
                    <a:moveTo>
                      <a:pt x="0" y="0"/>
                    </a:moveTo>
                    <a:lnTo>
                      <a:pt x="34956" y="14288"/>
                    </a:lnTo>
                    <a:cubicBezTo>
                      <a:pt x="34162" y="569595"/>
                      <a:pt x="33369" y="1127284"/>
                      <a:pt x="32575" y="1682591"/>
                    </a:cubicBezTo>
                    <a:lnTo>
                      <a:pt x="14287" y="1682591"/>
                    </a:lnTo>
                    <a:lnTo>
                      <a:pt x="0" y="0"/>
                    </a:ln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Freeform 71">
                <a:extLst>
                  <a:ext uri="{FF2B5EF4-FFF2-40B4-BE49-F238E27FC236}">
                    <a16:creationId xmlns:a16="http://schemas.microsoft.com/office/drawing/2014/main" id="{4CBA3A2F-686D-4908-9532-A9FF98F31CD9}"/>
                  </a:ext>
                </a:extLst>
              </p:cNvPr>
              <p:cNvSpPr/>
              <p:nvPr/>
            </p:nvSpPr>
            <p:spPr>
              <a:xfrm>
                <a:off x="4960125" y="4186175"/>
                <a:ext cx="562931" cy="688741"/>
              </a:xfrm>
              <a:custGeom>
                <a:avLst/>
                <a:gdLst>
                  <a:gd name="connsiteX0" fmla="*/ 6036 w 457561"/>
                  <a:gd name="connsiteY0" fmla="*/ 74443 h 458384"/>
                  <a:gd name="connsiteX1" fmla="*/ 6036 w 457561"/>
                  <a:gd name="connsiteY1" fmla="*/ 276849 h 458384"/>
                  <a:gd name="connsiteX2" fmla="*/ 79855 w 457561"/>
                  <a:gd name="connsiteY2" fmla="*/ 405437 h 458384"/>
                  <a:gd name="connsiteX3" fmla="*/ 217967 w 457561"/>
                  <a:gd name="connsiteY3" fmla="*/ 457824 h 458384"/>
                  <a:gd name="connsiteX4" fmla="*/ 348936 w 457561"/>
                  <a:gd name="connsiteY4" fmla="*/ 426868 h 458384"/>
                  <a:gd name="connsiteX5" fmla="*/ 434661 w 457561"/>
                  <a:gd name="connsiteY5" fmla="*/ 333999 h 458384"/>
                  <a:gd name="connsiteX6" fmla="*/ 456092 w 457561"/>
                  <a:gd name="connsiteY6" fmla="*/ 195887 h 458384"/>
                  <a:gd name="connsiteX7" fmla="*/ 403705 w 457561"/>
                  <a:gd name="connsiteY7" fmla="*/ 79205 h 458384"/>
                  <a:gd name="connsiteX8" fmla="*/ 306073 w 457561"/>
                  <a:gd name="connsiteY8" fmla="*/ 7768 h 458384"/>
                  <a:gd name="connsiteX9" fmla="*/ 194155 w 457561"/>
                  <a:gd name="connsiteY9" fmla="*/ 5387 h 458384"/>
                  <a:gd name="connsiteX10" fmla="*/ 132242 w 457561"/>
                  <a:gd name="connsiteY10" fmla="*/ 38724 h 458384"/>
                  <a:gd name="connsiteX11" fmla="*/ 94142 w 457561"/>
                  <a:gd name="connsiteY11" fmla="*/ 117305 h 458384"/>
                  <a:gd name="connsiteX12" fmla="*/ 106048 w 457561"/>
                  <a:gd name="connsiteY12" fmla="*/ 195887 h 458384"/>
                  <a:gd name="connsiteX13" fmla="*/ 179867 w 457561"/>
                  <a:gd name="connsiteY13" fmla="*/ 267324 h 458384"/>
                  <a:gd name="connsiteX14" fmla="*/ 282261 w 457561"/>
                  <a:gd name="connsiteY14" fmla="*/ 262562 h 458384"/>
                  <a:gd name="connsiteX15" fmla="*/ 320361 w 457561"/>
                  <a:gd name="connsiteY15" fmla="*/ 172074 h 458384"/>
                  <a:gd name="connsiteX16" fmla="*/ 272736 w 457561"/>
                  <a:gd name="connsiteY16" fmla="*/ 100637 h 458384"/>
                  <a:gd name="connsiteX17" fmla="*/ 213205 w 457561"/>
                  <a:gd name="connsiteY17" fmla="*/ 93493 h 458384"/>
                  <a:gd name="connsiteX18" fmla="*/ 282261 w 457561"/>
                  <a:gd name="connsiteY18" fmla="*/ 131593 h 458384"/>
                  <a:gd name="connsiteX19" fmla="*/ 298930 w 457561"/>
                  <a:gd name="connsiteY19" fmla="*/ 195887 h 458384"/>
                  <a:gd name="connsiteX20" fmla="*/ 267973 w 457561"/>
                  <a:gd name="connsiteY20" fmla="*/ 238749 h 458384"/>
                  <a:gd name="connsiteX21" fmla="*/ 201298 w 457561"/>
                  <a:gd name="connsiteY21" fmla="*/ 260180 h 458384"/>
                  <a:gd name="connsiteX22" fmla="*/ 120336 w 457561"/>
                  <a:gd name="connsiteY22" fmla="*/ 203030 h 458384"/>
                  <a:gd name="connsiteX23" fmla="*/ 127480 w 457561"/>
                  <a:gd name="connsiteY23" fmla="*/ 100637 h 458384"/>
                  <a:gd name="connsiteX24" fmla="*/ 179867 w 457561"/>
                  <a:gd name="connsiteY24" fmla="*/ 19674 h 458384"/>
                  <a:gd name="connsiteX25" fmla="*/ 313217 w 457561"/>
                  <a:gd name="connsiteY25" fmla="*/ 33962 h 458384"/>
                  <a:gd name="connsiteX26" fmla="*/ 398942 w 457561"/>
                  <a:gd name="connsiteY26" fmla="*/ 105399 h 458384"/>
                  <a:gd name="connsiteX27" fmla="*/ 441805 w 457561"/>
                  <a:gd name="connsiteY27" fmla="*/ 231605 h 458384"/>
                  <a:gd name="connsiteX28" fmla="*/ 398942 w 457561"/>
                  <a:gd name="connsiteY28" fmla="*/ 353049 h 458384"/>
                  <a:gd name="connsiteX29" fmla="*/ 291786 w 457561"/>
                  <a:gd name="connsiteY29" fmla="*/ 438774 h 458384"/>
                  <a:gd name="connsiteX30" fmla="*/ 177486 w 457561"/>
                  <a:gd name="connsiteY30" fmla="*/ 431630 h 458384"/>
                  <a:gd name="connsiteX31" fmla="*/ 72711 w 457561"/>
                  <a:gd name="connsiteY31" fmla="*/ 384005 h 458384"/>
                  <a:gd name="connsiteX32" fmla="*/ 20323 w 457561"/>
                  <a:gd name="connsiteY32" fmla="*/ 248274 h 458384"/>
                  <a:gd name="connsiteX33" fmla="*/ 6036 w 457561"/>
                  <a:gd name="connsiteY33" fmla="*/ 74443 h 4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7561" h="458384">
                    <a:moveTo>
                      <a:pt x="6036" y="74443"/>
                    </a:moveTo>
                    <a:cubicBezTo>
                      <a:pt x="3655" y="79205"/>
                      <a:pt x="-6267" y="221683"/>
                      <a:pt x="6036" y="276849"/>
                    </a:cubicBezTo>
                    <a:cubicBezTo>
                      <a:pt x="18339" y="332015"/>
                      <a:pt x="44533" y="375275"/>
                      <a:pt x="79855" y="405437"/>
                    </a:cubicBezTo>
                    <a:cubicBezTo>
                      <a:pt x="115177" y="435599"/>
                      <a:pt x="173120" y="454252"/>
                      <a:pt x="217967" y="457824"/>
                    </a:cubicBezTo>
                    <a:cubicBezTo>
                      <a:pt x="262814" y="461396"/>
                      <a:pt x="312820" y="447505"/>
                      <a:pt x="348936" y="426868"/>
                    </a:cubicBezTo>
                    <a:cubicBezTo>
                      <a:pt x="385052" y="406231"/>
                      <a:pt x="416802" y="372496"/>
                      <a:pt x="434661" y="333999"/>
                    </a:cubicBezTo>
                    <a:cubicBezTo>
                      <a:pt x="452520" y="295502"/>
                      <a:pt x="461251" y="238353"/>
                      <a:pt x="456092" y="195887"/>
                    </a:cubicBezTo>
                    <a:cubicBezTo>
                      <a:pt x="450933" y="153421"/>
                      <a:pt x="428708" y="110558"/>
                      <a:pt x="403705" y="79205"/>
                    </a:cubicBezTo>
                    <a:cubicBezTo>
                      <a:pt x="378702" y="47852"/>
                      <a:pt x="340998" y="20071"/>
                      <a:pt x="306073" y="7768"/>
                    </a:cubicBezTo>
                    <a:cubicBezTo>
                      <a:pt x="271148" y="-4535"/>
                      <a:pt x="223127" y="228"/>
                      <a:pt x="194155" y="5387"/>
                    </a:cubicBezTo>
                    <a:cubicBezTo>
                      <a:pt x="165183" y="10546"/>
                      <a:pt x="148911" y="20071"/>
                      <a:pt x="132242" y="38724"/>
                    </a:cubicBezTo>
                    <a:cubicBezTo>
                      <a:pt x="115573" y="57377"/>
                      <a:pt x="98508" y="91111"/>
                      <a:pt x="94142" y="117305"/>
                    </a:cubicBezTo>
                    <a:cubicBezTo>
                      <a:pt x="89776" y="143499"/>
                      <a:pt x="91761" y="170884"/>
                      <a:pt x="106048" y="195887"/>
                    </a:cubicBezTo>
                    <a:cubicBezTo>
                      <a:pt x="120335" y="220890"/>
                      <a:pt x="150498" y="256212"/>
                      <a:pt x="179867" y="267324"/>
                    </a:cubicBezTo>
                    <a:cubicBezTo>
                      <a:pt x="209236" y="278436"/>
                      <a:pt x="258845" y="278437"/>
                      <a:pt x="282261" y="262562"/>
                    </a:cubicBezTo>
                    <a:cubicBezTo>
                      <a:pt x="305677" y="246687"/>
                      <a:pt x="321948" y="199061"/>
                      <a:pt x="320361" y="172074"/>
                    </a:cubicBezTo>
                    <a:cubicBezTo>
                      <a:pt x="318774" y="145087"/>
                      <a:pt x="290595" y="113734"/>
                      <a:pt x="272736" y="100637"/>
                    </a:cubicBezTo>
                    <a:cubicBezTo>
                      <a:pt x="254877" y="87540"/>
                      <a:pt x="211618" y="88334"/>
                      <a:pt x="213205" y="93493"/>
                    </a:cubicBezTo>
                    <a:cubicBezTo>
                      <a:pt x="214792" y="98652"/>
                      <a:pt x="267974" y="114527"/>
                      <a:pt x="282261" y="131593"/>
                    </a:cubicBezTo>
                    <a:cubicBezTo>
                      <a:pt x="296549" y="148659"/>
                      <a:pt x="301311" y="178028"/>
                      <a:pt x="298930" y="195887"/>
                    </a:cubicBezTo>
                    <a:cubicBezTo>
                      <a:pt x="296549" y="213746"/>
                      <a:pt x="284245" y="228034"/>
                      <a:pt x="267973" y="238749"/>
                    </a:cubicBezTo>
                    <a:cubicBezTo>
                      <a:pt x="251701" y="249464"/>
                      <a:pt x="225904" y="266133"/>
                      <a:pt x="201298" y="260180"/>
                    </a:cubicBezTo>
                    <a:cubicBezTo>
                      <a:pt x="176692" y="254227"/>
                      <a:pt x="132639" y="229620"/>
                      <a:pt x="120336" y="203030"/>
                    </a:cubicBezTo>
                    <a:cubicBezTo>
                      <a:pt x="108033" y="176440"/>
                      <a:pt x="117558" y="131196"/>
                      <a:pt x="127480" y="100637"/>
                    </a:cubicBezTo>
                    <a:cubicBezTo>
                      <a:pt x="137402" y="70078"/>
                      <a:pt x="148911" y="30786"/>
                      <a:pt x="179867" y="19674"/>
                    </a:cubicBezTo>
                    <a:cubicBezTo>
                      <a:pt x="210823" y="8562"/>
                      <a:pt x="276705" y="19675"/>
                      <a:pt x="313217" y="33962"/>
                    </a:cubicBezTo>
                    <a:cubicBezTo>
                      <a:pt x="349729" y="48249"/>
                      <a:pt x="377511" y="72459"/>
                      <a:pt x="398942" y="105399"/>
                    </a:cubicBezTo>
                    <a:cubicBezTo>
                      <a:pt x="420373" y="138339"/>
                      <a:pt x="441805" y="190330"/>
                      <a:pt x="441805" y="231605"/>
                    </a:cubicBezTo>
                    <a:cubicBezTo>
                      <a:pt x="441805" y="272880"/>
                      <a:pt x="423945" y="318521"/>
                      <a:pt x="398942" y="353049"/>
                    </a:cubicBezTo>
                    <a:cubicBezTo>
                      <a:pt x="373939" y="387577"/>
                      <a:pt x="328695" y="425677"/>
                      <a:pt x="291786" y="438774"/>
                    </a:cubicBezTo>
                    <a:cubicBezTo>
                      <a:pt x="254877" y="451871"/>
                      <a:pt x="213998" y="440758"/>
                      <a:pt x="177486" y="431630"/>
                    </a:cubicBezTo>
                    <a:cubicBezTo>
                      <a:pt x="140974" y="422502"/>
                      <a:pt x="98905" y="414564"/>
                      <a:pt x="72711" y="384005"/>
                    </a:cubicBezTo>
                    <a:cubicBezTo>
                      <a:pt x="46517" y="353446"/>
                      <a:pt x="30642" y="298280"/>
                      <a:pt x="20323" y="248274"/>
                    </a:cubicBezTo>
                    <a:cubicBezTo>
                      <a:pt x="10004" y="198268"/>
                      <a:pt x="8417" y="69681"/>
                      <a:pt x="6036" y="74443"/>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Freeform 72">
                <a:extLst>
                  <a:ext uri="{FF2B5EF4-FFF2-40B4-BE49-F238E27FC236}">
                    <a16:creationId xmlns:a16="http://schemas.microsoft.com/office/drawing/2014/main" id="{49FF84D9-FAEA-43EF-BB8D-90DFF60B6F6B}"/>
                  </a:ext>
                </a:extLst>
              </p:cNvPr>
              <p:cNvSpPr/>
              <p:nvPr/>
            </p:nvSpPr>
            <p:spPr>
              <a:xfrm>
                <a:off x="4799389" y="4653251"/>
                <a:ext cx="455120" cy="458384"/>
              </a:xfrm>
              <a:custGeom>
                <a:avLst/>
                <a:gdLst>
                  <a:gd name="connsiteX0" fmla="*/ 6036 w 457561"/>
                  <a:gd name="connsiteY0" fmla="*/ 74443 h 458384"/>
                  <a:gd name="connsiteX1" fmla="*/ 6036 w 457561"/>
                  <a:gd name="connsiteY1" fmla="*/ 276849 h 458384"/>
                  <a:gd name="connsiteX2" fmla="*/ 79855 w 457561"/>
                  <a:gd name="connsiteY2" fmla="*/ 405437 h 458384"/>
                  <a:gd name="connsiteX3" fmla="*/ 217967 w 457561"/>
                  <a:gd name="connsiteY3" fmla="*/ 457824 h 458384"/>
                  <a:gd name="connsiteX4" fmla="*/ 348936 w 457561"/>
                  <a:gd name="connsiteY4" fmla="*/ 426868 h 458384"/>
                  <a:gd name="connsiteX5" fmla="*/ 434661 w 457561"/>
                  <a:gd name="connsiteY5" fmla="*/ 333999 h 458384"/>
                  <a:gd name="connsiteX6" fmla="*/ 456092 w 457561"/>
                  <a:gd name="connsiteY6" fmla="*/ 195887 h 458384"/>
                  <a:gd name="connsiteX7" fmla="*/ 403705 w 457561"/>
                  <a:gd name="connsiteY7" fmla="*/ 79205 h 458384"/>
                  <a:gd name="connsiteX8" fmla="*/ 306073 w 457561"/>
                  <a:gd name="connsiteY8" fmla="*/ 7768 h 458384"/>
                  <a:gd name="connsiteX9" fmla="*/ 194155 w 457561"/>
                  <a:gd name="connsiteY9" fmla="*/ 5387 h 458384"/>
                  <a:gd name="connsiteX10" fmla="*/ 132242 w 457561"/>
                  <a:gd name="connsiteY10" fmla="*/ 38724 h 458384"/>
                  <a:gd name="connsiteX11" fmla="*/ 94142 w 457561"/>
                  <a:gd name="connsiteY11" fmla="*/ 117305 h 458384"/>
                  <a:gd name="connsiteX12" fmla="*/ 106048 w 457561"/>
                  <a:gd name="connsiteY12" fmla="*/ 195887 h 458384"/>
                  <a:gd name="connsiteX13" fmla="*/ 179867 w 457561"/>
                  <a:gd name="connsiteY13" fmla="*/ 267324 h 458384"/>
                  <a:gd name="connsiteX14" fmla="*/ 282261 w 457561"/>
                  <a:gd name="connsiteY14" fmla="*/ 262562 h 458384"/>
                  <a:gd name="connsiteX15" fmla="*/ 320361 w 457561"/>
                  <a:gd name="connsiteY15" fmla="*/ 172074 h 458384"/>
                  <a:gd name="connsiteX16" fmla="*/ 272736 w 457561"/>
                  <a:gd name="connsiteY16" fmla="*/ 100637 h 458384"/>
                  <a:gd name="connsiteX17" fmla="*/ 213205 w 457561"/>
                  <a:gd name="connsiteY17" fmla="*/ 93493 h 458384"/>
                  <a:gd name="connsiteX18" fmla="*/ 282261 w 457561"/>
                  <a:gd name="connsiteY18" fmla="*/ 131593 h 458384"/>
                  <a:gd name="connsiteX19" fmla="*/ 298930 w 457561"/>
                  <a:gd name="connsiteY19" fmla="*/ 195887 h 458384"/>
                  <a:gd name="connsiteX20" fmla="*/ 267973 w 457561"/>
                  <a:gd name="connsiteY20" fmla="*/ 238749 h 458384"/>
                  <a:gd name="connsiteX21" fmla="*/ 201298 w 457561"/>
                  <a:gd name="connsiteY21" fmla="*/ 260180 h 458384"/>
                  <a:gd name="connsiteX22" fmla="*/ 120336 w 457561"/>
                  <a:gd name="connsiteY22" fmla="*/ 203030 h 458384"/>
                  <a:gd name="connsiteX23" fmla="*/ 127480 w 457561"/>
                  <a:gd name="connsiteY23" fmla="*/ 100637 h 458384"/>
                  <a:gd name="connsiteX24" fmla="*/ 179867 w 457561"/>
                  <a:gd name="connsiteY24" fmla="*/ 19674 h 458384"/>
                  <a:gd name="connsiteX25" fmla="*/ 313217 w 457561"/>
                  <a:gd name="connsiteY25" fmla="*/ 33962 h 458384"/>
                  <a:gd name="connsiteX26" fmla="*/ 398942 w 457561"/>
                  <a:gd name="connsiteY26" fmla="*/ 105399 h 458384"/>
                  <a:gd name="connsiteX27" fmla="*/ 441805 w 457561"/>
                  <a:gd name="connsiteY27" fmla="*/ 231605 h 458384"/>
                  <a:gd name="connsiteX28" fmla="*/ 398942 w 457561"/>
                  <a:gd name="connsiteY28" fmla="*/ 353049 h 458384"/>
                  <a:gd name="connsiteX29" fmla="*/ 291786 w 457561"/>
                  <a:gd name="connsiteY29" fmla="*/ 438774 h 458384"/>
                  <a:gd name="connsiteX30" fmla="*/ 177486 w 457561"/>
                  <a:gd name="connsiteY30" fmla="*/ 431630 h 458384"/>
                  <a:gd name="connsiteX31" fmla="*/ 72711 w 457561"/>
                  <a:gd name="connsiteY31" fmla="*/ 384005 h 458384"/>
                  <a:gd name="connsiteX32" fmla="*/ 20323 w 457561"/>
                  <a:gd name="connsiteY32" fmla="*/ 248274 h 458384"/>
                  <a:gd name="connsiteX33" fmla="*/ 6036 w 457561"/>
                  <a:gd name="connsiteY33" fmla="*/ 74443 h 458384"/>
                  <a:gd name="connsiteX0" fmla="*/ 12921 w 454921"/>
                  <a:gd name="connsiteY0" fmla="*/ 53011 h 458384"/>
                  <a:gd name="connsiteX1" fmla="*/ 3396 w 454921"/>
                  <a:gd name="connsiteY1" fmla="*/ 276849 h 458384"/>
                  <a:gd name="connsiteX2" fmla="*/ 77215 w 454921"/>
                  <a:gd name="connsiteY2" fmla="*/ 405437 h 458384"/>
                  <a:gd name="connsiteX3" fmla="*/ 215327 w 454921"/>
                  <a:gd name="connsiteY3" fmla="*/ 457824 h 458384"/>
                  <a:gd name="connsiteX4" fmla="*/ 346296 w 454921"/>
                  <a:gd name="connsiteY4" fmla="*/ 426868 h 458384"/>
                  <a:gd name="connsiteX5" fmla="*/ 432021 w 454921"/>
                  <a:gd name="connsiteY5" fmla="*/ 333999 h 458384"/>
                  <a:gd name="connsiteX6" fmla="*/ 453452 w 454921"/>
                  <a:gd name="connsiteY6" fmla="*/ 195887 h 458384"/>
                  <a:gd name="connsiteX7" fmla="*/ 401065 w 454921"/>
                  <a:gd name="connsiteY7" fmla="*/ 79205 h 458384"/>
                  <a:gd name="connsiteX8" fmla="*/ 303433 w 454921"/>
                  <a:gd name="connsiteY8" fmla="*/ 7768 h 458384"/>
                  <a:gd name="connsiteX9" fmla="*/ 191515 w 454921"/>
                  <a:gd name="connsiteY9" fmla="*/ 5387 h 458384"/>
                  <a:gd name="connsiteX10" fmla="*/ 129602 w 454921"/>
                  <a:gd name="connsiteY10" fmla="*/ 38724 h 458384"/>
                  <a:gd name="connsiteX11" fmla="*/ 91502 w 454921"/>
                  <a:gd name="connsiteY11" fmla="*/ 117305 h 458384"/>
                  <a:gd name="connsiteX12" fmla="*/ 103408 w 454921"/>
                  <a:gd name="connsiteY12" fmla="*/ 195887 h 458384"/>
                  <a:gd name="connsiteX13" fmla="*/ 177227 w 454921"/>
                  <a:gd name="connsiteY13" fmla="*/ 267324 h 458384"/>
                  <a:gd name="connsiteX14" fmla="*/ 279621 w 454921"/>
                  <a:gd name="connsiteY14" fmla="*/ 262562 h 458384"/>
                  <a:gd name="connsiteX15" fmla="*/ 317721 w 454921"/>
                  <a:gd name="connsiteY15" fmla="*/ 172074 h 458384"/>
                  <a:gd name="connsiteX16" fmla="*/ 270096 w 454921"/>
                  <a:gd name="connsiteY16" fmla="*/ 100637 h 458384"/>
                  <a:gd name="connsiteX17" fmla="*/ 210565 w 454921"/>
                  <a:gd name="connsiteY17" fmla="*/ 93493 h 458384"/>
                  <a:gd name="connsiteX18" fmla="*/ 279621 w 454921"/>
                  <a:gd name="connsiteY18" fmla="*/ 131593 h 458384"/>
                  <a:gd name="connsiteX19" fmla="*/ 296290 w 454921"/>
                  <a:gd name="connsiteY19" fmla="*/ 195887 h 458384"/>
                  <a:gd name="connsiteX20" fmla="*/ 265333 w 454921"/>
                  <a:gd name="connsiteY20" fmla="*/ 238749 h 458384"/>
                  <a:gd name="connsiteX21" fmla="*/ 198658 w 454921"/>
                  <a:gd name="connsiteY21" fmla="*/ 260180 h 458384"/>
                  <a:gd name="connsiteX22" fmla="*/ 117696 w 454921"/>
                  <a:gd name="connsiteY22" fmla="*/ 203030 h 458384"/>
                  <a:gd name="connsiteX23" fmla="*/ 124840 w 454921"/>
                  <a:gd name="connsiteY23" fmla="*/ 100637 h 458384"/>
                  <a:gd name="connsiteX24" fmla="*/ 177227 w 454921"/>
                  <a:gd name="connsiteY24" fmla="*/ 19674 h 458384"/>
                  <a:gd name="connsiteX25" fmla="*/ 310577 w 454921"/>
                  <a:gd name="connsiteY25" fmla="*/ 33962 h 458384"/>
                  <a:gd name="connsiteX26" fmla="*/ 396302 w 454921"/>
                  <a:gd name="connsiteY26" fmla="*/ 105399 h 458384"/>
                  <a:gd name="connsiteX27" fmla="*/ 439165 w 454921"/>
                  <a:gd name="connsiteY27" fmla="*/ 231605 h 458384"/>
                  <a:gd name="connsiteX28" fmla="*/ 396302 w 454921"/>
                  <a:gd name="connsiteY28" fmla="*/ 353049 h 458384"/>
                  <a:gd name="connsiteX29" fmla="*/ 289146 w 454921"/>
                  <a:gd name="connsiteY29" fmla="*/ 438774 h 458384"/>
                  <a:gd name="connsiteX30" fmla="*/ 174846 w 454921"/>
                  <a:gd name="connsiteY30" fmla="*/ 431630 h 458384"/>
                  <a:gd name="connsiteX31" fmla="*/ 70071 w 454921"/>
                  <a:gd name="connsiteY31" fmla="*/ 384005 h 458384"/>
                  <a:gd name="connsiteX32" fmla="*/ 17683 w 454921"/>
                  <a:gd name="connsiteY32" fmla="*/ 248274 h 458384"/>
                  <a:gd name="connsiteX33" fmla="*/ 12921 w 454921"/>
                  <a:gd name="connsiteY33" fmla="*/ 53011 h 458384"/>
                  <a:gd name="connsiteX0" fmla="*/ 13120 w 455120"/>
                  <a:gd name="connsiteY0" fmla="*/ 53011 h 458384"/>
                  <a:gd name="connsiteX1" fmla="*/ 3595 w 455120"/>
                  <a:gd name="connsiteY1" fmla="*/ 276849 h 458384"/>
                  <a:gd name="connsiteX2" fmla="*/ 77414 w 455120"/>
                  <a:gd name="connsiteY2" fmla="*/ 405437 h 458384"/>
                  <a:gd name="connsiteX3" fmla="*/ 215526 w 455120"/>
                  <a:gd name="connsiteY3" fmla="*/ 457824 h 458384"/>
                  <a:gd name="connsiteX4" fmla="*/ 346495 w 455120"/>
                  <a:gd name="connsiteY4" fmla="*/ 426868 h 458384"/>
                  <a:gd name="connsiteX5" fmla="*/ 432220 w 455120"/>
                  <a:gd name="connsiteY5" fmla="*/ 333999 h 458384"/>
                  <a:gd name="connsiteX6" fmla="*/ 453651 w 455120"/>
                  <a:gd name="connsiteY6" fmla="*/ 195887 h 458384"/>
                  <a:gd name="connsiteX7" fmla="*/ 401264 w 455120"/>
                  <a:gd name="connsiteY7" fmla="*/ 79205 h 458384"/>
                  <a:gd name="connsiteX8" fmla="*/ 303632 w 455120"/>
                  <a:gd name="connsiteY8" fmla="*/ 7768 h 458384"/>
                  <a:gd name="connsiteX9" fmla="*/ 191714 w 455120"/>
                  <a:gd name="connsiteY9" fmla="*/ 5387 h 458384"/>
                  <a:gd name="connsiteX10" fmla="*/ 129801 w 455120"/>
                  <a:gd name="connsiteY10" fmla="*/ 38724 h 458384"/>
                  <a:gd name="connsiteX11" fmla="*/ 91701 w 455120"/>
                  <a:gd name="connsiteY11" fmla="*/ 117305 h 458384"/>
                  <a:gd name="connsiteX12" fmla="*/ 103607 w 455120"/>
                  <a:gd name="connsiteY12" fmla="*/ 195887 h 458384"/>
                  <a:gd name="connsiteX13" fmla="*/ 177426 w 455120"/>
                  <a:gd name="connsiteY13" fmla="*/ 267324 h 458384"/>
                  <a:gd name="connsiteX14" fmla="*/ 279820 w 455120"/>
                  <a:gd name="connsiteY14" fmla="*/ 262562 h 458384"/>
                  <a:gd name="connsiteX15" fmla="*/ 317920 w 455120"/>
                  <a:gd name="connsiteY15" fmla="*/ 172074 h 458384"/>
                  <a:gd name="connsiteX16" fmla="*/ 270295 w 455120"/>
                  <a:gd name="connsiteY16" fmla="*/ 100637 h 458384"/>
                  <a:gd name="connsiteX17" fmla="*/ 210764 w 455120"/>
                  <a:gd name="connsiteY17" fmla="*/ 93493 h 458384"/>
                  <a:gd name="connsiteX18" fmla="*/ 279820 w 455120"/>
                  <a:gd name="connsiteY18" fmla="*/ 131593 h 458384"/>
                  <a:gd name="connsiteX19" fmla="*/ 296489 w 455120"/>
                  <a:gd name="connsiteY19" fmla="*/ 195887 h 458384"/>
                  <a:gd name="connsiteX20" fmla="*/ 265532 w 455120"/>
                  <a:gd name="connsiteY20" fmla="*/ 238749 h 458384"/>
                  <a:gd name="connsiteX21" fmla="*/ 198857 w 455120"/>
                  <a:gd name="connsiteY21" fmla="*/ 260180 h 458384"/>
                  <a:gd name="connsiteX22" fmla="*/ 117895 w 455120"/>
                  <a:gd name="connsiteY22" fmla="*/ 203030 h 458384"/>
                  <a:gd name="connsiteX23" fmla="*/ 125039 w 455120"/>
                  <a:gd name="connsiteY23" fmla="*/ 100637 h 458384"/>
                  <a:gd name="connsiteX24" fmla="*/ 177426 w 455120"/>
                  <a:gd name="connsiteY24" fmla="*/ 19674 h 458384"/>
                  <a:gd name="connsiteX25" fmla="*/ 310776 w 455120"/>
                  <a:gd name="connsiteY25" fmla="*/ 33962 h 458384"/>
                  <a:gd name="connsiteX26" fmla="*/ 396501 w 455120"/>
                  <a:gd name="connsiteY26" fmla="*/ 105399 h 458384"/>
                  <a:gd name="connsiteX27" fmla="*/ 439364 w 455120"/>
                  <a:gd name="connsiteY27" fmla="*/ 231605 h 458384"/>
                  <a:gd name="connsiteX28" fmla="*/ 396501 w 455120"/>
                  <a:gd name="connsiteY28" fmla="*/ 353049 h 458384"/>
                  <a:gd name="connsiteX29" fmla="*/ 289345 w 455120"/>
                  <a:gd name="connsiteY29" fmla="*/ 438774 h 458384"/>
                  <a:gd name="connsiteX30" fmla="*/ 175045 w 455120"/>
                  <a:gd name="connsiteY30" fmla="*/ 431630 h 458384"/>
                  <a:gd name="connsiteX31" fmla="*/ 70270 w 455120"/>
                  <a:gd name="connsiteY31" fmla="*/ 384005 h 458384"/>
                  <a:gd name="connsiteX32" fmla="*/ 17882 w 455120"/>
                  <a:gd name="connsiteY32" fmla="*/ 248274 h 458384"/>
                  <a:gd name="connsiteX33" fmla="*/ 27405 w 455120"/>
                  <a:gd name="connsiteY33" fmla="*/ 161637 h 458384"/>
                  <a:gd name="connsiteX34" fmla="*/ 13120 w 455120"/>
                  <a:gd name="connsiteY34" fmla="*/ 53011 h 4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55120" h="458384">
                    <a:moveTo>
                      <a:pt x="13120" y="53011"/>
                    </a:moveTo>
                    <a:cubicBezTo>
                      <a:pt x="9152" y="72213"/>
                      <a:pt x="-7121" y="218111"/>
                      <a:pt x="3595" y="276849"/>
                    </a:cubicBezTo>
                    <a:cubicBezTo>
                      <a:pt x="14311" y="335587"/>
                      <a:pt x="42092" y="375275"/>
                      <a:pt x="77414" y="405437"/>
                    </a:cubicBezTo>
                    <a:cubicBezTo>
                      <a:pt x="112736" y="435599"/>
                      <a:pt x="170679" y="454252"/>
                      <a:pt x="215526" y="457824"/>
                    </a:cubicBezTo>
                    <a:cubicBezTo>
                      <a:pt x="260373" y="461396"/>
                      <a:pt x="310379" y="447505"/>
                      <a:pt x="346495" y="426868"/>
                    </a:cubicBezTo>
                    <a:cubicBezTo>
                      <a:pt x="382611" y="406231"/>
                      <a:pt x="414361" y="372496"/>
                      <a:pt x="432220" y="333999"/>
                    </a:cubicBezTo>
                    <a:cubicBezTo>
                      <a:pt x="450079" y="295502"/>
                      <a:pt x="458810" y="238353"/>
                      <a:pt x="453651" y="195887"/>
                    </a:cubicBezTo>
                    <a:cubicBezTo>
                      <a:pt x="448492" y="153421"/>
                      <a:pt x="426267" y="110558"/>
                      <a:pt x="401264" y="79205"/>
                    </a:cubicBezTo>
                    <a:cubicBezTo>
                      <a:pt x="376261" y="47852"/>
                      <a:pt x="338557" y="20071"/>
                      <a:pt x="303632" y="7768"/>
                    </a:cubicBezTo>
                    <a:cubicBezTo>
                      <a:pt x="268707" y="-4535"/>
                      <a:pt x="220686" y="228"/>
                      <a:pt x="191714" y="5387"/>
                    </a:cubicBezTo>
                    <a:cubicBezTo>
                      <a:pt x="162742" y="10546"/>
                      <a:pt x="146470" y="20071"/>
                      <a:pt x="129801" y="38724"/>
                    </a:cubicBezTo>
                    <a:cubicBezTo>
                      <a:pt x="113132" y="57377"/>
                      <a:pt x="96067" y="91111"/>
                      <a:pt x="91701" y="117305"/>
                    </a:cubicBezTo>
                    <a:cubicBezTo>
                      <a:pt x="87335" y="143499"/>
                      <a:pt x="89320" y="170884"/>
                      <a:pt x="103607" y="195887"/>
                    </a:cubicBezTo>
                    <a:cubicBezTo>
                      <a:pt x="117894" y="220890"/>
                      <a:pt x="148057" y="256212"/>
                      <a:pt x="177426" y="267324"/>
                    </a:cubicBezTo>
                    <a:cubicBezTo>
                      <a:pt x="206795" y="278436"/>
                      <a:pt x="256404" y="278437"/>
                      <a:pt x="279820" y="262562"/>
                    </a:cubicBezTo>
                    <a:cubicBezTo>
                      <a:pt x="303236" y="246687"/>
                      <a:pt x="319507" y="199061"/>
                      <a:pt x="317920" y="172074"/>
                    </a:cubicBezTo>
                    <a:cubicBezTo>
                      <a:pt x="316333" y="145087"/>
                      <a:pt x="288154" y="113734"/>
                      <a:pt x="270295" y="100637"/>
                    </a:cubicBezTo>
                    <a:cubicBezTo>
                      <a:pt x="252436" y="87540"/>
                      <a:pt x="209177" y="88334"/>
                      <a:pt x="210764" y="93493"/>
                    </a:cubicBezTo>
                    <a:cubicBezTo>
                      <a:pt x="212351" y="98652"/>
                      <a:pt x="265533" y="114527"/>
                      <a:pt x="279820" y="131593"/>
                    </a:cubicBezTo>
                    <a:cubicBezTo>
                      <a:pt x="294108" y="148659"/>
                      <a:pt x="298870" y="178028"/>
                      <a:pt x="296489" y="195887"/>
                    </a:cubicBezTo>
                    <a:cubicBezTo>
                      <a:pt x="294108" y="213746"/>
                      <a:pt x="281804" y="228034"/>
                      <a:pt x="265532" y="238749"/>
                    </a:cubicBezTo>
                    <a:cubicBezTo>
                      <a:pt x="249260" y="249464"/>
                      <a:pt x="223463" y="266133"/>
                      <a:pt x="198857" y="260180"/>
                    </a:cubicBezTo>
                    <a:cubicBezTo>
                      <a:pt x="174251" y="254227"/>
                      <a:pt x="130198" y="229620"/>
                      <a:pt x="117895" y="203030"/>
                    </a:cubicBezTo>
                    <a:cubicBezTo>
                      <a:pt x="105592" y="176440"/>
                      <a:pt x="115117" y="131196"/>
                      <a:pt x="125039" y="100637"/>
                    </a:cubicBezTo>
                    <a:cubicBezTo>
                      <a:pt x="134961" y="70078"/>
                      <a:pt x="146470" y="30786"/>
                      <a:pt x="177426" y="19674"/>
                    </a:cubicBezTo>
                    <a:cubicBezTo>
                      <a:pt x="208382" y="8562"/>
                      <a:pt x="274264" y="19675"/>
                      <a:pt x="310776" y="33962"/>
                    </a:cubicBezTo>
                    <a:cubicBezTo>
                      <a:pt x="347288" y="48249"/>
                      <a:pt x="375070" y="72459"/>
                      <a:pt x="396501" y="105399"/>
                    </a:cubicBezTo>
                    <a:cubicBezTo>
                      <a:pt x="417932" y="138339"/>
                      <a:pt x="439364" y="190330"/>
                      <a:pt x="439364" y="231605"/>
                    </a:cubicBezTo>
                    <a:cubicBezTo>
                      <a:pt x="439364" y="272880"/>
                      <a:pt x="421504" y="318521"/>
                      <a:pt x="396501" y="353049"/>
                    </a:cubicBezTo>
                    <a:cubicBezTo>
                      <a:pt x="371498" y="387577"/>
                      <a:pt x="326254" y="425677"/>
                      <a:pt x="289345" y="438774"/>
                    </a:cubicBezTo>
                    <a:cubicBezTo>
                      <a:pt x="252436" y="451871"/>
                      <a:pt x="211557" y="440758"/>
                      <a:pt x="175045" y="431630"/>
                    </a:cubicBezTo>
                    <a:cubicBezTo>
                      <a:pt x="138533" y="422502"/>
                      <a:pt x="96464" y="414564"/>
                      <a:pt x="70270" y="384005"/>
                    </a:cubicBezTo>
                    <a:cubicBezTo>
                      <a:pt x="44076" y="353446"/>
                      <a:pt x="25026" y="285335"/>
                      <a:pt x="17882" y="248274"/>
                    </a:cubicBezTo>
                    <a:cubicBezTo>
                      <a:pt x="10738" y="211213"/>
                      <a:pt x="28199" y="194181"/>
                      <a:pt x="27405" y="161637"/>
                    </a:cubicBezTo>
                    <a:cubicBezTo>
                      <a:pt x="26611" y="129093"/>
                      <a:pt x="17088" y="33809"/>
                      <a:pt x="13120" y="53011"/>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Freeform 73">
                <a:extLst>
                  <a:ext uri="{FF2B5EF4-FFF2-40B4-BE49-F238E27FC236}">
                    <a16:creationId xmlns:a16="http://schemas.microsoft.com/office/drawing/2014/main" id="{6003BF96-6C1C-4305-85BF-B472A10A61C3}"/>
                  </a:ext>
                </a:extLst>
              </p:cNvPr>
              <p:cNvSpPr/>
              <p:nvPr/>
            </p:nvSpPr>
            <p:spPr>
              <a:xfrm>
                <a:off x="4503881" y="4919044"/>
                <a:ext cx="457561" cy="458384"/>
              </a:xfrm>
              <a:custGeom>
                <a:avLst/>
                <a:gdLst>
                  <a:gd name="connsiteX0" fmla="*/ 6036 w 457561"/>
                  <a:gd name="connsiteY0" fmla="*/ 74443 h 458384"/>
                  <a:gd name="connsiteX1" fmla="*/ 6036 w 457561"/>
                  <a:gd name="connsiteY1" fmla="*/ 276849 h 458384"/>
                  <a:gd name="connsiteX2" fmla="*/ 79855 w 457561"/>
                  <a:gd name="connsiteY2" fmla="*/ 405437 h 458384"/>
                  <a:gd name="connsiteX3" fmla="*/ 217967 w 457561"/>
                  <a:gd name="connsiteY3" fmla="*/ 457824 h 458384"/>
                  <a:gd name="connsiteX4" fmla="*/ 348936 w 457561"/>
                  <a:gd name="connsiteY4" fmla="*/ 426868 h 458384"/>
                  <a:gd name="connsiteX5" fmla="*/ 434661 w 457561"/>
                  <a:gd name="connsiteY5" fmla="*/ 333999 h 458384"/>
                  <a:gd name="connsiteX6" fmla="*/ 456092 w 457561"/>
                  <a:gd name="connsiteY6" fmla="*/ 195887 h 458384"/>
                  <a:gd name="connsiteX7" fmla="*/ 403705 w 457561"/>
                  <a:gd name="connsiteY7" fmla="*/ 79205 h 458384"/>
                  <a:gd name="connsiteX8" fmla="*/ 306073 w 457561"/>
                  <a:gd name="connsiteY8" fmla="*/ 7768 h 458384"/>
                  <a:gd name="connsiteX9" fmla="*/ 194155 w 457561"/>
                  <a:gd name="connsiteY9" fmla="*/ 5387 h 458384"/>
                  <a:gd name="connsiteX10" fmla="*/ 132242 w 457561"/>
                  <a:gd name="connsiteY10" fmla="*/ 38724 h 458384"/>
                  <a:gd name="connsiteX11" fmla="*/ 94142 w 457561"/>
                  <a:gd name="connsiteY11" fmla="*/ 117305 h 458384"/>
                  <a:gd name="connsiteX12" fmla="*/ 106048 w 457561"/>
                  <a:gd name="connsiteY12" fmla="*/ 195887 h 458384"/>
                  <a:gd name="connsiteX13" fmla="*/ 179867 w 457561"/>
                  <a:gd name="connsiteY13" fmla="*/ 267324 h 458384"/>
                  <a:gd name="connsiteX14" fmla="*/ 282261 w 457561"/>
                  <a:gd name="connsiteY14" fmla="*/ 262562 h 458384"/>
                  <a:gd name="connsiteX15" fmla="*/ 320361 w 457561"/>
                  <a:gd name="connsiteY15" fmla="*/ 172074 h 458384"/>
                  <a:gd name="connsiteX16" fmla="*/ 272736 w 457561"/>
                  <a:gd name="connsiteY16" fmla="*/ 100637 h 458384"/>
                  <a:gd name="connsiteX17" fmla="*/ 213205 w 457561"/>
                  <a:gd name="connsiteY17" fmla="*/ 93493 h 458384"/>
                  <a:gd name="connsiteX18" fmla="*/ 282261 w 457561"/>
                  <a:gd name="connsiteY18" fmla="*/ 131593 h 458384"/>
                  <a:gd name="connsiteX19" fmla="*/ 298930 w 457561"/>
                  <a:gd name="connsiteY19" fmla="*/ 195887 h 458384"/>
                  <a:gd name="connsiteX20" fmla="*/ 267973 w 457561"/>
                  <a:gd name="connsiteY20" fmla="*/ 238749 h 458384"/>
                  <a:gd name="connsiteX21" fmla="*/ 201298 w 457561"/>
                  <a:gd name="connsiteY21" fmla="*/ 260180 h 458384"/>
                  <a:gd name="connsiteX22" fmla="*/ 120336 w 457561"/>
                  <a:gd name="connsiteY22" fmla="*/ 203030 h 458384"/>
                  <a:gd name="connsiteX23" fmla="*/ 127480 w 457561"/>
                  <a:gd name="connsiteY23" fmla="*/ 100637 h 458384"/>
                  <a:gd name="connsiteX24" fmla="*/ 179867 w 457561"/>
                  <a:gd name="connsiteY24" fmla="*/ 19674 h 458384"/>
                  <a:gd name="connsiteX25" fmla="*/ 313217 w 457561"/>
                  <a:gd name="connsiteY25" fmla="*/ 33962 h 458384"/>
                  <a:gd name="connsiteX26" fmla="*/ 398942 w 457561"/>
                  <a:gd name="connsiteY26" fmla="*/ 105399 h 458384"/>
                  <a:gd name="connsiteX27" fmla="*/ 441805 w 457561"/>
                  <a:gd name="connsiteY27" fmla="*/ 231605 h 458384"/>
                  <a:gd name="connsiteX28" fmla="*/ 398942 w 457561"/>
                  <a:gd name="connsiteY28" fmla="*/ 353049 h 458384"/>
                  <a:gd name="connsiteX29" fmla="*/ 291786 w 457561"/>
                  <a:gd name="connsiteY29" fmla="*/ 438774 h 458384"/>
                  <a:gd name="connsiteX30" fmla="*/ 177486 w 457561"/>
                  <a:gd name="connsiteY30" fmla="*/ 431630 h 458384"/>
                  <a:gd name="connsiteX31" fmla="*/ 72711 w 457561"/>
                  <a:gd name="connsiteY31" fmla="*/ 384005 h 458384"/>
                  <a:gd name="connsiteX32" fmla="*/ 20323 w 457561"/>
                  <a:gd name="connsiteY32" fmla="*/ 248274 h 458384"/>
                  <a:gd name="connsiteX33" fmla="*/ 6036 w 457561"/>
                  <a:gd name="connsiteY33" fmla="*/ 74443 h 4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7561" h="458384">
                    <a:moveTo>
                      <a:pt x="6036" y="74443"/>
                    </a:moveTo>
                    <a:cubicBezTo>
                      <a:pt x="3655" y="79205"/>
                      <a:pt x="-6267" y="221683"/>
                      <a:pt x="6036" y="276849"/>
                    </a:cubicBezTo>
                    <a:cubicBezTo>
                      <a:pt x="18339" y="332015"/>
                      <a:pt x="44533" y="375275"/>
                      <a:pt x="79855" y="405437"/>
                    </a:cubicBezTo>
                    <a:cubicBezTo>
                      <a:pt x="115177" y="435599"/>
                      <a:pt x="173120" y="454252"/>
                      <a:pt x="217967" y="457824"/>
                    </a:cubicBezTo>
                    <a:cubicBezTo>
                      <a:pt x="262814" y="461396"/>
                      <a:pt x="312820" y="447505"/>
                      <a:pt x="348936" y="426868"/>
                    </a:cubicBezTo>
                    <a:cubicBezTo>
                      <a:pt x="385052" y="406231"/>
                      <a:pt x="416802" y="372496"/>
                      <a:pt x="434661" y="333999"/>
                    </a:cubicBezTo>
                    <a:cubicBezTo>
                      <a:pt x="452520" y="295502"/>
                      <a:pt x="461251" y="238353"/>
                      <a:pt x="456092" y="195887"/>
                    </a:cubicBezTo>
                    <a:cubicBezTo>
                      <a:pt x="450933" y="153421"/>
                      <a:pt x="428708" y="110558"/>
                      <a:pt x="403705" y="79205"/>
                    </a:cubicBezTo>
                    <a:cubicBezTo>
                      <a:pt x="378702" y="47852"/>
                      <a:pt x="340998" y="20071"/>
                      <a:pt x="306073" y="7768"/>
                    </a:cubicBezTo>
                    <a:cubicBezTo>
                      <a:pt x="271148" y="-4535"/>
                      <a:pt x="223127" y="228"/>
                      <a:pt x="194155" y="5387"/>
                    </a:cubicBezTo>
                    <a:cubicBezTo>
                      <a:pt x="165183" y="10546"/>
                      <a:pt x="148911" y="20071"/>
                      <a:pt x="132242" y="38724"/>
                    </a:cubicBezTo>
                    <a:cubicBezTo>
                      <a:pt x="115573" y="57377"/>
                      <a:pt x="98508" y="91111"/>
                      <a:pt x="94142" y="117305"/>
                    </a:cubicBezTo>
                    <a:cubicBezTo>
                      <a:pt x="89776" y="143499"/>
                      <a:pt x="91761" y="170884"/>
                      <a:pt x="106048" y="195887"/>
                    </a:cubicBezTo>
                    <a:cubicBezTo>
                      <a:pt x="120335" y="220890"/>
                      <a:pt x="150498" y="256212"/>
                      <a:pt x="179867" y="267324"/>
                    </a:cubicBezTo>
                    <a:cubicBezTo>
                      <a:pt x="209236" y="278436"/>
                      <a:pt x="258845" y="278437"/>
                      <a:pt x="282261" y="262562"/>
                    </a:cubicBezTo>
                    <a:cubicBezTo>
                      <a:pt x="305677" y="246687"/>
                      <a:pt x="321948" y="199061"/>
                      <a:pt x="320361" y="172074"/>
                    </a:cubicBezTo>
                    <a:cubicBezTo>
                      <a:pt x="318774" y="145087"/>
                      <a:pt x="290595" y="113734"/>
                      <a:pt x="272736" y="100637"/>
                    </a:cubicBezTo>
                    <a:cubicBezTo>
                      <a:pt x="254877" y="87540"/>
                      <a:pt x="211618" y="88334"/>
                      <a:pt x="213205" y="93493"/>
                    </a:cubicBezTo>
                    <a:cubicBezTo>
                      <a:pt x="214792" y="98652"/>
                      <a:pt x="267974" y="114527"/>
                      <a:pt x="282261" y="131593"/>
                    </a:cubicBezTo>
                    <a:cubicBezTo>
                      <a:pt x="296549" y="148659"/>
                      <a:pt x="301311" y="178028"/>
                      <a:pt x="298930" y="195887"/>
                    </a:cubicBezTo>
                    <a:cubicBezTo>
                      <a:pt x="296549" y="213746"/>
                      <a:pt x="284245" y="228034"/>
                      <a:pt x="267973" y="238749"/>
                    </a:cubicBezTo>
                    <a:cubicBezTo>
                      <a:pt x="251701" y="249464"/>
                      <a:pt x="225904" y="266133"/>
                      <a:pt x="201298" y="260180"/>
                    </a:cubicBezTo>
                    <a:cubicBezTo>
                      <a:pt x="176692" y="254227"/>
                      <a:pt x="132639" y="229620"/>
                      <a:pt x="120336" y="203030"/>
                    </a:cubicBezTo>
                    <a:cubicBezTo>
                      <a:pt x="108033" y="176440"/>
                      <a:pt x="117558" y="131196"/>
                      <a:pt x="127480" y="100637"/>
                    </a:cubicBezTo>
                    <a:cubicBezTo>
                      <a:pt x="137402" y="70078"/>
                      <a:pt x="148911" y="30786"/>
                      <a:pt x="179867" y="19674"/>
                    </a:cubicBezTo>
                    <a:cubicBezTo>
                      <a:pt x="210823" y="8562"/>
                      <a:pt x="276705" y="19675"/>
                      <a:pt x="313217" y="33962"/>
                    </a:cubicBezTo>
                    <a:cubicBezTo>
                      <a:pt x="349729" y="48249"/>
                      <a:pt x="377511" y="72459"/>
                      <a:pt x="398942" y="105399"/>
                    </a:cubicBezTo>
                    <a:cubicBezTo>
                      <a:pt x="420373" y="138339"/>
                      <a:pt x="441805" y="190330"/>
                      <a:pt x="441805" y="231605"/>
                    </a:cubicBezTo>
                    <a:cubicBezTo>
                      <a:pt x="441805" y="272880"/>
                      <a:pt x="423945" y="318521"/>
                      <a:pt x="398942" y="353049"/>
                    </a:cubicBezTo>
                    <a:cubicBezTo>
                      <a:pt x="373939" y="387577"/>
                      <a:pt x="328695" y="425677"/>
                      <a:pt x="291786" y="438774"/>
                    </a:cubicBezTo>
                    <a:cubicBezTo>
                      <a:pt x="254877" y="451871"/>
                      <a:pt x="213998" y="440758"/>
                      <a:pt x="177486" y="431630"/>
                    </a:cubicBezTo>
                    <a:cubicBezTo>
                      <a:pt x="140974" y="422502"/>
                      <a:pt x="98905" y="414564"/>
                      <a:pt x="72711" y="384005"/>
                    </a:cubicBezTo>
                    <a:cubicBezTo>
                      <a:pt x="46517" y="353446"/>
                      <a:pt x="30642" y="298280"/>
                      <a:pt x="20323" y="248274"/>
                    </a:cubicBezTo>
                    <a:cubicBezTo>
                      <a:pt x="10004" y="198268"/>
                      <a:pt x="8417" y="69681"/>
                      <a:pt x="6036" y="74443"/>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8" name="Group 347">
                <a:extLst>
                  <a:ext uri="{FF2B5EF4-FFF2-40B4-BE49-F238E27FC236}">
                    <a16:creationId xmlns:a16="http://schemas.microsoft.com/office/drawing/2014/main" id="{627F1E8C-33DF-44F9-82F0-E844FF949F76}"/>
                  </a:ext>
                </a:extLst>
              </p:cNvPr>
              <p:cNvGrpSpPr/>
              <p:nvPr/>
            </p:nvGrpSpPr>
            <p:grpSpPr>
              <a:xfrm flipH="1">
                <a:off x="3455472" y="4060442"/>
                <a:ext cx="1071563" cy="1272216"/>
                <a:chOff x="4656281" y="4257612"/>
                <a:chExt cx="1071563" cy="1272216"/>
              </a:xfrm>
            </p:grpSpPr>
            <p:sp>
              <p:nvSpPr>
                <p:cNvPr id="349" name="Freeform 75">
                  <a:extLst>
                    <a:ext uri="{FF2B5EF4-FFF2-40B4-BE49-F238E27FC236}">
                      <a16:creationId xmlns:a16="http://schemas.microsoft.com/office/drawing/2014/main" id="{056144C0-0ACE-4AA2-90EB-A4F26F198206}"/>
                    </a:ext>
                  </a:extLst>
                </p:cNvPr>
                <p:cNvSpPr/>
                <p:nvPr/>
              </p:nvSpPr>
              <p:spPr>
                <a:xfrm>
                  <a:off x="5164913" y="4257612"/>
                  <a:ext cx="562931" cy="688742"/>
                </a:xfrm>
                <a:custGeom>
                  <a:avLst/>
                  <a:gdLst>
                    <a:gd name="connsiteX0" fmla="*/ 6036 w 457561"/>
                    <a:gd name="connsiteY0" fmla="*/ 74443 h 458384"/>
                    <a:gd name="connsiteX1" fmla="*/ 6036 w 457561"/>
                    <a:gd name="connsiteY1" fmla="*/ 276849 h 458384"/>
                    <a:gd name="connsiteX2" fmla="*/ 79855 w 457561"/>
                    <a:gd name="connsiteY2" fmla="*/ 405437 h 458384"/>
                    <a:gd name="connsiteX3" fmla="*/ 217967 w 457561"/>
                    <a:gd name="connsiteY3" fmla="*/ 457824 h 458384"/>
                    <a:gd name="connsiteX4" fmla="*/ 348936 w 457561"/>
                    <a:gd name="connsiteY4" fmla="*/ 426868 h 458384"/>
                    <a:gd name="connsiteX5" fmla="*/ 434661 w 457561"/>
                    <a:gd name="connsiteY5" fmla="*/ 333999 h 458384"/>
                    <a:gd name="connsiteX6" fmla="*/ 456092 w 457561"/>
                    <a:gd name="connsiteY6" fmla="*/ 195887 h 458384"/>
                    <a:gd name="connsiteX7" fmla="*/ 403705 w 457561"/>
                    <a:gd name="connsiteY7" fmla="*/ 79205 h 458384"/>
                    <a:gd name="connsiteX8" fmla="*/ 306073 w 457561"/>
                    <a:gd name="connsiteY8" fmla="*/ 7768 h 458384"/>
                    <a:gd name="connsiteX9" fmla="*/ 194155 w 457561"/>
                    <a:gd name="connsiteY9" fmla="*/ 5387 h 458384"/>
                    <a:gd name="connsiteX10" fmla="*/ 132242 w 457561"/>
                    <a:gd name="connsiteY10" fmla="*/ 38724 h 458384"/>
                    <a:gd name="connsiteX11" fmla="*/ 94142 w 457561"/>
                    <a:gd name="connsiteY11" fmla="*/ 117305 h 458384"/>
                    <a:gd name="connsiteX12" fmla="*/ 106048 w 457561"/>
                    <a:gd name="connsiteY12" fmla="*/ 195887 h 458384"/>
                    <a:gd name="connsiteX13" fmla="*/ 179867 w 457561"/>
                    <a:gd name="connsiteY13" fmla="*/ 267324 h 458384"/>
                    <a:gd name="connsiteX14" fmla="*/ 282261 w 457561"/>
                    <a:gd name="connsiteY14" fmla="*/ 262562 h 458384"/>
                    <a:gd name="connsiteX15" fmla="*/ 320361 w 457561"/>
                    <a:gd name="connsiteY15" fmla="*/ 172074 h 458384"/>
                    <a:gd name="connsiteX16" fmla="*/ 272736 w 457561"/>
                    <a:gd name="connsiteY16" fmla="*/ 100637 h 458384"/>
                    <a:gd name="connsiteX17" fmla="*/ 213205 w 457561"/>
                    <a:gd name="connsiteY17" fmla="*/ 93493 h 458384"/>
                    <a:gd name="connsiteX18" fmla="*/ 282261 w 457561"/>
                    <a:gd name="connsiteY18" fmla="*/ 131593 h 458384"/>
                    <a:gd name="connsiteX19" fmla="*/ 298930 w 457561"/>
                    <a:gd name="connsiteY19" fmla="*/ 195887 h 458384"/>
                    <a:gd name="connsiteX20" fmla="*/ 267973 w 457561"/>
                    <a:gd name="connsiteY20" fmla="*/ 238749 h 458384"/>
                    <a:gd name="connsiteX21" fmla="*/ 201298 w 457561"/>
                    <a:gd name="connsiteY21" fmla="*/ 260180 h 458384"/>
                    <a:gd name="connsiteX22" fmla="*/ 120336 w 457561"/>
                    <a:gd name="connsiteY22" fmla="*/ 203030 h 458384"/>
                    <a:gd name="connsiteX23" fmla="*/ 127480 w 457561"/>
                    <a:gd name="connsiteY23" fmla="*/ 100637 h 458384"/>
                    <a:gd name="connsiteX24" fmla="*/ 179867 w 457561"/>
                    <a:gd name="connsiteY24" fmla="*/ 19674 h 458384"/>
                    <a:gd name="connsiteX25" fmla="*/ 313217 w 457561"/>
                    <a:gd name="connsiteY25" fmla="*/ 33962 h 458384"/>
                    <a:gd name="connsiteX26" fmla="*/ 398942 w 457561"/>
                    <a:gd name="connsiteY26" fmla="*/ 105399 h 458384"/>
                    <a:gd name="connsiteX27" fmla="*/ 441805 w 457561"/>
                    <a:gd name="connsiteY27" fmla="*/ 231605 h 458384"/>
                    <a:gd name="connsiteX28" fmla="*/ 398942 w 457561"/>
                    <a:gd name="connsiteY28" fmla="*/ 353049 h 458384"/>
                    <a:gd name="connsiteX29" fmla="*/ 291786 w 457561"/>
                    <a:gd name="connsiteY29" fmla="*/ 438774 h 458384"/>
                    <a:gd name="connsiteX30" fmla="*/ 177486 w 457561"/>
                    <a:gd name="connsiteY30" fmla="*/ 431630 h 458384"/>
                    <a:gd name="connsiteX31" fmla="*/ 72711 w 457561"/>
                    <a:gd name="connsiteY31" fmla="*/ 384005 h 458384"/>
                    <a:gd name="connsiteX32" fmla="*/ 20323 w 457561"/>
                    <a:gd name="connsiteY32" fmla="*/ 248274 h 458384"/>
                    <a:gd name="connsiteX33" fmla="*/ 6036 w 457561"/>
                    <a:gd name="connsiteY33" fmla="*/ 74443 h 4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7561" h="458384">
                      <a:moveTo>
                        <a:pt x="6036" y="74443"/>
                      </a:moveTo>
                      <a:cubicBezTo>
                        <a:pt x="3655" y="79205"/>
                        <a:pt x="-6267" y="221683"/>
                        <a:pt x="6036" y="276849"/>
                      </a:cubicBezTo>
                      <a:cubicBezTo>
                        <a:pt x="18339" y="332015"/>
                        <a:pt x="44533" y="375275"/>
                        <a:pt x="79855" y="405437"/>
                      </a:cubicBezTo>
                      <a:cubicBezTo>
                        <a:pt x="115177" y="435599"/>
                        <a:pt x="173120" y="454252"/>
                        <a:pt x="217967" y="457824"/>
                      </a:cubicBezTo>
                      <a:cubicBezTo>
                        <a:pt x="262814" y="461396"/>
                        <a:pt x="312820" y="447505"/>
                        <a:pt x="348936" y="426868"/>
                      </a:cubicBezTo>
                      <a:cubicBezTo>
                        <a:pt x="385052" y="406231"/>
                        <a:pt x="416802" y="372496"/>
                        <a:pt x="434661" y="333999"/>
                      </a:cubicBezTo>
                      <a:cubicBezTo>
                        <a:pt x="452520" y="295502"/>
                        <a:pt x="461251" y="238353"/>
                        <a:pt x="456092" y="195887"/>
                      </a:cubicBezTo>
                      <a:cubicBezTo>
                        <a:pt x="450933" y="153421"/>
                        <a:pt x="428708" y="110558"/>
                        <a:pt x="403705" y="79205"/>
                      </a:cubicBezTo>
                      <a:cubicBezTo>
                        <a:pt x="378702" y="47852"/>
                        <a:pt x="340998" y="20071"/>
                        <a:pt x="306073" y="7768"/>
                      </a:cubicBezTo>
                      <a:cubicBezTo>
                        <a:pt x="271148" y="-4535"/>
                        <a:pt x="223127" y="228"/>
                        <a:pt x="194155" y="5387"/>
                      </a:cubicBezTo>
                      <a:cubicBezTo>
                        <a:pt x="165183" y="10546"/>
                        <a:pt x="148911" y="20071"/>
                        <a:pt x="132242" y="38724"/>
                      </a:cubicBezTo>
                      <a:cubicBezTo>
                        <a:pt x="115573" y="57377"/>
                        <a:pt x="98508" y="91111"/>
                        <a:pt x="94142" y="117305"/>
                      </a:cubicBezTo>
                      <a:cubicBezTo>
                        <a:pt x="89776" y="143499"/>
                        <a:pt x="91761" y="170884"/>
                        <a:pt x="106048" y="195887"/>
                      </a:cubicBezTo>
                      <a:cubicBezTo>
                        <a:pt x="120335" y="220890"/>
                        <a:pt x="150498" y="256212"/>
                        <a:pt x="179867" y="267324"/>
                      </a:cubicBezTo>
                      <a:cubicBezTo>
                        <a:pt x="209236" y="278436"/>
                        <a:pt x="258845" y="278437"/>
                        <a:pt x="282261" y="262562"/>
                      </a:cubicBezTo>
                      <a:cubicBezTo>
                        <a:pt x="305677" y="246687"/>
                        <a:pt x="321948" y="199061"/>
                        <a:pt x="320361" y="172074"/>
                      </a:cubicBezTo>
                      <a:cubicBezTo>
                        <a:pt x="318774" y="145087"/>
                        <a:pt x="290595" y="113734"/>
                        <a:pt x="272736" y="100637"/>
                      </a:cubicBezTo>
                      <a:cubicBezTo>
                        <a:pt x="254877" y="87540"/>
                        <a:pt x="211618" y="88334"/>
                        <a:pt x="213205" y="93493"/>
                      </a:cubicBezTo>
                      <a:cubicBezTo>
                        <a:pt x="214792" y="98652"/>
                        <a:pt x="267974" y="114527"/>
                        <a:pt x="282261" y="131593"/>
                      </a:cubicBezTo>
                      <a:cubicBezTo>
                        <a:pt x="296549" y="148659"/>
                        <a:pt x="301311" y="178028"/>
                        <a:pt x="298930" y="195887"/>
                      </a:cubicBezTo>
                      <a:cubicBezTo>
                        <a:pt x="296549" y="213746"/>
                        <a:pt x="284245" y="228034"/>
                        <a:pt x="267973" y="238749"/>
                      </a:cubicBezTo>
                      <a:cubicBezTo>
                        <a:pt x="251701" y="249464"/>
                        <a:pt x="225904" y="266133"/>
                        <a:pt x="201298" y="260180"/>
                      </a:cubicBezTo>
                      <a:cubicBezTo>
                        <a:pt x="176692" y="254227"/>
                        <a:pt x="132639" y="229620"/>
                        <a:pt x="120336" y="203030"/>
                      </a:cubicBezTo>
                      <a:cubicBezTo>
                        <a:pt x="108033" y="176440"/>
                        <a:pt x="117558" y="131196"/>
                        <a:pt x="127480" y="100637"/>
                      </a:cubicBezTo>
                      <a:cubicBezTo>
                        <a:pt x="137402" y="70078"/>
                        <a:pt x="148911" y="30786"/>
                        <a:pt x="179867" y="19674"/>
                      </a:cubicBezTo>
                      <a:cubicBezTo>
                        <a:pt x="210823" y="8562"/>
                        <a:pt x="276705" y="19675"/>
                        <a:pt x="313217" y="33962"/>
                      </a:cubicBezTo>
                      <a:cubicBezTo>
                        <a:pt x="349729" y="48249"/>
                        <a:pt x="377511" y="72459"/>
                        <a:pt x="398942" y="105399"/>
                      </a:cubicBezTo>
                      <a:cubicBezTo>
                        <a:pt x="420373" y="138339"/>
                        <a:pt x="441805" y="190330"/>
                        <a:pt x="441805" y="231605"/>
                      </a:cubicBezTo>
                      <a:cubicBezTo>
                        <a:pt x="441805" y="272880"/>
                        <a:pt x="423945" y="318521"/>
                        <a:pt x="398942" y="353049"/>
                      </a:cubicBezTo>
                      <a:cubicBezTo>
                        <a:pt x="373939" y="387577"/>
                        <a:pt x="328695" y="425677"/>
                        <a:pt x="291786" y="438774"/>
                      </a:cubicBezTo>
                      <a:cubicBezTo>
                        <a:pt x="254877" y="451871"/>
                        <a:pt x="213998" y="440758"/>
                        <a:pt x="177486" y="431630"/>
                      </a:cubicBezTo>
                      <a:cubicBezTo>
                        <a:pt x="140974" y="422502"/>
                        <a:pt x="98905" y="414564"/>
                        <a:pt x="72711" y="384005"/>
                      </a:cubicBezTo>
                      <a:cubicBezTo>
                        <a:pt x="46517" y="353446"/>
                        <a:pt x="30642" y="298280"/>
                        <a:pt x="20323" y="248274"/>
                      </a:cubicBezTo>
                      <a:cubicBezTo>
                        <a:pt x="10004" y="198268"/>
                        <a:pt x="8417" y="69681"/>
                        <a:pt x="6036" y="74443"/>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Freeform 76">
                  <a:extLst>
                    <a:ext uri="{FF2B5EF4-FFF2-40B4-BE49-F238E27FC236}">
                      <a16:creationId xmlns:a16="http://schemas.microsoft.com/office/drawing/2014/main" id="{25CD7BA3-CB83-4B9A-B149-29B00597C2A9}"/>
                    </a:ext>
                  </a:extLst>
                </p:cNvPr>
                <p:cNvSpPr/>
                <p:nvPr/>
              </p:nvSpPr>
              <p:spPr>
                <a:xfrm>
                  <a:off x="4985123" y="4765174"/>
                  <a:ext cx="455120" cy="458384"/>
                </a:xfrm>
                <a:custGeom>
                  <a:avLst/>
                  <a:gdLst>
                    <a:gd name="connsiteX0" fmla="*/ 6036 w 457561"/>
                    <a:gd name="connsiteY0" fmla="*/ 74443 h 458384"/>
                    <a:gd name="connsiteX1" fmla="*/ 6036 w 457561"/>
                    <a:gd name="connsiteY1" fmla="*/ 276849 h 458384"/>
                    <a:gd name="connsiteX2" fmla="*/ 79855 w 457561"/>
                    <a:gd name="connsiteY2" fmla="*/ 405437 h 458384"/>
                    <a:gd name="connsiteX3" fmla="*/ 217967 w 457561"/>
                    <a:gd name="connsiteY3" fmla="*/ 457824 h 458384"/>
                    <a:gd name="connsiteX4" fmla="*/ 348936 w 457561"/>
                    <a:gd name="connsiteY4" fmla="*/ 426868 h 458384"/>
                    <a:gd name="connsiteX5" fmla="*/ 434661 w 457561"/>
                    <a:gd name="connsiteY5" fmla="*/ 333999 h 458384"/>
                    <a:gd name="connsiteX6" fmla="*/ 456092 w 457561"/>
                    <a:gd name="connsiteY6" fmla="*/ 195887 h 458384"/>
                    <a:gd name="connsiteX7" fmla="*/ 403705 w 457561"/>
                    <a:gd name="connsiteY7" fmla="*/ 79205 h 458384"/>
                    <a:gd name="connsiteX8" fmla="*/ 306073 w 457561"/>
                    <a:gd name="connsiteY8" fmla="*/ 7768 h 458384"/>
                    <a:gd name="connsiteX9" fmla="*/ 194155 w 457561"/>
                    <a:gd name="connsiteY9" fmla="*/ 5387 h 458384"/>
                    <a:gd name="connsiteX10" fmla="*/ 132242 w 457561"/>
                    <a:gd name="connsiteY10" fmla="*/ 38724 h 458384"/>
                    <a:gd name="connsiteX11" fmla="*/ 94142 w 457561"/>
                    <a:gd name="connsiteY11" fmla="*/ 117305 h 458384"/>
                    <a:gd name="connsiteX12" fmla="*/ 106048 w 457561"/>
                    <a:gd name="connsiteY12" fmla="*/ 195887 h 458384"/>
                    <a:gd name="connsiteX13" fmla="*/ 179867 w 457561"/>
                    <a:gd name="connsiteY13" fmla="*/ 267324 h 458384"/>
                    <a:gd name="connsiteX14" fmla="*/ 282261 w 457561"/>
                    <a:gd name="connsiteY14" fmla="*/ 262562 h 458384"/>
                    <a:gd name="connsiteX15" fmla="*/ 320361 w 457561"/>
                    <a:gd name="connsiteY15" fmla="*/ 172074 h 458384"/>
                    <a:gd name="connsiteX16" fmla="*/ 272736 w 457561"/>
                    <a:gd name="connsiteY16" fmla="*/ 100637 h 458384"/>
                    <a:gd name="connsiteX17" fmla="*/ 213205 w 457561"/>
                    <a:gd name="connsiteY17" fmla="*/ 93493 h 458384"/>
                    <a:gd name="connsiteX18" fmla="*/ 282261 w 457561"/>
                    <a:gd name="connsiteY18" fmla="*/ 131593 h 458384"/>
                    <a:gd name="connsiteX19" fmla="*/ 298930 w 457561"/>
                    <a:gd name="connsiteY19" fmla="*/ 195887 h 458384"/>
                    <a:gd name="connsiteX20" fmla="*/ 267973 w 457561"/>
                    <a:gd name="connsiteY20" fmla="*/ 238749 h 458384"/>
                    <a:gd name="connsiteX21" fmla="*/ 201298 w 457561"/>
                    <a:gd name="connsiteY21" fmla="*/ 260180 h 458384"/>
                    <a:gd name="connsiteX22" fmla="*/ 120336 w 457561"/>
                    <a:gd name="connsiteY22" fmla="*/ 203030 h 458384"/>
                    <a:gd name="connsiteX23" fmla="*/ 127480 w 457561"/>
                    <a:gd name="connsiteY23" fmla="*/ 100637 h 458384"/>
                    <a:gd name="connsiteX24" fmla="*/ 179867 w 457561"/>
                    <a:gd name="connsiteY24" fmla="*/ 19674 h 458384"/>
                    <a:gd name="connsiteX25" fmla="*/ 313217 w 457561"/>
                    <a:gd name="connsiteY25" fmla="*/ 33962 h 458384"/>
                    <a:gd name="connsiteX26" fmla="*/ 398942 w 457561"/>
                    <a:gd name="connsiteY26" fmla="*/ 105399 h 458384"/>
                    <a:gd name="connsiteX27" fmla="*/ 441805 w 457561"/>
                    <a:gd name="connsiteY27" fmla="*/ 231605 h 458384"/>
                    <a:gd name="connsiteX28" fmla="*/ 398942 w 457561"/>
                    <a:gd name="connsiteY28" fmla="*/ 353049 h 458384"/>
                    <a:gd name="connsiteX29" fmla="*/ 291786 w 457561"/>
                    <a:gd name="connsiteY29" fmla="*/ 438774 h 458384"/>
                    <a:gd name="connsiteX30" fmla="*/ 177486 w 457561"/>
                    <a:gd name="connsiteY30" fmla="*/ 431630 h 458384"/>
                    <a:gd name="connsiteX31" fmla="*/ 72711 w 457561"/>
                    <a:gd name="connsiteY31" fmla="*/ 384005 h 458384"/>
                    <a:gd name="connsiteX32" fmla="*/ 20323 w 457561"/>
                    <a:gd name="connsiteY32" fmla="*/ 248274 h 458384"/>
                    <a:gd name="connsiteX33" fmla="*/ 6036 w 457561"/>
                    <a:gd name="connsiteY33" fmla="*/ 74443 h 458384"/>
                    <a:gd name="connsiteX0" fmla="*/ 12921 w 454921"/>
                    <a:gd name="connsiteY0" fmla="*/ 53011 h 458384"/>
                    <a:gd name="connsiteX1" fmla="*/ 3396 w 454921"/>
                    <a:gd name="connsiteY1" fmla="*/ 276849 h 458384"/>
                    <a:gd name="connsiteX2" fmla="*/ 77215 w 454921"/>
                    <a:gd name="connsiteY2" fmla="*/ 405437 h 458384"/>
                    <a:gd name="connsiteX3" fmla="*/ 215327 w 454921"/>
                    <a:gd name="connsiteY3" fmla="*/ 457824 h 458384"/>
                    <a:gd name="connsiteX4" fmla="*/ 346296 w 454921"/>
                    <a:gd name="connsiteY4" fmla="*/ 426868 h 458384"/>
                    <a:gd name="connsiteX5" fmla="*/ 432021 w 454921"/>
                    <a:gd name="connsiteY5" fmla="*/ 333999 h 458384"/>
                    <a:gd name="connsiteX6" fmla="*/ 453452 w 454921"/>
                    <a:gd name="connsiteY6" fmla="*/ 195887 h 458384"/>
                    <a:gd name="connsiteX7" fmla="*/ 401065 w 454921"/>
                    <a:gd name="connsiteY7" fmla="*/ 79205 h 458384"/>
                    <a:gd name="connsiteX8" fmla="*/ 303433 w 454921"/>
                    <a:gd name="connsiteY8" fmla="*/ 7768 h 458384"/>
                    <a:gd name="connsiteX9" fmla="*/ 191515 w 454921"/>
                    <a:gd name="connsiteY9" fmla="*/ 5387 h 458384"/>
                    <a:gd name="connsiteX10" fmla="*/ 129602 w 454921"/>
                    <a:gd name="connsiteY10" fmla="*/ 38724 h 458384"/>
                    <a:gd name="connsiteX11" fmla="*/ 91502 w 454921"/>
                    <a:gd name="connsiteY11" fmla="*/ 117305 h 458384"/>
                    <a:gd name="connsiteX12" fmla="*/ 103408 w 454921"/>
                    <a:gd name="connsiteY12" fmla="*/ 195887 h 458384"/>
                    <a:gd name="connsiteX13" fmla="*/ 177227 w 454921"/>
                    <a:gd name="connsiteY13" fmla="*/ 267324 h 458384"/>
                    <a:gd name="connsiteX14" fmla="*/ 279621 w 454921"/>
                    <a:gd name="connsiteY14" fmla="*/ 262562 h 458384"/>
                    <a:gd name="connsiteX15" fmla="*/ 317721 w 454921"/>
                    <a:gd name="connsiteY15" fmla="*/ 172074 h 458384"/>
                    <a:gd name="connsiteX16" fmla="*/ 270096 w 454921"/>
                    <a:gd name="connsiteY16" fmla="*/ 100637 h 458384"/>
                    <a:gd name="connsiteX17" fmla="*/ 210565 w 454921"/>
                    <a:gd name="connsiteY17" fmla="*/ 93493 h 458384"/>
                    <a:gd name="connsiteX18" fmla="*/ 279621 w 454921"/>
                    <a:gd name="connsiteY18" fmla="*/ 131593 h 458384"/>
                    <a:gd name="connsiteX19" fmla="*/ 296290 w 454921"/>
                    <a:gd name="connsiteY19" fmla="*/ 195887 h 458384"/>
                    <a:gd name="connsiteX20" fmla="*/ 265333 w 454921"/>
                    <a:gd name="connsiteY20" fmla="*/ 238749 h 458384"/>
                    <a:gd name="connsiteX21" fmla="*/ 198658 w 454921"/>
                    <a:gd name="connsiteY21" fmla="*/ 260180 h 458384"/>
                    <a:gd name="connsiteX22" fmla="*/ 117696 w 454921"/>
                    <a:gd name="connsiteY22" fmla="*/ 203030 h 458384"/>
                    <a:gd name="connsiteX23" fmla="*/ 124840 w 454921"/>
                    <a:gd name="connsiteY23" fmla="*/ 100637 h 458384"/>
                    <a:gd name="connsiteX24" fmla="*/ 177227 w 454921"/>
                    <a:gd name="connsiteY24" fmla="*/ 19674 h 458384"/>
                    <a:gd name="connsiteX25" fmla="*/ 310577 w 454921"/>
                    <a:gd name="connsiteY25" fmla="*/ 33962 h 458384"/>
                    <a:gd name="connsiteX26" fmla="*/ 396302 w 454921"/>
                    <a:gd name="connsiteY26" fmla="*/ 105399 h 458384"/>
                    <a:gd name="connsiteX27" fmla="*/ 439165 w 454921"/>
                    <a:gd name="connsiteY27" fmla="*/ 231605 h 458384"/>
                    <a:gd name="connsiteX28" fmla="*/ 396302 w 454921"/>
                    <a:gd name="connsiteY28" fmla="*/ 353049 h 458384"/>
                    <a:gd name="connsiteX29" fmla="*/ 289146 w 454921"/>
                    <a:gd name="connsiteY29" fmla="*/ 438774 h 458384"/>
                    <a:gd name="connsiteX30" fmla="*/ 174846 w 454921"/>
                    <a:gd name="connsiteY30" fmla="*/ 431630 h 458384"/>
                    <a:gd name="connsiteX31" fmla="*/ 70071 w 454921"/>
                    <a:gd name="connsiteY31" fmla="*/ 384005 h 458384"/>
                    <a:gd name="connsiteX32" fmla="*/ 17683 w 454921"/>
                    <a:gd name="connsiteY32" fmla="*/ 248274 h 458384"/>
                    <a:gd name="connsiteX33" fmla="*/ 12921 w 454921"/>
                    <a:gd name="connsiteY33" fmla="*/ 53011 h 458384"/>
                    <a:gd name="connsiteX0" fmla="*/ 13120 w 455120"/>
                    <a:gd name="connsiteY0" fmla="*/ 53011 h 458384"/>
                    <a:gd name="connsiteX1" fmla="*/ 3595 w 455120"/>
                    <a:gd name="connsiteY1" fmla="*/ 276849 h 458384"/>
                    <a:gd name="connsiteX2" fmla="*/ 77414 w 455120"/>
                    <a:gd name="connsiteY2" fmla="*/ 405437 h 458384"/>
                    <a:gd name="connsiteX3" fmla="*/ 215526 w 455120"/>
                    <a:gd name="connsiteY3" fmla="*/ 457824 h 458384"/>
                    <a:gd name="connsiteX4" fmla="*/ 346495 w 455120"/>
                    <a:gd name="connsiteY4" fmla="*/ 426868 h 458384"/>
                    <a:gd name="connsiteX5" fmla="*/ 432220 w 455120"/>
                    <a:gd name="connsiteY5" fmla="*/ 333999 h 458384"/>
                    <a:gd name="connsiteX6" fmla="*/ 453651 w 455120"/>
                    <a:gd name="connsiteY6" fmla="*/ 195887 h 458384"/>
                    <a:gd name="connsiteX7" fmla="*/ 401264 w 455120"/>
                    <a:gd name="connsiteY7" fmla="*/ 79205 h 458384"/>
                    <a:gd name="connsiteX8" fmla="*/ 303632 w 455120"/>
                    <a:gd name="connsiteY8" fmla="*/ 7768 h 458384"/>
                    <a:gd name="connsiteX9" fmla="*/ 191714 w 455120"/>
                    <a:gd name="connsiteY9" fmla="*/ 5387 h 458384"/>
                    <a:gd name="connsiteX10" fmla="*/ 129801 w 455120"/>
                    <a:gd name="connsiteY10" fmla="*/ 38724 h 458384"/>
                    <a:gd name="connsiteX11" fmla="*/ 91701 w 455120"/>
                    <a:gd name="connsiteY11" fmla="*/ 117305 h 458384"/>
                    <a:gd name="connsiteX12" fmla="*/ 103607 w 455120"/>
                    <a:gd name="connsiteY12" fmla="*/ 195887 h 458384"/>
                    <a:gd name="connsiteX13" fmla="*/ 177426 w 455120"/>
                    <a:gd name="connsiteY13" fmla="*/ 267324 h 458384"/>
                    <a:gd name="connsiteX14" fmla="*/ 279820 w 455120"/>
                    <a:gd name="connsiteY14" fmla="*/ 262562 h 458384"/>
                    <a:gd name="connsiteX15" fmla="*/ 317920 w 455120"/>
                    <a:gd name="connsiteY15" fmla="*/ 172074 h 458384"/>
                    <a:gd name="connsiteX16" fmla="*/ 270295 w 455120"/>
                    <a:gd name="connsiteY16" fmla="*/ 100637 h 458384"/>
                    <a:gd name="connsiteX17" fmla="*/ 210764 w 455120"/>
                    <a:gd name="connsiteY17" fmla="*/ 93493 h 458384"/>
                    <a:gd name="connsiteX18" fmla="*/ 279820 w 455120"/>
                    <a:gd name="connsiteY18" fmla="*/ 131593 h 458384"/>
                    <a:gd name="connsiteX19" fmla="*/ 296489 w 455120"/>
                    <a:gd name="connsiteY19" fmla="*/ 195887 h 458384"/>
                    <a:gd name="connsiteX20" fmla="*/ 265532 w 455120"/>
                    <a:gd name="connsiteY20" fmla="*/ 238749 h 458384"/>
                    <a:gd name="connsiteX21" fmla="*/ 198857 w 455120"/>
                    <a:gd name="connsiteY21" fmla="*/ 260180 h 458384"/>
                    <a:gd name="connsiteX22" fmla="*/ 117895 w 455120"/>
                    <a:gd name="connsiteY22" fmla="*/ 203030 h 458384"/>
                    <a:gd name="connsiteX23" fmla="*/ 125039 w 455120"/>
                    <a:gd name="connsiteY23" fmla="*/ 100637 h 458384"/>
                    <a:gd name="connsiteX24" fmla="*/ 177426 w 455120"/>
                    <a:gd name="connsiteY24" fmla="*/ 19674 h 458384"/>
                    <a:gd name="connsiteX25" fmla="*/ 310776 w 455120"/>
                    <a:gd name="connsiteY25" fmla="*/ 33962 h 458384"/>
                    <a:gd name="connsiteX26" fmla="*/ 396501 w 455120"/>
                    <a:gd name="connsiteY26" fmla="*/ 105399 h 458384"/>
                    <a:gd name="connsiteX27" fmla="*/ 439364 w 455120"/>
                    <a:gd name="connsiteY27" fmla="*/ 231605 h 458384"/>
                    <a:gd name="connsiteX28" fmla="*/ 396501 w 455120"/>
                    <a:gd name="connsiteY28" fmla="*/ 353049 h 458384"/>
                    <a:gd name="connsiteX29" fmla="*/ 289345 w 455120"/>
                    <a:gd name="connsiteY29" fmla="*/ 438774 h 458384"/>
                    <a:gd name="connsiteX30" fmla="*/ 175045 w 455120"/>
                    <a:gd name="connsiteY30" fmla="*/ 431630 h 458384"/>
                    <a:gd name="connsiteX31" fmla="*/ 70270 w 455120"/>
                    <a:gd name="connsiteY31" fmla="*/ 384005 h 458384"/>
                    <a:gd name="connsiteX32" fmla="*/ 17882 w 455120"/>
                    <a:gd name="connsiteY32" fmla="*/ 248274 h 458384"/>
                    <a:gd name="connsiteX33" fmla="*/ 27405 w 455120"/>
                    <a:gd name="connsiteY33" fmla="*/ 161637 h 458384"/>
                    <a:gd name="connsiteX34" fmla="*/ 13120 w 455120"/>
                    <a:gd name="connsiteY34" fmla="*/ 53011 h 4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55120" h="458384">
                      <a:moveTo>
                        <a:pt x="13120" y="53011"/>
                      </a:moveTo>
                      <a:cubicBezTo>
                        <a:pt x="9152" y="72213"/>
                        <a:pt x="-7121" y="218111"/>
                        <a:pt x="3595" y="276849"/>
                      </a:cubicBezTo>
                      <a:cubicBezTo>
                        <a:pt x="14311" y="335587"/>
                        <a:pt x="42092" y="375275"/>
                        <a:pt x="77414" y="405437"/>
                      </a:cubicBezTo>
                      <a:cubicBezTo>
                        <a:pt x="112736" y="435599"/>
                        <a:pt x="170679" y="454252"/>
                        <a:pt x="215526" y="457824"/>
                      </a:cubicBezTo>
                      <a:cubicBezTo>
                        <a:pt x="260373" y="461396"/>
                        <a:pt x="310379" y="447505"/>
                        <a:pt x="346495" y="426868"/>
                      </a:cubicBezTo>
                      <a:cubicBezTo>
                        <a:pt x="382611" y="406231"/>
                        <a:pt x="414361" y="372496"/>
                        <a:pt x="432220" y="333999"/>
                      </a:cubicBezTo>
                      <a:cubicBezTo>
                        <a:pt x="450079" y="295502"/>
                        <a:pt x="458810" y="238353"/>
                        <a:pt x="453651" y="195887"/>
                      </a:cubicBezTo>
                      <a:cubicBezTo>
                        <a:pt x="448492" y="153421"/>
                        <a:pt x="426267" y="110558"/>
                        <a:pt x="401264" y="79205"/>
                      </a:cubicBezTo>
                      <a:cubicBezTo>
                        <a:pt x="376261" y="47852"/>
                        <a:pt x="338557" y="20071"/>
                        <a:pt x="303632" y="7768"/>
                      </a:cubicBezTo>
                      <a:cubicBezTo>
                        <a:pt x="268707" y="-4535"/>
                        <a:pt x="220686" y="228"/>
                        <a:pt x="191714" y="5387"/>
                      </a:cubicBezTo>
                      <a:cubicBezTo>
                        <a:pt x="162742" y="10546"/>
                        <a:pt x="146470" y="20071"/>
                        <a:pt x="129801" y="38724"/>
                      </a:cubicBezTo>
                      <a:cubicBezTo>
                        <a:pt x="113132" y="57377"/>
                        <a:pt x="96067" y="91111"/>
                        <a:pt x="91701" y="117305"/>
                      </a:cubicBezTo>
                      <a:cubicBezTo>
                        <a:pt x="87335" y="143499"/>
                        <a:pt x="89320" y="170884"/>
                        <a:pt x="103607" y="195887"/>
                      </a:cubicBezTo>
                      <a:cubicBezTo>
                        <a:pt x="117894" y="220890"/>
                        <a:pt x="148057" y="256212"/>
                        <a:pt x="177426" y="267324"/>
                      </a:cubicBezTo>
                      <a:cubicBezTo>
                        <a:pt x="206795" y="278436"/>
                        <a:pt x="256404" y="278437"/>
                        <a:pt x="279820" y="262562"/>
                      </a:cubicBezTo>
                      <a:cubicBezTo>
                        <a:pt x="303236" y="246687"/>
                        <a:pt x="319507" y="199061"/>
                        <a:pt x="317920" y="172074"/>
                      </a:cubicBezTo>
                      <a:cubicBezTo>
                        <a:pt x="316333" y="145087"/>
                        <a:pt x="288154" y="113734"/>
                        <a:pt x="270295" y="100637"/>
                      </a:cubicBezTo>
                      <a:cubicBezTo>
                        <a:pt x="252436" y="87540"/>
                        <a:pt x="209177" y="88334"/>
                        <a:pt x="210764" y="93493"/>
                      </a:cubicBezTo>
                      <a:cubicBezTo>
                        <a:pt x="212351" y="98652"/>
                        <a:pt x="265533" y="114527"/>
                        <a:pt x="279820" y="131593"/>
                      </a:cubicBezTo>
                      <a:cubicBezTo>
                        <a:pt x="294108" y="148659"/>
                        <a:pt x="298870" y="178028"/>
                        <a:pt x="296489" y="195887"/>
                      </a:cubicBezTo>
                      <a:cubicBezTo>
                        <a:pt x="294108" y="213746"/>
                        <a:pt x="281804" y="228034"/>
                        <a:pt x="265532" y="238749"/>
                      </a:cubicBezTo>
                      <a:cubicBezTo>
                        <a:pt x="249260" y="249464"/>
                        <a:pt x="223463" y="266133"/>
                        <a:pt x="198857" y="260180"/>
                      </a:cubicBezTo>
                      <a:cubicBezTo>
                        <a:pt x="174251" y="254227"/>
                        <a:pt x="130198" y="229620"/>
                        <a:pt x="117895" y="203030"/>
                      </a:cubicBezTo>
                      <a:cubicBezTo>
                        <a:pt x="105592" y="176440"/>
                        <a:pt x="115117" y="131196"/>
                        <a:pt x="125039" y="100637"/>
                      </a:cubicBezTo>
                      <a:cubicBezTo>
                        <a:pt x="134961" y="70078"/>
                        <a:pt x="146470" y="30786"/>
                        <a:pt x="177426" y="19674"/>
                      </a:cubicBezTo>
                      <a:cubicBezTo>
                        <a:pt x="208382" y="8562"/>
                        <a:pt x="274264" y="19675"/>
                        <a:pt x="310776" y="33962"/>
                      </a:cubicBezTo>
                      <a:cubicBezTo>
                        <a:pt x="347288" y="48249"/>
                        <a:pt x="375070" y="72459"/>
                        <a:pt x="396501" y="105399"/>
                      </a:cubicBezTo>
                      <a:cubicBezTo>
                        <a:pt x="417932" y="138339"/>
                        <a:pt x="439364" y="190330"/>
                        <a:pt x="439364" y="231605"/>
                      </a:cubicBezTo>
                      <a:cubicBezTo>
                        <a:pt x="439364" y="272880"/>
                        <a:pt x="421504" y="318521"/>
                        <a:pt x="396501" y="353049"/>
                      </a:cubicBezTo>
                      <a:cubicBezTo>
                        <a:pt x="371498" y="387577"/>
                        <a:pt x="326254" y="425677"/>
                        <a:pt x="289345" y="438774"/>
                      </a:cubicBezTo>
                      <a:cubicBezTo>
                        <a:pt x="252436" y="451871"/>
                        <a:pt x="211557" y="440758"/>
                        <a:pt x="175045" y="431630"/>
                      </a:cubicBezTo>
                      <a:cubicBezTo>
                        <a:pt x="138533" y="422502"/>
                        <a:pt x="96464" y="414564"/>
                        <a:pt x="70270" y="384005"/>
                      </a:cubicBezTo>
                      <a:cubicBezTo>
                        <a:pt x="44076" y="353446"/>
                        <a:pt x="25026" y="285335"/>
                        <a:pt x="17882" y="248274"/>
                      </a:cubicBezTo>
                      <a:cubicBezTo>
                        <a:pt x="10738" y="211213"/>
                        <a:pt x="28199" y="194181"/>
                        <a:pt x="27405" y="161637"/>
                      </a:cubicBezTo>
                      <a:cubicBezTo>
                        <a:pt x="26611" y="129093"/>
                        <a:pt x="17088" y="33809"/>
                        <a:pt x="13120" y="53011"/>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Freeform 77">
                  <a:extLst>
                    <a:ext uri="{FF2B5EF4-FFF2-40B4-BE49-F238E27FC236}">
                      <a16:creationId xmlns:a16="http://schemas.microsoft.com/office/drawing/2014/main" id="{D49C3E7B-A94E-4D4D-9E77-1FDA42ABFDC9}"/>
                    </a:ext>
                  </a:extLst>
                </p:cNvPr>
                <p:cNvSpPr/>
                <p:nvPr/>
              </p:nvSpPr>
              <p:spPr>
                <a:xfrm>
                  <a:off x="4656281" y="5071444"/>
                  <a:ext cx="457561" cy="458384"/>
                </a:xfrm>
                <a:custGeom>
                  <a:avLst/>
                  <a:gdLst>
                    <a:gd name="connsiteX0" fmla="*/ 6036 w 457561"/>
                    <a:gd name="connsiteY0" fmla="*/ 74443 h 458384"/>
                    <a:gd name="connsiteX1" fmla="*/ 6036 w 457561"/>
                    <a:gd name="connsiteY1" fmla="*/ 276849 h 458384"/>
                    <a:gd name="connsiteX2" fmla="*/ 79855 w 457561"/>
                    <a:gd name="connsiteY2" fmla="*/ 405437 h 458384"/>
                    <a:gd name="connsiteX3" fmla="*/ 217967 w 457561"/>
                    <a:gd name="connsiteY3" fmla="*/ 457824 h 458384"/>
                    <a:gd name="connsiteX4" fmla="*/ 348936 w 457561"/>
                    <a:gd name="connsiteY4" fmla="*/ 426868 h 458384"/>
                    <a:gd name="connsiteX5" fmla="*/ 434661 w 457561"/>
                    <a:gd name="connsiteY5" fmla="*/ 333999 h 458384"/>
                    <a:gd name="connsiteX6" fmla="*/ 456092 w 457561"/>
                    <a:gd name="connsiteY6" fmla="*/ 195887 h 458384"/>
                    <a:gd name="connsiteX7" fmla="*/ 403705 w 457561"/>
                    <a:gd name="connsiteY7" fmla="*/ 79205 h 458384"/>
                    <a:gd name="connsiteX8" fmla="*/ 306073 w 457561"/>
                    <a:gd name="connsiteY8" fmla="*/ 7768 h 458384"/>
                    <a:gd name="connsiteX9" fmla="*/ 194155 w 457561"/>
                    <a:gd name="connsiteY9" fmla="*/ 5387 h 458384"/>
                    <a:gd name="connsiteX10" fmla="*/ 132242 w 457561"/>
                    <a:gd name="connsiteY10" fmla="*/ 38724 h 458384"/>
                    <a:gd name="connsiteX11" fmla="*/ 94142 w 457561"/>
                    <a:gd name="connsiteY11" fmla="*/ 117305 h 458384"/>
                    <a:gd name="connsiteX12" fmla="*/ 106048 w 457561"/>
                    <a:gd name="connsiteY12" fmla="*/ 195887 h 458384"/>
                    <a:gd name="connsiteX13" fmla="*/ 179867 w 457561"/>
                    <a:gd name="connsiteY13" fmla="*/ 267324 h 458384"/>
                    <a:gd name="connsiteX14" fmla="*/ 282261 w 457561"/>
                    <a:gd name="connsiteY14" fmla="*/ 262562 h 458384"/>
                    <a:gd name="connsiteX15" fmla="*/ 320361 w 457561"/>
                    <a:gd name="connsiteY15" fmla="*/ 172074 h 458384"/>
                    <a:gd name="connsiteX16" fmla="*/ 272736 w 457561"/>
                    <a:gd name="connsiteY16" fmla="*/ 100637 h 458384"/>
                    <a:gd name="connsiteX17" fmla="*/ 213205 w 457561"/>
                    <a:gd name="connsiteY17" fmla="*/ 93493 h 458384"/>
                    <a:gd name="connsiteX18" fmla="*/ 282261 w 457561"/>
                    <a:gd name="connsiteY18" fmla="*/ 131593 h 458384"/>
                    <a:gd name="connsiteX19" fmla="*/ 298930 w 457561"/>
                    <a:gd name="connsiteY19" fmla="*/ 195887 h 458384"/>
                    <a:gd name="connsiteX20" fmla="*/ 267973 w 457561"/>
                    <a:gd name="connsiteY20" fmla="*/ 238749 h 458384"/>
                    <a:gd name="connsiteX21" fmla="*/ 201298 w 457561"/>
                    <a:gd name="connsiteY21" fmla="*/ 260180 h 458384"/>
                    <a:gd name="connsiteX22" fmla="*/ 120336 w 457561"/>
                    <a:gd name="connsiteY22" fmla="*/ 203030 h 458384"/>
                    <a:gd name="connsiteX23" fmla="*/ 127480 w 457561"/>
                    <a:gd name="connsiteY23" fmla="*/ 100637 h 458384"/>
                    <a:gd name="connsiteX24" fmla="*/ 179867 w 457561"/>
                    <a:gd name="connsiteY24" fmla="*/ 19674 h 458384"/>
                    <a:gd name="connsiteX25" fmla="*/ 313217 w 457561"/>
                    <a:gd name="connsiteY25" fmla="*/ 33962 h 458384"/>
                    <a:gd name="connsiteX26" fmla="*/ 398942 w 457561"/>
                    <a:gd name="connsiteY26" fmla="*/ 105399 h 458384"/>
                    <a:gd name="connsiteX27" fmla="*/ 441805 w 457561"/>
                    <a:gd name="connsiteY27" fmla="*/ 231605 h 458384"/>
                    <a:gd name="connsiteX28" fmla="*/ 398942 w 457561"/>
                    <a:gd name="connsiteY28" fmla="*/ 353049 h 458384"/>
                    <a:gd name="connsiteX29" fmla="*/ 291786 w 457561"/>
                    <a:gd name="connsiteY29" fmla="*/ 438774 h 458384"/>
                    <a:gd name="connsiteX30" fmla="*/ 177486 w 457561"/>
                    <a:gd name="connsiteY30" fmla="*/ 431630 h 458384"/>
                    <a:gd name="connsiteX31" fmla="*/ 72711 w 457561"/>
                    <a:gd name="connsiteY31" fmla="*/ 384005 h 458384"/>
                    <a:gd name="connsiteX32" fmla="*/ 20323 w 457561"/>
                    <a:gd name="connsiteY32" fmla="*/ 248274 h 458384"/>
                    <a:gd name="connsiteX33" fmla="*/ 6036 w 457561"/>
                    <a:gd name="connsiteY33" fmla="*/ 74443 h 4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7561" h="458384">
                      <a:moveTo>
                        <a:pt x="6036" y="74443"/>
                      </a:moveTo>
                      <a:cubicBezTo>
                        <a:pt x="3655" y="79205"/>
                        <a:pt x="-6267" y="221683"/>
                        <a:pt x="6036" y="276849"/>
                      </a:cubicBezTo>
                      <a:cubicBezTo>
                        <a:pt x="18339" y="332015"/>
                        <a:pt x="44533" y="375275"/>
                        <a:pt x="79855" y="405437"/>
                      </a:cubicBezTo>
                      <a:cubicBezTo>
                        <a:pt x="115177" y="435599"/>
                        <a:pt x="173120" y="454252"/>
                        <a:pt x="217967" y="457824"/>
                      </a:cubicBezTo>
                      <a:cubicBezTo>
                        <a:pt x="262814" y="461396"/>
                        <a:pt x="312820" y="447505"/>
                        <a:pt x="348936" y="426868"/>
                      </a:cubicBezTo>
                      <a:cubicBezTo>
                        <a:pt x="385052" y="406231"/>
                        <a:pt x="416802" y="372496"/>
                        <a:pt x="434661" y="333999"/>
                      </a:cubicBezTo>
                      <a:cubicBezTo>
                        <a:pt x="452520" y="295502"/>
                        <a:pt x="461251" y="238353"/>
                        <a:pt x="456092" y="195887"/>
                      </a:cubicBezTo>
                      <a:cubicBezTo>
                        <a:pt x="450933" y="153421"/>
                        <a:pt x="428708" y="110558"/>
                        <a:pt x="403705" y="79205"/>
                      </a:cubicBezTo>
                      <a:cubicBezTo>
                        <a:pt x="378702" y="47852"/>
                        <a:pt x="340998" y="20071"/>
                        <a:pt x="306073" y="7768"/>
                      </a:cubicBezTo>
                      <a:cubicBezTo>
                        <a:pt x="271148" y="-4535"/>
                        <a:pt x="223127" y="228"/>
                        <a:pt x="194155" y="5387"/>
                      </a:cubicBezTo>
                      <a:cubicBezTo>
                        <a:pt x="165183" y="10546"/>
                        <a:pt x="148911" y="20071"/>
                        <a:pt x="132242" y="38724"/>
                      </a:cubicBezTo>
                      <a:cubicBezTo>
                        <a:pt x="115573" y="57377"/>
                        <a:pt x="98508" y="91111"/>
                        <a:pt x="94142" y="117305"/>
                      </a:cubicBezTo>
                      <a:cubicBezTo>
                        <a:pt x="89776" y="143499"/>
                        <a:pt x="91761" y="170884"/>
                        <a:pt x="106048" y="195887"/>
                      </a:cubicBezTo>
                      <a:cubicBezTo>
                        <a:pt x="120335" y="220890"/>
                        <a:pt x="150498" y="256212"/>
                        <a:pt x="179867" y="267324"/>
                      </a:cubicBezTo>
                      <a:cubicBezTo>
                        <a:pt x="209236" y="278436"/>
                        <a:pt x="258845" y="278437"/>
                        <a:pt x="282261" y="262562"/>
                      </a:cubicBezTo>
                      <a:cubicBezTo>
                        <a:pt x="305677" y="246687"/>
                        <a:pt x="321948" y="199061"/>
                        <a:pt x="320361" y="172074"/>
                      </a:cubicBezTo>
                      <a:cubicBezTo>
                        <a:pt x="318774" y="145087"/>
                        <a:pt x="290595" y="113734"/>
                        <a:pt x="272736" y="100637"/>
                      </a:cubicBezTo>
                      <a:cubicBezTo>
                        <a:pt x="254877" y="87540"/>
                        <a:pt x="211618" y="88334"/>
                        <a:pt x="213205" y="93493"/>
                      </a:cubicBezTo>
                      <a:cubicBezTo>
                        <a:pt x="214792" y="98652"/>
                        <a:pt x="267974" y="114527"/>
                        <a:pt x="282261" y="131593"/>
                      </a:cubicBezTo>
                      <a:cubicBezTo>
                        <a:pt x="296549" y="148659"/>
                        <a:pt x="301311" y="178028"/>
                        <a:pt x="298930" y="195887"/>
                      </a:cubicBezTo>
                      <a:cubicBezTo>
                        <a:pt x="296549" y="213746"/>
                        <a:pt x="284245" y="228034"/>
                        <a:pt x="267973" y="238749"/>
                      </a:cubicBezTo>
                      <a:cubicBezTo>
                        <a:pt x="251701" y="249464"/>
                        <a:pt x="225904" y="266133"/>
                        <a:pt x="201298" y="260180"/>
                      </a:cubicBezTo>
                      <a:cubicBezTo>
                        <a:pt x="176692" y="254227"/>
                        <a:pt x="132639" y="229620"/>
                        <a:pt x="120336" y="203030"/>
                      </a:cubicBezTo>
                      <a:cubicBezTo>
                        <a:pt x="108033" y="176440"/>
                        <a:pt x="117558" y="131196"/>
                        <a:pt x="127480" y="100637"/>
                      </a:cubicBezTo>
                      <a:cubicBezTo>
                        <a:pt x="137402" y="70078"/>
                        <a:pt x="148911" y="30786"/>
                        <a:pt x="179867" y="19674"/>
                      </a:cubicBezTo>
                      <a:cubicBezTo>
                        <a:pt x="210823" y="8562"/>
                        <a:pt x="276705" y="19675"/>
                        <a:pt x="313217" y="33962"/>
                      </a:cubicBezTo>
                      <a:cubicBezTo>
                        <a:pt x="349729" y="48249"/>
                        <a:pt x="377511" y="72459"/>
                        <a:pt x="398942" y="105399"/>
                      </a:cubicBezTo>
                      <a:cubicBezTo>
                        <a:pt x="420373" y="138339"/>
                        <a:pt x="441805" y="190330"/>
                        <a:pt x="441805" y="231605"/>
                      </a:cubicBezTo>
                      <a:cubicBezTo>
                        <a:pt x="441805" y="272880"/>
                        <a:pt x="423945" y="318521"/>
                        <a:pt x="398942" y="353049"/>
                      </a:cubicBezTo>
                      <a:cubicBezTo>
                        <a:pt x="373939" y="387577"/>
                        <a:pt x="328695" y="425677"/>
                        <a:pt x="291786" y="438774"/>
                      </a:cubicBezTo>
                      <a:cubicBezTo>
                        <a:pt x="254877" y="451871"/>
                        <a:pt x="213998" y="440758"/>
                        <a:pt x="177486" y="431630"/>
                      </a:cubicBezTo>
                      <a:cubicBezTo>
                        <a:pt x="140974" y="422502"/>
                        <a:pt x="98905" y="414564"/>
                        <a:pt x="72711" y="384005"/>
                      </a:cubicBezTo>
                      <a:cubicBezTo>
                        <a:pt x="46517" y="353446"/>
                        <a:pt x="30642" y="298280"/>
                        <a:pt x="20323" y="248274"/>
                      </a:cubicBezTo>
                      <a:cubicBezTo>
                        <a:pt x="10004" y="198268"/>
                        <a:pt x="8417" y="69681"/>
                        <a:pt x="6036" y="74443"/>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6881693" cy="1676400"/>
          </a:xfrm>
          <a:prstGeom prst="rect">
            <a:avLst/>
          </a:prstGeom>
        </p:spPr>
        <p:txBody>
          <a:bodyPr anchor="ctr">
            <a:noAutofit/>
          </a:bodyPr>
          <a:lstStyle>
            <a:lvl1pPr algn="l">
              <a:lnSpc>
                <a:spcPct val="80000"/>
              </a:lnSpc>
              <a:defRPr sz="6000" b="0" spc="0" baseline="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624893" y="3984400"/>
            <a:ext cx="6881693" cy="1174639"/>
          </a:xfrm>
          <a:prstGeom prst="rect">
            <a:avLst/>
          </a:prstGeom>
        </p:spPr>
        <p:txBody>
          <a:bodyPr anchor="t">
            <a:normAutofit/>
          </a:bodyPr>
          <a:lstStyle>
            <a:lvl1pPr marL="0" indent="0" algn="l">
              <a:buNone/>
              <a:defRPr sz="2400">
                <a:solidFill>
                  <a:schemeClr val="tx2"/>
                </a:solidFill>
                <a:latin typeface="Times New Roman" panose="02020603050405020304" pitchFamily="18" charset="0"/>
                <a:cs typeface="Times New Roman" panose="02020603050405020304"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grpSp>
        <p:nvGrpSpPr>
          <p:cNvPr id="173" name="Group 172">
            <a:extLst>
              <a:ext uri="{FF2B5EF4-FFF2-40B4-BE49-F238E27FC236}">
                <a16:creationId xmlns:a16="http://schemas.microsoft.com/office/drawing/2014/main" id="{5ABC87B3-22CA-4C52-BA8B-0489F2FF2E38}"/>
              </a:ext>
            </a:extLst>
          </p:cNvPr>
          <p:cNvGrpSpPr>
            <a:grpSpLocks noChangeAspect="1"/>
          </p:cNvGrpSpPr>
          <p:nvPr userDrawn="1"/>
        </p:nvGrpSpPr>
        <p:grpSpPr>
          <a:xfrm>
            <a:off x="7557714" y="2286191"/>
            <a:ext cx="1371600" cy="1371600"/>
            <a:chOff x="2708842" y="2171311"/>
            <a:chExt cx="3658094" cy="3657600"/>
          </a:xfrm>
        </p:grpSpPr>
        <p:sp>
          <p:nvSpPr>
            <p:cNvPr id="174" name="Rectangle 173">
              <a:extLst>
                <a:ext uri="{FF2B5EF4-FFF2-40B4-BE49-F238E27FC236}">
                  <a16:creationId xmlns:a16="http://schemas.microsoft.com/office/drawing/2014/main" id="{106A39F5-754D-4595-902C-55D6A9246634}"/>
                </a:ext>
              </a:extLst>
            </p:cNvPr>
            <p:cNvSpPr/>
            <p:nvPr/>
          </p:nvSpPr>
          <p:spPr>
            <a:xfrm>
              <a:off x="2709336" y="2171311"/>
              <a:ext cx="3657600" cy="3657600"/>
            </a:xfrm>
            <a:prstGeom prst="rect">
              <a:avLst/>
            </a:prstGeom>
            <a:solidFill>
              <a:srgbClr val="CCE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5" name="Group 174">
              <a:extLst>
                <a:ext uri="{FF2B5EF4-FFF2-40B4-BE49-F238E27FC236}">
                  <a16:creationId xmlns:a16="http://schemas.microsoft.com/office/drawing/2014/main" id="{333BBF82-CECB-4E31-AF92-7FBC06F9C3FE}"/>
                </a:ext>
              </a:extLst>
            </p:cNvPr>
            <p:cNvGrpSpPr/>
            <p:nvPr/>
          </p:nvGrpSpPr>
          <p:grpSpPr>
            <a:xfrm>
              <a:off x="3419473" y="2536756"/>
              <a:ext cx="1421946" cy="508153"/>
              <a:chOff x="3419473" y="2536756"/>
              <a:chExt cx="1421946" cy="508153"/>
            </a:xfrm>
          </p:grpSpPr>
          <p:grpSp>
            <p:nvGrpSpPr>
              <p:cNvPr id="301" name="Group 300">
                <a:extLst>
                  <a:ext uri="{FF2B5EF4-FFF2-40B4-BE49-F238E27FC236}">
                    <a16:creationId xmlns:a16="http://schemas.microsoft.com/office/drawing/2014/main" id="{E63B8874-635D-465D-BB8A-C0392658694E}"/>
                  </a:ext>
                </a:extLst>
              </p:cNvPr>
              <p:cNvGrpSpPr/>
              <p:nvPr/>
            </p:nvGrpSpPr>
            <p:grpSpPr>
              <a:xfrm>
                <a:off x="3442574" y="2536756"/>
                <a:ext cx="1377723" cy="497348"/>
                <a:chOff x="3442574" y="2536756"/>
                <a:chExt cx="1377723" cy="497348"/>
              </a:xfrm>
            </p:grpSpPr>
            <p:grpSp>
              <p:nvGrpSpPr>
                <p:cNvPr id="304" name="Group 303">
                  <a:extLst>
                    <a:ext uri="{FF2B5EF4-FFF2-40B4-BE49-F238E27FC236}">
                      <a16:creationId xmlns:a16="http://schemas.microsoft.com/office/drawing/2014/main" id="{A34161AA-DA33-4E22-8DA8-F4978FB664E7}"/>
                    </a:ext>
                  </a:extLst>
                </p:cNvPr>
                <p:cNvGrpSpPr/>
                <p:nvPr/>
              </p:nvGrpSpPr>
              <p:grpSpPr>
                <a:xfrm flipH="1">
                  <a:off x="4535064" y="2536756"/>
                  <a:ext cx="279148" cy="491289"/>
                  <a:chOff x="3028950" y="1743386"/>
                  <a:chExt cx="279148" cy="491289"/>
                </a:xfrm>
              </p:grpSpPr>
              <p:sp>
                <p:nvSpPr>
                  <p:cNvPr id="311" name="Oval 310">
                    <a:extLst>
                      <a:ext uri="{FF2B5EF4-FFF2-40B4-BE49-F238E27FC236}">
                        <a16:creationId xmlns:a16="http://schemas.microsoft.com/office/drawing/2014/main" id="{E654FD03-95DE-459B-BFA9-FBFD4295CEA7}"/>
                      </a:ext>
                    </a:extLst>
                  </p:cNvPr>
                  <p:cNvSpPr/>
                  <p:nvPr/>
                </p:nvSpPr>
                <p:spPr>
                  <a:xfrm rot="499014">
                    <a:off x="3163365" y="1743386"/>
                    <a:ext cx="144733" cy="165774"/>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11">
                    <a:extLst>
                      <a:ext uri="{FF2B5EF4-FFF2-40B4-BE49-F238E27FC236}">
                        <a16:creationId xmlns:a16="http://schemas.microsoft.com/office/drawing/2014/main" id="{A437FB4D-8262-4189-A461-E9DBB9F945A3}"/>
                      </a:ext>
                    </a:extLst>
                  </p:cNvPr>
                  <p:cNvSpPr/>
                  <p:nvPr/>
                </p:nvSpPr>
                <p:spPr>
                  <a:xfrm>
                    <a:off x="3028950" y="1803998"/>
                    <a:ext cx="190500" cy="430677"/>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5" name="Group 304">
                  <a:extLst>
                    <a:ext uri="{FF2B5EF4-FFF2-40B4-BE49-F238E27FC236}">
                      <a16:creationId xmlns:a16="http://schemas.microsoft.com/office/drawing/2014/main" id="{9683E21C-A42E-4496-A089-D54B84A1A7A1}"/>
                    </a:ext>
                  </a:extLst>
                </p:cNvPr>
                <p:cNvGrpSpPr/>
                <p:nvPr/>
              </p:nvGrpSpPr>
              <p:grpSpPr>
                <a:xfrm>
                  <a:off x="3442574" y="2542862"/>
                  <a:ext cx="1377723" cy="491242"/>
                  <a:chOff x="3442574" y="2542862"/>
                  <a:chExt cx="1377723" cy="491242"/>
                </a:xfrm>
              </p:grpSpPr>
              <p:grpSp>
                <p:nvGrpSpPr>
                  <p:cNvPr id="306" name="Group 305">
                    <a:extLst>
                      <a:ext uri="{FF2B5EF4-FFF2-40B4-BE49-F238E27FC236}">
                        <a16:creationId xmlns:a16="http://schemas.microsoft.com/office/drawing/2014/main" id="{E81C22C6-C121-4C6A-B07E-42FCCA2C6E70}"/>
                      </a:ext>
                    </a:extLst>
                  </p:cNvPr>
                  <p:cNvGrpSpPr/>
                  <p:nvPr/>
                </p:nvGrpSpPr>
                <p:grpSpPr>
                  <a:xfrm>
                    <a:off x="3442574" y="2542862"/>
                    <a:ext cx="230051" cy="482786"/>
                    <a:chOff x="3028950" y="1751889"/>
                    <a:chExt cx="230051" cy="482786"/>
                  </a:xfrm>
                </p:grpSpPr>
                <p:sp>
                  <p:nvSpPr>
                    <p:cNvPr id="309" name="Oval 308">
                      <a:extLst>
                        <a:ext uri="{FF2B5EF4-FFF2-40B4-BE49-F238E27FC236}">
                          <a16:creationId xmlns:a16="http://schemas.microsoft.com/office/drawing/2014/main" id="{F99933FB-C32F-443E-AC6C-92E4C92187B9}"/>
                        </a:ext>
                      </a:extLst>
                    </p:cNvPr>
                    <p:cNvSpPr/>
                    <p:nvPr/>
                  </p:nvSpPr>
                  <p:spPr>
                    <a:xfrm rot="499014">
                      <a:off x="3114268" y="1751889"/>
                      <a:ext cx="144733" cy="165774"/>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val 309">
                      <a:extLst>
                        <a:ext uri="{FF2B5EF4-FFF2-40B4-BE49-F238E27FC236}">
                          <a16:creationId xmlns:a16="http://schemas.microsoft.com/office/drawing/2014/main" id="{09C44109-7982-4FDE-9AFC-BC3C8EA60DC1}"/>
                        </a:ext>
                      </a:extLst>
                    </p:cNvPr>
                    <p:cNvSpPr/>
                    <p:nvPr/>
                  </p:nvSpPr>
                  <p:spPr>
                    <a:xfrm>
                      <a:off x="3028950" y="1803998"/>
                      <a:ext cx="190500" cy="430677"/>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7" name="Oval 306">
                    <a:extLst>
                      <a:ext uri="{FF2B5EF4-FFF2-40B4-BE49-F238E27FC236}">
                        <a16:creationId xmlns:a16="http://schemas.microsoft.com/office/drawing/2014/main" id="{A0573EE7-3145-4966-82DF-09D115D9FFF1}"/>
                      </a:ext>
                    </a:extLst>
                  </p:cNvPr>
                  <p:cNvSpPr/>
                  <p:nvPr/>
                </p:nvSpPr>
                <p:spPr>
                  <a:xfrm rot="2423941">
                    <a:off x="3472404" y="2879096"/>
                    <a:ext cx="402053" cy="155008"/>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a:extLst>
                      <a:ext uri="{FF2B5EF4-FFF2-40B4-BE49-F238E27FC236}">
                        <a16:creationId xmlns:a16="http://schemas.microsoft.com/office/drawing/2014/main" id="{3EF39D4A-3209-43CB-8F22-E06267988BC0}"/>
                      </a:ext>
                    </a:extLst>
                  </p:cNvPr>
                  <p:cNvSpPr/>
                  <p:nvPr/>
                </p:nvSpPr>
                <p:spPr>
                  <a:xfrm rot="19176059" flipH="1">
                    <a:off x="4418244" y="2877694"/>
                    <a:ext cx="402053" cy="155008"/>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02" name="Oval 301">
                <a:extLst>
                  <a:ext uri="{FF2B5EF4-FFF2-40B4-BE49-F238E27FC236}">
                    <a16:creationId xmlns:a16="http://schemas.microsoft.com/office/drawing/2014/main" id="{C7616076-4CCE-4341-9717-53A2C8917882}"/>
                  </a:ext>
                </a:extLst>
              </p:cNvPr>
              <p:cNvSpPr/>
              <p:nvPr/>
            </p:nvSpPr>
            <p:spPr>
              <a:xfrm rot="2423941">
                <a:off x="3419473" y="2908326"/>
                <a:ext cx="101272" cy="136583"/>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302">
                <a:extLst>
                  <a:ext uri="{FF2B5EF4-FFF2-40B4-BE49-F238E27FC236}">
                    <a16:creationId xmlns:a16="http://schemas.microsoft.com/office/drawing/2014/main" id="{8988156F-B276-467F-91B5-0A55FC27CA4C}"/>
                  </a:ext>
                </a:extLst>
              </p:cNvPr>
              <p:cNvSpPr/>
              <p:nvPr/>
            </p:nvSpPr>
            <p:spPr>
              <a:xfrm rot="19190929">
                <a:off x="4740147" y="2883678"/>
                <a:ext cx="101272" cy="136583"/>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6" name="Group 175">
              <a:extLst>
                <a:ext uri="{FF2B5EF4-FFF2-40B4-BE49-F238E27FC236}">
                  <a16:creationId xmlns:a16="http://schemas.microsoft.com/office/drawing/2014/main" id="{A885B4D4-1780-470B-8DC8-AA787164C061}"/>
                </a:ext>
              </a:extLst>
            </p:cNvPr>
            <p:cNvGrpSpPr>
              <a:grpSpLocks noChangeAspect="1"/>
            </p:cNvGrpSpPr>
            <p:nvPr/>
          </p:nvGrpSpPr>
          <p:grpSpPr>
            <a:xfrm flipH="1">
              <a:off x="2708842" y="3832567"/>
              <a:ext cx="1851004" cy="1991922"/>
              <a:chOff x="4031138" y="4120109"/>
              <a:chExt cx="1614114" cy="1736998"/>
            </a:xfrm>
          </p:grpSpPr>
          <p:sp>
            <p:nvSpPr>
              <p:cNvPr id="292" name="Freeform 197">
                <a:extLst>
                  <a:ext uri="{FF2B5EF4-FFF2-40B4-BE49-F238E27FC236}">
                    <a16:creationId xmlns:a16="http://schemas.microsoft.com/office/drawing/2014/main" id="{E707A79E-A08F-4DFF-B1F5-82B80034D2BA}"/>
                  </a:ext>
                </a:extLst>
              </p:cNvPr>
              <p:cNvSpPr/>
              <p:nvPr/>
            </p:nvSpPr>
            <p:spPr>
              <a:xfrm rot="-900000">
                <a:off x="4364676" y="4120109"/>
                <a:ext cx="584594" cy="177411"/>
              </a:xfrm>
              <a:custGeom>
                <a:avLst/>
                <a:gdLst>
                  <a:gd name="connsiteX0" fmla="*/ 0 w 584594"/>
                  <a:gd name="connsiteY0" fmla="*/ 136541 h 177411"/>
                  <a:gd name="connsiteX1" fmla="*/ 97277 w 584594"/>
                  <a:gd name="connsiteY1" fmla="*/ 354 h 177411"/>
                  <a:gd name="connsiteX2" fmla="*/ 408562 w 584594"/>
                  <a:gd name="connsiteY2" fmla="*/ 97630 h 177411"/>
                  <a:gd name="connsiteX3" fmla="*/ 583660 w 584594"/>
                  <a:gd name="connsiteY3" fmla="*/ 117086 h 177411"/>
                  <a:gd name="connsiteX4" fmla="*/ 466928 w 584594"/>
                  <a:gd name="connsiteY4" fmla="*/ 165724 h 177411"/>
                  <a:gd name="connsiteX5" fmla="*/ 233464 w 584594"/>
                  <a:gd name="connsiteY5" fmla="*/ 117086 h 177411"/>
                  <a:gd name="connsiteX6" fmla="*/ 136187 w 584594"/>
                  <a:gd name="connsiteY6" fmla="*/ 107358 h 177411"/>
                  <a:gd name="connsiteX7" fmla="*/ 97277 w 584594"/>
                  <a:gd name="connsiteY7" fmla="*/ 175452 h 177411"/>
                  <a:gd name="connsiteX8" fmla="*/ 0 w 584594"/>
                  <a:gd name="connsiteY8" fmla="*/ 136541 h 17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594" h="177411">
                    <a:moveTo>
                      <a:pt x="0" y="136541"/>
                    </a:moveTo>
                    <a:cubicBezTo>
                      <a:pt x="0" y="107358"/>
                      <a:pt x="29184" y="6839"/>
                      <a:pt x="97277" y="354"/>
                    </a:cubicBezTo>
                    <a:cubicBezTo>
                      <a:pt x="165370" y="-6131"/>
                      <a:pt x="327498" y="78175"/>
                      <a:pt x="408562" y="97630"/>
                    </a:cubicBezTo>
                    <a:cubicBezTo>
                      <a:pt x="489626" y="117085"/>
                      <a:pt x="573932" y="105737"/>
                      <a:pt x="583660" y="117086"/>
                    </a:cubicBezTo>
                    <a:cubicBezTo>
                      <a:pt x="593388" y="128435"/>
                      <a:pt x="525294" y="165724"/>
                      <a:pt x="466928" y="165724"/>
                    </a:cubicBezTo>
                    <a:cubicBezTo>
                      <a:pt x="408562" y="165724"/>
                      <a:pt x="288587" y="126814"/>
                      <a:pt x="233464" y="117086"/>
                    </a:cubicBezTo>
                    <a:cubicBezTo>
                      <a:pt x="178341" y="107358"/>
                      <a:pt x="158885" y="97630"/>
                      <a:pt x="136187" y="107358"/>
                    </a:cubicBezTo>
                    <a:cubicBezTo>
                      <a:pt x="113489" y="117086"/>
                      <a:pt x="119975" y="167346"/>
                      <a:pt x="97277" y="175452"/>
                    </a:cubicBezTo>
                    <a:cubicBezTo>
                      <a:pt x="74579" y="183558"/>
                      <a:pt x="0" y="165724"/>
                      <a:pt x="0" y="136541"/>
                    </a:cubicBezTo>
                    <a:close/>
                  </a:path>
                </a:pathLst>
              </a:custGeom>
              <a:solidFill>
                <a:srgbClr val="B48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198">
                <a:extLst>
                  <a:ext uri="{FF2B5EF4-FFF2-40B4-BE49-F238E27FC236}">
                    <a16:creationId xmlns:a16="http://schemas.microsoft.com/office/drawing/2014/main" id="{12D2CD4A-ED5E-429D-B680-E65111FECB19}"/>
                  </a:ext>
                </a:extLst>
              </p:cNvPr>
              <p:cNvSpPr/>
              <p:nvPr/>
            </p:nvSpPr>
            <p:spPr>
              <a:xfrm rot="2837780" flipH="1">
                <a:off x="4049528" y="4260664"/>
                <a:ext cx="368192" cy="359897"/>
              </a:xfrm>
              <a:custGeom>
                <a:avLst/>
                <a:gdLst>
                  <a:gd name="connsiteX0" fmla="*/ 93111 w 368192"/>
                  <a:gd name="connsiteY0" fmla="*/ 2822 h 359897"/>
                  <a:gd name="connsiteX1" fmla="*/ 365485 w 368192"/>
                  <a:gd name="connsiteY1" fmla="*/ 314108 h 359897"/>
                  <a:gd name="connsiteX2" fmla="*/ 219570 w 368192"/>
                  <a:gd name="connsiteY2" fmla="*/ 343291 h 359897"/>
                  <a:gd name="connsiteX3" fmla="*/ 5562 w 368192"/>
                  <a:gd name="connsiteY3" fmla="*/ 168193 h 359897"/>
                  <a:gd name="connsiteX4" fmla="*/ 93111 w 368192"/>
                  <a:gd name="connsiteY4" fmla="*/ 2822 h 35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192" h="359897">
                    <a:moveTo>
                      <a:pt x="93111" y="2822"/>
                    </a:moveTo>
                    <a:cubicBezTo>
                      <a:pt x="153098" y="27141"/>
                      <a:pt x="344409" y="257363"/>
                      <a:pt x="365485" y="314108"/>
                    </a:cubicBezTo>
                    <a:cubicBezTo>
                      <a:pt x="386561" y="370853"/>
                      <a:pt x="279557" y="367610"/>
                      <a:pt x="219570" y="343291"/>
                    </a:cubicBezTo>
                    <a:cubicBezTo>
                      <a:pt x="159583" y="318972"/>
                      <a:pt x="28260" y="218453"/>
                      <a:pt x="5562" y="168193"/>
                    </a:cubicBezTo>
                    <a:cubicBezTo>
                      <a:pt x="-17136" y="117933"/>
                      <a:pt x="33124" y="-21497"/>
                      <a:pt x="93111" y="2822"/>
                    </a:cubicBezTo>
                    <a:close/>
                  </a:path>
                </a:pathLst>
              </a:custGeom>
              <a:solidFill>
                <a:srgbClr val="C2C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199">
                <a:extLst>
                  <a:ext uri="{FF2B5EF4-FFF2-40B4-BE49-F238E27FC236}">
                    <a16:creationId xmlns:a16="http://schemas.microsoft.com/office/drawing/2014/main" id="{2247BD96-C444-4602-97FC-78CCD8EB72DF}"/>
                  </a:ext>
                </a:extLst>
              </p:cNvPr>
              <p:cNvSpPr/>
              <p:nvPr/>
            </p:nvSpPr>
            <p:spPr>
              <a:xfrm>
                <a:off x="4330912" y="4551901"/>
                <a:ext cx="1314340" cy="979157"/>
              </a:xfrm>
              <a:custGeom>
                <a:avLst/>
                <a:gdLst>
                  <a:gd name="connsiteX0" fmla="*/ 72570 w 2408373"/>
                  <a:gd name="connsiteY0" fmla="*/ 1811 h 1315726"/>
                  <a:gd name="connsiteX1" fmla="*/ 850782 w 2408373"/>
                  <a:gd name="connsiteY1" fmla="*/ 264458 h 1315726"/>
                  <a:gd name="connsiteX2" fmla="*/ 1920825 w 2408373"/>
                  <a:gd name="connsiteY2" fmla="*/ 137998 h 1315726"/>
                  <a:gd name="connsiteX3" fmla="*/ 2300204 w 2408373"/>
                  <a:gd name="connsiteY3" fmla="*/ 342279 h 1315726"/>
                  <a:gd name="connsiteX4" fmla="*/ 2407208 w 2408373"/>
                  <a:gd name="connsiteY4" fmla="*/ 896755 h 1315726"/>
                  <a:gd name="connsiteX5" fmla="*/ 2251565 w 2408373"/>
                  <a:gd name="connsiteY5" fmla="*/ 1227496 h 1315726"/>
                  <a:gd name="connsiteX6" fmla="*/ 1609540 w 2408373"/>
                  <a:gd name="connsiteY6" fmla="*/ 1305317 h 1315726"/>
                  <a:gd name="connsiteX7" fmla="*/ 169846 w 2408373"/>
                  <a:gd name="connsiteY7" fmla="*/ 1208040 h 1315726"/>
                  <a:gd name="connsiteX8" fmla="*/ 92025 w 2408373"/>
                  <a:gd name="connsiteY8" fmla="*/ 352006 h 1315726"/>
                  <a:gd name="connsiteX9" fmla="*/ 33659 w 2408373"/>
                  <a:gd name="connsiteY9" fmla="*/ 157453 h 1315726"/>
                  <a:gd name="connsiteX10" fmla="*/ 72570 w 2408373"/>
                  <a:gd name="connsiteY10" fmla="*/ 1811 h 1315726"/>
                  <a:gd name="connsiteX0" fmla="*/ 77380 w 2413183"/>
                  <a:gd name="connsiteY0" fmla="*/ 1921 h 1314391"/>
                  <a:gd name="connsiteX1" fmla="*/ 855592 w 2413183"/>
                  <a:gd name="connsiteY1" fmla="*/ 264568 h 1314391"/>
                  <a:gd name="connsiteX2" fmla="*/ 1925635 w 2413183"/>
                  <a:gd name="connsiteY2" fmla="*/ 138108 h 1314391"/>
                  <a:gd name="connsiteX3" fmla="*/ 2305014 w 2413183"/>
                  <a:gd name="connsiteY3" fmla="*/ 342389 h 1314391"/>
                  <a:gd name="connsiteX4" fmla="*/ 2412018 w 2413183"/>
                  <a:gd name="connsiteY4" fmla="*/ 896865 h 1314391"/>
                  <a:gd name="connsiteX5" fmla="*/ 2256375 w 2413183"/>
                  <a:gd name="connsiteY5" fmla="*/ 1227606 h 1314391"/>
                  <a:gd name="connsiteX6" fmla="*/ 1614350 w 2413183"/>
                  <a:gd name="connsiteY6" fmla="*/ 1305427 h 1314391"/>
                  <a:gd name="connsiteX7" fmla="*/ 174656 w 2413183"/>
                  <a:gd name="connsiteY7" fmla="*/ 1208150 h 1314391"/>
                  <a:gd name="connsiteX8" fmla="*/ 10098 w 2413183"/>
                  <a:gd name="connsiteY8" fmla="*/ 379086 h 1314391"/>
                  <a:gd name="connsiteX9" fmla="*/ 38469 w 2413183"/>
                  <a:gd name="connsiteY9" fmla="*/ 157563 h 1314391"/>
                  <a:gd name="connsiteX10" fmla="*/ 77380 w 2413183"/>
                  <a:gd name="connsiteY10" fmla="*/ 1921 h 1314391"/>
                  <a:gd name="connsiteX0" fmla="*/ 262445 w 2598248"/>
                  <a:gd name="connsiteY0" fmla="*/ 79 h 1312549"/>
                  <a:gd name="connsiteX1" fmla="*/ 1040657 w 2598248"/>
                  <a:gd name="connsiteY1" fmla="*/ 262726 h 1312549"/>
                  <a:gd name="connsiteX2" fmla="*/ 2110700 w 2598248"/>
                  <a:gd name="connsiteY2" fmla="*/ 136266 h 1312549"/>
                  <a:gd name="connsiteX3" fmla="*/ 2490079 w 2598248"/>
                  <a:gd name="connsiteY3" fmla="*/ 340547 h 1312549"/>
                  <a:gd name="connsiteX4" fmla="*/ 2597083 w 2598248"/>
                  <a:gd name="connsiteY4" fmla="*/ 895023 h 1312549"/>
                  <a:gd name="connsiteX5" fmla="*/ 2441440 w 2598248"/>
                  <a:gd name="connsiteY5" fmla="*/ 1225764 h 1312549"/>
                  <a:gd name="connsiteX6" fmla="*/ 1799415 w 2598248"/>
                  <a:gd name="connsiteY6" fmla="*/ 1303585 h 1312549"/>
                  <a:gd name="connsiteX7" fmla="*/ 359721 w 2598248"/>
                  <a:gd name="connsiteY7" fmla="*/ 1206308 h 1312549"/>
                  <a:gd name="connsiteX8" fmla="*/ 195163 w 2598248"/>
                  <a:gd name="connsiteY8" fmla="*/ 377244 h 1312549"/>
                  <a:gd name="connsiteX9" fmla="*/ 493 w 2598248"/>
                  <a:gd name="connsiteY9" fmla="*/ 236632 h 1312549"/>
                  <a:gd name="connsiteX10" fmla="*/ 262445 w 2598248"/>
                  <a:gd name="connsiteY10" fmla="*/ 79 h 1312549"/>
                  <a:gd name="connsiteX0" fmla="*/ 261963 w 2597766"/>
                  <a:gd name="connsiteY0" fmla="*/ 91 h 1305267"/>
                  <a:gd name="connsiteX1" fmla="*/ 1040175 w 2597766"/>
                  <a:gd name="connsiteY1" fmla="*/ 262738 h 1305267"/>
                  <a:gd name="connsiteX2" fmla="*/ 2110218 w 2597766"/>
                  <a:gd name="connsiteY2" fmla="*/ 136278 h 1305267"/>
                  <a:gd name="connsiteX3" fmla="*/ 2489597 w 2597766"/>
                  <a:gd name="connsiteY3" fmla="*/ 340559 h 1305267"/>
                  <a:gd name="connsiteX4" fmla="*/ 2596601 w 2597766"/>
                  <a:gd name="connsiteY4" fmla="*/ 895035 h 1305267"/>
                  <a:gd name="connsiteX5" fmla="*/ 2440958 w 2597766"/>
                  <a:gd name="connsiteY5" fmla="*/ 1225776 h 1305267"/>
                  <a:gd name="connsiteX6" fmla="*/ 1798933 w 2597766"/>
                  <a:gd name="connsiteY6" fmla="*/ 1303597 h 1305267"/>
                  <a:gd name="connsiteX7" fmla="*/ 359239 w 2597766"/>
                  <a:gd name="connsiteY7" fmla="*/ 1206320 h 1305267"/>
                  <a:gd name="connsiteX8" fmla="*/ 269028 w 2597766"/>
                  <a:gd name="connsiteY8" fmla="*/ 539078 h 1305267"/>
                  <a:gd name="connsiteX9" fmla="*/ 11 w 2597766"/>
                  <a:gd name="connsiteY9" fmla="*/ 236644 h 1305267"/>
                  <a:gd name="connsiteX10" fmla="*/ 261963 w 2597766"/>
                  <a:gd name="connsiteY10" fmla="*/ 91 h 1305267"/>
                  <a:gd name="connsiteX0" fmla="*/ 349182 w 2598247"/>
                  <a:gd name="connsiteY0" fmla="*/ 118 h 1264836"/>
                  <a:gd name="connsiteX1" fmla="*/ 1040656 w 2598247"/>
                  <a:gd name="connsiteY1" fmla="*/ 222309 h 1264836"/>
                  <a:gd name="connsiteX2" fmla="*/ 2110699 w 2598247"/>
                  <a:gd name="connsiteY2" fmla="*/ 95849 h 1264836"/>
                  <a:gd name="connsiteX3" fmla="*/ 2490078 w 2598247"/>
                  <a:gd name="connsiteY3" fmla="*/ 300130 h 1264836"/>
                  <a:gd name="connsiteX4" fmla="*/ 2597082 w 2598247"/>
                  <a:gd name="connsiteY4" fmla="*/ 854606 h 1264836"/>
                  <a:gd name="connsiteX5" fmla="*/ 2441439 w 2598247"/>
                  <a:gd name="connsiteY5" fmla="*/ 1185347 h 1264836"/>
                  <a:gd name="connsiteX6" fmla="*/ 1799414 w 2598247"/>
                  <a:gd name="connsiteY6" fmla="*/ 1263168 h 1264836"/>
                  <a:gd name="connsiteX7" fmla="*/ 359720 w 2598247"/>
                  <a:gd name="connsiteY7" fmla="*/ 1165891 h 1264836"/>
                  <a:gd name="connsiteX8" fmla="*/ 269509 w 2598247"/>
                  <a:gd name="connsiteY8" fmla="*/ 498649 h 1264836"/>
                  <a:gd name="connsiteX9" fmla="*/ 492 w 2598247"/>
                  <a:gd name="connsiteY9" fmla="*/ 196215 h 1264836"/>
                  <a:gd name="connsiteX10" fmla="*/ 349182 w 2598247"/>
                  <a:gd name="connsiteY10" fmla="*/ 118 h 1264836"/>
                  <a:gd name="connsiteX0" fmla="*/ 349182 w 2598247"/>
                  <a:gd name="connsiteY0" fmla="*/ 193 h 1264912"/>
                  <a:gd name="connsiteX1" fmla="*/ 728397 w 2598247"/>
                  <a:gd name="connsiteY1" fmla="*/ 230141 h 1264912"/>
                  <a:gd name="connsiteX2" fmla="*/ 1040656 w 2598247"/>
                  <a:gd name="connsiteY2" fmla="*/ 222384 h 1264912"/>
                  <a:gd name="connsiteX3" fmla="*/ 2110699 w 2598247"/>
                  <a:gd name="connsiteY3" fmla="*/ 95924 h 1264912"/>
                  <a:gd name="connsiteX4" fmla="*/ 2490078 w 2598247"/>
                  <a:gd name="connsiteY4" fmla="*/ 300205 h 1264912"/>
                  <a:gd name="connsiteX5" fmla="*/ 2597082 w 2598247"/>
                  <a:gd name="connsiteY5" fmla="*/ 854681 h 1264912"/>
                  <a:gd name="connsiteX6" fmla="*/ 2441439 w 2598247"/>
                  <a:gd name="connsiteY6" fmla="*/ 1185422 h 1264912"/>
                  <a:gd name="connsiteX7" fmla="*/ 1799414 w 2598247"/>
                  <a:gd name="connsiteY7" fmla="*/ 1263243 h 1264912"/>
                  <a:gd name="connsiteX8" fmla="*/ 359720 w 2598247"/>
                  <a:gd name="connsiteY8" fmla="*/ 1165966 h 1264912"/>
                  <a:gd name="connsiteX9" fmla="*/ 269509 w 2598247"/>
                  <a:gd name="connsiteY9" fmla="*/ 498724 h 1264912"/>
                  <a:gd name="connsiteX10" fmla="*/ 492 w 2598247"/>
                  <a:gd name="connsiteY10" fmla="*/ 196290 h 1264912"/>
                  <a:gd name="connsiteX11" fmla="*/ 349182 w 2598247"/>
                  <a:gd name="connsiteY11" fmla="*/ 193 h 1264912"/>
                  <a:gd name="connsiteX0" fmla="*/ 349182 w 2598247"/>
                  <a:gd name="connsiteY0" fmla="*/ 193 h 1264912"/>
                  <a:gd name="connsiteX1" fmla="*/ 728397 w 2598247"/>
                  <a:gd name="connsiteY1" fmla="*/ 230141 h 1264912"/>
                  <a:gd name="connsiteX2" fmla="*/ 1325653 w 2598247"/>
                  <a:gd name="connsiteY2" fmla="*/ 276325 h 1264912"/>
                  <a:gd name="connsiteX3" fmla="*/ 2110699 w 2598247"/>
                  <a:gd name="connsiteY3" fmla="*/ 95924 h 1264912"/>
                  <a:gd name="connsiteX4" fmla="*/ 2490078 w 2598247"/>
                  <a:gd name="connsiteY4" fmla="*/ 300205 h 1264912"/>
                  <a:gd name="connsiteX5" fmla="*/ 2597082 w 2598247"/>
                  <a:gd name="connsiteY5" fmla="*/ 854681 h 1264912"/>
                  <a:gd name="connsiteX6" fmla="*/ 2441439 w 2598247"/>
                  <a:gd name="connsiteY6" fmla="*/ 1185422 h 1264912"/>
                  <a:gd name="connsiteX7" fmla="*/ 1799414 w 2598247"/>
                  <a:gd name="connsiteY7" fmla="*/ 1263243 h 1264912"/>
                  <a:gd name="connsiteX8" fmla="*/ 359720 w 2598247"/>
                  <a:gd name="connsiteY8" fmla="*/ 1165966 h 1264912"/>
                  <a:gd name="connsiteX9" fmla="*/ 269509 w 2598247"/>
                  <a:gd name="connsiteY9" fmla="*/ 498724 h 1264912"/>
                  <a:gd name="connsiteX10" fmla="*/ 492 w 2598247"/>
                  <a:gd name="connsiteY10" fmla="*/ 196290 h 1264912"/>
                  <a:gd name="connsiteX11" fmla="*/ 349182 w 2598247"/>
                  <a:gd name="connsiteY11" fmla="*/ 193 h 1264912"/>
                  <a:gd name="connsiteX0" fmla="*/ 349182 w 2606476"/>
                  <a:gd name="connsiteY0" fmla="*/ 193 h 1264912"/>
                  <a:gd name="connsiteX1" fmla="*/ 728397 w 2606476"/>
                  <a:gd name="connsiteY1" fmla="*/ 230141 h 1264912"/>
                  <a:gd name="connsiteX2" fmla="*/ 1325653 w 2606476"/>
                  <a:gd name="connsiteY2" fmla="*/ 276325 h 1264912"/>
                  <a:gd name="connsiteX3" fmla="*/ 1694627 w 2606476"/>
                  <a:gd name="connsiteY3" fmla="*/ 189149 h 1264912"/>
                  <a:gd name="connsiteX4" fmla="*/ 2490078 w 2606476"/>
                  <a:gd name="connsiteY4" fmla="*/ 300205 h 1264912"/>
                  <a:gd name="connsiteX5" fmla="*/ 2597082 w 2606476"/>
                  <a:gd name="connsiteY5" fmla="*/ 854681 h 1264912"/>
                  <a:gd name="connsiteX6" fmla="*/ 2441439 w 2606476"/>
                  <a:gd name="connsiteY6" fmla="*/ 1185422 h 1264912"/>
                  <a:gd name="connsiteX7" fmla="*/ 1799414 w 2606476"/>
                  <a:gd name="connsiteY7" fmla="*/ 1263243 h 1264912"/>
                  <a:gd name="connsiteX8" fmla="*/ 359720 w 2606476"/>
                  <a:gd name="connsiteY8" fmla="*/ 1165966 h 1264912"/>
                  <a:gd name="connsiteX9" fmla="*/ 269509 w 2606476"/>
                  <a:gd name="connsiteY9" fmla="*/ 498724 h 1264912"/>
                  <a:gd name="connsiteX10" fmla="*/ 492 w 2606476"/>
                  <a:gd name="connsiteY10" fmla="*/ 196290 h 1264912"/>
                  <a:gd name="connsiteX11" fmla="*/ 349182 w 2606476"/>
                  <a:gd name="connsiteY11" fmla="*/ 193 h 1264912"/>
                  <a:gd name="connsiteX0" fmla="*/ 349182 w 2606476"/>
                  <a:gd name="connsiteY0" fmla="*/ 193 h 1264912"/>
                  <a:gd name="connsiteX1" fmla="*/ 728397 w 2606476"/>
                  <a:gd name="connsiteY1" fmla="*/ 230141 h 1264912"/>
                  <a:gd name="connsiteX2" fmla="*/ 1325653 w 2606476"/>
                  <a:gd name="connsiteY2" fmla="*/ 276325 h 1264912"/>
                  <a:gd name="connsiteX3" fmla="*/ 1694627 w 2606476"/>
                  <a:gd name="connsiteY3" fmla="*/ 189149 h 1264912"/>
                  <a:gd name="connsiteX4" fmla="*/ 2490078 w 2606476"/>
                  <a:gd name="connsiteY4" fmla="*/ 300205 h 1264912"/>
                  <a:gd name="connsiteX5" fmla="*/ 2597082 w 2606476"/>
                  <a:gd name="connsiteY5" fmla="*/ 854681 h 1264912"/>
                  <a:gd name="connsiteX6" fmla="*/ 2441439 w 2606476"/>
                  <a:gd name="connsiteY6" fmla="*/ 1185422 h 1264912"/>
                  <a:gd name="connsiteX7" fmla="*/ 1799414 w 2606476"/>
                  <a:gd name="connsiteY7" fmla="*/ 1263243 h 1264912"/>
                  <a:gd name="connsiteX8" fmla="*/ 359720 w 2606476"/>
                  <a:gd name="connsiteY8" fmla="*/ 1165966 h 1264912"/>
                  <a:gd name="connsiteX9" fmla="*/ 269509 w 2606476"/>
                  <a:gd name="connsiteY9" fmla="*/ 498724 h 1264912"/>
                  <a:gd name="connsiteX10" fmla="*/ 492 w 2606476"/>
                  <a:gd name="connsiteY10" fmla="*/ 196290 h 1264912"/>
                  <a:gd name="connsiteX11" fmla="*/ 349182 w 2606476"/>
                  <a:gd name="connsiteY11" fmla="*/ 193 h 1264912"/>
                  <a:gd name="connsiteX0" fmla="*/ 349182 w 2606476"/>
                  <a:gd name="connsiteY0" fmla="*/ 193 h 1264912"/>
                  <a:gd name="connsiteX1" fmla="*/ 728397 w 2606476"/>
                  <a:gd name="connsiteY1" fmla="*/ 230141 h 1264912"/>
                  <a:gd name="connsiteX2" fmla="*/ 1325653 w 2606476"/>
                  <a:gd name="connsiteY2" fmla="*/ 276325 h 1264912"/>
                  <a:gd name="connsiteX3" fmla="*/ 1694627 w 2606476"/>
                  <a:gd name="connsiteY3" fmla="*/ 189149 h 1264912"/>
                  <a:gd name="connsiteX4" fmla="*/ 2490078 w 2606476"/>
                  <a:gd name="connsiteY4" fmla="*/ 300205 h 1264912"/>
                  <a:gd name="connsiteX5" fmla="*/ 2597082 w 2606476"/>
                  <a:gd name="connsiteY5" fmla="*/ 854681 h 1264912"/>
                  <a:gd name="connsiteX6" fmla="*/ 2441439 w 2606476"/>
                  <a:gd name="connsiteY6" fmla="*/ 1185422 h 1264912"/>
                  <a:gd name="connsiteX7" fmla="*/ 1799414 w 2606476"/>
                  <a:gd name="connsiteY7" fmla="*/ 1263243 h 1264912"/>
                  <a:gd name="connsiteX8" fmla="*/ 359720 w 2606476"/>
                  <a:gd name="connsiteY8" fmla="*/ 1165966 h 1264912"/>
                  <a:gd name="connsiteX9" fmla="*/ 269509 w 2606476"/>
                  <a:gd name="connsiteY9" fmla="*/ 498724 h 1264912"/>
                  <a:gd name="connsiteX10" fmla="*/ 492 w 2606476"/>
                  <a:gd name="connsiteY10" fmla="*/ 196290 h 1264912"/>
                  <a:gd name="connsiteX11" fmla="*/ 349182 w 2606476"/>
                  <a:gd name="connsiteY11" fmla="*/ 193 h 1264912"/>
                  <a:gd name="connsiteX0" fmla="*/ 349182 w 2644128"/>
                  <a:gd name="connsiteY0" fmla="*/ 193 h 1264912"/>
                  <a:gd name="connsiteX1" fmla="*/ 728397 w 2644128"/>
                  <a:gd name="connsiteY1" fmla="*/ 230141 h 1264912"/>
                  <a:gd name="connsiteX2" fmla="*/ 1325653 w 2644128"/>
                  <a:gd name="connsiteY2" fmla="*/ 276325 h 1264912"/>
                  <a:gd name="connsiteX3" fmla="*/ 1694627 w 2644128"/>
                  <a:gd name="connsiteY3" fmla="*/ 189149 h 1264912"/>
                  <a:gd name="connsiteX4" fmla="*/ 2597082 w 2644128"/>
                  <a:gd name="connsiteY4" fmla="*/ 854681 h 1264912"/>
                  <a:gd name="connsiteX5" fmla="*/ 2441439 w 2644128"/>
                  <a:gd name="connsiteY5" fmla="*/ 1185422 h 1264912"/>
                  <a:gd name="connsiteX6" fmla="*/ 1799414 w 2644128"/>
                  <a:gd name="connsiteY6" fmla="*/ 1263243 h 1264912"/>
                  <a:gd name="connsiteX7" fmla="*/ 359720 w 2644128"/>
                  <a:gd name="connsiteY7" fmla="*/ 1165966 h 1264912"/>
                  <a:gd name="connsiteX8" fmla="*/ 269509 w 2644128"/>
                  <a:gd name="connsiteY8" fmla="*/ 498724 h 1264912"/>
                  <a:gd name="connsiteX9" fmla="*/ 492 w 2644128"/>
                  <a:gd name="connsiteY9" fmla="*/ 196290 h 1264912"/>
                  <a:gd name="connsiteX10" fmla="*/ 349182 w 2644128"/>
                  <a:gd name="connsiteY10" fmla="*/ 193 h 1264912"/>
                  <a:gd name="connsiteX0" fmla="*/ 349182 w 2442137"/>
                  <a:gd name="connsiteY0" fmla="*/ 193 h 1292880"/>
                  <a:gd name="connsiteX1" fmla="*/ 728397 w 2442137"/>
                  <a:gd name="connsiteY1" fmla="*/ 230141 h 1292880"/>
                  <a:gd name="connsiteX2" fmla="*/ 1325653 w 2442137"/>
                  <a:gd name="connsiteY2" fmla="*/ 276325 h 1292880"/>
                  <a:gd name="connsiteX3" fmla="*/ 1694627 w 2442137"/>
                  <a:gd name="connsiteY3" fmla="*/ 189149 h 1292880"/>
                  <a:gd name="connsiteX4" fmla="*/ 2441439 w 2442137"/>
                  <a:gd name="connsiteY4" fmla="*/ 1185422 h 1292880"/>
                  <a:gd name="connsiteX5" fmla="*/ 1799414 w 2442137"/>
                  <a:gd name="connsiteY5" fmla="*/ 1263243 h 1292880"/>
                  <a:gd name="connsiteX6" fmla="*/ 359720 w 2442137"/>
                  <a:gd name="connsiteY6" fmla="*/ 1165966 h 1292880"/>
                  <a:gd name="connsiteX7" fmla="*/ 269509 w 2442137"/>
                  <a:gd name="connsiteY7" fmla="*/ 498724 h 1292880"/>
                  <a:gd name="connsiteX8" fmla="*/ 492 w 2442137"/>
                  <a:gd name="connsiteY8" fmla="*/ 196290 h 1292880"/>
                  <a:gd name="connsiteX9" fmla="*/ 349182 w 2442137"/>
                  <a:gd name="connsiteY9" fmla="*/ 193 h 1292880"/>
                  <a:gd name="connsiteX0" fmla="*/ 349182 w 1889834"/>
                  <a:gd name="connsiteY0" fmla="*/ 193 h 1338697"/>
                  <a:gd name="connsiteX1" fmla="*/ 728397 w 1889834"/>
                  <a:gd name="connsiteY1" fmla="*/ 230141 h 1338697"/>
                  <a:gd name="connsiteX2" fmla="*/ 1325653 w 1889834"/>
                  <a:gd name="connsiteY2" fmla="*/ 276325 h 1338697"/>
                  <a:gd name="connsiteX3" fmla="*/ 1694627 w 1889834"/>
                  <a:gd name="connsiteY3" fmla="*/ 189149 h 1338697"/>
                  <a:gd name="connsiteX4" fmla="*/ 1799414 w 1889834"/>
                  <a:gd name="connsiteY4" fmla="*/ 1263243 h 1338697"/>
                  <a:gd name="connsiteX5" fmla="*/ 359720 w 1889834"/>
                  <a:gd name="connsiteY5" fmla="*/ 1165966 h 1338697"/>
                  <a:gd name="connsiteX6" fmla="*/ 269509 w 1889834"/>
                  <a:gd name="connsiteY6" fmla="*/ 498724 h 1338697"/>
                  <a:gd name="connsiteX7" fmla="*/ 492 w 1889834"/>
                  <a:gd name="connsiteY7" fmla="*/ 196290 h 1338697"/>
                  <a:gd name="connsiteX8" fmla="*/ 349182 w 1889834"/>
                  <a:gd name="connsiteY8" fmla="*/ 193 h 1338697"/>
                  <a:gd name="connsiteX0" fmla="*/ 349182 w 1802281"/>
                  <a:gd name="connsiteY0" fmla="*/ 193 h 1359859"/>
                  <a:gd name="connsiteX1" fmla="*/ 728397 w 1802281"/>
                  <a:gd name="connsiteY1" fmla="*/ 230141 h 1359859"/>
                  <a:gd name="connsiteX2" fmla="*/ 1325653 w 1802281"/>
                  <a:gd name="connsiteY2" fmla="*/ 276325 h 1359859"/>
                  <a:gd name="connsiteX3" fmla="*/ 1694627 w 1802281"/>
                  <a:gd name="connsiteY3" fmla="*/ 189149 h 1359859"/>
                  <a:gd name="connsiteX4" fmla="*/ 1677040 w 1802281"/>
                  <a:gd name="connsiteY4" fmla="*/ 1289879 h 1359859"/>
                  <a:gd name="connsiteX5" fmla="*/ 359720 w 1802281"/>
                  <a:gd name="connsiteY5" fmla="*/ 1165966 h 1359859"/>
                  <a:gd name="connsiteX6" fmla="*/ 269509 w 1802281"/>
                  <a:gd name="connsiteY6" fmla="*/ 498724 h 1359859"/>
                  <a:gd name="connsiteX7" fmla="*/ 492 w 1802281"/>
                  <a:gd name="connsiteY7" fmla="*/ 196290 h 1359859"/>
                  <a:gd name="connsiteX8" fmla="*/ 349182 w 1802281"/>
                  <a:gd name="connsiteY8" fmla="*/ 193 h 1359859"/>
                  <a:gd name="connsiteX0" fmla="*/ 349182 w 1802280"/>
                  <a:gd name="connsiteY0" fmla="*/ 193 h 1359859"/>
                  <a:gd name="connsiteX1" fmla="*/ 728397 w 1802280"/>
                  <a:gd name="connsiteY1" fmla="*/ 230141 h 1359859"/>
                  <a:gd name="connsiteX2" fmla="*/ 1325653 w 1802280"/>
                  <a:gd name="connsiteY2" fmla="*/ 276325 h 1359859"/>
                  <a:gd name="connsiteX3" fmla="*/ 1694627 w 1802280"/>
                  <a:gd name="connsiteY3" fmla="*/ 189149 h 1359859"/>
                  <a:gd name="connsiteX4" fmla="*/ 1677040 w 1802280"/>
                  <a:gd name="connsiteY4" fmla="*/ 1289879 h 1359859"/>
                  <a:gd name="connsiteX5" fmla="*/ 359720 w 1802280"/>
                  <a:gd name="connsiteY5" fmla="*/ 1165966 h 1359859"/>
                  <a:gd name="connsiteX6" fmla="*/ 269509 w 1802280"/>
                  <a:gd name="connsiteY6" fmla="*/ 498724 h 1359859"/>
                  <a:gd name="connsiteX7" fmla="*/ 492 w 1802280"/>
                  <a:gd name="connsiteY7" fmla="*/ 196290 h 1359859"/>
                  <a:gd name="connsiteX8" fmla="*/ 349182 w 1802280"/>
                  <a:gd name="connsiteY8" fmla="*/ 193 h 1359859"/>
                  <a:gd name="connsiteX0" fmla="*/ 349182 w 1737304"/>
                  <a:gd name="connsiteY0" fmla="*/ 193 h 1359859"/>
                  <a:gd name="connsiteX1" fmla="*/ 728397 w 1737304"/>
                  <a:gd name="connsiteY1" fmla="*/ 230141 h 1359859"/>
                  <a:gd name="connsiteX2" fmla="*/ 1325653 w 1737304"/>
                  <a:gd name="connsiteY2" fmla="*/ 276325 h 1359859"/>
                  <a:gd name="connsiteX3" fmla="*/ 1694627 w 1737304"/>
                  <a:gd name="connsiteY3" fmla="*/ 189149 h 1359859"/>
                  <a:gd name="connsiteX4" fmla="*/ 1677040 w 1737304"/>
                  <a:gd name="connsiteY4" fmla="*/ 1289879 h 1359859"/>
                  <a:gd name="connsiteX5" fmla="*/ 359720 w 1737304"/>
                  <a:gd name="connsiteY5" fmla="*/ 1165966 h 1359859"/>
                  <a:gd name="connsiteX6" fmla="*/ 269509 w 1737304"/>
                  <a:gd name="connsiteY6" fmla="*/ 498724 h 1359859"/>
                  <a:gd name="connsiteX7" fmla="*/ 492 w 1737304"/>
                  <a:gd name="connsiteY7" fmla="*/ 196290 h 1359859"/>
                  <a:gd name="connsiteX8" fmla="*/ 349182 w 1737304"/>
                  <a:gd name="connsiteY8" fmla="*/ 193 h 1359859"/>
                  <a:gd name="connsiteX0" fmla="*/ 349182 w 1694628"/>
                  <a:gd name="connsiteY0" fmla="*/ 193 h 1359859"/>
                  <a:gd name="connsiteX1" fmla="*/ 728397 w 1694628"/>
                  <a:gd name="connsiteY1" fmla="*/ 230141 h 1359859"/>
                  <a:gd name="connsiteX2" fmla="*/ 1325653 w 1694628"/>
                  <a:gd name="connsiteY2" fmla="*/ 276325 h 1359859"/>
                  <a:gd name="connsiteX3" fmla="*/ 1694627 w 1694628"/>
                  <a:gd name="connsiteY3" fmla="*/ 189149 h 1359859"/>
                  <a:gd name="connsiteX4" fmla="*/ 1677040 w 1694628"/>
                  <a:gd name="connsiteY4" fmla="*/ 1289879 h 1359859"/>
                  <a:gd name="connsiteX5" fmla="*/ 359720 w 1694628"/>
                  <a:gd name="connsiteY5" fmla="*/ 1165966 h 1359859"/>
                  <a:gd name="connsiteX6" fmla="*/ 269509 w 1694628"/>
                  <a:gd name="connsiteY6" fmla="*/ 498724 h 1359859"/>
                  <a:gd name="connsiteX7" fmla="*/ 492 w 1694628"/>
                  <a:gd name="connsiteY7" fmla="*/ 196290 h 1359859"/>
                  <a:gd name="connsiteX8" fmla="*/ 349182 w 1694628"/>
                  <a:gd name="connsiteY8" fmla="*/ 193 h 1359859"/>
                  <a:gd name="connsiteX0" fmla="*/ 349182 w 1677040"/>
                  <a:gd name="connsiteY0" fmla="*/ 193 h 1359859"/>
                  <a:gd name="connsiteX1" fmla="*/ 728397 w 1677040"/>
                  <a:gd name="connsiteY1" fmla="*/ 230141 h 1359859"/>
                  <a:gd name="connsiteX2" fmla="*/ 1325653 w 1677040"/>
                  <a:gd name="connsiteY2" fmla="*/ 276325 h 1359859"/>
                  <a:gd name="connsiteX3" fmla="*/ 1670153 w 1677040"/>
                  <a:gd name="connsiteY3" fmla="*/ 189149 h 1359859"/>
                  <a:gd name="connsiteX4" fmla="*/ 1677040 w 1677040"/>
                  <a:gd name="connsiteY4" fmla="*/ 1289879 h 1359859"/>
                  <a:gd name="connsiteX5" fmla="*/ 359720 w 1677040"/>
                  <a:gd name="connsiteY5" fmla="*/ 1165966 h 1359859"/>
                  <a:gd name="connsiteX6" fmla="*/ 269509 w 1677040"/>
                  <a:gd name="connsiteY6" fmla="*/ 498724 h 1359859"/>
                  <a:gd name="connsiteX7" fmla="*/ 492 w 1677040"/>
                  <a:gd name="connsiteY7" fmla="*/ 196290 h 1359859"/>
                  <a:gd name="connsiteX8" fmla="*/ 349182 w 1677040"/>
                  <a:gd name="connsiteY8" fmla="*/ 193 h 1359859"/>
                  <a:gd name="connsiteX0" fmla="*/ 349182 w 1674219"/>
                  <a:gd name="connsiteY0" fmla="*/ 193 h 1357383"/>
                  <a:gd name="connsiteX1" fmla="*/ 728397 w 1674219"/>
                  <a:gd name="connsiteY1" fmla="*/ 230141 h 1357383"/>
                  <a:gd name="connsiteX2" fmla="*/ 1325653 w 1674219"/>
                  <a:gd name="connsiteY2" fmla="*/ 276325 h 1357383"/>
                  <a:gd name="connsiteX3" fmla="*/ 1670153 w 1674219"/>
                  <a:gd name="connsiteY3" fmla="*/ 189149 h 1357383"/>
                  <a:gd name="connsiteX4" fmla="*/ 1674219 w 1674219"/>
                  <a:gd name="connsiteY4" fmla="*/ 1286809 h 1357383"/>
                  <a:gd name="connsiteX5" fmla="*/ 359720 w 1674219"/>
                  <a:gd name="connsiteY5" fmla="*/ 1165966 h 1357383"/>
                  <a:gd name="connsiteX6" fmla="*/ 269509 w 1674219"/>
                  <a:gd name="connsiteY6" fmla="*/ 498724 h 1357383"/>
                  <a:gd name="connsiteX7" fmla="*/ 492 w 1674219"/>
                  <a:gd name="connsiteY7" fmla="*/ 196290 h 1357383"/>
                  <a:gd name="connsiteX8" fmla="*/ 349182 w 1674219"/>
                  <a:gd name="connsiteY8" fmla="*/ 193 h 1357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4219" h="1357383">
                    <a:moveTo>
                      <a:pt x="349182" y="193"/>
                    </a:moveTo>
                    <a:cubicBezTo>
                      <a:pt x="470499" y="5835"/>
                      <a:pt x="613151" y="193109"/>
                      <a:pt x="728397" y="230141"/>
                    </a:cubicBezTo>
                    <a:cubicBezTo>
                      <a:pt x="843643" y="267173"/>
                      <a:pt x="1168694" y="283157"/>
                      <a:pt x="1325653" y="276325"/>
                    </a:cubicBezTo>
                    <a:cubicBezTo>
                      <a:pt x="1482612" y="269493"/>
                      <a:pt x="1476082" y="185169"/>
                      <a:pt x="1670153" y="189149"/>
                    </a:cubicBezTo>
                    <a:cubicBezTo>
                      <a:pt x="1672449" y="556059"/>
                      <a:pt x="1671923" y="919899"/>
                      <a:pt x="1674219" y="1286809"/>
                    </a:cubicBezTo>
                    <a:cubicBezTo>
                      <a:pt x="1451734" y="1449612"/>
                      <a:pt x="593838" y="1297314"/>
                      <a:pt x="359720" y="1165966"/>
                    </a:cubicBezTo>
                    <a:cubicBezTo>
                      <a:pt x="125602" y="1034619"/>
                      <a:pt x="292207" y="673822"/>
                      <a:pt x="269509" y="498724"/>
                    </a:cubicBezTo>
                    <a:cubicBezTo>
                      <a:pt x="246811" y="323626"/>
                      <a:pt x="-12787" y="279379"/>
                      <a:pt x="492" y="196290"/>
                    </a:cubicBezTo>
                    <a:cubicBezTo>
                      <a:pt x="13771" y="113202"/>
                      <a:pt x="227865" y="-5449"/>
                      <a:pt x="349182" y="19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200">
                <a:extLst>
                  <a:ext uri="{FF2B5EF4-FFF2-40B4-BE49-F238E27FC236}">
                    <a16:creationId xmlns:a16="http://schemas.microsoft.com/office/drawing/2014/main" id="{15855414-CBD2-496D-85B5-64FC52A4C761}"/>
                  </a:ext>
                </a:extLst>
              </p:cNvPr>
              <p:cNvSpPr/>
              <p:nvPr/>
            </p:nvSpPr>
            <p:spPr>
              <a:xfrm>
                <a:off x="4031138" y="4272727"/>
                <a:ext cx="667396" cy="563768"/>
              </a:xfrm>
              <a:custGeom>
                <a:avLst/>
                <a:gdLst>
                  <a:gd name="connsiteX0" fmla="*/ 659752 w 778187"/>
                  <a:gd name="connsiteY0" fmla="*/ 16968 h 553265"/>
                  <a:gd name="connsiteX1" fmla="*/ 377650 w 778187"/>
                  <a:gd name="connsiteY1" fmla="*/ 36424 h 553265"/>
                  <a:gd name="connsiteX2" fmla="*/ 280373 w 778187"/>
                  <a:gd name="connsiteY2" fmla="*/ 250432 h 553265"/>
                  <a:gd name="connsiteX3" fmla="*/ 37182 w 778187"/>
                  <a:gd name="connsiteY3" fmla="*/ 357436 h 553265"/>
                  <a:gd name="connsiteX4" fmla="*/ 56637 w 778187"/>
                  <a:gd name="connsiteY4" fmla="*/ 522806 h 553265"/>
                  <a:gd name="connsiteX5" fmla="*/ 562475 w 778187"/>
                  <a:gd name="connsiteY5" fmla="*/ 522806 h 553265"/>
                  <a:gd name="connsiteX6" fmla="*/ 776484 w 778187"/>
                  <a:gd name="connsiteY6" fmla="*/ 211521 h 553265"/>
                  <a:gd name="connsiteX7" fmla="*/ 659752 w 778187"/>
                  <a:gd name="connsiteY7" fmla="*/ 16968 h 553265"/>
                  <a:gd name="connsiteX0" fmla="*/ 659752 w 778187"/>
                  <a:gd name="connsiteY0" fmla="*/ 15231 h 551528"/>
                  <a:gd name="connsiteX1" fmla="*/ 377650 w 778187"/>
                  <a:gd name="connsiteY1" fmla="*/ 34687 h 551528"/>
                  <a:gd name="connsiteX2" fmla="*/ 280373 w 778187"/>
                  <a:gd name="connsiteY2" fmla="*/ 209784 h 551528"/>
                  <a:gd name="connsiteX3" fmla="*/ 37182 w 778187"/>
                  <a:gd name="connsiteY3" fmla="*/ 355699 h 551528"/>
                  <a:gd name="connsiteX4" fmla="*/ 56637 w 778187"/>
                  <a:gd name="connsiteY4" fmla="*/ 521069 h 551528"/>
                  <a:gd name="connsiteX5" fmla="*/ 562475 w 778187"/>
                  <a:gd name="connsiteY5" fmla="*/ 521069 h 551528"/>
                  <a:gd name="connsiteX6" fmla="*/ 776484 w 778187"/>
                  <a:gd name="connsiteY6" fmla="*/ 209784 h 551528"/>
                  <a:gd name="connsiteX7" fmla="*/ 659752 w 778187"/>
                  <a:gd name="connsiteY7" fmla="*/ 15231 h 551528"/>
                  <a:gd name="connsiteX0" fmla="*/ 636093 w 754528"/>
                  <a:gd name="connsiteY0" fmla="*/ 15231 h 552042"/>
                  <a:gd name="connsiteX1" fmla="*/ 353991 w 754528"/>
                  <a:gd name="connsiteY1" fmla="*/ 34687 h 552042"/>
                  <a:gd name="connsiteX2" fmla="*/ 256714 w 754528"/>
                  <a:gd name="connsiteY2" fmla="*/ 209784 h 552042"/>
                  <a:gd name="connsiteX3" fmla="*/ 71889 w 754528"/>
                  <a:gd name="connsiteY3" fmla="*/ 345972 h 552042"/>
                  <a:gd name="connsiteX4" fmla="*/ 32978 w 754528"/>
                  <a:gd name="connsiteY4" fmla="*/ 521069 h 552042"/>
                  <a:gd name="connsiteX5" fmla="*/ 538816 w 754528"/>
                  <a:gd name="connsiteY5" fmla="*/ 521069 h 552042"/>
                  <a:gd name="connsiteX6" fmla="*/ 752825 w 754528"/>
                  <a:gd name="connsiteY6" fmla="*/ 209784 h 552042"/>
                  <a:gd name="connsiteX7" fmla="*/ 636093 w 754528"/>
                  <a:gd name="connsiteY7" fmla="*/ 15231 h 552042"/>
                  <a:gd name="connsiteX0" fmla="*/ 579326 w 697761"/>
                  <a:gd name="connsiteY0" fmla="*/ 15231 h 556343"/>
                  <a:gd name="connsiteX1" fmla="*/ 297224 w 697761"/>
                  <a:gd name="connsiteY1" fmla="*/ 34687 h 556343"/>
                  <a:gd name="connsiteX2" fmla="*/ 199947 w 697761"/>
                  <a:gd name="connsiteY2" fmla="*/ 209784 h 556343"/>
                  <a:gd name="connsiteX3" fmla="*/ 15122 w 697761"/>
                  <a:gd name="connsiteY3" fmla="*/ 345972 h 556343"/>
                  <a:gd name="connsiteX4" fmla="*/ 63760 w 697761"/>
                  <a:gd name="connsiteY4" fmla="*/ 530796 h 556343"/>
                  <a:gd name="connsiteX5" fmla="*/ 482049 w 697761"/>
                  <a:gd name="connsiteY5" fmla="*/ 521069 h 556343"/>
                  <a:gd name="connsiteX6" fmla="*/ 696058 w 697761"/>
                  <a:gd name="connsiteY6" fmla="*/ 209784 h 556343"/>
                  <a:gd name="connsiteX7" fmla="*/ 579326 w 697761"/>
                  <a:gd name="connsiteY7" fmla="*/ 15231 h 556343"/>
                  <a:gd name="connsiteX0" fmla="*/ 566526 w 684961"/>
                  <a:gd name="connsiteY0" fmla="*/ 15231 h 556343"/>
                  <a:gd name="connsiteX1" fmla="*/ 284424 w 684961"/>
                  <a:gd name="connsiteY1" fmla="*/ 34687 h 556343"/>
                  <a:gd name="connsiteX2" fmla="*/ 187147 w 684961"/>
                  <a:gd name="connsiteY2" fmla="*/ 209784 h 556343"/>
                  <a:gd name="connsiteX3" fmla="*/ 2322 w 684961"/>
                  <a:gd name="connsiteY3" fmla="*/ 345972 h 556343"/>
                  <a:gd name="connsiteX4" fmla="*/ 109326 w 684961"/>
                  <a:gd name="connsiteY4" fmla="*/ 530796 h 556343"/>
                  <a:gd name="connsiteX5" fmla="*/ 469249 w 684961"/>
                  <a:gd name="connsiteY5" fmla="*/ 521069 h 556343"/>
                  <a:gd name="connsiteX6" fmla="*/ 683258 w 684961"/>
                  <a:gd name="connsiteY6" fmla="*/ 209784 h 556343"/>
                  <a:gd name="connsiteX7" fmla="*/ 566526 w 684961"/>
                  <a:gd name="connsiteY7" fmla="*/ 15231 h 556343"/>
                  <a:gd name="connsiteX0" fmla="*/ 566526 w 684831"/>
                  <a:gd name="connsiteY0" fmla="*/ 19313 h 560425"/>
                  <a:gd name="connsiteX1" fmla="*/ 323334 w 684831"/>
                  <a:gd name="connsiteY1" fmla="*/ 29042 h 560425"/>
                  <a:gd name="connsiteX2" fmla="*/ 187147 w 684831"/>
                  <a:gd name="connsiteY2" fmla="*/ 213866 h 560425"/>
                  <a:gd name="connsiteX3" fmla="*/ 2322 w 684831"/>
                  <a:gd name="connsiteY3" fmla="*/ 350054 h 560425"/>
                  <a:gd name="connsiteX4" fmla="*/ 109326 w 684831"/>
                  <a:gd name="connsiteY4" fmla="*/ 534878 h 560425"/>
                  <a:gd name="connsiteX5" fmla="*/ 469249 w 684831"/>
                  <a:gd name="connsiteY5" fmla="*/ 525151 h 560425"/>
                  <a:gd name="connsiteX6" fmla="*/ 683258 w 684831"/>
                  <a:gd name="connsiteY6" fmla="*/ 213866 h 560425"/>
                  <a:gd name="connsiteX7" fmla="*/ 566526 w 684831"/>
                  <a:gd name="connsiteY7" fmla="*/ 19313 h 560425"/>
                  <a:gd name="connsiteX0" fmla="*/ 521864 w 640169"/>
                  <a:gd name="connsiteY0" fmla="*/ 19313 h 561629"/>
                  <a:gd name="connsiteX1" fmla="*/ 278672 w 640169"/>
                  <a:gd name="connsiteY1" fmla="*/ 29042 h 561629"/>
                  <a:gd name="connsiteX2" fmla="*/ 142485 w 640169"/>
                  <a:gd name="connsiteY2" fmla="*/ 213866 h 561629"/>
                  <a:gd name="connsiteX3" fmla="*/ 6298 w 640169"/>
                  <a:gd name="connsiteY3" fmla="*/ 330598 h 561629"/>
                  <a:gd name="connsiteX4" fmla="*/ 64664 w 640169"/>
                  <a:gd name="connsiteY4" fmla="*/ 534878 h 561629"/>
                  <a:gd name="connsiteX5" fmla="*/ 424587 w 640169"/>
                  <a:gd name="connsiteY5" fmla="*/ 525151 h 561629"/>
                  <a:gd name="connsiteX6" fmla="*/ 638596 w 640169"/>
                  <a:gd name="connsiteY6" fmla="*/ 213866 h 561629"/>
                  <a:gd name="connsiteX7" fmla="*/ 521864 w 640169"/>
                  <a:gd name="connsiteY7" fmla="*/ 19313 h 561629"/>
                  <a:gd name="connsiteX0" fmla="*/ 523288 w 641593"/>
                  <a:gd name="connsiteY0" fmla="*/ 21452 h 563768"/>
                  <a:gd name="connsiteX1" fmla="*/ 280096 w 641593"/>
                  <a:gd name="connsiteY1" fmla="*/ 31181 h 563768"/>
                  <a:gd name="connsiteX2" fmla="*/ 163365 w 641593"/>
                  <a:gd name="connsiteY2" fmla="*/ 254916 h 563768"/>
                  <a:gd name="connsiteX3" fmla="*/ 7722 w 641593"/>
                  <a:gd name="connsiteY3" fmla="*/ 332737 h 563768"/>
                  <a:gd name="connsiteX4" fmla="*/ 66088 w 641593"/>
                  <a:gd name="connsiteY4" fmla="*/ 537017 h 563768"/>
                  <a:gd name="connsiteX5" fmla="*/ 426011 w 641593"/>
                  <a:gd name="connsiteY5" fmla="*/ 527290 h 563768"/>
                  <a:gd name="connsiteX6" fmla="*/ 640020 w 641593"/>
                  <a:gd name="connsiteY6" fmla="*/ 216005 h 563768"/>
                  <a:gd name="connsiteX7" fmla="*/ 523288 w 641593"/>
                  <a:gd name="connsiteY7" fmla="*/ 21452 h 563768"/>
                  <a:gd name="connsiteX0" fmla="*/ 549091 w 667396"/>
                  <a:gd name="connsiteY0" fmla="*/ 21452 h 563768"/>
                  <a:gd name="connsiteX1" fmla="*/ 305899 w 667396"/>
                  <a:gd name="connsiteY1" fmla="*/ 31181 h 563768"/>
                  <a:gd name="connsiteX2" fmla="*/ 189168 w 667396"/>
                  <a:gd name="connsiteY2" fmla="*/ 254916 h 563768"/>
                  <a:gd name="connsiteX3" fmla="*/ 4342 w 667396"/>
                  <a:gd name="connsiteY3" fmla="*/ 332737 h 563768"/>
                  <a:gd name="connsiteX4" fmla="*/ 91891 w 667396"/>
                  <a:gd name="connsiteY4" fmla="*/ 537017 h 563768"/>
                  <a:gd name="connsiteX5" fmla="*/ 451814 w 667396"/>
                  <a:gd name="connsiteY5" fmla="*/ 527290 h 563768"/>
                  <a:gd name="connsiteX6" fmla="*/ 665823 w 667396"/>
                  <a:gd name="connsiteY6" fmla="*/ 216005 h 563768"/>
                  <a:gd name="connsiteX7" fmla="*/ 549091 w 667396"/>
                  <a:gd name="connsiteY7" fmla="*/ 21452 h 563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7396" h="563768">
                    <a:moveTo>
                      <a:pt x="549091" y="21452"/>
                    </a:moveTo>
                    <a:cubicBezTo>
                      <a:pt x="489104" y="-9352"/>
                      <a:pt x="365886" y="-7730"/>
                      <a:pt x="305899" y="31181"/>
                    </a:cubicBezTo>
                    <a:cubicBezTo>
                      <a:pt x="245912" y="70092"/>
                      <a:pt x="239427" y="204657"/>
                      <a:pt x="189168" y="254916"/>
                    </a:cubicBezTo>
                    <a:cubicBezTo>
                      <a:pt x="138909" y="305175"/>
                      <a:pt x="20555" y="285720"/>
                      <a:pt x="4342" y="332737"/>
                    </a:cubicBezTo>
                    <a:cubicBezTo>
                      <a:pt x="-11871" y="379754"/>
                      <a:pt x="17312" y="504591"/>
                      <a:pt x="91891" y="537017"/>
                    </a:cubicBezTo>
                    <a:cubicBezTo>
                      <a:pt x="166470" y="569443"/>
                      <a:pt x="331839" y="579171"/>
                      <a:pt x="451814" y="527290"/>
                    </a:cubicBezTo>
                    <a:cubicBezTo>
                      <a:pt x="571789" y="475409"/>
                      <a:pt x="652853" y="297069"/>
                      <a:pt x="665823" y="216005"/>
                    </a:cubicBezTo>
                    <a:cubicBezTo>
                      <a:pt x="678793" y="134941"/>
                      <a:pt x="609078" y="52256"/>
                      <a:pt x="549091" y="214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201">
                <a:extLst>
                  <a:ext uri="{FF2B5EF4-FFF2-40B4-BE49-F238E27FC236}">
                    <a16:creationId xmlns:a16="http://schemas.microsoft.com/office/drawing/2014/main" id="{A1C37BF6-47BE-4573-81CC-C4A594B354B1}"/>
                  </a:ext>
                </a:extLst>
              </p:cNvPr>
              <p:cNvSpPr/>
              <p:nvPr/>
            </p:nvSpPr>
            <p:spPr>
              <a:xfrm>
                <a:off x="4571580" y="4263202"/>
                <a:ext cx="584594" cy="177411"/>
              </a:xfrm>
              <a:custGeom>
                <a:avLst/>
                <a:gdLst>
                  <a:gd name="connsiteX0" fmla="*/ 0 w 584594"/>
                  <a:gd name="connsiteY0" fmla="*/ 136541 h 177411"/>
                  <a:gd name="connsiteX1" fmla="*/ 97277 w 584594"/>
                  <a:gd name="connsiteY1" fmla="*/ 354 h 177411"/>
                  <a:gd name="connsiteX2" fmla="*/ 408562 w 584594"/>
                  <a:gd name="connsiteY2" fmla="*/ 97630 h 177411"/>
                  <a:gd name="connsiteX3" fmla="*/ 583660 w 584594"/>
                  <a:gd name="connsiteY3" fmla="*/ 117086 h 177411"/>
                  <a:gd name="connsiteX4" fmla="*/ 466928 w 584594"/>
                  <a:gd name="connsiteY4" fmla="*/ 165724 h 177411"/>
                  <a:gd name="connsiteX5" fmla="*/ 233464 w 584594"/>
                  <a:gd name="connsiteY5" fmla="*/ 117086 h 177411"/>
                  <a:gd name="connsiteX6" fmla="*/ 136187 w 584594"/>
                  <a:gd name="connsiteY6" fmla="*/ 107358 h 177411"/>
                  <a:gd name="connsiteX7" fmla="*/ 97277 w 584594"/>
                  <a:gd name="connsiteY7" fmla="*/ 175452 h 177411"/>
                  <a:gd name="connsiteX8" fmla="*/ 0 w 584594"/>
                  <a:gd name="connsiteY8" fmla="*/ 136541 h 17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594" h="177411">
                    <a:moveTo>
                      <a:pt x="0" y="136541"/>
                    </a:moveTo>
                    <a:cubicBezTo>
                      <a:pt x="0" y="107358"/>
                      <a:pt x="29184" y="6839"/>
                      <a:pt x="97277" y="354"/>
                    </a:cubicBezTo>
                    <a:cubicBezTo>
                      <a:pt x="165370" y="-6131"/>
                      <a:pt x="327498" y="78175"/>
                      <a:pt x="408562" y="97630"/>
                    </a:cubicBezTo>
                    <a:cubicBezTo>
                      <a:pt x="489626" y="117085"/>
                      <a:pt x="573932" y="105737"/>
                      <a:pt x="583660" y="117086"/>
                    </a:cubicBezTo>
                    <a:cubicBezTo>
                      <a:pt x="593388" y="128435"/>
                      <a:pt x="525294" y="165724"/>
                      <a:pt x="466928" y="165724"/>
                    </a:cubicBezTo>
                    <a:cubicBezTo>
                      <a:pt x="408562" y="165724"/>
                      <a:pt x="288587" y="126814"/>
                      <a:pt x="233464" y="117086"/>
                    </a:cubicBezTo>
                    <a:cubicBezTo>
                      <a:pt x="178341" y="107358"/>
                      <a:pt x="158885" y="97630"/>
                      <a:pt x="136187" y="107358"/>
                    </a:cubicBezTo>
                    <a:cubicBezTo>
                      <a:pt x="113489" y="117086"/>
                      <a:pt x="119975" y="167346"/>
                      <a:pt x="97277" y="175452"/>
                    </a:cubicBezTo>
                    <a:cubicBezTo>
                      <a:pt x="74579" y="183558"/>
                      <a:pt x="0" y="165724"/>
                      <a:pt x="0" y="136541"/>
                    </a:cubicBezTo>
                    <a:close/>
                  </a:path>
                </a:pathLst>
              </a:custGeom>
              <a:solidFill>
                <a:srgbClr val="B48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a:extLst>
                  <a:ext uri="{FF2B5EF4-FFF2-40B4-BE49-F238E27FC236}">
                    <a16:creationId xmlns:a16="http://schemas.microsoft.com/office/drawing/2014/main" id="{2D560A40-E6E5-4276-B163-742026BE34B8}"/>
                  </a:ext>
                </a:extLst>
              </p:cNvPr>
              <p:cNvSpPr/>
              <p:nvPr/>
            </p:nvSpPr>
            <p:spPr>
              <a:xfrm>
                <a:off x="4503916" y="4460899"/>
                <a:ext cx="45720" cy="64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ectangle 57">
                <a:extLst>
                  <a:ext uri="{FF2B5EF4-FFF2-40B4-BE49-F238E27FC236}">
                    <a16:creationId xmlns:a16="http://schemas.microsoft.com/office/drawing/2014/main" id="{389F0F24-44B6-440A-8799-1BFF647ACAD2}"/>
                  </a:ext>
                </a:extLst>
              </p:cNvPr>
              <p:cNvSpPr/>
              <p:nvPr/>
            </p:nvSpPr>
            <p:spPr>
              <a:xfrm>
                <a:off x="4548580" y="5320179"/>
                <a:ext cx="184452" cy="536928"/>
              </a:xfrm>
              <a:custGeom>
                <a:avLst/>
                <a:gdLst>
                  <a:gd name="connsiteX0" fmla="*/ 0 w 119743"/>
                  <a:gd name="connsiteY0" fmla="*/ 0 h 914400"/>
                  <a:gd name="connsiteX1" fmla="*/ 119743 w 119743"/>
                  <a:gd name="connsiteY1" fmla="*/ 0 h 914400"/>
                  <a:gd name="connsiteX2" fmla="*/ 119743 w 119743"/>
                  <a:gd name="connsiteY2" fmla="*/ 914400 h 914400"/>
                  <a:gd name="connsiteX3" fmla="*/ 0 w 119743"/>
                  <a:gd name="connsiteY3" fmla="*/ 914400 h 914400"/>
                  <a:gd name="connsiteX4" fmla="*/ 0 w 119743"/>
                  <a:gd name="connsiteY4" fmla="*/ 0 h 914400"/>
                  <a:gd name="connsiteX0" fmla="*/ 0 w 158653"/>
                  <a:gd name="connsiteY0" fmla="*/ 0 h 914400"/>
                  <a:gd name="connsiteX1" fmla="*/ 158653 w 158653"/>
                  <a:gd name="connsiteY1" fmla="*/ 0 h 914400"/>
                  <a:gd name="connsiteX2" fmla="*/ 119743 w 158653"/>
                  <a:gd name="connsiteY2" fmla="*/ 914400 h 914400"/>
                  <a:gd name="connsiteX3" fmla="*/ 0 w 158653"/>
                  <a:gd name="connsiteY3" fmla="*/ 914400 h 914400"/>
                  <a:gd name="connsiteX4" fmla="*/ 0 w 158653"/>
                  <a:gd name="connsiteY4" fmla="*/ 0 h 914400"/>
                  <a:gd name="connsiteX0" fmla="*/ 29183 w 158653"/>
                  <a:gd name="connsiteY0" fmla="*/ 0 h 933855"/>
                  <a:gd name="connsiteX1" fmla="*/ 158653 w 158653"/>
                  <a:gd name="connsiteY1" fmla="*/ 19455 h 933855"/>
                  <a:gd name="connsiteX2" fmla="*/ 119743 w 158653"/>
                  <a:gd name="connsiteY2" fmla="*/ 933855 h 933855"/>
                  <a:gd name="connsiteX3" fmla="*/ 0 w 158653"/>
                  <a:gd name="connsiteY3" fmla="*/ 933855 h 933855"/>
                  <a:gd name="connsiteX4" fmla="*/ 29183 w 158653"/>
                  <a:gd name="connsiteY4" fmla="*/ 0 h 933855"/>
                  <a:gd name="connsiteX0" fmla="*/ 29183 w 226165"/>
                  <a:gd name="connsiteY0" fmla="*/ 3649 h 937504"/>
                  <a:gd name="connsiteX1" fmla="*/ 226165 w 226165"/>
                  <a:gd name="connsiteY1" fmla="*/ 0 h 937504"/>
                  <a:gd name="connsiteX2" fmla="*/ 119743 w 226165"/>
                  <a:gd name="connsiteY2" fmla="*/ 937504 h 937504"/>
                  <a:gd name="connsiteX3" fmla="*/ 0 w 226165"/>
                  <a:gd name="connsiteY3" fmla="*/ 937504 h 937504"/>
                  <a:gd name="connsiteX4" fmla="*/ 29183 w 226165"/>
                  <a:gd name="connsiteY4" fmla="*/ 3649 h 937504"/>
                  <a:gd name="connsiteX0" fmla="*/ 18935 w 215917"/>
                  <a:gd name="connsiteY0" fmla="*/ 3649 h 937504"/>
                  <a:gd name="connsiteX1" fmla="*/ 215917 w 215917"/>
                  <a:gd name="connsiteY1" fmla="*/ 0 h 937504"/>
                  <a:gd name="connsiteX2" fmla="*/ 109495 w 215917"/>
                  <a:gd name="connsiteY2" fmla="*/ 937504 h 937504"/>
                  <a:gd name="connsiteX3" fmla="*/ 0 w 215917"/>
                  <a:gd name="connsiteY3" fmla="*/ 642901 h 937504"/>
                  <a:gd name="connsiteX4" fmla="*/ 18935 w 215917"/>
                  <a:gd name="connsiteY4" fmla="*/ 3649 h 937504"/>
                  <a:gd name="connsiteX0" fmla="*/ 18935 w 215917"/>
                  <a:gd name="connsiteY0" fmla="*/ 3649 h 642901"/>
                  <a:gd name="connsiteX1" fmla="*/ 215917 w 215917"/>
                  <a:gd name="connsiteY1" fmla="*/ 0 h 642901"/>
                  <a:gd name="connsiteX2" fmla="*/ 142801 w 215917"/>
                  <a:gd name="connsiteY2" fmla="*/ 637640 h 642901"/>
                  <a:gd name="connsiteX3" fmla="*/ 0 w 215917"/>
                  <a:gd name="connsiteY3" fmla="*/ 642901 h 642901"/>
                  <a:gd name="connsiteX4" fmla="*/ 18935 w 215917"/>
                  <a:gd name="connsiteY4" fmla="*/ 3649 h 642901"/>
                  <a:gd name="connsiteX0" fmla="*/ 16373 w 213355"/>
                  <a:gd name="connsiteY0" fmla="*/ 3649 h 637640"/>
                  <a:gd name="connsiteX1" fmla="*/ 213355 w 213355"/>
                  <a:gd name="connsiteY1" fmla="*/ 0 h 637640"/>
                  <a:gd name="connsiteX2" fmla="*/ 140239 w 213355"/>
                  <a:gd name="connsiteY2" fmla="*/ 637640 h 637640"/>
                  <a:gd name="connsiteX3" fmla="*/ 0 w 213355"/>
                  <a:gd name="connsiteY3" fmla="*/ 637640 h 637640"/>
                  <a:gd name="connsiteX4" fmla="*/ 16373 w 213355"/>
                  <a:gd name="connsiteY4" fmla="*/ 3649 h 637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55" h="637640">
                    <a:moveTo>
                      <a:pt x="16373" y="3649"/>
                    </a:moveTo>
                    <a:lnTo>
                      <a:pt x="213355" y="0"/>
                    </a:lnTo>
                    <a:lnTo>
                      <a:pt x="140239" y="637640"/>
                    </a:lnTo>
                    <a:lnTo>
                      <a:pt x="0" y="637640"/>
                    </a:lnTo>
                    <a:lnTo>
                      <a:pt x="16373" y="364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204">
                <a:extLst>
                  <a:ext uri="{FF2B5EF4-FFF2-40B4-BE49-F238E27FC236}">
                    <a16:creationId xmlns:a16="http://schemas.microsoft.com/office/drawing/2014/main" id="{A3A1705C-070A-40FB-BC17-2E12FF2E02FF}"/>
                  </a:ext>
                </a:extLst>
              </p:cNvPr>
              <p:cNvSpPr/>
              <p:nvPr/>
            </p:nvSpPr>
            <p:spPr>
              <a:xfrm>
                <a:off x="4627464" y="4445960"/>
                <a:ext cx="368192" cy="359897"/>
              </a:xfrm>
              <a:custGeom>
                <a:avLst/>
                <a:gdLst>
                  <a:gd name="connsiteX0" fmla="*/ 93111 w 368192"/>
                  <a:gd name="connsiteY0" fmla="*/ 2822 h 359897"/>
                  <a:gd name="connsiteX1" fmla="*/ 365485 w 368192"/>
                  <a:gd name="connsiteY1" fmla="*/ 314108 h 359897"/>
                  <a:gd name="connsiteX2" fmla="*/ 219570 w 368192"/>
                  <a:gd name="connsiteY2" fmla="*/ 343291 h 359897"/>
                  <a:gd name="connsiteX3" fmla="*/ 5562 w 368192"/>
                  <a:gd name="connsiteY3" fmla="*/ 168193 h 359897"/>
                  <a:gd name="connsiteX4" fmla="*/ 93111 w 368192"/>
                  <a:gd name="connsiteY4" fmla="*/ 2822 h 35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192" h="359897">
                    <a:moveTo>
                      <a:pt x="93111" y="2822"/>
                    </a:moveTo>
                    <a:cubicBezTo>
                      <a:pt x="153098" y="27141"/>
                      <a:pt x="344409" y="257363"/>
                      <a:pt x="365485" y="314108"/>
                    </a:cubicBezTo>
                    <a:cubicBezTo>
                      <a:pt x="386561" y="370853"/>
                      <a:pt x="279557" y="367610"/>
                      <a:pt x="219570" y="343291"/>
                    </a:cubicBezTo>
                    <a:cubicBezTo>
                      <a:pt x="159583" y="318972"/>
                      <a:pt x="28260" y="218453"/>
                      <a:pt x="5562" y="168193"/>
                    </a:cubicBezTo>
                    <a:cubicBezTo>
                      <a:pt x="-17136" y="117933"/>
                      <a:pt x="33124" y="-21497"/>
                      <a:pt x="93111" y="2822"/>
                    </a:cubicBezTo>
                    <a:close/>
                  </a:path>
                </a:pathLst>
              </a:custGeom>
              <a:solidFill>
                <a:srgbClr val="C2C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ectangle 57">
                <a:extLst>
                  <a:ext uri="{FF2B5EF4-FFF2-40B4-BE49-F238E27FC236}">
                    <a16:creationId xmlns:a16="http://schemas.microsoft.com/office/drawing/2014/main" id="{015443B3-0FBB-45BB-BE31-01F303DFB408}"/>
                  </a:ext>
                </a:extLst>
              </p:cNvPr>
              <p:cNvSpPr/>
              <p:nvPr/>
            </p:nvSpPr>
            <p:spPr>
              <a:xfrm>
                <a:off x="4795299" y="5337766"/>
                <a:ext cx="170610" cy="517632"/>
              </a:xfrm>
              <a:custGeom>
                <a:avLst/>
                <a:gdLst>
                  <a:gd name="connsiteX0" fmla="*/ 0 w 119743"/>
                  <a:gd name="connsiteY0" fmla="*/ 0 h 914400"/>
                  <a:gd name="connsiteX1" fmla="*/ 119743 w 119743"/>
                  <a:gd name="connsiteY1" fmla="*/ 0 h 914400"/>
                  <a:gd name="connsiteX2" fmla="*/ 119743 w 119743"/>
                  <a:gd name="connsiteY2" fmla="*/ 914400 h 914400"/>
                  <a:gd name="connsiteX3" fmla="*/ 0 w 119743"/>
                  <a:gd name="connsiteY3" fmla="*/ 914400 h 914400"/>
                  <a:gd name="connsiteX4" fmla="*/ 0 w 119743"/>
                  <a:gd name="connsiteY4" fmla="*/ 0 h 914400"/>
                  <a:gd name="connsiteX0" fmla="*/ 0 w 158653"/>
                  <a:gd name="connsiteY0" fmla="*/ 0 h 914400"/>
                  <a:gd name="connsiteX1" fmla="*/ 158653 w 158653"/>
                  <a:gd name="connsiteY1" fmla="*/ 0 h 914400"/>
                  <a:gd name="connsiteX2" fmla="*/ 119743 w 158653"/>
                  <a:gd name="connsiteY2" fmla="*/ 914400 h 914400"/>
                  <a:gd name="connsiteX3" fmla="*/ 0 w 158653"/>
                  <a:gd name="connsiteY3" fmla="*/ 914400 h 914400"/>
                  <a:gd name="connsiteX4" fmla="*/ 0 w 158653"/>
                  <a:gd name="connsiteY4" fmla="*/ 0 h 914400"/>
                  <a:gd name="connsiteX0" fmla="*/ 29183 w 158653"/>
                  <a:gd name="connsiteY0" fmla="*/ 0 h 933855"/>
                  <a:gd name="connsiteX1" fmla="*/ 158653 w 158653"/>
                  <a:gd name="connsiteY1" fmla="*/ 19455 h 933855"/>
                  <a:gd name="connsiteX2" fmla="*/ 119743 w 158653"/>
                  <a:gd name="connsiteY2" fmla="*/ 933855 h 933855"/>
                  <a:gd name="connsiteX3" fmla="*/ 0 w 158653"/>
                  <a:gd name="connsiteY3" fmla="*/ 933855 h 933855"/>
                  <a:gd name="connsiteX4" fmla="*/ 29183 w 158653"/>
                  <a:gd name="connsiteY4" fmla="*/ 0 h 933855"/>
                  <a:gd name="connsiteX0" fmla="*/ 0 w 196980"/>
                  <a:gd name="connsiteY0" fmla="*/ 0 h 956960"/>
                  <a:gd name="connsiteX1" fmla="*/ 196980 w 196980"/>
                  <a:gd name="connsiteY1" fmla="*/ 42560 h 956960"/>
                  <a:gd name="connsiteX2" fmla="*/ 158070 w 196980"/>
                  <a:gd name="connsiteY2" fmla="*/ 956960 h 956960"/>
                  <a:gd name="connsiteX3" fmla="*/ 38327 w 196980"/>
                  <a:gd name="connsiteY3" fmla="*/ 956960 h 956960"/>
                  <a:gd name="connsiteX4" fmla="*/ 0 w 196980"/>
                  <a:gd name="connsiteY4" fmla="*/ 0 h 956960"/>
                  <a:gd name="connsiteX0" fmla="*/ 0 w 196980"/>
                  <a:gd name="connsiteY0" fmla="*/ 0 h 956960"/>
                  <a:gd name="connsiteX1" fmla="*/ 196980 w 196980"/>
                  <a:gd name="connsiteY1" fmla="*/ 42560 h 956960"/>
                  <a:gd name="connsiteX2" fmla="*/ 158070 w 196980"/>
                  <a:gd name="connsiteY2" fmla="*/ 956960 h 956960"/>
                  <a:gd name="connsiteX3" fmla="*/ 27215 w 196980"/>
                  <a:gd name="connsiteY3" fmla="*/ 580466 h 956960"/>
                  <a:gd name="connsiteX4" fmla="*/ 0 w 196980"/>
                  <a:gd name="connsiteY4" fmla="*/ 0 h 956960"/>
                  <a:gd name="connsiteX0" fmla="*/ 0 w 202519"/>
                  <a:gd name="connsiteY0" fmla="*/ 0 h 648920"/>
                  <a:gd name="connsiteX1" fmla="*/ 196980 w 202519"/>
                  <a:gd name="connsiteY1" fmla="*/ 42560 h 648920"/>
                  <a:gd name="connsiteX2" fmla="*/ 202519 w 202519"/>
                  <a:gd name="connsiteY2" fmla="*/ 648920 h 648920"/>
                  <a:gd name="connsiteX3" fmla="*/ 27215 w 202519"/>
                  <a:gd name="connsiteY3" fmla="*/ 580466 h 648920"/>
                  <a:gd name="connsiteX4" fmla="*/ 0 w 202519"/>
                  <a:gd name="connsiteY4" fmla="*/ 0 h 648920"/>
                  <a:gd name="connsiteX0" fmla="*/ 0 w 202519"/>
                  <a:gd name="connsiteY0" fmla="*/ 0 h 648920"/>
                  <a:gd name="connsiteX1" fmla="*/ 196980 w 202519"/>
                  <a:gd name="connsiteY1" fmla="*/ 42560 h 648920"/>
                  <a:gd name="connsiteX2" fmla="*/ 202519 w 202519"/>
                  <a:gd name="connsiteY2" fmla="*/ 648920 h 648920"/>
                  <a:gd name="connsiteX3" fmla="*/ 27215 w 202519"/>
                  <a:gd name="connsiteY3" fmla="*/ 614661 h 648920"/>
                  <a:gd name="connsiteX4" fmla="*/ 0 w 202519"/>
                  <a:gd name="connsiteY4" fmla="*/ 0 h 648920"/>
                  <a:gd name="connsiteX0" fmla="*/ 0 w 197565"/>
                  <a:gd name="connsiteY0" fmla="*/ 0 h 622616"/>
                  <a:gd name="connsiteX1" fmla="*/ 196980 w 197565"/>
                  <a:gd name="connsiteY1" fmla="*/ 42560 h 622616"/>
                  <a:gd name="connsiteX2" fmla="*/ 197395 w 197565"/>
                  <a:gd name="connsiteY2" fmla="*/ 622616 h 622616"/>
                  <a:gd name="connsiteX3" fmla="*/ 27215 w 197565"/>
                  <a:gd name="connsiteY3" fmla="*/ 614661 h 622616"/>
                  <a:gd name="connsiteX4" fmla="*/ 0 w 197565"/>
                  <a:gd name="connsiteY4" fmla="*/ 0 h 622616"/>
                  <a:gd name="connsiteX0" fmla="*/ 0 w 197565"/>
                  <a:gd name="connsiteY0" fmla="*/ 0 h 617355"/>
                  <a:gd name="connsiteX1" fmla="*/ 196980 w 197565"/>
                  <a:gd name="connsiteY1" fmla="*/ 42560 h 617355"/>
                  <a:gd name="connsiteX2" fmla="*/ 197395 w 197565"/>
                  <a:gd name="connsiteY2" fmla="*/ 617355 h 617355"/>
                  <a:gd name="connsiteX3" fmla="*/ 27215 w 197565"/>
                  <a:gd name="connsiteY3" fmla="*/ 614661 h 617355"/>
                  <a:gd name="connsiteX4" fmla="*/ 0 w 197565"/>
                  <a:gd name="connsiteY4" fmla="*/ 0 h 617355"/>
                  <a:gd name="connsiteX0" fmla="*/ 0 w 197345"/>
                  <a:gd name="connsiteY0" fmla="*/ 0 h 614661"/>
                  <a:gd name="connsiteX1" fmla="*/ 196980 w 197345"/>
                  <a:gd name="connsiteY1" fmla="*/ 42560 h 614661"/>
                  <a:gd name="connsiteX2" fmla="*/ 194833 w 197345"/>
                  <a:gd name="connsiteY2" fmla="*/ 609464 h 614661"/>
                  <a:gd name="connsiteX3" fmla="*/ 27215 w 197345"/>
                  <a:gd name="connsiteY3" fmla="*/ 614661 h 614661"/>
                  <a:gd name="connsiteX4" fmla="*/ 0 w 197345"/>
                  <a:gd name="connsiteY4" fmla="*/ 0 h 614661"/>
                  <a:gd name="connsiteX0" fmla="*/ 0 w 197345"/>
                  <a:gd name="connsiteY0" fmla="*/ 0 h 614725"/>
                  <a:gd name="connsiteX1" fmla="*/ 196980 w 197345"/>
                  <a:gd name="connsiteY1" fmla="*/ 42560 h 614725"/>
                  <a:gd name="connsiteX2" fmla="*/ 194833 w 197345"/>
                  <a:gd name="connsiteY2" fmla="*/ 614725 h 614725"/>
                  <a:gd name="connsiteX3" fmla="*/ 27215 w 197345"/>
                  <a:gd name="connsiteY3" fmla="*/ 614661 h 614725"/>
                  <a:gd name="connsiteX4" fmla="*/ 0 w 197345"/>
                  <a:gd name="connsiteY4" fmla="*/ 0 h 6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45" h="614725">
                    <a:moveTo>
                      <a:pt x="0" y="0"/>
                    </a:moveTo>
                    <a:lnTo>
                      <a:pt x="196980" y="42560"/>
                    </a:lnTo>
                    <a:cubicBezTo>
                      <a:pt x="198826" y="244680"/>
                      <a:pt x="192987" y="412605"/>
                      <a:pt x="194833" y="614725"/>
                    </a:cubicBezTo>
                    <a:lnTo>
                      <a:pt x="27215" y="614661"/>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7" name="Freeform 82">
              <a:extLst>
                <a:ext uri="{FF2B5EF4-FFF2-40B4-BE49-F238E27FC236}">
                  <a16:creationId xmlns:a16="http://schemas.microsoft.com/office/drawing/2014/main" id="{D38068E7-6AA6-4E04-8AC9-E01AF92B7158}"/>
                </a:ext>
              </a:extLst>
            </p:cNvPr>
            <p:cNvSpPr/>
            <p:nvPr/>
          </p:nvSpPr>
          <p:spPr>
            <a:xfrm flipH="1">
              <a:off x="4269212" y="4405263"/>
              <a:ext cx="265723" cy="164024"/>
            </a:xfrm>
            <a:custGeom>
              <a:avLst/>
              <a:gdLst>
                <a:gd name="connsiteX0" fmla="*/ 3615 w 226564"/>
                <a:gd name="connsiteY0" fmla="*/ 16956 h 216984"/>
                <a:gd name="connsiteX1" fmla="*/ 225071 w 226564"/>
                <a:gd name="connsiteY1" fmla="*/ 33625 h 216984"/>
                <a:gd name="connsiteX2" fmla="*/ 96483 w 226564"/>
                <a:gd name="connsiteY2" fmla="*/ 216981 h 216984"/>
                <a:gd name="connsiteX3" fmla="*/ 3615 w 226564"/>
                <a:gd name="connsiteY3" fmla="*/ 16956 h 216984"/>
                <a:gd name="connsiteX0" fmla="*/ 6895 w 229554"/>
                <a:gd name="connsiteY0" fmla="*/ 16956 h 216984"/>
                <a:gd name="connsiteX1" fmla="*/ 228351 w 229554"/>
                <a:gd name="connsiteY1" fmla="*/ 33625 h 216984"/>
                <a:gd name="connsiteX2" fmla="*/ 70515 w 229554"/>
                <a:gd name="connsiteY2" fmla="*/ 216981 h 216984"/>
                <a:gd name="connsiteX3" fmla="*/ 6895 w 229554"/>
                <a:gd name="connsiteY3" fmla="*/ 16956 h 216984"/>
                <a:gd name="connsiteX0" fmla="*/ 5861 w 230409"/>
                <a:gd name="connsiteY0" fmla="*/ 16956 h 240210"/>
                <a:gd name="connsiteX1" fmla="*/ 227317 w 230409"/>
                <a:gd name="connsiteY1" fmla="*/ 33625 h 240210"/>
                <a:gd name="connsiteX2" fmla="*/ 127717 w 230409"/>
                <a:gd name="connsiteY2" fmla="*/ 215608 h 240210"/>
                <a:gd name="connsiteX3" fmla="*/ 69481 w 230409"/>
                <a:gd name="connsiteY3" fmla="*/ 216981 h 240210"/>
                <a:gd name="connsiteX4" fmla="*/ 5861 w 230409"/>
                <a:gd name="connsiteY4" fmla="*/ 16956 h 240210"/>
                <a:gd name="connsiteX0" fmla="*/ 4598 w 229146"/>
                <a:gd name="connsiteY0" fmla="*/ 30201 h 414750"/>
                <a:gd name="connsiteX1" fmla="*/ 226054 w 229146"/>
                <a:gd name="connsiteY1" fmla="*/ 46870 h 414750"/>
                <a:gd name="connsiteX2" fmla="*/ 126454 w 229146"/>
                <a:gd name="connsiteY2" fmla="*/ 228853 h 414750"/>
                <a:gd name="connsiteX3" fmla="*/ 79919 w 229146"/>
                <a:gd name="connsiteY3" fmla="*/ 410790 h 414750"/>
                <a:gd name="connsiteX4" fmla="*/ 4598 w 229146"/>
                <a:gd name="connsiteY4" fmla="*/ 30201 h 414750"/>
                <a:gd name="connsiteX0" fmla="*/ 5446 w 229994"/>
                <a:gd name="connsiteY0" fmla="*/ 16372 h 396967"/>
                <a:gd name="connsiteX1" fmla="*/ 226902 w 229994"/>
                <a:gd name="connsiteY1" fmla="*/ 33041 h 396967"/>
                <a:gd name="connsiteX2" fmla="*/ 127302 w 229994"/>
                <a:gd name="connsiteY2" fmla="*/ 215024 h 396967"/>
                <a:gd name="connsiteX3" fmla="*/ 80767 w 229994"/>
                <a:gd name="connsiteY3" fmla="*/ 396961 h 396967"/>
                <a:gd name="connsiteX4" fmla="*/ 68801 w 229994"/>
                <a:gd name="connsiteY4" fmla="*/ 208334 h 396967"/>
                <a:gd name="connsiteX5" fmla="*/ 5446 w 229994"/>
                <a:gd name="connsiteY5" fmla="*/ 16372 h 396967"/>
                <a:gd name="connsiteX0" fmla="*/ 5446 w 229994"/>
                <a:gd name="connsiteY0" fmla="*/ 16372 h 423223"/>
                <a:gd name="connsiteX1" fmla="*/ 226902 w 229994"/>
                <a:gd name="connsiteY1" fmla="*/ 33041 h 423223"/>
                <a:gd name="connsiteX2" fmla="*/ 127302 w 229994"/>
                <a:gd name="connsiteY2" fmla="*/ 215024 h 423223"/>
                <a:gd name="connsiteX3" fmla="*/ 127300 w 229994"/>
                <a:gd name="connsiteY3" fmla="*/ 402278 h 423223"/>
                <a:gd name="connsiteX4" fmla="*/ 80767 w 229994"/>
                <a:gd name="connsiteY4" fmla="*/ 396961 h 423223"/>
                <a:gd name="connsiteX5" fmla="*/ 68801 w 229994"/>
                <a:gd name="connsiteY5" fmla="*/ 208334 h 423223"/>
                <a:gd name="connsiteX6" fmla="*/ 5446 w 229994"/>
                <a:gd name="connsiteY6" fmla="*/ 16372 h 423223"/>
                <a:gd name="connsiteX0" fmla="*/ 5446 w 229994"/>
                <a:gd name="connsiteY0" fmla="*/ 16372 h 415862"/>
                <a:gd name="connsiteX1" fmla="*/ 226902 w 229994"/>
                <a:gd name="connsiteY1" fmla="*/ 33041 h 415862"/>
                <a:gd name="connsiteX2" fmla="*/ 127302 w 229994"/>
                <a:gd name="connsiteY2" fmla="*/ 215024 h 415862"/>
                <a:gd name="connsiteX3" fmla="*/ 162398 w 229994"/>
                <a:gd name="connsiteY3" fmla="*/ 335397 h 415862"/>
                <a:gd name="connsiteX4" fmla="*/ 127300 w 229994"/>
                <a:gd name="connsiteY4" fmla="*/ 402278 h 415862"/>
                <a:gd name="connsiteX5" fmla="*/ 80767 w 229994"/>
                <a:gd name="connsiteY5" fmla="*/ 396961 h 415862"/>
                <a:gd name="connsiteX6" fmla="*/ 68801 w 229994"/>
                <a:gd name="connsiteY6" fmla="*/ 208334 h 415862"/>
                <a:gd name="connsiteX7" fmla="*/ 5446 w 229994"/>
                <a:gd name="connsiteY7" fmla="*/ 16372 h 415862"/>
                <a:gd name="connsiteX0" fmla="*/ 5446 w 525089"/>
                <a:gd name="connsiteY0" fmla="*/ 16372 h 415862"/>
                <a:gd name="connsiteX1" fmla="*/ 226902 w 525089"/>
                <a:gd name="connsiteY1" fmla="*/ 33041 h 415862"/>
                <a:gd name="connsiteX2" fmla="*/ 127302 w 525089"/>
                <a:gd name="connsiteY2" fmla="*/ 215024 h 415862"/>
                <a:gd name="connsiteX3" fmla="*/ 525089 w 525089"/>
                <a:gd name="connsiteY3" fmla="*/ 342084 h 415862"/>
                <a:gd name="connsiteX4" fmla="*/ 127300 w 525089"/>
                <a:gd name="connsiteY4" fmla="*/ 402278 h 415862"/>
                <a:gd name="connsiteX5" fmla="*/ 80767 w 525089"/>
                <a:gd name="connsiteY5" fmla="*/ 396961 h 415862"/>
                <a:gd name="connsiteX6" fmla="*/ 68801 w 525089"/>
                <a:gd name="connsiteY6" fmla="*/ 208334 h 415862"/>
                <a:gd name="connsiteX7" fmla="*/ 5446 w 525089"/>
                <a:gd name="connsiteY7" fmla="*/ 16372 h 415862"/>
                <a:gd name="connsiteX0" fmla="*/ 5446 w 525924"/>
                <a:gd name="connsiteY0" fmla="*/ 16372 h 415862"/>
                <a:gd name="connsiteX1" fmla="*/ 226902 w 525924"/>
                <a:gd name="connsiteY1" fmla="*/ 33041 h 415862"/>
                <a:gd name="connsiteX2" fmla="*/ 127302 w 525924"/>
                <a:gd name="connsiteY2" fmla="*/ 215024 h 415862"/>
                <a:gd name="connsiteX3" fmla="*/ 150699 w 525924"/>
                <a:gd name="connsiteY3" fmla="*/ 348776 h 415862"/>
                <a:gd name="connsiteX4" fmla="*/ 525089 w 525924"/>
                <a:gd name="connsiteY4" fmla="*/ 342084 h 415862"/>
                <a:gd name="connsiteX5" fmla="*/ 127300 w 525924"/>
                <a:gd name="connsiteY5" fmla="*/ 402278 h 415862"/>
                <a:gd name="connsiteX6" fmla="*/ 80767 w 525924"/>
                <a:gd name="connsiteY6" fmla="*/ 396961 h 415862"/>
                <a:gd name="connsiteX7" fmla="*/ 68801 w 525924"/>
                <a:gd name="connsiteY7" fmla="*/ 208334 h 415862"/>
                <a:gd name="connsiteX8" fmla="*/ 5446 w 525924"/>
                <a:gd name="connsiteY8" fmla="*/ 16372 h 415862"/>
                <a:gd name="connsiteX0" fmla="*/ 5446 w 525924"/>
                <a:gd name="connsiteY0" fmla="*/ 16372 h 415862"/>
                <a:gd name="connsiteX1" fmla="*/ 226902 w 525924"/>
                <a:gd name="connsiteY1" fmla="*/ 33041 h 415862"/>
                <a:gd name="connsiteX2" fmla="*/ 127302 w 525924"/>
                <a:gd name="connsiteY2" fmla="*/ 215024 h 415862"/>
                <a:gd name="connsiteX3" fmla="*/ 150699 w 525924"/>
                <a:gd name="connsiteY3" fmla="*/ 348776 h 415862"/>
                <a:gd name="connsiteX4" fmla="*/ 525089 w 525924"/>
                <a:gd name="connsiteY4" fmla="*/ 342084 h 415862"/>
                <a:gd name="connsiteX5" fmla="*/ 127300 w 525924"/>
                <a:gd name="connsiteY5" fmla="*/ 402278 h 415862"/>
                <a:gd name="connsiteX6" fmla="*/ 80767 w 525924"/>
                <a:gd name="connsiteY6" fmla="*/ 396961 h 415862"/>
                <a:gd name="connsiteX7" fmla="*/ 68801 w 525924"/>
                <a:gd name="connsiteY7" fmla="*/ 208334 h 415862"/>
                <a:gd name="connsiteX8" fmla="*/ 5446 w 525924"/>
                <a:gd name="connsiteY8" fmla="*/ 16372 h 415862"/>
                <a:gd name="connsiteX0" fmla="*/ 5446 w 543432"/>
                <a:gd name="connsiteY0" fmla="*/ 16372 h 415862"/>
                <a:gd name="connsiteX1" fmla="*/ 226902 w 543432"/>
                <a:gd name="connsiteY1" fmla="*/ 33041 h 415862"/>
                <a:gd name="connsiteX2" fmla="*/ 127302 w 543432"/>
                <a:gd name="connsiteY2" fmla="*/ 215024 h 415862"/>
                <a:gd name="connsiteX3" fmla="*/ 150699 w 543432"/>
                <a:gd name="connsiteY3" fmla="*/ 348776 h 415862"/>
                <a:gd name="connsiteX4" fmla="*/ 542639 w 543432"/>
                <a:gd name="connsiteY4" fmla="*/ 322020 h 415862"/>
                <a:gd name="connsiteX5" fmla="*/ 127300 w 543432"/>
                <a:gd name="connsiteY5" fmla="*/ 402278 h 415862"/>
                <a:gd name="connsiteX6" fmla="*/ 80767 w 543432"/>
                <a:gd name="connsiteY6" fmla="*/ 396961 h 415862"/>
                <a:gd name="connsiteX7" fmla="*/ 68801 w 543432"/>
                <a:gd name="connsiteY7" fmla="*/ 208334 h 415862"/>
                <a:gd name="connsiteX8" fmla="*/ 5446 w 543432"/>
                <a:gd name="connsiteY8" fmla="*/ 16372 h 415862"/>
                <a:gd name="connsiteX0" fmla="*/ 5446 w 575061"/>
                <a:gd name="connsiteY0" fmla="*/ 16372 h 415505"/>
                <a:gd name="connsiteX1" fmla="*/ 226902 w 575061"/>
                <a:gd name="connsiteY1" fmla="*/ 33041 h 415505"/>
                <a:gd name="connsiteX2" fmla="*/ 127302 w 575061"/>
                <a:gd name="connsiteY2" fmla="*/ 215024 h 415505"/>
                <a:gd name="connsiteX3" fmla="*/ 150699 w 575061"/>
                <a:gd name="connsiteY3" fmla="*/ 348776 h 415505"/>
                <a:gd name="connsiteX4" fmla="*/ 542639 w 575061"/>
                <a:gd name="connsiteY4" fmla="*/ 322020 h 415505"/>
                <a:gd name="connsiteX5" fmla="*/ 513388 w 575061"/>
                <a:gd name="connsiteY5" fmla="*/ 368837 h 415505"/>
                <a:gd name="connsiteX6" fmla="*/ 127300 w 575061"/>
                <a:gd name="connsiteY6" fmla="*/ 402278 h 415505"/>
                <a:gd name="connsiteX7" fmla="*/ 80767 w 575061"/>
                <a:gd name="connsiteY7" fmla="*/ 396961 h 415505"/>
                <a:gd name="connsiteX8" fmla="*/ 68801 w 575061"/>
                <a:gd name="connsiteY8" fmla="*/ 208334 h 415505"/>
                <a:gd name="connsiteX9" fmla="*/ 5446 w 575061"/>
                <a:gd name="connsiteY9" fmla="*/ 16372 h 415505"/>
                <a:gd name="connsiteX0" fmla="*/ 5446 w 575061"/>
                <a:gd name="connsiteY0" fmla="*/ 16372 h 415505"/>
                <a:gd name="connsiteX1" fmla="*/ 226902 w 575061"/>
                <a:gd name="connsiteY1" fmla="*/ 33041 h 415505"/>
                <a:gd name="connsiteX2" fmla="*/ 127302 w 575061"/>
                <a:gd name="connsiteY2" fmla="*/ 215024 h 415505"/>
                <a:gd name="connsiteX3" fmla="*/ 121451 w 575061"/>
                <a:gd name="connsiteY3" fmla="*/ 348776 h 415505"/>
                <a:gd name="connsiteX4" fmla="*/ 542639 w 575061"/>
                <a:gd name="connsiteY4" fmla="*/ 322020 h 415505"/>
                <a:gd name="connsiteX5" fmla="*/ 513388 w 575061"/>
                <a:gd name="connsiteY5" fmla="*/ 368837 h 415505"/>
                <a:gd name="connsiteX6" fmla="*/ 127300 w 575061"/>
                <a:gd name="connsiteY6" fmla="*/ 402278 h 415505"/>
                <a:gd name="connsiteX7" fmla="*/ 80767 w 575061"/>
                <a:gd name="connsiteY7" fmla="*/ 396961 h 415505"/>
                <a:gd name="connsiteX8" fmla="*/ 68801 w 575061"/>
                <a:gd name="connsiteY8" fmla="*/ 208334 h 415505"/>
                <a:gd name="connsiteX9" fmla="*/ 5446 w 575061"/>
                <a:gd name="connsiteY9" fmla="*/ 16372 h 415505"/>
                <a:gd name="connsiteX0" fmla="*/ 5446 w 575061"/>
                <a:gd name="connsiteY0" fmla="*/ 16372 h 415505"/>
                <a:gd name="connsiteX1" fmla="*/ 226902 w 575061"/>
                <a:gd name="connsiteY1" fmla="*/ 33041 h 415505"/>
                <a:gd name="connsiteX2" fmla="*/ 127302 w 575061"/>
                <a:gd name="connsiteY2" fmla="*/ 215024 h 415505"/>
                <a:gd name="connsiteX3" fmla="*/ 121451 w 575061"/>
                <a:gd name="connsiteY3" fmla="*/ 348776 h 415505"/>
                <a:gd name="connsiteX4" fmla="*/ 542639 w 575061"/>
                <a:gd name="connsiteY4" fmla="*/ 322020 h 415505"/>
                <a:gd name="connsiteX5" fmla="*/ 513388 w 575061"/>
                <a:gd name="connsiteY5" fmla="*/ 368837 h 415505"/>
                <a:gd name="connsiteX6" fmla="*/ 127300 w 575061"/>
                <a:gd name="connsiteY6" fmla="*/ 402278 h 415505"/>
                <a:gd name="connsiteX7" fmla="*/ 22267 w 575061"/>
                <a:gd name="connsiteY7" fmla="*/ 396961 h 415505"/>
                <a:gd name="connsiteX8" fmla="*/ 68801 w 575061"/>
                <a:gd name="connsiteY8" fmla="*/ 208334 h 415505"/>
                <a:gd name="connsiteX9" fmla="*/ 5446 w 575061"/>
                <a:gd name="connsiteY9" fmla="*/ 16372 h 415505"/>
                <a:gd name="connsiteX0" fmla="*/ 5446 w 575061"/>
                <a:gd name="connsiteY0" fmla="*/ 16372 h 406970"/>
                <a:gd name="connsiteX1" fmla="*/ 226902 w 575061"/>
                <a:gd name="connsiteY1" fmla="*/ 33041 h 406970"/>
                <a:gd name="connsiteX2" fmla="*/ 127302 w 575061"/>
                <a:gd name="connsiteY2" fmla="*/ 215024 h 406970"/>
                <a:gd name="connsiteX3" fmla="*/ 121451 w 575061"/>
                <a:gd name="connsiteY3" fmla="*/ 348776 h 406970"/>
                <a:gd name="connsiteX4" fmla="*/ 542639 w 575061"/>
                <a:gd name="connsiteY4" fmla="*/ 322020 h 406970"/>
                <a:gd name="connsiteX5" fmla="*/ 513388 w 575061"/>
                <a:gd name="connsiteY5" fmla="*/ 368837 h 406970"/>
                <a:gd name="connsiteX6" fmla="*/ 127300 w 575061"/>
                <a:gd name="connsiteY6" fmla="*/ 402278 h 406970"/>
                <a:gd name="connsiteX7" fmla="*/ 22267 w 575061"/>
                <a:gd name="connsiteY7" fmla="*/ 396961 h 406970"/>
                <a:gd name="connsiteX8" fmla="*/ 80499 w 575061"/>
                <a:gd name="connsiteY8" fmla="*/ 348776 h 406970"/>
                <a:gd name="connsiteX9" fmla="*/ 68801 w 575061"/>
                <a:gd name="connsiteY9" fmla="*/ 208334 h 406970"/>
                <a:gd name="connsiteX10" fmla="*/ 5446 w 575061"/>
                <a:gd name="connsiteY10" fmla="*/ 16372 h 406970"/>
                <a:gd name="connsiteX0" fmla="*/ 5446 w 575061"/>
                <a:gd name="connsiteY0" fmla="*/ 16372 h 409354"/>
                <a:gd name="connsiteX1" fmla="*/ 226902 w 575061"/>
                <a:gd name="connsiteY1" fmla="*/ 33041 h 409354"/>
                <a:gd name="connsiteX2" fmla="*/ 127302 w 575061"/>
                <a:gd name="connsiteY2" fmla="*/ 215024 h 409354"/>
                <a:gd name="connsiteX3" fmla="*/ 121451 w 575061"/>
                <a:gd name="connsiteY3" fmla="*/ 348776 h 409354"/>
                <a:gd name="connsiteX4" fmla="*/ 542639 w 575061"/>
                <a:gd name="connsiteY4" fmla="*/ 322020 h 409354"/>
                <a:gd name="connsiteX5" fmla="*/ 513388 w 575061"/>
                <a:gd name="connsiteY5" fmla="*/ 368837 h 409354"/>
                <a:gd name="connsiteX6" fmla="*/ 127300 w 575061"/>
                <a:gd name="connsiteY6" fmla="*/ 402278 h 409354"/>
                <a:gd name="connsiteX7" fmla="*/ 22267 w 575061"/>
                <a:gd name="connsiteY7" fmla="*/ 396961 h 409354"/>
                <a:gd name="connsiteX8" fmla="*/ 27851 w 575061"/>
                <a:gd name="connsiteY8" fmla="*/ 301965 h 409354"/>
                <a:gd name="connsiteX9" fmla="*/ 68801 w 575061"/>
                <a:gd name="connsiteY9" fmla="*/ 208334 h 409354"/>
                <a:gd name="connsiteX10" fmla="*/ 5446 w 575061"/>
                <a:gd name="connsiteY10" fmla="*/ 16372 h 409354"/>
                <a:gd name="connsiteX0" fmla="*/ 5446 w 575061"/>
                <a:gd name="connsiteY0" fmla="*/ 16372 h 407894"/>
                <a:gd name="connsiteX1" fmla="*/ 226902 w 575061"/>
                <a:gd name="connsiteY1" fmla="*/ 33041 h 407894"/>
                <a:gd name="connsiteX2" fmla="*/ 127302 w 575061"/>
                <a:gd name="connsiteY2" fmla="*/ 215024 h 407894"/>
                <a:gd name="connsiteX3" fmla="*/ 121451 w 575061"/>
                <a:gd name="connsiteY3" fmla="*/ 348776 h 407894"/>
                <a:gd name="connsiteX4" fmla="*/ 542639 w 575061"/>
                <a:gd name="connsiteY4" fmla="*/ 322020 h 407894"/>
                <a:gd name="connsiteX5" fmla="*/ 513388 w 575061"/>
                <a:gd name="connsiteY5" fmla="*/ 368837 h 407894"/>
                <a:gd name="connsiteX6" fmla="*/ 127300 w 575061"/>
                <a:gd name="connsiteY6" fmla="*/ 402278 h 407894"/>
                <a:gd name="connsiteX7" fmla="*/ 22267 w 575061"/>
                <a:gd name="connsiteY7" fmla="*/ 396961 h 407894"/>
                <a:gd name="connsiteX8" fmla="*/ 62949 w 575061"/>
                <a:gd name="connsiteY8" fmla="*/ 328715 h 407894"/>
                <a:gd name="connsiteX9" fmla="*/ 68801 w 575061"/>
                <a:gd name="connsiteY9" fmla="*/ 208334 h 407894"/>
                <a:gd name="connsiteX10" fmla="*/ 5446 w 575061"/>
                <a:gd name="connsiteY10" fmla="*/ 16372 h 407894"/>
                <a:gd name="connsiteX0" fmla="*/ 5446 w 575061"/>
                <a:gd name="connsiteY0" fmla="*/ 16372 h 407894"/>
                <a:gd name="connsiteX1" fmla="*/ 226902 w 575061"/>
                <a:gd name="connsiteY1" fmla="*/ 33041 h 407894"/>
                <a:gd name="connsiteX2" fmla="*/ 127302 w 575061"/>
                <a:gd name="connsiteY2" fmla="*/ 215024 h 407894"/>
                <a:gd name="connsiteX3" fmla="*/ 121451 w 575061"/>
                <a:gd name="connsiteY3" fmla="*/ 348776 h 407894"/>
                <a:gd name="connsiteX4" fmla="*/ 542639 w 575061"/>
                <a:gd name="connsiteY4" fmla="*/ 322020 h 407894"/>
                <a:gd name="connsiteX5" fmla="*/ 513388 w 575061"/>
                <a:gd name="connsiteY5" fmla="*/ 368837 h 407894"/>
                <a:gd name="connsiteX6" fmla="*/ 127300 w 575061"/>
                <a:gd name="connsiteY6" fmla="*/ 402278 h 407894"/>
                <a:gd name="connsiteX7" fmla="*/ 22267 w 575061"/>
                <a:gd name="connsiteY7" fmla="*/ 396961 h 407894"/>
                <a:gd name="connsiteX8" fmla="*/ 10301 w 575061"/>
                <a:gd name="connsiteY8" fmla="*/ 328715 h 407894"/>
                <a:gd name="connsiteX9" fmla="*/ 68801 w 575061"/>
                <a:gd name="connsiteY9" fmla="*/ 208334 h 407894"/>
                <a:gd name="connsiteX10" fmla="*/ 5446 w 575061"/>
                <a:gd name="connsiteY10" fmla="*/ 16372 h 407894"/>
                <a:gd name="connsiteX0" fmla="*/ 5446 w 575061"/>
                <a:gd name="connsiteY0" fmla="*/ 16372 h 407894"/>
                <a:gd name="connsiteX1" fmla="*/ 226902 w 575061"/>
                <a:gd name="connsiteY1" fmla="*/ 33041 h 407894"/>
                <a:gd name="connsiteX2" fmla="*/ 127302 w 575061"/>
                <a:gd name="connsiteY2" fmla="*/ 215024 h 407894"/>
                <a:gd name="connsiteX3" fmla="*/ 121451 w 575061"/>
                <a:gd name="connsiteY3" fmla="*/ 348776 h 407894"/>
                <a:gd name="connsiteX4" fmla="*/ 542639 w 575061"/>
                <a:gd name="connsiteY4" fmla="*/ 322020 h 407894"/>
                <a:gd name="connsiteX5" fmla="*/ 513388 w 575061"/>
                <a:gd name="connsiteY5" fmla="*/ 368837 h 407894"/>
                <a:gd name="connsiteX6" fmla="*/ 127300 w 575061"/>
                <a:gd name="connsiteY6" fmla="*/ 402278 h 407894"/>
                <a:gd name="connsiteX7" fmla="*/ 39814 w 575061"/>
                <a:gd name="connsiteY7" fmla="*/ 396961 h 407894"/>
                <a:gd name="connsiteX8" fmla="*/ 10301 w 575061"/>
                <a:gd name="connsiteY8" fmla="*/ 328715 h 407894"/>
                <a:gd name="connsiteX9" fmla="*/ 68801 w 575061"/>
                <a:gd name="connsiteY9" fmla="*/ 208334 h 407894"/>
                <a:gd name="connsiteX10" fmla="*/ 5446 w 575061"/>
                <a:gd name="connsiteY10" fmla="*/ 16372 h 407894"/>
                <a:gd name="connsiteX0" fmla="*/ 5446 w 575061"/>
                <a:gd name="connsiteY0" fmla="*/ 16372 h 406220"/>
                <a:gd name="connsiteX1" fmla="*/ 226902 w 575061"/>
                <a:gd name="connsiteY1" fmla="*/ 33041 h 406220"/>
                <a:gd name="connsiteX2" fmla="*/ 127302 w 575061"/>
                <a:gd name="connsiteY2" fmla="*/ 215024 h 406220"/>
                <a:gd name="connsiteX3" fmla="*/ 121451 w 575061"/>
                <a:gd name="connsiteY3" fmla="*/ 348776 h 406220"/>
                <a:gd name="connsiteX4" fmla="*/ 542639 w 575061"/>
                <a:gd name="connsiteY4" fmla="*/ 322020 h 406220"/>
                <a:gd name="connsiteX5" fmla="*/ 513388 w 575061"/>
                <a:gd name="connsiteY5" fmla="*/ 368837 h 406220"/>
                <a:gd name="connsiteX6" fmla="*/ 127300 w 575061"/>
                <a:gd name="connsiteY6" fmla="*/ 402278 h 406220"/>
                <a:gd name="connsiteX7" fmla="*/ 39814 w 575061"/>
                <a:gd name="connsiteY7" fmla="*/ 396961 h 406220"/>
                <a:gd name="connsiteX8" fmla="*/ 57099 w 575061"/>
                <a:gd name="connsiteY8" fmla="*/ 368842 h 406220"/>
                <a:gd name="connsiteX9" fmla="*/ 68801 w 575061"/>
                <a:gd name="connsiteY9" fmla="*/ 208334 h 406220"/>
                <a:gd name="connsiteX10" fmla="*/ 5446 w 575061"/>
                <a:gd name="connsiteY10" fmla="*/ 16372 h 406220"/>
                <a:gd name="connsiteX0" fmla="*/ 644556 w 1214171"/>
                <a:gd name="connsiteY0" fmla="*/ 16372 h 553498"/>
                <a:gd name="connsiteX1" fmla="*/ 866012 w 1214171"/>
                <a:gd name="connsiteY1" fmla="*/ 33041 h 553498"/>
                <a:gd name="connsiteX2" fmla="*/ 766412 w 1214171"/>
                <a:gd name="connsiteY2" fmla="*/ 215024 h 553498"/>
                <a:gd name="connsiteX3" fmla="*/ 760561 w 1214171"/>
                <a:gd name="connsiteY3" fmla="*/ 348776 h 553498"/>
                <a:gd name="connsiteX4" fmla="*/ 1181749 w 1214171"/>
                <a:gd name="connsiteY4" fmla="*/ 322020 h 553498"/>
                <a:gd name="connsiteX5" fmla="*/ 1152498 w 1214171"/>
                <a:gd name="connsiteY5" fmla="*/ 368837 h 553498"/>
                <a:gd name="connsiteX6" fmla="*/ 766410 w 1214171"/>
                <a:gd name="connsiteY6" fmla="*/ 402278 h 553498"/>
                <a:gd name="connsiteX7" fmla="*/ 678924 w 1214171"/>
                <a:gd name="connsiteY7" fmla="*/ 396961 h 553498"/>
                <a:gd name="connsiteX8" fmla="*/ 79 w 1214171"/>
                <a:gd name="connsiteY8" fmla="*/ 549409 h 553498"/>
                <a:gd name="connsiteX9" fmla="*/ 707911 w 1214171"/>
                <a:gd name="connsiteY9" fmla="*/ 208334 h 553498"/>
                <a:gd name="connsiteX10" fmla="*/ 644556 w 1214171"/>
                <a:gd name="connsiteY10" fmla="*/ 16372 h 553498"/>
                <a:gd name="connsiteX0" fmla="*/ 644647 w 1214262"/>
                <a:gd name="connsiteY0" fmla="*/ 16372 h 551501"/>
                <a:gd name="connsiteX1" fmla="*/ 866103 w 1214262"/>
                <a:gd name="connsiteY1" fmla="*/ 33041 h 551501"/>
                <a:gd name="connsiteX2" fmla="*/ 766503 w 1214262"/>
                <a:gd name="connsiteY2" fmla="*/ 215024 h 551501"/>
                <a:gd name="connsiteX3" fmla="*/ 760652 w 1214262"/>
                <a:gd name="connsiteY3" fmla="*/ 348776 h 551501"/>
                <a:gd name="connsiteX4" fmla="*/ 1181840 w 1214262"/>
                <a:gd name="connsiteY4" fmla="*/ 322020 h 551501"/>
                <a:gd name="connsiteX5" fmla="*/ 1152589 w 1214262"/>
                <a:gd name="connsiteY5" fmla="*/ 368837 h 551501"/>
                <a:gd name="connsiteX6" fmla="*/ 766501 w 1214262"/>
                <a:gd name="connsiteY6" fmla="*/ 402278 h 551501"/>
                <a:gd name="connsiteX7" fmla="*/ 679015 w 1214262"/>
                <a:gd name="connsiteY7" fmla="*/ 396961 h 551501"/>
                <a:gd name="connsiteX8" fmla="*/ 170 w 1214262"/>
                <a:gd name="connsiteY8" fmla="*/ 549409 h 551501"/>
                <a:gd name="connsiteX9" fmla="*/ 608552 w 1214262"/>
                <a:gd name="connsiteY9" fmla="*/ 348776 h 551501"/>
                <a:gd name="connsiteX10" fmla="*/ 708002 w 1214262"/>
                <a:gd name="connsiteY10" fmla="*/ 208334 h 551501"/>
                <a:gd name="connsiteX11" fmla="*/ 644647 w 1214262"/>
                <a:gd name="connsiteY11" fmla="*/ 16372 h 551501"/>
                <a:gd name="connsiteX0" fmla="*/ 644647 w 1214262"/>
                <a:gd name="connsiteY0" fmla="*/ 16372 h 551501"/>
                <a:gd name="connsiteX1" fmla="*/ 866103 w 1214262"/>
                <a:gd name="connsiteY1" fmla="*/ 33041 h 551501"/>
                <a:gd name="connsiteX2" fmla="*/ 766503 w 1214262"/>
                <a:gd name="connsiteY2" fmla="*/ 215024 h 551501"/>
                <a:gd name="connsiteX3" fmla="*/ 760652 w 1214262"/>
                <a:gd name="connsiteY3" fmla="*/ 348776 h 551501"/>
                <a:gd name="connsiteX4" fmla="*/ 1181840 w 1214262"/>
                <a:gd name="connsiteY4" fmla="*/ 322020 h 551501"/>
                <a:gd name="connsiteX5" fmla="*/ 1152589 w 1214262"/>
                <a:gd name="connsiteY5" fmla="*/ 368837 h 551501"/>
                <a:gd name="connsiteX6" fmla="*/ 766501 w 1214262"/>
                <a:gd name="connsiteY6" fmla="*/ 402278 h 551501"/>
                <a:gd name="connsiteX7" fmla="*/ 679015 w 1214262"/>
                <a:gd name="connsiteY7" fmla="*/ 396961 h 551501"/>
                <a:gd name="connsiteX8" fmla="*/ 170 w 1214262"/>
                <a:gd name="connsiteY8" fmla="*/ 549409 h 551501"/>
                <a:gd name="connsiteX9" fmla="*/ 608552 w 1214262"/>
                <a:gd name="connsiteY9" fmla="*/ 348776 h 551501"/>
                <a:gd name="connsiteX10" fmla="*/ 708002 w 1214262"/>
                <a:gd name="connsiteY10" fmla="*/ 208334 h 551501"/>
                <a:gd name="connsiteX11" fmla="*/ 644647 w 1214262"/>
                <a:gd name="connsiteY11" fmla="*/ 16372 h 551501"/>
                <a:gd name="connsiteX0" fmla="*/ 644647 w 1214262"/>
                <a:gd name="connsiteY0" fmla="*/ 16372 h 551501"/>
                <a:gd name="connsiteX1" fmla="*/ 866103 w 1214262"/>
                <a:gd name="connsiteY1" fmla="*/ 33041 h 551501"/>
                <a:gd name="connsiteX2" fmla="*/ 766503 w 1214262"/>
                <a:gd name="connsiteY2" fmla="*/ 215024 h 551501"/>
                <a:gd name="connsiteX3" fmla="*/ 760652 w 1214262"/>
                <a:gd name="connsiteY3" fmla="*/ 348776 h 551501"/>
                <a:gd name="connsiteX4" fmla="*/ 1181840 w 1214262"/>
                <a:gd name="connsiteY4" fmla="*/ 322020 h 551501"/>
                <a:gd name="connsiteX5" fmla="*/ 1152589 w 1214262"/>
                <a:gd name="connsiteY5" fmla="*/ 368837 h 551501"/>
                <a:gd name="connsiteX6" fmla="*/ 766501 w 1214262"/>
                <a:gd name="connsiteY6" fmla="*/ 402278 h 551501"/>
                <a:gd name="connsiteX7" fmla="*/ 679015 w 1214262"/>
                <a:gd name="connsiteY7" fmla="*/ 396961 h 551501"/>
                <a:gd name="connsiteX8" fmla="*/ 170 w 1214262"/>
                <a:gd name="connsiteY8" fmla="*/ 549409 h 551501"/>
                <a:gd name="connsiteX9" fmla="*/ 608552 w 1214262"/>
                <a:gd name="connsiteY9" fmla="*/ 348776 h 551501"/>
                <a:gd name="connsiteX10" fmla="*/ 708002 w 1214262"/>
                <a:gd name="connsiteY10" fmla="*/ 208334 h 551501"/>
                <a:gd name="connsiteX11" fmla="*/ 644647 w 1214262"/>
                <a:gd name="connsiteY11" fmla="*/ 16372 h 551501"/>
                <a:gd name="connsiteX0" fmla="*/ 644627 w 1214242"/>
                <a:gd name="connsiteY0" fmla="*/ 16372 h 551501"/>
                <a:gd name="connsiteX1" fmla="*/ 866083 w 1214242"/>
                <a:gd name="connsiteY1" fmla="*/ 33041 h 551501"/>
                <a:gd name="connsiteX2" fmla="*/ 766483 w 1214242"/>
                <a:gd name="connsiteY2" fmla="*/ 215024 h 551501"/>
                <a:gd name="connsiteX3" fmla="*/ 760632 w 1214242"/>
                <a:gd name="connsiteY3" fmla="*/ 348776 h 551501"/>
                <a:gd name="connsiteX4" fmla="*/ 1181820 w 1214242"/>
                <a:gd name="connsiteY4" fmla="*/ 322020 h 551501"/>
                <a:gd name="connsiteX5" fmla="*/ 1152569 w 1214242"/>
                <a:gd name="connsiteY5" fmla="*/ 368837 h 551501"/>
                <a:gd name="connsiteX6" fmla="*/ 766481 w 1214242"/>
                <a:gd name="connsiteY6" fmla="*/ 402278 h 551501"/>
                <a:gd name="connsiteX7" fmla="*/ 678995 w 1214242"/>
                <a:gd name="connsiteY7" fmla="*/ 396961 h 551501"/>
                <a:gd name="connsiteX8" fmla="*/ 150 w 1214242"/>
                <a:gd name="connsiteY8" fmla="*/ 549409 h 551501"/>
                <a:gd name="connsiteX9" fmla="*/ 678730 w 1214242"/>
                <a:gd name="connsiteY9" fmla="*/ 335399 h 551501"/>
                <a:gd name="connsiteX10" fmla="*/ 707982 w 1214242"/>
                <a:gd name="connsiteY10" fmla="*/ 208334 h 551501"/>
                <a:gd name="connsiteX11" fmla="*/ 644627 w 1214242"/>
                <a:gd name="connsiteY11" fmla="*/ 16372 h 551501"/>
                <a:gd name="connsiteX0" fmla="*/ 644612 w 1214227"/>
                <a:gd name="connsiteY0" fmla="*/ 16372 h 551501"/>
                <a:gd name="connsiteX1" fmla="*/ 866068 w 1214227"/>
                <a:gd name="connsiteY1" fmla="*/ 33041 h 551501"/>
                <a:gd name="connsiteX2" fmla="*/ 766468 w 1214227"/>
                <a:gd name="connsiteY2" fmla="*/ 215024 h 551501"/>
                <a:gd name="connsiteX3" fmla="*/ 760617 w 1214227"/>
                <a:gd name="connsiteY3" fmla="*/ 348776 h 551501"/>
                <a:gd name="connsiteX4" fmla="*/ 1181805 w 1214227"/>
                <a:gd name="connsiteY4" fmla="*/ 322020 h 551501"/>
                <a:gd name="connsiteX5" fmla="*/ 1152554 w 1214227"/>
                <a:gd name="connsiteY5" fmla="*/ 368837 h 551501"/>
                <a:gd name="connsiteX6" fmla="*/ 766466 w 1214227"/>
                <a:gd name="connsiteY6" fmla="*/ 402278 h 551501"/>
                <a:gd name="connsiteX7" fmla="*/ 678980 w 1214227"/>
                <a:gd name="connsiteY7" fmla="*/ 396961 h 551501"/>
                <a:gd name="connsiteX8" fmla="*/ 135 w 1214227"/>
                <a:gd name="connsiteY8" fmla="*/ 549409 h 551501"/>
                <a:gd name="connsiteX9" fmla="*/ 678715 w 1214227"/>
                <a:gd name="connsiteY9" fmla="*/ 335399 h 551501"/>
                <a:gd name="connsiteX10" fmla="*/ 707967 w 1214227"/>
                <a:gd name="connsiteY10" fmla="*/ 208334 h 551501"/>
                <a:gd name="connsiteX11" fmla="*/ 644612 w 1214227"/>
                <a:gd name="connsiteY11" fmla="*/ 16372 h 551501"/>
                <a:gd name="connsiteX0" fmla="*/ 5448 w 575063"/>
                <a:gd name="connsiteY0" fmla="*/ 16372 h 405810"/>
                <a:gd name="connsiteX1" fmla="*/ 226904 w 575063"/>
                <a:gd name="connsiteY1" fmla="*/ 33041 h 405810"/>
                <a:gd name="connsiteX2" fmla="*/ 127304 w 575063"/>
                <a:gd name="connsiteY2" fmla="*/ 215024 h 405810"/>
                <a:gd name="connsiteX3" fmla="*/ 121453 w 575063"/>
                <a:gd name="connsiteY3" fmla="*/ 348776 h 405810"/>
                <a:gd name="connsiteX4" fmla="*/ 542641 w 575063"/>
                <a:gd name="connsiteY4" fmla="*/ 322020 h 405810"/>
                <a:gd name="connsiteX5" fmla="*/ 513390 w 575063"/>
                <a:gd name="connsiteY5" fmla="*/ 368837 h 405810"/>
                <a:gd name="connsiteX6" fmla="*/ 127302 w 575063"/>
                <a:gd name="connsiteY6" fmla="*/ 402278 h 405810"/>
                <a:gd name="connsiteX7" fmla="*/ 39816 w 575063"/>
                <a:gd name="connsiteY7" fmla="*/ 396961 h 405810"/>
                <a:gd name="connsiteX8" fmla="*/ 22001 w 575063"/>
                <a:gd name="connsiteY8" fmla="*/ 382216 h 405810"/>
                <a:gd name="connsiteX9" fmla="*/ 39551 w 575063"/>
                <a:gd name="connsiteY9" fmla="*/ 335399 h 405810"/>
                <a:gd name="connsiteX10" fmla="*/ 68803 w 575063"/>
                <a:gd name="connsiteY10" fmla="*/ 208334 h 405810"/>
                <a:gd name="connsiteX11" fmla="*/ 5448 w 575063"/>
                <a:gd name="connsiteY11" fmla="*/ 16372 h 40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5063" h="405810">
                  <a:moveTo>
                    <a:pt x="5448" y="16372"/>
                  </a:moveTo>
                  <a:cubicBezTo>
                    <a:pt x="31798" y="-12843"/>
                    <a:pt x="211426" y="-296"/>
                    <a:pt x="226904" y="33041"/>
                  </a:cubicBezTo>
                  <a:cubicBezTo>
                    <a:pt x="248188" y="57233"/>
                    <a:pt x="153610" y="184465"/>
                    <a:pt x="127304" y="215024"/>
                  </a:cubicBezTo>
                  <a:cubicBezTo>
                    <a:pt x="130203" y="255386"/>
                    <a:pt x="101952" y="294160"/>
                    <a:pt x="121453" y="348776"/>
                  </a:cubicBezTo>
                  <a:cubicBezTo>
                    <a:pt x="187751" y="369953"/>
                    <a:pt x="562141" y="300842"/>
                    <a:pt x="542641" y="322020"/>
                  </a:cubicBezTo>
                  <a:cubicBezTo>
                    <a:pt x="595289" y="320905"/>
                    <a:pt x="582613" y="355461"/>
                    <a:pt x="513390" y="368837"/>
                  </a:cubicBezTo>
                  <a:cubicBezTo>
                    <a:pt x="444167" y="382213"/>
                    <a:pt x="191606" y="393132"/>
                    <a:pt x="127302" y="402278"/>
                  </a:cubicBezTo>
                  <a:cubicBezTo>
                    <a:pt x="62998" y="411424"/>
                    <a:pt x="57366" y="400305"/>
                    <a:pt x="39816" y="396961"/>
                  </a:cubicBezTo>
                  <a:cubicBezTo>
                    <a:pt x="22266" y="393617"/>
                    <a:pt x="32770" y="403622"/>
                    <a:pt x="22001" y="382216"/>
                  </a:cubicBezTo>
                  <a:cubicBezTo>
                    <a:pt x="11232" y="360810"/>
                    <a:pt x="-14072" y="338744"/>
                    <a:pt x="39551" y="335399"/>
                  </a:cubicBezTo>
                  <a:cubicBezTo>
                    <a:pt x="52225" y="285240"/>
                    <a:pt x="63762" y="250359"/>
                    <a:pt x="68803" y="208334"/>
                  </a:cubicBezTo>
                  <a:cubicBezTo>
                    <a:pt x="56250" y="144903"/>
                    <a:pt x="-20902" y="45587"/>
                    <a:pt x="5448" y="16372"/>
                  </a:cubicBezTo>
                  <a:close/>
                </a:path>
              </a:pathLst>
            </a:custGeom>
            <a:solidFill>
              <a:srgbClr val="EF4023">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8" name="Group 177">
              <a:extLst>
                <a:ext uri="{FF2B5EF4-FFF2-40B4-BE49-F238E27FC236}">
                  <a16:creationId xmlns:a16="http://schemas.microsoft.com/office/drawing/2014/main" id="{36F6B31B-63D2-4576-A260-8254B4EE790A}"/>
                </a:ext>
              </a:extLst>
            </p:cNvPr>
            <p:cNvGrpSpPr/>
            <p:nvPr/>
          </p:nvGrpSpPr>
          <p:grpSpPr>
            <a:xfrm>
              <a:off x="3302671" y="2964597"/>
              <a:ext cx="1680190" cy="796592"/>
              <a:chOff x="3392451" y="3360550"/>
              <a:chExt cx="1680190" cy="796592"/>
            </a:xfrm>
          </p:grpSpPr>
          <p:sp>
            <p:nvSpPr>
              <p:cNvPr id="289" name="Rectangle 288">
                <a:extLst>
                  <a:ext uri="{FF2B5EF4-FFF2-40B4-BE49-F238E27FC236}">
                    <a16:creationId xmlns:a16="http://schemas.microsoft.com/office/drawing/2014/main" id="{D6E86D76-BC2E-4B21-B4A5-BB8924148AEE}"/>
                  </a:ext>
                </a:extLst>
              </p:cNvPr>
              <p:cNvSpPr/>
              <p:nvPr/>
            </p:nvSpPr>
            <p:spPr>
              <a:xfrm>
                <a:off x="3436374" y="3360550"/>
                <a:ext cx="1600200" cy="686930"/>
              </a:xfrm>
              <a:prstGeom prst="rect">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a:extLst>
                  <a:ext uri="{FF2B5EF4-FFF2-40B4-BE49-F238E27FC236}">
                    <a16:creationId xmlns:a16="http://schemas.microsoft.com/office/drawing/2014/main" id="{E1D042D0-8FF9-452C-A2E2-065E22AB56EC}"/>
                  </a:ext>
                </a:extLst>
              </p:cNvPr>
              <p:cNvSpPr/>
              <p:nvPr/>
            </p:nvSpPr>
            <p:spPr>
              <a:xfrm>
                <a:off x="3392451" y="4017984"/>
                <a:ext cx="191086" cy="139158"/>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a:extLst>
                  <a:ext uri="{FF2B5EF4-FFF2-40B4-BE49-F238E27FC236}">
                    <a16:creationId xmlns:a16="http://schemas.microsoft.com/office/drawing/2014/main" id="{361EF91B-C440-4977-B862-823319514223}"/>
                  </a:ext>
                </a:extLst>
              </p:cNvPr>
              <p:cNvSpPr/>
              <p:nvPr/>
            </p:nvSpPr>
            <p:spPr>
              <a:xfrm>
                <a:off x="4881555" y="4017984"/>
                <a:ext cx="191086" cy="139158"/>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9" name="Rectangle 178">
              <a:extLst>
                <a:ext uri="{FF2B5EF4-FFF2-40B4-BE49-F238E27FC236}">
                  <a16:creationId xmlns:a16="http://schemas.microsoft.com/office/drawing/2014/main" id="{A491D9D1-200D-4A60-BD9E-0244575B122B}"/>
                </a:ext>
              </a:extLst>
            </p:cNvPr>
            <p:cNvSpPr/>
            <p:nvPr/>
          </p:nvSpPr>
          <p:spPr>
            <a:xfrm>
              <a:off x="2999766" y="3157751"/>
              <a:ext cx="2286000" cy="45720"/>
            </a:xfrm>
            <a:prstGeom prst="rect">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a:extLst>
                <a:ext uri="{FF2B5EF4-FFF2-40B4-BE49-F238E27FC236}">
                  <a16:creationId xmlns:a16="http://schemas.microsoft.com/office/drawing/2014/main" id="{7ED6955E-3632-4BCC-8B21-D3C8FC2E31A0}"/>
                </a:ext>
              </a:extLst>
            </p:cNvPr>
            <p:cNvSpPr/>
            <p:nvPr/>
          </p:nvSpPr>
          <p:spPr>
            <a:xfrm>
              <a:off x="3319806" y="3538746"/>
              <a:ext cx="1645920" cy="27432"/>
            </a:xfrm>
            <a:prstGeom prst="rect">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id="{8431179F-181D-4344-AE95-A1A4D5A26B35}"/>
                </a:ext>
              </a:extLst>
            </p:cNvPr>
            <p:cNvSpPr/>
            <p:nvPr/>
          </p:nvSpPr>
          <p:spPr>
            <a:xfrm>
              <a:off x="3319806" y="3020095"/>
              <a:ext cx="1645920" cy="27432"/>
            </a:xfrm>
            <a:prstGeom prst="rect">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a:extLst>
                <a:ext uri="{FF2B5EF4-FFF2-40B4-BE49-F238E27FC236}">
                  <a16:creationId xmlns:a16="http://schemas.microsoft.com/office/drawing/2014/main" id="{AC173305-82C5-454D-80DC-A2B1EF311F18}"/>
                </a:ext>
              </a:extLst>
            </p:cNvPr>
            <p:cNvSpPr/>
            <p:nvPr/>
          </p:nvSpPr>
          <p:spPr>
            <a:xfrm>
              <a:off x="5149474" y="3134891"/>
              <a:ext cx="91440" cy="91440"/>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572DE500-A403-40D8-BA1D-9A163B189879}"/>
                </a:ext>
              </a:extLst>
            </p:cNvPr>
            <p:cNvSpPr/>
            <p:nvPr/>
          </p:nvSpPr>
          <p:spPr>
            <a:xfrm>
              <a:off x="3039491" y="3134891"/>
              <a:ext cx="91440" cy="91440"/>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lowchart: Extract 183">
              <a:extLst>
                <a:ext uri="{FF2B5EF4-FFF2-40B4-BE49-F238E27FC236}">
                  <a16:creationId xmlns:a16="http://schemas.microsoft.com/office/drawing/2014/main" id="{C33E8EC2-F5A7-4843-A30E-BC5764B5BE74}"/>
                </a:ext>
              </a:extLst>
            </p:cNvPr>
            <p:cNvSpPr/>
            <p:nvPr/>
          </p:nvSpPr>
          <p:spPr>
            <a:xfrm rot="16200000">
              <a:off x="2845795" y="3089750"/>
              <a:ext cx="182880" cy="182880"/>
            </a:xfrm>
            <a:prstGeom prst="flowChartExtract">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lowchart: Extract 184">
              <a:extLst>
                <a:ext uri="{FF2B5EF4-FFF2-40B4-BE49-F238E27FC236}">
                  <a16:creationId xmlns:a16="http://schemas.microsoft.com/office/drawing/2014/main" id="{5E9E7B42-5D7E-4563-A0CA-BC3C5CC9B95B}"/>
                </a:ext>
              </a:extLst>
            </p:cNvPr>
            <p:cNvSpPr/>
            <p:nvPr/>
          </p:nvSpPr>
          <p:spPr>
            <a:xfrm rot="5400000" flipH="1">
              <a:off x="5264713" y="3089749"/>
              <a:ext cx="182880" cy="182880"/>
            </a:xfrm>
            <a:prstGeom prst="flowChartExtract">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6" name="Group 185">
              <a:extLst>
                <a:ext uri="{FF2B5EF4-FFF2-40B4-BE49-F238E27FC236}">
                  <a16:creationId xmlns:a16="http://schemas.microsoft.com/office/drawing/2014/main" id="{C577A783-CF04-4731-AB75-07901FA3FC5E}"/>
                </a:ext>
              </a:extLst>
            </p:cNvPr>
            <p:cNvGrpSpPr/>
            <p:nvPr/>
          </p:nvGrpSpPr>
          <p:grpSpPr>
            <a:xfrm>
              <a:off x="3467860" y="2475753"/>
              <a:ext cx="704622" cy="283281"/>
              <a:chOff x="3467860" y="2630648"/>
              <a:chExt cx="704622" cy="283281"/>
            </a:xfrm>
          </p:grpSpPr>
          <p:sp>
            <p:nvSpPr>
              <p:cNvPr id="249" name="Freeform 154">
                <a:extLst>
                  <a:ext uri="{FF2B5EF4-FFF2-40B4-BE49-F238E27FC236}">
                    <a16:creationId xmlns:a16="http://schemas.microsoft.com/office/drawing/2014/main" id="{449D401A-676C-4BAF-AF33-F445360D3FCD}"/>
                  </a:ext>
                </a:extLst>
              </p:cNvPr>
              <p:cNvSpPr/>
              <p:nvPr/>
            </p:nvSpPr>
            <p:spPr>
              <a:xfrm>
                <a:off x="3467860" y="2630648"/>
                <a:ext cx="704622" cy="283281"/>
              </a:xfrm>
              <a:custGeom>
                <a:avLst/>
                <a:gdLst>
                  <a:gd name="connsiteX0" fmla="*/ 78613 w 784488"/>
                  <a:gd name="connsiteY0" fmla="*/ 123901 h 306365"/>
                  <a:gd name="connsiteX1" fmla="*/ 754888 w 784488"/>
                  <a:gd name="connsiteY1" fmla="*/ 76 h 306365"/>
                  <a:gd name="connsiteX2" fmla="*/ 659638 w 784488"/>
                  <a:gd name="connsiteY2" fmla="*/ 142951 h 306365"/>
                  <a:gd name="connsiteX3" fmla="*/ 621538 w 784488"/>
                  <a:gd name="connsiteY3" fmla="*/ 228676 h 306365"/>
                  <a:gd name="connsiteX4" fmla="*/ 450088 w 784488"/>
                  <a:gd name="connsiteY4" fmla="*/ 219151 h 306365"/>
                  <a:gd name="connsiteX5" fmla="*/ 345313 w 784488"/>
                  <a:gd name="connsiteY5" fmla="*/ 304876 h 306365"/>
                  <a:gd name="connsiteX6" fmla="*/ 88138 w 784488"/>
                  <a:gd name="connsiteY6" fmla="*/ 266776 h 306365"/>
                  <a:gd name="connsiteX7" fmla="*/ 11938 w 784488"/>
                  <a:gd name="connsiteY7" fmla="*/ 181051 h 306365"/>
                  <a:gd name="connsiteX8" fmla="*/ 78613 w 784488"/>
                  <a:gd name="connsiteY8" fmla="*/ 123901 h 306365"/>
                  <a:gd name="connsiteX0" fmla="*/ 77751 w 770901"/>
                  <a:gd name="connsiteY0" fmla="*/ 121522 h 303986"/>
                  <a:gd name="connsiteX1" fmla="*/ 739738 w 770901"/>
                  <a:gd name="connsiteY1" fmla="*/ 78 h 303986"/>
                  <a:gd name="connsiteX2" fmla="*/ 658776 w 770901"/>
                  <a:gd name="connsiteY2" fmla="*/ 140572 h 303986"/>
                  <a:gd name="connsiteX3" fmla="*/ 620676 w 770901"/>
                  <a:gd name="connsiteY3" fmla="*/ 226297 h 303986"/>
                  <a:gd name="connsiteX4" fmla="*/ 449226 w 770901"/>
                  <a:gd name="connsiteY4" fmla="*/ 216772 h 303986"/>
                  <a:gd name="connsiteX5" fmla="*/ 344451 w 770901"/>
                  <a:gd name="connsiteY5" fmla="*/ 302497 h 303986"/>
                  <a:gd name="connsiteX6" fmla="*/ 87276 w 770901"/>
                  <a:gd name="connsiteY6" fmla="*/ 264397 h 303986"/>
                  <a:gd name="connsiteX7" fmla="*/ 11076 w 770901"/>
                  <a:gd name="connsiteY7" fmla="*/ 178672 h 303986"/>
                  <a:gd name="connsiteX8" fmla="*/ 77751 w 770901"/>
                  <a:gd name="connsiteY8" fmla="*/ 121522 h 303986"/>
                  <a:gd name="connsiteX0" fmla="*/ 77751 w 786095"/>
                  <a:gd name="connsiteY0" fmla="*/ 122380 h 304844"/>
                  <a:gd name="connsiteX1" fmla="*/ 739738 w 786095"/>
                  <a:gd name="connsiteY1" fmla="*/ 936 h 304844"/>
                  <a:gd name="connsiteX2" fmla="*/ 718308 w 786095"/>
                  <a:gd name="connsiteY2" fmla="*/ 74755 h 304844"/>
                  <a:gd name="connsiteX3" fmla="*/ 620676 w 786095"/>
                  <a:gd name="connsiteY3" fmla="*/ 227155 h 304844"/>
                  <a:gd name="connsiteX4" fmla="*/ 449226 w 786095"/>
                  <a:gd name="connsiteY4" fmla="*/ 217630 h 304844"/>
                  <a:gd name="connsiteX5" fmla="*/ 344451 w 786095"/>
                  <a:gd name="connsiteY5" fmla="*/ 303355 h 304844"/>
                  <a:gd name="connsiteX6" fmla="*/ 87276 w 786095"/>
                  <a:gd name="connsiteY6" fmla="*/ 265255 h 304844"/>
                  <a:gd name="connsiteX7" fmla="*/ 11076 w 786095"/>
                  <a:gd name="connsiteY7" fmla="*/ 179530 h 304844"/>
                  <a:gd name="connsiteX8" fmla="*/ 77751 w 786095"/>
                  <a:gd name="connsiteY8" fmla="*/ 122380 h 304844"/>
                  <a:gd name="connsiteX0" fmla="*/ 77751 w 783240"/>
                  <a:gd name="connsiteY0" fmla="*/ 122341 h 304805"/>
                  <a:gd name="connsiteX1" fmla="*/ 739738 w 783240"/>
                  <a:gd name="connsiteY1" fmla="*/ 897 h 304805"/>
                  <a:gd name="connsiteX2" fmla="*/ 718308 w 783240"/>
                  <a:gd name="connsiteY2" fmla="*/ 74716 h 304805"/>
                  <a:gd name="connsiteX3" fmla="*/ 620676 w 783240"/>
                  <a:gd name="connsiteY3" fmla="*/ 227116 h 304805"/>
                  <a:gd name="connsiteX4" fmla="*/ 449226 w 783240"/>
                  <a:gd name="connsiteY4" fmla="*/ 217591 h 304805"/>
                  <a:gd name="connsiteX5" fmla="*/ 344451 w 783240"/>
                  <a:gd name="connsiteY5" fmla="*/ 303316 h 304805"/>
                  <a:gd name="connsiteX6" fmla="*/ 87276 w 783240"/>
                  <a:gd name="connsiteY6" fmla="*/ 265216 h 304805"/>
                  <a:gd name="connsiteX7" fmla="*/ 11076 w 783240"/>
                  <a:gd name="connsiteY7" fmla="*/ 179491 h 304805"/>
                  <a:gd name="connsiteX8" fmla="*/ 77751 w 783240"/>
                  <a:gd name="connsiteY8" fmla="*/ 122341 h 304805"/>
                  <a:gd name="connsiteX0" fmla="*/ 77751 w 783391"/>
                  <a:gd name="connsiteY0" fmla="*/ 122190 h 304654"/>
                  <a:gd name="connsiteX1" fmla="*/ 739738 w 783391"/>
                  <a:gd name="connsiteY1" fmla="*/ 746 h 304654"/>
                  <a:gd name="connsiteX2" fmla="*/ 718308 w 783391"/>
                  <a:gd name="connsiteY2" fmla="*/ 74565 h 304654"/>
                  <a:gd name="connsiteX3" fmla="*/ 701640 w 783391"/>
                  <a:gd name="connsiteY3" fmla="*/ 146002 h 304654"/>
                  <a:gd name="connsiteX4" fmla="*/ 620676 w 783391"/>
                  <a:gd name="connsiteY4" fmla="*/ 226965 h 304654"/>
                  <a:gd name="connsiteX5" fmla="*/ 449226 w 783391"/>
                  <a:gd name="connsiteY5" fmla="*/ 217440 h 304654"/>
                  <a:gd name="connsiteX6" fmla="*/ 344451 w 783391"/>
                  <a:gd name="connsiteY6" fmla="*/ 303165 h 304654"/>
                  <a:gd name="connsiteX7" fmla="*/ 87276 w 783391"/>
                  <a:gd name="connsiteY7" fmla="*/ 265065 h 304654"/>
                  <a:gd name="connsiteX8" fmla="*/ 11076 w 783391"/>
                  <a:gd name="connsiteY8" fmla="*/ 179340 h 304654"/>
                  <a:gd name="connsiteX9" fmla="*/ 77751 w 783391"/>
                  <a:gd name="connsiteY9" fmla="*/ 122190 h 304654"/>
                  <a:gd name="connsiteX0" fmla="*/ 77751 w 783391"/>
                  <a:gd name="connsiteY0" fmla="*/ 122190 h 304654"/>
                  <a:gd name="connsiteX1" fmla="*/ 739738 w 783391"/>
                  <a:gd name="connsiteY1" fmla="*/ 746 h 304654"/>
                  <a:gd name="connsiteX2" fmla="*/ 718308 w 783391"/>
                  <a:gd name="connsiteY2" fmla="*/ 74565 h 304654"/>
                  <a:gd name="connsiteX3" fmla="*/ 701640 w 783391"/>
                  <a:gd name="connsiteY3" fmla="*/ 146002 h 304654"/>
                  <a:gd name="connsiteX4" fmla="*/ 663540 w 783391"/>
                  <a:gd name="connsiteY4" fmla="*/ 181719 h 304654"/>
                  <a:gd name="connsiteX5" fmla="*/ 620676 w 783391"/>
                  <a:gd name="connsiteY5" fmla="*/ 226965 h 304654"/>
                  <a:gd name="connsiteX6" fmla="*/ 449226 w 783391"/>
                  <a:gd name="connsiteY6" fmla="*/ 217440 h 304654"/>
                  <a:gd name="connsiteX7" fmla="*/ 344451 w 783391"/>
                  <a:gd name="connsiteY7" fmla="*/ 303165 h 304654"/>
                  <a:gd name="connsiteX8" fmla="*/ 87276 w 783391"/>
                  <a:gd name="connsiteY8" fmla="*/ 265065 h 304654"/>
                  <a:gd name="connsiteX9" fmla="*/ 11076 w 783391"/>
                  <a:gd name="connsiteY9" fmla="*/ 179340 h 304654"/>
                  <a:gd name="connsiteX10" fmla="*/ 77751 w 783391"/>
                  <a:gd name="connsiteY10" fmla="*/ 122190 h 304654"/>
                  <a:gd name="connsiteX0" fmla="*/ 77751 w 783391"/>
                  <a:gd name="connsiteY0" fmla="*/ 122190 h 304654"/>
                  <a:gd name="connsiteX1" fmla="*/ 739738 w 783391"/>
                  <a:gd name="connsiteY1" fmla="*/ 746 h 304654"/>
                  <a:gd name="connsiteX2" fmla="*/ 718308 w 783391"/>
                  <a:gd name="connsiteY2" fmla="*/ 74565 h 304654"/>
                  <a:gd name="connsiteX3" fmla="*/ 701640 w 783391"/>
                  <a:gd name="connsiteY3" fmla="*/ 146002 h 304654"/>
                  <a:gd name="connsiteX4" fmla="*/ 663540 w 783391"/>
                  <a:gd name="connsiteY4" fmla="*/ 181719 h 304654"/>
                  <a:gd name="connsiteX5" fmla="*/ 632582 w 783391"/>
                  <a:gd name="connsiteY5" fmla="*/ 222202 h 304654"/>
                  <a:gd name="connsiteX6" fmla="*/ 449226 w 783391"/>
                  <a:gd name="connsiteY6" fmla="*/ 217440 h 304654"/>
                  <a:gd name="connsiteX7" fmla="*/ 344451 w 783391"/>
                  <a:gd name="connsiteY7" fmla="*/ 303165 h 304654"/>
                  <a:gd name="connsiteX8" fmla="*/ 87276 w 783391"/>
                  <a:gd name="connsiteY8" fmla="*/ 265065 h 304654"/>
                  <a:gd name="connsiteX9" fmla="*/ 11076 w 783391"/>
                  <a:gd name="connsiteY9" fmla="*/ 179340 h 304654"/>
                  <a:gd name="connsiteX10" fmla="*/ 77751 w 783391"/>
                  <a:gd name="connsiteY10" fmla="*/ 122190 h 304654"/>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22202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22202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22202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12677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4963 w 783391"/>
                  <a:gd name="connsiteY5" fmla="*/ 215059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15913 w 783391"/>
                  <a:gd name="connsiteY5" fmla="*/ 234109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15913 w 783391"/>
                  <a:gd name="connsiteY5" fmla="*/ 234109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13532 w 783391"/>
                  <a:gd name="connsiteY5" fmla="*/ 229346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169"/>
                  <a:gd name="connsiteX1" fmla="*/ 739738 w 783391"/>
                  <a:gd name="connsiteY1" fmla="*/ 746 h 303169"/>
                  <a:gd name="connsiteX2" fmla="*/ 718308 w 783391"/>
                  <a:gd name="connsiteY2" fmla="*/ 74565 h 303169"/>
                  <a:gd name="connsiteX3" fmla="*/ 689734 w 783391"/>
                  <a:gd name="connsiteY3" fmla="*/ 124571 h 303169"/>
                  <a:gd name="connsiteX4" fmla="*/ 663540 w 783391"/>
                  <a:gd name="connsiteY4" fmla="*/ 181719 h 303169"/>
                  <a:gd name="connsiteX5" fmla="*/ 613532 w 783391"/>
                  <a:gd name="connsiteY5" fmla="*/ 229346 h 303169"/>
                  <a:gd name="connsiteX6" fmla="*/ 527807 w 783391"/>
                  <a:gd name="connsiteY6" fmla="*/ 267446 h 303169"/>
                  <a:gd name="connsiteX7" fmla="*/ 344451 w 783391"/>
                  <a:gd name="connsiteY7" fmla="*/ 303165 h 303169"/>
                  <a:gd name="connsiteX8" fmla="*/ 87276 w 783391"/>
                  <a:gd name="connsiteY8" fmla="*/ 265065 h 303169"/>
                  <a:gd name="connsiteX9" fmla="*/ 11076 w 783391"/>
                  <a:gd name="connsiteY9" fmla="*/ 179340 h 303169"/>
                  <a:gd name="connsiteX10" fmla="*/ 77751 w 783391"/>
                  <a:gd name="connsiteY10" fmla="*/ 122190 h 303169"/>
                  <a:gd name="connsiteX0" fmla="*/ 77751 w 783391"/>
                  <a:gd name="connsiteY0" fmla="*/ 122190 h 303169"/>
                  <a:gd name="connsiteX1" fmla="*/ 739738 w 783391"/>
                  <a:gd name="connsiteY1" fmla="*/ 746 h 303169"/>
                  <a:gd name="connsiteX2" fmla="*/ 718308 w 783391"/>
                  <a:gd name="connsiteY2" fmla="*/ 74565 h 303169"/>
                  <a:gd name="connsiteX3" fmla="*/ 689734 w 783391"/>
                  <a:gd name="connsiteY3" fmla="*/ 124571 h 303169"/>
                  <a:gd name="connsiteX4" fmla="*/ 663540 w 783391"/>
                  <a:gd name="connsiteY4" fmla="*/ 181719 h 303169"/>
                  <a:gd name="connsiteX5" fmla="*/ 613532 w 783391"/>
                  <a:gd name="connsiteY5" fmla="*/ 229346 h 303169"/>
                  <a:gd name="connsiteX6" fmla="*/ 527807 w 783391"/>
                  <a:gd name="connsiteY6" fmla="*/ 267446 h 303169"/>
                  <a:gd name="connsiteX7" fmla="*/ 318258 w 783391"/>
                  <a:gd name="connsiteY7" fmla="*/ 303165 h 303169"/>
                  <a:gd name="connsiteX8" fmla="*/ 87276 w 783391"/>
                  <a:gd name="connsiteY8" fmla="*/ 265065 h 303169"/>
                  <a:gd name="connsiteX9" fmla="*/ 11076 w 783391"/>
                  <a:gd name="connsiteY9" fmla="*/ 179340 h 303169"/>
                  <a:gd name="connsiteX10" fmla="*/ 77751 w 783391"/>
                  <a:gd name="connsiteY10" fmla="*/ 122190 h 303169"/>
                  <a:gd name="connsiteX0" fmla="*/ 76829 w 782469"/>
                  <a:gd name="connsiteY0" fmla="*/ 122190 h 303267"/>
                  <a:gd name="connsiteX1" fmla="*/ 738816 w 782469"/>
                  <a:gd name="connsiteY1" fmla="*/ 746 h 303267"/>
                  <a:gd name="connsiteX2" fmla="*/ 717386 w 782469"/>
                  <a:gd name="connsiteY2" fmla="*/ 74565 h 303267"/>
                  <a:gd name="connsiteX3" fmla="*/ 688812 w 782469"/>
                  <a:gd name="connsiteY3" fmla="*/ 124571 h 303267"/>
                  <a:gd name="connsiteX4" fmla="*/ 662618 w 782469"/>
                  <a:gd name="connsiteY4" fmla="*/ 181719 h 303267"/>
                  <a:gd name="connsiteX5" fmla="*/ 612610 w 782469"/>
                  <a:gd name="connsiteY5" fmla="*/ 229346 h 303267"/>
                  <a:gd name="connsiteX6" fmla="*/ 526885 w 782469"/>
                  <a:gd name="connsiteY6" fmla="*/ 267446 h 303267"/>
                  <a:gd name="connsiteX7" fmla="*/ 317336 w 782469"/>
                  <a:gd name="connsiteY7" fmla="*/ 303165 h 303267"/>
                  <a:gd name="connsiteX8" fmla="*/ 43491 w 782469"/>
                  <a:gd name="connsiteY8" fmla="*/ 274590 h 303267"/>
                  <a:gd name="connsiteX9" fmla="*/ 10154 w 782469"/>
                  <a:gd name="connsiteY9" fmla="*/ 179340 h 303267"/>
                  <a:gd name="connsiteX10" fmla="*/ 76829 w 782469"/>
                  <a:gd name="connsiteY10" fmla="*/ 122190 h 303267"/>
                  <a:gd name="connsiteX0" fmla="*/ 87264 w 792904"/>
                  <a:gd name="connsiteY0" fmla="*/ 122190 h 303378"/>
                  <a:gd name="connsiteX1" fmla="*/ 749251 w 792904"/>
                  <a:gd name="connsiteY1" fmla="*/ 746 h 303378"/>
                  <a:gd name="connsiteX2" fmla="*/ 727821 w 792904"/>
                  <a:gd name="connsiteY2" fmla="*/ 74565 h 303378"/>
                  <a:gd name="connsiteX3" fmla="*/ 699247 w 792904"/>
                  <a:gd name="connsiteY3" fmla="*/ 124571 h 303378"/>
                  <a:gd name="connsiteX4" fmla="*/ 673053 w 792904"/>
                  <a:gd name="connsiteY4" fmla="*/ 181719 h 303378"/>
                  <a:gd name="connsiteX5" fmla="*/ 623045 w 792904"/>
                  <a:gd name="connsiteY5" fmla="*/ 229346 h 303378"/>
                  <a:gd name="connsiteX6" fmla="*/ 537320 w 792904"/>
                  <a:gd name="connsiteY6" fmla="*/ 267446 h 303378"/>
                  <a:gd name="connsiteX7" fmla="*/ 327771 w 792904"/>
                  <a:gd name="connsiteY7" fmla="*/ 303165 h 303378"/>
                  <a:gd name="connsiteX8" fmla="*/ 30114 w 792904"/>
                  <a:gd name="connsiteY8" fmla="*/ 276972 h 303378"/>
                  <a:gd name="connsiteX9" fmla="*/ 20589 w 792904"/>
                  <a:gd name="connsiteY9" fmla="*/ 179340 h 303378"/>
                  <a:gd name="connsiteX10" fmla="*/ 87264 w 792904"/>
                  <a:gd name="connsiteY10" fmla="*/ 122190 h 303378"/>
                  <a:gd name="connsiteX0" fmla="*/ 89482 w 795122"/>
                  <a:gd name="connsiteY0" fmla="*/ 122190 h 303378"/>
                  <a:gd name="connsiteX1" fmla="*/ 751469 w 795122"/>
                  <a:gd name="connsiteY1" fmla="*/ 746 h 303378"/>
                  <a:gd name="connsiteX2" fmla="*/ 730039 w 795122"/>
                  <a:gd name="connsiteY2" fmla="*/ 74565 h 303378"/>
                  <a:gd name="connsiteX3" fmla="*/ 701465 w 795122"/>
                  <a:gd name="connsiteY3" fmla="*/ 124571 h 303378"/>
                  <a:gd name="connsiteX4" fmla="*/ 675271 w 795122"/>
                  <a:gd name="connsiteY4" fmla="*/ 181719 h 303378"/>
                  <a:gd name="connsiteX5" fmla="*/ 625263 w 795122"/>
                  <a:gd name="connsiteY5" fmla="*/ 229346 h 303378"/>
                  <a:gd name="connsiteX6" fmla="*/ 539538 w 795122"/>
                  <a:gd name="connsiteY6" fmla="*/ 267446 h 303378"/>
                  <a:gd name="connsiteX7" fmla="*/ 329989 w 795122"/>
                  <a:gd name="connsiteY7" fmla="*/ 303165 h 303378"/>
                  <a:gd name="connsiteX8" fmla="*/ 32332 w 795122"/>
                  <a:gd name="connsiteY8" fmla="*/ 276972 h 303378"/>
                  <a:gd name="connsiteX9" fmla="*/ 22807 w 795122"/>
                  <a:gd name="connsiteY9" fmla="*/ 179340 h 303378"/>
                  <a:gd name="connsiteX10" fmla="*/ 89482 w 795122"/>
                  <a:gd name="connsiteY10" fmla="*/ 122190 h 303378"/>
                  <a:gd name="connsiteX0" fmla="*/ 89482 w 795122"/>
                  <a:gd name="connsiteY0" fmla="*/ 122190 h 303378"/>
                  <a:gd name="connsiteX1" fmla="*/ 751469 w 795122"/>
                  <a:gd name="connsiteY1" fmla="*/ 746 h 303378"/>
                  <a:gd name="connsiteX2" fmla="*/ 730039 w 795122"/>
                  <a:gd name="connsiteY2" fmla="*/ 74565 h 303378"/>
                  <a:gd name="connsiteX3" fmla="*/ 701465 w 795122"/>
                  <a:gd name="connsiteY3" fmla="*/ 124571 h 303378"/>
                  <a:gd name="connsiteX4" fmla="*/ 675271 w 795122"/>
                  <a:gd name="connsiteY4" fmla="*/ 181719 h 303378"/>
                  <a:gd name="connsiteX5" fmla="*/ 625263 w 795122"/>
                  <a:gd name="connsiteY5" fmla="*/ 229346 h 303378"/>
                  <a:gd name="connsiteX6" fmla="*/ 539538 w 795122"/>
                  <a:gd name="connsiteY6" fmla="*/ 267446 h 303378"/>
                  <a:gd name="connsiteX7" fmla="*/ 329989 w 795122"/>
                  <a:gd name="connsiteY7" fmla="*/ 303165 h 303378"/>
                  <a:gd name="connsiteX8" fmla="*/ 32332 w 795122"/>
                  <a:gd name="connsiteY8" fmla="*/ 276972 h 303378"/>
                  <a:gd name="connsiteX9" fmla="*/ 22807 w 795122"/>
                  <a:gd name="connsiteY9" fmla="*/ 179340 h 303378"/>
                  <a:gd name="connsiteX10" fmla="*/ 89482 w 795122"/>
                  <a:gd name="connsiteY10" fmla="*/ 122190 h 303378"/>
                  <a:gd name="connsiteX0" fmla="*/ 93762 w 799402"/>
                  <a:gd name="connsiteY0" fmla="*/ 122190 h 303378"/>
                  <a:gd name="connsiteX1" fmla="*/ 755749 w 799402"/>
                  <a:gd name="connsiteY1" fmla="*/ 746 h 303378"/>
                  <a:gd name="connsiteX2" fmla="*/ 734319 w 799402"/>
                  <a:gd name="connsiteY2" fmla="*/ 74565 h 303378"/>
                  <a:gd name="connsiteX3" fmla="*/ 705745 w 799402"/>
                  <a:gd name="connsiteY3" fmla="*/ 124571 h 303378"/>
                  <a:gd name="connsiteX4" fmla="*/ 679551 w 799402"/>
                  <a:gd name="connsiteY4" fmla="*/ 181719 h 303378"/>
                  <a:gd name="connsiteX5" fmla="*/ 629543 w 799402"/>
                  <a:gd name="connsiteY5" fmla="*/ 229346 h 303378"/>
                  <a:gd name="connsiteX6" fmla="*/ 543818 w 799402"/>
                  <a:gd name="connsiteY6" fmla="*/ 267446 h 303378"/>
                  <a:gd name="connsiteX7" fmla="*/ 334269 w 799402"/>
                  <a:gd name="connsiteY7" fmla="*/ 303165 h 303378"/>
                  <a:gd name="connsiteX8" fmla="*/ 36612 w 799402"/>
                  <a:gd name="connsiteY8" fmla="*/ 276972 h 303378"/>
                  <a:gd name="connsiteX9" fmla="*/ 17562 w 799402"/>
                  <a:gd name="connsiteY9" fmla="*/ 174577 h 303378"/>
                  <a:gd name="connsiteX10" fmla="*/ 93762 w 799402"/>
                  <a:gd name="connsiteY10" fmla="*/ 122190 h 303378"/>
                  <a:gd name="connsiteX0" fmla="*/ 91172 w 796812"/>
                  <a:gd name="connsiteY0" fmla="*/ 122190 h 303378"/>
                  <a:gd name="connsiteX1" fmla="*/ 753159 w 796812"/>
                  <a:gd name="connsiteY1" fmla="*/ 746 h 303378"/>
                  <a:gd name="connsiteX2" fmla="*/ 731729 w 796812"/>
                  <a:gd name="connsiteY2" fmla="*/ 74565 h 303378"/>
                  <a:gd name="connsiteX3" fmla="*/ 703155 w 796812"/>
                  <a:gd name="connsiteY3" fmla="*/ 124571 h 303378"/>
                  <a:gd name="connsiteX4" fmla="*/ 676961 w 796812"/>
                  <a:gd name="connsiteY4" fmla="*/ 181719 h 303378"/>
                  <a:gd name="connsiteX5" fmla="*/ 626953 w 796812"/>
                  <a:gd name="connsiteY5" fmla="*/ 229346 h 303378"/>
                  <a:gd name="connsiteX6" fmla="*/ 541228 w 796812"/>
                  <a:gd name="connsiteY6" fmla="*/ 267446 h 303378"/>
                  <a:gd name="connsiteX7" fmla="*/ 331679 w 796812"/>
                  <a:gd name="connsiteY7" fmla="*/ 303165 h 303378"/>
                  <a:gd name="connsiteX8" fmla="*/ 34022 w 796812"/>
                  <a:gd name="connsiteY8" fmla="*/ 276972 h 303378"/>
                  <a:gd name="connsiteX9" fmla="*/ 14972 w 796812"/>
                  <a:gd name="connsiteY9" fmla="*/ 174577 h 303378"/>
                  <a:gd name="connsiteX10" fmla="*/ 91172 w 796812"/>
                  <a:gd name="connsiteY10" fmla="*/ 122190 h 303378"/>
                  <a:gd name="connsiteX0" fmla="*/ 91172 w 796812"/>
                  <a:gd name="connsiteY0" fmla="*/ 122190 h 303378"/>
                  <a:gd name="connsiteX1" fmla="*/ 753159 w 796812"/>
                  <a:gd name="connsiteY1" fmla="*/ 746 h 303378"/>
                  <a:gd name="connsiteX2" fmla="*/ 731729 w 796812"/>
                  <a:gd name="connsiteY2" fmla="*/ 74565 h 303378"/>
                  <a:gd name="connsiteX3" fmla="*/ 703155 w 796812"/>
                  <a:gd name="connsiteY3" fmla="*/ 124571 h 303378"/>
                  <a:gd name="connsiteX4" fmla="*/ 676961 w 796812"/>
                  <a:gd name="connsiteY4" fmla="*/ 181719 h 303378"/>
                  <a:gd name="connsiteX5" fmla="*/ 626953 w 796812"/>
                  <a:gd name="connsiteY5" fmla="*/ 229346 h 303378"/>
                  <a:gd name="connsiteX6" fmla="*/ 541228 w 796812"/>
                  <a:gd name="connsiteY6" fmla="*/ 267446 h 303378"/>
                  <a:gd name="connsiteX7" fmla="*/ 331679 w 796812"/>
                  <a:gd name="connsiteY7" fmla="*/ 303165 h 303378"/>
                  <a:gd name="connsiteX8" fmla="*/ 34022 w 796812"/>
                  <a:gd name="connsiteY8" fmla="*/ 276972 h 303378"/>
                  <a:gd name="connsiteX9" fmla="*/ 14972 w 796812"/>
                  <a:gd name="connsiteY9" fmla="*/ 174577 h 303378"/>
                  <a:gd name="connsiteX10" fmla="*/ 91172 w 796812"/>
                  <a:gd name="connsiteY10" fmla="*/ 122190 h 303378"/>
                  <a:gd name="connsiteX0" fmla="*/ 91172 w 796812"/>
                  <a:gd name="connsiteY0" fmla="*/ 122190 h 287808"/>
                  <a:gd name="connsiteX1" fmla="*/ 753159 w 796812"/>
                  <a:gd name="connsiteY1" fmla="*/ 746 h 287808"/>
                  <a:gd name="connsiteX2" fmla="*/ 731729 w 796812"/>
                  <a:gd name="connsiteY2" fmla="*/ 74565 h 287808"/>
                  <a:gd name="connsiteX3" fmla="*/ 703155 w 796812"/>
                  <a:gd name="connsiteY3" fmla="*/ 124571 h 287808"/>
                  <a:gd name="connsiteX4" fmla="*/ 676961 w 796812"/>
                  <a:gd name="connsiteY4" fmla="*/ 181719 h 287808"/>
                  <a:gd name="connsiteX5" fmla="*/ 626953 w 796812"/>
                  <a:gd name="connsiteY5" fmla="*/ 229346 h 287808"/>
                  <a:gd name="connsiteX6" fmla="*/ 541228 w 796812"/>
                  <a:gd name="connsiteY6" fmla="*/ 267446 h 287808"/>
                  <a:gd name="connsiteX7" fmla="*/ 317908 w 796812"/>
                  <a:gd name="connsiteY7" fmla="*/ 281131 h 287808"/>
                  <a:gd name="connsiteX8" fmla="*/ 34022 w 796812"/>
                  <a:gd name="connsiteY8" fmla="*/ 276972 h 287808"/>
                  <a:gd name="connsiteX9" fmla="*/ 14972 w 796812"/>
                  <a:gd name="connsiteY9" fmla="*/ 174577 h 287808"/>
                  <a:gd name="connsiteX10" fmla="*/ 91172 w 796812"/>
                  <a:gd name="connsiteY10" fmla="*/ 122190 h 287808"/>
                  <a:gd name="connsiteX0" fmla="*/ 91172 w 796812"/>
                  <a:gd name="connsiteY0" fmla="*/ 122190 h 287808"/>
                  <a:gd name="connsiteX1" fmla="*/ 753159 w 796812"/>
                  <a:gd name="connsiteY1" fmla="*/ 746 h 287808"/>
                  <a:gd name="connsiteX2" fmla="*/ 731729 w 796812"/>
                  <a:gd name="connsiteY2" fmla="*/ 74565 h 287808"/>
                  <a:gd name="connsiteX3" fmla="*/ 703155 w 796812"/>
                  <a:gd name="connsiteY3" fmla="*/ 124571 h 287808"/>
                  <a:gd name="connsiteX4" fmla="*/ 676961 w 796812"/>
                  <a:gd name="connsiteY4" fmla="*/ 181719 h 287808"/>
                  <a:gd name="connsiteX5" fmla="*/ 626953 w 796812"/>
                  <a:gd name="connsiteY5" fmla="*/ 229346 h 287808"/>
                  <a:gd name="connsiteX6" fmla="*/ 541228 w 796812"/>
                  <a:gd name="connsiteY6" fmla="*/ 267446 h 287808"/>
                  <a:gd name="connsiteX7" fmla="*/ 317908 w 796812"/>
                  <a:gd name="connsiteY7" fmla="*/ 281131 h 287808"/>
                  <a:gd name="connsiteX8" fmla="*/ 34022 w 796812"/>
                  <a:gd name="connsiteY8" fmla="*/ 276972 h 287808"/>
                  <a:gd name="connsiteX9" fmla="*/ 14972 w 796812"/>
                  <a:gd name="connsiteY9" fmla="*/ 174577 h 287808"/>
                  <a:gd name="connsiteX10" fmla="*/ 91172 w 796812"/>
                  <a:gd name="connsiteY10" fmla="*/ 122190 h 287808"/>
                  <a:gd name="connsiteX0" fmla="*/ 91172 w 796812"/>
                  <a:gd name="connsiteY0" fmla="*/ 122190 h 288355"/>
                  <a:gd name="connsiteX1" fmla="*/ 753159 w 796812"/>
                  <a:gd name="connsiteY1" fmla="*/ 746 h 288355"/>
                  <a:gd name="connsiteX2" fmla="*/ 731729 w 796812"/>
                  <a:gd name="connsiteY2" fmla="*/ 74565 h 288355"/>
                  <a:gd name="connsiteX3" fmla="*/ 703155 w 796812"/>
                  <a:gd name="connsiteY3" fmla="*/ 124571 h 288355"/>
                  <a:gd name="connsiteX4" fmla="*/ 676961 w 796812"/>
                  <a:gd name="connsiteY4" fmla="*/ 181719 h 288355"/>
                  <a:gd name="connsiteX5" fmla="*/ 626953 w 796812"/>
                  <a:gd name="connsiteY5" fmla="*/ 229346 h 288355"/>
                  <a:gd name="connsiteX6" fmla="*/ 543982 w 796812"/>
                  <a:gd name="connsiteY6" fmla="*/ 256429 h 288355"/>
                  <a:gd name="connsiteX7" fmla="*/ 317908 w 796812"/>
                  <a:gd name="connsiteY7" fmla="*/ 281131 h 288355"/>
                  <a:gd name="connsiteX8" fmla="*/ 34022 w 796812"/>
                  <a:gd name="connsiteY8" fmla="*/ 276972 h 288355"/>
                  <a:gd name="connsiteX9" fmla="*/ 14972 w 796812"/>
                  <a:gd name="connsiteY9" fmla="*/ 174577 h 288355"/>
                  <a:gd name="connsiteX10" fmla="*/ 91172 w 796812"/>
                  <a:gd name="connsiteY10" fmla="*/ 122190 h 288355"/>
                  <a:gd name="connsiteX0" fmla="*/ 91172 w 796812"/>
                  <a:gd name="connsiteY0" fmla="*/ 122190 h 286565"/>
                  <a:gd name="connsiteX1" fmla="*/ 753159 w 796812"/>
                  <a:gd name="connsiteY1" fmla="*/ 746 h 286565"/>
                  <a:gd name="connsiteX2" fmla="*/ 731729 w 796812"/>
                  <a:gd name="connsiteY2" fmla="*/ 74565 h 286565"/>
                  <a:gd name="connsiteX3" fmla="*/ 703155 w 796812"/>
                  <a:gd name="connsiteY3" fmla="*/ 124571 h 286565"/>
                  <a:gd name="connsiteX4" fmla="*/ 676961 w 796812"/>
                  <a:gd name="connsiteY4" fmla="*/ 181719 h 286565"/>
                  <a:gd name="connsiteX5" fmla="*/ 626953 w 796812"/>
                  <a:gd name="connsiteY5" fmla="*/ 229346 h 286565"/>
                  <a:gd name="connsiteX6" fmla="*/ 543982 w 796812"/>
                  <a:gd name="connsiteY6" fmla="*/ 256429 h 286565"/>
                  <a:gd name="connsiteX7" fmla="*/ 309645 w 796812"/>
                  <a:gd name="connsiteY7" fmla="*/ 275622 h 286565"/>
                  <a:gd name="connsiteX8" fmla="*/ 34022 w 796812"/>
                  <a:gd name="connsiteY8" fmla="*/ 276972 h 286565"/>
                  <a:gd name="connsiteX9" fmla="*/ 14972 w 796812"/>
                  <a:gd name="connsiteY9" fmla="*/ 174577 h 286565"/>
                  <a:gd name="connsiteX10" fmla="*/ 91172 w 796812"/>
                  <a:gd name="connsiteY10" fmla="*/ 122190 h 28656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76961 w 796812"/>
                  <a:gd name="connsiteY4" fmla="*/ 181719 h 286785"/>
                  <a:gd name="connsiteX5" fmla="*/ 626953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76961 w 796812"/>
                  <a:gd name="connsiteY4" fmla="*/ 181719 h 286785"/>
                  <a:gd name="connsiteX5" fmla="*/ 607673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54927 w 796812"/>
                  <a:gd name="connsiteY4" fmla="*/ 187228 h 286785"/>
                  <a:gd name="connsiteX5" fmla="*/ 607673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54927 w 796812"/>
                  <a:gd name="connsiteY4" fmla="*/ 187228 h 286785"/>
                  <a:gd name="connsiteX5" fmla="*/ 563606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38401 w 796812"/>
                  <a:gd name="connsiteY4" fmla="*/ 178965 h 286785"/>
                  <a:gd name="connsiteX5" fmla="*/ 563606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683875 w 796812"/>
                  <a:gd name="connsiteY3" fmla="*/ 113554 h 286785"/>
                  <a:gd name="connsiteX4" fmla="*/ 638401 w 796812"/>
                  <a:gd name="connsiteY4" fmla="*/ 178965 h 286785"/>
                  <a:gd name="connsiteX5" fmla="*/ 563606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2271"/>
                  <a:gd name="connsiteY0" fmla="*/ 122573 h 287168"/>
                  <a:gd name="connsiteX1" fmla="*/ 753159 w 792271"/>
                  <a:gd name="connsiteY1" fmla="*/ 1129 h 287168"/>
                  <a:gd name="connsiteX2" fmla="*/ 715204 w 792271"/>
                  <a:gd name="connsiteY2" fmla="*/ 66686 h 287168"/>
                  <a:gd name="connsiteX3" fmla="*/ 683875 w 792271"/>
                  <a:gd name="connsiteY3" fmla="*/ 113937 h 287168"/>
                  <a:gd name="connsiteX4" fmla="*/ 638401 w 792271"/>
                  <a:gd name="connsiteY4" fmla="*/ 179348 h 287168"/>
                  <a:gd name="connsiteX5" fmla="*/ 563606 w 792271"/>
                  <a:gd name="connsiteY5" fmla="*/ 229729 h 287168"/>
                  <a:gd name="connsiteX6" fmla="*/ 516440 w 792271"/>
                  <a:gd name="connsiteY6" fmla="*/ 251304 h 287168"/>
                  <a:gd name="connsiteX7" fmla="*/ 309645 w 792271"/>
                  <a:gd name="connsiteY7" fmla="*/ 276005 h 287168"/>
                  <a:gd name="connsiteX8" fmla="*/ 34022 w 792271"/>
                  <a:gd name="connsiteY8" fmla="*/ 277355 h 287168"/>
                  <a:gd name="connsiteX9" fmla="*/ 14972 w 792271"/>
                  <a:gd name="connsiteY9" fmla="*/ 174960 h 287168"/>
                  <a:gd name="connsiteX10" fmla="*/ 91172 w 792271"/>
                  <a:gd name="connsiteY10" fmla="*/ 122573 h 287168"/>
                  <a:gd name="connsiteX0" fmla="*/ 91172 w 817379"/>
                  <a:gd name="connsiteY0" fmla="*/ 124976 h 289571"/>
                  <a:gd name="connsiteX1" fmla="*/ 753159 w 817379"/>
                  <a:gd name="connsiteY1" fmla="*/ 3532 h 289571"/>
                  <a:gd name="connsiteX2" fmla="*/ 787478 w 817379"/>
                  <a:gd name="connsiteY2" fmla="*/ 35776 h 289571"/>
                  <a:gd name="connsiteX3" fmla="*/ 715204 w 817379"/>
                  <a:gd name="connsiteY3" fmla="*/ 69089 h 289571"/>
                  <a:gd name="connsiteX4" fmla="*/ 683875 w 817379"/>
                  <a:gd name="connsiteY4" fmla="*/ 116340 h 289571"/>
                  <a:gd name="connsiteX5" fmla="*/ 638401 w 817379"/>
                  <a:gd name="connsiteY5" fmla="*/ 181751 h 289571"/>
                  <a:gd name="connsiteX6" fmla="*/ 563606 w 817379"/>
                  <a:gd name="connsiteY6" fmla="*/ 232132 h 289571"/>
                  <a:gd name="connsiteX7" fmla="*/ 516440 w 817379"/>
                  <a:gd name="connsiteY7" fmla="*/ 253707 h 289571"/>
                  <a:gd name="connsiteX8" fmla="*/ 309645 w 817379"/>
                  <a:gd name="connsiteY8" fmla="*/ 278408 h 289571"/>
                  <a:gd name="connsiteX9" fmla="*/ 34022 w 817379"/>
                  <a:gd name="connsiteY9" fmla="*/ 279758 h 289571"/>
                  <a:gd name="connsiteX10" fmla="*/ 14972 w 817379"/>
                  <a:gd name="connsiteY10" fmla="*/ 177363 h 289571"/>
                  <a:gd name="connsiteX11" fmla="*/ 91172 w 817379"/>
                  <a:gd name="connsiteY11" fmla="*/ 124976 h 289571"/>
                  <a:gd name="connsiteX0" fmla="*/ 91172 w 817379"/>
                  <a:gd name="connsiteY0" fmla="*/ 124976 h 289571"/>
                  <a:gd name="connsiteX1" fmla="*/ 753159 w 817379"/>
                  <a:gd name="connsiteY1" fmla="*/ 3532 h 289571"/>
                  <a:gd name="connsiteX2" fmla="*/ 787478 w 817379"/>
                  <a:gd name="connsiteY2" fmla="*/ 35776 h 289571"/>
                  <a:gd name="connsiteX3" fmla="*/ 715204 w 817379"/>
                  <a:gd name="connsiteY3" fmla="*/ 69089 h 289571"/>
                  <a:gd name="connsiteX4" fmla="*/ 683875 w 817379"/>
                  <a:gd name="connsiteY4" fmla="*/ 116340 h 289571"/>
                  <a:gd name="connsiteX5" fmla="*/ 638401 w 817379"/>
                  <a:gd name="connsiteY5" fmla="*/ 181751 h 289571"/>
                  <a:gd name="connsiteX6" fmla="*/ 563606 w 817379"/>
                  <a:gd name="connsiteY6" fmla="*/ 232132 h 289571"/>
                  <a:gd name="connsiteX7" fmla="*/ 516440 w 817379"/>
                  <a:gd name="connsiteY7" fmla="*/ 253707 h 289571"/>
                  <a:gd name="connsiteX8" fmla="*/ 309645 w 817379"/>
                  <a:gd name="connsiteY8" fmla="*/ 278408 h 289571"/>
                  <a:gd name="connsiteX9" fmla="*/ 34022 w 817379"/>
                  <a:gd name="connsiteY9" fmla="*/ 279758 h 289571"/>
                  <a:gd name="connsiteX10" fmla="*/ 14972 w 817379"/>
                  <a:gd name="connsiteY10" fmla="*/ 177363 h 289571"/>
                  <a:gd name="connsiteX11" fmla="*/ 91172 w 817379"/>
                  <a:gd name="connsiteY11" fmla="*/ 124976 h 289571"/>
                  <a:gd name="connsiteX0" fmla="*/ 91172 w 816123"/>
                  <a:gd name="connsiteY0" fmla="*/ 124319 h 288914"/>
                  <a:gd name="connsiteX1" fmla="*/ 753159 w 816123"/>
                  <a:gd name="connsiteY1" fmla="*/ 2875 h 288914"/>
                  <a:gd name="connsiteX2" fmla="*/ 784724 w 816123"/>
                  <a:gd name="connsiteY2" fmla="*/ 40627 h 288914"/>
                  <a:gd name="connsiteX3" fmla="*/ 715204 w 816123"/>
                  <a:gd name="connsiteY3" fmla="*/ 68432 h 288914"/>
                  <a:gd name="connsiteX4" fmla="*/ 683875 w 816123"/>
                  <a:gd name="connsiteY4" fmla="*/ 115683 h 288914"/>
                  <a:gd name="connsiteX5" fmla="*/ 638401 w 816123"/>
                  <a:gd name="connsiteY5" fmla="*/ 181094 h 288914"/>
                  <a:gd name="connsiteX6" fmla="*/ 563606 w 816123"/>
                  <a:gd name="connsiteY6" fmla="*/ 231475 h 288914"/>
                  <a:gd name="connsiteX7" fmla="*/ 516440 w 816123"/>
                  <a:gd name="connsiteY7" fmla="*/ 253050 h 288914"/>
                  <a:gd name="connsiteX8" fmla="*/ 309645 w 816123"/>
                  <a:gd name="connsiteY8" fmla="*/ 277751 h 288914"/>
                  <a:gd name="connsiteX9" fmla="*/ 34022 w 816123"/>
                  <a:gd name="connsiteY9" fmla="*/ 279101 h 288914"/>
                  <a:gd name="connsiteX10" fmla="*/ 14972 w 816123"/>
                  <a:gd name="connsiteY10" fmla="*/ 176706 h 288914"/>
                  <a:gd name="connsiteX11" fmla="*/ 91172 w 816123"/>
                  <a:gd name="connsiteY11" fmla="*/ 124319 h 288914"/>
                  <a:gd name="connsiteX0" fmla="*/ 91172 w 809173"/>
                  <a:gd name="connsiteY0" fmla="*/ 123540 h 288135"/>
                  <a:gd name="connsiteX1" fmla="*/ 753159 w 809173"/>
                  <a:gd name="connsiteY1" fmla="*/ 2096 h 288135"/>
                  <a:gd name="connsiteX2" fmla="*/ 768199 w 809173"/>
                  <a:gd name="connsiteY2" fmla="*/ 48111 h 288135"/>
                  <a:gd name="connsiteX3" fmla="*/ 715204 w 809173"/>
                  <a:gd name="connsiteY3" fmla="*/ 67653 h 288135"/>
                  <a:gd name="connsiteX4" fmla="*/ 683875 w 809173"/>
                  <a:gd name="connsiteY4" fmla="*/ 114904 h 288135"/>
                  <a:gd name="connsiteX5" fmla="*/ 638401 w 809173"/>
                  <a:gd name="connsiteY5" fmla="*/ 180315 h 288135"/>
                  <a:gd name="connsiteX6" fmla="*/ 563606 w 809173"/>
                  <a:gd name="connsiteY6" fmla="*/ 230696 h 288135"/>
                  <a:gd name="connsiteX7" fmla="*/ 516440 w 809173"/>
                  <a:gd name="connsiteY7" fmla="*/ 252271 h 288135"/>
                  <a:gd name="connsiteX8" fmla="*/ 309645 w 809173"/>
                  <a:gd name="connsiteY8" fmla="*/ 276972 h 288135"/>
                  <a:gd name="connsiteX9" fmla="*/ 34022 w 809173"/>
                  <a:gd name="connsiteY9" fmla="*/ 278322 h 288135"/>
                  <a:gd name="connsiteX10" fmla="*/ 14972 w 809173"/>
                  <a:gd name="connsiteY10" fmla="*/ 175927 h 288135"/>
                  <a:gd name="connsiteX11" fmla="*/ 91172 w 809173"/>
                  <a:gd name="connsiteY11" fmla="*/ 123540 h 288135"/>
                  <a:gd name="connsiteX0" fmla="*/ 72789 w 790790"/>
                  <a:gd name="connsiteY0" fmla="*/ 123540 h 288135"/>
                  <a:gd name="connsiteX1" fmla="*/ 734776 w 790790"/>
                  <a:gd name="connsiteY1" fmla="*/ 2096 h 288135"/>
                  <a:gd name="connsiteX2" fmla="*/ 749816 w 790790"/>
                  <a:gd name="connsiteY2" fmla="*/ 48111 h 288135"/>
                  <a:gd name="connsiteX3" fmla="*/ 696821 w 790790"/>
                  <a:gd name="connsiteY3" fmla="*/ 67653 h 288135"/>
                  <a:gd name="connsiteX4" fmla="*/ 665492 w 790790"/>
                  <a:gd name="connsiteY4" fmla="*/ 114904 h 288135"/>
                  <a:gd name="connsiteX5" fmla="*/ 620018 w 790790"/>
                  <a:gd name="connsiteY5" fmla="*/ 180315 h 288135"/>
                  <a:gd name="connsiteX6" fmla="*/ 545223 w 790790"/>
                  <a:gd name="connsiteY6" fmla="*/ 230696 h 288135"/>
                  <a:gd name="connsiteX7" fmla="*/ 498057 w 790790"/>
                  <a:gd name="connsiteY7" fmla="*/ 252271 h 288135"/>
                  <a:gd name="connsiteX8" fmla="*/ 291262 w 790790"/>
                  <a:gd name="connsiteY8" fmla="*/ 276972 h 288135"/>
                  <a:gd name="connsiteX9" fmla="*/ 15639 w 790790"/>
                  <a:gd name="connsiteY9" fmla="*/ 278322 h 288135"/>
                  <a:gd name="connsiteX10" fmla="*/ 79215 w 790790"/>
                  <a:gd name="connsiteY10" fmla="*/ 178681 h 288135"/>
                  <a:gd name="connsiteX11" fmla="*/ 72789 w 790790"/>
                  <a:gd name="connsiteY11" fmla="*/ 123540 h 288135"/>
                  <a:gd name="connsiteX0" fmla="*/ 193347 w 784274"/>
                  <a:gd name="connsiteY0" fmla="*/ 100591 h 287220"/>
                  <a:gd name="connsiteX1" fmla="*/ 736902 w 784274"/>
                  <a:gd name="connsiteY1" fmla="*/ 1181 h 287220"/>
                  <a:gd name="connsiteX2" fmla="*/ 751942 w 784274"/>
                  <a:gd name="connsiteY2" fmla="*/ 47196 h 287220"/>
                  <a:gd name="connsiteX3" fmla="*/ 698947 w 784274"/>
                  <a:gd name="connsiteY3" fmla="*/ 66738 h 287220"/>
                  <a:gd name="connsiteX4" fmla="*/ 667618 w 784274"/>
                  <a:gd name="connsiteY4" fmla="*/ 113989 h 287220"/>
                  <a:gd name="connsiteX5" fmla="*/ 622144 w 784274"/>
                  <a:gd name="connsiteY5" fmla="*/ 179400 h 287220"/>
                  <a:gd name="connsiteX6" fmla="*/ 547349 w 784274"/>
                  <a:gd name="connsiteY6" fmla="*/ 229781 h 287220"/>
                  <a:gd name="connsiteX7" fmla="*/ 500183 w 784274"/>
                  <a:gd name="connsiteY7" fmla="*/ 251356 h 287220"/>
                  <a:gd name="connsiteX8" fmla="*/ 293388 w 784274"/>
                  <a:gd name="connsiteY8" fmla="*/ 276057 h 287220"/>
                  <a:gd name="connsiteX9" fmla="*/ 17765 w 784274"/>
                  <a:gd name="connsiteY9" fmla="*/ 277407 h 287220"/>
                  <a:gd name="connsiteX10" fmla="*/ 81341 w 784274"/>
                  <a:gd name="connsiteY10" fmla="*/ 177766 h 287220"/>
                  <a:gd name="connsiteX11" fmla="*/ 193347 w 784274"/>
                  <a:gd name="connsiteY11" fmla="*/ 100591 h 287220"/>
                  <a:gd name="connsiteX0" fmla="*/ 113695 w 704622"/>
                  <a:gd name="connsiteY0" fmla="*/ 100591 h 283281"/>
                  <a:gd name="connsiteX1" fmla="*/ 657250 w 704622"/>
                  <a:gd name="connsiteY1" fmla="*/ 1181 h 283281"/>
                  <a:gd name="connsiteX2" fmla="*/ 672290 w 704622"/>
                  <a:gd name="connsiteY2" fmla="*/ 47196 h 283281"/>
                  <a:gd name="connsiteX3" fmla="*/ 619295 w 704622"/>
                  <a:gd name="connsiteY3" fmla="*/ 66738 h 283281"/>
                  <a:gd name="connsiteX4" fmla="*/ 587966 w 704622"/>
                  <a:gd name="connsiteY4" fmla="*/ 113989 h 283281"/>
                  <a:gd name="connsiteX5" fmla="*/ 542492 w 704622"/>
                  <a:gd name="connsiteY5" fmla="*/ 179400 h 283281"/>
                  <a:gd name="connsiteX6" fmla="*/ 467697 w 704622"/>
                  <a:gd name="connsiteY6" fmla="*/ 229781 h 283281"/>
                  <a:gd name="connsiteX7" fmla="*/ 420531 w 704622"/>
                  <a:gd name="connsiteY7" fmla="*/ 251356 h 283281"/>
                  <a:gd name="connsiteX8" fmla="*/ 213736 w 704622"/>
                  <a:gd name="connsiteY8" fmla="*/ 276057 h 283281"/>
                  <a:gd name="connsiteX9" fmla="*/ 67561 w 704622"/>
                  <a:gd name="connsiteY9" fmla="*/ 271898 h 283281"/>
                  <a:gd name="connsiteX10" fmla="*/ 1689 w 704622"/>
                  <a:gd name="connsiteY10" fmla="*/ 177766 h 283281"/>
                  <a:gd name="connsiteX11" fmla="*/ 113695 w 704622"/>
                  <a:gd name="connsiteY11" fmla="*/ 100591 h 28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4622" h="283281">
                    <a:moveTo>
                      <a:pt x="113695" y="100591"/>
                    </a:moveTo>
                    <a:cubicBezTo>
                      <a:pt x="222955" y="71160"/>
                      <a:pt x="564151" y="10080"/>
                      <a:pt x="657250" y="1181"/>
                    </a:cubicBezTo>
                    <a:cubicBezTo>
                      <a:pt x="750349" y="-7718"/>
                      <a:pt x="678616" y="36270"/>
                      <a:pt x="672290" y="47196"/>
                    </a:cubicBezTo>
                    <a:cubicBezTo>
                      <a:pt x="665964" y="58122"/>
                      <a:pt x="635644" y="51016"/>
                      <a:pt x="619295" y="66738"/>
                    </a:cubicBezTo>
                    <a:cubicBezTo>
                      <a:pt x="624851" y="93328"/>
                      <a:pt x="614556" y="104068"/>
                      <a:pt x="587966" y="113989"/>
                    </a:cubicBezTo>
                    <a:cubicBezTo>
                      <a:pt x="601858" y="147723"/>
                      <a:pt x="555986" y="165906"/>
                      <a:pt x="542492" y="179400"/>
                    </a:cubicBezTo>
                    <a:cubicBezTo>
                      <a:pt x="548048" y="211944"/>
                      <a:pt x="488024" y="217788"/>
                      <a:pt x="467697" y="229781"/>
                    </a:cubicBezTo>
                    <a:cubicBezTo>
                      <a:pt x="447370" y="241774"/>
                      <a:pt x="462858" y="243643"/>
                      <a:pt x="420531" y="251356"/>
                    </a:cubicBezTo>
                    <a:cubicBezTo>
                      <a:pt x="378204" y="259069"/>
                      <a:pt x="272564" y="272633"/>
                      <a:pt x="213736" y="276057"/>
                    </a:cubicBezTo>
                    <a:cubicBezTo>
                      <a:pt x="154908" y="279481"/>
                      <a:pt x="123124" y="292536"/>
                      <a:pt x="67561" y="271898"/>
                    </a:cubicBezTo>
                    <a:cubicBezTo>
                      <a:pt x="11998" y="251261"/>
                      <a:pt x="-6000" y="206317"/>
                      <a:pt x="1689" y="177766"/>
                    </a:cubicBezTo>
                    <a:cubicBezTo>
                      <a:pt x="9378" y="149215"/>
                      <a:pt x="4435" y="130022"/>
                      <a:pt x="113695" y="100591"/>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0" name="Group 249">
                <a:extLst>
                  <a:ext uri="{FF2B5EF4-FFF2-40B4-BE49-F238E27FC236}">
                    <a16:creationId xmlns:a16="http://schemas.microsoft.com/office/drawing/2014/main" id="{0209BDD7-5449-40B3-A02B-7A75114D5E96}"/>
                  </a:ext>
                </a:extLst>
              </p:cNvPr>
              <p:cNvGrpSpPr/>
              <p:nvPr/>
            </p:nvGrpSpPr>
            <p:grpSpPr>
              <a:xfrm>
                <a:off x="3870845" y="2741360"/>
                <a:ext cx="200412" cy="46251"/>
                <a:chOff x="3739675" y="2714693"/>
                <a:chExt cx="200412" cy="70335"/>
              </a:xfrm>
            </p:grpSpPr>
            <p:sp>
              <p:nvSpPr>
                <p:cNvPr id="287" name="Oval 286">
                  <a:extLst>
                    <a:ext uri="{FF2B5EF4-FFF2-40B4-BE49-F238E27FC236}">
                      <a16:creationId xmlns:a16="http://schemas.microsoft.com/office/drawing/2014/main" id="{D35D432F-E335-4492-904F-0F67549A3189}"/>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 name="Oval 287">
                  <a:extLst>
                    <a:ext uri="{FF2B5EF4-FFF2-40B4-BE49-F238E27FC236}">
                      <a16:creationId xmlns:a16="http://schemas.microsoft.com/office/drawing/2014/main" id="{6B063FCB-AEF2-4CFD-A7AD-2246FDBD048D}"/>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1" name="Group 250">
                <a:extLst>
                  <a:ext uri="{FF2B5EF4-FFF2-40B4-BE49-F238E27FC236}">
                    <a16:creationId xmlns:a16="http://schemas.microsoft.com/office/drawing/2014/main" id="{C982E4E5-ED2F-44EA-A67D-A3E23350EDC8}"/>
                  </a:ext>
                </a:extLst>
              </p:cNvPr>
              <p:cNvGrpSpPr/>
              <p:nvPr/>
            </p:nvGrpSpPr>
            <p:grpSpPr>
              <a:xfrm>
                <a:off x="3894466" y="2661694"/>
                <a:ext cx="200412" cy="46251"/>
                <a:chOff x="3739675" y="2714693"/>
                <a:chExt cx="200412" cy="70335"/>
              </a:xfrm>
            </p:grpSpPr>
            <p:sp>
              <p:nvSpPr>
                <p:cNvPr id="285" name="Oval 284">
                  <a:extLst>
                    <a:ext uri="{FF2B5EF4-FFF2-40B4-BE49-F238E27FC236}">
                      <a16:creationId xmlns:a16="http://schemas.microsoft.com/office/drawing/2014/main" id="{EBABE1F3-9386-4E56-8787-A1AE9086B2F5}"/>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6" name="Oval 285">
                  <a:extLst>
                    <a:ext uri="{FF2B5EF4-FFF2-40B4-BE49-F238E27FC236}">
                      <a16:creationId xmlns:a16="http://schemas.microsoft.com/office/drawing/2014/main" id="{847558F3-C097-450A-92DE-23BEE2082985}"/>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2" name="Group 251">
                <a:extLst>
                  <a:ext uri="{FF2B5EF4-FFF2-40B4-BE49-F238E27FC236}">
                    <a16:creationId xmlns:a16="http://schemas.microsoft.com/office/drawing/2014/main" id="{883089E9-AC8D-46E0-98D1-C10B77AAB329}"/>
                  </a:ext>
                </a:extLst>
              </p:cNvPr>
              <p:cNvGrpSpPr/>
              <p:nvPr/>
            </p:nvGrpSpPr>
            <p:grpSpPr>
              <a:xfrm>
                <a:off x="3840049" y="2787811"/>
                <a:ext cx="200412" cy="46251"/>
                <a:chOff x="3739675" y="2714693"/>
                <a:chExt cx="200412" cy="70335"/>
              </a:xfrm>
            </p:grpSpPr>
            <p:sp>
              <p:nvSpPr>
                <p:cNvPr id="283" name="Oval 282">
                  <a:extLst>
                    <a:ext uri="{FF2B5EF4-FFF2-40B4-BE49-F238E27FC236}">
                      <a16:creationId xmlns:a16="http://schemas.microsoft.com/office/drawing/2014/main" id="{1F7F6B04-93AF-4D38-B763-EA41E62779B3}"/>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4" name="Oval 283">
                  <a:extLst>
                    <a:ext uri="{FF2B5EF4-FFF2-40B4-BE49-F238E27FC236}">
                      <a16:creationId xmlns:a16="http://schemas.microsoft.com/office/drawing/2014/main" id="{E4725198-136B-42CC-9FC0-A7B3A61A6A7B}"/>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3" name="Group 252">
                <a:extLst>
                  <a:ext uri="{FF2B5EF4-FFF2-40B4-BE49-F238E27FC236}">
                    <a16:creationId xmlns:a16="http://schemas.microsoft.com/office/drawing/2014/main" id="{6B2C9413-6A5C-46CB-9005-D323983B70F9}"/>
                  </a:ext>
                </a:extLst>
              </p:cNvPr>
              <p:cNvGrpSpPr/>
              <p:nvPr/>
            </p:nvGrpSpPr>
            <p:grpSpPr>
              <a:xfrm>
                <a:off x="3770943" y="2828260"/>
                <a:ext cx="200412" cy="46251"/>
                <a:chOff x="3739675" y="2714693"/>
                <a:chExt cx="200412" cy="70335"/>
              </a:xfrm>
            </p:grpSpPr>
            <p:sp>
              <p:nvSpPr>
                <p:cNvPr id="281" name="Oval 280">
                  <a:extLst>
                    <a:ext uri="{FF2B5EF4-FFF2-40B4-BE49-F238E27FC236}">
                      <a16:creationId xmlns:a16="http://schemas.microsoft.com/office/drawing/2014/main" id="{C0569CE4-8B89-418A-B599-48555510EA07}"/>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2" name="Oval 281">
                  <a:extLst>
                    <a:ext uri="{FF2B5EF4-FFF2-40B4-BE49-F238E27FC236}">
                      <a16:creationId xmlns:a16="http://schemas.microsoft.com/office/drawing/2014/main" id="{E62313C6-5D0C-49E4-81F6-DF3863890C5A}"/>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4" name="Group 253">
                <a:extLst>
                  <a:ext uri="{FF2B5EF4-FFF2-40B4-BE49-F238E27FC236}">
                    <a16:creationId xmlns:a16="http://schemas.microsoft.com/office/drawing/2014/main" id="{44C34A97-1D41-4973-8544-B05F2F9A4C9F}"/>
                  </a:ext>
                </a:extLst>
              </p:cNvPr>
              <p:cNvGrpSpPr/>
              <p:nvPr/>
            </p:nvGrpSpPr>
            <p:grpSpPr>
              <a:xfrm>
                <a:off x="3702366" y="2790008"/>
                <a:ext cx="200412" cy="45719"/>
                <a:chOff x="3739675" y="2714693"/>
                <a:chExt cx="200412" cy="70335"/>
              </a:xfrm>
            </p:grpSpPr>
            <p:sp>
              <p:nvSpPr>
                <p:cNvPr id="279" name="Oval 278">
                  <a:extLst>
                    <a:ext uri="{FF2B5EF4-FFF2-40B4-BE49-F238E27FC236}">
                      <a16:creationId xmlns:a16="http://schemas.microsoft.com/office/drawing/2014/main" id="{EFFDCEE1-557A-40CD-A18A-643F2CCD6379}"/>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0" name="Oval 279">
                  <a:extLst>
                    <a:ext uri="{FF2B5EF4-FFF2-40B4-BE49-F238E27FC236}">
                      <a16:creationId xmlns:a16="http://schemas.microsoft.com/office/drawing/2014/main" id="{9B3C9FC6-97C3-47B2-B879-2DCA3E8B799B}"/>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5" name="Group 254">
                <a:extLst>
                  <a:ext uri="{FF2B5EF4-FFF2-40B4-BE49-F238E27FC236}">
                    <a16:creationId xmlns:a16="http://schemas.microsoft.com/office/drawing/2014/main" id="{1D225F3C-4812-40E1-A564-ECC610F6EF02}"/>
                  </a:ext>
                </a:extLst>
              </p:cNvPr>
              <p:cNvGrpSpPr/>
              <p:nvPr/>
            </p:nvGrpSpPr>
            <p:grpSpPr>
              <a:xfrm>
                <a:off x="3660290" y="2835696"/>
                <a:ext cx="200412" cy="58765"/>
                <a:chOff x="3739675" y="2714693"/>
                <a:chExt cx="200412" cy="70335"/>
              </a:xfrm>
            </p:grpSpPr>
            <p:sp>
              <p:nvSpPr>
                <p:cNvPr id="277" name="Oval 276">
                  <a:extLst>
                    <a:ext uri="{FF2B5EF4-FFF2-40B4-BE49-F238E27FC236}">
                      <a16:creationId xmlns:a16="http://schemas.microsoft.com/office/drawing/2014/main" id="{0C0B2383-ACF8-4C24-B3EF-BFBC80A42DA5}"/>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8" name="Oval 277">
                  <a:extLst>
                    <a:ext uri="{FF2B5EF4-FFF2-40B4-BE49-F238E27FC236}">
                      <a16:creationId xmlns:a16="http://schemas.microsoft.com/office/drawing/2014/main" id="{42CAFB7E-DF71-47DD-BD3E-7DD2F2A53695}"/>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6" name="Group 255">
                <a:extLst>
                  <a:ext uri="{FF2B5EF4-FFF2-40B4-BE49-F238E27FC236}">
                    <a16:creationId xmlns:a16="http://schemas.microsoft.com/office/drawing/2014/main" id="{E9D452E7-7FED-405C-9206-B340C850E696}"/>
                  </a:ext>
                </a:extLst>
              </p:cNvPr>
              <p:cNvGrpSpPr/>
              <p:nvPr/>
            </p:nvGrpSpPr>
            <p:grpSpPr>
              <a:xfrm>
                <a:off x="3537824" y="2854536"/>
                <a:ext cx="200412" cy="46251"/>
                <a:chOff x="3739675" y="2714693"/>
                <a:chExt cx="200412" cy="70335"/>
              </a:xfrm>
            </p:grpSpPr>
            <p:sp>
              <p:nvSpPr>
                <p:cNvPr id="275" name="Oval 274">
                  <a:extLst>
                    <a:ext uri="{FF2B5EF4-FFF2-40B4-BE49-F238E27FC236}">
                      <a16:creationId xmlns:a16="http://schemas.microsoft.com/office/drawing/2014/main" id="{3FB48DA9-55BD-4218-A4E1-EAD69E73156C}"/>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6" name="Oval 275">
                  <a:extLst>
                    <a:ext uri="{FF2B5EF4-FFF2-40B4-BE49-F238E27FC236}">
                      <a16:creationId xmlns:a16="http://schemas.microsoft.com/office/drawing/2014/main" id="{D2103FC8-DCFD-4884-87CA-366E58B152B5}"/>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7" name="Group 256">
                <a:extLst>
                  <a:ext uri="{FF2B5EF4-FFF2-40B4-BE49-F238E27FC236}">
                    <a16:creationId xmlns:a16="http://schemas.microsoft.com/office/drawing/2014/main" id="{8A4114AD-E00B-4706-B338-D77539FD8AAB}"/>
                  </a:ext>
                </a:extLst>
              </p:cNvPr>
              <p:cNvGrpSpPr/>
              <p:nvPr/>
            </p:nvGrpSpPr>
            <p:grpSpPr>
              <a:xfrm>
                <a:off x="3571637" y="2809505"/>
                <a:ext cx="200412" cy="46251"/>
                <a:chOff x="3739675" y="2714693"/>
                <a:chExt cx="200412" cy="70335"/>
              </a:xfrm>
            </p:grpSpPr>
            <p:sp>
              <p:nvSpPr>
                <p:cNvPr id="273" name="Oval 272">
                  <a:extLst>
                    <a:ext uri="{FF2B5EF4-FFF2-40B4-BE49-F238E27FC236}">
                      <a16:creationId xmlns:a16="http://schemas.microsoft.com/office/drawing/2014/main" id="{02CA355B-5FEA-49E9-8357-E565816B1B30}"/>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4" name="Oval 273">
                  <a:extLst>
                    <a:ext uri="{FF2B5EF4-FFF2-40B4-BE49-F238E27FC236}">
                      <a16:creationId xmlns:a16="http://schemas.microsoft.com/office/drawing/2014/main" id="{08C19A98-3BC8-46BE-BF18-EA70CEB7FB1E}"/>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8" name="Group 257">
                <a:extLst>
                  <a:ext uri="{FF2B5EF4-FFF2-40B4-BE49-F238E27FC236}">
                    <a16:creationId xmlns:a16="http://schemas.microsoft.com/office/drawing/2014/main" id="{3E78E878-DEA6-4337-83A8-AE1622DDC28F}"/>
                  </a:ext>
                </a:extLst>
              </p:cNvPr>
              <p:cNvGrpSpPr/>
              <p:nvPr/>
            </p:nvGrpSpPr>
            <p:grpSpPr>
              <a:xfrm>
                <a:off x="3886556" y="2704368"/>
                <a:ext cx="200412" cy="46251"/>
                <a:chOff x="3739675" y="2714693"/>
                <a:chExt cx="200412" cy="70335"/>
              </a:xfrm>
            </p:grpSpPr>
            <p:sp>
              <p:nvSpPr>
                <p:cNvPr id="271" name="Oval 270">
                  <a:extLst>
                    <a:ext uri="{FF2B5EF4-FFF2-40B4-BE49-F238E27FC236}">
                      <a16:creationId xmlns:a16="http://schemas.microsoft.com/office/drawing/2014/main" id="{512E13AE-0CFA-46D2-8C2E-2FC162B81266}"/>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2" name="Oval 271">
                  <a:extLst>
                    <a:ext uri="{FF2B5EF4-FFF2-40B4-BE49-F238E27FC236}">
                      <a16:creationId xmlns:a16="http://schemas.microsoft.com/office/drawing/2014/main" id="{972901AC-591A-4188-87C5-F8F1641C10BB}"/>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9" name="Group 258">
                <a:extLst>
                  <a:ext uri="{FF2B5EF4-FFF2-40B4-BE49-F238E27FC236}">
                    <a16:creationId xmlns:a16="http://schemas.microsoft.com/office/drawing/2014/main" id="{8867B98D-06F4-418B-BE20-BAFDF5E76E8C}"/>
                  </a:ext>
                </a:extLst>
              </p:cNvPr>
              <p:cNvGrpSpPr/>
              <p:nvPr/>
            </p:nvGrpSpPr>
            <p:grpSpPr>
              <a:xfrm>
                <a:off x="3726645" y="2745098"/>
                <a:ext cx="200412" cy="46251"/>
                <a:chOff x="3739675" y="2714693"/>
                <a:chExt cx="200412" cy="70335"/>
              </a:xfrm>
            </p:grpSpPr>
            <p:sp>
              <p:nvSpPr>
                <p:cNvPr id="269" name="Oval 268">
                  <a:extLst>
                    <a:ext uri="{FF2B5EF4-FFF2-40B4-BE49-F238E27FC236}">
                      <a16:creationId xmlns:a16="http://schemas.microsoft.com/office/drawing/2014/main" id="{6D239147-D019-45D7-B2C4-0B7D659AC069}"/>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0" name="Oval 269">
                  <a:extLst>
                    <a:ext uri="{FF2B5EF4-FFF2-40B4-BE49-F238E27FC236}">
                      <a16:creationId xmlns:a16="http://schemas.microsoft.com/office/drawing/2014/main" id="{0474DB9F-E7F8-433C-A806-52D2D06D7505}"/>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0" name="Group 259">
                <a:extLst>
                  <a:ext uri="{FF2B5EF4-FFF2-40B4-BE49-F238E27FC236}">
                    <a16:creationId xmlns:a16="http://schemas.microsoft.com/office/drawing/2014/main" id="{BF6D78F2-3D79-46F1-8DE0-9FDC883B3EE4}"/>
                  </a:ext>
                </a:extLst>
              </p:cNvPr>
              <p:cNvGrpSpPr/>
              <p:nvPr/>
            </p:nvGrpSpPr>
            <p:grpSpPr>
              <a:xfrm>
                <a:off x="3769057" y="2696995"/>
                <a:ext cx="200412" cy="46251"/>
                <a:chOff x="3739675" y="2714693"/>
                <a:chExt cx="200412" cy="70335"/>
              </a:xfrm>
            </p:grpSpPr>
            <p:sp>
              <p:nvSpPr>
                <p:cNvPr id="267" name="Oval 266">
                  <a:extLst>
                    <a:ext uri="{FF2B5EF4-FFF2-40B4-BE49-F238E27FC236}">
                      <a16:creationId xmlns:a16="http://schemas.microsoft.com/office/drawing/2014/main" id="{950A57AB-E023-41C6-923E-B1F6AF13AFD7}"/>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8" name="Oval 267">
                  <a:extLst>
                    <a:ext uri="{FF2B5EF4-FFF2-40B4-BE49-F238E27FC236}">
                      <a16:creationId xmlns:a16="http://schemas.microsoft.com/office/drawing/2014/main" id="{B52A91C6-9B6C-4A42-B37B-14BD0B92DE71}"/>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1" name="Group 260">
                <a:extLst>
                  <a:ext uri="{FF2B5EF4-FFF2-40B4-BE49-F238E27FC236}">
                    <a16:creationId xmlns:a16="http://schemas.microsoft.com/office/drawing/2014/main" id="{173263BC-4DBE-4A33-AFAE-8B3556ED2B26}"/>
                  </a:ext>
                </a:extLst>
              </p:cNvPr>
              <p:cNvGrpSpPr/>
              <p:nvPr/>
            </p:nvGrpSpPr>
            <p:grpSpPr>
              <a:xfrm>
                <a:off x="3630410" y="2719623"/>
                <a:ext cx="200412" cy="46251"/>
                <a:chOff x="3739675" y="2714693"/>
                <a:chExt cx="200412" cy="70335"/>
              </a:xfrm>
            </p:grpSpPr>
            <p:sp>
              <p:nvSpPr>
                <p:cNvPr id="265" name="Oval 264">
                  <a:extLst>
                    <a:ext uri="{FF2B5EF4-FFF2-40B4-BE49-F238E27FC236}">
                      <a16:creationId xmlns:a16="http://schemas.microsoft.com/office/drawing/2014/main" id="{D904E26C-0D42-4C08-8BB0-05304C681C5D}"/>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6" name="Oval 265">
                  <a:extLst>
                    <a:ext uri="{FF2B5EF4-FFF2-40B4-BE49-F238E27FC236}">
                      <a16:creationId xmlns:a16="http://schemas.microsoft.com/office/drawing/2014/main" id="{235AC7FB-4F01-48A4-9E38-35E93AD6305B}"/>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2" name="Group 261">
                <a:extLst>
                  <a:ext uri="{FF2B5EF4-FFF2-40B4-BE49-F238E27FC236}">
                    <a16:creationId xmlns:a16="http://schemas.microsoft.com/office/drawing/2014/main" id="{AB594D32-1494-45D1-A4F5-9D17D5010C37}"/>
                  </a:ext>
                </a:extLst>
              </p:cNvPr>
              <p:cNvGrpSpPr/>
              <p:nvPr/>
            </p:nvGrpSpPr>
            <p:grpSpPr>
              <a:xfrm>
                <a:off x="3593942" y="2762460"/>
                <a:ext cx="200412" cy="46251"/>
                <a:chOff x="3739675" y="2714693"/>
                <a:chExt cx="200412" cy="70335"/>
              </a:xfrm>
            </p:grpSpPr>
            <p:sp>
              <p:nvSpPr>
                <p:cNvPr id="263" name="Oval 262">
                  <a:extLst>
                    <a:ext uri="{FF2B5EF4-FFF2-40B4-BE49-F238E27FC236}">
                      <a16:creationId xmlns:a16="http://schemas.microsoft.com/office/drawing/2014/main" id="{3AAFFDDA-838C-4584-A6BE-10A7E3FD6D89}"/>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4" name="Oval 263">
                  <a:extLst>
                    <a:ext uri="{FF2B5EF4-FFF2-40B4-BE49-F238E27FC236}">
                      <a16:creationId xmlns:a16="http://schemas.microsoft.com/office/drawing/2014/main" id="{55B4B3F7-4845-4CDB-A534-2BAAF393A545}"/>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87" name="Group 186">
              <a:extLst>
                <a:ext uri="{FF2B5EF4-FFF2-40B4-BE49-F238E27FC236}">
                  <a16:creationId xmlns:a16="http://schemas.microsoft.com/office/drawing/2014/main" id="{A065FB88-5B00-4D67-A197-1FA733B1089E}"/>
                </a:ext>
              </a:extLst>
            </p:cNvPr>
            <p:cNvGrpSpPr/>
            <p:nvPr/>
          </p:nvGrpSpPr>
          <p:grpSpPr>
            <a:xfrm>
              <a:off x="4084304" y="2478150"/>
              <a:ext cx="704622" cy="283281"/>
              <a:chOff x="4084304" y="2633045"/>
              <a:chExt cx="704622" cy="283281"/>
            </a:xfrm>
          </p:grpSpPr>
          <p:sp>
            <p:nvSpPr>
              <p:cNvPr id="209" name="Freeform 114">
                <a:extLst>
                  <a:ext uri="{FF2B5EF4-FFF2-40B4-BE49-F238E27FC236}">
                    <a16:creationId xmlns:a16="http://schemas.microsoft.com/office/drawing/2014/main" id="{7E26664C-34BE-42FD-95A0-5AC05F88C0BE}"/>
                  </a:ext>
                </a:extLst>
              </p:cNvPr>
              <p:cNvSpPr/>
              <p:nvPr/>
            </p:nvSpPr>
            <p:spPr>
              <a:xfrm flipH="1">
                <a:off x="4084304" y="2633045"/>
                <a:ext cx="704622" cy="283281"/>
              </a:xfrm>
              <a:custGeom>
                <a:avLst/>
                <a:gdLst>
                  <a:gd name="connsiteX0" fmla="*/ 78613 w 784488"/>
                  <a:gd name="connsiteY0" fmla="*/ 123901 h 306365"/>
                  <a:gd name="connsiteX1" fmla="*/ 754888 w 784488"/>
                  <a:gd name="connsiteY1" fmla="*/ 76 h 306365"/>
                  <a:gd name="connsiteX2" fmla="*/ 659638 w 784488"/>
                  <a:gd name="connsiteY2" fmla="*/ 142951 h 306365"/>
                  <a:gd name="connsiteX3" fmla="*/ 621538 w 784488"/>
                  <a:gd name="connsiteY3" fmla="*/ 228676 h 306365"/>
                  <a:gd name="connsiteX4" fmla="*/ 450088 w 784488"/>
                  <a:gd name="connsiteY4" fmla="*/ 219151 h 306365"/>
                  <a:gd name="connsiteX5" fmla="*/ 345313 w 784488"/>
                  <a:gd name="connsiteY5" fmla="*/ 304876 h 306365"/>
                  <a:gd name="connsiteX6" fmla="*/ 88138 w 784488"/>
                  <a:gd name="connsiteY6" fmla="*/ 266776 h 306365"/>
                  <a:gd name="connsiteX7" fmla="*/ 11938 w 784488"/>
                  <a:gd name="connsiteY7" fmla="*/ 181051 h 306365"/>
                  <a:gd name="connsiteX8" fmla="*/ 78613 w 784488"/>
                  <a:gd name="connsiteY8" fmla="*/ 123901 h 306365"/>
                  <a:gd name="connsiteX0" fmla="*/ 77751 w 770901"/>
                  <a:gd name="connsiteY0" fmla="*/ 121522 h 303986"/>
                  <a:gd name="connsiteX1" fmla="*/ 739738 w 770901"/>
                  <a:gd name="connsiteY1" fmla="*/ 78 h 303986"/>
                  <a:gd name="connsiteX2" fmla="*/ 658776 w 770901"/>
                  <a:gd name="connsiteY2" fmla="*/ 140572 h 303986"/>
                  <a:gd name="connsiteX3" fmla="*/ 620676 w 770901"/>
                  <a:gd name="connsiteY3" fmla="*/ 226297 h 303986"/>
                  <a:gd name="connsiteX4" fmla="*/ 449226 w 770901"/>
                  <a:gd name="connsiteY4" fmla="*/ 216772 h 303986"/>
                  <a:gd name="connsiteX5" fmla="*/ 344451 w 770901"/>
                  <a:gd name="connsiteY5" fmla="*/ 302497 h 303986"/>
                  <a:gd name="connsiteX6" fmla="*/ 87276 w 770901"/>
                  <a:gd name="connsiteY6" fmla="*/ 264397 h 303986"/>
                  <a:gd name="connsiteX7" fmla="*/ 11076 w 770901"/>
                  <a:gd name="connsiteY7" fmla="*/ 178672 h 303986"/>
                  <a:gd name="connsiteX8" fmla="*/ 77751 w 770901"/>
                  <a:gd name="connsiteY8" fmla="*/ 121522 h 303986"/>
                  <a:gd name="connsiteX0" fmla="*/ 77751 w 786095"/>
                  <a:gd name="connsiteY0" fmla="*/ 122380 h 304844"/>
                  <a:gd name="connsiteX1" fmla="*/ 739738 w 786095"/>
                  <a:gd name="connsiteY1" fmla="*/ 936 h 304844"/>
                  <a:gd name="connsiteX2" fmla="*/ 718308 w 786095"/>
                  <a:gd name="connsiteY2" fmla="*/ 74755 h 304844"/>
                  <a:gd name="connsiteX3" fmla="*/ 620676 w 786095"/>
                  <a:gd name="connsiteY3" fmla="*/ 227155 h 304844"/>
                  <a:gd name="connsiteX4" fmla="*/ 449226 w 786095"/>
                  <a:gd name="connsiteY4" fmla="*/ 217630 h 304844"/>
                  <a:gd name="connsiteX5" fmla="*/ 344451 w 786095"/>
                  <a:gd name="connsiteY5" fmla="*/ 303355 h 304844"/>
                  <a:gd name="connsiteX6" fmla="*/ 87276 w 786095"/>
                  <a:gd name="connsiteY6" fmla="*/ 265255 h 304844"/>
                  <a:gd name="connsiteX7" fmla="*/ 11076 w 786095"/>
                  <a:gd name="connsiteY7" fmla="*/ 179530 h 304844"/>
                  <a:gd name="connsiteX8" fmla="*/ 77751 w 786095"/>
                  <a:gd name="connsiteY8" fmla="*/ 122380 h 304844"/>
                  <a:gd name="connsiteX0" fmla="*/ 77751 w 783240"/>
                  <a:gd name="connsiteY0" fmla="*/ 122341 h 304805"/>
                  <a:gd name="connsiteX1" fmla="*/ 739738 w 783240"/>
                  <a:gd name="connsiteY1" fmla="*/ 897 h 304805"/>
                  <a:gd name="connsiteX2" fmla="*/ 718308 w 783240"/>
                  <a:gd name="connsiteY2" fmla="*/ 74716 h 304805"/>
                  <a:gd name="connsiteX3" fmla="*/ 620676 w 783240"/>
                  <a:gd name="connsiteY3" fmla="*/ 227116 h 304805"/>
                  <a:gd name="connsiteX4" fmla="*/ 449226 w 783240"/>
                  <a:gd name="connsiteY4" fmla="*/ 217591 h 304805"/>
                  <a:gd name="connsiteX5" fmla="*/ 344451 w 783240"/>
                  <a:gd name="connsiteY5" fmla="*/ 303316 h 304805"/>
                  <a:gd name="connsiteX6" fmla="*/ 87276 w 783240"/>
                  <a:gd name="connsiteY6" fmla="*/ 265216 h 304805"/>
                  <a:gd name="connsiteX7" fmla="*/ 11076 w 783240"/>
                  <a:gd name="connsiteY7" fmla="*/ 179491 h 304805"/>
                  <a:gd name="connsiteX8" fmla="*/ 77751 w 783240"/>
                  <a:gd name="connsiteY8" fmla="*/ 122341 h 304805"/>
                  <a:gd name="connsiteX0" fmla="*/ 77751 w 783391"/>
                  <a:gd name="connsiteY0" fmla="*/ 122190 h 304654"/>
                  <a:gd name="connsiteX1" fmla="*/ 739738 w 783391"/>
                  <a:gd name="connsiteY1" fmla="*/ 746 h 304654"/>
                  <a:gd name="connsiteX2" fmla="*/ 718308 w 783391"/>
                  <a:gd name="connsiteY2" fmla="*/ 74565 h 304654"/>
                  <a:gd name="connsiteX3" fmla="*/ 701640 w 783391"/>
                  <a:gd name="connsiteY3" fmla="*/ 146002 h 304654"/>
                  <a:gd name="connsiteX4" fmla="*/ 620676 w 783391"/>
                  <a:gd name="connsiteY4" fmla="*/ 226965 h 304654"/>
                  <a:gd name="connsiteX5" fmla="*/ 449226 w 783391"/>
                  <a:gd name="connsiteY5" fmla="*/ 217440 h 304654"/>
                  <a:gd name="connsiteX6" fmla="*/ 344451 w 783391"/>
                  <a:gd name="connsiteY6" fmla="*/ 303165 h 304654"/>
                  <a:gd name="connsiteX7" fmla="*/ 87276 w 783391"/>
                  <a:gd name="connsiteY7" fmla="*/ 265065 h 304654"/>
                  <a:gd name="connsiteX8" fmla="*/ 11076 w 783391"/>
                  <a:gd name="connsiteY8" fmla="*/ 179340 h 304654"/>
                  <a:gd name="connsiteX9" fmla="*/ 77751 w 783391"/>
                  <a:gd name="connsiteY9" fmla="*/ 122190 h 304654"/>
                  <a:gd name="connsiteX0" fmla="*/ 77751 w 783391"/>
                  <a:gd name="connsiteY0" fmla="*/ 122190 h 304654"/>
                  <a:gd name="connsiteX1" fmla="*/ 739738 w 783391"/>
                  <a:gd name="connsiteY1" fmla="*/ 746 h 304654"/>
                  <a:gd name="connsiteX2" fmla="*/ 718308 w 783391"/>
                  <a:gd name="connsiteY2" fmla="*/ 74565 h 304654"/>
                  <a:gd name="connsiteX3" fmla="*/ 701640 w 783391"/>
                  <a:gd name="connsiteY3" fmla="*/ 146002 h 304654"/>
                  <a:gd name="connsiteX4" fmla="*/ 663540 w 783391"/>
                  <a:gd name="connsiteY4" fmla="*/ 181719 h 304654"/>
                  <a:gd name="connsiteX5" fmla="*/ 620676 w 783391"/>
                  <a:gd name="connsiteY5" fmla="*/ 226965 h 304654"/>
                  <a:gd name="connsiteX6" fmla="*/ 449226 w 783391"/>
                  <a:gd name="connsiteY6" fmla="*/ 217440 h 304654"/>
                  <a:gd name="connsiteX7" fmla="*/ 344451 w 783391"/>
                  <a:gd name="connsiteY7" fmla="*/ 303165 h 304654"/>
                  <a:gd name="connsiteX8" fmla="*/ 87276 w 783391"/>
                  <a:gd name="connsiteY8" fmla="*/ 265065 h 304654"/>
                  <a:gd name="connsiteX9" fmla="*/ 11076 w 783391"/>
                  <a:gd name="connsiteY9" fmla="*/ 179340 h 304654"/>
                  <a:gd name="connsiteX10" fmla="*/ 77751 w 783391"/>
                  <a:gd name="connsiteY10" fmla="*/ 122190 h 304654"/>
                  <a:gd name="connsiteX0" fmla="*/ 77751 w 783391"/>
                  <a:gd name="connsiteY0" fmla="*/ 122190 h 304654"/>
                  <a:gd name="connsiteX1" fmla="*/ 739738 w 783391"/>
                  <a:gd name="connsiteY1" fmla="*/ 746 h 304654"/>
                  <a:gd name="connsiteX2" fmla="*/ 718308 w 783391"/>
                  <a:gd name="connsiteY2" fmla="*/ 74565 h 304654"/>
                  <a:gd name="connsiteX3" fmla="*/ 701640 w 783391"/>
                  <a:gd name="connsiteY3" fmla="*/ 146002 h 304654"/>
                  <a:gd name="connsiteX4" fmla="*/ 663540 w 783391"/>
                  <a:gd name="connsiteY4" fmla="*/ 181719 h 304654"/>
                  <a:gd name="connsiteX5" fmla="*/ 632582 w 783391"/>
                  <a:gd name="connsiteY5" fmla="*/ 222202 h 304654"/>
                  <a:gd name="connsiteX6" fmla="*/ 449226 w 783391"/>
                  <a:gd name="connsiteY6" fmla="*/ 217440 h 304654"/>
                  <a:gd name="connsiteX7" fmla="*/ 344451 w 783391"/>
                  <a:gd name="connsiteY7" fmla="*/ 303165 h 304654"/>
                  <a:gd name="connsiteX8" fmla="*/ 87276 w 783391"/>
                  <a:gd name="connsiteY8" fmla="*/ 265065 h 304654"/>
                  <a:gd name="connsiteX9" fmla="*/ 11076 w 783391"/>
                  <a:gd name="connsiteY9" fmla="*/ 179340 h 304654"/>
                  <a:gd name="connsiteX10" fmla="*/ 77751 w 783391"/>
                  <a:gd name="connsiteY10" fmla="*/ 122190 h 304654"/>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22202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22202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22202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12677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4963 w 783391"/>
                  <a:gd name="connsiteY5" fmla="*/ 215059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15913 w 783391"/>
                  <a:gd name="connsiteY5" fmla="*/ 234109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15913 w 783391"/>
                  <a:gd name="connsiteY5" fmla="*/ 234109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13532 w 783391"/>
                  <a:gd name="connsiteY5" fmla="*/ 229346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169"/>
                  <a:gd name="connsiteX1" fmla="*/ 739738 w 783391"/>
                  <a:gd name="connsiteY1" fmla="*/ 746 h 303169"/>
                  <a:gd name="connsiteX2" fmla="*/ 718308 w 783391"/>
                  <a:gd name="connsiteY2" fmla="*/ 74565 h 303169"/>
                  <a:gd name="connsiteX3" fmla="*/ 689734 w 783391"/>
                  <a:gd name="connsiteY3" fmla="*/ 124571 h 303169"/>
                  <a:gd name="connsiteX4" fmla="*/ 663540 w 783391"/>
                  <a:gd name="connsiteY4" fmla="*/ 181719 h 303169"/>
                  <a:gd name="connsiteX5" fmla="*/ 613532 w 783391"/>
                  <a:gd name="connsiteY5" fmla="*/ 229346 h 303169"/>
                  <a:gd name="connsiteX6" fmla="*/ 527807 w 783391"/>
                  <a:gd name="connsiteY6" fmla="*/ 267446 h 303169"/>
                  <a:gd name="connsiteX7" fmla="*/ 344451 w 783391"/>
                  <a:gd name="connsiteY7" fmla="*/ 303165 h 303169"/>
                  <a:gd name="connsiteX8" fmla="*/ 87276 w 783391"/>
                  <a:gd name="connsiteY8" fmla="*/ 265065 h 303169"/>
                  <a:gd name="connsiteX9" fmla="*/ 11076 w 783391"/>
                  <a:gd name="connsiteY9" fmla="*/ 179340 h 303169"/>
                  <a:gd name="connsiteX10" fmla="*/ 77751 w 783391"/>
                  <a:gd name="connsiteY10" fmla="*/ 122190 h 303169"/>
                  <a:gd name="connsiteX0" fmla="*/ 77751 w 783391"/>
                  <a:gd name="connsiteY0" fmla="*/ 122190 h 303169"/>
                  <a:gd name="connsiteX1" fmla="*/ 739738 w 783391"/>
                  <a:gd name="connsiteY1" fmla="*/ 746 h 303169"/>
                  <a:gd name="connsiteX2" fmla="*/ 718308 w 783391"/>
                  <a:gd name="connsiteY2" fmla="*/ 74565 h 303169"/>
                  <a:gd name="connsiteX3" fmla="*/ 689734 w 783391"/>
                  <a:gd name="connsiteY3" fmla="*/ 124571 h 303169"/>
                  <a:gd name="connsiteX4" fmla="*/ 663540 w 783391"/>
                  <a:gd name="connsiteY4" fmla="*/ 181719 h 303169"/>
                  <a:gd name="connsiteX5" fmla="*/ 613532 w 783391"/>
                  <a:gd name="connsiteY5" fmla="*/ 229346 h 303169"/>
                  <a:gd name="connsiteX6" fmla="*/ 527807 w 783391"/>
                  <a:gd name="connsiteY6" fmla="*/ 267446 h 303169"/>
                  <a:gd name="connsiteX7" fmla="*/ 318258 w 783391"/>
                  <a:gd name="connsiteY7" fmla="*/ 303165 h 303169"/>
                  <a:gd name="connsiteX8" fmla="*/ 87276 w 783391"/>
                  <a:gd name="connsiteY8" fmla="*/ 265065 h 303169"/>
                  <a:gd name="connsiteX9" fmla="*/ 11076 w 783391"/>
                  <a:gd name="connsiteY9" fmla="*/ 179340 h 303169"/>
                  <a:gd name="connsiteX10" fmla="*/ 77751 w 783391"/>
                  <a:gd name="connsiteY10" fmla="*/ 122190 h 303169"/>
                  <a:gd name="connsiteX0" fmla="*/ 76829 w 782469"/>
                  <a:gd name="connsiteY0" fmla="*/ 122190 h 303267"/>
                  <a:gd name="connsiteX1" fmla="*/ 738816 w 782469"/>
                  <a:gd name="connsiteY1" fmla="*/ 746 h 303267"/>
                  <a:gd name="connsiteX2" fmla="*/ 717386 w 782469"/>
                  <a:gd name="connsiteY2" fmla="*/ 74565 h 303267"/>
                  <a:gd name="connsiteX3" fmla="*/ 688812 w 782469"/>
                  <a:gd name="connsiteY3" fmla="*/ 124571 h 303267"/>
                  <a:gd name="connsiteX4" fmla="*/ 662618 w 782469"/>
                  <a:gd name="connsiteY4" fmla="*/ 181719 h 303267"/>
                  <a:gd name="connsiteX5" fmla="*/ 612610 w 782469"/>
                  <a:gd name="connsiteY5" fmla="*/ 229346 h 303267"/>
                  <a:gd name="connsiteX6" fmla="*/ 526885 w 782469"/>
                  <a:gd name="connsiteY6" fmla="*/ 267446 h 303267"/>
                  <a:gd name="connsiteX7" fmla="*/ 317336 w 782469"/>
                  <a:gd name="connsiteY7" fmla="*/ 303165 h 303267"/>
                  <a:gd name="connsiteX8" fmla="*/ 43491 w 782469"/>
                  <a:gd name="connsiteY8" fmla="*/ 274590 h 303267"/>
                  <a:gd name="connsiteX9" fmla="*/ 10154 w 782469"/>
                  <a:gd name="connsiteY9" fmla="*/ 179340 h 303267"/>
                  <a:gd name="connsiteX10" fmla="*/ 76829 w 782469"/>
                  <a:gd name="connsiteY10" fmla="*/ 122190 h 303267"/>
                  <a:gd name="connsiteX0" fmla="*/ 87264 w 792904"/>
                  <a:gd name="connsiteY0" fmla="*/ 122190 h 303378"/>
                  <a:gd name="connsiteX1" fmla="*/ 749251 w 792904"/>
                  <a:gd name="connsiteY1" fmla="*/ 746 h 303378"/>
                  <a:gd name="connsiteX2" fmla="*/ 727821 w 792904"/>
                  <a:gd name="connsiteY2" fmla="*/ 74565 h 303378"/>
                  <a:gd name="connsiteX3" fmla="*/ 699247 w 792904"/>
                  <a:gd name="connsiteY3" fmla="*/ 124571 h 303378"/>
                  <a:gd name="connsiteX4" fmla="*/ 673053 w 792904"/>
                  <a:gd name="connsiteY4" fmla="*/ 181719 h 303378"/>
                  <a:gd name="connsiteX5" fmla="*/ 623045 w 792904"/>
                  <a:gd name="connsiteY5" fmla="*/ 229346 h 303378"/>
                  <a:gd name="connsiteX6" fmla="*/ 537320 w 792904"/>
                  <a:gd name="connsiteY6" fmla="*/ 267446 h 303378"/>
                  <a:gd name="connsiteX7" fmla="*/ 327771 w 792904"/>
                  <a:gd name="connsiteY7" fmla="*/ 303165 h 303378"/>
                  <a:gd name="connsiteX8" fmla="*/ 30114 w 792904"/>
                  <a:gd name="connsiteY8" fmla="*/ 276972 h 303378"/>
                  <a:gd name="connsiteX9" fmla="*/ 20589 w 792904"/>
                  <a:gd name="connsiteY9" fmla="*/ 179340 h 303378"/>
                  <a:gd name="connsiteX10" fmla="*/ 87264 w 792904"/>
                  <a:gd name="connsiteY10" fmla="*/ 122190 h 303378"/>
                  <a:gd name="connsiteX0" fmla="*/ 89482 w 795122"/>
                  <a:gd name="connsiteY0" fmla="*/ 122190 h 303378"/>
                  <a:gd name="connsiteX1" fmla="*/ 751469 w 795122"/>
                  <a:gd name="connsiteY1" fmla="*/ 746 h 303378"/>
                  <a:gd name="connsiteX2" fmla="*/ 730039 w 795122"/>
                  <a:gd name="connsiteY2" fmla="*/ 74565 h 303378"/>
                  <a:gd name="connsiteX3" fmla="*/ 701465 w 795122"/>
                  <a:gd name="connsiteY3" fmla="*/ 124571 h 303378"/>
                  <a:gd name="connsiteX4" fmla="*/ 675271 w 795122"/>
                  <a:gd name="connsiteY4" fmla="*/ 181719 h 303378"/>
                  <a:gd name="connsiteX5" fmla="*/ 625263 w 795122"/>
                  <a:gd name="connsiteY5" fmla="*/ 229346 h 303378"/>
                  <a:gd name="connsiteX6" fmla="*/ 539538 w 795122"/>
                  <a:gd name="connsiteY6" fmla="*/ 267446 h 303378"/>
                  <a:gd name="connsiteX7" fmla="*/ 329989 w 795122"/>
                  <a:gd name="connsiteY7" fmla="*/ 303165 h 303378"/>
                  <a:gd name="connsiteX8" fmla="*/ 32332 w 795122"/>
                  <a:gd name="connsiteY8" fmla="*/ 276972 h 303378"/>
                  <a:gd name="connsiteX9" fmla="*/ 22807 w 795122"/>
                  <a:gd name="connsiteY9" fmla="*/ 179340 h 303378"/>
                  <a:gd name="connsiteX10" fmla="*/ 89482 w 795122"/>
                  <a:gd name="connsiteY10" fmla="*/ 122190 h 303378"/>
                  <a:gd name="connsiteX0" fmla="*/ 89482 w 795122"/>
                  <a:gd name="connsiteY0" fmla="*/ 122190 h 303378"/>
                  <a:gd name="connsiteX1" fmla="*/ 751469 w 795122"/>
                  <a:gd name="connsiteY1" fmla="*/ 746 h 303378"/>
                  <a:gd name="connsiteX2" fmla="*/ 730039 w 795122"/>
                  <a:gd name="connsiteY2" fmla="*/ 74565 h 303378"/>
                  <a:gd name="connsiteX3" fmla="*/ 701465 w 795122"/>
                  <a:gd name="connsiteY3" fmla="*/ 124571 h 303378"/>
                  <a:gd name="connsiteX4" fmla="*/ 675271 w 795122"/>
                  <a:gd name="connsiteY4" fmla="*/ 181719 h 303378"/>
                  <a:gd name="connsiteX5" fmla="*/ 625263 w 795122"/>
                  <a:gd name="connsiteY5" fmla="*/ 229346 h 303378"/>
                  <a:gd name="connsiteX6" fmla="*/ 539538 w 795122"/>
                  <a:gd name="connsiteY6" fmla="*/ 267446 h 303378"/>
                  <a:gd name="connsiteX7" fmla="*/ 329989 w 795122"/>
                  <a:gd name="connsiteY7" fmla="*/ 303165 h 303378"/>
                  <a:gd name="connsiteX8" fmla="*/ 32332 w 795122"/>
                  <a:gd name="connsiteY8" fmla="*/ 276972 h 303378"/>
                  <a:gd name="connsiteX9" fmla="*/ 22807 w 795122"/>
                  <a:gd name="connsiteY9" fmla="*/ 179340 h 303378"/>
                  <a:gd name="connsiteX10" fmla="*/ 89482 w 795122"/>
                  <a:gd name="connsiteY10" fmla="*/ 122190 h 303378"/>
                  <a:gd name="connsiteX0" fmla="*/ 93762 w 799402"/>
                  <a:gd name="connsiteY0" fmla="*/ 122190 h 303378"/>
                  <a:gd name="connsiteX1" fmla="*/ 755749 w 799402"/>
                  <a:gd name="connsiteY1" fmla="*/ 746 h 303378"/>
                  <a:gd name="connsiteX2" fmla="*/ 734319 w 799402"/>
                  <a:gd name="connsiteY2" fmla="*/ 74565 h 303378"/>
                  <a:gd name="connsiteX3" fmla="*/ 705745 w 799402"/>
                  <a:gd name="connsiteY3" fmla="*/ 124571 h 303378"/>
                  <a:gd name="connsiteX4" fmla="*/ 679551 w 799402"/>
                  <a:gd name="connsiteY4" fmla="*/ 181719 h 303378"/>
                  <a:gd name="connsiteX5" fmla="*/ 629543 w 799402"/>
                  <a:gd name="connsiteY5" fmla="*/ 229346 h 303378"/>
                  <a:gd name="connsiteX6" fmla="*/ 543818 w 799402"/>
                  <a:gd name="connsiteY6" fmla="*/ 267446 h 303378"/>
                  <a:gd name="connsiteX7" fmla="*/ 334269 w 799402"/>
                  <a:gd name="connsiteY7" fmla="*/ 303165 h 303378"/>
                  <a:gd name="connsiteX8" fmla="*/ 36612 w 799402"/>
                  <a:gd name="connsiteY8" fmla="*/ 276972 h 303378"/>
                  <a:gd name="connsiteX9" fmla="*/ 17562 w 799402"/>
                  <a:gd name="connsiteY9" fmla="*/ 174577 h 303378"/>
                  <a:gd name="connsiteX10" fmla="*/ 93762 w 799402"/>
                  <a:gd name="connsiteY10" fmla="*/ 122190 h 303378"/>
                  <a:gd name="connsiteX0" fmla="*/ 91172 w 796812"/>
                  <a:gd name="connsiteY0" fmla="*/ 122190 h 303378"/>
                  <a:gd name="connsiteX1" fmla="*/ 753159 w 796812"/>
                  <a:gd name="connsiteY1" fmla="*/ 746 h 303378"/>
                  <a:gd name="connsiteX2" fmla="*/ 731729 w 796812"/>
                  <a:gd name="connsiteY2" fmla="*/ 74565 h 303378"/>
                  <a:gd name="connsiteX3" fmla="*/ 703155 w 796812"/>
                  <a:gd name="connsiteY3" fmla="*/ 124571 h 303378"/>
                  <a:gd name="connsiteX4" fmla="*/ 676961 w 796812"/>
                  <a:gd name="connsiteY4" fmla="*/ 181719 h 303378"/>
                  <a:gd name="connsiteX5" fmla="*/ 626953 w 796812"/>
                  <a:gd name="connsiteY5" fmla="*/ 229346 h 303378"/>
                  <a:gd name="connsiteX6" fmla="*/ 541228 w 796812"/>
                  <a:gd name="connsiteY6" fmla="*/ 267446 h 303378"/>
                  <a:gd name="connsiteX7" fmla="*/ 331679 w 796812"/>
                  <a:gd name="connsiteY7" fmla="*/ 303165 h 303378"/>
                  <a:gd name="connsiteX8" fmla="*/ 34022 w 796812"/>
                  <a:gd name="connsiteY8" fmla="*/ 276972 h 303378"/>
                  <a:gd name="connsiteX9" fmla="*/ 14972 w 796812"/>
                  <a:gd name="connsiteY9" fmla="*/ 174577 h 303378"/>
                  <a:gd name="connsiteX10" fmla="*/ 91172 w 796812"/>
                  <a:gd name="connsiteY10" fmla="*/ 122190 h 303378"/>
                  <a:gd name="connsiteX0" fmla="*/ 91172 w 796812"/>
                  <a:gd name="connsiteY0" fmla="*/ 122190 h 303378"/>
                  <a:gd name="connsiteX1" fmla="*/ 753159 w 796812"/>
                  <a:gd name="connsiteY1" fmla="*/ 746 h 303378"/>
                  <a:gd name="connsiteX2" fmla="*/ 731729 w 796812"/>
                  <a:gd name="connsiteY2" fmla="*/ 74565 h 303378"/>
                  <a:gd name="connsiteX3" fmla="*/ 703155 w 796812"/>
                  <a:gd name="connsiteY3" fmla="*/ 124571 h 303378"/>
                  <a:gd name="connsiteX4" fmla="*/ 676961 w 796812"/>
                  <a:gd name="connsiteY4" fmla="*/ 181719 h 303378"/>
                  <a:gd name="connsiteX5" fmla="*/ 626953 w 796812"/>
                  <a:gd name="connsiteY5" fmla="*/ 229346 h 303378"/>
                  <a:gd name="connsiteX6" fmla="*/ 541228 w 796812"/>
                  <a:gd name="connsiteY6" fmla="*/ 267446 h 303378"/>
                  <a:gd name="connsiteX7" fmla="*/ 331679 w 796812"/>
                  <a:gd name="connsiteY7" fmla="*/ 303165 h 303378"/>
                  <a:gd name="connsiteX8" fmla="*/ 34022 w 796812"/>
                  <a:gd name="connsiteY8" fmla="*/ 276972 h 303378"/>
                  <a:gd name="connsiteX9" fmla="*/ 14972 w 796812"/>
                  <a:gd name="connsiteY9" fmla="*/ 174577 h 303378"/>
                  <a:gd name="connsiteX10" fmla="*/ 91172 w 796812"/>
                  <a:gd name="connsiteY10" fmla="*/ 122190 h 303378"/>
                  <a:gd name="connsiteX0" fmla="*/ 91172 w 796812"/>
                  <a:gd name="connsiteY0" fmla="*/ 122190 h 287808"/>
                  <a:gd name="connsiteX1" fmla="*/ 753159 w 796812"/>
                  <a:gd name="connsiteY1" fmla="*/ 746 h 287808"/>
                  <a:gd name="connsiteX2" fmla="*/ 731729 w 796812"/>
                  <a:gd name="connsiteY2" fmla="*/ 74565 h 287808"/>
                  <a:gd name="connsiteX3" fmla="*/ 703155 w 796812"/>
                  <a:gd name="connsiteY3" fmla="*/ 124571 h 287808"/>
                  <a:gd name="connsiteX4" fmla="*/ 676961 w 796812"/>
                  <a:gd name="connsiteY4" fmla="*/ 181719 h 287808"/>
                  <a:gd name="connsiteX5" fmla="*/ 626953 w 796812"/>
                  <a:gd name="connsiteY5" fmla="*/ 229346 h 287808"/>
                  <a:gd name="connsiteX6" fmla="*/ 541228 w 796812"/>
                  <a:gd name="connsiteY6" fmla="*/ 267446 h 287808"/>
                  <a:gd name="connsiteX7" fmla="*/ 317908 w 796812"/>
                  <a:gd name="connsiteY7" fmla="*/ 281131 h 287808"/>
                  <a:gd name="connsiteX8" fmla="*/ 34022 w 796812"/>
                  <a:gd name="connsiteY8" fmla="*/ 276972 h 287808"/>
                  <a:gd name="connsiteX9" fmla="*/ 14972 w 796812"/>
                  <a:gd name="connsiteY9" fmla="*/ 174577 h 287808"/>
                  <a:gd name="connsiteX10" fmla="*/ 91172 w 796812"/>
                  <a:gd name="connsiteY10" fmla="*/ 122190 h 287808"/>
                  <a:gd name="connsiteX0" fmla="*/ 91172 w 796812"/>
                  <a:gd name="connsiteY0" fmla="*/ 122190 h 287808"/>
                  <a:gd name="connsiteX1" fmla="*/ 753159 w 796812"/>
                  <a:gd name="connsiteY1" fmla="*/ 746 h 287808"/>
                  <a:gd name="connsiteX2" fmla="*/ 731729 w 796812"/>
                  <a:gd name="connsiteY2" fmla="*/ 74565 h 287808"/>
                  <a:gd name="connsiteX3" fmla="*/ 703155 w 796812"/>
                  <a:gd name="connsiteY3" fmla="*/ 124571 h 287808"/>
                  <a:gd name="connsiteX4" fmla="*/ 676961 w 796812"/>
                  <a:gd name="connsiteY4" fmla="*/ 181719 h 287808"/>
                  <a:gd name="connsiteX5" fmla="*/ 626953 w 796812"/>
                  <a:gd name="connsiteY5" fmla="*/ 229346 h 287808"/>
                  <a:gd name="connsiteX6" fmla="*/ 541228 w 796812"/>
                  <a:gd name="connsiteY6" fmla="*/ 267446 h 287808"/>
                  <a:gd name="connsiteX7" fmla="*/ 317908 w 796812"/>
                  <a:gd name="connsiteY7" fmla="*/ 281131 h 287808"/>
                  <a:gd name="connsiteX8" fmla="*/ 34022 w 796812"/>
                  <a:gd name="connsiteY8" fmla="*/ 276972 h 287808"/>
                  <a:gd name="connsiteX9" fmla="*/ 14972 w 796812"/>
                  <a:gd name="connsiteY9" fmla="*/ 174577 h 287808"/>
                  <a:gd name="connsiteX10" fmla="*/ 91172 w 796812"/>
                  <a:gd name="connsiteY10" fmla="*/ 122190 h 287808"/>
                  <a:gd name="connsiteX0" fmla="*/ 91172 w 796812"/>
                  <a:gd name="connsiteY0" fmla="*/ 122190 h 288355"/>
                  <a:gd name="connsiteX1" fmla="*/ 753159 w 796812"/>
                  <a:gd name="connsiteY1" fmla="*/ 746 h 288355"/>
                  <a:gd name="connsiteX2" fmla="*/ 731729 w 796812"/>
                  <a:gd name="connsiteY2" fmla="*/ 74565 h 288355"/>
                  <a:gd name="connsiteX3" fmla="*/ 703155 w 796812"/>
                  <a:gd name="connsiteY3" fmla="*/ 124571 h 288355"/>
                  <a:gd name="connsiteX4" fmla="*/ 676961 w 796812"/>
                  <a:gd name="connsiteY4" fmla="*/ 181719 h 288355"/>
                  <a:gd name="connsiteX5" fmla="*/ 626953 w 796812"/>
                  <a:gd name="connsiteY5" fmla="*/ 229346 h 288355"/>
                  <a:gd name="connsiteX6" fmla="*/ 543982 w 796812"/>
                  <a:gd name="connsiteY6" fmla="*/ 256429 h 288355"/>
                  <a:gd name="connsiteX7" fmla="*/ 317908 w 796812"/>
                  <a:gd name="connsiteY7" fmla="*/ 281131 h 288355"/>
                  <a:gd name="connsiteX8" fmla="*/ 34022 w 796812"/>
                  <a:gd name="connsiteY8" fmla="*/ 276972 h 288355"/>
                  <a:gd name="connsiteX9" fmla="*/ 14972 w 796812"/>
                  <a:gd name="connsiteY9" fmla="*/ 174577 h 288355"/>
                  <a:gd name="connsiteX10" fmla="*/ 91172 w 796812"/>
                  <a:gd name="connsiteY10" fmla="*/ 122190 h 288355"/>
                  <a:gd name="connsiteX0" fmla="*/ 91172 w 796812"/>
                  <a:gd name="connsiteY0" fmla="*/ 122190 h 286565"/>
                  <a:gd name="connsiteX1" fmla="*/ 753159 w 796812"/>
                  <a:gd name="connsiteY1" fmla="*/ 746 h 286565"/>
                  <a:gd name="connsiteX2" fmla="*/ 731729 w 796812"/>
                  <a:gd name="connsiteY2" fmla="*/ 74565 h 286565"/>
                  <a:gd name="connsiteX3" fmla="*/ 703155 w 796812"/>
                  <a:gd name="connsiteY3" fmla="*/ 124571 h 286565"/>
                  <a:gd name="connsiteX4" fmla="*/ 676961 w 796812"/>
                  <a:gd name="connsiteY4" fmla="*/ 181719 h 286565"/>
                  <a:gd name="connsiteX5" fmla="*/ 626953 w 796812"/>
                  <a:gd name="connsiteY5" fmla="*/ 229346 h 286565"/>
                  <a:gd name="connsiteX6" fmla="*/ 543982 w 796812"/>
                  <a:gd name="connsiteY6" fmla="*/ 256429 h 286565"/>
                  <a:gd name="connsiteX7" fmla="*/ 309645 w 796812"/>
                  <a:gd name="connsiteY7" fmla="*/ 275622 h 286565"/>
                  <a:gd name="connsiteX8" fmla="*/ 34022 w 796812"/>
                  <a:gd name="connsiteY8" fmla="*/ 276972 h 286565"/>
                  <a:gd name="connsiteX9" fmla="*/ 14972 w 796812"/>
                  <a:gd name="connsiteY9" fmla="*/ 174577 h 286565"/>
                  <a:gd name="connsiteX10" fmla="*/ 91172 w 796812"/>
                  <a:gd name="connsiteY10" fmla="*/ 122190 h 28656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76961 w 796812"/>
                  <a:gd name="connsiteY4" fmla="*/ 181719 h 286785"/>
                  <a:gd name="connsiteX5" fmla="*/ 626953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76961 w 796812"/>
                  <a:gd name="connsiteY4" fmla="*/ 181719 h 286785"/>
                  <a:gd name="connsiteX5" fmla="*/ 607673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54927 w 796812"/>
                  <a:gd name="connsiteY4" fmla="*/ 187228 h 286785"/>
                  <a:gd name="connsiteX5" fmla="*/ 607673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54927 w 796812"/>
                  <a:gd name="connsiteY4" fmla="*/ 187228 h 286785"/>
                  <a:gd name="connsiteX5" fmla="*/ 563606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38401 w 796812"/>
                  <a:gd name="connsiteY4" fmla="*/ 178965 h 286785"/>
                  <a:gd name="connsiteX5" fmla="*/ 563606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683875 w 796812"/>
                  <a:gd name="connsiteY3" fmla="*/ 113554 h 286785"/>
                  <a:gd name="connsiteX4" fmla="*/ 638401 w 796812"/>
                  <a:gd name="connsiteY4" fmla="*/ 178965 h 286785"/>
                  <a:gd name="connsiteX5" fmla="*/ 563606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2271"/>
                  <a:gd name="connsiteY0" fmla="*/ 122573 h 287168"/>
                  <a:gd name="connsiteX1" fmla="*/ 753159 w 792271"/>
                  <a:gd name="connsiteY1" fmla="*/ 1129 h 287168"/>
                  <a:gd name="connsiteX2" fmla="*/ 715204 w 792271"/>
                  <a:gd name="connsiteY2" fmla="*/ 66686 h 287168"/>
                  <a:gd name="connsiteX3" fmla="*/ 683875 w 792271"/>
                  <a:gd name="connsiteY3" fmla="*/ 113937 h 287168"/>
                  <a:gd name="connsiteX4" fmla="*/ 638401 w 792271"/>
                  <a:gd name="connsiteY4" fmla="*/ 179348 h 287168"/>
                  <a:gd name="connsiteX5" fmla="*/ 563606 w 792271"/>
                  <a:gd name="connsiteY5" fmla="*/ 229729 h 287168"/>
                  <a:gd name="connsiteX6" fmla="*/ 516440 w 792271"/>
                  <a:gd name="connsiteY6" fmla="*/ 251304 h 287168"/>
                  <a:gd name="connsiteX7" fmla="*/ 309645 w 792271"/>
                  <a:gd name="connsiteY7" fmla="*/ 276005 h 287168"/>
                  <a:gd name="connsiteX8" fmla="*/ 34022 w 792271"/>
                  <a:gd name="connsiteY8" fmla="*/ 277355 h 287168"/>
                  <a:gd name="connsiteX9" fmla="*/ 14972 w 792271"/>
                  <a:gd name="connsiteY9" fmla="*/ 174960 h 287168"/>
                  <a:gd name="connsiteX10" fmla="*/ 91172 w 792271"/>
                  <a:gd name="connsiteY10" fmla="*/ 122573 h 287168"/>
                  <a:gd name="connsiteX0" fmla="*/ 91172 w 817379"/>
                  <a:gd name="connsiteY0" fmla="*/ 124976 h 289571"/>
                  <a:gd name="connsiteX1" fmla="*/ 753159 w 817379"/>
                  <a:gd name="connsiteY1" fmla="*/ 3532 h 289571"/>
                  <a:gd name="connsiteX2" fmla="*/ 787478 w 817379"/>
                  <a:gd name="connsiteY2" fmla="*/ 35776 h 289571"/>
                  <a:gd name="connsiteX3" fmla="*/ 715204 w 817379"/>
                  <a:gd name="connsiteY3" fmla="*/ 69089 h 289571"/>
                  <a:gd name="connsiteX4" fmla="*/ 683875 w 817379"/>
                  <a:gd name="connsiteY4" fmla="*/ 116340 h 289571"/>
                  <a:gd name="connsiteX5" fmla="*/ 638401 w 817379"/>
                  <a:gd name="connsiteY5" fmla="*/ 181751 h 289571"/>
                  <a:gd name="connsiteX6" fmla="*/ 563606 w 817379"/>
                  <a:gd name="connsiteY6" fmla="*/ 232132 h 289571"/>
                  <a:gd name="connsiteX7" fmla="*/ 516440 w 817379"/>
                  <a:gd name="connsiteY7" fmla="*/ 253707 h 289571"/>
                  <a:gd name="connsiteX8" fmla="*/ 309645 w 817379"/>
                  <a:gd name="connsiteY8" fmla="*/ 278408 h 289571"/>
                  <a:gd name="connsiteX9" fmla="*/ 34022 w 817379"/>
                  <a:gd name="connsiteY9" fmla="*/ 279758 h 289571"/>
                  <a:gd name="connsiteX10" fmla="*/ 14972 w 817379"/>
                  <a:gd name="connsiteY10" fmla="*/ 177363 h 289571"/>
                  <a:gd name="connsiteX11" fmla="*/ 91172 w 817379"/>
                  <a:gd name="connsiteY11" fmla="*/ 124976 h 289571"/>
                  <a:gd name="connsiteX0" fmla="*/ 91172 w 817379"/>
                  <a:gd name="connsiteY0" fmla="*/ 124976 h 289571"/>
                  <a:gd name="connsiteX1" fmla="*/ 753159 w 817379"/>
                  <a:gd name="connsiteY1" fmla="*/ 3532 h 289571"/>
                  <a:gd name="connsiteX2" fmla="*/ 787478 w 817379"/>
                  <a:gd name="connsiteY2" fmla="*/ 35776 h 289571"/>
                  <a:gd name="connsiteX3" fmla="*/ 715204 w 817379"/>
                  <a:gd name="connsiteY3" fmla="*/ 69089 h 289571"/>
                  <a:gd name="connsiteX4" fmla="*/ 683875 w 817379"/>
                  <a:gd name="connsiteY4" fmla="*/ 116340 h 289571"/>
                  <a:gd name="connsiteX5" fmla="*/ 638401 w 817379"/>
                  <a:gd name="connsiteY5" fmla="*/ 181751 h 289571"/>
                  <a:gd name="connsiteX6" fmla="*/ 563606 w 817379"/>
                  <a:gd name="connsiteY6" fmla="*/ 232132 h 289571"/>
                  <a:gd name="connsiteX7" fmla="*/ 516440 w 817379"/>
                  <a:gd name="connsiteY7" fmla="*/ 253707 h 289571"/>
                  <a:gd name="connsiteX8" fmla="*/ 309645 w 817379"/>
                  <a:gd name="connsiteY8" fmla="*/ 278408 h 289571"/>
                  <a:gd name="connsiteX9" fmla="*/ 34022 w 817379"/>
                  <a:gd name="connsiteY9" fmla="*/ 279758 h 289571"/>
                  <a:gd name="connsiteX10" fmla="*/ 14972 w 817379"/>
                  <a:gd name="connsiteY10" fmla="*/ 177363 h 289571"/>
                  <a:gd name="connsiteX11" fmla="*/ 91172 w 817379"/>
                  <a:gd name="connsiteY11" fmla="*/ 124976 h 289571"/>
                  <a:gd name="connsiteX0" fmla="*/ 91172 w 816123"/>
                  <a:gd name="connsiteY0" fmla="*/ 124319 h 288914"/>
                  <a:gd name="connsiteX1" fmla="*/ 753159 w 816123"/>
                  <a:gd name="connsiteY1" fmla="*/ 2875 h 288914"/>
                  <a:gd name="connsiteX2" fmla="*/ 784724 w 816123"/>
                  <a:gd name="connsiteY2" fmla="*/ 40627 h 288914"/>
                  <a:gd name="connsiteX3" fmla="*/ 715204 w 816123"/>
                  <a:gd name="connsiteY3" fmla="*/ 68432 h 288914"/>
                  <a:gd name="connsiteX4" fmla="*/ 683875 w 816123"/>
                  <a:gd name="connsiteY4" fmla="*/ 115683 h 288914"/>
                  <a:gd name="connsiteX5" fmla="*/ 638401 w 816123"/>
                  <a:gd name="connsiteY5" fmla="*/ 181094 h 288914"/>
                  <a:gd name="connsiteX6" fmla="*/ 563606 w 816123"/>
                  <a:gd name="connsiteY6" fmla="*/ 231475 h 288914"/>
                  <a:gd name="connsiteX7" fmla="*/ 516440 w 816123"/>
                  <a:gd name="connsiteY7" fmla="*/ 253050 h 288914"/>
                  <a:gd name="connsiteX8" fmla="*/ 309645 w 816123"/>
                  <a:gd name="connsiteY8" fmla="*/ 277751 h 288914"/>
                  <a:gd name="connsiteX9" fmla="*/ 34022 w 816123"/>
                  <a:gd name="connsiteY9" fmla="*/ 279101 h 288914"/>
                  <a:gd name="connsiteX10" fmla="*/ 14972 w 816123"/>
                  <a:gd name="connsiteY10" fmla="*/ 176706 h 288914"/>
                  <a:gd name="connsiteX11" fmla="*/ 91172 w 816123"/>
                  <a:gd name="connsiteY11" fmla="*/ 124319 h 288914"/>
                  <a:gd name="connsiteX0" fmla="*/ 91172 w 809173"/>
                  <a:gd name="connsiteY0" fmla="*/ 123540 h 288135"/>
                  <a:gd name="connsiteX1" fmla="*/ 753159 w 809173"/>
                  <a:gd name="connsiteY1" fmla="*/ 2096 h 288135"/>
                  <a:gd name="connsiteX2" fmla="*/ 768199 w 809173"/>
                  <a:gd name="connsiteY2" fmla="*/ 48111 h 288135"/>
                  <a:gd name="connsiteX3" fmla="*/ 715204 w 809173"/>
                  <a:gd name="connsiteY3" fmla="*/ 67653 h 288135"/>
                  <a:gd name="connsiteX4" fmla="*/ 683875 w 809173"/>
                  <a:gd name="connsiteY4" fmla="*/ 114904 h 288135"/>
                  <a:gd name="connsiteX5" fmla="*/ 638401 w 809173"/>
                  <a:gd name="connsiteY5" fmla="*/ 180315 h 288135"/>
                  <a:gd name="connsiteX6" fmla="*/ 563606 w 809173"/>
                  <a:gd name="connsiteY6" fmla="*/ 230696 h 288135"/>
                  <a:gd name="connsiteX7" fmla="*/ 516440 w 809173"/>
                  <a:gd name="connsiteY7" fmla="*/ 252271 h 288135"/>
                  <a:gd name="connsiteX8" fmla="*/ 309645 w 809173"/>
                  <a:gd name="connsiteY8" fmla="*/ 276972 h 288135"/>
                  <a:gd name="connsiteX9" fmla="*/ 34022 w 809173"/>
                  <a:gd name="connsiteY9" fmla="*/ 278322 h 288135"/>
                  <a:gd name="connsiteX10" fmla="*/ 14972 w 809173"/>
                  <a:gd name="connsiteY10" fmla="*/ 175927 h 288135"/>
                  <a:gd name="connsiteX11" fmla="*/ 91172 w 809173"/>
                  <a:gd name="connsiteY11" fmla="*/ 123540 h 288135"/>
                  <a:gd name="connsiteX0" fmla="*/ 72789 w 790790"/>
                  <a:gd name="connsiteY0" fmla="*/ 123540 h 288135"/>
                  <a:gd name="connsiteX1" fmla="*/ 734776 w 790790"/>
                  <a:gd name="connsiteY1" fmla="*/ 2096 h 288135"/>
                  <a:gd name="connsiteX2" fmla="*/ 749816 w 790790"/>
                  <a:gd name="connsiteY2" fmla="*/ 48111 h 288135"/>
                  <a:gd name="connsiteX3" fmla="*/ 696821 w 790790"/>
                  <a:gd name="connsiteY3" fmla="*/ 67653 h 288135"/>
                  <a:gd name="connsiteX4" fmla="*/ 665492 w 790790"/>
                  <a:gd name="connsiteY4" fmla="*/ 114904 h 288135"/>
                  <a:gd name="connsiteX5" fmla="*/ 620018 w 790790"/>
                  <a:gd name="connsiteY5" fmla="*/ 180315 h 288135"/>
                  <a:gd name="connsiteX6" fmla="*/ 545223 w 790790"/>
                  <a:gd name="connsiteY6" fmla="*/ 230696 h 288135"/>
                  <a:gd name="connsiteX7" fmla="*/ 498057 w 790790"/>
                  <a:gd name="connsiteY7" fmla="*/ 252271 h 288135"/>
                  <a:gd name="connsiteX8" fmla="*/ 291262 w 790790"/>
                  <a:gd name="connsiteY8" fmla="*/ 276972 h 288135"/>
                  <a:gd name="connsiteX9" fmla="*/ 15639 w 790790"/>
                  <a:gd name="connsiteY9" fmla="*/ 278322 h 288135"/>
                  <a:gd name="connsiteX10" fmla="*/ 79215 w 790790"/>
                  <a:gd name="connsiteY10" fmla="*/ 178681 h 288135"/>
                  <a:gd name="connsiteX11" fmla="*/ 72789 w 790790"/>
                  <a:gd name="connsiteY11" fmla="*/ 123540 h 288135"/>
                  <a:gd name="connsiteX0" fmla="*/ 193347 w 784274"/>
                  <a:gd name="connsiteY0" fmla="*/ 100591 h 287220"/>
                  <a:gd name="connsiteX1" fmla="*/ 736902 w 784274"/>
                  <a:gd name="connsiteY1" fmla="*/ 1181 h 287220"/>
                  <a:gd name="connsiteX2" fmla="*/ 751942 w 784274"/>
                  <a:gd name="connsiteY2" fmla="*/ 47196 h 287220"/>
                  <a:gd name="connsiteX3" fmla="*/ 698947 w 784274"/>
                  <a:gd name="connsiteY3" fmla="*/ 66738 h 287220"/>
                  <a:gd name="connsiteX4" fmla="*/ 667618 w 784274"/>
                  <a:gd name="connsiteY4" fmla="*/ 113989 h 287220"/>
                  <a:gd name="connsiteX5" fmla="*/ 622144 w 784274"/>
                  <a:gd name="connsiteY5" fmla="*/ 179400 h 287220"/>
                  <a:gd name="connsiteX6" fmla="*/ 547349 w 784274"/>
                  <a:gd name="connsiteY6" fmla="*/ 229781 h 287220"/>
                  <a:gd name="connsiteX7" fmla="*/ 500183 w 784274"/>
                  <a:gd name="connsiteY7" fmla="*/ 251356 h 287220"/>
                  <a:gd name="connsiteX8" fmla="*/ 293388 w 784274"/>
                  <a:gd name="connsiteY8" fmla="*/ 276057 h 287220"/>
                  <a:gd name="connsiteX9" fmla="*/ 17765 w 784274"/>
                  <a:gd name="connsiteY9" fmla="*/ 277407 h 287220"/>
                  <a:gd name="connsiteX10" fmla="*/ 81341 w 784274"/>
                  <a:gd name="connsiteY10" fmla="*/ 177766 h 287220"/>
                  <a:gd name="connsiteX11" fmla="*/ 193347 w 784274"/>
                  <a:gd name="connsiteY11" fmla="*/ 100591 h 287220"/>
                  <a:gd name="connsiteX0" fmla="*/ 113695 w 704622"/>
                  <a:gd name="connsiteY0" fmla="*/ 100591 h 283281"/>
                  <a:gd name="connsiteX1" fmla="*/ 657250 w 704622"/>
                  <a:gd name="connsiteY1" fmla="*/ 1181 h 283281"/>
                  <a:gd name="connsiteX2" fmla="*/ 672290 w 704622"/>
                  <a:gd name="connsiteY2" fmla="*/ 47196 h 283281"/>
                  <a:gd name="connsiteX3" fmla="*/ 619295 w 704622"/>
                  <a:gd name="connsiteY3" fmla="*/ 66738 h 283281"/>
                  <a:gd name="connsiteX4" fmla="*/ 587966 w 704622"/>
                  <a:gd name="connsiteY4" fmla="*/ 113989 h 283281"/>
                  <a:gd name="connsiteX5" fmla="*/ 542492 w 704622"/>
                  <a:gd name="connsiteY5" fmla="*/ 179400 h 283281"/>
                  <a:gd name="connsiteX6" fmla="*/ 467697 w 704622"/>
                  <a:gd name="connsiteY6" fmla="*/ 229781 h 283281"/>
                  <a:gd name="connsiteX7" fmla="*/ 420531 w 704622"/>
                  <a:gd name="connsiteY7" fmla="*/ 251356 h 283281"/>
                  <a:gd name="connsiteX8" fmla="*/ 213736 w 704622"/>
                  <a:gd name="connsiteY8" fmla="*/ 276057 h 283281"/>
                  <a:gd name="connsiteX9" fmla="*/ 67561 w 704622"/>
                  <a:gd name="connsiteY9" fmla="*/ 271898 h 283281"/>
                  <a:gd name="connsiteX10" fmla="*/ 1689 w 704622"/>
                  <a:gd name="connsiteY10" fmla="*/ 177766 h 283281"/>
                  <a:gd name="connsiteX11" fmla="*/ 113695 w 704622"/>
                  <a:gd name="connsiteY11" fmla="*/ 100591 h 28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4622" h="283281">
                    <a:moveTo>
                      <a:pt x="113695" y="100591"/>
                    </a:moveTo>
                    <a:cubicBezTo>
                      <a:pt x="222955" y="71160"/>
                      <a:pt x="564151" y="10080"/>
                      <a:pt x="657250" y="1181"/>
                    </a:cubicBezTo>
                    <a:cubicBezTo>
                      <a:pt x="750349" y="-7718"/>
                      <a:pt x="678616" y="36270"/>
                      <a:pt x="672290" y="47196"/>
                    </a:cubicBezTo>
                    <a:cubicBezTo>
                      <a:pt x="665964" y="58122"/>
                      <a:pt x="635644" y="51016"/>
                      <a:pt x="619295" y="66738"/>
                    </a:cubicBezTo>
                    <a:cubicBezTo>
                      <a:pt x="624851" y="93328"/>
                      <a:pt x="614556" y="104068"/>
                      <a:pt x="587966" y="113989"/>
                    </a:cubicBezTo>
                    <a:cubicBezTo>
                      <a:pt x="601858" y="147723"/>
                      <a:pt x="555986" y="165906"/>
                      <a:pt x="542492" y="179400"/>
                    </a:cubicBezTo>
                    <a:cubicBezTo>
                      <a:pt x="548048" y="211944"/>
                      <a:pt x="488024" y="217788"/>
                      <a:pt x="467697" y="229781"/>
                    </a:cubicBezTo>
                    <a:cubicBezTo>
                      <a:pt x="447370" y="241774"/>
                      <a:pt x="462858" y="243643"/>
                      <a:pt x="420531" y="251356"/>
                    </a:cubicBezTo>
                    <a:cubicBezTo>
                      <a:pt x="378204" y="259069"/>
                      <a:pt x="272564" y="272633"/>
                      <a:pt x="213736" y="276057"/>
                    </a:cubicBezTo>
                    <a:cubicBezTo>
                      <a:pt x="154908" y="279481"/>
                      <a:pt x="123124" y="292536"/>
                      <a:pt x="67561" y="271898"/>
                    </a:cubicBezTo>
                    <a:cubicBezTo>
                      <a:pt x="11998" y="251261"/>
                      <a:pt x="-6000" y="206317"/>
                      <a:pt x="1689" y="177766"/>
                    </a:cubicBezTo>
                    <a:cubicBezTo>
                      <a:pt x="9378" y="149215"/>
                      <a:pt x="4435" y="130022"/>
                      <a:pt x="113695" y="100591"/>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0" name="Group 209">
                <a:extLst>
                  <a:ext uri="{FF2B5EF4-FFF2-40B4-BE49-F238E27FC236}">
                    <a16:creationId xmlns:a16="http://schemas.microsoft.com/office/drawing/2014/main" id="{78EAD477-9089-4928-8BE8-AD34951F7E95}"/>
                  </a:ext>
                </a:extLst>
              </p:cNvPr>
              <p:cNvGrpSpPr/>
              <p:nvPr/>
            </p:nvGrpSpPr>
            <p:grpSpPr>
              <a:xfrm flipH="1">
                <a:off x="4192614" y="2741875"/>
                <a:ext cx="200412" cy="46251"/>
                <a:chOff x="3739675" y="2714693"/>
                <a:chExt cx="200412" cy="70335"/>
              </a:xfrm>
            </p:grpSpPr>
            <p:sp>
              <p:nvSpPr>
                <p:cNvPr id="247" name="Oval 246">
                  <a:extLst>
                    <a:ext uri="{FF2B5EF4-FFF2-40B4-BE49-F238E27FC236}">
                      <a16:creationId xmlns:a16="http://schemas.microsoft.com/office/drawing/2014/main" id="{B3E43B0E-F4BF-4DEB-AA2E-3E2F2323FF1A}"/>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8" name="Oval 247">
                  <a:extLst>
                    <a:ext uri="{FF2B5EF4-FFF2-40B4-BE49-F238E27FC236}">
                      <a16:creationId xmlns:a16="http://schemas.microsoft.com/office/drawing/2014/main" id="{43A25C79-991C-489A-93FD-15F65FC8BE97}"/>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1" name="Group 210">
                <a:extLst>
                  <a:ext uri="{FF2B5EF4-FFF2-40B4-BE49-F238E27FC236}">
                    <a16:creationId xmlns:a16="http://schemas.microsoft.com/office/drawing/2014/main" id="{A39D3DD9-8976-4B26-9B37-5DEB5FB665A8}"/>
                  </a:ext>
                </a:extLst>
              </p:cNvPr>
              <p:cNvGrpSpPr/>
              <p:nvPr/>
            </p:nvGrpSpPr>
            <p:grpSpPr>
              <a:xfrm flipH="1">
                <a:off x="4168993" y="2662209"/>
                <a:ext cx="200412" cy="46251"/>
                <a:chOff x="3739675" y="2714693"/>
                <a:chExt cx="200412" cy="70335"/>
              </a:xfrm>
            </p:grpSpPr>
            <p:sp>
              <p:nvSpPr>
                <p:cNvPr id="245" name="Oval 244">
                  <a:extLst>
                    <a:ext uri="{FF2B5EF4-FFF2-40B4-BE49-F238E27FC236}">
                      <a16:creationId xmlns:a16="http://schemas.microsoft.com/office/drawing/2014/main" id="{7A3DC9EA-B001-47FB-88DB-2AEA6ECC6982}"/>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6" name="Oval 245">
                  <a:extLst>
                    <a:ext uri="{FF2B5EF4-FFF2-40B4-BE49-F238E27FC236}">
                      <a16:creationId xmlns:a16="http://schemas.microsoft.com/office/drawing/2014/main" id="{3C843A93-5164-48E4-BAE1-13D31D35B3ED}"/>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2" name="Group 211">
                <a:extLst>
                  <a:ext uri="{FF2B5EF4-FFF2-40B4-BE49-F238E27FC236}">
                    <a16:creationId xmlns:a16="http://schemas.microsoft.com/office/drawing/2014/main" id="{CBCD6FD5-D27D-42DD-BA7B-1283DCB604B9}"/>
                  </a:ext>
                </a:extLst>
              </p:cNvPr>
              <p:cNvGrpSpPr/>
              <p:nvPr/>
            </p:nvGrpSpPr>
            <p:grpSpPr>
              <a:xfrm flipH="1">
                <a:off x="4223410" y="2788326"/>
                <a:ext cx="200412" cy="46251"/>
                <a:chOff x="3739675" y="2714693"/>
                <a:chExt cx="200412" cy="70335"/>
              </a:xfrm>
            </p:grpSpPr>
            <p:sp>
              <p:nvSpPr>
                <p:cNvPr id="243" name="Oval 242">
                  <a:extLst>
                    <a:ext uri="{FF2B5EF4-FFF2-40B4-BE49-F238E27FC236}">
                      <a16:creationId xmlns:a16="http://schemas.microsoft.com/office/drawing/2014/main" id="{1985E3C2-4D51-4EB9-AE4C-C64E0D5685D4}"/>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4" name="Oval 243">
                  <a:extLst>
                    <a:ext uri="{FF2B5EF4-FFF2-40B4-BE49-F238E27FC236}">
                      <a16:creationId xmlns:a16="http://schemas.microsoft.com/office/drawing/2014/main" id="{C4CB302D-7D8C-4365-B76C-316D068FA43A}"/>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3" name="Group 212">
                <a:extLst>
                  <a:ext uri="{FF2B5EF4-FFF2-40B4-BE49-F238E27FC236}">
                    <a16:creationId xmlns:a16="http://schemas.microsoft.com/office/drawing/2014/main" id="{47BBAB24-DBAE-4665-BE53-B74A275F33C1}"/>
                  </a:ext>
                </a:extLst>
              </p:cNvPr>
              <p:cNvGrpSpPr/>
              <p:nvPr/>
            </p:nvGrpSpPr>
            <p:grpSpPr>
              <a:xfrm flipH="1">
                <a:off x="4292516" y="2828775"/>
                <a:ext cx="200412" cy="46251"/>
                <a:chOff x="3739675" y="2714693"/>
                <a:chExt cx="200412" cy="70335"/>
              </a:xfrm>
            </p:grpSpPr>
            <p:sp>
              <p:nvSpPr>
                <p:cNvPr id="241" name="Oval 240">
                  <a:extLst>
                    <a:ext uri="{FF2B5EF4-FFF2-40B4-BE49-F238E27FC236}">
                      <a16:creationId xmlns:a16="http://schemas.microsoft.com/office/drawing/2014/main" id="{3A4573AA-5A84-41B7-9D89-BE4446F0EB77}"/>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Oval 241">
                  <a:extLst>
                    <a:ext uri="{FF2B5EF4-FFF2-40B4-BE49-F238E27FC236}">
                      <a16:creationId xmlns:a16="http://schemas.microsoft.com/office/drawing/2014/main" id="{61EAEAC5-1959-4033-8F73-710D933FC87C}"/>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4" name="Group 213">
                <a:extLst>
                  <a:ext uri="{FF2B5EF4-FFF2-40B4-BE49-F238E27FC236}">
                    <a16:creationId xmlns:a16="http://schemas.microsoft.com/office/drawing/2014/main" id="{D6B6881E-F1C2-4BFA-9726-06544F1F920D}"/>
                  </a:ext>
                </a:extLst>
              </p:cNvPr>
              <p:cNvGrpSpPr/>
              <p:nvPr/>
            </p:nvGrpSpPr>
            <p:grpSpPr>
              <a:xfrm flipH="1">
                <a:off x="4361093" y="2790523"/>
                <a:ext cx="200412" cy="45719"/>
                <a:chOff x="3739675" y="2714693"/>
                <a:chExt cx="200412" cy="70335"/>
              </a:xfrm>
            </p:grpSpPr>
            <p:sp>
              <p:nvSpPr>
                <p:cNvPr id="239" name="Oval 238">
                  <a:extLst>
                    <a:ext uri="{FF2B5EF4-FFF2-40B4-BE49-F238E27FC236}">
                      <a16:creationId xmlns:a16="http://schemas.microsoft.com/office/drawing/2014/main" id="{262B0460-846E-4790-BADA-C1D022A593DE}"/>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0" name="Oval 239">
                  <a:extLst>
                    <a:ext uri="{FF2B5EF4-FFF2-40B4-BE49-F238E27FC236}">
                      <a16:creationId xmlns:a16="http://schemas.microsoft.com/office/drawing/2014/main" id="{16D27678-98DB-4745-B96D-8D3FC0186402}"/>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5" name="Group 214">
                <a:extLst>
                  <a:ext uri="{FF2B5EF4-FFF2-40B4-BE49-F238E27FC236}">
                    <a16:creationId xmlns:a16="http://schemas.microsoft.com/office/drawing/2014/main" id="{4B50E61D-3EC6-4910-8194-69CCDC968EB9}"/>
                  </a:ext>
                </a:extLst>
              </p:cNvPr>
              <p:cNvGrpSpPr/>
              <p:nvPr/>
            </p:nvGrpSpPr>
            <p:grpSpPr>
              <a:xfrm flipH="1">
                <a:off x="4403169" y="2836211"/>
                <a:ext cx="200412" cy="58765"/>
                <a:chOff x="3739675" y="2714693"/>
                <a:chExt cx="200412" cy="70335"/>
              </a:xfrm>
            </p:grpSpPr>
            <p:sp>
              <p:nvSpPr>
                <p:cNvPr id="237" name="Oval 236">
                  <a:extLst>
                    <a:ext uri="{FF2B5EF4-FFF2-40B4-BE49-F238E27FC236}">
                      <a16:creationId xmlns:a16="http://schemas.microsoft.com/office/drawing/2014/main" id="{B231EF71-3FA5-4AAA-9EBF-2663A1E4D280}"/>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8" name="Oval 237">
                  <a:extLst>
                    <a:ext uri="{FF2B5EF4-FFF2-40B4-BE49-F238E27FC236}">
                      <a16:creationId xmlns:a16="http://schemas.microsoft.com/office/drawing/2014/main" id="{03ABEE56-CE9F-4F68-8F19-0F6998BE53DC}"/>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6" name="Group 215">
                <a:extLst>
                  <a:ext uri="{FF2B5EF4-FFF2-40B4-BE49-F238E27FC236}">
                    <a16:creationId xmlns:a16="http://schemas.microsoft.com/office/drawing/2014/main" id="{EA09DB98-7810-4CC8-B4BB-651EE471154F}"/>
                  </a:ext>
                </a:extLst>
              </p:cNvPr>
              <p:cNvGrpSpPr/>
              <p:nvPr/>
            </p:nvGrpSpPr>
            <p:grpSpPr>
              <a:xfrm flipH="1">
                <a:off x="4525635" y="2855051"/>
                <a:ext cx="200412" cy="46251"/>
                <a:chOff x="3739675" y="2714693"/>
                <a:chExt cx="200412" cy="70335"/>
              </a:xfrm>
            </p:grpSpPr>
            <p:sp>
              <p:nvSpPr>
                <p:cNvPr id="235" name="Oval 234">
                  <a:extLst>
                    <a:ext uri="{FF2B5EF4-FFF2-40B4-BE49-F238E27FC236}">
                      <a16:creationId xmlns:a16="http://schemas.microsoft.com/office/drawing/2014/main" id="{88AF25AB-74FA-46C1-BFC5-EEAEF7A914BD}"/>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6" name="Oval 235">
                  <a:extLst>
                    <a:ext uri="{FF2B5EF4-FFF2-40B4-BE49-F238E27FC236}">
                      <a16:creationId xmlns:a16="http://schemas.microsoft.com/office/drawing/2014/main" id="{9A5BF07F-9606-48E0-976A-B61BF44E86AC}"/>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7" name="Group 216">
                <a:extLst>
                  <a:ext uri="{FF2B5EF4-FFF2-40B4-BE49-F238E27FC236}">
                    <a16:creationId xmlns:a16="http://schemas.microsoft.com/office/drawing/2014/main" id="{EE01C23A-C49C-45BC-8651-A90FC2779543}"/>
                  </a:ext>
                </a:extLst>
              </p:cNvPr>
              <p:cNvGrpSpPr/>
              <p:nvPr/>
            </p:nvGrpSpPr>
            <p:grpSpPr>
              <a:xfrm flipH="1">
                <a:off x="4491822" y="2810020"/>
                <a:ext cx="200412" cy="46251"/>
                <a:chOff x="3739675" y="2714693"/>
                <a:chExt cx="200412" cy="70335"/>
              </a:xfrm>
            </p:grpSpPr>
            <p:sp>
              <p:nvSpPr>
                <p:cNvPr id="233" name="Oval 232">
                  <a:extLst>
                    <a:ext uri="{FF2B5EF4-FFF2-40B4-BE49-F238E27FC236}">
                      <a16:creationId xmlns:a16="http://schemas.microsoft.com/office/drawing/2014/main" id="{7ACFA956-4B1F-495E-88A5-5C469892E157}"/>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4" name="Oval 233">
                  <a:extLst>
                    <a:ext uri="{FF2B5EF4-FFF2-40B4-BE49-F238E27FC236}">
                      <a16:creationId xmlns:a16="http://schemas.microsoft.com/office/drawing/2014/main" id="{0905EFA2-99E0-43A0-8730-7A5BC8BD38A7}"/>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8" name="Group 217">
                <a:extLst>
                  <a:ext uri="{FF2B5EF4-FFF2-40B4-BE49-F238E27FC236}">
                    <a16:creationId xmlns:a16="http://schemas.microsoft.com/office/drawing/2014/main" id="{1FEFDF4B-8AAF-41BC-81A4-0650F873677E}"/>
                  </a:ext>
                </a:extLst>
              </p:cNvPr>
              <p:cNvGrpSpPr/>
              <p:nvPr/>
            </p:nvGrpSpPr>
            <p:grpSpPr>
              <a:xfrm flipH="1">
                <a:off x="4176903" y="2704883"/>
                <a:ext cx="200412" cy="46251"/>
                <a:chOff x="3739675" y="2714693"/>
                <a:chExt cx="200412" cy="70335"/>
              </a:xfrm>
            </p:grpSpPr>
            <p:sp>
              <p:nvSpPr>
                <p:cNvPr id="231" name="Oval 230">
                  <a:extLst>
                    <a:ext uri="{FF2B5EF4-FFF2-40B4-BE49-F238E27FC236}">
                      <a16:creationId xmlns:a16="http://schemas.microsoft.com/office/drawing/2014/main" id="{5864B070-2346-4B5C-B5B8-10414C41528C}"/>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2" name="Oval 231">
                  <a:extLst>
                    <a:ext uri="{FF2B5EF4-FFF2-40B4-BE49-F238E27FC236}">
                      <a16:creationId xmlns:a16="http://schemas.microsoft.com/office/drawing/2014/main" id="{AAC1CE6B-7979-4487-A10B-C469D8937BAE}"/>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9" name="Group 218">
                <a:extLst>
                  <a:ext uri="{FF2B5EF4-FFF2-40B4-BE49-F238E27FC236}">
                    <a16:creationId xmlns:a16="http://schemas.microsoft.com/office/drawing/2014/main" id="{7497A49C-15C0-4D9C-AF0A-72C3CFF4F07F}"/>
                  </a:ext>
                </a:extLst>
              </p:cNvPr>
              <p:cNvGrpSpPr/>
              <p:nvPr/>
            </p:nvGrpSpPr>
            <p:grpSpPr>
              <a:xfrm flipH="1">
                <a:off x="4336814" y="2745613"/>
                <a:ext cx="200412" cy="46251"/>
                <a:chOff x="3739675" y="2714693"/>
                <a:chExt cx="200412" cy="70335"/>
              </a:xfrm>
            </p:grpSpPr>
            <p:sp>
              <p:nvSpPr>
                <p:cNvPr id="229" name="Oval 228">
                  <a:extLst>
                    <a:ext uri="{FF2B5EF4-FFF2-40B4-BE49-F238E27FC236}">
                      <a16:creationId xmlns:a16="http://schemas.microsoft.com/office/drawing/2014/main" id="{07EEC335-1FA0-4EE7-B0DF-04AD1CE4C4FD}"/>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0" name="Oval 229">
                  <a:extLst>
                    <a:ext uri="{FF2B5EF4-FFF2-40B4-BE49-F238E27FC236}">
                      <a16:creationId xmlns:a16="http://schemas.microsoft.com/office/drawing/2014/main" id="{0E99D077-341A-4E0F-AD9D-1D056D7D0D06}"/>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0" name="Group 219">
                <a:extLst>
                  <a:ext uri="{FF2B5EF4-FFF2-40B4-BE49-F238E27FC236}">
                    <a16:creationId xmlns:a16="http://schemas.microsoft.com/office/drawing/2014/main" id="{CDEDFF9E-8B10-4207-8ED4-550D54460346}"/>
                  </a:ext>
                </a:extLst>
              </p:cNvPr>
              <p:cNvGrpSpPr/>
              <p:nvPr/>
            </p:nvGrpSpPr>
            <p:grpSpPr>
              <a:xfrm flipH="1">
                <a:off x="4294402" y="2697510"/>
                <a:ext cx="200412" cy="46251"/>
                <a:chOff x="3739675" y="2714693"/>
                <a:chExt cx="200412" cy="70335"/>
              </a:xfrm>
            </p:grpSpPr>
            <p:sp>
              <p:nvSpPr>
                <p:cNvPr id="227" name="Oval 226">
                  <a:extLst>
                    <a:ext uri="{FF2B5EF4-FFF2-40B4-BE49-F238E27FC236}">
                      <a16:creationId xmlns:a16="http://schemas.microsoft.com/office/drawing/2014/main" id="{4A36D9E6-C079-4B1C-867C-33ECCABFB03B}"/>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8" name="Oval 227">
                  <a:extLst>
                    <a:ext uri="{FF2B5EF4-FFF2-40B4-BE49-F238E27FC236}">
                      <a16:creationId xmlns:a16="http://schemas.microsoft.com/office/drawing/2014/main" id="{C13A3796-2E8A-46C8-A84D-639F807D2AD8}"/>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1" name="Group 220">
                <a:extLst>
                  <a:ext uri="{FF2B5EF4-FFF2-40B4-BE49-F238E27FC236}">
                    <a16:creationId xmlns:a16="http://schemas.microsoft.com/office/drawing/2014/main" id="{13D63A90-7D25-4D0A-AADD-CDC179046FE8}"/>
                  </a:ext>
                </a:extLst>
              </p:cNvPr>
              <p:cNvGrpSpPr/>
              <p:nvPr/>
            </p:nvGrpSpPr>
            <p:grpSpPr>
              <a:xfrm flipH="1">
                <a:off x="4433049" y="2720138"/>
                <a:ext cx="200412" cy="46251"/>
                <a:chOff x="3739675" y="2714693"/>
                <a:chExt cx="200412" cy="70335"/>
              </a:xfrm>
            </p:grpSpPr>
            <p:sp>
              <p:nvSpPr>
                <p:cNvPr id="225" name="Oval 224">
                  <a:extLst>
                    <a:ext uri="{FF2B5EF4-FFF2-40B4-BE49-F238E27FC236}">
                      <a16:creationId xmlns:a16="http://schemas.microsoft.com/office/drawing/2014/main" id="{FD3D2559-1842-41BC-B3FA-ED3D0447C613}"/>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6" name="Oval 225">
                  <a:extLst>
                    <a:ext uri="{FF2B5EF4-FFF2-40B4-BE49-F238E27FC236}">
                      <a16:creationId xmlns:a16="http://schemas.microsoft.com/office/drawing/2014/main" id="{2FB688B0-98AE-4517-8D60-B48CD724D6D0}"/>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016C732-DBD6-4295-8DB8-8F4A50DAC95D}"/>
                  </a:ext>
                </a:extLst>
              </p:cNvPr>
              <p:cNvGrpSpPr/>
              <p:nvPr/>
            </p:nvGrpSpPr>
            <p:grpSpPr>
              <a:xfrm flipH="1">
                <a:off x="4469517" y="2762975"/>
                <a:ext cx="200412" cy="46251"/>
                <a:chOff x="3739675" y="2714693"/>
                <a:chExt cx="200412" cy="70335"/>
              </a:xfrm>
            </p:grpSpPr>
            <p:sp>
              <p:nvSpPr>
                <p:cNvPr id="223" name="Oval 222">
                  <a:extLst>
                    <a:ext uri="{FF2B5EF4-FFF2-40B4-BE49-F238E27FC236}">
                      <a16:creationId xmlns:a16="http://schemas.microsoft.com/office/drawing/2014/main" id="{ABCE6492-E08B-4E04-ACA5-66A2C411DDF4}"/>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4" name="Oval 223">
                  <a:extLst>
                    <a:ext uri="{FF2B5EF4-FFF2-40B4-BE49-F238E27FC236}">
                      <a16:creationId xmlns:a16="http://schemas.microsoft.com/office/drawing/2014/main" id="{596C6008-A52B-4CCA-BF6D-20395CB7BA46}"/>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88" name="Group 187">
              <a:extLst>
                <a:ext uri="{FF2B5EF4-FFF2-40B4-BE49-F238E27FC236}">
                  <a16:creationId xmlns:a16="http://schemas.microsoft.com/office/drawing/2014/main" id="{669C9133-F199-4663-9901-4211D914F837}"/>
                </a:ext>
              </a:extLst>
            </p:cNvPr>
            <p:cNvGrpSpPr>
              <a:grpSpLocks noChangeAspect="1"/>
            </p:cNvGrpSpPr>
            <p:nvPr/>
          </p:nvGrpSpPr>
          <p:grpSpPr>
            <a:xfrm>
              <a:off x="4831703" y="3232448"/>
              <a:ext cx="1470157" cy="1202578"/>
              <a:chOff x="3239896" y="3360550"/>
              <a:chExt cx="2601374" cy="2127909"/>
            </a:xfrm>
          </p:grpSpPr>
          <p:grpSp>
            <p:nvGrpSpPr>
              <p:cNvPr id="189" name="Group 188">
                <a:extLst>
                  <a:ext uri="{FF2B5EF4-FFF2-40B4-BE49-F238E27FC236}">
                    <a16:creationId xmlns:a16="http://schemas.microsoft.com/office/drawing/2014/main" id="{95679726-24C8-402F-89D1-5D0A8F8C0358}"/>
                  </a:ext>
                </a:extLst>
              </p:cNvPr>
              <p:cNvGrpSpPr>
                <a:grpSpLocks noChangeAspect="1"/>
              </p:cNvGrpSpPr>
              <p:nvPr/>
            </p:nvGrpSpPr>
            <p:grpSpPr>
              <a:xfrm>
                <a:off x="3239896" y="3360550"/>
                <a:ext cx="2601374" cy="2044182"/>
                <a:chOff x="4031138" y="4120109"/>
                <a:chExt cx="2575023" cy="2023472"/>
              </a:xfrm>
            </p:grpSpPr>
            <p:sp>
              <p:nvSpPr>
                <p:cNvPr id="195" name="Freeform 100">
                  <a:extLst>
                    <a:ext uri="{FF2B5EF4-FFF2-40B4-BE49-F238E27FC236}">
                      <a16:creationId xmlns:a16="http://schemas.microsoft.com/office/drawing/2014/main" id="{86F3DA67-06B5-465D-A409-530ACECE1535}"/>
                    </a:ext>
                  </a:extLst>
                </p:cNvPr>
                <p:cNvSpPr/>
                <p:nvPr/>
              </p:nvSpPr>
              <p:spPr>
                <a:xfrm rot="-900000">
                  <a:off x="4364676" y="4120109"/>
                  <a:ext cx="584594" cy="177411"/>
                </a:xfrm>
                <a:custGeom>
                  <a:avLst/>
                  <a:gdLst>
                    <a:gd name="connsiteX0" fmla="*/ 0 w 584594"/>
                    <a:gd name="connsiteY0" fmla="*/ 136541 h 177411"/>
                    <a:gd name="connsiteX1" fmla="*/ 97277 w 584594"/>
                    <a:gd name="connsiteY1" fmla="*/ 354 h 177411"/>
                    <a:gd name="connsiteX2" fmla="*/ 408562 w 584594"/>
                    <a:gd name="connsiteY2" fmla="*/ 97630 h 177411"/>
                    <a:gd name="connsiteX3" fmla="*/ 583660 w 584594"/>
                    <a:gd name="connsiteY3" fmla="*/ 117086 h 177411"/>
                    <a:gd name="connsiteX4" fmla="*/ 466928 w 584594"/>
                    <a:gd name="connsiteY4" fmla="*/ 165724 h 177411"/>
                    <a:gd name="connsiteX5" fmla="*/ 233464 w 584594"/>
                    <a:gd name="connsiteY5" fmla="*/ 117086 h 177411"/>
                    <a:gd name="connsiteX6" fmla="*/ 136187 w 584594"/>
                    <a:gd name="connsiteY6" fmla="*/ 107358 h 177411"/>
                    <a:gd name="connsiteX7" fmla="*/ 97277 w 584594"/>
                    <a:gd name="connsiteY7" fmla="*/ 175452 h 177411"/>
                    <a:gd name="connsiteX8" fmla="*/ 0 w 584594"/>
                    <a:gd name="connsiteY8" fmla="*/ 136541 h 17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594" h="177411">
                      <a:moveTo>
                        <a:pt x="0" y="136541"/>
                      </a:moveTo>
                      <a:cubicBezTo>
                        <a:pt x="0" y="107358"/>
                        <a:pt x="29184" y="6839"/>
                        <a:pt x="97277" y="354"/>
                      </a:cubicBezTo>
                      <a:cubicBezTo>
                        <a:pt x="165370" y="-6131"/>
                        <a:pt x="327498" y="78175"/>
                        <a:pt x="408562" y="97630"/>
                      </a:cubicBezTo>
                      <a:cubicBezTo>
                        <a:pt x="489626" y="117085"/>
                        <a:pt x="573932" y="105737"/>
                        <a:pt x="583660" y="117086"/>
                      </a:cubicBezTo>
                      <a:cubicBezTo>
                        <a:pt x="593388" y="128435"/>
                        <a:pt x="525294" y="165724"/>
                        <a:pt x="466928" y="165724"/>
                      </a:cubicBezTo>
                      <a:cubicBezTo>
                        <a:pt x="408562" y="165724"/>
                        <a:pt x="288587" y="126814"/>
                        <a:pt x="233464" y="117086"/>
                      </a:cubicBezTo>
                      <a:cubicBezTo>
                        <a:pt x="178341" y="107358"/>
                        <a:pt x="158885" y="97630"/>
                        <a:pt x="136187" y="107358"/>
                      </a:cubicBezTo>
                      <a:cubicBezTo>
                        <a:pt x="113489" y="117086"/>
                        <a:pt x="119975" y="167346"/>
                        <a:pt x="97277" y="175452"/>
                      </a:cubicBezTo>
                      <a:cubicBezTo>
                        <a:pt x="74579" y="183558"/>
                        <a:pt x="0" y="165724"/>
                        <a:pt x="0" y="136541"/>
                      </a:cubicBezTo>
                      <a:close/>
                    </a:path>
                  </a:pathLst>
                </a:custGeom>
                <a:solidFill>
                  <a:srgbClr val="B48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101">
                  <a:extLst>
                    <a:ext uri="{FF2B5EF4-FFF2-40B4-BE49-F238E27FC236}">
                      <a16:creationId xmlns:a16="http://schemas.microsoft.com/office/drawing/2014/main" id="{CF780309-778F-4AC0-8C78-ABF06457EB02}"/>
                    </a:ext>
                  </a:extLst>
                </p:cNvPr>
                <p:cNvSpPr/>
                <p:nvPr/>
              </p:nvSpPr>
              <p:spPr>
                <a:xfrm rot="2837780" flipH="1">
                  <a:off x="4049528" y="4260664"/>
                  <a:ext cx="368192" cy="359897"/>
                </a:xfrm>
                <a:custGeom>
                  <a:avLst/>
                  <a:gdLst>
                    <a:gd name="connsiteX0" fmla="*/ 93111 w 368192"/>
                    <a:gd name="connsiteY0" fmla="*/ 2822 h 359897"/>
                    <a:gd name="connsiteX1" fmla="*/ 365485 w 368192"/>
                    <a:gd name="connsiteY1" fmla="*/ 314108 h 359897"/>
                    <a:gd name="connsiteX2" fmla="*/ 219570 w 368192"/>
                    <a:gd name="connsiteY2" fmla="*/ 343291 h 359897"/>
                    <a:gd name="connsiteX3" fmla="*/ 5562 w 368192"/>
                    <a:gd name="connsiteY3" fmla="*/ 168193 h 359897"/>
                    <a:gd name="connsiteX4" fmla="*/ 93111 w 368192"/>
                    <a:gd name="connsiteY4" fmla="*/ 2822 h 35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192" h="359897">
                      <a:moveTo>
                        <a:pt x="93111" y="2822"/>
                      </a:moveTo>
                      <a:cubicBezTo>
                        <a:pt x="153098" y="27141"/>
                        <a:pt x="344409" y="257363"/>
                        <a:pt x="365485" y="314108"/>
                      </a:cubicBezTo>
                      <a:cubicBezTo>
                        <a:pt x="386561" y="370853"/>
                        <a:pt x="279557" y="367610"/>
                        <a:pt x="219570" y="343291"/>
                      </a:cubicBezTo>
                      <a:cubicBezTo>
                        <a:pt x="159583" y="318972"/>
                        <a:pt x="28260" y="218453"/>
                        <a:pt x="5562" y="168193"/>
                      </a:cubicBezTo>
                      <a:cubicBezTo>
                        <a:pt x="-17136" y="117933"/>
                        <a:pt x="33124" y="-21497"/>
                        <a:pt x="93111" y="2822"/>
                      </a:cubicBezTo>
                      <a:close/>
                    </a:path>
                  </a:pathLst>
                </a:custGeom>
                <a:solidFill>
                  <a:srgbClr val="C2C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102">
                  <a:extLst>
                    <a:ext uri="{FF2B5EF4-FFF2-40B4-BE49-F238E27FC236}">
                      <a16:creationId xmlns:a16="http://schemas.microsoft.com/office/drawing/2014/main" id="{6AE23D47-4272-4F0B-92DF-6F79E44334E1}"/>
                    </a:ext>
                  </a:extLst>
                </p:cNvPr>
                <p:cNvSpPr/>
                <p:nvPr/>
              </p:nvSpPr>
              <p:spPr>
                <a:xfrm>
                  <a:off x="4330914" y="4551901"/>
                  <a:ext cx="2039746" cy="912453"/>
                </a:xfrm>
                <a:custGeom>
                  <a:avLst/>
                  <a:gdLst>
                    <a:gd name="connsiteX0" fmla="*/ 72570 w 2408373"/>
                    <a:gd name="connsiteY0" fmla="*/ 1811 h 1315726"/>
                    <a:gd name="connsiteX1" fmla="*/ 850782 w 2408373"/>
                    <a:gd name="connsiteY1" fmla="*/ 264458 h 1315726"/>
                    <a:gd name="connsiteX2" fmla="*/ 1920825 w 2408373"/>
                    <a:gd name="connsiteY2" fmla="*/ 137998 h 1315726"/>
                    <a:gd name="connsiteX3" fmla="*/ 2300204 w 2408373"/>
                    <a:gd name="connsiteY3" fmla="*/ 342279 h 1315726"/>
                    <a:gd name="connsiteX4" fmla="*/ 2407208 w 2408373"/>
                    <a:gd name="connsiteY4" fmla="*/ 896755 h 1315726"/>
                    <a:gd name="connsiteX5" fmla="*/ 2251565 w 2408373"/>
                    <a:gd name="connsiteY5" fmla="*/ 1227496 h 1315726"/>
                    <a:gd name="connsiteX6" fmla="*/ 1609540 w 2408373"/>
                    <a:gd name="connsiteY6" fmla="*/ 1305317 h 1315726"/>
                    <a:gd name="connsiteX7" fmla="*/ 169846 w 2408373"/>
                    <a:gd name="connsiteY7" fmla="*/ 1208040 h 1315726"/>
                    <a:gd name="connsiteX8" fmla="*/ 92025 w 2408373"/>
                    <a:gd name="connsiteY8" fmla="*/ 352006 h 1315726"/>
                    <a:gd name="connsiteX9" fmla="*/ 33659 w 2408373"/>
                    <a:gd name="connsiteY9" fmla="*/ 157453 h 1315726"/>
                    <a:gd name="connsiteX10" fmla="*/ 72570 w 2408373"/>
                    <a:gd name="connsiteY10" fmla="*/ 1811 h 1315726"/>
                    <a:gd name="connsiteX0" fmla="*/ 77380 w 2413183"/>
                    <a:gd name="connsiteY0" fmla="*/ 1921 h 1314391"/>
                    <a:gd name="connsiteX1" fmla="*/ 855592 w 2413183"/>
                    <a:gd name="connsiteY1" fmla="*/ 264568 h 1314391"/>
                    <a:gd name="connsiteX2" fmla="*/ 1925635 w 2413183"/>
                    <a:gd name="connsiteY2" fmla="*/ 138108 h 1314391"/>
                    <a:gd name="connsiteX3" fmla="*/ 2305014 w 2413183"/>
                    <a:gd name="connsiteY3" fmla="*/ 342389 h 1314391"/>
                    <a:gd name="connsiteX4" fmla="*/ 2412018 w 2413183"/>
                    <a:gd name="connsiteY4" fmla="*/ 896865 h 1314391"/>
                    <a:gd name="connsiteX5" fmla="*/ 2256375 w 2413183"/>
                    <a:gd name="connsiteY5" fmla="*/ 1227606 h 1314391"/>
                    <a:gd name="connsiteX6" fmla="*/ 1614350 w 2413183"/>
                    <a:gd name="connsiteY6" fmla="*/ 1305427 h 1314391"/>
                    <a:gd name="connsiteX7" fmla="*/ 174656 w 2413183"/>
                    <a:gd name="connsiteY7" fmla="*/ 1208150 h 1314391"/>
                    <a:gd name="connsiteX8" fmla="*/ 10098 w 2413183"/>
                    <a:gd name="connsiteY8" fmla="*/ 379086 h 1314391"/>
                    <a:gd name="connsiteX9" fmla="*/ 38469 w 2413183"/>
                    <a:gd name="connsiteY9" fmla="*/ 157563 h 1314391"/>
                    <a:gd name="connsiteX10" fmla="*/ 77380 w 2413183"/>
                    <a:gd name="connsiteY10" fmla="*/ 1921 h 1314391"/>
                    <a:gd name="connsiteX0" fmla="*/ 262445 w 2598248"/>
                    <a:gd name="connsiteY0" fmla="*/ 79 h 1312549"/>
                    <a:gd name="connsiteX1" fmla="*/ 1040657 w 2598248"/>
                    <a:gd name="connsiteY1" fmla="*/ 262726 h 1312549"/>
                    <a:gd name="connsiteX2" fmla="*/ 2110700 w 2598248"/>
                    <a:gd name="connsiteY2" fmla="*/ 136266 h 1312549"/>
                    <a:gd name="connsiteX3" fmla="*/ 2490079 w 2598248"/>
                    <a:gd name="connsiteY3" fmla="*/ 340547 h 1312549"/>
                    <a:gd name="connsiteX4" fmla="*/ 2597083 w 2598248"/>
                    <a:gd name="connsiteY4" fmla="*/ 895023 h 1312549"/>
                    <a:gd name="connsiteX5" fmla="*/ 2441440 w 2598248"/>
                    <a:gd name="connsiteY5" fmla="*/ 1225764 h 1312549"/>
                    <a:gd name="connsiteX6" fmla="*/ 1799415 w 2598248"/>
                    <a:gd name="connsiteY6" fmla="*/ 1303585 h 1312549"/>
                    <a:gd name="connsiteX7" fmla="*/ 359721 w 2598248"/>
                    <a:gd name="connsiteY7" fmla="*/ 1206308 h 1312549"/>
                    <a:gd name="connsiteX8" fmla="*/ 195163 w 2598248"/>
                    <a:gd name="connsiteY8" fmla="*/ 377244 h 1312549"/>
                    <a:gd name="connsiteX9" fmla="*/ 493 w 2598248"/>
                    <a:gd name="connsiteY9" fmla="*/ 236632 h 1312549"/>
                    <a:gd name="connsiteX10" fmla="*/ 262445 w 2598248"/>
                    <a:gd name="connsiteY10" fmla="*/ 79 h 1312549"/>
                    <a:gd name="connsiteX0" fmla="*/ 261963 w 2597766"/>
                    <a:gd name="connsiteY0" fmla="*/ 91 h 1305267"/>
                    <a:gd name="connsiteX1" fmla="*/ 1040175 w 2597766"/>
                    <a:gd name="connsiteY1" fmla="*/ 262738 h 1305267"/>
                    <a:gd name="connsiteX2" fmla="*/ 2110218 w 2597766"/>
                    <a:gd name="connsiteY2" fmla="*/ 136278 h 1305267"/>
                    <a:gd name="connsiteX3" fmla="*/ 2489597 w 2597766"/>
                    <a:gd name="connsiteY3" fmla="*/ 340559 h 1305267"/>
                    <a:gd name="connsiteX4" fmla="*/ 2596601 w 2597766"/>
                    <a:gd name="connsiteY4" fmla="*/ 895035 h 1305267"/>
                    <a:gd name="connsiteX5" fmla="*/ 2440958 w 2597766"/>
                    <a:gd name="connsiteY5" fmla="*/ 1225776 h 1305267"/>
                    <a:gd name="connsiteX6" fmla="*/ 1798933 w 2597766"/>
                    <a:gd name="connsiteY6" fmla="*/ 1303597 h 1305267"/>
                    <a:gd name="connsiteX7" fmla="*/ 359239 w 2597766"/>
                    <a:gd name="connsiteY7" fmla="*/ 1206320 h 1305267"/>
                    <a:gd name="connsiteX8" fmla="*/ 269028 w 2597766"/>
                    <a:gd name="connsiteY8" fmla="*/ 539078 h 1305267"/>
                    <a:gd name="connsiteX9" fmla="*/ 11 w 2597766"/>
                    <a:gd name="connsiteY9" fmla="*/ 236644 h 1305267"/>
                    <a:gd name="connsiteX10" fmla="*/ 261963 w 2597766"/>
                    <a:gd name="connsiteY10" fmla="*/ 91 h 1305267"/>
                    <a:gd name="connsiteX0" fmla="*/ 349182 w 2598247"/>
                    <a:gd name="connsiteY0" fmla="*/ 118 h 1264836"/>
                    <a:gd name="connsiteX1" fmla="*/ 1040656 w 2598247"/>
                    <a:gd name="connsiteY1" fmla="*/ 222309 h 1264836"/>
                    <a:gd name="connsiteX2" fmla="*/ 2110699 w 2598247"/>
                    <a:gd name="connsiteY2" fmla="*/ 95849 h 1264836"/>
                    <a:gd name="connsiteX3" fmla="*/ 2490078 w 2598247"/>
                    <a:gd name="connsiteY3" fmla="*/ 300130 h 1264836"/>
                    <a:gd name="connsiteX4" fmla="*/ 2597082 w 2598247"/>
                    <a:gd name="connsiteY4" fmla="*/ 854606 h 1264836"/>
                    <a:gd name="connsiteX5" fmla="*/ 2441439 w 2598247"/>
                    <a:gd name="connsiteY5" fmla="*/ 1185347 h 1264836"/>
                    <a:gd name="connsiteX6" fmla="*/ 1799414 w 2598247"/>
                    <a:gd name="connsiteY6" fmla="*/ 1263168 h 1264836"/>
                    <a:gd name="connsiteX7" fmla="*/ 359720 w 2598247"/>
                    <a:gd name="connsiteY7" fmla="*/ 1165891 h 1264836"/>
                    <a:gd name="connsiteX8" fmla="*/ 269509 w 2598247"/>
                    <a:gd name="connsiteY8" fmla="*/ 498649 h 1264836"/>
                    <a:gd name="connsiteX9" fmla="*/ 492 w 2598247"/>
                    <a:gd name="connsiteY9" fmla="*/ 196215 h 1264836"/>
                    <a:gd name="connsiteX10" fmla="*/ 349182 w 2598247"/>
                    <a:gd name="connsiteY10" fmla="*/ 118 h 1264836"/>
                    <a:gd name="connsiteX0" fmla="*/ 349182 w 2598247"/>
                    <a:gd name="connsiteY0" fmla="*/ 193 h 1264912"/>
                    <a:gd name="connsiteX1" fmla="*/ 728397 w 2598247"/>
                    <a:gd name="connsiteY1" fmla="*/ 230141 h 1264912"/>
                    <a:gd name="connsiteX2" fmla="*/ 1040656 w 2598247"/>
                    <a:gd name="connsiteY2" fmla="*/ 222384 h 1264912"/>
                    <a:gd name="connsiteX3" fmla="*/ 2110699 w 2598247"/>
                    <a:gd name="connsiteY3" fmla="*/ 95924 h 1264912"/>
                    <a:gd name="connsiteX4" fmla="*/ 2490078 w 2598247"/>
                    <a:gd name="connsiteY4" fmla="*/ 300205 h 1264912"/>
                    <a:gd name="connsiteX5" fmla="*/ 2597082 w 2598247"/>
                    <a:gd name="connsiteY5" fmla="*/ 854681 h 1264912"/>
                    <a:gd name="connsiteX6" fmla="*/ 2441439 w 2598247"/>
                    <a:gd name="connsiteY6" fmla="*/ 1185422 h 1264912"/>
                    <a:gd name="connsiteX7" fmla="*/ 1799414 w 2598247"/>
                    <a:gd name="connsiteY7" fmla="*/ 1263243 h 1264912"/>
                    <a:gd name="connsiteX8" fmla="*/ 359720 w 2598247"/>
                    <a:gd name="connsiteY8" fmla="*/ 1165966 h 1264912"/>
                    <a:gd name="connsiteX9" fmla="*/ 269509 w 2598247"/>
                    <a:gd name="connsiteY9" fmla="*/ 498724 h 1264912"/>
                    <a:gd name="connsiteX10" fmla="*/ 492 w 2598247"/>
                    <a:gd name="connsiteY10" fmla="*/ 196290 h 1264912"/>
                    <a:gd name="connsiteX11" fmla="*/ 349182 w 2598247"/>
                    <a:gd name="connsiteY11" fmla="*/ 193 h 1264912"/>
                    <a:gd name="connsiteX0" fmla="*/ 349182 w 2598247"/>
                    <a:gd name="connsiteY0" fmla="*/ 193 h 1264912"/>
                    <a:gd name="connsiteX1" fmla="*/ 728397 w 2598247"/>
                    <a:gd name="connsiteY1" fmla="*/ 230141 h 1264912"/>
                    <a:gd name="connsiteX2" fmla="*/ 1325653 w 2598247"/>
                    <a:gd name="connsiteY2" fmla="*/ 276325 h 1264912"/>
                    <a:gd name="connsiteX3" fmla="*/ 2110699 w 2598247"/>
                    <a:gd name="connsiteY3" fmla="*/ 95924 h 1264912"/>
                    <a:gd name="connsiteX4" fmla="*/ 2490078 w 2598247"/>
                    <a:gd name="connsiteY4" fmla="*/ 300205 h 1264912"/>
                    <a:gd name="connsiteX5" fmla="*/ 2597082 w 2598247"/>
                    <a:gd name="connsiteY5" fmla="*/ 854681 h 1264912"/>
                    <a:gd name="connsiteX6" fmla="*/ 2441439 w 2598247"/>
                    <a:gd name="connsiteY6" fmla="*/ 1185422 h 1264912"/>
                    <a:gd name="connsiteX7" fmla="*/ 1799414 w 2598247"/>
                    <a:gd name="connsiteY7" fmla="*/ 1263243 h 1264912"/>
                    <a:gd name="connsiteX8" fmla="*/ 359720 w 2598247"/>
                    <a:gd name="connsiteY8" fmla="*/ 1165966 h 1264912"/>
                    <a:gd name="connsiteX9" fmla="*/ 269509 w 2598247"/>
                    <a:gd name="connsiteY9" fmla="*/ 498724 h 1264912"/>
                    <a:gd name="connsiteX10" fmla="*/ 492 w 2598247"/>
                    <a:gd name="connsiteY10" fmla="*/ 196290 h 1264912"/>
                    <a:gd name="connsiteX11" fmla="*/ 349182 w 2598247"/>
                    <a:gd name="connsiteY11" fmla="*/ 193 h 126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98247" h="1264912">
                      <a:moveTo>
                        <a:pt x="349182" y="193"/>
                      </a:moveTo>
                      <a:cubicBezTo>
                        <a:pt x="470499" y="5835"/>
                        <a:pt x="613151" y="193109"/>
                        <a:pt x="728397" y="230141"/>
                      </a:cubicBezTo>
                      <a:cubicBezTo>
                        <a:pt x="843643" y="267173"/>
                        <a:pt x="1095269" y="298694"/>
                        <a:pt x="1325653" y="276325"/>
                      </a:cubicBezTo>
                      <a:cubicBezTo>
                        <a:pt x="1556037" y="253956"/>
                        <a:pt x="1916628" y="91944"/>
                        <a:pt x="2110699" y="95924"/>
                      </a:cubicBezTo>
                      <a:cubicBezTo>
                        <a:pt x="2304770" y="99904"/>
                        <a:pt x="2409014" y="173746"/>
                        <a:pt x="2490078" y="300205"/>
                      </a:cubicBezTo>
                      <a:cubicBezTo>
                        <a:pt x="2571142" y="426665"/>
                        <a:pt x="2605189" y="707145"/>
                        <a:pt x="2597082" y="854681"/>
                      </a:cubicBezTo>
                      <a:cubicBezTo>
                        <a:pt x="2588976" y="1002217"/>
                        <a:pt x="2574384" y="1117328"/>
                        <a:pt x="2441439" y="1185422"/>
                      </a:cubicBezTo>
                      <a:cubicBezTo>
                        <a:pt x="2308494" y="1253516"/>
                        <a:pt x="2146367" y="1266486"/>
                        <a:pt x="1799414" y="1263243"/>
                      </a:cubicBezTo>
                      <a:cubicBezTo>
                        <a:pt x="1452461" y="1260000"/>
                        <a:pt x="614704" y="1293386"/>
                        <a:pt x="359720" y="1165966"/>
                      </a:cubicBezTo>
                      <a:cubicBezTo>
                        <a:pt x="104736" y="1038546"/>
                        <a:pt x="292207" y="673822"/>
                        <a:pt x="269509" y="498724"/>
                      </a:cubicBezTo>
                      <a:cubicBezTo>
                        <a:pt x="246811" y="323626"/>
                        <a:pt x="-12787" y="279379"/>
                        <a:pt x="492" y="196290"/>
                      </a:cubicBezTo>
                      <a:cubicBezTo>
                        <a:pt x="13771" y="113202"/>
                        <a:pt x="227865" y="-5449"/>
                        <a:pt x="349182" y="19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103">
                  <a:extLst>
                    <a:ext uri="{FF2B5EF4-FFF2-40B4-BE49-F238E27FC236}">
                      <a16:creationId xmlns:a16="http://schemas.microsoft.com/office/drawing/2014/main" id="{CF8F5DB5-2438-4C8C-A3D9-4A2BEC4FF7B7}"/>
                    </a:ext>
                  </a:extLst>
                </p:cNvPr>
                <p:cNvSpPr/>
                <p:nvPr/>
              </p:nvSpPr>
              <p:spPr>
                <a:xfrm>
                  <a:off x="6202425" y="4691806"/>
                  <a:ext cx="403736" cy="454771"/>
                </a:xfrm>
                <a:custGeom>
                  <a:avLst/>
                  <a:gdLst>
                    <a:gd name="connsiteX0" fmla="*/ 3822 w 403736"/>
                    <a:gd name="connsiteY0" fmla="*/ 6654 h 454771"/>
                    <a:gd name="connsiteX1" fmla="*/ 237286 w 403736"/>
                    <a:gd name="connsiteY1" fmla="*/ 65020 h 454771"/>
                    <a:gd name="connsiteX2" fmla="*/ 392928 w 403736"/>
                    <a:gd name="connsiteY2" fmla="*/ 327666 h 454771"/>
                    <a:gd name="connsiteX3" fmla="*/ 373473 w 403736"/>
                    <a:gd name="connsiteY3" fmla="*/ 454126 h 454771"/>
                    <a:gd name="connsiteX4" fmla="*/ 237286 w 403736"/>
                    <a:gd name="connsiteY4" fmla="*/ 279028 h 454771"/>
                    <a:gd name="connsiteX5" fmla="*/ 101098 w 403736"/>
                    <a:gd name="connsiteY5" fmla="*/ 181751 h 454771"/>
                    <a:gd name="connsiteX6" fmla="*/ 3822 w 403736"/>
                    <a:gd name="connsiteY6" fmla="*/ 6654 h 45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736" h="454771">
                      <a:moveTo>
                        <a:pt x="3822" y="6654"/>
                      </a:moveTo>
                      <a:cubicBezTo>
                        <a:pt x="26520" y="-12801"/>
                        <a:pt x="172435" y="11518"/>
                        <a:pt x="237286" y="65020"/>
                      </a:cubicBezTo>
                      <a:cubicBezTo>
                        <a:pt x="302137" y="118522"/>
                        <a:pt x="370230" y="262815"/>
                        <a:pt x="392928" y="327666"/>
                      </a:cubicBezTo>
                      <a:cubicBezTo>
                        <a:pt x="415626" y="392517"/>
                        <a:pt x="399413" y="462232"/>
                        <a:pt x="373473" y="454126"/>
                      </a:cubicBezTo>
                      <a:cubicBezTo>
                        <a:pt x="347533" y="446020"/>
                        <a:pt x="282682" y="324424"/>
                        <a:pt x="237286" y="279028"/>
                      </a:cubicBezTo>
                      <a:cubicBezTo>
                        <a:pt x="191890" y="233632"/>
                        <a:pt x="136766" y="223904"/>
                        <a:pt x="101098" y="181751"/>
                      </a:cubicBezTo>
                      <a:cubicBezTo>
                        <a:pt x="65430" y="139598"/>
                        <a:pt x="-18876" y="26109"/>
                        <a:pt x="3822" y="665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104">
                  <a:extLst>
                    <a:ext uri="{FF2B5EF4-FFF2-40B4-BE49-F238E27FC236}">
                      <a16:creationId xmlns:a16="http://schemas.microsoft.com/office/drawing/2014/main" id="{4F46BB42-2A0A-4B63-ACAA-7739FE902026}"/>
                    </a:ext>
                  </a:extLst>
                </p:cNvPr>
                <p:cNvSpPr/>
                <p:nvPr/>
              </p:nvSpPr>
              <p:spPr>
                <a:xfrm>
                  <a:off x="4031138" y="4272727"/>
                  <a:ext cx="667396" cy="563768"/>
                </a:xfrm>
                <a:custGeom>
                  <a:avLst/>
                  <a:gdLst>
                    <a:gd name="connsiteX0" fmla="*/ 659752 w 778187"/>
                    <a:gd name="connsiteY0" fmla="*/ 16968 h 553265"/>
                    <a:gd name="connsiteX1" fmla="*/ 377650 w 778187"/>
                    <a:gd name="connsiteY1" fmla="*/ 36424 h 553265"/>
                    <a:gd name="connsiteX2" fmla="*/ 280373 w 778187"/>
                    <a:gd name="connsiteY2" fmla="*/ 250432 h 553265"/>
                    <a:gd name="connsiteX3" fmla="*/ 37182 w 778187"/>
                    <a:gd name="connsiteY3" fmla="*/ 357436 h 553265"/>
                    <a:gd name="connsiteX4" fmla="*/ 56637 w 778187"/>
                    <a:gd name="connsiteY4" fmla="*/ 522806 h 553265"/>
                    <a:gd name="connsiteX5" fmla="*/ 562475 w 778187"/>
                    <a:gd name="connsiteY5" fmla="*/ 522806 h 553265"/>
                    <a:gd name="connsiteX6" fmla="*/ 776484 w 778187"/>
                    <a:gd name="connsiteY6" fmla="*/ 211521 h 553265"/>
                    <a:gd name="connsiteX7" fmla="*/ 659752 w 778187"/>
                    <a:gd name="connsiteY7" fmla="*/ 16968 h 553265"/>
                    <a:gd name="connsiteX0" fmla="*/ 659752 w 778187"/>
                    <a:gd name="connsiteY0" fmla="*/ 15231 h 551528"/>
                    <a:gd name="connsiteX1" fmla="*/ 377650 w 778187"/>
                    <a:gd name="connsiteY1" fmla="*/ 34687 h 551528"/>
                    <a:gd name="connsiteX2" fmla="*/ 280373 w 778187"/>
                    <a:gd name="connsiteY2" fmla="*/ 209784 h 551528"/>
                    <a:gd name="connsiteX3" fmla="*/ 37182 w 778187"/>
                    <a:gd name="connsiteY3" fmla="*/ 355699 h 551528"/>
                    <a:gd name="connsiteX4" fmla="*/ 56637 w 778187"/>
                    <a:gd name="connsiteY4" fmla="*/ 521069 h 551528"/>
                    <a:gd name="connsiteX5" fmla="*/ 562475 w 778187"/>
                    <a:gd name="connsiteY5" fmla="*/ 521069 h 551528"/>
                    <a:gd name="connsiteX6" fmla="*/ 776484 w 778187"/>
                    <a:gd name="connsiteY6" fmla="*/ 209784 h 551528"/>
                    <a:gd name="connsiteX7" fmla="*/ 659752 w 778187"/>
                    <a:gd name="connsiteY7" fmla="*/ 15231 h 551528"/>
                    <a:gd name="connsiteX0" fmla="*/ 636093 w 754528"/>
                    <a:gd name="connsiteY0" fmla="*/ 15231 h 552042"/>
                    <a:gd name="connsiteX1" fmla="*/ 353991 w 754528"/>
                    <a:gd name="connsiteY1" fmla="*/ 34687 h 552042"/>
                    <a:gd name="connsiteX2" fmla="*/ 256714 w 754528"/>
                    <a:gd name="connsiteY2" fmla="*/ 209784 h 552042"/>
                    <a:gd name="connsiteX3" fmla="*/ 71889 w 754528"/>
                    <a:gd name="connsiteY3" fmla="*/ 345972 h 552042"/>
                    <a:gd name="connsiteX4" fmla="*/ 32978 w 754528"/>
                    <a:gd name="connsiteY4" fmla="*/ 521069 h 552042"/>
                    <a:gd name="connsiteX5" fmla="*/ 538816 w 754528"/>
                    <a:gd name="connsiteY5" fmla="*/ 521069 h 552042"/>
                    <a:gd name="connsiteX6" fmla="*/ 752825 w 754528"/>
                    <a:gd name="connsiteY6" fmla="*/ 209784 h 552042"/>
                    <a:gd name="connsiteX7" fmla="*/ 636093 w 754528"/>
                    <a:gd name="connsiteY7" fmla="*/ 15231 h 552042"/>
                    <a:gd name="connsiteX0" fmla="*/ 579326 w 697761"/>
                    <a:gd name="connsiteY0" fmla="*/ 15231 h 556343"/>
                    <a:gd name="connsiteX1" fmla="*/ 297224 w 697761"/>
                    <a:gd name="connsiteY1" fmla="*/ 34687 h 556343"/>
                    <a:gd name="connsiteX2" fmla="*/ 199947 w 697761"/>
                    <a:gd name="connsiteY2" fmla="*/ 209784 h 556343"/>
                    <a:gd name="connsiteX3" fmla="*/ 15122 w 697761"/>
                    <a:gd name="connsiteY3" fmla="*/ 345972 h 556343"/>
                    <a:gd name="connsiteX4" fmla="*/ 63760 w 697761"/>
                    <a:gd name="connsiteY4" fmla="*/ 530796 h 556343"/>
                    <a:gd name="connsiteX5" fmla="*/ 482049 w 697761"/>
                    <a:gd name="connsiteY5" fmla="*/ 521069 h 556343"/>
                    <a:gd name="connsiteX6" fmla="*/ 696058 w 697761"/>
                    <a:gd name="connsiteY6" fmla="*/ 209784 h 556343"/>
                    <a:gd name="connsiteX7" fmla="*/ 579326 w 697761"/>
                    <a:gd name="connsiteY7" fmla="*/ 15231 h 556343"/>
                    <a:gd name="connsiteX0" fmla="*/ 566526 w 684961"/>
                    <a:gd name="connsiteY0" fmla="*/ 15231 h 556343"/>
                    <a:gd name="connsiteX1" fmla="*/ 284424 w 684961"/>
                    <a:gd name="connsiteY1" fmla="*/ 34687 h 556343"/>
                    <a:gd name="connsiteX2" fmla="*/ 187147 w 684961"/>
                    <a:gd name="connsiteY2" fmla="*/ 209784 h 556343"/>
                    <a:gd name="connsiteX3" fmla="*/ 2322 w 684961"/>
                    <a:gd name="connsiteY3" fmla="*/ 345972 h 556343"/>
                    <a:gd name="connsiteX4" fmla="*/ 109326 w 684961"/>
                    <a:gd name="connsiteY4" fmla="*/ 530796 h 556343"/>
                    <a:gd name="connsiteX5" fmla="*/ 469249 w 684961"/>
                    <a:gd name="connsiteY5" fmla="*/ 521069 h 556343"/>
                    <a:gd name="connsiteX6" fmla="*/ 683258 w 684961"/>
                    <a:gd name="connsiteY6" fmla="*/ 209784 h 556343"/>
                    <a:gd name="connsiteX7" fmla="*/ 566526 w 684961"/>
                    <a:gd name="connsiteY7" fmla="*/ 15231 h 556343"/>
                    <a:gd name="connsiteX0" fmla="*/ 566526 w 684831"/>
                    <a:gd name="connsiteY0" fmla="*/ 19313 h 560425"/>
                    <a:gd name="connsiteX1" fmla="*/ 323334 w 684831"/>
                    <a:gd name="connsiteY1" fmla="*/ 29042 h 560425"/>
                    <a:gd name="connsiteX2" fmla="*/ 187147 w 684831"/>
                    <a:gd name="connsiteY2" fmla="*/ 213866 h 560425"/>
                    <a:gd name="connsiteX3" fmla="*/ 2322 w 684831"/>
                    <a:gd name="connsiteY3" fmla="*/ 350054 h 560425"/>
                    <a:gd name="connsiteX4" fmla="*/ 109326 w 684831"/>
                    <a:gd name="connsiteY4" fmla="*/ 534878 h 560425"/>
                    <a:gd name="connsiteX5" fmla="*/ 469249 w 684831"/>
                    <a:gd name="connsiteY5" fmla="*/ 525151 h 560425"/>
                    <a:gd name="connsiteX6" fmla="*/ 683258 w 684831"/>
                    <a:gd name="connsiteY6" fmla="*/ 213866 h 560425"/>
                    <a:gd name="connsiteX7" fmla="*/ 566526 w 684831"/>
                    <a:gd name="connsiteY7" fmla="*/ 19313 h 560425"/>
                    <a:gd name="connsiteX0" fmla="*/ 521864 w 640169"/>
                    <a:gd name="connsiteY0" fmla="*/ 19313 h 561629"/>
                    <a:gd name="connsiteX1" fmla="*/ 278672 w 640169"/>
                    <a:gd name="connsiteY1" fmla="*/ 29042 h 561629"/>
                    <a:gd name="connsiteX2" fmla="*/ 142485 w 640169"/>
                    <a:gd name="connsiteY2" fmla="*/ 213866 h 561629"/>
                    <a:gd name="connsiteX3" fmla="*/ 6298 w 640169"/>
                    <a:gd name="connsiteY3" fmla="*/ 330598 h 561629"/>
                    <a:gd name="connsiteX4" fmla="*/ 64664 w 640169"/>
                    <a:gd name="connsiteY4" fmla="*/ 534878 h 561629"/>
                    <a:gd name="connsiteX5" fmla="*/ 424587 w 640169"/>
                    <a:gd name="connsiteY5" fmla="*/ 525151 h 561629"/>
                    <a:gd name="connsiteX6" fmla="*/ 638596 w 640169"/>
                    <a:gd name="connsiteY6" fmla="*/ 213866 h 561629"/>
                    <a:gd name="connsiteX7" fmla="*/ 521864 w 640169"/>
                    <a:gd name="connsiteY7" fmla="*/ 19313 h 561629"/>
                    <a:gd name="connsiteX0" fmla="*/ 523288 w 641593"/>
                    <a:gd name="connsiteY0" fmla="*/ 21452 h 563768"/>
                    <a:gd name="connsiteX1" fmla="*/ 280096 w 641593"/>
                    <a:gd name="connsiteY1" fmla="*/ 31181 h 563768"/>
                    <a:gd name="connsiteX2" fmla="*/ 163365 w 641593"/>
                    <a:gd name="connsiteY2" fmla="*/ 254916 h 563768"/>
                    <a:gd name="connsiteX3" fmla="*/ 7722 w 641593"/>
                    <a:gd name="connsiteY3" fmla="*/ 332737 h 563768"/>
                    <a:gd name="connsiteX4" fmla="*/ 66088 w 641593"/>
                    <a:gd name="connsiteY4" fmla="*/ 537017 h 563768"/>
                    <a:gd name="connsiteX5" fmla="*/ 426011 w 641593"/>
                    <a:gd name="connsiteY5" fmla="*/ 527290 h 563768"/>
                    <a:gd name="connsiteX6" fmla="*/ 640020 w 641593"/>
                    <a:gd name="connsiteY6" fmla="*/ 216005 h 563768"/>
                    <a:gd name="connsiteX7" fmla="*/ 523288 w 641593"/>
                    <a:gd name="connsiteY7" fmla="*/ 21452 h 563768"/>
                    <a:gd name="connsiteX0" fmla="*/ 549091 w 667396"/>
                    <a:gd name="connsiteY0" fmla="*/ 21452 h 563768"/>
                    <a:gd name="connsiteX1" fmla="*/ 305899 w 667396"/>
                    <a:gd name="connsiteY1" fmla="*/ 31181 h 563768"/>
                    <a:gd name="connsiteX2" fmla="*/ 189168 w 667396"/>
                    <a:gd name="connsiteY2" fmla="*/ 254916 h 563768"/>
                    <a:gd name="connsiteX3" fmla="*/ 4342 w 667396"/>
                    <a:gd name="connsiteY3" fmla="*/ 332737 h 563768"/>
                    <a:gd name="connsiteX4" fmla="*/ 91891 w 667396"/>
                    <a:gd name="connsiteY4" fmla="*/ 537017 h 563768"/>
                    <a:gd name="connsiteX5" fmla="*/ 451814 w 667396"/>
                    <a:gd name="connsiteY5" fmla="*/ 527290 h 563768"/>
                    <a:gd name="connsiteX6" fmla="*/ 665823 w 667396"/>
                    <a:gd name="connsiteY6" fmla="*/ 216005 h 563768"/>
                    <a:gd name="connsiteX7" fmla="*/ 549091 w 667396"/>
                    <a:gd name="connsiteY7" fmla="*/ 21452 h 563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7396" h="563768">
                      <a:moveTo>
                        <a:pt x="549091" y="21452"/>
                      </a:moveTo>
                      <a:cubicBezTo>
                        <a:pt x="489104" y="-9352"/>
                        <a:pt x="365886" y="-7730"/>
                        <a:pt x="305899" y="31181"/>
                      </a:cubicBezTo>
                      <a:cubicBezTo>
                        <a:pt x="245912" y="70092"/>
                        <a:pt x="239427" y="204657"/>
                        <a:pt x="189168" y="254916"/>
                      </a:cubicBezTo>
                      <a:cubicBezTo>
                        <a:pt x="138909" y="305175"/>
                        <a:pt x="20555" y="285720"/>
                        <a:pt x="4342" y="332737"/>
                      </a:cubicBezTo>
                      <a:cubicBezTo>
                        <a:pt x="-11871" y="379754"/>
                        <a:pt x="17312" y="504591"/>
                        <a:pt x="91891" y="537017"/>
                      </a:cubicBezTo>
                      <a:cubicBezTo>
                        <a:pt x="166470" y="569443"/>
                        <a:pt x="331839" y="579171"/>
                        <a:pt x="451814" y="527290"/>
                      </a:cubicBezTo>
                      <a:cubicBezTo>
                        <a:pt x="571789" y="475409"/>
                        <a:pt x="652853" y="297069"/>
                        <a:pt x="665823" y="216005"/>
                      </a:cubicBezTo>
                      <a:cubicBezTo>
                        <a:pt x="678793" y="134941"/>
                        <a:pt x="609078" y="52256"/>
                        <a:pt x="549091" y="214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105">
                  <a:extLst>
                    <a:ext uri="{FF2B5EF4-FFF2-40B4-BE49-F238E27FC236}">
                      <a16:creationId xmlns:a16="http://schemas.microsoft.com/office/drawing/2014/main" id="{657C3326-E607-4267-9A7C-4DF947C346A3}"/>
                    </a:ext>
                  </a:extLst>
                </p:cNvPr>
                <p:cNvSpPr/>
                <p:nvPr/>
              </p:nvSpPr>
              <p:spPr>
                <a:xfrm>
                  <a:off x="4571580" y="4263202"/>
                  <a:ext cx="584594" cy="177411"/>
                </a:xfrm>
                <a:custGeom>
                  <a:avLst/>
                  <a:gdLst>
                    <a:gd name="connsiteX0" fmla="*/ 0 w 584594"/>
                    <a:gd name="connsiteY0" fmla="*/ 136541 h 177411"/>
                    <a:gd name="connsiteX1" fmla="*/ 97277 w 584594"/>
                    <a:gd name="connsiteY1" fmla="*/ 354 h 177411"/>
                    <a:gd name="connsiteX2" fmla="*/ 408562 w 584594"/>
                    <a:gd name="connsiteY2" fmla="*/ 97630 h 177411"/>
                    <a:gd name="connsiteX3" fmla="*/ 583660 w 584594"/>
                    <a:gd name="connsiteY3" fmla="*/ 117086 h 177411"/>
                    <a:gd name="connsiteX4" fmla="*/ 466928 w 584594"/>
                    <a:gd name="connsiteY4" fmla="*/ 165724 h 177411"/>
                    <a:gd name="connsiteX5" fmla="*/ 233464 w 584594"/>
                    <a:gd name="connsiteY5" fmla="*/ 117086 h 177411"/>
                    <a:gd name="connsiteX6" fmla="*/ 136187 w 584594"/>
                    <a:gd name="connsiteY6" fmla="*/ 107358 h 177411"/>
                    <a:gd name="connsiteX7" fmla="*/ 97277 w 584594"/>
                    <a:gd name="connsiteY7" fmla="*/ 175452 h 177411"/>
                    <a:gd name="connsiteX8" fmla="*/ 0 w 584594"/>
                    <a:gd name="connsiteY8" fmla="*/ 136541 h 17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594" h="177411">
                      <a:moveTo>
                        <a:pt x="0" y="136541"/>
                      </a:moveTo>
                      <a:cubicBezTo>
                        <a:pt x="0" y="107358"/>
                        <a:pt x="29184" y="6839"/>
                        <a:pt x="97277" y="354"/>
                      </a:cubicBezTo>
                      <a:cubicBezTo>
                        <a:pt x="165370" y="-6131"/>
                        <a:pt x="327498" y="78175"/>
                        <a:pt x="408562" y="97630"/>
                      </a:cubicBezTo>
                      <a:cubicBezTo>
                        <a:pt x="489626" y="117085"/>
                        <a:pt x="573932" y="105737"/>
                        <a:pt x="583660" y="117086"/>
                      </a:cubicBezTo>
                      <a:cubicBezTo>
                        <a:pt x="593388" y="128435"/>
                        <a:pt x="525294" y="165724"/>
                        <a:pt x="466928" y="165724"/>
                      </a:cubicBezTo>
                      <a:cubicBezTo>
                        <a:pt x="408562" y="165724"/>
                        <a:pt x="288587" y="126814"/>
                        <a:pt x="233464" y="117086"/>
                      </a:cubicBezTo>
                      <a:cubicBezTo>
                        <a:pt x="178341" y="107358"/>
                        <a:pt x="158885" y="97630"/>
                        <a:pt x="136187" y="107358"/>
                      </a:cubicBezTo>
                      <a:cubicBezTo>
                        <a:pt x="113489" y="117086"/>
                        <a:pt x="119975" y="167346"/>
                        <a:pt x="97277" y="175452"/>
                      </a:cubicBezTo>
                      <a:cubicBezTo>
                        <a:pt x="74579" y="183558"/>
                        <a:pt x="0" y="165724"/>
                        <a:pt x="0" y="136541"/>
                      </a:cubicBezTo>
                      <a:close/>
                    </a:path>
                  </a:pathLst>
                </a:custGeom>
                <a:solidFill>
                  <a:srgbClr val="B48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a:extLst>
                    <a:ext uri="{FF2B5EF4-FFF2-40B4-BE49-F238E27FC236}">
                      <a16:creationId xmlns:a16="http://schemas.microsoft.com/office/drawing/2014/main" id="{C08DD531-AE17-41FB-A045-CAF6C9C75A12}"/>
                    </a:ext>
                  </a:extLst>
                </p:cNvPr>
                <p:cNvSpPr/>
                <p:nvPr/>
              </p:nvSpPr>
              <p:spPr>
                <a:xfrm>
                  <a:off x="4503916" y="4460899"/>
                  <a:ext cx="45720" cy="64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57">
                  <a:extLst>
                    <a:ext uri="{FF2B5EF4-FFF2-40B4-BE49-F238E27FC236}">
                      <a16:creationId xmlns:a16="http://schemas.microsoft.com/office/drawing/2014/main" id="{CF7BCB69-1896-420E-BD32-AD8F9CB3B668}"/>
                    </a:ext>
                  </a:extLst>
                </p:cNvPr>
                <p:cNvSpPr/>
                <p:nvPr/>
              </p:nvSpPr>
              <p:spPr>
                <a:xfrm>
                  <a:off x="4537508" y="5320179"/>
                  <a:ext cx="195526" cy="789431"/>
                </a:xfrm>
                <a:custGeom>
                  <a:avLst/>
                  <a:gdLst>
                    <a:gd name="connsiteX0" fmla="*/ 0 w 119743"/>
                    <a:gd name="connsiteY0" fmla="*/ 0 h 914400"/>
                    <a:gd name="connsiteX1" fmla="*/ 119743 w 119743"/>
                    <a:gd name="connsiteY1" fmla="*/ 0 h 914400"/>
                    <a:gd name="connsiteX2" fmla="*/ 119743 w 119743"/>
                    <a:gd name="connsiteY2" fmla="*/ 914400 h 914400"/>
                    <a:gd name="connsiteX3" fmla="*/ 0 w 119743"/>
                    <a:gd name="connsiteY3" fmla="*/ 914400 h 914400"/>
                    <a:gd name="connsiteX4" fmla="*/ 0 w 119743"/>
                    <a:gd name="connsiteY4" fmla="*/ 0 h 914400"/>
                    <a:gd name="connsiteX0" fmla="*/ 0 w 158653"/>
                    <a:gd name="connsiteY0" fmla="*/ 0 h 914400"/>
                    <a:gd name="connsiteX1" fmla="*/ 158653 w 158653"/>
                    <a:gd name="connsiteY1" fmla="*/ 0 h 914400"/>
                    <a:gd name="connsiteX2" fmla="*/ 119743 w 158653"/>
                    <a:gd name="connsiteY2" fmla="*/ 914400 h 914400"/>
                    <a:gd name="connsiteX3" fmla="*/ 0 w 158653"/>
                    <a:gd name="connsiteY3" fmla="*/ 914400 h 914400"/>
                    <a:gd name="connsiteX4" fmla="*/ 0 w 158653"/>
                    <a:gd name="connsiteY4" fmla="*/ 0 h 914400"/>
                    <a:gd name="connsiteX0" fmla="*/ 29183 w 158653"/>
                    <a:gd name="connsiteY0" fmla="*/ 0 h 933855"/>
                    <a:gd name="connsiteX1" fmla="*/ 158653 w 158653"/>
                    <a:gd name="connsiteY1" fmla="*/ 19455 h 933855"/>
                    <a:gd name="connsiteX2" fmla="*/ 119743 w 158653"/>
                    <a:gd name="connsiteY2" fmla="*/ 933855 h 933855"/>
                    <a:gd name="connsiteX3" fmla="*/ 0 w 158653"/>
                    <a:gd name="connsiteY3" fmla="*/ 933855 h 933855"/>
                    <a:gd name="connsiteX4" fmla="*/ 29183 w 158653"/>
                    <a:gd name="connsiteY4" fmla="*/ 0 h 933855"/>
                    <a:gd name="connsiteX0" fmla="*/ 29183 w 226165"/>
                    <a:gd name="connsiteY0" fmla="*/ 3649 h 937504"/>
                    <a:gd name="connsiteX1" fmla="*/ 226165 w 226165"/>
                    <a:gd name="connsiteY1" fmla="*/ 0 h 937504"/>
                    <a:gd name="connsiteX2" fmla="*/ 119743 w 226165"/>
                    <a:gd name="connsiteY2" fmla="*/ 937504 h 937504"/>
                    <a:gd name="connsiteX3" fmla="*/ 0 w 226165"/>
                    <a:gd name="connsiteY3" fmla="*/ 937504 h 937504"/>
                    <a:gd name="connsiteX4" fmla="*/ 29183 w 226165"/>
                    <a:gd name="connsiteY4" fmla="*/ 3649 h 937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5" h="937504">
                      <a:moveTo>
                        <a:pt x="29183" y="3649"/>
                      </a:moveTo>
                      <a:lnTo>
                        <a:pt x="226165" y="0"/>
                      </a:lnTo>
                      <a:lnTo>
                        <a:pt x="119743" y="937504"/>
                      </a:lnTo>
                      <a:lnTo>
                        <a:pt x="0" y="937504"/>
                      </a:lnTo>
                      <a:lnTo>
                        <a:pt x="29183" y="364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108">
                  <a:extLst>
                    <a:ext uri="{FF2B5EF4-FFF2-40B4-BE49-F238E27FC236}">
                      <a16:creationId xmlns:a16="http://schemas.microsoft.com/office/drawing/2014/main" id="{91DDE6F6-3863-42F2-9D47-2CE8D7C0A0B6}"/>
                    </a:ext>
                  </a:extLst>
                </p:cNvPr>
                <p:cNvSpPr/>
                <p:nvPr/>
              </p:nvSpPr>
              <p:spPr>
                <a:xfrm>
                  <a:off x="4627464" y="4445960"/>
                  <a:ext cx="368192" cy="359897"/>
                </a:xfrm>
                <a:custGeom>
                  <a:avLst/>
                  <a:gdLst>
                    <a:gd name="connsiteX0" fmla="*/ 93111 w 368192"/>
                    <a:gd name="connsiteY0" fmla="*/ 2822 h 359897"/>
                    <a:gd name="connsiteX1" fmla="*/ 365485 w 368192"/>
                    <a:gd name="connsiteY1" fmla="*/ 314108 h 359897"/>
                    <a:gd name="connsiteX2" fmla="*/ 219570 w 368192"/>
                    <a:gd name="connsiteY2" fmla="*/ 343291 h 359897"/>
                    <a:gd name="connsiteX3" fmla="*/ 5562 w 368192"/>
                    <a:gd name="connsiteY3" fmla="*/ 168193 h 359897"/>
                    <a:gd name="connsiteX4" fmla="*/ 93111 w 368192"/>
                    <a:gd name="connsiteY4" fmla="*/ 2822 h 35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192" h="359897">
                      <a:moveTo>
                        <a:pt x="93111" y="2822"/>
                      </a:moveTo>
                      <a:cubicBezTo>
                        <a:pt x="153098" y="27141"/>
                        <a:pt x="344409" y="257363"/>
                        <a:pt x="365485" y="314108"/>
                      </a:cubicBezTo>
                      <a:cubicBezTo>
                        <a:pt x="386561" y="370853"/>
                        <a:pt x="279557" y="367610"/>
                        <a:pt x="219570" y="343291"/>
                      </a:cubicBezTo>
                      <a:cubicBezTo>
                        <a:pt x="159583" y="318972"/>
                        <a:pt x="28260" y="218453"/>
                        <a:pt x="5562" y="168193"/>
                      </a:cubicBezTo>
                      <a:cubicBezTo>
                        <a:pt x="-17136" y="117933"/>
                        <a:pt x="33124" y="-21497"/>
                        <a:pt x="93111" y="2822"/>
                      </a:cubicBezTo>
                      <a:close/>
                    </a:path>
                  </a:pathLst>
                </a:custGeom>
                <a:solidFill>
                  <a:srgbClr val="C2C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57">
                  <a:extLst>
                    <a:ext uri="{FF2B5EF4-FFF2-40B4-BE49-F238E27FC236}">
                      <a16:creationId xmlns:a16="http://schemas.microsoft.com/office/drawing/2014/main" id="{AAE3085B-18AA-4F6C-A200-A429A8EE136C}"/>
                    </a:ext>
                  </a:extLst>
                </p:cNvPr>
                <p:cNvSpPr/>
                <p:nvPr/>
              </p:nvSpPr>
              <p:spPr>
                <a:xfrm>
                  <a:off x="4795296" y="5337767"/>
                  <a:ext cx="170295" cy="805814"/>
                </a:xfrm>
                <a:custGeom>
                  <a:avLst/>
                  <a:gdLst>
                    <a:gd name="connsiteX0" fmla="*/ 0 w 119743"/>
                    <a:gd name="connsiteY0" fmla="*/ 0 h 914400"/>
                    <a:gd name="connsiteX1" fmla="*/ 119743 w 119743"/>
                    <a:gd name="connsiteY1" fmla="*/ 0 h 914400"/>
                    <a:gd name="connsiteX2" fmla="*/ 119743 w 119743"/>
                    <a:gd name="connsiteY2" fmla="*/ 914400 h 914400"/>
                    <a:gd name="connsiteX3" fmla="*/ 0 w 119743"/>
                    <a:gd name="connsiteY3" fmla="*/ 914400 h 914400"/>
                    <a:gd name="connsiteX4" fmla="*/ 0 w 119743"/>
                    <a:gd name="connsiteY4" fmla="*/ 0 h 914400"/>
                    <a:gd name="connsiteX0" fmla="*/ 0 w 158653"/>
                    <a:gd name="connsiteY0" fmla="*/ 0 h 914400"/>
                    <a:gd name="connsiteX1" fmla="*/ 158653 w 158653"/>
                    <a:gd name="connsiteY1" fmla="*/ 0 h 914400"/>
                    <a:gd name="connsiteX2" fmla="*/ 119743 w 158653"/>
                    <a:gd name="connsiteY2" fmla="*/ 914400 h 914400"/>
                    <a:gd name="connsiteX3" fmla="*/ 0 w 158653"/>
                    <a:gd name="connsiteY3" fmla="*/ 914400 h 914400"/>
                    <a:gd name="connsiteX4" fmla="*/ 0 w 158653"/>
                    <a:gd name="connsiteY4" fmla="*/ 0 h 914400"/>
                    <a:gd name="connsiteX0" fmla="*/ 29183 w 158653"/>
                    <a:gd name="connsiteY0" fmla="*/ 0 h 933855"/>
                    <a:gd name="connsiteX1" fmla="*/ 158653 w 158653"/>
                    <a:gd name="connsiteY1" fmla="*/ 19455 h 933855"/>
                    <a:gd name="connsiteX2" fmla="*/ 119743 w 158653"/>
                    <a:gd name="connsiteY2" fmla="*/ 933855 h 933855"/>
                    <a:gd name="connsiteX3" fmla="*/ 0 w 158653"/>
                    <a:gd name="connsiteY3" fmla="*/ 933855 h 933855"/>
                    <a:gd name="connsiteX4" fmla="*/ 29183 w 158653"/>
                    <a:gd name="connsiteY4" fmla="*/ 0 h 933855"/>
                    <a:gd name="connsiteX0" fmla="*/ 0 w 196980"/>
                    <a:gd name="connsiteY0" fmla="*/ 0 h 956960"/>
                    <a:gd name="connsiteX1" fmla="*/ 196980 w 196980"/>
                    <a:gd name="connsiteY1" fmla="*/ 42560 h 956960"/>
                    <a:gd name="connsiteX2" fmla="*/ 158070 w 196980"/>
                    <a:gd name="connsiteY2" fmla="*/ 956960 h 956960"/>
                    <a:gd name="connsiteX3" fmla="*/ 38327 w 196980"/>
                    <a:gd name="connsiteY3" fmla="*/ 956960 h 956960"/>
                    <a:gd name="connsiteX4" fmla="*/ 0 w 196980"/>
                    <a:gd name="connsiteY4" fmla="*/ 0 h 956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980" h="956960">
                      <a:moveTo>
                        <a:pt x="0" y="0"/>
                      </a:moveTo>
                      <a:lnTo>
                        <a:pt x="196980" y="42560"/>
                      </a:lnTo>
                      <a:lnTo>
                        <a:pt x="158070" y="956960"/>
                      </a:lnTo>
                      <a:lnTo>
                        <a:pt x="38327" y="95696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57">
                  <a:extLst>
                    <a:ext uri="{FF2B5EF4-FFF2-40B4-BE49-F238E27FC236}">
                      <a16:creationId xmlns:a16="http://schemas.microsoft.com/office/drawing/2014/main" id="{A36808A6-A3AA-47AA-B489-9C90A00A241D}"/>
                    </a:ext>
                  </a:extLst>
                </p:cNvPr>
                <p:cNvSpPr/>
                <p:nvPr/>
              </p:nvSpPr>
              <p:spPr>
                <a:xfrm>
                  <a:off x="5834165" y="5302591"/>
                  <a:ext cx="195526" cy="789431"/>
                </a:xfrm>
                <a:custGeom>
                  <a:avLst/>
                  <a:gdLst>
                    <a:gd name="connsiteX0" fmla="*/ 0 w 119743"/>
                    <a:gd name="connsiteY0" fmla="*/ 0 h 914400"/>
                    <a:gd name="connsiteX1" fmla="*/ 119743 w 119743"/>
                    <a:gd name="connsiteY1" fmla="*/ 0 h 914400"/>
                    <a:gd name="connsiteX2" fmla="*/ 119743 w 119743"/>
                    <a:gd name="connsiteY2" fmla="*/ 914400 h 914400"/>
                    <a:gd name="connsiteX3" fmla="*/ 0 w 119743"/>
                    <a:gd name="connsiteY3" fmla="*/ 914400 h 914400"/>
                    <a:gd name="connsiteX4" fmla="*/ 0 w 119743"/>
                    <a:gd name="connsiteY4" fmla="*/ 0 h 914400"/>
                    <a:gd name="connsiteX0" fmla="*/ 0 w 158653"/>
                    <a:gd name="connsiteY0" fmla="*/ 0 h 914400"/>
                    <a:gd name="connsiteX1" fmla="*/ 158653 w 158653"/>
                    <a:gd name="connsiteY1" fmla="*/ 0 h 914400"/>
                    <a:gd name="connsiteX2" fmla="*/ 119743 w 158653"/>
                    <a:gd name="connsiteY2" fmla="*/ 914400 h 914400"/>
                    <a:gd name="connsiteX3" fmla="*/ 0 w 158653"/>
                    <a:gd name="connsiteY3" fmla="*/ 914400 h 914400"/>
                    <a:gd name="connsiteX4" fmla="*/ 0 w 158653"/>
                    <a:gd name="connsiteY4" fmla="*/ 0 h 914400"/>
                    <a:gd name="connsiteX0" fmla="*/ 29183 w 158653"/>
                    <a:gd name="connsiteY0" fmla="*/ 0 h 933855"/>
                    <a:gd name="connsiteX1" fmla="*/ 158653 w 158653"/>
                    <a:gd name="connsiteY1" fmla="*/ 19455 h 933855"/>
                    <a:gd name="connsiteX2" fmla="*/ 119743 w 158653"/>
                    <a:gd name="connsiteY2" fmla="*/ 933855 h 933855"/>
                    <a:gd name="connsiteX3" fmla="*/ 0 w 158653"/>
                    <a:gd name="connsiteY3" fmla="*/ 933855 h 933855"/>
                    <a:gd name="connsiteX4" fmla="*/ 29183 w 158653"/>
                    <a:gd name="connsiteY4" fmla="*/ 0 h 933855"/>
                    <a:gd name="connsiteX0" fmla="*/ 29183 w 226165"/>
                    <a:gd name="connsiteY0" fmla="*/ 3649 h 937504"/>
                    <a:gd name="connsiteX1" fmla="*/ 226165 w 226165"/>
                    <a:gd name="connsiteY1" fmla="*/ 0 h 937504"/>
                    <a:gd name="connsiteX2" fmla="*/ 119743 w 226165"/>
                    <a:gd name="connsiteY2" fmla="*/ 937504 h 937504"/>
                    <a:gd name="connsiteX3" fmla="*/ 0 w 226165"/>
                    <a:gd name="connsiteY3" fmla="*/ 937504 h 937504"/>
                    <a:gd name="connsiteX4" fmla="*/ 29183 w 226165"/>
                    <a:gd name="connsiteY4" fmla="*/ 3649 h 937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5" h="937504">
                      <a:moveTo>
                        <a:pt x="29183" y="3649"/>
                      </a:moveTo>
                      <a:lnTo>
                        <a:pt x="226165" y="0"/>
                      </a:lnTo>
                      <a:lnTo>
                        <a:pt x="119743" y="937504"/>
                      </a:lnTo>
                      <a:lnTo>
                        <a:pt x="0" y="937504"/>
                      </a:lnTo>
                      <a:lnTo>
                        <a:pt x="29183" y="364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57">
                  <a:extLst>
                    <a:ext uri="{FF2B5EF4-FFF2-40B4-BE49-F238E27FC236}">
                      <a16:creationId xmlns:a16="http://schemas.microsoft.com/office/drawing/2014/main" id="{4E736020-E420-41DD-A2A0-14B450289EDF}"/>
                    </a:ext>
                  </a:extLst>
                </p:cNvPr>
                <p:cNvSpPr/>
                <p:nvPr/>
              </p:nvSpPr>
              <p:spPr>
                <a:xfrm>
                  <a:off x="6091953" y="5320179"/>
                  <a:ext cx="170295" cy="805814"/>
                </a:xfrm>
                <a:custGeom>
                  <a:avLst/>
                  <a:gdLst>
                    <a:gd name="connsiteX0" fmla="*/ 0 w 119743"/>
                    <a:gd name="connsiteY0" fmla="*/ 0 h 914400"/>
                    <a:gd name="connsiteX1" fmla="*/ 119743 w 119743"/>
                    <a:gd name="connsiteY1" fmla="*/ 0 h 914400"/>
                    <a:gd name="connsiteX2" fmla="*/ 119743 w 119743"/>
                    <a:gd name="connsiteY2" fmla="*/ 914400 h 914400"/>
                    <a:gd name="connsiteX3" fmla="*/ 0 w 119743"/>
                    <a:gd name="connsiteY3" fmla="*/ 914400 h 914400"/>
                    <a:gd name="connsiteX4" fmla="*/ 0 w 119743"/>
                    <a:gd name="connsiteY4" fmla="*/ 0 h 914400"/>
                    <a:gd name="connsiteX0" fmla="*/ 0 w 158653"/>
                    <a:gd name="connsiteY0" fmla="*/ 0 h 914400"/>
                    <a:gd name="connsiteX1" fmla="*/ 158653 w 158653"/>
                    <a:gd name="connsiteY1" fmla="*/ 0 h 914400"/>
                    <a:gd name="connsiteX2" fmla="*/ 119743 w 158653"/>
                    <a:gd name="connsiteY2" fmla="*/ 914400 h 914400"/>
                    <a:gd name="connsiteX3" fmla="*/ 0 w 158653"/>
                    <a:gd name="connsiteY3" fmla="*/ 914400 h 914400"/>
                    <a:gd name="connsiteX4" fmla="*/ 0 w 158653"/>
                    <a:gd name="connsiteY4" fmla="*/ 0 h 914400"/>
                    <a:gd name="connsiteX0" fmla="*/ 29183 w 158653"/>
                    <a:gd name="connsiteY0" fmla="*/ 0 h 933855"/>
                    <a:gd name="connsiteX1" fmla="*/ 158653 w 158653"/>
                    <a:gd name="connsiteY1" fmla="*/ 19455 h 933855"/>
                    <a:gd name="connsiteX2" fmla="*/ 119743 w 158653"/>
                    <a:gd name="connsiteY2" fmla="*/ 933855 h 933855"/>
                    <a:gd name="connsiteX3" fmla="*/ 0 w 158653"/>
                    <a:gd name="connsiteY3" fmla="*/ 933855 h 933855"/>
                    <a:gd name="connsiteX4" fmla="*/ 29183 w 158653"/>
                    <a:gd name="connsiteY4" fmla="*/ 0 h 933855"/>
                    <a:gd name="connsiteX0" fmla="*/ 0 w 196980"/>
                    <a:gd name="connsiteY0" fmla="*/ 0 h 956960"/>
                    <a:gd name="connsiteX1" fmla="*/ 196980 w 196980"/>
                    <a:gd name="connsiteY1" fmla="*/ 42560 h 956960"/>
                    <a:gd name="connsiteX2" fmla="*/ 158070 w 196980"/>
                    <a:gd name="connsiteY2" fmla="*/ 956960 h 956960"/>
                    <a:gd name="connsiteX3" fmla="*/ 38327 w 196980"/>
                    <a:gd name="connsiteY3" fmla="*/ 956960 h 956960"/>
                    <a:gd name="connsiteX4" fmla="*/ 0 w 196980"/>
                    <a:gd name="connsiteY4" fmla="*/ 0 h 956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980" h="956960">
                      <a:moveTo>
                        <a:pt x="0" y="0"/>
                      </a:moveTo>
                      <a:lnTo>
                        <a:pt x="196980" y="42560"/>
                      </a:lnTo>
                      <a:lnTo>
                        <a:pt x="158070" y="956960"/>
                      </a:lnTo>
                      <a:lnTo>
                        <a:pt x="38327" y="95696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112">
                  <a:extLst>
                    <a:ext uri="{FF2B5EF4-FFF2-40B4-BE49-F238E27FC236}">
                      <a16:creationId xmlns:a16="http://schemas.microsoft.com/office/drawing/2014/main" id="{B6CE1BB9-ACA2-4E02-8EFC-4F1D5E4AD772}"/>
                    </a:ext>
                  </a:extLst>
                </p:cNvPr>
                <p:cNvSpPr/>
                <p:nvPr/>
              </p:nvSpPr>
              <p:spPr>
                <a:xfrm>
                  <a:off x="5792210" y="5212189"/>
                  <a:ext cx="575289" cy="570910"/>
                </a:xfrm>
                <a:custGeom>
                  <a:avLst/>
                  <a:gdLst>
                    <a:gd name="connsiteX0" fmla="*/ 550224 w 575289"/>
                    <a:gd name="connsiteY0" fmla="*/ 21292 h 570910"/>
                    <a:gd name="connsiteX1" fmla="*/ 482130 w 575289"/>
                    <a:gd name="connsiteY1" fmla="*/ 313122 h 570910"/>
                    <a:gd name="connsiteX2" fmla="*/ 433492 w 575289"/>
                    <a:gd name="connsiteY2" fmla="*/ 566041 h 570910"/>
                    <a:gd name="connsiteX3" fmla="*/ 316760 w 575289"/>
                    <a:gd name="connsiteY3" fmla="*/ 468764 h 570910"/>
                    <a:gd name="connsiteX4" fmla="*/ 161118 w 575289"/>
                    <a:gd name="connsiteY4" fmla="*/ 332577 h 570910"/>
                    <a:gd name="connsiteX5" fmla="*/ 15203 w 575289"/>
                    <a:gd name="connsiteY5" fmla="*/ 60202 h 570910"/>
                    <a:gd name="connsiteX6" fmla="*/ 550224 w 575289"/>
                    <a:gd name="connsiteY6" fmla="*/ 21292 h 570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5289" h="570910">
                      <a:moveTo>
                        <a:pt x="550224" y="21292"/>
                      </a:moveTo>
                      <a:cubicBezTo>
                        <a:pt x="628045" y="63445"/>
                        <a:pt x="501585" y="222331"/>
                        <a:pt x="482130" y="313122"/>
                      </a:cubicBezTo>
                      <a:cubicBezTo>
                        <a:pt x="462675" y="403914"/>
                        <a:pt x="461054" y="540101"/>
                        <a:pt x="433492" y="566041"/>
                      </a:cubicBezTo>
                      <a:cubicBezTo>
                        <a:pt x="405930" y="591981"/>
                        <a:pt x="362156" y="507675"/>
                        <a:pt x="316760" y="468764"/>
                      </a:cubicBezTo>
                      <a:cubicBezTo>
                        <a:pt x="271364" y="429853"/>
                        <a:pt x="211377" y="400671"/>
                        <a:pt x="161118" y="332577"/>
                      </a:cubicBezTo>
                      <a:cubicBezTo>
                        <a:pt x="110858" y="264483"/>
                        <a:pt x="-49648" y="116947"/>
                        <a:pt x="15203" y="60202"/>
                      </a:cubicBezTo>
                      <a:cubicBezTo>
                        <a:pt x="80054" y="3457"/>
                        <a:pt x="472403" y="-20861"/>
                        <a:pt x="550224" y="2129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113">
                  <a:extLst>
                    <a:ext uri="{FF2B5EF4-FFF2-40B4-BE49-F238E27FC236}">
                      <a16:creationId xmlns:a16="http://schemas.microsoft.com/office/drawing/2014/main" id="{6B22BF92-29AC-49FB-8A0C-5C5B39565BA2}"/>
                    </a:ext>
                  </a:extLst>
                </p:cNvPr>
                <p:cNvSpPr/>
                <p:nvPr/>
              </p:nvSpPr>
              <p:spPr>
                <a:xfrm>
                  <a:off x="5534727" y="5171236"/>
                  <a:ext cx="570907" cy="645959"/>
                </a:xfrm>
                <a:custGeom>
                  <a:avLst/>
                  <a:gdLst>
                    <a:gd name="connsiteX0" fmla="*/ 550224 w 575289"/>
                    <a:gd name="connsiteY0" fmla="*/ 21292 h 570910"/>
                    <a:gd name="connsiteX1" fmla="*/ 482130 w 575289"/>
                    <a:gd name="connsiteY1" fmla="*/ 313122 h 570910"/>
                    <a:gd name="connsiteX2" fmla="*/ 433492 w 575289"/>
                    <a:gd name="connsiteY2" fmla="*/ 566041 h 570910"/>
                    <a:gd name="connsiteX3" fmla="*/ 316760 w 575289"/>
                    <a:gd name="connsiteY3" fmla="*/ 468764 h 570910"/>
                    <a:gd name="connsiteX4" fmla="*/ 161118 w 575289"/>
                    <a:gd name="connsiteY4" fmla="*/ 332577 h 570910"/>
                    <a:gd name="connsiteX5" fmla="*/ 15203 w 575289"/>
                    <a:gd name="connsiteY5" fmla="*/ 60202 h 570910"/>
                    <a:gd name="connsiteX6" fmla="*/ 550224 w 575289"/>
                    <a:gd name="connsiteY6" fmla="*/ 21292 h 570910"/>
                    <a:gd name="connsiteX0" fmla="*/ 545021 w 570086"/>
                    <a:gd name="connsiteY0" fmla="*/ 19820 h 569510"/>
                    <a:gd name="connsiteX1" fmla="*/ 476927 w 570086"/>
                    <a:gd name="connsiteY1" fmla="*/ 311650 h 569510"/>
                    <a:gd name="connsiteX2" fmla="*/ 428289 w 570086"/>
                    <a:gd name="connsiteY2" fmla="*/ 564569 h 569510"/>
                    <a:gd name="connsiteX3" fmla="*/ 311557 w 570086"/>
                    <a:gd name="connsiteY3" fmla="*/ 467292 h 569510"/>
                    <a:gd name="connsiteX4" fmla="*/ 204554 w 570086"/>
                    <a:gd name="connsiteY4" fmla="*/ 321377 h 569510"/>
                    <a:gd name="connsiteX5" fmla="*/ 10000 w 570086"/>
                    <a:gd name="connsiteY5" fmla="*/ 58730 h 569510"/>
                    <a:gd name="connsiteX6" fmla="*/ 545021 w 570086"/>
                    <a:gd name="connsiteY6" fmla="*/ 19820 h 569510"/>
                    <a:gd name="connsiteX0" fmla="*/ 545021 w 570086"/>
                    <a:gd name="connsiteY0" fmla="*/ 19820 h 564984"/>
                    <a:gd name="connsiteX1" fmla="*/ 476927 w 570086"/>
                    <a:gd name="connsiteY1" fmla="*/ 311650 h 564984"/>
                    <a:gd name="connsiteX2" fmla="*/ 428289 w 570086"/>
                    <a:gd name="connsiteY2" fmla="*/ 564569 h 564984"/>
                    <a:gd name="connsiteX3" fmla="*/ 331012 w 570086"/>
                    <a:gd name="connsiteY3" fmla="*/ 370016 h 564984"/>
                    <a:gd name="connsiteX4" fmla="*/ 204554 w 570086"/>
                    <a:gd name="connsiteY4" fmla="*/ 321377 h 564984"/>
                    <a:gd name="connsiteX5" fmla="*/ 10000 w 570086"/>
                    <a:gd name="connsiteY5" fmla="*/ 58730 h 564984"/>
                    <a:gd name="connsiteX6" fmla="*/ 545021 w 570086"/>
                    <a:gd name="connsiteY6" fmla="*/ 19820 h 564984"/>
                    <a:gd name="connsiteX0" fmla="*/ 545021 w 570907"/>
                    <a:gd name="connsiteY0" fmla="*/ 19820 h 642691"/>
                    <a:gd name="connsiteX1" fmla="*/ 476927 w 570907"/>
                    <a:gd name="connsiteY1" fmla="*/ 311650 h 642691"/>
                    <a:gd name="connsiteX2" fmla="*/ 389378 w 570907"/>
                    <a:gd name="connsiteY2" fmla="*/ 642390 h 642691"/>
                    <a:gd name="connsiteX3" fmla="*/ 331012 w 570907"/>
                    <a:gd name="connsiteY3" fmla="*/ 370016 h 642691"/>
                    <a:gd name="connsiteX4" fmla="*/ 204554 w 570907"/>
                    <a:gd name="connsiteY4" fmla="*/ 321377 h 642691"/>
                    <a:gd name="connsiteX5" fmla="*/ 10000 w 570907"/>
                    <a:gd name="connsiteY5" fmla="*/ 58730 h 642691"/>
                    <a:gd name="connsiteX6" fmla="*/ 545021 w 570907"/>
                    <a:gd name="connsiteY6" fmla="*/ 19820 h 642691"/>
                    <a:gd name="connsiteX0" fmla="*/ 545021 w 570907"/>
                    <a:gd name="connsiteY0" fmla="*/ 19820 h 645959"/>
                    <a:gd name="connsiteX1" fmla="*/ 476927 w 570907"/>
                    <a:gd name="connsiteY1" fmla="*/ 311650 h 645959"/>
                    <a:gd name="connsiteX2" fmla="*/ 389378 w 570907"/>
                    <a:gd name="connsiteY2" fmla="*/ 642390 h 645959"/>
                    <a:gd name="connsiteX3" fmla="*/ 350467 w 570907"/>
                    <a:gd name="connsiteY3" fmla="*/ 477020 h 645959"/>
                    <a:gd name="connsiteX4" fmla="*/ 204554 w 570907"/>
                    <a:gd name="connsiteY4" fmla="*/ 321377 h 645959"/>
                    <a:gd name="connsiteX5" fmla="*/ 10000 w 570907"/>
                    <a:gd name="connsiteY5" fmla="*/ 58730 h 645959"/>
                    <a:gd name="connsiteX6" fmla="*/ 545021 w 570907"/>
                    <a:gd name="connsiteY6" fmla="*/ 19820 h 645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907" h="645959">
                      <a:moveTo>
                        <a:pt x="545021" y="19820"/>
                      </a:moveTo>
                      <a:cubicBezTo>
                        <a:pt x="622842" y="61973"/>
                        <a:pt x="502868" y="207888"/>
                        <a:pt x="476927" y="311650"/>
                      </a:cubicBezTo>
                      <a:cubicBezTo>
                        <a:pt x="450987" y="415412"/>
                        <a:pt x="410455" y="614828"/>
                        <a:pt x="389378" y="642390"/>
                      </a:cubicBezTo>
                      <a:cubicBezTo>
                        <a:pt x="368301" y="669952"/>
                        <a:pt x="381271" y="530522"/>
                        <a:pt x="350467" y="477020"/>
                      </a:cubicBezTo>
                      <a:cubicBezTo>
                        <a:pt x="319663" y="423518"/>
                        <a:pt x="254813" y="389471"/>
                        <a:pt x="204554" y="321377"/>
                      </a:cubicBezTo>
                      <a:cubicBezTo>
                        <a:pt x="154294" y="253283"/>
                        <a:pt x="-46744" y="108989"/>
                        <a:pt x="10000" y="58730"/>
                      </a:cubicBezTo>
                      <a:cubicBezTo>
                        <a:pt x="66744" y="8471"/>
                        <a:pt x="467200" y="-22333"/>
                        <a:pt x="545021" y="198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0" name="Rectangle 61">
                <a:extLst>
                  <a:ext uri="{FF2B5EF4-FFF2-40B4-BE49-F238E27FC236}">
                    <a16:creationId xmlns:a16="http://schemas.microsoft.com/office/drawing/2014/main" id="{700094E9-F366-43F9-9326-59D277E1A121}"/>
                  </a:ext>
                </a:extLst>
              </p:cNvPr>
              <p:cNvSpPr/>
              <p:nvPr/>
            </p:nvSpPr>
            <p:spPr>
              <a:xfrm>
                <a:off x="3716536" y="5354321"/>
                <a:ext cx="124698" cy="92600"/>
              </a:xfrm>
              <a:custGeom>
                <a:avLst/>
                <a:gdLst>
                  <a:gd name="connsiteX0" fmla="*/ 0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0 w 165179"/>
                  <a:gd name="connsiteY4" fmla="*/ 0 h 161656"/>
                  <a:gd name="connsiteX0" fmla="*/ 50006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50006 w 165179"/>
                  <a:gd name="connsiteY4" fmla="*/ 0 h 161656"/>
                  <a:gd name="connsiteX0" fmla="*/ 19050 w 134223"/>
                  <a:gd name="connsiteY0" fmla="*/ 0 h 161656"/>
                  <a:gd name="connsiteX1" fmla="*/ 134223 w 134223"/>
                  <a:gd name="connsiteY1" fmla="*/ 0 h 161656"/>
                  <a:gd name="connsiteX2" fmla="*/ 134223 w 134223"/>
                  <a:gd name="connsiteY2" fmla="*/ 161656 h 161656"/>
                  <a:gd name="connsiteX3" fmla="*/ 0 w 134223"/>
                  <a:gd name="connsiteY3" fmla="*/ 102124 h 161656"/>
                  <a:gd name="connsiteX4" fmla="*/ 19050 w 134223"/>
                  <a:gd name="connsiteY4" fmla="*/ 0 h 161656"/>
                  <a:gd name="connsiteX0" fmla="*/ 19050 w 134223"/>
                  <a:gd name="connsiteY0" fmla="*/ 0 h 109269"/>
                  <a:gd name="connsiteX1" fmla="*/ 134223 w 134223"/>
                  <a:gd name="connsiteY1" fmla="*/ 0 h 109269"/>
                  <a:gd name="connsiteX2" fmla="*/ 134223 w 134223"/>
                  <a:gd name="connsiteY2" fmla="*/ 109269 h 109269"/>
                  <a:gd name="connsiteX3" fmla="*/ 0 w 134223"/>
                  <a:gd name="connsiteY3" fmla="*/ 102124 h 109269"/>
                  <a:gd name="connsiteX4" fmla="*/ 19050 w 134223"/>
                  <a:gd name="connsiteY4" fmla="*/ 0 h 109269"/>
                  <a:gd name="connsiteX0" fmla="*/ 42863 w 134223"/>
                  <a:gd name="connsiteY0" fmla="*/ 0 h 114031"/>
                  <a:gd name="connsiteX1" fmla="*/ 134223 w 134223"/>
                  <a:gd name="connsiteY1" fmla="*/ 4762 h 114031"/>
                  <a:gd name="connsiteX2" fmla="*/ 134223 w 134223"/>
                  <a:gd name="connsiteY2" fmla="*/ 114031 h 114031"/>
                  <a:gd name="connsiteX3" fmla="*/ 0 w 134223"/>
                  <a:gd name="connsiteY3" fmla="*/ 106886 h 114031"/>
                  <a:gd name="connsiteX4" fmla="*/ 42863 w 134223"/>
                  <a:gd name="connsiteY4" fmla="*/ 0 h 114031"/>
                  <a:gd name="connsiteX0" fmla="*/ 42863 w 136604"/>
                  <a:gd name="connsiteY0" fmla="*/ 0 h 106886"/>
                  <a:gd name="connsiteX1" fmla="*/ 134223 w 136604"/>
                  <a:gd name="connsiteY1" fmla="*/ 4762 h 106886"/>
                  <a:gd name="connsiteX2" fmla="*/ 136604 w 136604"/>
                  <a:gd name="connsiteY2" fmla="*/ 92600 h 106886"/>
                  <a:gd name="connsiteX3" fmla="*/ 0 w 136604"/>
                  <a:gd name="connsiteY3" fmla="*/ 106886 h 106886"/>
                  <a:gd name="connsiteX4" fmla="*/ 42863 w 136604"/>
                  <a:gd name="connsiteY4" fmla="*/ 0 h 106886"/>
                  <a:gd name="connsiteX0" fmla="*/ 30957 w 124698"/>
                  <a:gd name="connsiteY0" fmla="*/ 0 h 92600"/>
                  <a:gd name="connsiteX1" fmla="*/ 122317 w 124698"/>
                  <a:gd name="connsiteY1" fmla="*/ 4762 h 92600"/>
                  <a:gd name="connsiteX2" fmla="*/ 124698 w 124698"/>
                  <a:gd name="connsiteY2" fmla="*/ 92600 h 92600"/>
                  <a:gd name="connsiteX3" fmla="*/ 0 w 124698"/>
                  <a:gd name="connsiteY3" fmla="*/ 92599 h 92600"/>
                  <a:gd name="connsiteX4" fmla="*/ 30957 w 124698"/>
                  <a:gd name="connsiteY4" fmla="*/ 0 h 9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98" h="92600">
                    <a:moveTo>
                      <a:pt x="30957" y="0"/>
                    </a:moveTo>
                    <a:lnTo>
                      <a:pt x="122317" y="4762"/>
                    </a:lnTo>
                    <a:cubicBezTo>
                      <a:pt x="123111" y="34041"/>
                      <a:pt x="123904" y="63321"/>
                      <a:pt x="124698" y="92600"/>
                    </a:cubicBezTo>
                    <a:lnTo>
                      <a:pt x="0" y="92599"/>
                    </a:lnTo>
                    <a:lnTo>
                      <a:pt x="30957" y="0"/>
                    </a:lnTo>
                    <a:close/>
                  </a:path>
                </a:pathLst>
              </a:custGeom>
              <a:solidFill>
                <a:srgbClr val="94A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61">
                <a:extLst>
                  <a:ext uri="{FF2B5EF4-FFF2-40B4-BE49-F238E27FC236}">
                    <a16:creationId xmlns:a16="http://schemas.microsoft.com/office/drawing/2014/main" id="{95FFD79B-BB84-483A-AF87-862A7E3CAAA3}"/>
                  </a:ext>
                </a:extLst>
              </p:cNvPr>
              <p:cNvSpPr/>
              <p:nvPr/>
            </p:nvSpPr>
            <p:spPr>
              <a:xfrm>
                <a:off x="4009493" y="5395859"/>
                <a:ext cx="124698" cy="92600"/>
              </a:xfrm>
              <a:custGeom>
                <a:avLst/>
                <a:gdLst>
                  <a:gd name="connsiteX0" fmla="*/ 0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0 w 165179"/>
                  <a:gd name="connsiteY4" fmla="*/ 0 h 161656"/>
                  <a:gd name="connsiteX0" fmla="*/ 50006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50006 w 165179"/>
                  <a:gd name="connsiteY4" fmla="*/ 0 h 161656"/>
                  <a:gd name="connsiteX0" fmla="*/ 19050 w 134223"/>
                  <a:gd name="connsiteY0" fmla="*/ 0 h 161656"/>
                  <a:gd name="connsiteX1" fmla="*/ 134223 w 134223"/>
                  <a:gd name="connsiteY1" fmla="*/ 0 h 161656"/>
                  <a:gd name="connsiteX2" fmla="*/ 134223 w 134223"/>
                  <a:gd name="connsiteY2" fmla="*/ 161656 h 161656"/>
                  <a:gd name="connsiteX3" fmla="*/ 0 w 134223"/>
                  <a:gd name="connsiteY3" fmla="*/ 102124 h 161656"/>
                  <a:gd name="connsiteX4" fmla="*/ 19050 w 134223"/>
                  <a:gd name="connsiteY4" fmla="*/ 0 h 161656"/>
                  <a:gd name="connsiteX0" fmla="*/ 19050 w 134223"/>
                  <a:gd name="connsiteY0" fmla="*/ 0 h 109269"/>
                  <a:gd name="connsiteX1" fmla="*/ 134223 w 134223"/>
                  <a:gd name="connsiteY1" fmla="*/ 0 h 109269"/>
                  <a:gd name="connsiteX2" fmla="*/ 134223 w 134223"/>
                  <a:gd name="connsiteY2" fmla="*/ 109269 h 109269"/>
                  <a:gd name="connsiteX3" fmla="*/ 0 w 134223"/>
                  <a:gd name="connsiteY3" fmla="*/ 102124 h 109269"/>
                  <a:gd name="connsiteX4" fmla="*/ 19050 w 134223"/>
                  <a:gd name="connsiteY4" fmla="*/ 0 h 109269"/>
                  <a:gd name="connsiteX0" fmla="*/ 42863 w 134223"/>
                  <a:gd name="connsiteY0" fmla="*/ 0 h 114031"/>
                  <a:gd name="connsiteX1" fmla="*/ 134223 w 134223"/>
                  <a:gd name="connsiteY1" fmla="*/ 4762 h 114031"/>
                  <a:gd name="connsiteX2" fmla="*/ 134223 w 134223"/>
                  <a:gd name="connsiteY2" fmla="*/ 114031 h 114031"/>
                  <a:gd name="connsiteX3" fmla="*/ 0 w 134223"/>
                  <a:gd name="connsiteY3" fmla="*/ 106886 h 114031"/>
                  <a:gd name="connsiteX4" fmla="*/ 42863 w 134223"/>
                  <a:gd name="connsiteY4" fmla="*/ 0 h 114031"/>
                  <a:gd name="connsiteX0" fmla="*/ 42863 w 136604"/>
                  <a:gd name="connsiteY0" fmla="*/ 0 h 106886"/>
                  <a:gd name="connsiteX1" fmla="*/ 134223 w 136604"/>
                  <a:gd name="connsiteY1" fmla="*/ 4762 h 106886"/>
                  <a:gd name="connsiteX2" fmla="*/ 136604 w 136604"/>
                  <a:gd name="connsiteY2" fmla="*/ 92600 h 106886"/>
                  <a:gd name="connsiteX3" fmla="*/ 0 w 136604"/>
                  <a:gd name="connsiteY3" fmla="*/ 106886 h 106886"/>
                  <a:gd name="connsiteX4" fmla="*/ 42863 w 136604"/>
                  <a:gd name="connsiteY4" fmla="*/ 0 h 106886"/>
                  <a:gd name="connsiteX0" fmla="*/ 30957 w 124698"/>
                  <a:gd name="connsiteY0" fmla="*/ 0 h 92600"/>
                  <a:gd name="connsiteX1" fmla="*/ 122317 w 124698"/>
                  <a:gd name="connsiteY1" fmla="*/ 4762 h 92600"/>
                  <a:gd name="connsiteX2" fmla="*/ 124698 w 124698"/>
                  <a:gd name="connsiteY2" fmla="*/ 92600 h 92600"/>
                  <a:gd name="connsiteX3" fmla="*/ 0 w 124698"/>
                  <a:gd name="connsiteY3" fmla="*/ 92599 h 92600"/>
                  <a:gd name="connsiteX4" fmla="*/ 30957 w 124698"/>
                  <a:gd name="connsiteY4" fmla="*/ 0 h 9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98" h="92600">
                    <a:moveTo>
                      <a:pt x="30957" y="0"/>
                    </a:moveTo>
                    <a:lnTo>
                      <a:pt x="122317" y="4762"/>
                    </a:lnTo>
                    <a:cubicBezTo>
                      <a:pt x="123111" y="34041"/>
                      <a:pt x="123904" y="63321"/>
                      <a:pt x="124698" y="92600"/>
                    </a:cubicBezTo>
                    <a:lnTo>
                      <a:pt x="0" y="92599"/>
                    </a:lnTo>
                    <a:lnTo>
                      <a:pt x="30957" y="0"/>
                    </a:lnTo>
                    <a:close/>
                  </a:path>
                </a:pathLst>
              </a:custGeom>
              <a:solidFill>
                <a:srgbClr val="94A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61">
                <a:extLst>
                  <a:ext uri="{FF2B5EF4-FFF2-40B4-BE49-F238E27FC236}">
                    <a16:creationId xmlns:a16="http://schemas.microsoft.com/office/drawing/2014/main" id="{1CCB6D5E-1397-4EA1-BFED-B16D47837E47}"/>
                  </a:ext>
                </a:extLst>
              </p:cNvPr>
              <p:cNvSpPr/>
              <p:nvPr/>
            </p:nvSpPr>
            <p:spPr>
              <a:xfrm>
                <a:off x="5024514" y="5345309"/>
                <a:ext cx="124698" cy="92600"/>
              </a:xfrm>
              <a:custGeom>
                <a:avLst/>
                <a:gdLst>
                  <a:gd name="connsiteX0" fmla="*/ 0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0 w 165179"/>
                  <a:gd name="connsiteY4" fmla="*/ 0 h 161656"/>
                  <a:gd name="connsiteX0" fmla="*/ 50006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50006 w 165179"/>
                  <a:gd name="connsiteY4" fmla="*/ 0 h 161656"/>
                  <a:gd name="connsiteX0" fmla="*/ 19050 w 134223"/>
                  <a:gd name="connsiteY0" fmla="*/ 0 h 161656"/>
                  <a:gd name="connsiteX1" fmla="*/ 134223 w 134223"/>
                  <a:gd name="connsiteY1" fmla="*/ 0 h 161656"/>
                  <a:gd name="connsiteX2" fmla="*/ 134223 w 134223"/>
                  <a:gd name="connsiteY2" fmla="*/ 161656 h 161656"/>
                  <a:gd name="connsiteX3" fmla="*/ 0 w 134223"/>
                  <a:gd name="connsiteY3" fmla="*/ 102124 h 161656"/>
                  <a:gd name="connsiteX4" fmla="*/ 19050 w 134223"/>
                  <a:gd name="connsiteY4" fmla="*/ 0 h 161656"/>
                  <a:gd name="connsiteX0" fmla="*/ 19050 w 134223"/>
                  <a:gd name="connsiteY0" fmla="*/ 0 h 109269"/>
                  <a:gd name="connsiteX1" fmla="*/ 134223 w 134223"/>
                  <a:gd name="connsiteY1" fmla="*/ 0 h 109269"/>
                  <a:gd name="connsiteX2" fmla="*/ 134223 w 134223"/>
                  <a:gd name="connsiteY2" fmla="*/ 109269 h 109269"/>
                  <a:gd name="connsiteX3" fmla="*/ 0 w 134223"/>
                  <a:gd name="connsiteY3" fmla="*/ 102124 h 109269"/>
                  <a:gd name="connsiteX4" fmla="*/ 19050 w 134223"/>
                  <a:gd name="connsiteY4" fmla="*/ 0 h 109269"/>
                  <a:gd name="connsiteX0" fmla="*/ 42863 w 134223"/>
                  <a:gd name="connsiteY0" fmla="*/ 0 h 114031"/>
                  <a:gd name="connsiteX1" fmla="*/ 134223 w 134223"/>
                  <a:gd name="connsiteY1" fmla="*/ 4762 h 114031"/>
                  <a:gd name="connsiteX2" fmla="*/ 134223 w 134223"/>
                  <a:gd name="connsiteY2" fmla="*/ 114031 h 114031"/>
                  <a:gd name="connsiteX3" fmla="*/ 0 w 134223"/>
                  <a:gd name="connsiteY3" fmla="*/ 106886 h 114031"/>
                  <a:gd name="connsiteX4" fmla="*/ 42863 w 134223"/>
                  <a:gd name="connsiteY4" fmla="*/ 0 h 114031"/>
                  <a:gd name="connsiteX0" fmla="*/ 42863 w 136604"/>
                  <a:gd name="connsiteY0" fmla="*/ 0 h 106886"/>
                  <a:gd name="connsiteX1" fmla="*/ 134223 w 136604"/>
                  <a:gd name="connsiteY1" fmla="*/ 4762 h 106886"/>
                  <a:gd name="connsiteX2" fmla="*/ 136604 w 136604"/>
                  <a:gd name="connsiteY2" fmla="*/ 92600 h 106886"/>
                  <a:gd name="connsiteX3" fmla="*/ 0 w 136604"/>
                  <a:gd name="connsiteY3" fmla="*/ 106886 h 106886"/>
                  <a:gd name="connsiteX4" fmla="*/ 42863 w 136604"/>
                  <a:gd name="connsiteY4" fmla="*/ 0 h 106886"/>
                  <a:gd name="connsiteX0" fmla="*/ 30957 w 124698"/>
                  <a:gd name="connsiteY0" fmla="*/ 0 h 92600"/>
                  <a:gd name="connsiteX1" fmla="*/ 122317 w 124698"/>
                  <a:gd name="connsiteY1" fmla="*/ 4762 h 92600"/>
                  <a:gd name="connsiteX2" fmla="*/ 124698 w 124698"/>
                  <a:gd name="connsiteY2" fmla="*/ 92600 h 92600"/>
                  <a:gd name="connsiteX3" fmla="*/ 0 w 124698"/>
                  <a:gd name="connsiteY3" fmla="*/ 92599 h 92600"/>
                  <a:gd name="connsiteX4" fmla="*/ 30957 w 124698"/>
                  <a:gd name="connsiteY4" fmla="*/ 0 h 9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98" h="92600">
                    <a:moveTo>
                      <a:pt x="30957" y="0"/>
                    </a:moveTo>
                    <a:lnTo>
                      <a:pt x="122317" y="4762"/>
                    </a:lnTo>
                    <a:cubicBezTo>
                      <a:pt x="123111" y="34041"/>
                      <a:pt x="123904" y="63321"/>
                      <a:pt x="124698" y="92600"/>
                    </a:cubicBezTo>
                    <a:lnTo>
                      <a:pt x="0" y="92599"/>
                    </a:lnTo>
                    <a:lnTo>
                      <a:pt x="30957" y="0"/>
                    </a:lnTo>
                    <a:close/>
                  </a:path>
                </a:pathLst>
              </a:custGeom>
              <a:solidFill>
                <a:srgbClr val="94A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61">
                <a:extLst>
                  <a:ext uri="{FF2B5EF4-FFF2-40B4-BE49-F238E27FC236}">
                    <a16:creationId xmlns:a16="http://schemas.microsoft.com/office/drawing/2014/main" id="{1055B2B5-43D6-4119-985C-C1D547966D76}"/>
                  </a:ext>
                </a:extLst>
              </p:cNvPr>
              <p:cNvSpPr/>
              <p:nvPr/>
            </p:nvSpPr>
            <p:spPr>
              <a:xfrm>
                <a:off x="5321800" y="5362532"/>
                <a:ext cx="124698" cy="92600"/>
              </a:xfrm>
              <a:custGeom>
                <a:avLst/>
                <a:gdLst>
                  <a:gd name="connsiteX0" fmla="*/ 0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0 w 165179"/>
                  <a:gd name="connsiteY4" fmla="*/ 0 h 161656"/>
                  <a:gd name="connsiteX0" fmla="*/ 50006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50006 w 165179"/>
                  <a:gd name="connsiteY4" fmla="*/ 0 h 161656"/>
                  <a:gd name="connsiteX0" fmla="*/ 19050 w 134223"/>
                  <a:gd name="connsiteY0" fmla="*/ 0 h 161656"/>
                  <a:gd name="connsiteX1" fmla="*/ 134223 w 134223"/>
                  <a:gd name="connsiteY1" fmla="*/ 0 h 161656"/>
                  <a:gd name="connsiteX2" fmla="*/ 134223 w 134223"/>
                  <a:gd name="connsiteY2" fmla="*/ 161656 h 161656"/>
                  <a:gd name="connsiteX3" fmla="*/ 0 w 134223"/>
                  <a:gd name="connsiteY3" fmla="*/ 102124 h 161656"/>
                  <a:gd name="connsiteX4" fmla="*/ 19050 w 134223"/>
                  <a:gd name="connsiteY4" fmla="*/ 0 h 161656"/>
                  <a:gd name="connsiteX0" fmla="*/ 19050 w 134223"/>
                  <a:gd name="connsiteY0" fmla="*/ 0 h 109269"/>
                  <a:gd name="connsiteX1" fmla="*/ 134223 w 134223"/>
                  <a:gd name="connsiteY1" fmla="*/ 0 h 109269"/>
                  <a:gd name="connsiteX2" fmla="*/ 134223 w 134223"/>
                  <a:gd name="connsiteY2" fmla="*/ 109269 h 109269"/>
                  <a:gd name="connsiteX3" fmla="*/ 0 w 134223"/>
                  <a:gd name="connsiteY3" fmla="*/ 102124 h 109269"/>
                  <a:gd name="connsiteX4" fmla="*/ 19050 w 134223"/>
                  <a:gd name="connsiteY4" fmla="*/ 0 h 109269"/>
                  <a:gd name="connsiteX0" fmla="*/ 42863 w 134223"/>
                  <a:gd name="connsiteY0" fmla="*/ 0 h 114031"/>
                  <a:gd name="connsiteX1" fmla="*/ 134223 w 134223"/>
                  <a:gd name="connsiteY1" fmla="*/ 4762 h 114031"/>
                  <a:gd name="connsiteX2" fmla="*/ 134223 w 134223"/>
                  <a:gd name="connsiteY2" fmla="*/ 114031 h 114031"/>
                  <a:gd name="connsiteX3" fmla="*/ 0 w 134223"/>
                  <a:gd name="connsiteY3" fmla="*/ 106886 h 114031"/>
                  <a:gd name="connsiteX4" fmla="*/ 42863 w 134223"/>
                  <a:gd name="connsiteY4" fmla="*/ 0 h 114031"/>
                  <a:gd name="connsiteX0" fmla="*/ 42863 w 136604"/>
                  <a:gd name="connsiteY0" fmla="*/ 0 h 106886"/>
                  <a:gd name="connsiteX1" fmla="*/ 134223 w 136604"/>
                  <a:gd name="connsiteY1" fmla="*/ 4762 h 106886"/>
                  <a:gd name="connsiteX2" fmla="*/ 136604 w 136604"/>
                  <a:gd name="connsiteY2" fmla="*/ 92600 h 106886"/>
                  <a:gd name="connsiteX3" fmla="*/ 0 w 136604"/>
                  <a:gd name="connsiteY3" fmla="*/ 106886 h 106886"/>
                  <a:gd name="connsiteX4" fmla="*/ 42863 w 136604"/>
                  <a:gd name="connsiteY4" fmla="*/ 0 h 106886"/>
                  <a:gd name="connsiteX0" fmla="*/ 30957 w 124698"/>
                  <a:gd name="connsiteY0" fmla="*/ 0 h 92600"/>
                  <a:gd name="connsiteX1" fmla="*/ 122317 w 124698"/>
                  <a:gd name="connsiteY1" fmla="*/ 4762 h 92600"/>
                  <a:gd name="connsiteX2" fmla="*/ 124698 w 124698"/>
                  <a:gd name="connsiteY2" fmla="*/ 92600 h 92600"/>
                  <a:gd name="connsiteX3" fmla="*/ 0 w 124698"/>
                  <a:gd name="connsiteY3" fmla="*/ 92599 h 92600"/>
                  <a:gd name="connsiteX4" fmla="*/ 30957 w 124698"/>
                  <a:gd name="connsiteY4" fmla="*/ 0 h 9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98" h="92600">
                    <a:moveTo>
                      <a:pt x="30957" y="0"/>
                    </a:moveTo>
                    <a:lnTo>
                      <a:pt x="122317" y="4762"/>
                    </a:lnTo>
                    <a:cubicBezTo>
                      <a:pt x="123111" y="34041"/>
                      <a:pt x="123904" y="63321"/>
                      <a:pt x="124698" y="92600"/>
                    </a:cubicBezTo>
                    <a:lnTo>
                      <a:pt x="0" y="92599"/>
                    </a:lnTo>
                    <a:lnTo>
                      <a:pt x="30957" y="0"/>
                    </a:lnTo>
                    <a:close/>
                  </a:path>
                </a:pathLst>
              </a:custGeom>
              <a:solidFill>
                <a:srgbClr val="94A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99">
                <a:extLst>
                  <a:ext uri="{FF2B5EF4-FFF2-40B4-BE49-F238E27FC236}">
                    <a16:creationId xmlns:a16="http://schemas.microsoft.com/office/drawing/2014/main" id="{B863490E-92EB-4179-AF58-9638CEA15DA2}"/>
                  </a:ext>
                </a:extLst>
              </p:cNvPr>
              <p:cNvSpPr/>
              <p:nvPr/>
            </p:nvSpPr>
            <p:spPr>
              <a:xfrm>
                <a:off x="3260499" y="3862025"/>
                <a:ext cx="234087" cy="144496"/>
              </a:xfrm>
              <a:custGeom>
                <a:avLst/>
                <a:gdLst>
                  <a:gd name="connsiteX0" fmla="*/ 3615 w 226564"/>
                  <a:gd name="connsiteY0" fmla="*/ 16956 h 216984"/>
                  <a:gd name="connsiteX1" fmla="*/ 225071 w 226564"/>
                  <a:gd name="connsiteY1" fmla="*/ 33625 h 216984"/>
                  <a:gd name="connsiteX2" fmla="*/ 96483 w 226564"/>
                  <a:gd name="connsiteY2" fmla="*/ 216981 h 216984"/>
                  <a:gd name="connsiteX3" fmla="*/ 3615 w 226564"/>
                  <a:gd name="connsiteY3" fmla="*/ 16956 h 216984"/>
                  <a:gd name="connsiteX0" fmla="*/ 6895 w 229554"/>
                  <a:gd name="connsiteY0" fmla="*/ 16956 h 216984"/>
                  <a:gd name="connsiteX1" fmla="*/ 228351 w 229554"/>
                  <a:gd name="connsiteY1" fmla="*/ 33625 h 216984"/>
                  <a:gd name="connsiteX2" fmla="*/ 70515 w 229554"/>
                  <a:gd name="connsiteY2" fmla="*/ 216981 h 216984"/>
                  <a:gd name="connsiteX3" fmla="*/ 6895 w 229554"/>
                  <a:gd name="connsiteY3" fmla="*/ 16956 h 216984"/>
                  <a:gd name="connsiteX0" fmla="*/ 5861 w 230409"/>
                  <a:gd name="connsiteY0" fmla="*/ 16956 h 240210"/>
                  <a:gd name="connsiteX1" fmla="*/ 227317 w 230409"/>
                  <a:gd name="connsiteY1" fmla="*/ 33625 h 240210"/>
                  <a:gd name="connsiteX2" fmla="*/ 127717 w 230409"/>
                  <a:gd name="connsiteY2" fmla="*/ 215608 h 240210"/>
                  <a:gd name="connsiteX3" fmla="*/ 69481 w 230409"/>
                  <a:gd name="connsiteY3" fmla="*/ 216981 h 240210"/>
                  <a:gd name="connsiteX4" fmla="*/ 5861 w 230409"/>
                  <a:gd name="connsiteY4" fmla="*/ 16956 h 240210"/>
                  <a:gd name="connsiteX0" fmla="*/ 4598 w 229146"/>
                  <a:gd name="connsiteY0" fmla="*/ 30201 h 414750"/>
                  <a:gd name="connsiteX1" fmla="*/ 226054 w 229146"/>
                  <a:gd name="connsiteY1" fmla="*/ 46870 h 414750"/>
                  <a:gd name="connsiteX2" fmla="*/ 126454 w 229146"/>
                  <a:gd name="connsiteY2" fmla="*/ 228853 h 414750"/>
                  <a:gd name="connsiteX3" fmla="*/ 79919 w 229146"/>
                  <a:gd name="connsiteY3" fmla="*/ 410790 h 414750"/>
                  <a:gd name="connsiteX4" fmla="*/ 4598 w 229146"/>
                  <a:gd name="connsiteY4" fmla="*/ 30201 h 414750"/>
                  <a:gd name="connsiteX0" fmla="*/ 5446 w 229994"/>
                  <a:gd name="connsiteY0" fmla="*/ 16372 h 396967"/>
                  <a:gd name="connsiteX1" fmla="*/ 226902 w 229994"/>
                  <a:gd name="connsiteY1" fmla="*/ 33041 h 396967"/>
                  <a:gd name="connsiteX2" fmla="*/ 127302 w 229994"/>
                  <a:gd name="connsiteY2" fmla="*/ 215024 h 396967"/>
                  <a:gd name="connsiteX3" fmla="*/ 80767 w 229994"/>
                  <a:gd name="connsiteY3" fmla="*/ 396961 h 396967"/>
                  <a:gd name="connsiteX4" fmla="*/ 68801 w 229994"/>
                  <a:gd name="connsiteY4" fmla="*/ 208334 h 396967"/>
                  <a:gd name="connsiteX5" fmla="*/ 5446 w 229994"/>
                  <a:gd name="connsiteY5" fmla="*/ 16372 h 396967"/>
                  <a:gd name="connsiteX0" fmla="*/ 5446 w 229994"/>
                  <a:gd name="connsiteY0" fmla="*/ 16372 h 423223"/>
                  <a:gd name="connsiteX1" fmla="*/ 226902 w 229994"/>
                  <a:gd name="connsiteY1" fmla="*/ 33041 h 423223"/>
                  <a:gd name="connsiteX2" fmla="*/ 127302 w 229994"/>
                  <a:gd name="connsiteY2" fmla="*/ 215024 h 423223"/>
                  <a:gd name="connsiteX3" fmla="*/ 127300 w 229994"/>
                  <a:gd name="connsiteY3" fmla="*/ 402278 h 423223"/>
                  <a:gd name="connsiteX4" fmla="*/ 80767 w 229994"/>
                  <a:gd name="connsiteY4" fmla="*/ 396961 h 423223"/>
                  <a:gd name="connsiteX5" fmla="*/ 68801 w 229994"/>
                  <a:gd name="connsiteY5" fmla="*/ 208334 h 423223"/>
                  <a:gd name="connsiteX6" fmla="*/ 5446 w 229994"/>
                  <a:gd name="connsiteY6" fmla="*/ 16372 h 423223"/>
                  <a:gd name="connsiteX0" fmla="*/ 5446 w 229994"/>
                  <a:gd name="connsiteY0" fmla="*/ 16372 h 415862"/>
                  <a:gd name="connsiteX1" fmla="*/ 226902 w 229994"/>
                  <a:gd name="connsiteY1" fmla="*/ 33041 h 415862"/>
                  <a:gd name="connsiteX2" fmla="*/ 127302 w 229994"/>
                  <a:gd name="connsiteY2" fmla="*/ 215024 h 415862"/>
                  <a:gd name="connsiteX3" fmla="*/ 162398 w 229994"/>
                  <a:gd name="connsiteY3" fmla="*/ 335397 h 415862"/>
                  <a:gd name="connsiteX4" fmla="*/ 127300 w 229994"/>
                  <a:gd name="connsiteY4" fmla="*/ 402278 h 415862"/>
                  <a:gd name="connsiteX5" fmla="*/ 80767 w 229994"/>
                  <a:gd name="connsiteY5" fmla="*/ 396961 h 415862"/>
                  <a:gd name="connsiteX6" fmla="*/ 68801 w 229994"/>
                  <a:gd name="connsiteY6" fmla="*/ 208334 h 415862"/>
                  <a:gd name="connsiteX7" fmla="*/ 5446 w 229994"/>
                  <a:gd name="connsiteY7" fmla="*/ 16372 h 415862"/>
                  <a:gd name="connsiteX0" fmla="*/ 5446 w 525089"/>
                  <a:gd name="connsiteY0" fmla="*/ 16372 h 415862"/>
                  <a:gd name="connsiteX1" fmla="*/ 226902 w 525089"/>
                  <a:gd name="connsiteY1" fmla="*/ 33041 h 415862"/>
                  <a:gd name="connsiteX2" fmla="*/ 127302 w 525089"/>
                  <a:gd name="connsiteY2" fmla="*/ 215024 h 415862"/>
                  <a:gd name="connsiteX3" fmla="*/ 525089 w 525089"/>
                  <a:gd name="connsiteY3" fmla="*/ 342084 h 415862"/>
                  <a:gd name="connsiteX4" fmla="*/ 127300 w 525089"/>
                  <a:gd name="connsiteY4" fmla="*/ 402278 h 415862"/>
                  <a:gd name="connsiteX5" fmla="*/ 80767 w 525089"/>
                  <a:gd name="connsiteY5" fmla="*/ 396961 h 415862"/>
                  <a:gd name="connsiteX6" fmla="*/ 68801 w 525089"/>
                  <a:gd name="connsiteY6" fmla="*/ 208334 h 415862"/>
                  <a:gd name="connsiteX7" fmla="*/ 5446 w 525089"/>
                  <a:gd name="connsiteY7" fmla="*/ 16372 h 415862"/>
                  <a:gd name="connsiteX0" fmla="*/ 5446 w 525924"/>
                  <a:gd name="connsiteY0" fmla="*/ 16372 h 415862"/>
                  <a:gd name="connsiteX1" fmla="*/ 226902 w 525924"/>
                  <a:gd name="connsiteY1" fmla="*/ 33041 h 415862"/>
                  <a:gd name="connsiteX2" fmla="*/ 127302 w 525924"/>
                  <a:gd name="connsiteY2" fmla="*/ 215024 h 415862"/>
                  <a:gd name="connsiteX3" fmla="*/ 150699 w 525924"/>
                  <a:gd name="connsiteY3" fmla="*/ 348776 h 415862"/>
                  <a:gd name="connsiteX4" fmla="*/ 525089 w 525924"/>
                  <a:gd name="connsiteY4" fmla="*/ 342084 h 415862"/>
                  <a:gd name="connsiteX5" fmla="*/ 127300 w 525924"/>
                  <a:gd name="connsiteY5" fmla="*/ 402278 h 415862"/>
                  <a:gd name="connsiteX6" fmla="*/ 80767 w 525924"/>
                  <a:gd name="connsiteY6" fmla="*/ 396961 h 415862"/>
                  <a:gd name="connsiteX7" fmla="*/ 68801 w 525924"/>
                  <a:gd name="connsiteY7" fmla="*/ 208334 h 415862"/>
                  <a:gd name="connsiteX8" fmla="*/ 5446 w 525924"/>
                  <a:gd name="connsiteY8" fmla="*/ 16372 h 415862"/>
                  <a:gd name="connsiteX0" fmla="*/ 5446 w 525924"/>
                  <a:gd name="connsiteY0" fmla="*/ 16372 h 415862"/>
                  <a:gd name="connsiteX1" fmla="*/ 226902 w 525924"/>
                  <a:gd name="connsiteY1" fmla="*/ 33041 h 415862"/>
                  <a:gd name="connsiteX2" fmla="*/ 127302 w 525924"/>
                  <a:gd name="connsiteY2" fmla="*/ 215024 h 415862"/>
                  <a:gd name="connsiteX3" fmla="*/ 150699 w 525924"/>
                  <a:gd name="connsiteY3" fmla="*/ 348776 h 415862"/>
                  <a:gd name="connsiteX4" fmla="*/ 525089 w 525924"/>
                  <a:gd name="connsiteY4" fmla="*/ 342084 h 415862"/>
                  <a:gd name="connsiteX5" fmla="*/ 127300 w 525924"/>
                  <a:gd name="connsiteY5" fmla="*/ 402278 h 415862"/>
                  <a:gd name="connsiteX6" fmla="*/ 80767 w 525924"/>
                  <a:gd name="connsiteY6" fmla="*/ 396961 h 415862"/>
                  <a:gd name="connsiteX7" fmla="*/ 68801 w 525924"/>
                  <a:gd name="connsiteY7" fmla="*/ 208334 h 415862"/>
                  <a:gd name="connsiteX8" fmla="*/ 5446 w 525924"/>
                  <a:gd name="connsiteY8" fmla="*/ 16372 h 415862"/>
                  <a:gd name="connsiteX0" fmla="*/ 5446 w 543432"/>
                  <a:gd name="connsiteY0" fmla="*/ 16372 h 415862"/>
                  <a:gd name="connsiteX1" fmla="*/ 226902 w 543432"/>
                  <a:gd name="connsiteY1" fmla="*/ 33041 h 415862"/>
                  <a:gd name="connsiteX2" fmla="*/ 127302 w 543432"/>
                  <a:gd name="connsiteY2" fmla="*/ 215024 h 415862"/>
                  <a:gd name="connsiteX3" fmla="*/ 150699 w 543432"/>
                  <a:gd name="connsiteY3" fmla="*/ 348776 h 415862"/>
                  <a:gd name="connsiteX4" fmla="*/ 542639 w 543432"/>
                  <a:gd name="connsiteY4" fmla="*/ 322020 h 415862"/>
                  <a:gd name="connsiteX5" fmla="*/ 127300 w 543432"/>
                  <a:gd name="connsiteY5" fmla="*/ 402278 h 415862"/>
                  <a:gd name="connsiteX6" fmla="*/ 80767 w 543432"/>
                  <a:gd name="connsiteY6" fmla="*/ 396961 h 415862"/>
                  <a:gd name="connsiteX7" fmla="*/ 68801 w 543432"/>
                  <a:gd name="connsiteY7" fmla="*/ 208334 h 415862"/>
                  <a:gd name="connsiteX8" fmla="*/ 5446 w 543432"/>
                  <a:gd name="connsiteY8" fmla="*/ 16372 h 415862"/>
                  <a:gd name="connsiteX0" fmla="*/ 5446 w 575061"/>
                  <a:gd name="connsiteY0" fmla="*/ 16372 h 415505"/>
                  <a:gd name="connsiteX1" fmla="*/ 226902 w 575061"/>
                  <a:gd name="connsiteY1" fmla="*/ 33041 h 415505"/>
                  <a:gd name="connsiteX2" fmla="*/ 127302 w 575061"/>
                  <a:gd name="connsiteY2" fmla="*/ 215024 h 415505"/>
                  <a:gd name="connsiteX3" fmla="*/ 150699 w 575061"/>
                  <a:gd name="connsiteY3" fmla="*/ 348776 h 415505"/>
                  <a:gd name="connsiteX4" fmla="*/ 542639 w 575061"/>
                  <a:gd name="connsiteY4" fmla="*/ 322020 h 415505"/>
                  <a:gd name="connsiteX5" fmla="*/ 513388 w 575061"/>
                  <a:gd name="connsiteY5" fmla="*/ 368837 h 415505"/>
                  <a:gd name="connsiteX6" fmla="*/ 127300 w 575061"/>
                  <a:gd name="connsiteY6" fmla="*/ 402278 h 415505"/>
                  <a:gd name="connsiteX7" fmla="*/ 80767 w 575061"/>
                  <a:gd name="connsiteY7" fmla="*/ 396961 h 415505"/>
                  <a:gd name="connsiteX8" fmla="*/ 68801 w 575061"/>
                  <a:gd name="connsiteY8" fmla="*/ 208334 h 415505"/>
                  <a:gd name="connsiteX9" fmla="*/ 5446 w 575061"/>
                  <a:gd name="connsiteY9" fmla="*/ 16372 h 415505"/>
                  <a:gd name="connsiteX0" fmla="*/ 5446 w 575061"/>
                  <a:gd name="connsiteY0" fmla="*/ 16372 h 415505"/>
                  <a:gd name="connsiteX1" fmla="*/ 226902 w 575061"/>
                  <a:gd name="connsiteY1" fmla="*/ 33041 h 415505"/>
                  <a:gd name="connsiteX2" fmla="*/ 127302 w 575061"/>
                  <a:gd name="connsiteY2" fmla="*/ 215024 h 415505"/>
                  <a:gd name="connsiteX3" fmla="*/ 121451 w 575061"/>
                  <a:gd name="connsiteY3" fmla="*/ 348776 h 415505"/>
                  <a:gd name="connsiteX4" fmla="*/ 542639 w 575061"/>
                  <a:gd name="connsiteY4" fmla="*/ 322020 h 415505"/>
                  <a:gd name="connsiteX5" fmla="*/ 513388 w 575061"/>
                  <a:gd name="connsiteY5" fmla="*/ 368837 h 415505"/>
                  <a:gd name="connsiteX6" fmla="*/ 127300 w 575061"/>
                  <a:gd name="connsiteY6" fmla="*/ 402278 h 415505"/>
                  <a:gd name="connsiteX7" fmla="*/ 80767 w 575061"/>
                  <a:gd name="connsiteY7" fmla="*/ 396961 h 415505"/>
                  <a:gd name="connsiteX8" fmla="*/ 68801 w 575061"/>
                  <a:gd name="connsiteY8" fmla="*/ 208334 h 415505"/>
                  <a:gd name="connsiteX9" fmla="*/ 5446 w 575061"/>
                  <a:gd name="connsiteY9" fmla="*/ 16372 h 415505"/>
                  <a:gd name="connsiteX0" fmla="*/ 5446 w 575061"/>
                  <a:gd name="connsiteY0" fmla="*/ 16372 h 415505"/>
                  <a:gd name="connsiteX1" fmla="*/ 226902 w 575061"/>
                  <a:gd name="connsiteY1" fmla="*/ 33041 h 415505"/>
                  <a:gd name="connsiteX2" fmla="*/ 127302 w 575061"/>
                  <a:gd name="connsiteY2" fmla="*/ 215024 h 415505"/>
                  <a:gd name="connsiteX3" fmla="*/ 121451 w 575061"/>
                  <a:gd name="connsiteY3" fmla="*/ 348776 h 415505"/>
                  <a:gd name="connsiteX4" fmla="*/ 542639 w 575061"/>
                  <a:gd name="connsiteY4" fmla="*/ 322020 h 415505"/>
                  <a:gd name="connsiteX5" fmla="*/ 513388 w 575061"/>
                  <a:gd name="connsiteY5" fmla="*/ 368837 h 415505"/>
                  <a:gd name="connsiteX6" fmla="*/ 127300 w 575061"/>
                  <a:gd name="connsiteY6" fmla="*/ 402278 h 415505"/>
                  <a:gd name="connsiteX7" fmla="*/ 22267 w 575061"/>
                  <a:gd name="connsiteY7" fmla="*/ 396961 h 415505"/>
                  <a:gd name="connsiteX8" fmla="*/ 68801 w 575061"/>
                  <a:gd name="connsiteY8" fmla="*/ 208334 h 415505"/>
                  <a:gd name="connsiteX9" fmla="*/ 5446 w 575061"/>
                  <a:gd name="connsiteY9" fmla="*/ 16372 h 415505"/>
                  <a:gd name="connsiteX0" fmla="*/ 5446 w 575061"/>
                  <a:gd name="connsiteY0" fmla="*/ 16372 h 406970"/>
                  <a:gd name="connsiteX1" fmla="*/ 226902 w 575061"/>
                  <a:gd name="connsiteY1" fmla="*/ 33041 h 406970"/>
                  <a:gd name="connsiteX2" fmla="*/ 127302 w 575061"/>
                  <a:gd name="connsiteY2" fmla="*/ 215024 h 406970"/>
                  <a:gd name="connsiteX3" fmla="*/ 121451 w 575061"/>
                  <a:gd name="connsiteY3" fmla="*/ 348776 h 406970"/>
                  <a:gd name="connsiteX4" fmla="*/ 542639 w 575061"/>
                  <a:gd name="connsiteY4" fmla="*/ 322020 h 406970"/>
                  <a:gd name="connsiteX5" fmla="*/ 513388 w 575061"/>
                  <a:gd name="connsiteY5" fmla="*/ 368837 h 406970"/>
                  <a:gd name="connsiteX6" fmla="*/ 127300 w 575061"/>
                  <a:gd name="connsiteY6" fmla="*/ 402278 h 406970"/>
                  <a:gd name="connsiteX7" fmla="*/ 22267 w 575061"/>
                  <a:gd name="connsiteY7" fmla="*/ 396961 h 406970"/>
                  <a:gd name="connsiteX8" fmla="*/ 80499 w 575061"/>
                  <a:gd name="connsiteY8" fmla="*/ 348776 h 406970"/>
                  <a:gd name="connsiteX9" fmla="*/ 68801 w 575061"/>
                  <a:gd name="connsiteY9" fmla="*/ 208334 h 406970"/>
                  <a:gd name="connsiteX10" fmla="*/ 5446 w 575061"/>
                  <a:gd name="connsiteY10" fmla="*/ 16372 h 406970"/>
                  <a:gd name="connsiteX0" fmla="*/ 5446 w 575061"/>
                  <a:gd name="connsiteY0" fmla="*/ 16372 h 409354"/>
                  <a:gd name="connsiteX1" fmla="*/ 226902 w 575061"/>
                  <a:gd name="connsiteY1" fmla="*/ 33041 h 409354"/>
                  <a:gd name="connsiteX2" fmla="*/ 127302 w 575061"/>
                  <a:gd name="connsiteY2" fmla="*/ 215024 h 409354"/>
                  <a:gd name="connsiteX3" fmla="*/ 121451 w 575061"/>
                  <a:gd name="connsiteY3" fmla="*/ 348776 h 409354"/>
                  <a:gd name="connsiteX4" fmla="*/ 542639 w 575061"/>
                  <a:gd name="connsiteY4" fmla="*/ 322020 h 409354"/>
                  <a:gd name="connsiteX5" fmla="*/ 513388 w 575061"/>
                  <a:gd name="connsiteY5" fmla="*/ 368837 h 409354"/>
                  <a:gd name="connsiteX6" fmla="*/ 127300 w 575061"/>
                  <a:gd name="connsiteY6" fmla="*/ 402278 h 409354"/>
                  <a:gd name="connsiteX7" fmla="*/ 22267 w 575061"/>
                  <a:gd name="connsiteY7" fmla="*/ 396961 h 409354"/>
                  <a:gd name="connsiteX8" fmla="*/ 27851 w 575061"/>
                  <a:gd name="connsiteY8" fmla="*/ 301965 h 409354"/>
                  <a:gd name="connsiteX9" fmla="*/ 68801 w 575061"/>
                  <a:gd name="connsiteY9" fmla="*/ 208334 h 409354"/>
                  <a:gd name="connsiteX10" fmla="*/ 5446 w 575061"/>
                  <a:gd name="connsiteY10" fmla="*/ 16372 h 409354"/>
                  <a:gd name="connsiteX0" fmla="*/ 5446 w 575061"/>
                  <a:gd name="connsiteY0" fmla="*/ 16372 h 407894"/>
                  <a:gd name="connsiteX1" fmla="*/ 226902 w 575061"/>
                  <a:gd name="connsiteY1" fmla="*/ 33041 h 407894"/>
                  <a:gd name="connsiteX2" fmla="*/ 127302 w 575061"/>
                  <a:gd name="connsiteY2" fmla="*/ 215024 h 407894"/>
                  <a:gd name="connsiteX3" fmla="*/ 121451 w 575061"/>
                  <a:gd name="connsiteY3" fmla="*/ 348776 h 407894"/>
                  <a:gd name="connsiteX4" fmla="*/ 542639 w 575061"/>
                  <a:gd name="connsiteY4" fmla="*/ 322020 h 407894"/>
                  <a:gd name="connsiteX5" fmla="*/ 513388 w 575061"/>
                  <a:gd name="connsiteY5" fmla="*/ 368837 h 407894"/>
                  <a:gd name="connsiteX6" fmla="*/ 127300 w 575061"/>
                  <a:gd name="connsiteY6" fmla="*/ 402278 h 407894"/>
                  <a:gd name="connsiteX7" fmla="*/ 22267 w 575061"/>
                  <a:gd name="connsiteY7" fmla="*/ 396961 h 407894"/>
                  <a:gd name="connsiteX8" fmla="*/ 62949 w 575061"/>
                  <a:gd name="connsiteY8" fmla="*/ 328715 h 407894"/>
                  <a:gd name="connsiteX9" fmla="*/ 68801 w 575061"/>
                  <a:gd name="connsiteY9" fmla="*/ 208334 h 407894"/>
                  <a:gd name="connsiteX10" fmla="*/ 5446 w 575061"/>
                  <a:gd name="connsiteY10" fmla="*/ 16372 h 407894"/>
                  <a:gd name="connsiteX0" fmla="*/ 5446 w 575061"/>
                  <a:gd name="connsiteY0" fmla="*/ 16372 h 407894"/>
                  <a:gd name="connsiteX1" fmla="*/ 226902 w 575061"/>
                  <a:gd name="connsiteY1" fmla="*/ 33041 h 407894"/>
                  <a:gd name="connsiteX2" fmla="*/ 127302 w 575061"/>
                  <a:gd name="connsiteY2" fmla="*/ 215024 h 407894"/>
                  <a:gd name="connsiteX3" fmla="*/ 121451 w 575061"/>
                  <a:gd name="connsiteY3" fmla="*/ 348776 h 407894"/>
                  <a:gd name="connsiteX4" fmla="*/ 542639 w 575061"/>
                  <a:gd name="connsiteY4" fmla="*/ 322020 h 407894"/>
                  <a:gd name="connsiteX5" fmla="*/ 513388 w 575061"/>
                  <a:gd name="connsiteY5" fmla="*/ 368837 h 407894"/>
                  <a:gd name="connsiteX6" fmla="*/ 127300 w 575061"/>
                  <a:gd name="connsiteY6" fmla="*/ 402278 h 407894"/>
                  <a:gd name="connsiteX7" fmla="*/ 22267 w 575061"/>
                  <a:gd name="connsiteY7" fmla="*/ 396961 h 407894"/>
                  <a:gd name="connsiteX8" fmla="*/ 10301 w 575061"/>
                  <a:gd name="connsiteY8" fmla="*/ 328715 h 407894"/>
                  <a:gd name="connsiteX9" fmla="*/ 68801 w 575061"/>
                  <a:gd name="connsiteY9" fmla="*/ 208334 h 407894"/>
                  <a:gd name="connsiteX10" fmla="*/ 5446 w 575061"/>
                  <a:gd name="connsiteY10" fmla="*/ 16372 h 407894"/>
                  <a:gd name="connsiteX0" fmla="*/ 5446 w 575061"/>
                  <a:gd name="connsiteY0" fmla="*/ 16372 h 407894"/>
                  <a:gd name="connsiteX1" fmla="*/ 226902 w 575061"/>
                  <a:gd name="connsiteY1" fmla="*/ 33041 h 407894"/>
                  <a:gd name="connsiteX2" fmla="*/ 127302 w 575061"/>
                  <a:gd name="connsiteY2" fmla="*/ 215024 h 407894"/>
                  <a:gd name="connsiteX3" fmla="*/ 121451 w 575061"/>
                  <a:gd name="connsiteY3" fmla="*/ 348776 h 407894"/>
                  <a:gd name="connsiteX4" fmla="*/ 542639 w 575061"/>
                  <a:gd name="connsiteY4" fmla="*/ 322020 h 407894"/>
                  <a:gd name="connsiteX5" fmla="*/ 513388 w 575061"/>
                  <a:gd name="connsiteY5" fmla="*/ 368837 h 407894"/>
                  <a:gd name="connsiteX6" fmla="*/ 127300 w 575061"/>
                  <a:gd name="connsiteY6" fmla="*/ 402278 h 407894"/>
                  <a:gd name="connsiteX7" fmla="*/ 39814 w 575061"/>
                  <a:gd name="connsiteY7" fmla="*/ 396961 h 407894"/>
                  <a:gd name="connsiteX8" fmla="*/ 10301 w 575061"/>
                  <a:gd name="connsiteY8" fmla="*/ 328715 h 407894"/>
                  <a:gd name="connsiteX9" fmla="*/ 68801 w 575061"/>
                  <a:gd name="connsiteY9" fmla="*/ 208334 h 407894"/>
                  <a:gd name="connsiteX10" fmla="*/ 5446 w 575061"/>
                  <a:gd name="connsiteY10" fmla="*/ 16372 h 407894"/>
                  <a:gd name="connsiteX0" fmla="*/ 5446 w 575061"/>
                  <a:gd name="connsiteY0" fmla="*/ 16372 h 406220"/>
                  <a:gd name="connsiteX1" fmla="*/ 226902 w 575061"/>
                  <a:gd name="connsiteY1" fmla="*/ 33041 h 406220"/>
                  <a:gd name="connsiteX2" fmla="*/ 127302 w 575061"/>
                  <a:gd name="connsiteY2" fmla="*/ 215024 h 406220"/>
                  <a:gd name="connsiteX3" fmla="*/ 121451 w 575061"/>
                  <a:gd name="connsiteY3" fmla="*/ 348776 h 406220"/>
                  <a:gd name="connsiteX4" fmla="*/ 542639 w 575061"/>
                  <a:gd name="connsiteY4" fmla="*/ 322020 h 406220"/>
                  <a:gd name="connsiteX5" fmla="*/ 513388 w 575061"/>
                  <a:gd name="connsiteY5" fmla="*/ 368837 h 406220"/>
                  <a:gd name="connsiteX6" fmla="*/ 127300 w 575061"/>
                  <a:gd name="connsiteY6" fmla="*/ 402278 h 406220"/>
                  <a:gd name="connsiteX7" fmla="*/ 39814 w 575061"/>
                  <a:gd name="connsiteY7" fmla="*/ 396961 h 406220"/>
                  <a:gd name="connsiteX8" fmla="*/ 57099 w 575061"/>
                  <a:gd name="connsiteY8" fmla="*/ 368842 h 406220"/>
                  <a:gd name="connsiteX9" fmla="*/ 68801 w 575061"/>
                  <a:gd name="connsiteY9" fmla="*/ 208334 h 406220"/>
                  <a:gd name="connsiteX10" fmla="*/ 5446 w 575061"/>
                  <a:gd name="connsiteY10" fmla="*/ 16372 h 406220"/>
                  <a:gd name="connsiteX0" fmla="*/ 644556 w 1214171"/>
                  <a:gd name="connsiteY0" fmla="*/ 16372 h 553498"/>
                  <a:gd name="connsiteX1" fmla="*/ 866012 w 1214171"/>
                  <a:gd name="connsiteY1" fmla="*/ 33041 h 553498"/>
                  <a:gd name="connsiteX2" fmla="*/ 766412 w 1214171"/>
                  <a:gd name="connsiteY2" fmla="*/ 215024 h 553498"/>
                  <a:gd name="connsiteX3" fmla="*/ 760561 w 1214171"/>
                  <a:gd name="connsiteY3" fmla="*/ 348776 h 553498"/>
                  <a:gd name="connsiteX4" fmla="*/ 1181749 w 1214171"/>
                  <a:gd name="connsiteY4" fmla="*/ 322020 h 553498"/>
                  <a:gd name="connsiteX5" fmla="*/ 1152498 w 1214171"/>
                  <a:gd name="connsiteY5" fmla="*/ 368837 h 553498"/>
                  <a:gd name="connsiteX6" fmla="*/ 766410 w 1214171"/>
                  <a:gd name="connsiteY6" fmla="*/ 402278 h 553498"/>
                  <a:gd name="connsiteX7" fmla="*/ 678924 w 1214171"/>
                  <a:gd name="connsiteY7" fmla="*/ 396961 h 553498"/>
                  <a:gd name="connsiteX8" fmla="*/ 79 w 1214171"/>
                  <a:gd name="connsiteY8" fmla="*/ 549409 h 553498"/>
                  <a:gd name="connsiteX9" fmla="*/ 707911 w 1214171"/>
                  <a:gd name="connsiteY9" fmla="*/ 208334 h 553498"/>
                  <a:gd name="connsiteX10" fmla="*/ 644556 w 1214171"/>
                  <a:gd name="connsiteY10" fmla="*/ 16372 h 553498"/>
                  <a:gd name="connsiteX0" fmla="*/ 644647 w 1214262"/>
                  <a:gd name="connsiteY0" fmla="*/ 16372 h 551501"/>
                  <a:gd name="connsiteX1" fmla="*/ 866103 w 1214262"/>
                  <a:gd name="connsiteY1" fmla="*/ 33041 h 551501"/>
                  <a:gd name="connsiteX2" fmla="*/ 766503 w 1214262"/>
                  <a:gd name="connsiteY2" fmla="*/ 215024 h 551501"/>
                  <a:gd name="connsiteX3" fmla="*/ 760652 w 1214262"/>
                  <a:gd name="connsiteY3" fmla="*/ 348776 h 551501"/>
                  <a:gd name="connsiteX4" fmla="*/ 1181840 w 1214262"/>
                  <a:gd name="connsiteY4" fmla="*/ 322020 h 551501"/>
                  <a:gd name="connsiteX5" fmla="*/ 1152589 w 1214262"/>
                  <a:gd name="connsiteY5" fmla="*/ 368837 h 551501"/>
                  <a:gd name="connsiteX6" fmla="*/ 766501 w 1214262"/>
                  <a:gd name="connsiteY6" fmla="*/ 402278 h 551501"/>
                  <a:gd name="connsiteX7" fmla="*/ 679015 w 1214262"/>
                  <a:gd name="connsiteY7" fmla="*/ 396961 h 551501"/>
                  <a:gd name="connsiteX8" fmla="*/ 170 w 1214262"/>
                  <a:gd name="connsiteY8" fmla="*/ 549409 h 551501"/>
                  <a:gd name="connsiteX9" fmla="*/ 608552 w 1214262"/>
                  <a:gd name="connsiteY9" fmla="*/ 348776 h 551501"/>
                  <a:gd name="connsiteX10" fmla="*/ 708002 w 1214262"/>
                  <a:gd name="connsiteY10" fmla="*/ 208334 h 551501"/>
                  <a:gd name="connsiteX11" fmla="*/ 644647 w 1214262"/>
                  <a:gd name="connsiteY11" fmla="*/ 16372 h 551501"/>
                  <a:gd name="connsiteX0" fmla="*/ 644647 w 1214262"/>
                  <a:gd name="connsiteY0" fmla="*/ 16372 h 551501"/>
                  <a:gd name="connsiteX1" fmla="*/ 866103 w 1214262"/>
                  <a:gd name="connsiteY1" fmla="*/ 33041 h 551501"/>
                  <a:gd name="connsiteX2" fmla="*/ 766503 w 1214262"/>
                  <a:gd name="connsiteY2" fmla="*/ 215024 h 551501"/>
                  <a:gd name="connsiteX3" fmla="*/ 760652 w 1214262"/>
                  <a:gd name="connsiteY3" fmla="*/ 348776 h 551501"/>
                  <a:gd name="connsiteX4" fmla="*/ 1181840 w 1214262"/>
                  <a:gd name="connsiteY4" fmla="*/ 322020 h 551501"/>
                  <a:gd name="connsiteX5" fmla="*/ 1152589 w 1214262"/>
                  <a:gd name="connsiteY5" fmla="*/ 368837 h 551501"/>
                  <a:gd name="connsiteX6" fmla="*/ 766501 w 1214262"/>
                  <a:gd name="connsiteY6" fmla="*/ 402278 h 551501"/>
                  <a:gd name="connsiteX7" fmla="*/ 679015 w 1214262"/>
                  <a:gd name="connsiteY7" fmla="*/ 396961 h 551501"/>
                  <a:gd name="connsiteX8" fmla="*/ 170 w 1214262"/>
                  <a:gd name="connsiteY8" fmla="*/ 549409 h 551501"/>
                  <a:gd name="connsiteX9" fmla="*/ 608552 w 1214262"/>
                  <a:gd name="connsiteY9" fmla="*/ 348776 h 551501"/>
                  <a:gd name="connsiteX10" fmla="*/ 708002 w 1214262"/>
                  <a:gd name="connsiteY10" fmla="*/ 208334 h 551501"/>
                  <a:gd name="connsiteX11" fmla="*/ 644647 w 1214262"/>
                  <a:gd name="connsiteY11" fmla="*/ 16372 h 551501"/>
                  <a:gd name="connsiteX0" fmla="*/ 644647 w 1214262"/>
                  <a:gd name="connsiteY0" fmla="*/ 16372 h 551501"/>
                  <a:gd name="connsiteX1" fmla="*/ 866103 w 1214262"/>
                  <a:gd name="connsiteY1" fmla="*/ 33041 h 551501"/>
                  <a:gd name="connsiteX2" fmla="*/ 766503 w 1214262"/>
                  <a:gd name="connsiteY2" fmla="*/ 215024 h 551501"/>
                  <a:gd name="connsiteX3" fmla="*/ 760652 w 1214262"/>
                  <a:gd name="connsiteY3" fmla="*/ 348776 h 551501"/>
                  <a:gd name="connsiteX4" fmla="*/ 1181840 w 1214262"/>
                  <a:gd name="connsiteY4" fmla="*/ 322020 h 551501"/>
                  <a:gd name="connsiteX5" fmla="*/ 1152589 w 1214262"/>
                  <a:gd name="connsiteY5" fmla="*/ 368837 h 551501"/>
                  <a:gd name="connsiteX6" fmla="*/ 766501 w 1214262"/>
                  <a:gd name="connsiteY6" fmla="*/ 402278 h 551501"/>
                  <a:gd name="connsiteX7" fmla="*/ 679015 w 1214262"/>
                  <a:gd name="connsiteY7" fmla="*/ 396961 h 551501"/>
                  <a:gd name="connsiteX8" fmla="*/ 170 w 1214262"/>
                  <a:gd name="connsiteY8" fmla="*/ 549409 h 551501"/>
                  <a:gd name="connsiteX9" fmla="*/ 608552 w 1214262"/>
                  <a:gd name="connsiteY9" fmla="*/ 348776 h 551501"/>
                  <a:gd name="connsiteX10" fmla="*/ 708002 w 1214262"/>
                  <a:gd name="connsiteY10" fmla="*/ 208334 h 551501"/>
                  <a:gd name="connsiteX11" fmla="*/ 644647 w 1214262"/>
                  <a:gd name="connsiteY11" fmla="*/ 16372 h 551501"/>
                  <a:gd name="connsiteX0" fmla="*/ 644627 w 1214242"/>
                  <a:gd name="connsiteY0" fmla="*/ 16372 h 551501"/>
                  <a:gd name="connsiteX1" fmla="*/ 866083 w 1214242"/>
                  <a:gd name="connsiteY1" fmla="*/ 33041 h 551501"/>
                  <a:gd name="connsiteX2" fmla="*/ 766483 w 1214242"/>
                  <a:gd name="connsiteY2" fmla="*/ 215024 h 551501"/>
                  <a:gd name="connsiteX3" fmla="*/ 760632 w 1214242"/>
                  <a:gd name="connsiteY3" fmla="*/ 348776 h 551501"/>
                  <a:gd name="connsiteX4" fmla="*/ 1181820 w 1214242"/>
                  <a:gd name="connsiteY4" fmla="*/ 322020 h 551501"/>
                  <a:gd name="connsiteX5" fmla="*/ 1152569 w 1214242"/>
                  <a:gd name="connsiteY5" fmla="*/ 368837 h 551501"/>
                  <a:gd name="connsiteX6" fmla="*/ 766481 w 1214242"/>
                  <a:gd name="connsiteY6" fmla="*/ 402278 h 551501"/>
                  <a:gd name="connsiteX7" fmla="*/ 678995 w 1214242"/>
                  <a:gd name="connsiteY7" fmla="*/ 396961 h 551501"/>
                  <a:gd name="connsiteX8" fmla="*/ 150 w 1214242"/>
                  <a:gd name="connsiteY8" fmla="*/ 549409 h 551501"/>
                  <a:gd name="connsiteX9" fmla="*/ 678730 w 1214242"/>
                  <a:gd name="connsiteY9" fmla="*/ 335399 h 551501"/>
                  <a:gd name="connsiteX10" fmla="*/ 707982 w 1214242"/>
                  <a:gd name="connsiteY10" fmla="*/ 208334 h 551501"/>
                  <a:gd name="connsiteX11" fmla="*/ 644627 w 1214242"/>
                  <a:gd name="connsiteY11" fmla="*/ 16372 h 551501"/>
                  <a:gd name="connsiteX0" fmla="*/ 644612 w 1214227"/>
                  <a:gd name="connsiteY0" fmla="*/ 16372 h 551501"/>
                  <a:gd name="connsiteX1" fmla="*/ 866068 w 1214227"/>
                  <a:gd name="connsiteY1" fmla="*/ 33041 h 551501"/>
                  <a:gd name="connsiteX2" fmla="*/ 766468 w 1214227"/>
                  <a:gd name="connsiteY2" fmla="*/ 215024 h 551501"/>
                  <a:gd name="connsiteX3" fmla="*/ 760617 w 1214227"/>
                  <a:gd name="connsiteY3" fmla="*/ 348776 h 551501"/>
                  <a:gd name="connsiteX4" fmla="*/ 1181805 w 1214227"/>
                  <a:gd name="connsiteY4" fmla="*/ 322020 h 551501"/>
                  <a:gd name="connsiteX5" fmla="*/ 1152554 w 1214227"/>
                  <a:gd name="connsiteY5" fmla="*/ 368837 h 551501"/>
                  <a:gd name="connsiteX6" fmla="*/ 766466 w 1214227"/>
                  <a:gd name="connsiteY6" fmla="*/ 402278 h 551501"/>
                  <a:gd name="connsiteX7" fmla="*/ 678980 w 1214227"/>
                  <a:gd name="connsiteY7" fmla="*/ 396961 h 551501"/>
                  <a:gd name="connsiteX8" fmla="*/ 135 w 1214227"/>
                  <a:gd name="connsiteY8" fmla="*/ 549409 h 551501"/>
                  <a:gd name="connsiteX9" fmla="*/ 678715 w 1214227"/>
                  <a:gd name="connsiteY9" fmla="*/ 335399 h 551501"/>
                  <a:gd name="connsiteX10" fmla="*/ 707967 w 1214227"/>
                  <a:gd name="connsiteY10" fmla="*/ 208334 h 551501"/>
                  <a:gd name="connsiteX11" fmla="*/ 644612 w 1214227"/>
                  <a:gd name="connsiteY11" fmla="*/ 16372 h 551501"/>
                  <a:gd name="connsiteX0" fmla="*/ 5448 w 575063"/>
                  <a:gd name="connsiteY0" fmla="*/ 16372 h 405810"/>
                  <a:gd name="connsiteX1" fmla="*/ 226904 w 575063"/>
                  <a:gd name="connsiteY1" fmla="*/ 33041 h 405810"/>
                  <a:gd name="connsiteX2" fmla="*/ 127304 w 575063"/>
                  <a:gd name="connsiteY2" fmla="*/ 215024 h 405810"/>
                  <a:gd name="connsiteX3" fmla="*/ 121453 w 575063"/>
                  <a:gd name="connsiteY3" fmla="*/ 348776 h 405810"/>
                  <a:gd name="connsiteX4" fmla="*/ 542641 w 575063"/>
                  <a:gd name="connsiteY4" fmla="*/ 322020 h 405810"/>
                  <a:gd name="connsiteX5" fmla="*/ 513390 w 575063"/>
                  <a:gd name="connsiteY5" fmla="*/ 368837 h 405810"/>
                  <a:gd name="connsiteX6" fmla="*/ 127302 w 575063"/>
                  <a:gd name="connsiteY6" fmla="*/ 402278 h 405810"/>
                  <a:gd name="connsiteX7" fmla="*/ 39816 w 575063"/>
                  <a:gd name="connsiteY7" fmla="*/ 396961 h 405810"/>
                  <a:gd name="connsiteX8" fmla="*/ 22001 w 575063"/>
                  <a:gd name="connsiteY8" fmla="*/ 382216 h 405810"/>
                  <a:gd name="connsiteX9" fmla="*/ 39551 w 575063"/>
                  <a:gd name="connsiteY9" fmla="*/ 335399 h 405810"/>
                  <a:gd name="connsiteX10" fmla="*/ 68803 w 575063"/>
                  <a:gd name="connsiteY10" fmla="*/ 208334 h 405810"/>
                  <a:gd name="connsiteX11" fmla="*/ 5448 w 575063"/>
                  <a:gd name="connsiteY11" fmla="*/ 16372 h 40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5063" h="405810">
                    <a:moveTo>
                      <a:pt x="5448" y="16372"/>
                    </a:moveTo>
                    <a:cubicBezTo>
                      <a:pt x="31798" y="-12843"/>
                      <a:pt x="211426" y="-296"/>
                      <a:pt x="226904" y="33041"/>
                    </a:cubicBezTo>
                    <a:cubicBezTo>
                      <a:pt x="248188" y="57233"/>
                      <a:pt x="153610" y="184465"/>
                      <a:pt x="127304" y="215024"/>
                    </a:cubicBezTo>
                    <a:cubicBezTo>
                      <a:pt x="130203" y="255386"/>
                      <a:pt x="101952" y="294160"/>
                      <a:pt x="121453" y="348776"/>
                    </a:cubicBezTo>
                    <a:cubicBezTo>
                      <a:pt x="187751" y="369953"/>
                      <a:pt x="562141" y="300842"/>
                      <a:pt x="542641" y="322020"/>
                    </a:cubicBezTo>
                    <a:cubicBezTo>
                      <a:pt x="595289" y="320905"/>
                      <a:pt x="582613" y="355461"/>
                      <a:pt x="513390" y="368837"/>
                    </a:cubicBezTo>
                    <a:cubicBezTo>
                      <a:pt x="444167" y="382213"/>
                      <a:pt x="191606" y="393132"/>
                      <a:pt x="127302" y="402278"/>
                    </a:cubicBezTo>
                    <a:cubicBezTo>
                      <a:pt x="62998" y="411424"/>
                      <a:pt x="57366" y="400305"/>
                      <a:pt x="39816" y="396961"/>
                    </a:cubicBezTo>
                    <a:cubicBezTo>
                      <a:pt x="22266" y="393617"/>
                      <a:pt x="32770" y="403622"/>
                      <a:pt x="22001" y="382216"/>
                    </a:cubicBezTo>
                    <a:cubicBezTo>
                      <a:pt x="11232" y="360810"/>
                      <a:pt x="-14072" y="338744"/>
                      <a:pt x="39551" y="335399"/>
                    </a:cubicBezTo>
                    <a:cubicBezTo>
                      <a:pt x="52225" y="285240"/>
                      <a:pt x="63762" y="250359"/>
                      <a:pt x="68803" y="208334"/>
                    </a:cubicBezTo>
                    <a:cubicBezTo>
                      <a:pt x="56250" y="144903"/>
                      <a:pt x="-20902" y="45587"/>
                      <a:pt x="5448" y="16372"/>
                    </a:cubicBezTo>
                    <a:close/>
                  </a:path>
                </a:pathLst>
              </a:custGeom>
              <a:solidFill>
                <a:srgbClr val="EF402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90E9A730-4B09-4458-9CE6-9BEAA3E05122}"/>
              </a:ext>
            </a:extLst>
          </p:cNvPr>
          <p:cNvGrpSpPr>
            <a:grpSpLocks noChangeAspect="1"/>
          </p:cNvGrpSpPr>
          <p:nvPr userDrawn="1"/>
        </p:nvGrpSpPr>
        <p:grpSpPr>
          <a:xfrm>
            <a:off x="7557714" y="581616"/>
            <a:ext cx="1371600" cy="1371600"/>
            <a:chOff x="2376242" y="2124191"/>
            <a:chExt cx="3657600" cy="3657600"/>
          </a:xfrm>
        </p:grpSpPr>
        <p:sp>
          <p:nvSpPr>
            <p:cNvPr id="6" name="Rectangle 5">
              <a:extLst>
                <a:ext uri="{FF2B5EF4-FFF2-40B4-BE49-F238E27FC236}">
                  <a16:creationId xmlns:a16="http://schemas.microsoft.com/office/drawing/2014/main" id="{AABAB8EF-5BE6-433C-9E8D-8B9C9E533532}"/>
                </a:ext>
              </a:extLst>
            </p:cNvPr>
            <p:cNvSpPr/>
            <p:nvPr/>
          </p:nvSpPr>
          <p:spPr>
            <a:xfrm>
              <a:off x="2376242" y="2124191"/>
              <a:ext cx="3657600" cy="3657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8" name="Freeform 220">
              <a:extLst>
                <a:ext uri="{FF2B5EF4-FFF2-40B4-BE49-F238E27FC236}">
                  <a16:creationId xmlns:a16="http://schemas.microsoft.com/office/drawing/2014/main" id="{12F59470-92AE-4E44-895A-B923C3F78315}"/>
                </a:ext>
              </a:extLst>
            </p:cNvPr>
            <p:cNvSpPr/>
            <p:nvPr/>
          </p:nvSpPr>
          <p:spPr>
            <a:xfrm>
              <a:off x="2857915" y="2344809"/>
              <a:ext cx="2843093" cy="2753189"/>
            </a:xfrm>
            <a:custGeom>
              <a:avLst/>
              <a:gdLst>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089255 w 2836257"/>
                <a:gd name="connsiteY14" fmla="*/ 334619 h 3010110"/>
                <a:gd name="connsiteX15" fmla="*/ 1135750 w 2836257"/>
                <a:gd name="connsiteY15" fmla="*/ 582592 h 3010110"/>
                <a:gd name="connsiteX16" fmla="*/ 1313980 w 2836257"/>
                <a:gd name="connsiteY16" fmla="*/ 652334 h 3010110"/>
                <a:gd name="connsiteX17" fmla="*/ 1608448 w 2836257"/>
                <a:gd name="connsiteY17" fmla="*/ 412110 h 3010110"/>
                <a:gd name="connsiteX18" fmla="*/ 1848672 w 2836257"/>
                <a:gd name="connsiteY18" fmla="*/ 78897 h 3010110"/>
                <a:gd name="connsiteX19" fmla="*/ 1678190 w 2836257"/>
                <a:gd name="connsiteY19" fmla="*/ 691080 h 3010110"/>
                <a:gd name="connsiteX20" fmla="*/ 2050150 w 2836257"/>
                <a:gd name="connsiteY20" fmla="*/ 931304 h 3010110"/>
                <a:gd name="connsiteX21" fmla="*/ 2282624 w 2836257"/>
                <a:gd name="connsiteY21" fmla="*/ 636836 h 3010110"/>
                <a:gd name="connsiteX22" fmla="*/ 2383363 w 2836257"/>
                <a:gd name="connsiteY22" fmla="*/ 946802 h 3010110"/>
                <a:gd name="connsiteX23" fmla="*/ 2584841 w 2836257"/>
                <a:gd name="connsiteY23" fmla="*/ 1171527 h 3010110"/>
                <a:gd name="connsiteX24" fmla="*/ 2832814 w 2836257"/>
                <a:gd name="connsiteY24" fmla="*/ 1814707 h 3010110"/>
                <a:gd name="connsiteX25" fmla="*/ 2685580 w 2836257"/>
                <a:gd name="connsiteY25" fmla="*/ 2411392 h 3010110"/>
                <a:gd name="connsiteX26" fmla="*/ 2112143 w 2836257"/>
                <a:gd name="connsiteY26" fmla="*/ 2798849 h 3010110"/>
                <a:gd name="connsiteX27" fmla="*/ 1507709 w 2836257"/>
                <a:gd name="connsiteY27"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135750 w 2836257"/>
                <a:gd name="connsiteY15" fmla="*/ 582592 h 3010110"/>
                <a:gd name="connsiteX16" fmla="*/ 1313980 w 2836257"/>
                <a:gd name="connsiteY16" fmla="*/ 652334 h 3010110"/>
                <a:gd name="connsiteX17" fmla="*/ 1608448 w 2836257"/>
                <a:gd name="connsiteY17" fmla="*/ 412110 h 3010110"/>
                <a:gd name="connsiteX18" fmla="*/ 1848672 w 2836257"/>
                <a:gd name="connsiteY18" fmla="*/ 78897 h 3010110"/>
                <a:gd name="connsiteX19" fmla="*/ 1678190 w 2836257"/>
                <a:gd name="connsiteY19" fmla="*/ 691080 h 3010110"/>
                <a:gd name="connsiteX20" fmla="*/ 2050150 w 2836257"/>
                <a:gd name="connsiteY20" fmla="*/ 931304 h 3010110"/>
                <a:gd name="connsiteX21" fmla="*/ 2282624 w 2836257"/>
                <a:gd name="connsiteY21" fmla="*/ 636836 h 3010110"/>
                <a:gd name="connsiteX22" fmla="*/ 2383363 w 2836257"/>
                <a:gd name="connsiteY22" fmla="*/ 946802 h 3010110"/>
                <a:gd name="connsiteX23" fmla="*/ 2584841 w 2836257"/>
                <a:gd name="connsiteY23" fmla="*/ 1171527 h 3010110"/>
                <a:gd name="connsiteX24" fmla="*/ 2832814 w 2836257"/>
                <a:gd name="connsiteY24" fmla="*/ 1814707 h 3010110"/>
                <a:gd name="connsiteX25" fmla="*/ 2685580 w 2836257"/>
                <a:gd name="connsiteY25" fmla="*/ 2411392 h 3010110"/>
                <a:gd name="connsiteX26" fmla="*/ 2112143 w 2836257"/>
                <a:gd name="connsiteY26" fmla="*/ 2798849 h 3010110"/>
                <a:gd name="connsiteX27" fmla="*/ 1507709 w 2836257"/>
                <a:gd name="connsiteY27"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375974 w 2836257"/>
                <a:gd name="connsiteY15" fmla="*/ 373365 h 3010110"/>
                <a:gd name="connsiteX16" fmla="*/ 1313980 w 2836257"/>
                <a:gd name="connsiteY16" fmla="*/ 652334 h 3010110"/>
                <a:gd name="connsiteX17" fmla="*/ 1608448 w 2836257"/>
                <a:gd name="connsiteY17" fmla="*/ 412110 h 3010110"/>
                <a:gd name="connsiteX18" fmla="*/ 1848672 w 2836257"/>
                <a:gd name="connsiteY18" fmla="*/ 78897 h 3010110"/>
                <a:gd name="connsiteX19" fmla="*/ 1678190 w 2836257"/>
                <a:gd name="connsiteY19" fmla="*/ 691080 h 3010110"/>
                <a:gd name="connsiteX20" fmla="*/ 2050150 w 2836257"/>
                <a:gd name="connsiteY20" fmla="*/ 931304 h 3010110"/>
                <a:gd name="connsiteX21" fmla="*/ 2282624 w 2836257"/>
                <a:gd name="connsiteY21" fmla="*/ 636836 h 3010110"/>
                <a:gd name="connsiteX22" fmla="*/ 2383363 w 2836257"/>
                <a:gd name="connsiteY22" fmla="*/ 946802 h 3010110"/>
                <a:gd name="connsiteX23" fmla="*/ 2584841 w 2836257"/>
                <a:gd name="connsiteY23" fmla="*/ 1171527 h 3010110"/>
                <a:gd name="connsiteX24" fmla="*/ 2832814 w 2836257"/>
                <a:gd name="connsiteY24" fmla="*/ 1814707 h 3010110"/>
                <a:gd name="connsiteX25" fmla="*/ 2685580 w 2836257"/>
                <a:gd name="connsiteY25" fmla="*/ 2411392 h 3010110"/>
                <a:gd name="connsiteX26" fmla="*/ 2112143 w 2836257"/>
                <a:gd name="connsiteY26" fmla="*/ 2798849 h 3010110"/>
                <a:gd name="connsiteX27" fmla="*/ 1507709 w 2836257"/>
                <a:gd name="connsiteY27"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375974 w 2836257"/>
                <a:gd name="connsiteY15" fmla="*/ 373365 h 3010110"/>
                <a:gd name="connsiteX16" fmla="*/ 1608448 w 2836257"/>
                <a:gd name="connsiteY16" fmla="*/ 412110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375974 w 2836257"/>
                <a:gd name="connsiteY15" fmla="*/ 373365 h 3010110"/>
                <a:gd name="connsiteX16" fmla="*/ 1600699 w 2836257"/>
                <a:gd name="connsiteY16" fmla="*/ 295873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75974 w 2836257"/>
                <a:gd name="connsiteY15" fmla="*/ 373365 h 3010110"/>
                <a:gd name="connsiteX16" fmla="*/ 1600699 w 2836257"/>
                <a:gd name="connsiteY16" fmla="*/ 295873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46791 w 2836257"/>
                <a:gd name="connsiteY15" fmla="*/ 276089 h 3010110"/>
                <a:gd name="connsiteX16" fmla="*/ 1600699 w 2836257"/>
                <a:gd name="connsiteY16" fmla="*/ 295873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46791 w 2836257"/>
                <a:gd name="connsiteY15" fmla="*/ 276089 h 3010110"/>
                <a:gd name="connsiteX16" fmla="*/ 1474240 w 2836257"/>
                <a:gd name="connsiteY16" fmla="*/ 140231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46791 w 2836257"/>
                <a:gd name="connsiteY15" fmla="*/ 276089 h 3010110"/>
                <a:gd name="connsiteX16" fmla="*/ 1474240 w 2836257"/>
                <a:gd name="connsiteY16" fmla="*/ 140231 h 3010110"/>
                <a:gd name="connsiteX17" fmla="*/ 1547115 w 2836257"/>
                <a:gd name="connsiteY17" fmla="*/ 487459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46791 w 2836257"/>
                <a:gd name="connsiteY15" fmla="*/ 276089 h 3010110"/>
                <a:gd name="connsiteX16" fmla="*/ 1474240 w 2836257"/>
                <a:gd name="connsiteY16" fmla="*/ 140231 h 3010110"/>
                <a:gd name="connsiteX17" fmla="*/ 1547115 w 2836257"/>
                <a:gd name="connsiteY17" fmla="*/ 487459 h 3010110"/>
                <a:gd name="connsiteX18" fmla="*/ 1678190 w 2836257"/>
                <a:gd name="connsiteY18" fmla="*/ 691080 h 3010110"/>
                <a:gd name="connsiteX19" fmla="*/ 1884780 w 2836257"/>
                <a:gd name="connsiteY19" fmla="*/ 775661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46791 w 2836257"/>
                <a:gd name="connsiteY15" fmla="*/ 276089 h 3010110"/>
                <a:gd name="connsiteX16" fmla="*/ 1474240 w 2836257"/>
                <a:gd name="connsiteY16" fmla="*/ 140231 h 3010110"/>
                <a:gd name="connsiteX17" fmla="*/ 1547115 w 2836257"/>
                <a:gd name="connsiteY17" fmla="*/ 487459 h 3010110"/>
                <a:gd name="connsiteX18" fmla="*/ 1678190 w 2836257"/>
                <a:gd name="connsiteY18" fmla="*/ 691080 h 3010110"/>
                <a:gd name="connsiteX19" fmla="*/ 1884780 w 2836257"/>
                <a:gd name="connsiteY19" fmla="*/ 775661 h 3010110"/>
                <a:gd name="connsiteX20" fmla="*/ 2165892 w 2836257"/>
                <a:gd name="connsiteY20" fmla="*/ 325551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46791 w 2836257"/>
                <a:gd name="connsiteY15" fmla="*/ 276089 h 3010110"/>
                <a:gd name="connsiteX16" fmla="*/ 1474240 w 2836257"/>
                <a:gd name="connsiteY16" fmla="*/ 140231 h 3010110"/>
                <a:gd name="connsiteX17" fmla="*/ 1547115 w 2836257"/>
                <a:gd name="connsiteY17" fmla="*/ 487459 h 3010110"/>
                <a:gd name="connsiteX18" fmla="*/ 1678190 w 2836257"/>
                <a:gd name="connsiteY18" fmla="*/ 691080 h 3010110"/>
                <a:gd name="connsiteX19" fmla="*/ 1884780 w 2836257"/>
                <a:gd name="connsiteY19" fmla="*/ 775661 h 3010110"/>
                <a:gd name="connsiteX20" fmla="*/ 2165892 w 2836257"/>
                <a:gd name="connsiteY20" fmla="*/ 325551 h 3010110"/>
                <a:gd name="connsiteX21" fmla="*/ 2169354 w 2836257"/>
                <a:gd name="connsiteY21" fmla="*/ 65497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51191"/>
                <a:gd name="connsiteY0" fmla="*/ 2806598 h 3010110"/>
                <a:gd name="connsiteX1" fmla="*/ 779289 w 2851191"/>
                <a:gd name="connsiteY1" fmla="*/ 3000327 h 3010110"/>
                <a:gd name="connsiteX2" fmla="*/ 306590 w 2851191"/>
                <a:gd name="connsiteY2" fmla="*/ 2535378 h 3010110"/>
                <a:gd name="connsiteX3" fmla="*/ 190353 w 2851191"/>
                <a:gd name="connsiteY3" fmla="*/ 1923195 h 3010110"/>
                <a:gd name="connsiteX4" fmla="*/ 4374 w 2851191"/>
                <a:gd name="connsiteY4" fmla="*/ 1496992 h 3010110"/>
                <a:gd name="connsiteX5" fmla="*/ 391831 w 2851191"/>
                <a:gd name="connsiteY5" fmla="*/ 1651975 h 3010110"/>
                <a:gd name="connsiteX6" fmla="*/ 469323 w 2851191"/>
                <a:gd name="connsiteY6" fmla="*/ 1450497 h 3010110"/>
                <a:gd name="connsiteX7" fmla="*/ 136109 w 2851191"/>
                <a:gd name="connsiteY7" fmla="*/ 1039792 h 3010110"/>
                <a:gd name="connsiteX8" fmla="*/ 322089 w 2851191"/>
                <a:gd name="connsiteY8" fmla="*/ 536097 h 3010110"/>
                <a:gd name="connsiteX9" fmla="*/ 438326 w 2851191"/>
                <a:gd name="connsiteY9" fmla="*/ 226131 h 3010110"/>
                <a:gd name="connsiteX10" fmla="*/ 484821 w 2851191"/>
                <a:gd name="connsiteY10" fmla="*/ 590341 h 3010110"/>
                <a:gd name="connsiteX11" fmla="*/ 802536 w 2851191"/>
                <a:gd name="connsiteY11" fmla="*/ 1405 h 3010110"/>
                <a:gd name="connsiteX12" fmla="*/ 771540 w 2851191"/>
                <a:gd name="connsiteY12" fmla="*/ 435358 h 3010110"/>
                <a:gd name="connsiteX13" fmla="*/ 849031 w 2851191"/>
                <a:gd name="connsiteY13" fmla="*/ 737575 h 3010110"/>
                <a:gd name="connsiteX14" fmla="*/ 1125858 w 2851191"/>
                <a:gd name="connsiteY14" fmla="*/ 305106 h 3010110"/>
                <a:gd name="connsiteX15" fmla="*/ 1346791 w 2851191"/>
                <a:gd name="connsiteY15" fmla="*/ 276089 h 3010110"/>
                <a:gd name="connsiteX16" fmla="*/ 1474240 w 2851191"/>
                <a:gd name="connsiteY16" fmla="*/ 140231 h 3010110"/>
                <a:gd name="connsiteX17" fmla="*/ 1547115 w 2851191"/>
                <a:gd name="connsiteY17" fmla="*/ 487459 h 3010110"/>
                <a:gd name="connsiteX18" fmla="*/ 1678190 w 2851191"/>
                <a:gd name="connsiteY18" fmla="*/ 691080 h 3010110"/>
                <a:gd name="connsiteX19" fmla="*/ 1884780 w 2851191"/>
                <a:gd name="connsiteY19" fmla="*/ 775661 h 3010110"/>
                <a:gd name="connsiteX20" fmla="*/ 2165892 w 2851191"/>
                <a:gd name="connsiteY20" fmla="*/ 325551 h 3010110"/>
                <a:gd name="connsiteX21" fmla="*/ 2169354 w 2851191"/>
                <a:gd name="connsiteY21" fmla="*/ 654972 h 3010110"/>
                <a:gd name="connsiteX22" fmla="*/ 2341649 w 2851191"/>
                <a:gd name="connsiteY22" fmla="*/ 1239620 h 3010110"/>
                <a:gd name="connsiteX23" fmla="*/ 2832814 w 2851191"/>
                <a:gd name="connsiteY23" fmla="*/ 1814707 h 3010110"/>
                <a:gd name="connsiteX24" fmla="*/ 2685580 w 2851191"/>
                <a:gd name="connsiteY24" fmla="*/ 2411392 h 3010110"/>
                <a:gd name="connsiteX25" fmla="*/ 2112143 w 2851191"/>
                <a:gd name="connsiteY25" fmla="*/ 2798849 h 3010110"/>
                <a:gd name="connsiteX26" fmla="*/ 1507709 w 2851191"/>
                <a:gd name="connsiteY26" fmla="*/ 2806598 h 3010110"/>
                <a:gd name="connsiteX0" fmla="*/ 1437967 w 2725048"/>
                <a:gd name="connsiteY0" fmla="*/ 2806598 h 3010110"/>
                <a:gd name="connsiteX1" fmla="*/ 779289 w 2725048"/>
                <a:gd name="connsiteY1" fmla="*/ 3000327 h 3010110"/>
                <a:gd name="connsiteX2" fmla="*/ 306590 w 2725048"/>
                <a:gd name="connsiteY2" fmla="*/ 2535378 h 3010110"/>
                <a:gd name="connsiteX3" fmla="*/ 190353 w 2725048"/>
                <a:gd name="connsiteY3" fmla="*/ 1923195 h 3010110"/>
                <a:gd name="connsiteX4" fmla="*/ 4374 w 2725048"/>
                <a:gd name="connsiteY4" fmla="*/ 1496992 h 3010110"/>
                <a:gd name="connsiteX5" fmla="*/ 391831 w 2725048"/>
                <a:gd name="connsiteY5" fmla="*/ 1651975 h 3010110"/>
                <a:gd name="connsiteX6" fmla="*/ 469323 w 2725048"/>
                <a:gd name="connsiteY6" fmla="*/ 1450497 h 3010110"/>
                <a:gd name="connsiteX7" fmla="*/ 136109 w 2725048"/>
                <a:gd name="connsiteY7" fmla="*/ 1039792 h 3010110"/>
                <a:gd name="connsiteX8" fmla="*/ 322089 w 2725048"/>
                <a:gd name="connsiteY8" fmla="*/ 536097 h 3010110"/>
                <a:gd name="connsiteX9" fmla="*/ 438326 w 2725048"/>
                <a:gd name="connsiteY9" fmla="*/ 226131 h 3010110"/>
                <a:gd name="connsiteX10" fmla="*/ 484821 w 2725048"/>
                <a:gd name="connsiteY10" fmla="*/ 590341 h 3010110"/>
                <a:gd name="connsiteX11" fmla="*/ 802536 w 2725048"/>
                <a:gd name="connsiteY11" fmla="*/ 1405 h 3010110"/>
                <a:gd name="connsiteX12" fmla="*/ 771540 w 2725048"/>
                <a:gd name="connsiteY12" fmla="*/ 435358 h 3010110"/>
                <a:gd name="connsiteX13" fmla="*/ 849031 w 2725048"/>
                <a:gd name="connsiteY13" fmla="*/ 737575 h 3010110"/>
                <a:gd name="connsiteX14" fmla="*/ 1125858 w 2725048"/>
                <a:gd name="connsiteY14" fmla="*/ 305106 h 3010110"/>
                <a:gd name="connsiteX15" fmla="*/ 1346791 w 2725048"/>
                <a:gd name="connsiteY15" fmla="*/ 276089 h 3010110"/>
                <a:gd name="connsiteX16" fmla="*/ 1474240 w 2725048"/>
                <a:gd name="connsiteY16" fmla="*/ 140231 h 3010110"/>
                <a:gd name="connsiteX17" fmla="*/ 1547115 w 2725048"/>
                <a:gd name="connsiteY17" fmla="*/ 487459 h 3010110"/>
                <a:gd name="connsiteX18" fmla="*/ 1678190 w 2725048"/>
                <a:gd name="connsiteY18" fmla="*/ 691080 h 3010110"/>
                <a:gd name="connsiteX19" fmla="*/ 1884780 w 2725048"/>
                <a:gd name="connsiteY19" fmla="*/ 775661 h 3010110"/>
                <a:gd name="connsiteX20" fmla="*/ 2165892 w 2725048"/>
                <a:gd name="connsiteY20" fmla="*/ 325551 h 3010110"/>
                <a:gd name="connsiteX21" fmla="*/ 2169354 w 2725048"/>
                <a:gd name="connsiteY21" fmla="*/ 654972 h 3010110"/>
                <a:gd name="connsiteX22" fmla="*/ 2341649 w 2725048"/>
                <a:gd name="connsiteY22" fmla="*/ 1239620 h 3010110"/>
                <a:gd name="connsiteX23" fmla="*/ 2638260 w 2725048"/>
                <a:gd name="connsiteY23" fmla="*/ 1853617 h 3010110"/>
                <a:gd name="connsiteX24" fmla="*/ 2685580 w 2725048"/>
                <a:gd name="connsiteY24" fmla="*/ 2411392 h 3010110"/>
                <a:gd name="connsiteX25" fmla="*/ 2112143 w 2725048"/>
                <a:gd name="connsiteY25" fmla="*/ 2798849 h 3010110"/>
                <a:gd name="connsiteX26" fmla="*/ 1507709 w 2725048"/>
                <a:gd name="connsiteY26" fmla="*/ 2806598 h 3010110"/>
                <a:gd name="connsiteX0" fmla="*/ 1437967 w 2641236"/>
                <a:gd name="connsiteY0" fmla="*/ 2806598 h 3010110"/>
                <a:gd name="connsiteX1" fmla="*/ 779289 w 2641236"/>
                <a:gd name="connsiteY1" fmla="*/ 3000327 h 3010110"/>
                <a:gd name="connsiteX2" fmla="*/ 306590 w 2641236"/>
                <a:gd name="connsiteY2" fmla="*/ 2535378 h 3010110"/>
                <a:gd name="connsiteX3" fmla="*/ 190353 w 2641236"/>
                <a:gd name="connsiteY3" fmla="*/ 1923195 h 3010110"/>
                <a:gd name="connsiteX4" fmla="*/ 4374 w 2641236"/>
                <a:gd name="connsiteY4" fmla="*/ 1496992 h 3010110"/>
                <a:gd name="connsiteX5" fmla="*/ 391831 w 2641236"/>
                <a:gd name="connsiteY5" fmla="*/ 1651975 h 3010110"/>
                <a:gd name="connsiteX6" fmla="*/ 469323 w 2641236"/>
                <a:gd name="connsiteY6" fmla="*/ 1450497 h 3010110"/>
                <a:gd name="connsiteX7" fmla="*/ 136109 w 2641236"/>
                <a:gd name="connsiteY7" fmla="*/ 1039792 h 3010110"/>
                <a:gd name="connsiteX8" fmla="*/ 322089 w 2641236"/>
                <a:gd name="connsiteY8" fmla="*/ 536097 h 3010110"/>
                <a:gd name="connsiteX9" fmla="*/ 438326 w 2641236"/>
                <a:gd name="connsiteY9" fmla="*/ 226131 h 3010110"/>
                <a:gd name="connsiteX10" fmla="*/ 484821 w 2641236"/>
                <a:gd name="connsiteY10" fmla="*/ 590341 h 3010110"/>
                <a:gd name="connsiteX11" fmla="*/ 802536 w 2641236"/>
                <a:gd name="connsiteY11" fmla="*/ 1405 h 3010110"/>
                <a:gd name="connsiteX12" fmla="*/ 771540 w 2641236"/>
                <a:gd name="connsiteY12" fmla="*/ 435358 h 3010110"/>
                <a:gd name="connsiteX13" fmla="*/ 849031 w 2641236"/>
                <a:gd name="connsiteY13" fmla="*/ 737575 h 3010110"/>
                <a:gd name="connsiteX14" fmla="*/ 1125858 w 2641236"/>
                <a:gd name="connsiteY14" fmla="*/ 305106 h 3010110"/>
                <a:gd name="connsiteX15" fmla="*/ 1346791 w 2641236"/>
                <a:gd name="connsiteY15" fmla="*/ 276089 h 3010110"/>
                <a:gd name="connsiteX16" fmla="*/ 1474240 w 2641236"/>
                <a:gd name="connsiteY16" fmla="*/ 140231 h 3010110"/>
                <a:gd name="connsiteX17" fmla="*/ 1547115 w 2641236"/>
                <a:gd name="connsiteY17" fmla="*/ 487459 h 3010110"/>
                <a:gd name="connsiteX18" fmla="*/ 1678190 w 2641236"/>
                <a:gd name="connsiteY18" fmla="*/ 691080 h 3010110"/>
                <a:gd name="connsiteX19" fmla="*/ 1884780 w 2641236"/>
                <a:gd name="connsiteY19" fmla="*/ 775661 h 3010110"/>
                <a:gd name="connsiteX20" fmla="*/ 2165892 w 2641236"/>
                <a:gd name="connsiteY20" fmla="*/ 325551 h 3010110"/>
                <a:gd name="connsiteX21" fmla="*/ 2169354 w 2641236"/>
                <a:gd name="connsiteY21" fmla="*/ 654972 h 3010110"/>
                <a:gd name="connsiteX22" fmla="*/ 2341649 w 2641236"/>
                <a:gd name="connsiteY22" fmla="*/ 1239620 h 3010110"/>
                <a:gd name="connsiteX23" fmla="*/ 2638260 w 2641236"/>
                <a:gd name="connsiteY23" fmla="*/ 1853617 h 3010110"/>
                <a:gd name="connsiteX24" fmla="*/ 2471571 w 2641236"/>
                <a:gd name="connsiteY24" fmla="*/ 2401664 h 3010110"/>
                <a:gd name="connsiteX25" fmla="*/ 2112143 w 2641236"/>
                <a:gd name="connsiteY25" fmla="*/ 2798849 h 3010110"/>
                <a:gd name="connsiteX26" fmla="*/ 1507709 w 2641236"/>
                <a:gd name="connsiteY26" fmla="*/ 2806598 h 3010110"/>
                <a:gd name="connsiteX0" fmla="*/ 1437967 w 2541119"/>
                <a:gd name="connsiteY0" fmla="*/ 2806598 h 3010110"/>
                <a:gd name="connsiteX1" fmla="*/ 779289 w 2541119"/>
                <a:gd name="connsiteY1" fmla="*/ 3000327 h 3010110"/>
                <a:gd name="connsiteX2" fmla="*/ 306590 w 2541119"/>
                <a:gd name="connsiteY2" fmla="*/ 2535378 h 3010110"/>
                <a:gd name="connsiteX3" fmla="*/ 190353 w 2541119"/>
                <a:gd name="connsiteY3" fmla="*/ 1923195 h 3010110"/>
                <a:gd name="connsiteX4" fmla="*/ 4374 w 2541119"/>
                <a:gd name="connsiteY4" fmla="*/ 1496992 h 3010110"/>
                <a:gd name="connsiteX5" fmla="*/ 391831 w 2541119"/>
                <a:gd name="connsiteY5" fmla="*/ 1651975 h 3010110"/>
                <a:gd name="connsiteX6" fmla="*/ 469323 w 2541119"/>
                <a:gd name="connsiteY6" fmla="*/ 1450497 h 3010110"/>
                <a:gd name="connsiteX7" fmla="*/ 136109 w 2541119"/>
                <a:gd name="connsiteY7" fmla="*/ 1039792 h 3010110"/>
                <a:gd name="connsiteX8" fmla="*/ 322089 w 2541119"/>
                <a:gd name="connsiteY8" fmla="*/ 536097 h 3010110"/>
                <a:gd name="connsiteX9" fmla="*/ 438326 w 2541119"/>
                <a:gd name="connsiteY9" fmla="*/ 226131 h 3010110"/>
                <a:gd name="connsiteX10" fmla="*/ 484821 w 2541119"/>
                <a:gd name="connsiteY10" fmla="*/ 590341 h 3010110"/>
                <a:gd name="connsiteX11" fmla="*/ 802536 w 2541119"/>
                <a:gd name="connsiteY11" fmla="*/ 1405 h 3010110"/>
                <a:gd name="connsiteX12" fmla="*/ 771540 w 2541119"/>
                <a:gd name="connsiteY12" fmla="*/ 435358 h 3010110"/>
                <a:gd name="connsiteX13" fmla="*/ 849031 w 2541119"/>
                <a:gd name="connsiteY13" fmla="*/ 737575 h 3010110"/>
                <a:gd name="connsiteX14" fmla="*/ 1125858 w 2541119"/>
                <a:gd name="connsiteY14" fmla="*/ 305106 h 3010110"/>
                <a:gd name="connsiteX15" fmla="*/ 1346791 w 2541119"/>
                <a:gd name="connsiteY15" fmla="*/ 276089 h 3010110"/>
                <a:gd name="connsiteX16" fmla="*/ 1474240 w 2541119"/>
                <a:gd name="connsiteY16" fmla="*/ 140231 h 3010110"/>
                <a:gd name="connsiteX17" fmla="*/ 1547115 w 2541119"/>
                <a:gd name="connsiteY17" fmla="*/ 487459 h 3010110"/>
                <a:gd name="connsiteX18" fmla="*/ 1678190 w 2541119"/>
                <a:gd name="connsiteY18" fmla="*/ 691080 h 3010110"/>
                <a:gd name="connsiteX19" fmla="*/ 1884780 w 2541119"/>
                <a:gd name="connsiteY19" fmla="*/ 775661 h 3010110"/>
                <a:gd name="connsiteX20" fmla="*/ 2165892 w 2541119"/>
                <a:gd name="connsiteY20" fmla="*/ 325551 h 3010110"/>
                <a:gd name="connsiteX21" fmla="*/ 2169354 w 2541119"/>
                <a:gd name="connsiteY21" fmla="*/ 654972 h 3010110"/>
                <a:gd name="connsiteX22" fmla="*/ 2341649 w 2541119"/>
                <a:gd name="connsiteY22" fmla="*/ 1239620 h 3010110"/>
                <a:gd name="connsiteX23" fmla="*/ 2531255 w 2541119"/>
                <a:gd name="connsiteY23" fmla="*/ 1746612 h 3010110"/>
                <a:gd name="connsiteX24" fmla="*/ 2471571 w 2541119"/>
                <a:gd name="connsiteY24" fmla="*/ 2401664 h 3010110"/>
                <a:gd name="connsiteX25" fmla="*/ 2112143 w 2541119"/>
                <a:gd name="connsiteY25" fmla="*/ 2798849 h 3010110"/>
                <a:gd name="connsiteX26" fmla="*/ 1507709 w 2541119"/>
                <a:gd name="connsiteY26" fmla="*/ 2806598 h 3010110"/>
                <a:gd name="connsiteX0" fmla="*/ 1437967 w 2541119"/>
                <a:gd name="connsiteY0" fmla="*/ 2806598 h 2892520"/>
                <a:gd name="connsiteX1" fmla="*/ 779289 w 2541119"/>
                <a:gd name="connsiteY1" fmla="*/ 2854412 h 2892520"/>
                <a:gd name="connsiteX2" fmla="*/ 306590 w 2541119"/>
                <a:gd name="connsiteY2" fmla="*/ 2535378 h 2892520"/>
                <a:gd name="connsiteX3" fmla="*/ 190353 w 2541119"/>
                <a:gd name="connsiteY3" fmla="*/ 1923195 h 2892520"/>
                <a:gd name="connsiteX4" fmla="*/ 4374 w 2541119"/>
                <a:gd name="connsiteY4" fmla="*/ 1496992 h 2892520"/>
                <a:gd name="connsiteX5" fmla="*/ 391831 w 2541119"/>
                <a:gd name="connsiteY5" fmla="*/ 1651975 h 2892520"/>
                <a:gd name="connsiteX6" fmla="*/ 469323 w 2541119"/>
                <a:gd name="connsiteY6" fmla="*/ 1450497 h 2892520"/>
                <a:gd name="connsiteX7" fmla="*/ 136109 w 2541119"/>
                <a:gd name="connsiteY7" fmla="*/ 1039792 h 2892520"/>
                <a:gd name="connsiteX8" fmla="*/ 322089 w 2541119"/>
                <a:gd name="connsiteY8" fmla="*/ 536097 h 2892520"/>
                <a:gd name="connsiteX9" fmla="*/ 438326 w 2541119"/>
                <a:gd name="connsiteY9" fmla="*/ 226131 h 2892520"/>
                <a:gd name="connsiteX10" fmla="*/ 484821 w 2541119"/>
                <a:gd name="connsiteY10" fmla="*/ 590341 h 2892520"/>
                <a:gd name="connsiteX11" fmla="*/ 802536 w 2541119"/>
                <a:gd name="connsiteY11" fmla="*/ 1405 h 2892520"/>
                <a:gd name="connsiteX12" fmla="*/ 771540 w 2541119"/>
                <a:gd name="connsiteY12" fmla="*/ 435358 h 2892520"/>
                <a:gd name="connsiteX13" fmla="*/ 849031 w 2541119"/>
                <a:gd name="connsiteY13" fmla="*/ 737575 h 2892520"/>
                <a:gd name="connsiteX14" fmla="*/ 1125858 w 2541119"/>
                <a:gd name="connsiteY14" fmla="*/ 305106 h 2892520"/>
                <a:gd name="connsiteX15" fmla="*/ 1346791 w 2541119"/>
                <a:gd name="connsiteY15" fmla="*/ 276089 h 2892520"/>
                <a:gd name="connsiteX16" fmla="*/ 1474240 w 2541119"/>
                <a:gd name="connsiteY16" fmla="*/ 140231 h 2892520"/>
                <a:gd name="connsiteX17" fmla="*/ 1547115 w 2541119"/>
                <a:gd name="connsiteY17" fmla="*/ 487459 h 2892520"/>
                <a:gd name="connsiteX18" fmla="*/ 1678190 w 2541119"/>
                <a:gd name="connsiteY18" fmla="*/ 691080 h 2892520"/>
                <a:gd name="connsiteX19" fmla="*/ 1884780 w 2541119"/>
                <a:gd name="connsiteY19" fmla="*/ 775661 h 2892520"/>
                <a:gd name="connsiteX20" fmla="*/ 2165892 w 2541119"/>
                <a:gd name="connsiteY20" fmla="*/ 325551 h 2892520"/>
                <a:gd name="connsiteX21" fmla="*/ 2169354 w 2541119"/>
                <a:gd name="connsiteY21" fmla="*/ 654972 h 2892520"/>
                <a:gd name="connsiteX22" fmla="*/ 2341649 w 2541119"/>
                <a:gd name="connsiteY22" fmla="*/ 1239620 h 2892520"/>
                <a:gd name="connsiteX23" fmla="*/ 2531255 w 2541119"/>
                <a:gd name="connsiteY23" fmla="*/ 1746612 h 2892520"/>
                <a:gd name="connsiteX24" fmla="*/ 2471571 w 2541119"/>
                <a:gd name="connsiteY24" fmla="*/ 2401664 h 2892520"/>
                <a:gd name="connsiteX25" fmla="*/ 2112143 w 2541119"/>
                <a:gd name="connsiteY25" fmla="*/ 2798849 h 2892520"/>
                <a:gd name="connsiteX26" fmla="*/ 1507709 w 2541119"/>
                <a:gd name="connsiteY26" fmla="*/ 2806598 h 2892520"/>
                <a:gd name="connsiteX0" fmla="*/ 1438289 w 2541441"/>
                <a:gd name="connsiteY0" fmla="*/ 2806598 h 2892520"/>
                <a:gd name="connsiteX1" fmla="*/ 779611 w 2541441"/>
                <a:gd name="connsiteY1" fmla="*/ 2854412 h 2892520"/>
                <a:gd name="connsiteX2" fmla="*/ 306912 w 2541441"/>
                <a:gd name="connsiteY2" fmla="*/ 2535378 h 2892520"/>
                <a:gd name="connsiteX3" fmla="*/ 390256 w 2541441"/>
                <a:gd name="connsiteY3" fmla="*/ 2321902 h 2892520"/>
                <a:gd name="connsiteX4" fmla="*/ 190675 w 2541441"/>
                <a:gd name="connsiteY4" fmla="*/ 1923195 h 2892520"/>
                <a:gd name="connsiteX5" fmla="*/ 4696 w 2541441"/>
                <a:gd name="connsiteY5" fmla="*/ 1496992 h 2892520"/>
                <a:gd name="connsiteX6" fmla="*/ 392153 w 2541441"/>
                <a:gd name="connsiteY6" fmla="*/ 1651975 h 2892520"/>
                <a:gd name="connsiteX7" fmla="*/ 469645 w 2541441"/>
                <a:gd name="connsiteY7" fmla="*/ 1450497 h 2892520"/>
                <a:gd name="connsiteX8" fmla="*/ 136431 w 2541441"/>
                <a:gd name="connsiteY8" fmla="*/ 1039792 h 2892520"/>
                <a:gd name="connsiteX9" fmla="*/ 322411 w 2541441"/>
                <a:gd name="connsiteY9" fmla="*/ 536097 h 2892520"/>
                <a:gd name="connsiteX10" fmla="*/ 438648 w 2541441"/>
                <a:gd name="connsiteY10" fmla="*/ 226131 h 2892520"/>
                <a:gd name="connsiteX11" fmla="*/ 485143 w 2541441"/>
                <a:gd name="connsiteY11" fmla="*/ 590341 h 2892520"/>
                <a:gd name="connsiteX12" fmla="*/ 802858 w 2541441"/>
                <a:gd name="connsiteY12" fmla="*/ 1405 h 2892520"/>
                <a:gd name="connsiteX13" fmla="*/ 771862 w 2541441"/>
                <a:gd name="connsiteY13" fmla="*/ 435358 h 2892520"/>
                <a:gd name="connsiteX14" fmla="*/ 849353 w 2541441"/>
                <a:gd name="connsiteY14" fmla="*/ 737575 h 2892520"/>
                <a:gd name="connsiteX15" fmla="*/ 1126180 w 2541441"/>
                <a:gd name="connsiteY15" fmla="*/ 305106 h 2892520"/>
                <a:gd name="connsiteX16" fmla="*/ 1347113 w 2541441"/>
                <a:gd name="connsiteY16" fmla="*/ 276089 h 2892520"/>
                <a:gd name="connsiteX17" fmla="*/ 1474562 w 2541441"/>
                <a:gd name="connsiteY17" fmla="*/ 140231 h 2892520"/>
                <a:gd name="connsiteX18" fmla="*/ 1547437 w 2541441"/>
                <a:gd name="connsiteY18" fmla="*/ 487459 h 2892520"/>
                <a:gd name="connsiteX19" fmla="*/ 1678512 w 2541441"/>
                <a:gd name="connsiteY19" fmla="*/ 691080 h 2892520"/>
                <a:gd name="connsiteX20" fmla="*/ 1885102 w 2541441"/>
                <a:gd name="connsiteY20" fmla="*/ 775661 h 2892520"/>
                <a:gd name="connsiteX21" fmla="*/ 2166214 w 2541441"/>
                <a:gd name="connsiteY21" fmla="*/ 325551 h 2892520"/>
                <a:gd name="connsiteX22" fmla="*/ 2169676 w 2541441"/>
                <a:gd name="connsiteY22" fmla="*/ 654972 h 2892520"/>
                <a:gd name="connsiteX23" fmla="*/ 2341971 w 2541441"/>
                <a:gd name="connsiteY23" fmla="*/ 1239620 h 2892520"/>
                <a:gd name="connsiteX24" fmla="*/ 2531577 w 2541441"/>
                <a:gd name="connsiteY24" fmla="*/ 1746612 h 2892520"/>
                <a:gd name="connsiteX25" fmla="*/ 2471893 w 2541441"/>
                <a:gd name="connsiteY25" fmla="*/ 2401664 h 2892520"/>
                <a:gd name="connsiteX26" fmla="*/ 2112465 w 2541441"/>
                <a:gd name="connsiteY26" fmla="*/ 2798849 h 2892520"/>
                <a:gd name="connsiteX27" fmla="*/ 1508031 w 2541441"/>
                <a:gd name="connsiteY27" fmla="*/ 2806598 h 2892520"/>
                <a:gd name="connsiteX0" fmla="*/ 1438289 w 2541441"/>
                <a:gd name="connsiteY0" fmla="*/ 2806598 h 2886813"/>
                <a:gd name="connsiteX1" fmla="*/ 779611 w 2541441"/>
                <a:gd name="connsiteY1" fmla="*/ 2854412 h 2886813"/>
                <a:gd name="connsiteX2" fmla="*/ 520921 w 2541441"/>
                <a:gd name="connsiteY2" fmla="*/ 2622927 h 2886813"/>
                <a:gd name="connsiteX3" fmla="*/ 390256 w 2541441"/>
                <a:gd name="connsiteY3" fmla="*/ 2321902 h 2886813"/>
                <a:gd name="connsiteX4" fmla="*/ 190675 w 2541441"/>
                <a:gd name="connsiteY4" fmla="*/ 1923195 h 2886813"/>
                <a:gd name="connsiteX5" fmla="*/ 4696 w 2541441"/>
                <a:gd name="connsiteY5" fmla="*/ 1496992 h 2886813"/>
                <a:gd name="connsiteX6" fmla="*/ 392153 w 2541441"/>
                <a:gd name="connsiteY6" fmla="*/ 1651975 h 2886813"/>
                <a:gd name="connsiteX7" fmla="*/ 469645 w 2541441"/>
                <a:gd name="connsiteY7" fmla="*/ 1450497 h 2886813"/>
                <a:gd name="connsiteX8" fmla="*/ 136431 w 2541441"/>
                <a:gd name="connsiteY8" fmla="*/ 1039792 h 2886813"/>
                <a:gd name="connsiteX9" fmla="*/ 322411 w 2541441"/>
                <a:gd name="connsiteY9" fmla="*/ 536097 h 2886813"/>
                <a:gd name="connsiteX10" fmla="*/ 438648 w 2541441"/>
                <a:gd name="connsiteY10" fmla="*/ 226131 h 2886813"/>
                <a:gd name="connsiteX11" fmla="*/ 485143 w 2541441"/>
                <a:gd name="connsiteY11" fmla="*/ 590341 h 2886813"/>
                <a:gd name="connsiteX12" fmla="*/ 802858 w 2541441"/>
                <a:gd name="connsiteY12" fmla="*/ 1405 h 2886813"/>
                <a:gd name="connsiteX13" fmla="*/ 771862 w 2541441"/>
                <a:gd name="connsiteY13" fmla="*/ 435358 h 2886813"/>
                <a:gd name="connsiteX14" fmla="*/ 849353 w 2541441"/>
                <a:gd name="connsiteY14" fmla="*/ 737575 h 2886813"/>
                <a:gd name="connsiteX15" fmla="*/ 1126180 w 2541441"/>
                <a:gd name="connsiteY15" fmla="*/ 305106 h 2886813"/>
                <a:gd name="connsiteX16" fmla="*/ 1347113 w 2541441"/>
                <a:gd name="connsiteY16" fmla="*/ 276089 h 2886813"/>
                <a:gd name="connsiteX17" fmla="*/ 1474562 w 2541441"/>
                <a:gd name="connsiteY17" fmla="*/ 140231 h 2886813"/>
                <a:gd name="connsiteX18" fmla="*/ 1547437 w 2541441"/>
                <a:gd name="connsiteY18" fmla="*/ 487459 h 2886813"/>
                <a:gd name="connsiteX19" fmla="*/ 1678512 w 2541441"/>
                <a:gd name="connsiteY19" fmla="*/ 691080 h 2886813"/>
                <a:gd name="connsiteX20" fmla="*/ 1885102 w 2541441"/>
                <a:gd name="connsiteY20" fmla="*/ 775661 h 2886813"/>
                <a:gd name="connsiteX21" fmla="*/ 2166214 w 2541441"/>
                <a:gd name="connsiteY21" fmla="*/ 325551 h 2886813"/>
                <a:gd name="connsiteX22" fmla="*/ 2169676 w 2541441"/>
                <a:gd name="connsiteY22" fmla="*/ 654972 h 2886813"/>
                <a:gd name="connsiteX23" fmla="*/ 2341971 w 2541441"/>
                <a:gd name="connsiteY23" fmla="*/ 1239620 h 2886813"/>
                <a:gd name="connsiteX24" fmla="*/ 2531577 w 2541441"/>
                <a:gd name="connsiteY24" fmla="*/ 1746612 h 2886813"/>
                <a:gd name="connsiteX25" fmla="*/ 2471893 w 2541441"/>
                <a:gd name="connsiteY25" fmla="*/ 2401664 h 2886813"/>
                <a:gd name="connsiteX26" fmla="*/ 2112465 w 2541441"/>
                <a:gd name="connsiteY26" fmla="*/ 2798849 h 2886813"/>
                <a:gd name="connsiteX27" fmla="*/ 1508031 w 2541441"/>
                <a:gd name="connsiteY27" fmla="*/ 2806598 h 2886813"/>
                <a:gd name="connsiteX0" fmla="*/ 1304398 w 2407550"/>
                <a:gd name="connsiteY0" fmla="*/ 2806598 h 2886813"/>
                <a:gd name="connsiteX1" fmla="*/ 645720 w 2407550"/>
                <a:gd name="connsiteY1" fmla="*/ 2854412 h 2886813"/>
                <a:gd name="connsiteX2" fmla="*/ 387030 w 2407550"/>
                <a:gd name="connsiteY2" fmla="*/ 2622927 h 2886813"/>
                <a:gd name="connsiteX3" fmla="*/ 256365 w 2407550"/>
                <a:gd name="connsiteY3" fmla="*/ 2321902 h 2886813"/>
                <a:gd name="connsiteX4" fmla="*/ 56784 w 2407550"/>
                <a:gd name="connsiteY4" fmla="*/ 1923195 h 2886813"/>
                <a:gd name="connsiteX5" fmla="*/ 113997 w 2407550"/>
                <a:gd name="connsiteY5" fmla="*/ 1740183 h 2886813"/>
                <a:gd name="connsiteX6" fmla="*/ 258262 w 2407550"/>
                <a:gd name="connsiteY6" fmla="*/ 1651975 h 2886813"/>
                <a:gd name="connsiteX7" fmla="*/ 335754 w 2407550"/>
                <a:gd name="connsiteY7" fmla="*/ 1450497 h 2886813"/>
                <a:gd name="connsiteX8" fmla="*/ 2540 w 2407550"/>
                <a:gd name="connsiteY8" fmla="*/ 1039792 h 2886813"/>
                <a:gd name="connsiteX9" fmla="*/ 188520 w 2407550"/>
                <a:gd name="connsiteY9" fmla="*/ 536097 h 2886813"/>
                <a:gd name="connsiteX10" fmla="*/ 304757 w 2407550"/>
                <a:gd name="connsiteY10" fmla="*/ 226131 h 2886813"/>
                <a:gd name="connsiteX11" fmla="*/ 351252 w 2407550"/>
                <a:gd name="connsiteY11" fmla="*/ 590341 h 2886813"/>
                <a:gd name="connsiteX12" fmla="*/ 668967 w 2407550"/>
                <a:gd name="connsiteY12" fmla="*/ 1405 h 2886813"/>
                <a:gd name="connsiteX13" fmla="*/ 637971 w 2407550"/>
                <a:gd name="connsiteY13" fmla="*/ 435358 h 2886813"/>
                <a:gd name="connsiteX14" fmla="*/ 715462 w 2407550"/>
                <a:gd name="connsiteY14" fmla="*/ 737575 h 2886813"/>
                <a:gd name="connsiteX15" fmla="*/ 992289 w 2407550"/>
                <a:gd name="connsiteY15" fmla="*/ 305106 h 2886813"/>
                <a:gd name="connsiteX16" fmla="*/ 1213222 w 2407550"/>
                <a:gd name="connsiteY16" fmla="*/ 276089 h 2886813"/>
                <a:gd name="connsiteX17" fmla="*/ 1340671 w 2407550"/>
                <a:gd name="connsiteY17" fmla="*/ 140231 h 2886813"/>
                <a:gd name="connsiteX18" fmla="*/ 1413546 w 2407550"/>
                <a:gd name="connsiteY18" fmla="*/ 487459 h 2886813"/>
                <a:gd name="connsiteX19" fmla="*/ 1544621 w 2407550"/>
                <a:gd name="connsiteY19" fmla="*/ 691080 h 2886813"/>
                <a:gd name="connsiteX20" fmla="*/ 1751211 w 2407550"/>
                <a:gd name="connsiteY20" fmla="*/ 775661 h 2886813"/>
                <a:gd name="connsiteX21" fmla="*/ 2032323 w 2407550"/>
                <a:gd name="connsiteY21" fmla="*/ 325551 h 2886813"/>
                <a:gd name="connsiteX22" fmla="*/ 2035785 w 2407550"/>
                <a:gd name="connsiteY22" fmla="*/ 654972 h 2886813"/>
                <a:gd name="connsiteX23" fmla="*/ 2208080 w 2407550"/>
                <a:gd name="connsiteY23" fmla="*/ 1239620 h 2886813"/>
                <a:gd name="connsiteX24" fmla="*/ 2397686 w 2407550"/>
                <a:gd name="connsiteY24" fmla="*/ 1746612 h 2886813"/>
                <a:gd name="connsiteX25" fmla="*/ 2338002 w 2407550"/>
                <a:gd name="connsiteY25" fmla="*/ 2401664 h 2886813"/>
                <a:gd name="connsiteX26" fmla="*/ 1978574 w 2407550"/>
                <a:gd name="connsiteY26" fmla="*/ 2798849 h 2886813"/>
                <a:gd name="connsiteX27" fmla="*/ 1374140 w 2407550"/>
                <a:gd name="connsiteY27" fmla="*/ 2806598 h 2886813"/>
                <a:gd name="connsiteX0" fmla="*/ 1304398 w 2407550"/>
                <a:gd name="connsiteY0" fmla="*/ 2806598 h 2886813"/>
                <a:gd name="connsiteX1" fmla="*/ 645720 w 2407550"/>
                <a:gd name="connsiteY1" fmla="*/ 2854412 h 2886813"/>
                <a:gd name="connsiteX2" fmla="*/ 387030 w 2407550"/>
                <a:gd name="connsiteY2" fmla="*/ 2622927 h 2886813"/>
                <a:gd name="connsiteX3" fmla="*/ 256365 w 2407550"/>
                <a:gd name="connsiteY3" fmla="*/ 2321902 h 2886813"/>
                <a:gd name="connsiteX4" fmla="*/ 280520 w 2407550"/>
                <a:gd name="connsiteY4" fmla="*/ 2069110 h 2886813"/>
                <a:gd name="connsiteX5" fmla="*/ 113997 w 2407550"/>
                <a:gd name="connsiteY5" fmla="*/ 1740183 h 2886813"/>
                <a:gd name="connsiteX6" fmla="*/ 258262 w 2407550"/>
                <a:gd name="connsiteY6" fmla="*/ 1651975 h 2886813"/>
                <a:gd name="connsiteX7" fmla="*/ 335754 w 2407550"/>
                <a:gd name="connsiteY7" fmla="*/ 1450497 h 2886813"/>
                <a:gd name="connsiteX8" fmla="*/ 2540 w 2407550"/>
                <a:gd name="connsiteY8" fmla="*/ 1039792 h 2886813"/>
                <a:gd name="connsiteX9" fmla="*/ 188520 w 2407550"/>
                <a:gd name="connsiteY9" fmla="*/ 536097 h 2886813"/>
                <a:gd name="connsiteX10" fmla="*/ 304757 w 2407550"/>
                <a:gd name="connsiteY10" fmla="*/ 226131 h 2886813"/>
                <a:gd name="connsiteX11" fmla="*/ 351252 w 2407550"/>
                <a:gd name="connsiteY11" fmla="*/ 590341 h 2886813"/>
                <a:gd name="connsiteX12" fmla="*/ 668967 w 2407550"/>
                <a:gd name="connsiteY12" fmla="*/ 1405 h 2886813"/>
                <a:gd name="connsiteX13" fmla="*/ 637971 w 2407550"/>
                <a:gd name="connsiteY13" fmla="*/ 435358 h 2886813"/>
                <a:gd name="connsiteX14" fmla="*/ 715462 w 2407550"/>
                <a:gd name="connsiteY14" fmla="*/ 737575 h 2886813"/>
                <a:gd name="connsiteX15" fmla="*/ 992289 w 2407550"/>
                <a:gd name="connsiteY15" fmla="*/ 305106 h 2886813"/>
                <a:gd name="connsiteX16" fmla="*/ 1213222 w 2407550"/>
                <a:gd name="connsiteY16" fmla="*/ 276089 h 2886813"/>
                <a:gd name="connsiteX17" fmla="*/ 1340671 w 2407550"/>
                <a:gd name="connsiteY17" fmla="*/ 140231 h 2886813"/>
                <a:gd name="connsiteX18" fmla="*/ 1413546 w 2407550"/>
                <a:gd name="connsiteY18" fmla="*/ 487459 h 2886813"/>
                <a:gd name="connsiteX19" fmla="*/ 1544621 w 2407550"/>
                <a:gd name="connsiteY19" fmla="*/ 691080 h 2886813"/>
                <a:gd name="connsiteX20" fmla="*/ 1751211 w 2407550"/>
                <a:gd name="connsiteY20" fmla="*/ 775661 h 2886813"/>
                <a:gd name="connsiteX21" fmla="*/ 2032323 w 2407550"/>
                <a:gd name="connsiteY21" fmla="*/ 325551 h 2886813"/>
                <a:gd name="connsiteX22" fmla="*/ 2035785 w 2407550"/>
                <a:gd name="connsiteY22" fmla="*/ 654972 h 2886813"/>
                <a:gd name="connsiteX23" fmla="*/ 2208080 w 2407550"/>
                <a:gd name="connsiteY23" fmla="*/ 1239620 h 2886813"/>
                <a:gd name="connsiteX24" fmla="*/ 2397686 w 2407550"/>
                <a:gd name="connsiteY24" fmla="*/ 1746612 h 2886813"/>
                <a:gd name="connsiteX25" fmla="*/ 2338002 w 2407550"/>
                <a:gd name="connsiteY25" fmla="*/ 2401664 h 2886813"/>
                <a:gd name="connsiteX26" fmla="*/ 1978574 w 2407550"/>
                <a:gd name="connsiteY26" fmla="*/ 2798849 h 2886813"/>
                <a:gd name="connsiteX27" fmla="*/ 1374140 w 2407550"/>
                <a:gd name="connsiteY27" fmla="*/ 2806598 h 2886813"/>
                <a:gd name="connsiteX0" fmla="*/ 1304398 w 2407550"/>
                <a:gd name="connsiteY0" fmla="*/ 2806598 h 2886813"/>
                <a:gd name="connsiteX1" fmla="*/ 645720 w 2407550"/>
                <a:gd name="connsiteY1" fmla="*/ 2854412 h 2886813"/>
                <a:gd name="connsiteX2" fmla="*/ 387030 w 2407550"/>
                <a:gd name="connsiteY2" fmla="*/ 2622927 h 2886813"/>
                <a:gd name="connsiteX3" fmla="*/ 256365 w 2407550"/>
                <a:gd name="connsiteY3" fmla="*/ 2321902 h 2886813"/>
                <a:gd name="connsiteX4" fmla="*/ 280520 w 2407550"/>
                <a:gd name="connsiteY4" fmla="*/ 2069110 h 2886813"/>
                <a:gd name="connsiteX5" fmla="*/ 113997 w 2407550"/>
                <a:gd name="connsiteY5" fmla="*/ 1740183 h 2886813"/>
                <a:gd name="connsiteX6" fmla="*/ 384722 w 2407550"/>
                <a:gd name="connsiteY6" fmla="*/ 1807617 h 2886813"/>
                <a:gd name="connsiteX7" fmla="*/ 335754 w 2407550"/>
                <a:gd name="connsiteY7" fmla="*/ 1450497 h 2886813"/>
                <a:gd name="connsiteX8" fmla="*/ 2540 w 2407550"/>
                <a:gd name="connsiteY8" fmla="*/ 1039792 h 2886813"/>
                <a:gd name="connsiteX9" fmla="*/ 188520 w 2407550"/>
                <a:gd name="connsiteY9" fmla="*/ 536097 h 2886813"/>
                <a:gd name="connsiteX10" fmla="*/ 304757 w 2407550"/>
                <a:gd name="connsiteY10" fmla="*/ 226131 h 2886813"/>
                <a:gd name="connsiteX11" fmla="*/ 351252 w 2407550"/>
                <a:gd name="connsiteY11" fmla="*/ 590341 h 2886813"/>
                <a:gd name="connsiteX12" fmla="*/ 668967 w 2407550"/>
                <a:gd name="connsiteY12" fmla="*/ 1405 h 2886813"/>
                <a:gd name="connsiteX13" fmla="*/ 637971 w 2407550"/>
                <a:gd name="connsiteY13" fmla="*/ 435358 h 2886813"/>
                <a:gd name="connsiteX14" fmla="*/ 715462 w 2407550"/>
                <a:gd name="connsiteY14" fmla="*/ 737575 h 2886813"/>
                <a:gd name="connsiteX15" fmla="*/ 992289 w 2407550"/>
                <a:gd name="connsiteY15" fmla="*/ 305106 h 2886813"/>
                <a:gd name="connsiteX16" fmla="*/ 1213222 w 2407550"/>
                <a:gd name="connsiteY16" fmla="*/ 276089 h 2886813"/>
                <a:gd name="connsiteX17" fmla="*/ 1340671 w 2407550"/>
                <a:gd name="connsiteY17" fmla="*/ 140231 h 2886813"/>
                <a:gd name="connsiteX18" fmla="*/ 1413546 w 2407550"/>
                <a:gd name="connsiteY18" fmla="*/ 487459 h 2886813"/>
                <a:gd name="connsiteX19" fmla="*/ 1544621 w 2407550"/>
                <a:gd name="connsiteY19" fmla="*/ 691080 h 2886813"/>
                <a:gd name="connsiteX20" fmla="*/ 1751211 w 2407550"/>
                <a:gd name="connsiteY20" fmla="*/ 775661 h 2886813"/>
                <a:gd name="connsiteX21" fmla="*/ 2032323 w 2407550"/>
                <a:gd name="connsiteY21" fmla="*/ 325551 h 2886813"/>
                <a:gd name="connsiteX22" fmla="*/ 2035785 w 2407550"/>
                <a:gd name="connsiteY22" fmla="*/ 654972 h 2886813"/>
                <a:gd name="connsiteX23" fmla="*/ 2208080 w 2407550"/>
                <a:gd name="connsiteY23" fmla="*/ 1239620 h 2886813"/>
                <a:gd name="connsiteX24" fmla="*/ 2397686 w 2407550"/>
                <a:gd name="connsiteY24" fmla="*/ 1746612 h 2886813"/>
                <a:gd name="connsiteX25" fmla="*/ 2338002 w 2407550"/>
                <a:gd name="connsiteY25" fmla="*/ 2401664 h 2886813"/>
                <a:gd name="connsiteX26" fmla="*/ 1978574 w 2407550"/>
                <a:gd name="connsiteY26" fmla="*/ 2798849 h 2886813"/>
                <a:gd name="connsiteX27" fmla="*/ 1374140 w 2407550"/>
                <a:gd name="connsiteY27" fmla="*/ 2806598 h 2886813"/>
                <a:gd name="connsiteX0" fmla="*/ 1381540 w 2484692"/>
                <a:gd name="connsiteY0" fmla="*/ 2806598 h 2886813"/>
                <a:gd name="connsiteX1" fmla="*/ 722862 w 2484692"/>
                <a:gd name="connsiteY1" fmla="*/ 2854412 h 2886813"/>
                <a:gd name="connsiteX2" fmla="*/ 464172 w 2484692"/>
                <a:gd name="connsiteY2" fmla="*/ 2622927 h 2886813"/>
                <a:gd name="connsiteX3" fmla="*/ 333507 w 2484692"/>
                <a:gd name="connsiteY3" fmla="*/ 2321902 h 2886813"/>
                <a:gd name="connsiteX4" fmla="*/ 357662 w 2484692"/>
                <a:gd name="connsiteY4" fmla="*/ 2069110 h 2886813"/>
                <a:gd name="connsiteX5" fmla="*/ 191139 w 2484692"/>
                <a:gd name="connsiteY5" fmla="*/ 1740183 h 2886813"/>
                <a:gd name="connsiteX6" fmla="*/ 461864 w 2484692"/>
                <a:gd name="connsiteY6" fmla="*/ 1807617 h 2886813"/>
                <a:gd name="connsiteX7" fmla="*/ 412896 w 2484692"/>
                <a:gd name="connsiteY7" fmla="*/ 1450497 h 2886813"/>
                <a:gd name="connsiteX8" fmla="*/ 1861 w 2484692"/>
                <a:gd name="connsiteY8" fmla="*/ 1263528 h 2886813"/>
                <a:gd name="connsiteX9" fmla="*/ 265662 w 2484692"/>
                <a:gd name="connsiteY9" fmla="*/ 536097 h 2886813"/>
                <a:gd name="connsiteX10" fmla="*/ 381899 w 2484692"/>
                <a:gd name="connsiteY10" fmla="*/ 226131 h 2886813"/>
                <a:gd name="connsiteX11" fmla="*/ 428394 w 2484692"/>
                <a:gd name="connsiteY11" fmla="*/ 590341 h 2886813"/>
                <a:gd name="connsiteX12" fmla="*/ 746109 w 2484692"/>
                <a:gd name="connsiteY12" fmla="*/ 1405 h 2886813"/>
                <a:gd name="connsiteX13" fmla="*/ 715113 w 2484692"/>
                <a:gd name="connsiteY13" fmla="*/ 435358 h 2886813"/>
                <a:gd name="connsiteX14" fmla="*/ 792604 w 2484692"/>
                <a:gd name="connsiteY14" fmla="*/ 737575 h 2886813"/>
                <a:gd name="connsiteX15" fmla="*/ 1069431 w 2484692"/>
                <a:gd name="connsiteY15" fmla="*/ 305106 h 2886813"/>
                <a:gd name="connsiteX16" fmla="*/ 1290364 w 2484692"/>
                <a:gd name="connsiteY16" fmla="*/ 276089 h 2886813"/>
                <a:gd name="connsiteX17" fmla="*/ 1417813 w 2484692"/>
                <a:gd name="connsiteY17" fmla="*/ 140231 h 2886813"/>
                <a:gd name="connsiteX18" fmla="*/ 1490688 w 2484692"/>
                <a:gd name="connsiteY18" fmla="*/ 487459 h 2886813"/>
                <a:gd name="connsiteX19" fmla="*/ 1621763 w 2484692"/>
                <a:gd name="connsiteY19" fmla="*/ 691080 h 2886813"/>
                <a:gd name="connsiteX20" fmla="*/ 1828353 w 2484692"/>
                <a:gd name="connsiteY20" fmla="*/ 775661 h 2886813"/>
                <a:gd name="connsiteX21" fmla="*/ 2109465 w 2484692"/>
                <a:gd name="connsiteY21" fmla="*/ 325551 h 2886813"/>
                <a:gd name="connsiteX22" fmla="*/ 2112927 w 2484692"/>
                <a:gd name="connsiteY22" fmla="*/ 654972 h 2886813"/>
                <a:gd name="connsiteX23" fmla="*/ 2285222 w 2484692"/>
                <a:gd name="connsiteY23" fmla="*/ 1239620 h 2886813"/>
                <a:gd name="connsiteX24" fmla="*/ 2474828 w 2484692"/>
                <a:gd name="connsiteY24" fmla="*/ 1746612 h 2886813"/>
                <a:gd name="connsiteX25" fmla="*/ 2415144 w 2484692"/>
                <a:gd name="connsiteY25" fmla="*/ 2401664 h 2886813"/>
                <a:gd name="connsiteX26" fmla="*/ 2055716 w 2484692"/>
                <a:gd name="connsiteY26" fmla="*/ 2798849 h 2886813"/>
                <a:gd name="connsiteX27" fmla="*/ 1451282 w 2484692"/>
                <a:gd name="connsiteY27" fmla="*/ 2806598 h 2886813"/>
                <a:gd name="connsiteX0" fmla="*/ 1381600 w 2484752"/>
                <a:gd name="connsiteY0" fmla="*/ 2806598 h 2886813"/>
                <a:gd name="connsiteX1" fmla="*/ 722922 w 2484752"/>
                <a:gd name="connsiteY1" fmla="*/ 2854412 h 2886813"/>
                <a:gd name="connsiteX2" fmla="*/ 464232 w 2484752"/>
                <a:gd name="connsiteY2" fmla="*/ 2622927 h 2886813"/>
                <a:gd name="connsiteX3" fmla="*/ 333567 w 2484752"/>
                <a:gd name="connsiteY3" fmla="*/ 2321902 h 2886813"/>
                <a:gd name="connsiteX4" fmla="*/ 357722 w 2484752"/>
                <a:gd name="connsiteY4" fmla="*/ 2069110 h 2886813"/>
                <a:gd name="connsiteX5" fmla="*/ 191199 w 2484752"/>
                <a:gd name="connsiteY5" fmla="*/ 1740183 h 2886813"/>
                <a:gd name="connsiteX6" fmla="*/ 461924 w 2484752"/>
                <a:gd name="connsiteY6" fmla="*/ 1807617 h 2886813"/>
                <a:gd name="connsiteX7" fmla="*/ 412956 w 2484752"/>
                <a:gd name="connsiteY7" fmla="*/ 1450497 h 2886813"/>
                <a:gd name="connsiteX8" fmla="*/ 1921 w 2484752"/>
                <a:gd name="connsiteY8" fmla="*/ 1263528 h 2886813"/>
                <a:gd name="connsiteX9" fmla="*/ 265722 w 2484752"/>
                <a:gd name="connsiteY9" fmla="*/ 536097 h 2886813"/>
                <a:gd name="connsiteX10" fmla="*/ 428454 w 2484752"/>
                <a:gd name="connsiteY10" fmla="*/ 590341 h 2886813"/>
                <a:gd name="connsiteX11" fmla="*/ 746169 w 2484752"/>
                <a:gd name="connsiteY11" fmla="*/ 1405 h 2886813"/>
                <a:gd name="connsiteX12" fmla="*/ 715173 w 2484752"/>
                <a:gd name="connsiteY12" fmla="*/ 435358 h 2886813"/>
                <a:gd name="connsiteX13" fmla="*/ 792664 w 2484752"/>
                <a:gd name="connsiteY13" fmla="*/ 737575 h 2886813"/>
                <a:gd name="connsiteX14" fmla="*/ 1069491 w 2484752"/>
                <a:gd name="connsiteY14" fmla="*/ 305106 h 2886813"/>
                <a:gd name="connsiteX15" fmla="*/ 1290424 w 2484752"/>
                <a:gd name="connsiteY15" fmla="*/ 276089 h 2886813"/>
                <a:gd name="connsiteX16" fmla="*/ 1417873 w 2484752"/>
                <a:gd name="connsiteY16" fmla="*/ 140231 h 2886813"/>
                <a:gd name="connsiteX17" fmla="*/ 1490748 w 2484752"/>
                <a:gd name="connsiteY17" fmla="*/ 487459 h 2886813"/>
                <a:gd name="connsiteX18" fmla="*/ 1621823 w 2484752"/>
                <a:gd name="connsiteY18" fmla="*/ 691080 h 2886813"/>
                <a:gd name="connsiteX19" fmla="*/ 1828413 w 2484752"/>
                <a:gd name="connsiteY19" fmla="*/ 775661 h 2886813"/>
                <a:gd name="connsiteX20" fmla="*/ 2109525 w 2484752"/>
                <a:gd name="connsiteY20" fmla="*/ 325551 h 2886813"/>
                <a:gd name="connsiteX21" fmla="*/ 2112987 w 2484752"/>
                <a:gd name="connsiteY21" fmla="*/ 654972 h 2886813"/>
                <a:gd name="connsiteX22" fmla="*/ 2285282 w 2484752"/>
                <a:gd name="connsiteY22" fmla="*/ 1239620 h 2886813"/>
                <a:gd name="connsiteX23" fmla="*/ 2474888 w 2484752"/>
                <a:gd name="connsiteY23" fmla="*/ 1746612 h 2886813"/>
                <a:gd name="connsiteX24" fmla="*/ 2415204 w 2484752"/>
                <a:gd name="connsiteY24" fmla="*/ 2401664 h 2886813"/>
                <a:gd name="connsiteX25" fmla="*/ 2055776 w 2484752"/>
                <a:gd name="connsiteY25" fmla="*/ 2798849 h 2886813"/>
                <a:gd name="connsiteX26" fmla="*/ 1451342 w 2484752"/>
                <a:gd name="connsiteY26" fmla="*/ 2806598 h 2886813"/>
                <a:gd name="connsiteX0" fmla="*/ 1381425 w 2484577"/>
                <a:gd name="connsiteY0" fmla="*/ 2820817 h 2901032"/>
                <a:gd name="connsiteX1" fmla="*/ 722747 w 2484577"/>
                <a:gd name="connsiteY1" fmla="*/ 2868631 h 2901032"/>
                <a:gd name="connsiteX2" fmla="*/ 464057 w 2484577"/>
                <a:gd name="connsiteY2" fmla="*/ 2637146 h 2901032"/>
                <a:gd name="connsiteX3" fmla="*/ 333392 w 2484577"/>
                <a:gd name="connsiteY3" fmla="*/ 2336121 h 2901032"/>
                <a:gd name="connsiteX4" fmla="*/ 357547 w 2484577"/>
                <a:gd name="connsiteY4" fmla="*/ 2083329 h 2901032"/>
                <a:gd name="connsiteX5" fmla="*/ 191024 w 2484577"/>
                <a:gd name="connsiteY5" fmla="*/ 1754402 h 2901032"/>
                <a:gd name="connsiteX6" fmla="*/ 461749 w 2484577"/>
                <a:gd name="connsiteY6" fmla="*/ 1821836 h 2901032"/>
                <a:gd name="connsiteX7" fmla="*/ 412781 w 2484577"/>
                <a:gd name="connsiteY7" fmla="*/ 1464716 h 2901032"/>
                <a:gd name="connsiteX8" fmla="*/ 1746 w 2484577"/>
                <a:gd name="connsiteY8" fmla="*/ 1277747 h 2901032"/>
                <a:gd name="connsiteX9" fmla="*/ 265547 w 2484577"/>
                <a:gd name="connsiteY9" fmla="*/ 550316 h 2901032"/>
                <a:gd name="connsiteX10" fmla="*/ 282364 w 2484577"/>
                <a:gd name="connsiteY10" fmla="*/ 1052032 h 2901032"/>
                <a:gd name="connsiteX11" fmla="*/ 745994 w 2484577"/>
                <a:gd name="connsiteY11" fmla="*/ 15624 h 2901032"/>
                <a:gd name="connsiteX12" fmla="*/ 714998 w 2484577"/>
                <a:gd name="connsiteY12" fmla="*/ 449577 h 2901032"/>
                <a:gd name="connsiteX13" fmla="*/ 792489 w 2484577"/>
                <a:gd name="connsiteY13" fmla="*/ 751794 h 2901032"/>
                <a:gd name="connsiteX14" fmla="*/ 1069316 w 2484577"/>
                <a:gd name="connsiteY14" fmla="*/ 319325 h 2901032"/>
                <a:gd name="connsiteX15" fmla="*/ 1290249 w 2484577"/>
                <a:gd name="connsiteY15" fmla="*/ 290308 h 2901032"/>
                <a:gd name="connsiteX16" fmla="*/ 1417698 w 2484577"/>
                <a:gd name="connsiteY16" fmla="*/ 154450 h 2901032"/>
                <a:gd name="connsiteX17" fmla="*/ 1490573 w 2484577"/>
                <a:gd name="connsiteY17" fmla="*/ 501678 h 2901032"/>
                <a:gd name="connsiteX18" fmla="*/ 1621648 w 2484577"/>
                <a:gd name="connsiteY18" fmla="*/ 705299 h 2901032"/>
                <a:gd name="connsiteX19" fmla="*/ 1828238 w 2484577"/>
                <a:gd name="connsiteY19" fmla="*/ 789880 h 2901032"/>
                <a:gd name="connsiteX20" fmla="*/ 2109350 w 2484577"/>
                <a:gd name="connsiteY20" fmla="*/ 339770 h 2901032"/>
                <a:gd name="connsiteX21" fmla="*/ 2112812 w 2484577"/>
                <a:gd name="connsiteY21" fmla="*/ 669191 h 2901032"/>
                <a:gd name="connsiteX22" fmla="*/ 2285107 w 2484577"/>
                <a:gd name="connsiteY22" fmla="*/ 1253839 h 2901032"/>
                <a:gd name="connsiteX23" fmla="*/ 2474713 w 2484577"/>
                <a:gd name="connsiteY23" fmla="*/ 1760831 h 2901032"/>
                <a:gd name="connsiteX24" fmla="*/ 2415029 w 2484577"/>
                <a:gd name="connsiteY24" fmla="*/ 2415883 h 2901032"/>
                <a:gd name="connsiteX25" fmla="*/ 2055601 w 2484577"/>
                <a:gd name="connsiteY25" fmla="*/ 2813068 h 2901032"/>
                <a:gd name="connsiteX26" fmla="*/ 1451167 w 2484577"/>
                <a:gd name="connsiteY26" fmla="*/ 2820817 h 2901032"/>
                <a:gd name="connsiteX0" fmla="*/ 1381425 w 2484577"/>
                <a:gd name="connsiteY0" fmla="*/ 2671895 h 2752110"/>
                <a:gd name="connsiteX1" fmla="*/ 722747 w 2484577"/>
                <a:gd name="connsiteY1" fmla="*/ 2719709 h 2752110"/>
                <a:gd name="connsiteX2" fmla="*/ 464057 w 2484577"/>
                <a:gd name="connsiteY2" fmla="*/ 2488224 h 2752110"/>
                <a:gd name="connsiteX3" fmla="*/ 333392 w 2484577"/>
                <a:gd name="connsiteY3" fmla="*/ 2187199 h 2752110"/>
                <a:gd name="connsiteX4" fmla="*/ 357547 w 2484577"/>
                <a:gd name="connsiteY4" fmla="*/ 1934407 h 2752110"/>
                <a:gd name="connsiteX5" fmla="*/ 191024 w 2484577"/>
                <a:gd name="connsiteY5" fmla="*/ 1605480 h 2752110"/>
                <a:gd name="connsiteX6" fmla="*/ 461749 w 2484577"/>
                <a:gd name="connsiteY6" fmla="*/ 1672914 h 2752110"/>
                <a:gd name="connsiteX7" fmla="*/ 412781 w 2484577"/>
                <a:gd name="connsiteY7" fmla="*/ 1315794 h 2752110"/>
                <a:gd name="connsiteX8" fmla="*/ 1746 w 2484577"/>
                <a:gd name="connsiteY8" fmla="*/ 1128825 h 2752110"/>
                <a:gd name="connsiteX9" fmla="*/ 265547 w 2484577"/>
                <a:gd name="connsiteY9" fmla="*/ 401394 h 2752110"/>
                <a:gd name="connsiteX10" fmla="*/ 282364 w 2484577"/>
                <a:gd name="connsiteY10" fmla="*/ 903110 h 2752110"/>
                <a:gd name="connsiteX11" fmla="*/ 531985 w 2484577"/>
                <a:gd name="connsiteY11" fmla="*/ 51528 h 2752110"/>
                <a:gd name="connsiteX12" fmla="*/ 714998 w 2484577"/>
                <a:gd name="connsiteY12" fmla="*/ 300655 h 2752110"/>
                <a:gd name="connsiteX13" fmla="*/ 792489 w 2484577"/>
                <a:gd name="connsiteY13" fmla="*/ 602872 h 2752110"/>
                <a:gd name="connsiteX14" fmla="*/ 1069316 w 2484577"/>
                <a:gd name="connsiteY14" fmla="*/ 170403 h 2752110"/>
                <a:gd name="connsiteX15" fmla="*/ 1290249 w 2484577"/>
                <a:gd name="connsiteY15" fmla="*/ 141386 h 2752110"/>
                <a:gd name="connsiteX16" fmla="*/ 1417698 w 2484577"/>
                <a:gd name="connsiteY16" fmla="*/ 5528 h 2752110"/>
                <a:gd name="connsiteX17" fmla="*/ 1490573 w 2484577"/>
                <a:gd name="connsiteY17" fmla="*/ 352756 h 2752110"/>
                <a:gd name="connsiteX18" fmla="*/ 1621648 w 2484577"/>
                <a:gd name="connsiteY18" fmla="*/ 556377 h 2752110"/>
                <a:gd name="connsiteX19" fmla="*/ 1828238 w 2484577"/>
                <a:gd name="connsiteY19" fmla="*/ 640958 h 2752110"/>
                <a:gd name="connsiteX20" fmla="*/ 2109350 w 2484577"/>
                <a:gd name="connsiteY20" fmla="*/ 190848 h 2752110"/>
                <a:gd name="connsiteX21" fmla="*/ 2112812 w 2484577"/>
                <a:gd name="connsiteY21" fmla="*/ 520269 h 2752110"/>
                <a:gd name="connsiteX22" fmla="*/ 2285107 w 2484577"/>
                <a:gd name="connsiteY22" fmla="*/ 1104917 h 2752110"/>
                <a:gd name="connsiteX23" fmla="*/ 2474713 w 2484577"/>
                <a:gd name="connsiteY23" fmla="*/ 1611909 h 2752110"/>
                <a:gd name="connsiteX24" fmla="*/ 2415029 w 2484577"/>
                <a:gd name="connsiteY24" fmla="*/ 2266961 h 2752110"/>
                <a:gd name="connsiteX25" fmla="*/ 2055601 w 2484577"/>
                <a:gd name="connsiteY25" fmla="*/ 2664146 h 2752110"/>
                <a:gd name="connsiteX26" fmla="*/ 1451167 w 2484577"/>
                <a:gd name="connsiteY26" fmla="*/ 2671895 h 2752110"/>
                <a:gd name="connsiteX0" fmla="*/ 1381425 w 2484577"/>
                <a:gd name="connsiteY0" fmla="*/ 2671895 h 2752110"/>
                <a:gd name="connsiteX1" fmla="*/ 722747 w 2484577"/>
                <a:gd name="connsiteY1" fmla="*/ 2719709 h 2752110"/>
                <a:gd name="connsiteX2" fmla="*/ 464057 w 2484577"/>
                <a:gd name="connsiteY2" fmla="*/ 2488224 h 2752110"/>
                <a:gd name="connsiteX3" fmla="*/ 333392 w 2484577"/>
                <a:gd name="connsiteY3" fmla="*/ 2187199 h 2752110"/>
                <a:gd name="connsiteX4" fmla="*/ 357547 w 2484577"/>
                <a:gd name="connsiteY4" fmla="*/ 1934407 h 2752110"/>
                <a:gd name="connsiteX5" fmla="*/ 191024 w 2484577"/>
                <a:gd name="connsiteY5" fmla="*/ 1605480 h 2752110"/>
                <a:gd name="connsiteX6" fmla="*/ 461749 w 2484577"/>
                <a:gd name="connsiteY6" fmla="*/ 1672914 h 2752110"/>
                <a:gd name="connsiteX7" fmla="*/ 412781 w 2484577"/>
                <a:gd name="connsiteY7" fmla="*/ 1315794 h 2752110"/>
                <a:gd name="connsiteX8" fmla="*/ 1746 w 2484577"/>
                <a:gd name="connsiteY8" fmla="*/ 1128825 h 2752110"/>
                <a:gd name="connsiteX9" fmla="*/ 265547 w 2484577"/>
                <a:gd name="connsiteY9" fmla="*/ 401394 h 2752110"/>
                <a:gd name="connsiteX10" fmla="*/ 282364 w 2484577"/>
                <a:gd name="connsiteY10" fmla="*/ 903110 h 2752110"/>
                <a:gd name="connsiteX11" fmla="*/ 531985 w 2484577"/>
                <a:gd name="connsiteY11" fmla="*/ 51528 h 2752110"/>
                <a:gd name="connsiteX12" fmla="*/ 578811 w 2484577"/>
                <a:gd name="connsiteY12" fmla="*/ 378477 h 2752110"/>
                <a:gd name="connsiteX13" fmla="*/ 792489 w 2484577"/>
                <a:gd name="connsiteY13" fmla="*/ 602872 h 2752110"/>
                <a:gd name="connsiteX14" fmla="*/ 1069316 w 2484577"/>
                <a:gd name="connsiteY14" fmla="*/ 170403 h 2752110"/>
                <a:gd name="connsiteX15" fmla="*/ 1290249 w 2484577"/>
                <a:gd name="connsiteY15" fmla="*/ 141386 h 2752110"/>
                <a:gd name="connsiteX16" fmla="*/ 1417698 w 2484577"/>
                <a:gd name="connsiteY16" fmla="*/ 5528 h 2752110"/>
                <a:gd name="connsiteX17" fmla="*/ 1490573 w 2484577"/>
                <a:gd name="connsiteY17" fmla="*/ 352756 h 2752110"/>
                <a:gd name="connsiteX18" fmla="*/ 1621648 w 2484577"/>
                <a:gd name="connsiteY18" fmla="*/ 556377 h 2752110"/>
                <a:gd name="connsiteX19" fmla="*/ 1828238 w 2484577"/>
                <a:gd name="connsiteY19" fmla="*/ 640958 h 2752110"/>
                <a:gd name="connsiteX20" fmla="*/ 2109350 w 2484577"/>
                <a:gd name="connsiteY20" fmla="*/ 190848 h 2752110"/>
                <a:gd name="connsiteX21" fmla="*/ 2112812 w 2484577"/>
                <a:gd name="connsiteY21" fmla="*/ 520269 h 2752110"/>
                <a:gd name="connsiteX22" fmla="*/ 2285107 w 2484577"/>
                <a:gd name="connsiteY22" fmla="*/ 1104917 h 2752110"/>
                <a:gd name="connsiteX23" fmla="*/ 2474713 w 2484577"/>
                <a:gd name="connsiteY23" fmla="*/ 1611909 h 2752110"/>
                <a:gd name="connsiteX24" fmla="*/ 2415029 w 2484577"/>
                <a:gd name="connsiteY24" fmla="*/ 2266961 h 2752110"/>
                <a:gd name="connsiteX25" fmla="*/ 2055601 w 2484577"/>
                <a:gd name="connsiteY25" fmla="*/ 2664146 h 2752110"/>
                <a:gd name="connsiteX26" fmla="*/ 1451167 w 2484577"/>
                <a:gd name="connsiteY26" fmla="*/ 2671895 h 2752110"/>
                <a:gd name="connsiteX0" fmla="*/ 1381425 w 2484577"/>
                <a:gd name="connsiteY0" fmla="*/ 2672974 h 2753189"/>
                <a:gd name="connsiteX1" fmla="*/ 722747 w 2484577"/>
                <a:gd name="connsiteY1" fmla="*/ 2720788 h 2753189"/>
                <a:gd name="connsiteX2" fmla="*/ 464057 w 2484577"/>
                <a:gd name="connsiteY2" fmla="*/ 2489303 h 2753189"/>
                <a:gd name="connsiteX3" fmla="*/ 333392 w 2484577"/>
                <a:gd name="connsiteY3" fmla="*/ 2188278 h 2753189"/>
                <a:gd name="connsiteX4" fmla="*/ 357547 w 2484577"/>
                <a:gd name="connsiteY4" fmla="*/ 1935486 h 2753189"/>
                <a:gd name="connsiteX5" fmla="*/ 191024 w 2484577"/>
                <a:gd name="connsiteY5" fmla="*/ 1606559 h 2753189"/>
                <a:gd name="connsiteX6" fmla="*/ 461749 w 2484577"/>
                <a:gd name="connsiteY6" fmla="*/ 1673993 h 2753189"/>
                <a:gd name="connsiteX7" fmla="*/ 412781 w 2484577"/>
                <a:gd name="connsiteY7" fmla="*/ 1316873 h 2753189"/>
                <a:gd name="connsiteX8" fmla="*/ 1746 w 2484577"/>
                <a:gd name="connsiteY8" fmla="*/ 1129904 h 2753189"/>
                <a:gd name="connsiteX9" fmla="*/ 265547 w 2484577"/>
                <a:gd name="connsiteY9" fmla="*/ 402473 h 2753189"/>
                <a:gd name="connsiteX10" fmla="*/ 282364 w 2484577"/>
                <a:gd name="connsiteY10" fmla="*/ 904189 h 2753189"/>
                <a:gd name="connsiteX11" fmla="*/ 531985 w 2484577"/>
                <a:gd name="connsiteY11" fmla="*/ 52607 h 2753189"/>
                <a:gd name="connsiteX12" fmla="*/ 578811 w 2484577"/>
                <a:gd name="connsiteY12" fmla="*/ 379556 h 2753189"/>
                <a:gd name="connsiteX13" fmla="*/ 792489 w 2484577"/>
                <a:gd name="connsiteY13" fmla="*/ 603951 h 2753189"/>
                <a:gd name="connsiteX14" fmla="*/ 962312 w 2484577"/>
                <a:gd name="connsiteY14" fmla="*/ 346580 h 2753189"/>
                <a:gd name="connsiteX15" fmla="*/ 1290249 w 2484577"/>
                <a:gd name="connsiteY15" fmla="*/ 142465 h 2753189"/>
                <a:gd name="connsiteX16" fmla="*/ 1417698 w 2484577"/>
                <a:gd name="connsiteY16" fmla="*/ 6607 h 2753189"/>
                <a:gd name="connsiteX17" fmla="*/ 1490573 w 2484577"/>
                <a:gd name="connsiteY17" fmla="*/ 353835 h 2753189"/>
                <a:gd name="connsiteX18" fmla="*/ 1621648 w 2484577"/>
                <a:gd name="connsiteY18" fmla="*/ 557456 h 2753189"/>
                <a:gd name="connsiteX19" fmla="*/ 1828238 w 2484577"/>
                <a:gd name="connsiteY19" fmla="*/ 642037 h 2753189"/>
                <a:gd name="connsiteX20" fmla="*/ 2109350 w 2484577"/>
                <a:gd name="connsiteY20" fmla="*/ 191927 h 2753189"/>
                <a:gd name="connsiteX21" fmla="*/ 2112812 w 2484577"/>
                <a:gd name="connsiteY21" fmla="*/ 521348 h 2753189"/>
                <a:gd name="connsiteX22" fmla="*/ 2285107 w 2484577"/>
                <a:gd name="connsiteY22" fmla="*/ 1105996 h 2753189"/>
                <a:gd name="connsiteX23" fmla="*/ 2474713 w 2484577"/>
                <a:gd name="connsiteY23" fmla="*/ 1612988 h 2753189"/>
                <a:gd name="connsiteX24" fmla="*/ 2415029 w 2484577"/>
                <a:gd name="connsiteY24" fmla="*/ 2268040 h 2753189"/>
                <a:gd name="connsiteX25" fmla="*/ 2055601 w 2484577"/>
                <a:gd name="connsiteY25" fmla="*/ 2665225 h 2753189"/>
                <a:gd name="connsiteX26" fmla="*/ 1451167 w 2484577"/>
                <a:gd name="connsiteY26" fmla="*/ 2672974 h 2753189"/>
                <a:gd name="connsiteX0" fmla="*/ 1381425 w 2816311"/>
                <a:gd name="connsiteY0" fmla="*/ 2672974 h 2753189"/>
                <a:gd name="connsiteX1" fmla="*/ 722747 w 2816311"/>
                <a:gd name="connsiteY1" fmla="*/ 2720788 h 2753189"/>
                <a:gd name="connsiteX2" fmla="*/ 464057 w 2816311"/>
                <a:gd name="connsiteY2" fmla="*/ 2489303 h 2753189"/>
                <a:gd name="connsiteX3" fmla="*/ 333392 w 2816311"/>
                <a:gd name="connsiteY3" fmla="*/ 2188278 h 2753189"/>
                <a:gd name="connsiteX4" fmla="*/ 357547 w 2816311"/>
                <a:gd name="connsiteY4" fmla="*/ 1935486 h 2753189"/>
                <a:gd name="connsiteX5" fmla="*/ 191024 w 2816311"/>
                <a:gd name="connsiteY5" fmla="*/ 1606559 h 2753189"/>
                <a:gd name="connsiteX6" fmla="*/ 461749 w 2816311"/>
                <a:gd name="connsiteY6" fmla="*/ 1673993 h 2753189"/>
                <a:gd name="connsiteX7" fmla="*/ 412781 w 2816311"/>
                <a:gd name="connsiteY7" fmla="*/ 1316873 h 2753189"/>
                <a:gd name="connsiteX8" fmla="*/ 1746 w 2816311"/>
                <a:gd name="connsiteY8" fmla="*/ 1129904 h 2753189"/>
                <a:gd name="connsiteX9" fmla="*/ 265547 w 2816311"/>
                <a:gd name="connsiteY9" fmla="*/ 402473 h 2753189"/>
                <a:gd name="connsiteX10" fmla="*/ 282364 w 2816311"/>
                <a:gd name="connsiteY10" fmla="*/ 904189 h 2753189"/>
                <a:gd name="connsiteX11" fmla="*/ 531985 w 2816311"/>
                <a:gd name="connsiteY11" fmla="*/ 52607 h 2753189"/>
                <a:gd name="connsiteX12" fmla="*/ 578811 w 2816311"/>
                <a:gd name="connsiteY12" fmla="*/ 379556 h 2753189"/>
                <a:gd name="connsiteX13" fmla="*/ 792489 w 2816311"/>
                <a:gd name="connsiteY13" fmla="*/ 603951 h 2753189"/>
                <a:gd name="connsiteX14" fmla="*/ 962312 w 2816311"/>
                <a:gd name="connsiteY14" fmla="*/ 346580 h 2753189"/>
                <a:gd name="connsiteX15" fmla="*/ 1290249 w 2816311"/>
                <a:gd name="connsiteY15" fmla="*/ 142465 h 2753189"/>
                <a:gd name="connsiteX16" fmla="*/ 1417698 w 2816311"/>
                <a:gd name="connsiteY16" fmla="*/ 6607 h 2753189"/>
                <a:gd name="connsiteX17" fmla="*/ 1490573 w 2816311"/>
                <a:gd name="connsiteY17" fmla="*/ 353835 h 2753189"/>
                <a:gd name="connsiteX18" fmla="*/ 1621648 w 2816311"/>
                <a:gd name="connsiteY18" fmla="*/ 557456 h 2753189"/>
                <a:gd name="connsiteX19" fmla="*/ 1828238 w 2816311"/>
                <a:gd name="connsiteY19" fmla="*/ 642037 h 2753189"/>
                <a:gd name="connsiteX20" fmla="*/ 2109350 w 2816311"/>
                <a:gd name="connsiteY20" fmla="*/ 191927 h 2753189"/>
                <a:gd name="connsiteX21" fmla="*/ 2112812 w 2816311"/>
                <a:gd name="connsiteY21" fmla="*/ 521348 h 2753189"/>
                <a:gd name="connsiteX22" fmla="*/ 2285107 w 2816311"/>
                <a:gd name="connsiteY22" fmla="*/ 1105996 h 2753189"/>
                <a:gd name="connsiteX23" fmla="*/ 2815181 w 2816311"/>
                <a:gd name="connsiteY23" fmla="*/ 873686 h 2753189"/>
                <a:gd name="connsiteX24" fmla="*/ 2415029 w 2816311"/>
                <a:gd name="connsiteY24" fmla="*/ 2268040 h 2753189"/>
                <a:gd name="connsiteX25" fmla="*/ 2055601 w 2816311"/>
                <a:gd name="connsiteY25" fmla="*/ 2665225 h 2753189"/>
                <a:gd name="connsiteX26" fmla="*/ 1451167 w 2816311"/>
                <a:gd name="connsiteY26" fmla="*/ 2672974 h 2753189"/>
                <a:gd name="connsiteX0" fmla="*/ 1381425 w 2820368"/>
                <a:gd name="connsiteY0" fmla="*/ 2672974 h 2753189"/>
                <a:gd name="connsiteX1" fmla="*/ 722747 w 2820368"/>
                <a:gd name="connsiteY1" fmla="*/ 2720788 h 2753189"/>
                <a:gd name="connsiteX2" fmla="*/ 464057 w 2820368"/>
                <a:gd name="connsiteY2" fmla="*/ 2489303 h 2753189"/>
                <a:gd name="connsiteX3" fmla="*/ 333392 w 2820368"/>
                <a:gd name="connsiteY3" fmla="*/ 2188278 h 2753189"/>
                <a:gd name="connsiteX4" fmla="*/ 357547 w 2820368"/>
                <a:gd name="connsiteY4" fmla="*/ 1935486 h 2753189"/>
                <a:gd name="connsiteX5" fmla="*/ 191024 w 2820368"/>
                <a:gd name="connsiteY5" fmla="*/ 1606559 h 2753189"/>
                <a:gd name="connsiteX6" fmla="*/ 461749 w 2820368"/>
                <a:gd name="connsiteY6" fmla="*/ 1673993 h 2753189"/>
                <a:gd name="connsiteX7" fmla="*/ 412781 w 2820368"/>
                <a:gd name="connsiteY7" fmla="*/ 1316873 h 2753189"/>
                <a:gd name="connsiteX8" fmla="*/ 1746 w 2820368"/>
                <a:gd name="connsiteY8" fmla="*/ 1129904 h 2753189"/>
                <a:gd name="connsiteX9" fmla="*/ 265547 w 2820368"/>
                <a:gd name="connsiteY9" fmla="*/ 402473 h 2753189"/>
                <a:gd name="connsiteX10" fmla="*/ 282364 w 2820368"/>
                <a:gd name="connsiteY10" fmla="*/ 904189 h 2753189"/>
                <a:gd name="connsiteX11" fmla="*/ 531985 w 2820368"/>
                <a:gd name="connsiteY11" fmla="*/ 52607 h 2753189"/>
                <a:gd name="connsiteX12" fmla="*/ 578811 w 2820368"/>
                <a:gd name="connsiteY12" fmla="*/ 379556 h 2753189"/>
                <a:gd name="connsiteX13" fmla="*/ 792489 w 2820368"/>
                <a:gd name="connsiteY13" fmla="*/ 603951 h 2753189"/>
                <a:gd name="connsiteX14" fmla="*/ 962312 w 2820368"/>
                <a:gd name="connsiteY14" fmla="*/ 346580 h 2753189"/>
                <a:gd name="connsiteX15" fmla="*/ 1290249 w 2820368"/>
                <a:gd name="connsiteY15" fmla="*/ 142465 h 2753189"/>
                <a:gd name="connsiteX16" fmla="*/ 1417698 w 2820368"/>
                <a:gd name="connsiteY16" fmla="*/ 6607 h 2753189"/>
                <a:gd name="connsiteX17" fmla="*/ 1490573 w 2820368"/>
                <a:gd name="connsiteY17" fmla="*/ 353835 h 2753189"/>
                <a:gd name="connsiteX18" fmla="*/ 1621648 w 2820368"/>
                <a:gd name="connsiteY18" fmla="*/ 557456 h 2753189"/>
                <a:gd name="connsiteX19" fmla="*/ 1828238 w 2820368"/>
                <a:gd name="connsiteY19" fmla="*/ 642037 h 2753189"/>
                <a:gd name="connsiteX20" fmla="*/ 2109350 w 2820368"/>
                <a:gd name="connsiteY20" fmla="*/ 191927 h 2753189"/>
                <a:gd name="connsiteX21" fmla="*/ 2112812 w 2820368"/>
                <a:gd name="connsiteY21" fmla="*/ 521348 h 2753189"/>
                <a:gd name="connsiteX22" fmla="*/ 2285107 w 2820368"/>
                <a:gd name="connsiteY22" fmla="*/ 1105996 h 2753189"/>
                <a:gd name="connsiteX23" fmla="*/ 2619391 w 2820368"/>
                <a:gd name="connsiteY23" fmla="*/ 1108510 h 2753189"/>
                <a:gd name="connsiteX24" fmla="*/ 2815181 w 2820368"/>
                <a:gd name="connsiteY24" fmla="*/ 873686 h 2753189"/>
                <a:gd name="connsiteX25" fmla="*/ 2415029 w 2820368"/>
                <a:gd name="connsiteY25" fmla="*/ 2268040 h 2753189"/>
                <a:gd name="connsiteX26" fmla="*/ 2055601 w 2820368"/>
                <a:gd name="connsiteY26" fmla="*/ 2665225 h 2753189"/>
                <a:gd name="connsiteX27" fmla="*/ 1451167 w 2820368"/>
                <a:gd name="connsiteY27" fmla="*/ 2672974 h 2753189"/>
                <a:gd name="connsiteX0" fmla="*/ 1381425 w 2721101"/>
                <a:gd name="connsiteY0" fmla="*/ 2672974 h 2753189"/>
                <a:gd name="connsiteX1" fmla="*/ 722747 w 2721101"/>
                <a:gd name="connsiteY1" fmla="*/ 2720788 h 2753189"/>
                <a:gd name="connsiteX2" fmla="*/ 464057 w 2721101"/>
                <a:gd name="connsiteY2" fmla="*/ 2489303 h 2753189"/>
                <a:gd name="connsiteX3" fmla="*/ 333392 w 2721101"/>
                <a:gd name="connsiteY3" fmla="*/ 2188278 h 2753189"/>
                <a:gd name="connsiteX4" fmla="*/ 357547 w 2721101"/>
                <a:gd name="connsiteY4" fmla="*/ 1935486 h 2753189"/>
                <a:gd name="connsiteX5" fmla="*/ 191024 w 2721101"/>
                <a:gd name="connsiteY5" fmla="*/ 1606559 h 2753189"/>
                <a:gd name="connsiteX6" fmla="*/ 461749 w 2721101"/>
                <a:gd name="connsiteY6" fmla="*/ 1673993 h 2753189"/>
                <a:gd name="connsiteX7" fmla="*/ 412781 w 2721101"/>
                <a:gd name="connsiteY7" fmla="*/ 1316873 h 2753189"/>
                <a:gd name="connsiteX8" fmla="*/ 1746 w 2721101"/>
                <a:gd name="connsiteY8" fmla="*/ 1129904 h 2753189"/>
                <a:gd name="connsiteX9" fmla="*/ 265547 w 2721101"/>
                <a:gd name="connsiteY9" fmla="*/ 402473 h 2753189"/>
                <a:gd name="connsiteX10" fmla="*/ 282364 w 2721101"/>
                <a:gd name="connsiteY10" fmla="*/ 904189 h 2753189"/>
                <a:gd name="connsiteX11" fmla="*/ 531985 w 2721101"/>
                <a:gd name="connsiteY11" fmla="*/ 52607 h 2753189"/>
                <a:gd name="connsiteX12" fmla="*/ 578811 w 2721101"/>
                <a:gd name="connsiteY12" fmla="*/ 379556 h 2753189"/>
                <a:gd name="connsiteX13" fmla="*/ 792489 w 2721101"/>
                <a:gd name="connsiteY13" fmla="*/ 603951 h 2753189"/>
                <a:gd name="connsiteX14" fmla="*/ 962312 w 2721101"/>
                <a:gd name="connsiteY14" fmla="*/ 346580 h 2753189"/>
                <a:gd name="connsiteX15" fmla="*/ 1290249 w 2721101"/>
                <a:gd name="connsiteY15" fmla="*/ 142465 h 2753189"/>
                <a:gd name="connsiteX16" fmla="*/ 1417698 w 2721101"/>
                <a:gd name="connsiteY16" fmla="*/ 6607 h 2753189"/>
                <a:gd name="connsiteX17" fmla="*/ 1490573 w 2721101"/>
                <a:gd name="connsiteY17" fmla="*/ 353835 h 2753189"/>
                <a:gd name="connsiteX18" fmla="*/ 1621648 w 2721101"/>
                <a:gd name="connsiteY18" fmla="*/ 557456 h 2753189"/>
                <a:gd name="connsiteX19" fmla="*/ 1828238 w 2721101"/>
                <a:gd name="connsiteY19" fmla="*/ 642037 h 2753189"/>
                <a:gd name="connsiteX20" fmla="*/ 2109350 w 2721101"/>
                <a:gd name="connsiteY20" fmla="*/ 191927 h 2753189"/>
                <a:gd name="connsiteX21" fmla="*/ 2112812 w 2721101"/>
                <a:gd name="connsiteY21" fmla="*/ 521348 h 2753189"/>
                <a:gd name="connsiteX22" fmla="*/ 2285107 w 2721101"/>
                <a:gd name="connsiteY22" fmla="*/ 1105996 h 2753189"/>
                <a:gd name="connsiteX23" fmla="*/ 2619391 w 2721101"/>
                <a:gd name="connsiteY23" fmla="*/ 1108510 h 2753189"/>
                <a:gd name="connsiteX24" fmla="*/ 2708176 w 2721101"/>
                <a:gd name="connsiteY24" fmla="*/ 805592 h 2753189"/>
                <a:gd name="connsiteX25" fmla="*/ 2415029 w 2721101"/>
                <a:gd name="connsiteY25" fmla="*/ 2268040 h 2753189"/>
                <a:gd name="connsiteX26" fmla="*/ 2055601 w 2721101"/>
                <a:gd name="connsiteY26" fmla="*/ 2665225 h 2753189"/>
                <a:gd name="connsiteX27" fmla="*/ 1451167 w 2721101"/>
                <a:gd name="connsiteY27" fmla="*/ 2672974 h 2753189"/>
                <a:gd name="connsiteX0" fmla="*/ 1381425 w 2843727"/>
                <a:gd name="connsiteY0" fmla="*/ 2672974 h 2753189"/>
                <a:gd name="connsiteX1" fmla="*/ 722747 w 2843727"/>
                <a:gd name="connsiteY1" fmla="*/ 2720788 h 2753189"/>
                <a:gd name="connsiteX2" fmla="*/ 464057 w 2843727"/>
                <a:gd name="connsiteY2" fmla="*/ 2489303 h 2753189"/>
                <a:gd name="connsiteX3" fmla="*/ 333392 w 2843727"/>
                <a:gd name="connsiteY3" fmla="*/ 2188278 h 2753189"/>
                <a:gd name="connsiteX4" fmla="*/ 357547 w 2843727"/>
                <a:gd name="connsiteY4" fmla="*/ 1935486 h 2753189"/>
                <a:gd name="connsiteX5" fmla="*/ 191024 w 2843727"/>
                <a:gd name="connsiteY5" fmla="*/ 1606559 h 2753189"/>
                <a:gd name="connsiteX6" fmla="*/ 461749 w 2843727"/>
                <a:gd name="connsiteY6" fmla="*/ 1673993 h 2753189"/>
                <a:gd name="connsiteX7" fmla="*/ 412781 w 2843727"/>
                <a:gd name="connsiteY7" fmla="*/ 1316873 h 2753189"/>
                <a:gd name="connsiteX8" fmla="*/ 1746 w 2843727"/>
                <a:gd name="connsiteY8" fmla="*/ 1129904 h 2753189"/>
                <a:gd name="connsiteX9" fmla="*/ 265547 w 2843727"/>
                <a:gd name="connsiteY9" fmla="*/ 402473 h 2753189"/>
                <a:gd name="connsiteX10" fmla="*/ 282364 w 2843727"/>
                <a:gd name="connsiteY10" fmla="*/ 904189 h 2753189"/>
                <a:gd name="connsiteX11" fmla="*/ 531985 w 2843727"/>
                <a:gd name="connsiteY11" fmla="*/ 52607 h 2753189"/>
                <a:gd name="connsiteX12" fmla="*/ 578811 w 2843727"/>
                <a:gd name="connsiteY12" fmla="*/ 379556 h 2753189"/>
                <a:gd name="connsiteX13" fmla="*/ 792489 w 2843727"/>
                <a:gd name="connsiteY13" fmla="*/ 603951 h 2753189"/>
                <a:gd name="connsiteX14" fmla="*/ 962312 w 2843727"/>
                <a:gd name="connsiteY14" fmla="*/ 346580 h 2753189"/>
                <a:gd name="connsiteX15" fmla="*/ 1290249 w 2843727"/>
                <a:gd name="connsiteY15" fmla="*/ 142465 h 2753189"/>
                <a:gd name="connsiteX16" fmla="*/ 1417698 w 2843727"/>
                <a:gd name="connsiteY16" fmla="*/ 6607 h 2753189"/>
                <a:gd name="connsiteX17" fmla="*/ 1490573 w 2843727"/>
                <a:gd name="connsiteY17" fmla="*/ 353835 h 2753189"/>
                <a:gd name="connsiteX18" fmla="*/ 1621648 w 2843727"/>
                <a:gd name="connsiteY18" fmla="*/ 557456 h 2753189"/>
                <a:gd name="connsiteX19" fmla="*/ 1828238 w 2843727"/>
                <a:gd name="connsiteY19" fmla="*/ 642037 h 2753189"/>
                <a:gd name="connsiteX20" fmla="*/ 2109350 w 2843727"/>
                <a:gd name="connsiteY20" fmla="*/ 191927 h 2753189"/>
                <a:gd name="connsiteX21" fmla="*/ 2112812 w 2843727"/>
                <a:gd name="connsiteY21" fmla="*/ 521348 h 2753189"/>
                <a:gd name="connsiteX22" fmla="*/ 2285107 w 2843727"/>
                <a:gd name="connsiteY22" fmla="*/ 1105996 h 2753189"/>
                <a:gd name="connsiteX23" fmla="*/ 2619391 w 2843727"/>
                <a:gd name="connsiteY23" fmla="*/ 1108510 h 2753189"/>
                <a:gd name="connsiteX24" fmla="*/ 2708176 w 2843727"/>
                <a:gd name="connsiteY24" fmla="*/ 805592 h 2753189"/>
                <a:gd name="connsiteX25" fmla="*/ 2833400 w 2843727"/>
                <a:gd name="connsiteY25" fmla="*/ 1507344 h 2753189"/>
                <a:gd name="connsiteX26" fmla="*/ 2415029 w 2843727"/>
                <a:gd name="connsiteY26" fmla="*/ 2268040 h 2753189"/>
                <a:gd name="connsiteX27" fmla="*/ 2055601 w 2843727"/>
                <a:gd name="connsiteY27" fmla="*/ 2665225 h 2753189"/>
                <a:gd name="connsiteX28" fmla="*/ 1451167 w 2843727"/>
                <a:gd name="connsiteY28" fmla="*/ 2672974 h 2753189"/>
                <a:gd name="connsiteX0" fmla="*/ 1381220 w 2843522"/>
                <a:gd name="connsiteY0" fmla="*/ 2672974 h 2753189"/>
                <a:gd name="connsiteX1" fmla="*/ 722542 w 2843522"/>
                <a:gd name="connsiteY1" fmla="*/ 2720788 h 2753189"/>
                <a:gd name="connsiteX2" fmla="*/ 463852 w 2843522"/>
                <a:gd name="connsiteY2" fmla="*/ 2489303 h 2753189"/>
                <a:gd name="connsiteX3" fmla="*/ 333187 w 2843522"/>
                <a:gd name="connsiteY3" fmla="*/ 2188278 h 2753189"/>
                <a:gd name="connsiteX4" fmla="*/ 357342 w 2843522"/>
                <a:gd name="connsiteY4" fmla="*/ 1935486 h 2753189"/>
                <a:gd name="connsiteX5" fmla="*/ 190819 w 2843522"/>
                <a:gd name="connsiteY5" fmla="*/ 1606559 h 2753189"/>
                <a:gd name="connsiteX6" fmla="*/ 461544 w 2843522"/>
                <a:gd name="connsiteY6" fmla="*/ 1673993 h 2753189"/>
                <a:gd name="connsiteX7" fmla="*/ 412576 w 2843522"/>
                <a:gd name="connsiteY7" fmla="*/ 1316873 h 2753189"/>
                <a:gd name="connsiteX8" fmla="*/ 1541 w 2843522"/>
                <a:gd name="connsiteY8" fmla="*/ 1129904 h 2753189"/>
                <a:gd name="connsiteX9" fmla="*/ 282159 w 2843522"/>
                <a:gd name="connsiteY9" fmla="*/ 904189 h 2753189"/>
                <a:gd name="connsiteX10" fmla="*/ 531780 w 2843522"/>
                <a:gd name="connsiteY10" fmla="*/ 52607 h 2753189"/>
                <a:gd name="connsiteX11" fmla="*/ 578606 w 2843522"/>
                <a:gd name="connsiteY11" fmla="*/ 379556 h 2753189"/>
                <a:gd name="connsiteX12" fmla="*/ 792284 w 2843522"/>
                <a:gd name="connsiteY12" fmla="*/ 603951 h 2753189"/>
                <a:gd name="connsiteX13" fmla="*/ 962107 w 2843522"/>
                <a:gd name="connsiteY13" fmla="*/ 346580 h 2753189"/>
                <a:gd name="connsiteX14" fmla="*/ 1290044 w 2843522"/>
                <a:gd name="connsiteY14" fmla="*/ 142465 h 2753189"/>
                <a:gd name="connsiteX15" fmla="*/ 1417493 w 2843522"/>
                <a:gd name="connsiteY15" fmla="*/ 6607 h 2753189"/>
                <a:gd name="connsiteX16" fmla="*/ 1490368 w 2843522"/>
                <a:gd name="connsiteY16" fmla="*/ 353835 h 2753189"/>
                <a:gd name="connsiteX17" fmla="*/ 1621443 w 2843522"/>
                <a:gd name="connsiteY17" fmla="*/ 557456 h 2753189"/>
                <a:gd name="connsiteX18" fmla="*/ 1828033 w 2843522"/>
                <a:gd name="connsiteY18" fmla="*/ 642037 h 2753189"/>
                <a:gd name="connsiteX19" fmla="*/ 2109145 w 2843522"/>
                <a:gd name="connsiteY19" fmla="*/ 191927 h 2753189"/>
                <a:gd name="connsiteX20" fmla="*/ 2112607 w 2843522"/>
                <a:gd name="connsiteY20" fmla="*/ 521348 h 2753189"/>
                <a:gd name="connsiteX21" fmla="*/ 2284902 w 2843522"/>
                <a:gd name="connsiteY21" fmla="*/ 1105996 h 2753189"/>
                <a:gd name="connsiteX22" fmla="*/ 2619186 w 2843522"/>
                <a:gd name="connsiteY22" fmla="*/ 1108510 h 2753189"/>
                <a:gd name="connsiteX23" fmla="*/ 2707971 w 2843522"/>
                <a:gd name="connsiteY23" fmla="*/ 805592 h 2753189"/>
                <a:gd name="connsiteX24" fmla="*/ 2833195 w 2843522"/>
                <a:gd name="connsiteY24" fmla="*/ 1507344 h 2753189"/>
                <a:gd name="connsiteX25" fmla="*/ 2414824 w 2843522"/>
                <a:gd name="connsiteY25" fmla="*/ 2268040 h 2753189"/>
                <a:gd name="connsiteX26" fmla="*/ 2055396 w 2843522"/>
                <a:gd name="connsiteY26" fmla="*/ 2665225 h 2753189"/>
                <a:gd name="connsiteX27" fmla="*/ 1450962 w 2843522"/>
                <a:gd name="connsiteY27" fmla="*/ 2672974 h 2753189"/>
                <a:gd name="connsiteX0" fmla="*/ 1382425 w 2844727"/>
                <a:gd name="connsiteY0" fmla="*/ 2672974 h 2753189"/>
                <a:gd name="connsiteX1" fmla="*/ 723747 w 2844727"/>
                <a:gd name="connsiteY1" fmla="*/ 2720788 h 2753189"/>
                <a:gd name="connsiteX2" fmla="*/ 465057 w 2844727"/>
                <a:gd name="connsiteY2" fmla="*/ 2489303 h 2753189"/>
                <a:gd name="connsiteX3" fmla="*/ 334392 w 2844727"/>
                <a:gd name="connsiteY3" fmla="*/ 2188278 h 2753189"/>
                <a:gd name="connsiteX4" fmla="*/ 358547 w 2844727"/>
                <a:gd name="connsiteY4" fmla="*/ 1935486 h 2753189"/>
                <a:gd name="connsiteX5" fmla="*/ 192024 w 2844727"/>
                <a:gd name="connsiteY5" fmla="*/ 1606559 h 2753189"/>
                <a:gd name="connsiteX6" fmla="*/ 462749 w 2844727"/>
                <a:gd name="connsiteY6" fmla="*/ 1673993 h 2753189"/>
                <a:gd name="connsiteX7" fmla="*/ 2746 w 2844727"/>
                <a:gd name="connsiteY7" fmla="*/ 1129904 h 2753189"/>
                <a:gd name="connsiteX8" fmla="*/ 283364 w 2844727"/>
                <a:gd name="connsiteY8" fmla="*/ 904189 h 2753189"/>
                <a:gd name="connsiteX9" fmla="*/ 532985 w 2844727"/>
                <a:gd name="connsiteY9" fmla="*/ 52607 h 2753189"/>
                <a:gd name="connsiteX10" fmla="*/ 579811 w 2844727"/>
                <a:gd name="connsiteY10" fmla="*/ 379556 h 2753189"/>
                <a:gd name="connsiteX11" fmla="*/ 793489 w 2844727"/>
                <a:gd name="connsiteY11" fmla="*/ 603951 h 2753189"/>
                <a:gd name="connsiteX12" fmla="*/ 963312 w 2844727"/>
                <a:gd name="connsiteY12" fmla="*/ 346580 h 2753189"/>
                <a:gd name="connsiteX13" fmla="*/ 1291249 w 2844727"/>
                <a:gd name="connsiteY13" fmla="*/ 142465 h 2753189"/>
                <a:gd name="connsiteX14" fmla="*/ 1418698 w 2844727"/>
                <a:gd name="connsiteY14" fmla="*/ 6607 h 2753189"/>
                <a:gd name="connsiteX15" fmla="*/ 1491573 w 2844727"/>
                <a:gd name="connsiteY15" fmla="*/ 353835 h 2753189"/>
                <a:gd name="connsiteX16" fmla="*/ 1622648 w 2844727"/>
                <a:gd name="connsiteY16" fmla="*/ 557456 h 2753189"/>
                <a:gd name="connsiteX17" fmla="*/ 1829238 w 2844727"/>
                <a:gd name="connsiteY17" fmla="*/ 642037 h 2753189"/>
                <a:gd name="connsiteX18" fmla="*/ 2110350 w 2844727"/>
                <a:gd name="connsiteY18" fmla="*/ 191927 h 2753189"/>
                <a:gd name="connsiteX19" fmla="*/ 2113812 w 2844727"/>
                <a:gd name="connsiteY19" fmla="*/ 521348 h 2753189"/>
                <a:gd name="connsiteX20" fmla="*/ 2286107 w 2844727"/>
                <a:gd name="connsiteY20" fmla="*/ 1105996 h 2753189"/>
                <a:gd name="connsiteX21" fmla="*/ 2620391 w 2844727"/>
                <a:gd name="connsiteY21" fmla="*/ 1108510 h 2753189"/>
                <a:gd name="connsiteX22" fmla="*/ 2709176 w 2844727"/>
                <a:gd name="connsiteY22" fmla="*/ 805592 h 2753189"/>
                <a:gd name="connsiteX23" fmla="*/ 2834400 w 2844727"/>
                <a:gd name="connsiteY23" fmla="*/ 1507344 h 2753189"/>
                <a:gd name="connsiteX24" fmla="*/ 2416029 w 2844727"/>
                <a:gd name="connsiteY24" fmla="*/ 2268040 h 2753189"/>
                <a:gd name="connsiteX25" fmla="*/ 2056601 w 2844727"/>
                <a:gd name="connsiteY25" fmla="*/ 2665225 h 2753189"/>
                <a:gd name="connsiteX26" fmla="*/ 1452167 w 2844727"/>
                <a:gd name="connsiteY26" fmla="*/ 2672974 h 2753189"/>
                <a:gd name="connsiteX0" fmla="*/ 1380791 w 2843093"/>
                <a:gd name="connsiteY0" fmla="*/ 2672974 h 2753189"/>
                <a:gd name="connsiteX1" fmla="*/ 722113 w 2843093"/>
                <a:gd name="connsiteY1" fmla="*/ 2720788 h 2753189"/>
                <a:gd name="connsiteX2" fmla="*/ 463423 w 2843093"/>
                <a:gd name="connsiteY2" fmla="*/ 2489303 h 2753189"/>
                <a:gd name="connsiteX3" fmla="*/ 332758 w 2843093"/>
                <a:gd name="connsiteY3" fmla="*/ 2188278 h 2753189"/>
                <a:gd name="connsiteX4" fmla="*/ 356913 w 2843093"/>
                <a:gd name="connsiteY4" fmla="*/ 1935486 h 2753189"/>
                <a:gd name="connsiteX5" fmla="*/ 190390 w 2843093"/>
                <a:gd name="connsiteY5" fmla="*/ 1606559 h 2753189"/>
                <a:gd name="connsiteX6" fmla="*/ 1112 w 2843093"/>
                <a:gd name="connsiteY6" fmla="*/ 1129904 h 2753189"/>
                <a:gd name="connsiteX7" fmla="*/ 281730 w 2843093"/>
                <a:gd name="connsiteY7" fmla="*/ 904189 h 2753189"/>
                <a:gd name="connsiteX8" fmla="*/ 531351 w 2843093"/>
                <a:gd name="connsiteY8" fmla="*/ 52607 h 2753189"/>
                <a:gd name="connsiteX9" fmla="*/ 578177 w 2843093"/>
                <a:gd name="connsiteY9" fmla="*/ 379556 h 2753189"/>
                <a:gd name="connsiteX10" fmla="*/ 791855 w 2843093"/>
                <a:gd name="connsiteY10" fmla="*/ 603951 h 2753189"/>
                <a:gd name="connsiteX11" fmla="*/ 961678 w 2843093"/>
                <a:gd name="connsiteY11" fmla="*/ 346580 h 2753189"/>
                <a:gd name="connsiteX12" fmla="*/ 1289615 w 2843093"/>
                <a:gd name="connsiteY12" fmla="*/ 142465 h 2753189"/>
                <a:gd name="connsiteX13" fmla="*/ 1417064 w 2843093"/>
                <a:gd name="connsiteY13" fmla="*/ 6607 h 2753189"/>
                <a:gd name="connsiteX14" fmla="*/ 1489939 w 2843093"/>
                <a:gd name="connsiteY14" fmla="*/ 353835 h 2753189"/>
                <a:gd name="connsiteX15" fmla="*/ 1621014 w 2843093"/>
                <a:gd name="connsiteY15" fmla="*/ 557456 h 2753189"/>
                <a:gd name="connsiteX16" fmla="*/ 1827604 w 2843093"/>
                <a:gd name="connsiteY16" fmla="*/ 642037 h 2753189"/>
                <a:gd name="connsiteX17" fmla="*/ 2108716 w 2843093"/>
                <a:gd name="connsiteY17" fmla="*/ 191927 h 2753189"/>
                <a:gd name="connsiteX18" fmla="*/ 2112178 w 2843093"/>
                <a:gd name="connsiteY18" fmla="*/ 521348 h 2753189"/>
                <a:gd name="connsiteX19" fmla="*/ 2284473 w 2843093"/>
                <a:gd name="connsiteY19" fmla="*/ 1105996 h 2753189"/>
                <a:gd name="connsiteX20" fmla="*/ 2618757 w 2843093"/>
                <a:gd name="connsiteY20" fmla="*/ 1108510 h 2753189"/>
                <a:gd name="connsiteX21" fmla="*/ 2707542 w 2843093"/>
                <a:gd name="connsiteY21" fmla="*/ 805592 h 2753189"/>
                <a:gd name="connsiteX22" fmla="*/ 2832766 w 2843093"/>
                <a:gd name="connsiteY22" fmla="*/ 1507344 h 2753189"/>
                <a:gd name="connsiteX23" fmla="*/ 2414395 w 2843093"/>
                <a:gd name="connsiteY23" fmla="*/ 2268040 h 2753189"/>
                <a:gd name="connsiteX24" fmla="*/ 2054967 w 2843093"/>
                <a:gd name="connsiteY24" fmla="*/ 2665225 h 2753189"/>
                <a:gd name="connsiteX25" fmla="*/ 1450533 w 2843093"/>
                <a:gd name="connsiteY25" fmla="*/ 2672974 h 275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843093" h="2753189">
                  <a:moveTo>
                    <a:pt x="1380791" y="2672974"/>
                  </a:moveTo>
                  <a:cubicBezTo>
                    <a:pt x="1145733" y="2792440"/>
                    <a:pt x="875008" y="2751400"/>
                    <a:pt x="722113" y="2720788"/>
                  </a:cubicBezTo>
                  <a:cubicBezTo>
                    <a:pt x="569218" y="2690176"/>
                    <a:pt x="528315" y="2578055"/>
                    <a:pt x="463423" y="2489303"/>
                  </a:cubicBezTo>
                  <a:cubicBezTo>
                    <a:pt x="398531" y="2400551"/>
                    <a:pt x="352131" y="2290309"/>
                    <a:pt x="332758" y="2188278"/>
                  </a:cubicBezTo>
                  <a:cubicBezTo>
                    <a:pt x="313385" y="2086248"/>
                    <a:pt x="380641" y="2032439"/>
                    <a:pt x="356913" y="1935486"/>
                  </a:cubicBezTo>
                  <a:cubicBezTo>
                    <a:pt x="333185" y="1838533"/>
                    <a:pt x="249690" y="1740823"/>
                    <a:pt x="190390" y="1606559"/>
                  </a:cubicBezTo>
                  <a:cubicBezTo>
                    <a:pt x="131090" y="1472295"/>
                    <a:pt x="-14111" y="1246965"/>
                    <a:pt x="1112" y="1129904"/>
                  </a:cubicBezTo>
                  <a:cubicBezTo>
                    <a:pt x="16335" y="1012843"/>
                    <a:pt x="193357" y="1083739"/>
                    <a:pt x="281730" y="904189"/>
                  </a:cubicBezTo>
                  <a:cubicBezTo>
                    <a:pt x="370103" y="724640"/>
                    <a:pt x="481943" y="140046"/>
                    <a:pt x="531351" y="52607"/>
                  </a:cubicBezTo>
                  <a:cubicBezTo>
                    <a:pt x="580759" y="-34832"/>
                    <a:pt x="534760" y="287665"/>
                    <a:pt x="578177" y="379556"/>
                  </a:cubicBezTo>
                  <a:cubicBezTo>
                    <a:pt x="621594" y="471447"/>
                    <a:pt x="727938" y="609447"/>
                    <a:pt x="791855" y="603951"/>
                  </a:cubicBezTo>
                  <a:cubicBezTo>
                    <a:pt x="855772" y="598455"/>
                    <a:pt x="878718" y="423494"/>
                    <a:pt x="961678" y="346580"/>
                  </a:cubicBezTo>
                  <a:cubicBezTo>
                    <a:pt x="1044638" y="269666"/>
                    <a:pt x="1213717" y="199127"/>
                    <a:pt x="1289615" y="142465"/>
                  </a:cubicBezTo>
                  <a:cubicBezTo>
                    <a:pt x="1365513" y="85803"/>
                    <a:pt x="1383677" y="-28621"/>
                    <a:pt x="1417064" y="6607"/>
                  </a:cubicBezTo>
                  <a:cubicBezTo>
                    <a:pt x="1450451" y="41835"/>
                    <a:pt x="1455947" y="262027"/>
                    <a:pt x="1489939" y="353835"/>
                  </a:cubicBezTo>
                  <a:cubicBezTo>
                    <a:pt x="1523931" y="445643"/>
                    <a:pt x="1564737" y="509422"/>
                    <a:pt x="1621014" y="557456"/>
                  </a:cubicBezTo>
                  <a:cubicBezTo>
                    <a:pt x="1677291" y="605490"/>
                    <a:pt x="1746320" y="702958"/>
                    <a:pt x="1827604" y="642037"/>
                  </a:cubicBezTo>
                  <a:cubicBezTo>
                    <a:pt x="1908888" y="581116"/>
                    <a:pt x="2061287" y="212042"/>
                    <a:pt x="2108716" y="191927"/>
                  </a:cubicBezTo>
                  <a:cubicBezTo>
                    <a:pt x="2156145" y="171812"/>
                    <a:pt x="2082885" y="369003"/>
                    <a:pt x="2112178" y="521348"/>
                  </a:cubicBezTo>
                  <a:cubicBezTo>
                    <a:pt x="2141471" y="673693"/>
                    <a:pt x="2200043" y="1008136"/>
                    <a:pt x="2284473" y="1105996"/>
                  </a:cubicBezTo>
                  <a:cubicBezTo>
                    <a:pt x="2368903" y="1203856"/>
                    <a:pt x="2530411" y="1147228"/>
                    <a:pt x="2618757" y="1108510"/>
                  </a:cubicBezTo>
                  <a:cubicBezTo>
                    <a:pt x="2707103" y="1069792"/>
                    <a:pt x="2671874" y="739120"/>
                    <a:pt x="2707542" y="805592"/>
                  </a:cubicBezTo>
                  <a:cubicBezTo>
                    <a:pt x="2743210" y="872064"/>
                    <a:pt x="2881624" y="1263603"/>
                    <a:pt x="2832766" y="1507344"/>
                  </a:cubicBezTo>
                  <a:cubicBezTo>
                    <a:pt x="2783908" y="1751085"/>
                    <a:pt x="2544028" y="2075060"/>
                    <a:pt x="2414395" y="2268040"/>
                  </a:cubicBezTo>
                  <a:cubicBezTo>
                    <a:pt x="2284762" y="2461020"/>
                    <a:pt x="2251279" y="2599357"/>
                    <a:pt x="2054967" y="2665225"/>
                  </a:cubicBezTo>
                  <a:cubicBezTo>
                    <a:pt x="1858655" y="2731093"/>
                    <a:pt x="1654594" y="2702033"/>
                    <a:pt x="1450533" y="2672974"/>
                  </a:cubicBezTo>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9" name="Flowchart: Delay 8">
              <a:extLst>
                <a:ext uri="{FF2B5EF4-FFF2-40B4-BE49-F238E27FC236}">
                  <a16:creationId xmlns:a16="http://schemas.microsoft.com/office/drawing/2014/main" id="{068A1F25-73CB-4886-A77B-029FB4A4E85B}"/>
                </a:ext>
              </a:extLst>
            </p:cNvPr>
            <p:cNvSpPr/>
            <p:nvPr/>
          </p:nvSpPr>
          <p:spPr>
            <a:xfrm rot="16200000" flipV="1">
              <a:off x="3976442" y="3724391"/>
              <a:ext cx="457200" cy="3657600"/>
            </a:xfrm>
            <a:prstGeom prst="flowChartDelay">
              <a:avLst/>
            </a:prstGeom>
            <a:solidFill>
              <a:srgbClr val="697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nvGrpSpPr>
            <p:cNvPr id="10" name="Group 9">
              <a:extLst>
                <a:ext uri="{FF2B5EF4-FFF2-40B4-BE49-F238E27FC236}">
                  <a16:creationId xmlns:a16="http://schemas.microsoft.com/office/drawing/2014/main" id="{57ABFD41-7176-4B68-8CE8-EE528CD00BB0}"/>
                </a:ext>
              </a:extLst>
            </p:cNvPr>
            <p:cNvGrpSpPr/>
            <p:nvPr/>
          </p:nvGrpSpPr>
          <p:grpSpPr>
            <a:xfrm>
              <a:off x="2785321" y="2284594"/>
              <a:ext cx="3076425" cy="3236032"/>
              <a:chOff x="2785321" y="2284594"/>
              <a:chExt cx="3076425" cy="3236032"/>
            </a:xfrm>
          </p:grpSpPr>
          <p:sp>
            <p:nvSpPr>
              <p:cNvPr id="11" name="Freeform 223">
                <a:extLst>
                  <a:ext uri="{FF2B5EF4-FFF2-40B4-BE49-F238E27FC236}">
                    <a16:creationId xmlns:a16="http://schemas.microsoft.com/office/drawing/2014/main" id="{538F637C-4ABE-401F-A522-5280704F544F}"/>
                  </a:ext>
                </a:extLst>
              </p:cNvPr>
              <p:cNvSpPr/>
              <p:nvPr/>
            </p:nvSpPr>
            <p:spPr>
              <a:xfrm>
                <a:off x="2785321" y="2284594"/>
                <a:ext cx="2836257" cy="3010110"/>
              </a:xfrm>
              <a:custGeom>
                <a:avLst/>
                <a:gdLst>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089255 w 2836257"/>
                  <a:gd name="connsiteY14" fmla="*/ 334619 h 3010110"/>
                  <a:gd name="connsiteX15" fmla="*/ 1135750 w 2836257"/>
                  <a:gd name="connsiteY15" fmla="*/ 582592 h 3010110"/>
                  <a:gd name="connsiteX16" fmla="*/ 1313980 w 2836257"/>
                  <a:gd name="connsiteY16" fmla="*/ 652334 h 3010110"/>
                  <a:gd name="connsiteX17" fmla="*/ 1608448 w 2836257"/>
                  <a:gd name="connsiteY17" fmla="*/ 412110 h 3010110"/>
                  <a:gd name="connsiteX18" fmla="*/ 1848672 w 2836257"/>
                  <a:gd name="connsiteY18" fmla="*/ 78897 h 3010110"/>
                  <a:gd name="connsiteX19" fmla="*/ 1678190 w 2836257"/>
                  <a:gd name="connsiteY19" fmla="*/ 691080 h 3010110"/>
                  <a:gd name="connsiteX20" fmla="*/ 2050150 w 2836257"/>
                  <a:gd name="connsiteY20" fmla="*/ 931304 h 3010110"/>
                  <a:gd name="connsiteX21" fmla="*/ 2282624 w 2836257"/>
                  <a:gd name="connsiteY21" fmla="*/ 636836 h 3010110"/>
                  <a:gd name="connsiteX22" fmla="*/ 2383363 w 2836257"/>
                  <a:gd name="connsiteY22" fmla="*/ 946802 h 3010110"/>
                  <a:gd name="connsiteX23" fmla="*/ 2584841 w 2836257"/>
                  <a:gd name="connsiteY23" fmla="*/ 1171527 h 3010110"/>
                  <a:gd name="connsiteX24" fmla="*/ 2832814 w 2836257"/>
                  <a:gd name="connsiteY24" fmla="*/ 1814707 h 3010110"/>
                  <a:gd name="connsiteX25" fmla="*/ 2685580 w 2836257"/>
                  <a:gd name="connsiteY25" fmla="*/ 2411392 h 3010110"/>
                  <a:gd name="connsiteX26" fmla="*/ 2112143 w 2836257"/>
                  <a:gd name="connsiteY26" fmla="*/ 2798849 h 3010110"/>
                  <a:gd name="connsiteX27" fmla="*/ 1507709 w 2836257"/>
                  <a:gd name="connsiteY27"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135750 w 2836257"/>
                  <a:gd name="connsiteY15" fmla="*/ 582592 h 3010110"/>
                  <a:gd name="connsiteX16" fmla="*/ 1313980 w 2836257"/>
                  <a:gd name="connsiteY16" fmla="*/ 652334 h 3010110"/>
                  <a:gd name="connsiteX17" fmla="*/ 1608448 w 2836257"/>
                  <a:gd name="connsiteY17" fmla="*/ 412110 h 3010110"/>
                  <a:gd name="connsiteX18" fmla="*/ 1848672 w 2836257"/>
                  <a:gd name="connsiteY18" fmla="*/ 78897 h 3010110"/>
                  <a:gd name="connsiteX19" fmla="*/ 1678190 w 2836257"/>
                  <a:gd name="connsiteY19" fmla="*/ 691080 h 3010110"/>
                  <a:gd name="connsiteX20" fmla="*/ 2050150 w 2836257"/>
                  <a:gd name="connsiteY20" fmla="*/ 931304 h 3010110"/>
                  <a:gd name="connsiteX21" fmla="*/ 2282624 w 2836257"/>
                  <a:gd name="connsiteY21" fmla="*/ 636836 h 3010110"/>
                  <a:gd name="connsiteX22" fmla="*/ 2383363 w 2836257"/>
                  <a:gd name="connsiteY22" fmla="*/ 946802 h 3010110"/>
                  <a:gd name="connsiteX23" fmla="*/ 2584841 w 2836257"/>
                  <a:gd name="connsiteY23" fmla="*/ 1171527 h 3010110"/>
                  <a:gd name="connsiteX24" fmla="*/ 2832814 w 2836257"/>
                  <a:gd name="connsiteY24" fmla="*/ 1814707 h 3010110"/>
                  <a:gd name="connsiteX25" fmla="*/ 2685580 w 2836257"/>
                  <a:gd name="connsiteY25" fmla="*/ 2411392 h 3010110"/>
                  <a:gd name="connsiteX26" fmla="*/ 2112143 w 2836257"/>
                  <a:gd name="connsiteY26" fmla="*/ 2798849 h 3010110"/>
                  <a:gd name="connsiteX27" fmla="*/ 1507709 w 2836257"/>
                  <a:gd name="connsiteY27"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375974 w 2836257"/>
                  <a:gd name="connsiteY15" fmla="*/ 373365 h 3010110"/>
                  <a:gd name="connsiteX16" fmla="*/ 1313980 w 2836257"/>
                  <a:gd name="connsiteY16" fmla="*/ 652334 h 3010110"/>
                  <a:gd name="connsiteX17" fmla="*/ 1608448 w 2836257"/>
                  <a:gd name="connsiteY17" fmla="*/ 412110 h 3010110"/>
                  <a:gd name="connsiteX18" fmla="*/ 1848672 w 2836257"/>
                  <a:gd name="connsiteY18" fmla="*/ 78897 h 3010110"/>
                  <a:gd name="connsiteX19" fmla="*/ 1678190 w 2836257"/>
                  <a:gd name="connsiteY19" fmla="*/ 691080 h 3010110"/>
                  <a:gd name="connsiteX20" fmla="*/ 2050150 w 2836257"/>
                  <a:gd name="connsiteY20" fmla="*/ 931304 h 3010110"/>
                  <a:gd name="connsiteX21" fmla="*/ 2282624 w 2836257"/>
                  <a:gd name="connsiteY21" fmla="*/ 636836 h 3010110"/>
                  <a:gd name="connsiteX22" fmla="*/ 2383363 w 2836257"/>
                  <a:gd name="connsiteY22" fmla="*/ 946802 h 3010110"/>
                  <a:gd name="connsiteX23" fmla="*/ 2584841 w 2836257"/>
                  <a:gd name="connsiteY23" fmla="*/ 1171527 h 3010110"/>
                  <a:gd name="connsiteX24" fmla="*/ 2832814 w 2836257"/>
                  <a:gd name="connsiteY24" fmla="*/ 1814707 h 3010110"/>
                  <a:gd name="connsiteX25" fmla="*/ 2685580 w 2836257"/>
                  <a:gd name="connsiteY25" fmla="*/ 2411392 h 3010110"/>
                  <a:gd name="connsiteX26" fmla="*/ 2112143 w 2836257"/>
                  <a:gd name="connsiteY26" fmla="*/ 2798849 h 3010110"/>
                  <a:gd name="connsiteX27" fmla="*/ 1507709 w 2836257"/>
                  <a:gd name="connsiteY27"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375974 w 2836257"/>
                  <a:gd name="connsiteY15" fmla="*/ 373365 h 3010110"/>
                  <a:gd name="connsiteX16" fmla="*/ 1608448 w 2836257"/>
                  <a:gd name="connsiteY16" fmla="*/ 412110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375974 w 2836257"/>
                  <a:gd name="connsiteY15" fmla="*/ 373365 h 3010110"/>
                  <a:gd name="connsiteX16" fmla="*/ 1600699 w 2836257"/>
                  <a:gd name="connsiteY16" fmla="*/ 295873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36257" h="3010110">
                    <a:moveTo>
                      <a:pt x="1437967" y="2806598"/>
                    </a:moveTo>
                    <a:cubicBezTo>
                      <a:pt x="1202909" y="2926064"/>
                      <a:pt x="967852" y="3045530"/>
                      <a:pt x="779289" y="3000327"/>
                    </a:cubicBezTo>
                    <a:cubicBezTo>
                      <a:pt x="590726" y="2955124"/>
                      <a:pt x="404746" y="2714900"/>
                      <a:pt x="306590" y="2535378"/>
                    </a:cubicBezTo>
                    <a:cubicBezTo>
                      <a:pt x="208434" y="2355856"/>
                      <a:pt x="240722" y="2096259"/>
                      <a:pt x="190353" y="1923195"/>
                    </a:cubicBezTo>
                    <a:cubicBezTo>
                      <a:pt x="139984" y="1750131"/>
                      <a:pt x="-29206" y="1542195"/>
                      <a:pt x="4374" y="1496992"/>
                    </a:cubicBezTo>
                    <a:cubicBezTo>
                      <a:pt x="37954" y="1451789"/>
                      <a:pt x="314340" y="1659724"/>
                      <a:pt x="391831" y="1651975"/>
                    </a:cubicBezTo>
                    <a:cubicBezTo>
                      <a:pt x="469322" y="1644226"/>
                      <a:pt x="511943" y="1552527"/>
                      <a:pt x="469323" y="1450497"/>
                    </a:cubicBezTo>
                    <a:cubicBezTo>
                      <a:pt x="426703" y="1348467"/>
                      <a:pt x="160648" y="1192192"/>
                      <a:pt x="136109" y="1039792"/>
                    </a:cubicBezTo>
                    <a:cubicBezTo>
                      <a:pt x="111570" y="887392"/>
                      <a:pt x="271719" y="671707"/>
                      <a:pt x="322089" y="536097"/>
                    </a:cubicBezTo>
                    <a:cubicBezTo>
                      <a:pt x="372459" y="400487"/>
                      <a:pt x="411204" y="217090"/>
                      <a:pt x="438326" y="226131"/>
                    </a:cubicBezTo>
                    <a:cubicBezTo>
                      <a:pt x="465448" y="235172"/>
                      <a:pt x="424119" y="627795"/>
                      <a:pt x="484821" y="590341"/>
                    </a:cubicBezTo>
                    <a:cubicBezTo>
                      <a:pt x="545523" y="552887"/>
                      <a:pt x="754750" y="27235"/>
                      <a:pt x="802536" y="1405"/>
                    </a:cubicBezTo>
                    <a:cubicBezTo>
                      <a:pt x="850322" y="-24425"/>
                      <a:pt x="763791" y="312663"/>
                      <a:pt x="771540" y="435358"/>
                    </a:cubicBezTo>
                    <a:cubicBezTo>
                      <a:pt x="779289" y="558053"/>
                      <a:pt x="781872" y="741450"/>
                      <a:pt x="849031" y="737575"/>
                    </a:cubicBezTo>
                    <a:cubicBezTo>
                      <a:pt x="916190" y="733700"/>
                      <a:pt x="1086672" y="472812"/>
                      <a:pt x="1174496" y="412110"/>
                    </a:cubicBezTo>
                    <a:cubicBezTo>
                      <a:pt x="1262320" y="351408"/>
                      <a:pt x="1304940" y="392738"/>
                      <a:pt x="1375974" y="373365"/>
                    </a:cubicBezTo>
                    <a:cubicBezTo>
                      <a:pt x="1447008" y="353992"/>
                      <a:pt x="1521916" y="344951"/>
                      <a:pt x="1600699" y="295873"/>
                    </a:cubicBezTo>
                    <a:cubicBezTo>
                      <a:pt x="1679482" y="246795"/>
                      <a:pt x="1835757" y="13029"/>
                      <a:pt x="1848672" y="78897"/>
                    </a:cubicBezTo>
                    <a:cubicBezTo>
                      <a:pt x="1861587" y="144765"/>
                      <a:pt x="1644610" y="549012"/>
                      <a:pt x="1678190" y="691080"/>
                    </a:cubicBezTo>
                    <a:cubicBezTo>
                      <a:pt x="1711770" y="833148"/>
                      <a:pt x="1949411" y="940345"/>
                      <a:pt x="2050150" y="931304"/>
                    </a:cubicBezTo>
                    <a:cubicBezTo>
                      <a:pt x="2150889" y="922263"/>
                      <a:pt x="2227089" y="634253"/>
                      <a:pt x="2282624" y="636836"/>
                    </a:cubicBezTo>
                    <a:cubicBezTo>
                      <a:pt x="2338159" y="639419"/>
                      <a:pt x="2332994" y="857687"/>
                      <a:pt x="2383363" y="946802"/>
                    </a:cubicBezTo>
                    <a:cubicBezTo>
                      <a:pt x="2433732" y="1035917"/>
                      <a:pt x="2509933" y="1026876"/>
                      <a:pt x="2584841" y="1171527"/>
                    </a:cubicBezTo>
                    <a:cubicBezTo>
                      <a:pt x="2659749" y="1316178"/>
                      <a:pt x="2816024" y="1608063"/>
                      <a:pt x="2832814" y="1814707"/>
                    </a:cubicBezTo>
                    <a:cubicBezTo>
                      <a:pt x="2849604" y="2021351"/>
                      <a:pt x="2805692" y="2247368"/>
                      <a:pt x="2685580" y="2411392"/>
                    </a:cubicBezTo>
                    <a:cubicBezTo>
                      <a:pt x="2565468" y="2575416"/>
                      <a:pt x="2308455" y="2732981"/>
                      <a:pt x="2112143" y="2798849"/>
                    </a:cubicBezTo>
                    <a:cubicBezTo>
                      <a:pt x="1915831" y="2864717"/>
                      <a:pt x="1711770" y="2835657"/>
                      <a:pt x="1507709" y="2806598"/>
                    </a:cubicBezTo>
                  </a:path>
                </a:pathLst>
              </a:custGeom>
              <a:solidFill>
                <a:srgbClr val="F29F16">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2" name="Freeform 224">
                <a:extLst>
                  <a:ext uri="{FF2B5EF4-FFF2-40B4-BE49-F238E27FC236}">
                    <a16:creationId xmlns:a16="http://schemas.microsoft.com/office/drawing/2014/main" id="{CB267AC8-EE18-4D2E-8CE6-B67681DABE03}"/>
                  </a:ext>
                </a:extLst>
              </p:cNvPr>
              <p:cNvSpPr/>
              <p:nvPr/>
            </p:nvSpPr>
            <p:spPr>
              <a:xfrm>
                <a:off x="3004821" y="3048885"/>
                <a:ext cx="2432041" cy="2471741"/>
              </a:xfrm>
              <a:custGeom>
                <a:avLst/>
                <a:gdLst>
                  <a:gd name="connsiteX0" fmla="*/ 1028009 w 2607010"/>
                  <a:gd name="connsiteY0" fmla="*/ 2698526 h 2812476"/>
                  <a:gd name="connsiteX1" fmla="*/ 1351741 w 2607010"/>
                  <a:gd name="connsiteY1" fmla="*/ 2812116 h 2812476"/>
                  <a:gd name="connsiteX2" fmla="*/ 1715229 w 2607010"/>
                  <a:gd name="connsiteY2" fmla="*/ 2726923 h 2812476"/>
                  <a:gd name="connsiteX3" fmla="*/ 1584600 w 2607010"/>
                  <a:gd name="connsiteY3" fmla="*/ 2528141 h 2812476"/>
                  <a:gd name="connsiteX4" fmla="*/ 1544844 w 2607010"/>
                  <a:gd name="connsiteY4" fmla="*/ 2278243 h 2812476"/>
                  <a:gd name="connsiteX5" fmla="*/ 1908332 w 2607010"/>
                  <a:gd name="connsiteY5" fmla="*/ 1801164 h 2812476"/>
                  <a:gd name="connsiteX6" fmla="*/ 2606911 w 2607010"/>
                  <a:gd name="connsiteY6" fmla="*/ 1358163 h 2812476"/>
                  <a:gd name="connsiteX7" fmla="*/ 1959448 w 2607010"/>
                  <a:gd name="connsiteY7" fmla="*/ 1693254 h 2812476"/>
                  <a:gd name="connsiteX8" fmla="*/ 1925371 w 2607010"/>
                  <a:gd name="connsiteY8" fmla="*/ 1449035 h 2812476"/>
                  <a:gd name="connsiteX9" fmla="*/ 2334295 w 2607010"/>
                  <a:gd name="connsiteY9" fmla="*/ 1062829 h 2812476"/>
                  <a:gd name="connsiteX10" fmla="*/ 1896973 w 2607010"/>
                  <a:gd name="connsiteY10" fmla="*/ 1375202 h 2812476"/>
                  <a:gd name="connsiteX11" fmla="*/ 1703870 w 2607010"/>
                  <a:gd name="connsiteY11" fmla="*/ 1079867 h 2812476"/>
                  <a:gd name="connsiteX12" fmla="*/ 1811781 w 2607010"/>
                  <a:gd name="connsiteY12" fmla="*/ 1466074 h 2812476"/>
                  <a:gd name="connsiteX13" fmla="*/ 1772024 w 2607010"/>
                  <a:gd name="connsiteY13" fmla="*/ 1750049 h 2812476"/>
                  <a:gd name="connsiteX14" fmla="*/ 1448292 w 2607010"/>
                  <a:gd name="connsiteY14" fmla="*/ 1392240 h 2812476"/>
                  <a:gd name="connsiteX15" fmla="*/ 1556203 w 2607010"/>
                  <a:gd name="connsiteY15" fmla="*/ 852687 h 2812476"/>
                  <a:gd name="connsiteX16" fmla="*/ 1982166 w 2607010"/>
                  <a:gd name="connsiteY16" fmla="*/ 489199 h 2812476"/>
                  <a:gd name="connsiteX17" fmla="*/ 1550523 w 2607010"/>
                  <a:gd name="connsiteY17" fmla="*/ 733418 h 2812476"/>
                  <a:gd name="connsiteX18" fmla="*/ 1590280 w 2607010"/>
                  <a:gd name="connsiteY18" fmla="*/ 318814 h 2812476"/>
                  <a:gd name="connsiteX19" fmla="*/ 1431254 w 2607010"/>
                  <a:gd name="connsiteY19" fmla="*/ 852687 h 2812476"/>
                  <a:gd name="connsiteX20" fmla="*/ 1346061 w 2607010"/>
                  <a:gd name="connsiteY20" fmla="*/ 1238894 h 2812476"/>
                  <a:gd name="connsiteX21" fmla="*/ 1010971 w 2607010"/>
                  <a:gd name="connsiteY21" fmla="*/ 409686 h 2812476"/>
                  <a:gd name="connsiteX22" fmla="*/ 1289266 w 2607010"/>
                  <a:gd name="connsiteY22" fmla="*/ 1295689 h 2812476"/>
                  <a:gd name="connsiteX23" fmla="*/ 1488049 w 2607010"/>
                  <a:gd name="connsiteY23" fmla="*/ 1801164 h 2812476"/>
                  <a:gd name="connsiteX24" fmla="*/ 1414215 w 2607010"/>
                  <a:gd name="connsiteY24" fmla="*/ 2153294 h 2812476"/>
                  <a:gd name="connsiteX25" fmla="*/ 1124561 w 2607010"/>
                  <a:gd name="connsiteY25" fmla="*/ 1704613 h 2812476"/>
                  <a:gd name="connsiteX26" fmla="*/ 886022 w 2607010"/>
                  <a:gd name="connsiteY26" fmla="*/ 1204816 h 2812476"/>
                  <a:gd name="connsiteX27" fmla="*/ 937137 w 2607010"/>
                  <a:gd name="connsiteY27" fmla="*/ 762 h 2812476"/>
                  <a:gd name="connsiteX28" fmla="*/ 789470 w 2607010"/>
                  <a:gd name="connsiteY28" fmla="*/ 1017393 h 2812476"/>
                  <a:gd name="connsiteX29" fmla="*/ 329430 w 2607010"/>
                  <a:gd name="connsiteY29" fmla="*/ 659584 h 2812476"/>
                  <a:gd name="connsiteX30" fmla="*/ 630444 w 2607010"/>
                  <a:gd name="connsiteY30" fmla="*/ 279057 h 2812476"/>
                  <a:gd name="connsiteX31" fmla="*/ 266956 w 2607010"/>
                  <a:gd name="connsiteY31" fmla="*/ 602789 h 2812476"/>
                  <a:gd name="connsiteX32" fmla="*/ 19 w 2607010"/>
                  <a:gd name="connsiteY32" fmla="*/ 85954 h 2812476"/>
                  <a:gd name="connsiteX33" fmla="*/ 255597 w 2607010"/>
                  <a:gd name="connsiteY33" fmla="*/ 716379 h 2812476"/>
                  <a:gd name="connsiteX34" fmla="*/ 715636 w 2607010"/>
                  <a:gd name="connsiteY34" fmla="*/ 1148021 h 2812476"/>
                  <a:gd name="connsiteX35" fmla="*/ 971214 w 2607010"/>
                  <a:gd name="connsiteY35" fmla="*/ 1744369 h 2812476"/>
                  <a:gd name="connsiteX36" fmla="*/ 1158638 w 2607010"/>
                  <a:gd name="connsiteY36" fmla="*/ 2164653 h 2812476"/>
                  <a:gd name="connsiteX37" fmla="*/ 823547 w 2607010"/>
                  <a:gd name="connsiteY37" fmla="*/ 1977229 h 2812476"/>
                  <a:gd name="connsiteX38" fmla="*/ 420302 w 2607010"/>
                  <a:gd name="connsiteY38" fmla="*/ 1579664 h 2812476"/>
                  <a:gd name="connsiteX39" fmla="*/ 397584 w 2607010"/>
                  <a:gd name="connsiteY39" fmla="*/ 1221855 h 2812476"/>
                  <a:gd name="connsiteX40" fmla="*/ 323751 w 2607010"/>
                  <a:gd name="connsiteY40" fmla="*/ 1608061 h 2812476"/>
                  <a:gd name="connsiteX41" fmla="*/ 22737 w 2607010"/>
                  <a:gd name="connsiteY41" fmla="*/ 1352484 h 2812476"/>
                  <a:gd name="connsiteX42" fmla="*/ 414623 w 2607010"/>
                  <a:gd name="connsiteY42" fmla="*/ 1733010 h 2812476"/>
                  <a:gd name="connsiteX43" fmla="*/ 800829 w 2607010"/>
                  <a:gd name="connsiteY43" fmla="*/ 2090819 h 2812476"/>
                  <a:gd name="connsiteX44" fmla="*/ 210161 w 2607010"/>
                  <a:gd name="connsiteY44" fmla="*/ 2170332 h 2812476"/>
                  <a:gd name="connsiteX45" fmla="*/ 874663 w 2607010"/>
                  <a:gd name="connsiteY45" fmla="*/ 2141935 h 2812476"/>
                  <a:gd name="connsiteX46" fmla="*/ 1113202 w 2607010"/>
                  <a:gd name="connsiteY46" fmla="*/ 2391833 h 2812476"/>
                  <a:gd name="connsiteX47" fmla="*/ 1079125 w 2607010"/>
                  <a:gd name="connsiteY47" fmla="*/ 2658769 h 2812476"/>
                  <a:gd name="connsiteX48" fmla="*/ 1028009 w 2607010"/>
                  <a:gd name="connsiteY48" fmla="*/ 2698526 h 2812476"/>
                  <a:gd name="connsiteX0" fmla="*/ 1028009 w 2607010"/>
                  <a:gd name="connsiteY0" fmla="*/ 2698526 h 2812476"/>
                  <a:gd name="connsiteX1" fmla="*/ 1351741 w 2607010"/>
                  <a:gd name="connsiteY1" fmla="*/ 2812116 h 2812476"/>
                  <a:gd name="connsiteX2" fmla="*/ 1715229 w 2607010"/>
                  <a:gd name="connsiteY2" fmla="*/ 2726923 h 2812476"/>
                  <a:gd name="connsiteX3" fmla="*/ 1584600 w 2607010"/>
                  <a:gd name="connsiteY3" fmla="*/ 2528141 h 2812476"/>
                  <a:gd name="connsiteX4" fmla="*/ 1544844 w 2607010"/>
                  <a:gd name="connsiteY4" fmla="*/ 2278243 h 2812476"/>
                  <a:gd name="connsiteX5" fmla="*/ 1908332 w 2607010"/>
                  <a:gd name="connsiteY5" fmla="*/ 1801164 h 2812476"/>
                  <a:gd name="connsiteX6" fmla="*/ 2606911 w 2607010"/>
                  <a:gd name="connsiteY6" fmla="*/ 1358163 h 2812476"/>
                  <a:gd name="connsiteX7" fmla="*/ 1959448 w 2607010"/>
                  <a:gd name="connsiteY7" fmla="*/ 1693254 h 2812476"/>
                  <a:gd name="connsiteX8" fmla="*/ 1925371 w 2607010"/>
                  <a:gd name="connsiteY8" fmla="*/ 1449035 h 2812476"/>
                  <a:gd name="connsiteX9" fmla="*/ 2328819 w 2607010"/>
                  <a:gd name="connsiteY9" fmla="*/ 1046402 h 2812476"/>
                  <a:gd name="connsiteX10" fmla="*/ 1896973 w 2607010"/>
                  <a:gd name="connsiteY10" fmla="*/ 1375202 h 2812476"/>
                  <a:gd name="connsiteX11" fmla="*/ 1703870 w 2607010"/>
                  <a:gd name="connsiteY11" fmla="*/ 1079867 h 2812476"/>
                  <a:gd name="connsiteX12" fmla="*/ 1811781 w 2607010"/>
                  <a:gd name="connsiteY12" fmla="*/ 1466074 h 2812476"/>
                  <a:gd name="connsiteX13" fmla="*/ 1772024 w 2607010"/>
                  <a:gd name="connsiteY13" fmla="*/ 1750049 h 2812476"/>
                  <a:gd name="connsiteX14" fmla="*/ 1448292 w 2607010"/>
                  <a:gd name="connsiteY14" fmla="*/ 1392240 h 2812476"/>
                  <a:gd name="connsiteX15" fmla="*/ 1556203 w 2607010"/>
                  <a:gd name="connsiteY15" fmla="*/ 852687 h 2812476"/>
                  <a:gd name="connsiteX16" fmla="*/ 1982166 w 2607010"/>
                  <a:gd name="connsiteY16" fmla="*/ 489199 h 2812476"/>
                  <a:gd name="connsiteX17" fmla="*/ 1550523 w 2607010"/>
                  <a:gd name="connsiteY17" fmla="*/ 733418 h 2812476"/>
                  <a:gd name="connsiteX18" fmla="*/ 1590280 w 2607010"/>
                  <a:gd name="connsiteY18" fmla="*/ 318814 h 2812476"/>
                  <a:gd name="connsiteX19" fmla="*/ 1431254 w 2607010"/>
                  <a:gd name="connsiteY19" fmla="*/ 852687 h 2812476"/>
                  <a:gd name="connsiteX20" fmla="*/ 1346061 w 2607010"/>
                  <a:gd name="connsiteY20" fmla="*/ 1238894 h 2812476"/>
                  <a:gd name="connsiteX21" fmla="*/ 1010971 w 2607010"/>
                  <a:gd name="connsiteY21" fmla="*/ 409686 h 2812476"/>
                  <a:gd name="connsiteX22" fmla="*/ 1289266 w 2607010"/>
                  <a:gd name="connsiteY22" fmla="*/ 1295689 h 2812476"/>
                  <a:gd name="connsiteX23" fmla="*/ 1488049 w 2607010"/>
                  <a:gd name="connsiteY23" fmla="*/ 1801164 h 2812476"/>
                  <a:gd name="connsiteX24" fmla="*/ 1414215 w 2607010"/>
                  <a:gd name="connsiteY24" fmla="*/ 2153294 h 2812476"/>
                  <a:gd name="connsiteX25" fmla="*/ 1124561 w 2607010"/>
                  <a:gd name="connsiteY25" fmla="*/ 1704613 h 2812476"/>
                  <a:gd name="connsiteX26" fmla="*/ 886022 w 2607010"/>
                  <a:gd name="connsiteY26" fmla="*/ 1204816 h 2812476"/>
                  <a:gd name="connsiteX27" fmla="*/ 937137 w 2607010"/>
                  <a:gd name="connsiteY27" fmla="*/ 762 h 2812476"/>
                  <a:gd name="connsiteX28" fmla="*/ 789470 w 2607010"/>
                  <a:gd name="connsiteY28" fmla="*/ 1017393 h 2812476"/>
                  <a:gd name="connsiteX29" fmla="*/ 329430 w 2607010"/>
                  <a:gd name="connsiteY29" fmla="*/ 659584 h 2812476"/>
                  <a:gd name="connsiteX30" fmla="*/ 630444 w 2607010"/>
                  <a:gd name="connsiteY30" fmla="*/ 279057 h 2812476"/>
                  <a:gd name="connsiteX31" fmla="*/ 266956 w 2607010"/>
                  <a:gd name="connsiteY31" fmla="*/ 602789 h 2812476"/>
                  <a:gd name="connsiteX32" fmla="*/ 19 w 2607010"/>
                  <a:gd name="connsiteY32" fmla="*/ 85954 h 2812476"/>
                  <a:gd name="connsiteX33" fmla="*/ 255597 w 2607010"/>
                  <a:gd name="connsiteY33" fmla="*/ 716379 h 2812476"/>
                  <a:gd name="connsiteX34" fmla="*/ 715636 w 2607010"/>
                  <a:gd name="connsiteY34" fmla="*/ 1148021 h 2812476"/>
                  <a:gd name="connsiteX35" fmla="*/ 971214 w 2607010"/>
                  <a:gd name="connsiteY35" fmla="*/ 1744369 h 2812476"/>
                  <a:gd name="connsiteX36" fmla="*/ 1158638 w 2607010"/>
                  <a:gd name="connsiteY36" fmla="*/ 2164653 h 2812476"/>
                  <a:gd name="connsiteX37" fmla="*/ 823547 w 2607010"/>
                  <a:gd name="connsiteY37" fmla="*/ 1977229 h 2812476"/>
                  <a:gd name="connsiteX38" fmla="*/ 420302 w 2607010"/>
                  <a:gd name="connsiteY38" fmla="*/ 1579664 h 2812476"/>
                  <a:gd name="connsiteX39" fmla="*/ 397584 w 2607010"/>
                  <a:gd name="connsiteY39" fmla="*/ 1221855 h 2812476"/>
                  <a:gd name="connsiteX40" fmla="*/ 323751 w 2607010"/>
                  <a:gd name="connsiteY40" fmla="*/ 1608061 h 2812476"/>
                  <a:gd name="connsiteX41" fmla="*/ 22737 w 2607010"/>
                  <a:gd name="connsiteY41" fmla="*/ 1352484 h 2812476"/>
                  <a:gd name="connsiteX42" fmla="*/ 414623 w 2607010"/>
                  <a:gd name="connsiteY42" fmla="*/ 1733010 h 2812476"/>
                  <a:gd name="connsiteX43" fmla="*/ 800829 w 2607010"/>
                  <a:gd name="connsiteY43" fmla="*/ 2090819 h 2812476"/>
                  <a:gd name="connsiteX44" fmla="*/ 210161 w 2607010"/>
                  <a:gd name="connsiteY44" fmla="*/ 2170332 h 2812476"/>
                  <a:gd name="connsiteX45" fmla="*/ 874663 w 2607010"/>
                  <a:gd name="connsiteY45" fmla="*/ 2141935 h 2812476"/>
                  <a:gd name="connsiteX46" fmla="*/ 1113202 w 2607010"/>
                  <a:gd name="connsiteY46" fmla="*/ 2391833 h 2812476"/>
                  <a:gd name="connsiteX47" fmla="*/ 1079125 w 2607010"/>
                  <a:gd name="connsiteY47" fmla="*/ 2658769 h 2812476"/>
                  <a:gd name="connsiteX48" fmla="*/ 1028009 w 2607010"/>
                  <a:gd name="connsiteY48" fmla="*/ 2698526 h 2812476"/>
                  <a:gd name="connsiteX0" fmla="*/ 1028009 w 2607010"/>
                  <a:gd name="connsiteY0" fmla="*/ 2698526 h 2812476"/>
                  <a:gd name="connsiteX1" fmla="*/ 1351741 w 2607010"/>
                  <a:gd name="connsiteY1" fmla="*/ 2812116 h 2812476"/>
                  <a:gd name="connsiteX2" fmla="*/ 1715229 w 2607010"/>
                  <a:gd name="connsiteY2" fmla="*/ 2726923 h 2812476"/>
                  <a:gd name="connsiteX3" fmla="*/ 1584600 w 2607010"/>
                  <a:gd name="connsiteY3" fmla="*/ 2528141 h 2812476"/>
                  <a:gd name="connsiteX4" fmla="*/ 1544844 w 2607010"/>
                  <a:gd name="connsiteY4" fmla="*/ 2278243 h 2812476"/>
                  <a:gd name="connsiteX5" fmla="*/ 1908332 w 2607010"/>
                  <a:gd name="connsiteY5" fmla="*/ 1801164 h 2812476"/>
                  <a:gd name="connsiteX6" fmla="*/ 2606911 w 2607010"/>
                  <a:gd name="connsiteY6" fmla="*/ 1358163 h 2812476"/>
                  <a:gd name="connsiteX7" fmla="*/ 1959448 w 2607010"/>
                  <a:gd name="connsiteY7" fmla="*/ 1693254 h 2812476"/>
                  <a:gd name="connsiteX8" fmla="*/ 1925371 w 2607010"/>
                  <a:gd name="connsiteY8" fmla="*/ 1449035 h 2812476"/>
                  <a:gd name="connsiteX9" fmla="*/ 2317937 w 2607010"/>
                  <a:gd name="connsiteY9" fmla="*/ 1081318 h 2812476"/>
                  <a:gd name="connsiteX10" fmla="*/ 2328819 w 2607010"/>
                  <a:gd name="connsiteY10" fmla="*/ 1046402 h 2812476"/>
                  <a:gd name="connsiteX11" fmla="*/ 1896973 w 2607010"/>
                  <a:gd name="connsiteY11" fmla="*/ 1375202 h 2812476"/>
                  <a:gd name="connsiteX12" fmla="*/ 1703870 w 2607010"/>
                  <a:gd name="connsiteY12" fmla="*/ 1079867 h 2812476"/>
                  <a:gd name="connsiteX13" fmla="*/ 1811781 w 2607010"/>
                  <a:gd name="connsiteY13" fmla="*/ 1466074 h 2812476"/>
                  <a:gd name="connsiteX14" fmla="*/ 1772024 w 2607010"/>
                  <a:gd name="connsiteY14" fmla="*/ 1750049 h 2812476"/>
                  <a:gd name="connsiteX15" fmla="*/ 1448292 w 2607010"/>
                  <a:gd name="connsiteY15" fmla="*/ 1392240 h 2812476"/>
                  <a:gd name="connsiteX16" fmla="*/ 1556203 w 2607010"/>
                  <a:gd name="connsiteY16" fmla="*/ 852687 h 2812476"/>
                  <a:gd name="connsiteX17" fmla="*/ 1982166 w 2607010"/>
                  <a:gd name="connsiteY17" fmla="*/ 489199 h 2812476"/>
                  <a:gd name="connsiteX18" fmla="*/ 1550523 w 2607010"/>
                  <a:gd name="connsiteY18" fmla="*/ 733418 h 2812476"/>
                  <a:gd name="connsiteX19" fmla="*/ 1590280 w 2607010"/>
                  <a:gd name="connsiteY19" fmla="*/ 318814 h 2812476"/>
                  <a:gd name="connsiteX20" fmla="*/ 1431254 w 2607010"/>
                  <a:gd name="connsiteY20" fmla="*/ 852687 h 2812476"/>
                  <a:gd name="connsiteX21" fmla="*/ 1346061 w 2607010"/>
                  <a:gd name="connsiteY21" fmla="*/ 1238894 h 2812476"/>
                  <a:gd name="connsiteX22" fmla="*/ 1010971 w 2607010"/>
                  <a:gd name="connsiteY22" fmla="*/ 409686 h 2812476"/>
                  <a:gd name="connsiteX23" fmla="*/ 1289266 w 2607010"/>
                  <a:gd name="connsiteY23" fmla="*/ 1295689 h 2812476"/>
                  <a:gd name="connsiteX24" fmla="*/ 1488049 w 2607010"/>
                  <a:gd name="connsiteY24" fmla="*/ 1801164 h 2812476"/>
                  <a:gd name="connsiteX25" fmla="*/ 1414215 w 2607010"/>
                  <a:gd name="connsiteY25" fmla="*/ 2153294 h 2812476"/>
                  <a:gd name="connsiteX26" fmla="*/ 1124561 w 2607010"/>
                  <a:gd name="connsiteY26" fmla="*/ 1704613 h 2812476"/>
                  <a:gd name="connsiteX27" fmla="*/ 886022 w 2607010"/>
                  <a:gd name="connsiteY27" fmla="*/ 1204816 h 2812476"/>
                  <a:gd name="connsiteX28" fmla="*/ 937137 w 2607010"/>
                  <a:gd name="connsiteY28" fmla="*/ 762 h 2812476"/>
                  <a:gd name="connsiteX29" fmla="*/ 789470 w 2607010"/>
                  <a:gd name="connsiteY29" fmla="*/ 1017393 h 2812476"/>
                  <a:gd name="connsiteX30" fmla="*/ 329430 w 2607010"/>
                  <a:gd name="connsiteY30" fmla="*/ 659584 h 2812476"/>
                  <a:gd name="connsiteX31" fmla="*/ 630444 w 2607010"/>
                  <a:gd name="connsiteY31" fmla="*/ 279057 h 2812476"/>
                  <a:gd name="connsiteX32" fmla="*/ 266956 w 2607010"/>
                  <a:gd name="connsiteY32" fmla="*/ 602789 h 2812476"/>
                  <a:gd name="connsiteX33" fmla="*/ 19 w 2607010"/>
                  <a:gd name="connsiteY33" fmla="*/ 85954 h 2812476"/>
                  <a:gd name="connsiteX34" fmla="*/ 255597 w 2607010"/>
                  <a:gd name="connsiteY34" fmla="*/ 716379 h 2812476"/>
                  <a:gd name="connsiteX35" fmla="*/ 715636 w 2607010"/>
                  <a:gd name="connsiteY35" fmla="*/ 1148021 h 2812476"/>
                  <a:gd name="connsiteX36" fmla="*/ 971214 w 2607010"/>
                  <a:gd name="connsiteY36" fmla="*/ 1744369 h 2812476"/>
                  <a:gd name="connsiteX37" fmla="*/ 1158638 w 2607010"/>
                  <a:gd name="connsiteY37" fmla="*/ 2164653 h 2812476"/>
                  <a:gd name="connsiteX38" fmla="*/ 823547 w 2607010"/>
                  <a:gd name="connsiteY38" fmla="*/ 1977229 h 2812476"/>
                  <a:gd name="connsiteX39" fmla="*/ 420302 w 2607010"/>
                  <a:gd name="connsiteY39" fmla="*/ 1579664 h 2812476"/>
                  <a:gd name="connsiteX40" fmla="*/ 397584 w 2607010"/>
                  <a:gd name="connsiteY40" fmla="*/ 1221855 h 2812476"/>
                  <a:gd name="connsiteX41" fmla="*/ 323751 w 2607010"/>
                  <a:gd name="connsiteY41" fmla="*/ 1608061 h 2812476"/>
                  <a:gd name="connsiteX42" fmla="*/ 22737 w 2607010"/>
                  <a:gd name="connsiteY42" fmla="*/ 1352484 h 2812476"/>
                  <a:gd name="connsiteX43" fmla="*/ 414623 w 2607010"/>
                  <a:gd name="connsiteY43" fmla="*/ 1733010 h 2812476"/>
                  <a:gd name="connsiteX44" fmla="*/ 800829 w 2607010"/>
                  <a:gd name="connsiteY44" fmla="*/ 2090819 h 2812476"/>
                  <a:gd name="connsiteX45" fmla="*/ 210161 w 2607010"/>
                  <a:gd name="connsiteY45" fmla="*/ 2170332 h 2812476"/>
                  <a:gd name="connsiteX46" fmla="*/ 874663 w 2607010"/>
                  <a:gd name="connsiteY46" fmla="*/ 2141935 h 2812476"/>
                  <a:gd name="connsiteX47" fmla="*/ 1113202 w 2607010"/>
                  <a:gd name="connsiteY47" fmla="*/ 2391833 h 2812476"/>
                  <a:gd name="connsiteX48" fmla="*/ 1079125 w 2607010"/>
                  <a:gd name="connsiteY48" fmla="*/ 2658769 h 2812476"/>
                  <a:gd name="connsiteX49" fmla="*/ 1028009 w 2607010"/>
                  <a:gd name="connsiteY49" fmla="*/ 2698526 h 2812476"/>
                  <a:gd name="connsiteX0" fmla="*/ 1028009 w 2663539"/>
                  <a:gd name="connsiteY0" fmla="*/ 2698526 h 2812476"/>
                  <a:gd name="connsiteX1" fmla="*/ 1351741 w 2663539"/>
                  <a:gd name="connsiteY1" fmla="*/ 2812116 h 2812476"/>
                  <a:gd name="connsiteX2" fmla="*/ 1715229 w 2663539"/>
                  <a:gd name="connsiteY2" fmla="*/ 2726923 h 2812476"/>
                  <a:gd name="connsiteX3" fmla="*/ 1584600 w 2663539"/>
                  <a:gd name="connsiteY3" fmla="*/ 2528141 h 2812476"/>
                  <a:gd name="connsiteX4" fmla="*/ 1544844 w 2663539"/>
                  <a:gd name="connsiteY4" fmla="*/ 2278243 h 2812476"/>
                  <a:gd name="connsiteX5" fmla="*/ 1908332 w 2663539"/>
                  <a:gd name="connsiteY5" fmla="*/ 1801164 h 2812476"/>
                  <a:gd name="connsiteX6" fmla="*/ 2606911 w 2663539"/>
                  <a:gd name="connsiteY6" fmla="*/ 1358163 h 2812476"/>
                  <a:gd name="connsiteX7" fmla="*/ 2547905 w 2663539"/>
                  <a:gd name="connsiteY7" fmla="*/ 1373342 h 2812476"/>
                  <a:gd name="connsiteX8" fmla="*/ 1959448 w 2663539"/>
                  <a:gd name="connsiteY8" fmla="*/ 1693254 h 2812476"/>
                  <a:gd name="connsiteX9" fmla="*/ 1925371 w 2663539"/>
                  <a:gd name="connsiteY9" fmla="*/ 1449035 h 2812476"/>
                  <a:gd name="connsiteX10" fmla="*/ 2317937 w 2663539"/>
                  <a:gd name="connsiteY10" fmla="*/ 1081318 h 2812476"/>
                  <a:gd name="connsiteX11" fmla="*/ 2328819 w 2663539"/>
                  <a:gd name="connsiteY11" fmla="*/ 1046402 h 2812476"/>
                  <a:gd name="connsiteX12" fmla="*/ 1896973 w 2663539"/>
                  <a:gd name="connsiteY12" fmla="*/ 1375202 h 2812476"/>
                  <a:gd name="connsiteX13" fmla="*/ 1703870 w 2663539"/>
                  <a:gd name="connsiteY13" fmla="*/ 1079867 h 2812476"/>
                  <a:gd name="connsiteX14" fmla="*/ 1811781 w 2663539"/>
                  <a:gd name="connsiteY14" fmla="*/ 1466074 h 2812476"/>
                  <a:gd name="connsiteX15" fmla="*/ 1772024 w 2663539"/>
                  <a:gd name="connsiteY15" fmla="*/ 1750049 h 2812476"/>
                  <a:gd name="connsiteX16" fmla="*/ 1448292 w 2663539"/>
                  <a:gd name="connsiteY16" fmla="*/ 1392240 h 2812476"/>
                  <a:gd name="connsiteX17" fmla="*/ 1556203 w 2663539"/>
                  <a:gd name="connsiteY17" fmla="*/ 852687 h 2812476"/>
                  <a:gd name="connsiteX18" fmla="*/ 1982166 w 2663539"/>
                  <a:gd name="connsiteY18" fmla="*/ 489199 h 2812476"/>
                  <a:gd name="connsiteX19" fmla="*/ 1550523 w 2663539"/>
                  <a:gd name="connsiteY19" fmla="*/ 733418 h 2812476"/>
                  <a:gd name="connsiteX20" fmla="*/ 1590280 w 2663539"/>
                  <a:gd name="connsiteY20" fmla="*/ 318814 h 2812476"/>
                  <a:gd name="connsiteX21" fmla="*/ 1431254 w 2663539"/>
                  <a:gd name="connsiteY21" fmla="*/ 852687 h 2812476"/>
                  <a:gd name="connsiteX22" fmla="*/ 1346061 w 2663539"/>
                  <a:gd name="connsiteY22" fmla="*/ 1238894 h 2812476"/>
                  <a:gd name="connsiteX23" fmla="*/ 1010971 w 2663539"/>
                  <a:gd name="connsiteY23" fmla="*/ 409686 h 2812476"/>
                  <a:gd name="connsiteX24" fmla="*/ 1289266 w 2663539"/>
                  <a:gd name="connsiteY24" fmla="*/ 1295689 h 2812476"/>
                  <a:gd name="connsiteX25" fmla="*/ 1488049 w 2663539"/>
                  <a:gd name="connsiteY25" fmla="*/ 1801164 h 2812476"/>
                  <a:gd name="connsiteX26" fmla="*/ 1414215 w 2663539"/>
                  <a:gd name="connsiteY26" fmla="*/ 2153294 h 2812476"/>
                  <a:gd name="connsiteX27" fmla="*/ 1124561 w 2663539"/>
                  <a:gd name="connsiteY27" fmla="*/ 1704613 h 2812476"/>
                  <a:gd name="connsiteX28" fmla="*/ 886022 w 2663539"/>
                  <a:gd name="connsiteY28" fmla="*/ 1204816 h 2812476"/>
                  <a:gd name="connsiteX29" fmla="*/ 937137 w 2663539"/>
                  <a:gd name="connsiteY29" fmla="*/ 762 h 2812476"/>
                  <a:gd name="connsiteX30" fmla="*/ 789470 w 2663539"/>
                  <a:gd name="connsiteY30" fmla="*/ 1017393 h 2812476"/>
                  <a:gd name="connsiteX31" fmla="*/ 329430 w 2663539"/>
                  <a:gd name="connsiteY31" fmla="*/ 659584 h 2812476"/>
                  <a:gd name="connsiteX32" fmla="*/ 630444 w 2663539"/>
                  <a:gd name="connsiteY32" fmla="*/ 279057 h 2812476"/>
                  <a:gd name="connsiteX33" fmla="*/ 266956 w 2663539"/>
                  <a:gd name="connsiteY33" fmla="*/ 602789 h 2812476"/>
                  <a:gd name="connsiteX34" fmla="*/ 19 w 2663539"/>
                  <a:gd name="connsiteY34" fmla="*/ 85954 h 2812476"/>
                  <a:gd name="connsiteX35" fmla="*/ 255597 w 2663539"/>
                  <a:gd name="connsiteY35" fmla="*/ 716379 h 2812476"/>
                  <a:gd name="connsiteX36" fmla="*/ 715636 w 2663539"/>
                  <a:gd name="connsiteY36" fmla="*/ 1148021 h 2812476"/>
                  <a:gd name="connsiteX37" fmla="*/ 971214 w 2663539"/>
                  <a:gd name="connsiteY37" fmla="*/ 1744369 h 2812476"/>
                  <a:gd name="connsiteX38" fmla="*/ 1158638 w 2663539"/>
                  <a:gd name="connsiteY38" fmla="*/ 2164653 h 2812476"/>
                  <a:gd name="connsiteX39" fmla="*/ 823547 w 2663539"/>
                  <a:gd name="connsiteY39" fmla="*/ 1977229 h 2812476"/>
                  <a:gd name="connsiteX40" fmla="*/ 420302 w 2663539"/>
                  <a:gd name="connsiteY40" fmla="*/ 1579664 h 2812476"/>
                  <a:gd name="connsiteX41" fmla="*/ 397584 w 2663539"/>
                  <a:gd name="connsiteY41" fmla="*/ 1221855 h 2812476"/>
                  <a:gd name="connsiteX42" fmla="*/ 323751 w 2663539"/>
                  <a:gd name="connsiteY42" fmla="*/ 1608061 h 2812476"/>
                  <a:gd name="connsiteX43" fmla="*/ 22737 w 2663539"/>
                  <a:gd name="connsiteY43" fmla="*/ 1352484 h 2812476"/>
                  <a:gd name="connsiteX44" fmla="*/ 414623 w 2663539"/>
                  <a:gd name="connsiteY44" fmla="*/ 1733010 h 2812476"/>
                  <a:gd name="connsiteX45" fmla="*/ 800829 w 2663539"/>
                  <a:gd name="connsiteY45" fmla="*/ 2090819 h 2812476"/>
                  <a:gd name="connsiteX46" fmla="*/ 210161 w 2663539"/>
                  <a:gd name="connsiteY46" fmla="*/ 2170332 h 2812476"/>
                  <a:gd name="connsiteX47" fmla="*/ 874663 w 2663539"/>
                  <a:gd name="connsiteY47" fmla="*/ 2141935 h 2812476"/>
                  <a:gd name="connsiteX48" fmla="*/ 1113202 w 2663539"/>
                  <a:gd name="connsiteY48" fmla="*/ 2391833 h 2812476"/>
                  <a:gd name="connsiteX49" fmla="*/ 1079125 w 2663539"/>
                  <a:gd name="connsiteY49" fmla="*/ 2658769 h 2812476"/>
                  <a:gd name="connsiteX50" fmla="*/ 1028009 w 2663539"/>
                  <a:gd name="connsiteY50" fmla="*/ 2698526 h 2812476"/>
                  <a:gd name="connsiteX0" fmla="*/ 1051537 w 2687067"/>
                  <a:gd name="connsiteY0" fmla="*/ 2698526 h 2812476"/>
                  <a:gd name="connsiteX1" fmla="*/ 1375269 w 2687067"/>
                  <a:gd name="connsiteY1" fmla="*/ 2812116 h 2812476"/>
                  <a:gd name="connsiteX2" fmla="*/ 1738757 w 2687067"/>
                  <a:gd name="connsiteY2" fmla="*/ 2726923 h 2812476"/>
                  <a:gd name="connsiteX3" fmla="*/ 1608128 w 2687067"/>
                  <a:gd name="connsiteY3" fmla="*/ 2528141 h 2812476"/>
                  <a:gd name="connsiteX4" fmla="*/ 1568372 w 2687067"/>
                  <a:gd name="connsiteY4" fmla="*/ 2278243 h 2812476"/>
                  <a:gd name="connsiteX5" fmla="*/ 1931860 w 2687067"/>
                  <a:gd name="connsiteY5" fmla="*/ 1801164 h 2812476"/>
                  <a:gd name="connsiteX6" fmla="*/ 2630439 w 2687067"/>
                  <a:gd name="connsiteY6" fmla="*/ 1358163 h 2812476"/>
                  <a:gd name="connsiteX7" fmla="*/ 2571433 w 2687067"/>
                  <a:gd name="connsiteY7" fmla="*/ 1373342 h 2812476"/>
                  <a:gd name="connsiteX8" fmla="*/ 1982976 w 2687067"/>
                  <a:gd name="connsiteY8" fmla="*/ 1693254 h 2812476"/>
                  <a:gd name="connsiteX9" fmla="*/ 1948899 w 2687067"/>
                  <a:gd name="connsiteY9" fmla="*/ 1449035 h 2812476"/>
                  <a:gd name="connsiteX10" fmla="*/ 2341465 w 2687067"/>
                  <a:gd name="connsiteY10" fmla="*/ 1081318 h 2812476"/>
                  <a:gd name="connsiteX11" fmla="*/ 2352347 w 2687067"/>
                  <a:gd name="connsiteY11" fmla="*/ 1046402 h 2812476"/>
                  <a:gd name="connsiteX12" fmla="*/ 1920501 w 2687067"/>
                  <a:gd name="connsiteY12" fmla="*/ 1375202 h 2812476"/>
                  <a:gd name="connsiteX13" fmla="*/ 1727398 w 2687067"/>
                  <a:gd name="connsiteY13" fmla="*/ 1079867 h 2812476"/>
                  <a:gd name="connsiteX14" fmla="*/ 1835309 w 2687067"/>
                  <a:gd name="connsiteY14" fmla="*/ 1466074 h 2812476"/>
                  <a:gd name="connsiteX15" fmla="*/ 1795552 w 2687067"/>
                  <a:gd name="connsiteY15" fmla="*/ 1750049 h 2812476"/>
                  <a:gd name="connsiteX16" fmla="*/ 1471820 w 2687067"/>
                  <a:gd name="connsiteY16" fmla="*/ 1392240 h 2812476"/>
                  <a:gd name="connsiteX17" fmla="*/ 1579731 w 2687067"/>
                  <a:gd name="connsiteY17" fmla="*/ 852687 h 2812476"/>
                  <a:gd name="connsiteX18" fmla="*/ 2005694 w 2687067"/>
                  <a:gd name="connsiteY18" fmla="*/ 489199 h 2812476"/>
                  <a:gd name="connsiteX19" fmla="*/ 1574051 w 2687067"/>
                  <a:gd name="connsiteY19" fmla="*/ 733418 h 2812476"/>
                  <a:gd name="connsiteX20" fmla="*/ 1613808 w 2687067"/>
                  <a:gd name="connsiteY20" fmla="*/ 318814 h 2812476"/>
                  <a:gd name="connsiteX21" fmla="*/ 1454782 w 2687067"/>
                  <a:gd name="connsiteY21" fmla="*/ 852687 h 2812476"/>
                  <a:gd name="connsiteX22" fmla="*/ 1369589 w 2687067"/>
                  <a:gd name="connsiteY22" fmla="*/ 1238894 h 2812476"/>
                  <a:gd name="connsiteX23" fmla="*/ 1034499 w 2687067"/>
                  <a:gd name="connsiteY23" fmla="*/ 409686 h 2812476"/>
                  <a:gd name="connsiteX24" fmla="*/ 1312794 w 2687067"/>
                  <a:gd name="connsiteY24" fmla="*/ 1295689 h 2812476"/>
                  <a:gd name="connsiteX25" fmla="*/ 1511577 w 2687067"/>
                  <a:gd name="connsiteY25" fmla="*/ 1801164 h 2812476"/>
                  <a:gd name="connsiteX26" fmla="*/ 1437743 w 2687067"/>
                  <a:gd name="connsiteY26" fmla="*/ 2153294 h 2812476"/>
                  <a:gd name="connsiteX27" fmla="*/ 1148089 w 2687067"/>
                  <a:gd name="connsiteY27" fmla="*/ 1704613 h 2812476"/>
                  <a:gd name="connsiteX28" fmla="*/ 909550 w 2687067"/>
                  <a:gd name="connsiteY28" fmla="*/ 1204816 h 2812476"/>
                  <a:gd name="connsiteX29" fmla="*/ 960665 w 2687067"/>
                  <a:gd name="connsiteY29" fmla="*/ 762 h 2812476"/>
                  <a:gd name="connsiteX30" fmla="*/ 812998 w 2687067"/>
                  <a:gd name="connsiteY30" fmla="*/ 1017393 h 2812476"/>
                  <a:gd name="connsiteX31" fmla="*/ 352958 w 2687067"/>
                  <a:gd name="connsiteY31" fmla="*/ 659584 h 2812476"/>
                  <a:gd name="connsiteX32" fmla="*/ 653972 w 2687067"/>
                  <a:gd name="connsiteY32" fmla="*/ 279057 h 2812476"/>
                  <a:gd name="connsiteX33" fmla="*/ 290484 w 2687067"/>
                  <a:gd name="connsiteY33" fmla="*/ 602789 h 2812476"/>
                  <a:gd name="connsiteX34" fmla="*/ 23547 w 2687067"/>
                  <a:gd name="connsiteY34" fmla="*/ 85954 h 2812476"/>
                  <a:gd name="connsiteX35" fmla="*/ 279125 w 2687067"/>
                  <a:gd name="connsiteY35" fmla="*/ 716379 h 2812476"/>
                  <a:gd name="connsiteX36" fmla="*/ 739164 w 2687067"/>
                  <a:gd name="connsiteY36" fmla="*/ 1148021 h 2812476"/>
                  <a:gd name="connsiteX37" fmla="*/ 994742 w 2687067"/>
                  <a:gd name="connsiteY37" fmla="*/ 1744369 h 2812476"/>
                  <a:gd name="connsiteX38" fmla="*/ 1182166 w 2687067"/>
                  <a:gd name="connsiteY38" fmla="*/ 2164653 h 2812476"/>
                  <a:gd name="connsiteX39" fmla="*/ 847075 w 2687067"/>
                  <a:gd name="connsiteY39" fmla="*/ 1977229 h 2812476"/>
                  <a:gd name="connsiteX40" fmla="*/ 443830 w 2687067"/>
                  <a:gd name="connsiteY40" fmla="*/ 1579664 h 2812476"/>
                  <a:gd name="connsiteX41" fmla="*/ 421112 w 2687067"/>
                  <a:gd name="connsiteY41" fmla="*/ 1221855 h 2812476"/>
                  <a:gd name="connsiteX42" fmla="*/ 347279 w 2687067"/>
                  <a:gd name="connsiteY42" fmla="*/ 1608061 h 2812476"/>
                  <a:gd name="connsiteX43" fmla="*/ 46265 w 2687067"/>
                  <a:gd name="connsiteY43" fmla="*/ 1352484 h 2812476"/>
                  <a:gd name="connsiteX44" fmla="*/ 41776 w 2687067"/>
                  <a:gd name="connsiteY44" fmla="*/ 1387944 h 2812476"/>
                  <a:gd name="connsiteX45" fmla="*/ 438151 w 2687067"/>
                  <a:gd name="connsiteY45" fmla="*/ 1733010 h 2812476"/>
                  <a:gd name="connsiteX46" fmla="*/ 824357 w 2687067"/>
                  <a:gd name="connsiteY46" fmla="*/ 2090819 h 2812476"/>
                  <a:gd name="connsiteX47" fmla="*/ 233689 w 2687067"/>
                  <a:gd name="connsiteY47" fmla="*/ 2170332 h 2812476"/>
                  <a:gd name="connsiteX48" fmla="*/ 898191 w 2687067"/>
                  <a:gd name="connsiteY48" fmla="*/ 2141935 h 2812476"/>
                  <a:gd name="connsiteX49" fmla="*/ 1136730 w 2687067"/>
                  <a:gd name="connsiteY49" fmla="*/ 2391833 h 2812476"/>
                  <a:gd name="connsiteX50" fmla="*/ 1102653 w 2687067"/>
                  <a:gd name="connsiteY50" fmla="*/ 2658769 h 2812476"/>
                  <a:gd name="connsiteX51" fmla="*/ 1051537 w 2687067"/>
                  <a:gd name="connsiteY51"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50497 w 2683592"/>
                  <a:gd name="connsiteY32" fmla="*/ 279057 h 2812476"/>
                  <a:gd name="connsiteX33" fmla="*/ 287009 w 2683592"/>
                  <a:gd name="connsiteY33" fmla="*/ 602789 h 2812476"/>
                  <a:gd name="connsiteX34" fmla="*/ 20072 w 2683592"/>
                  <a:gd name="connsiteY34" fmla="*/ 85954 h 2812476"/>
                  <a:gd name="connsiteX35" fmla="*/ 275650 w 2683592"/>
                  <a:gd name="connsiteY35" fmla="*/ 716379 h 2812476"/>
                  <a:gd name="connsiteX36" fmla="*/ 735689 w 2683592"/>
                  <a:gd name="connsiteY36" fmla="*/ 1148021 h 2812476"/>
                  <a:gd name="connsiteX37" fmla="*/ 991267 w 2683592"/>
                  <a:gd name="connsiteY37" fmla="*/ 1744369 h 2812476"/>
                  <a:gd name="connsiteX38" fmla="*/ 1178691 w 2683592"/>
                  <a:gd name="connsiteY38" fmla="*/ 2164653 h 2812476"/>
                  <a:gd name="connsiteX39" fmla="*/ 843600 w 2683592"/>
                  <a:gd name="connsiteY39" fmla="*/ 1977229 h 2812476"/>
                  <a:gd name="connsiteX40" fmla="*/ 440355 w 2683592"/>
                  <a:gd name="connsiteY40" fmla="*/ 1579664 h 2812476"/>
                  <a:gd name="connsiteX41" fmla="*/ 417637 w 2683592"/>
                  <a:gd name="connsiteY41" fmla="*/ 1221855 h 2812476"/>
                  <a:gd name="connsiteX42" fmla="*/ 343804 w 2683592"/>
                  <a:gd name="connsiteY42" fmla="*/ 1608061 h 2812476"/>
                  <a:gd name="connsiteX43" fmla="*/ 279221 w 2683592"/>
                  <a:gd name="connsiteY43" fmla="*/ 1555857 h 2812476"/>
                  <a:gd name="connsiteX44" fmla="*/ 42790 w 2683592"/>
                  <a:gd name="connsiteY44" fmla="*/ 1352484 h 2812476"/>
                  <a:gd name="connsiteX45" fmla="*/ 38301 w 2683592"/>
                  <a:gd name="connsiteY45" fmla="*/ 1387944 h 2812476"/>
                  <a:gd name="connsiteX46" fmla="*/ 434676 w 2683592"/>
                  <a:gd name="connsiteY46" fmla="*/ 1733010 h 2812476"/>
                  <a:gd name="connsiteX47" fmla="*/ 820882 w 2683592"/>
                  <a:gd name="connsiteY47" fmla="*/ 2090819 h 2812476"/>
                  <a:gd name="connsiteX48" fmla="*/ 230214 w 2683592"/>
                  <a:gd name="connsiteY48" fmla="*/ 2170332 h 2812476"/>
                  <a:gd name="connsiteX49" fmla="*/ 894716 w 2683592"/>
                  <a:gd name="connsiteY49" fmla="*/ 2141935 h 2812476"/>
                  <a:gd name="connsiteX50" fmla="*/ 1133255 w 2683592"/>
                  <a:gd name="connsiteY50" fmla="*/ 2391833 h 2812476"/>
                  <a:gd name="connsiteX51" fmla="*/ 1099178 w 2683592"/>
                  <a:gd name="connsiteY51" fmla="*/ 2658769 h 2812476"/>
                  <a:gd name="connsiteX52" fmla="*/ 1048062 w 2683592"/>
                  <a:gd name="connsiteY52"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50497 w 2683592"/>
                  <a:gd name="connsiteY32" fmla="*/ 279057 h 2812476"/>
                  <a:gd name="connsiteX33" fmla="*/ 287009 w 2683592"/>
                  <a:gd name="connsiteY33" fmla="*/ 602789 h 2812476"/>
                  <a:gd name="connsiteX34" fmla="*/ 20072 w 2683592"/>
                  <a:gd name="connsiteY34" fmla="*/ 85954 h 2812476"/>
                  <a:gd name="connsiteX35" fmla="*/ 275650 w 2683592"/>
                  <a:gd name="connsiteY35" fmla="*/ 716379 h 2812476"/>
                  <a:gd name="connsiteX36" fmla="*/ 735689 w 2683592"/>
                  <a:gd name="connsiteY36" fmla="*/ 1148021 h 2812476"/>
                  <a:gd name="connsiteX37" fmla="*/ 991267 w 2683592"/>
                  <a:gd name="connsiteY37" fmla="*/ 1744369 h 2812476"/>
                  <a:gd name="connsiteX38" fmla="*/ 1178691 w 2683592"/>
                  <a:gd name="connsiteY38" fmla="*/ 2164653 h 2812476"/>
                  <a:gd name="connsiteX39" fmla="*/ 843600 w 2683592"/>
                  <a:gd name="connsiteY39" fmla="*/ 1977229 h 2812476"/>
                  <a:gd name="connsiteX40" fmla="*/ 440355 w 2683592"/>
                  <a:gd name="connsiteY40" fmla="*/ 1579664 h 2812476"/>
                  <a:gd name="connsiteX41" fmla="*/ 417637 w 2683592"/>
                  <a:gd name="connsiteY41" fmla="*/ 1221855 h 2812476"/>
                  <a:gd name="connsiteX42" fmla="*/ 343804 w 2683592"/>
                  <a:gd name="connsiteY42" fmla="*/ 1608061 h 2812476"/>
                  <a:gd name="connsiteX43" fmla="*/ 279221 w 2683592"/>
                  <a:gd name="connsiteY43" fmla="*/ 1555857 h 2812476"/>
                  <a:gd name="connsiteX44" fmla="*/ 42790 w 2683592"/>
                  <a:gd name="connsiteY44" fmla="*/ 1352484 h 2812476"/>
                  <a:gd name="connsiteX45" fmla="*/ 38301 w 2683592"/>
                  <a:gd name="connsiteY45" fmla="*/ 1387944 h 2812476"/>
                  <a:gd name="connsiteX46" fmla="*/ 434676 w 2683592"/>
                  <a:gd name="connsiteY46" fmla="*/ 1733010 h 2812476"/>
                  <a:gd name="connsiteX47" fmla="*/ 820882 w 2683592"/>
                  <a:gd name="connsiteY47" fmla="*/ 2090819 h 2812476"/>
                  <a:gd name="connsiteX48" fmla="*/ 489112 w 2683592"/>
                  <a:gd name="connsiteY48" fmla="*/ 2127129 h 2812476"/>
                  <a:gd name="connsiteX49" fmla="*/ 230214 w 2683592"/>
                  <a:gd name="connsiteY49" fmla="*/ 2170332 h 2812476"/>
                  <a:gd name="connsiteX50" fmla="*/ 894716 w 2683592"/>
                  <a:gd name="connsiteY50" fmla="*/ 2141935 h 2812476"/>
                  <a:gd name="connsiteX51" fmla="*/ 1133255 w 2683592"/>
                  <a:gd name="connsiteY51" fmla="*/ 2391833 h 2812476"/>
                  <a:gd name="connsiteX52" fmla="*/ 1099178 w 2683592"/>
                  <a:gd name="connsiteY52" fmla="*/ 2658769 h 2812476"/>
                  <a:gd name="connsiteX53" fmla="*/ 1048062 w 2683592"/>
                  <a:gd name="connsiteY53"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50497 w 2683592"/>
                  <a:gd name="connsiteY32" fmla="*/ 279057 h 2812476"/>
                  <a:gd name="connsiteX33" fmla="*/ 287009 w 2683592"/>
                  <a:gd name="connsiteY33" fmla="*/ 602789 h 2812476"/>
                  <a:gd name="connsiteX34" fmla="*/ 20072 w 2683592"/>
                  <a:gd name="connsiteY34" fmla="*/ 85954 h 2812476"/>
                  <a:gd name="connsiteX35" fmla="*/ 275650 w 2683592"/>
                  <a:gd name="connsiteY35" fmla="*/ 716379 h 2812476"/>
                  <a:gd name="connsiteX36" fmla="*/ 735689 w 2683592"/>
                  <a:gd name="connsiteY36" fmla="*/ 1148021 h 2812476"/>
                  <a:gd name="connsiteX37" fmla="*/ 991267 w 2683592"/>
                  <a:gd name="connsiteY37" fmla="*/ 1744369 h 2812476"/>
                  <a:gd name="connsiteX38" fmla="*/ 1178691 w 2683592"/>
                  <a:gd name="connsiteY38" fmla="*/ 2164653 h 2812476"/>
                  <a:gd name="connsiteX39" fmla="*/ 843600 w 2683592"/>
                  <a:gd name="connsiteY39" fmla="*/ 1977229 h 2812476"/>
                  <a:gd name="connsiteX40" fmla="*/ 440355 w 2683592"/>
                  <a:gd name="connsiteY40" fmla="*/ 1579664 h 2812476"/>
                  <a:gd name="connsiteX41" fmla="*/ 417637 w 2683592"/>
                  <a:gd name="connsiteY41" fmla="*/ 1221855 h 2812476"/>
                  <a:gd name="connsiteX42" fmla="*/ 343804 w 2683592"/>
                  <a:gd name="connsiteY42" fmla="*/ 1608061 h 2812476"/>
                  <a:gd name="connsiteX43" fmla="*/ 279221 w 2683592"/>
                  <a:gd name="connsiteY43" fmla="*/ 1555857 h 2812476"/>
                  <a:gd name="connsiteX44" fmla="*/ 42790 w 2683592"/>
                  <a:gd name="connsiteY44" fmla="*/ 1352484 h 2812476"/>
                  <a:gd name="connsiteX45" fmla="*/ 38301 w 2683592"/>
                  <a:gd name="connsiteY45" fmla="*/ 1387944 h 2812476"/>
                  <a:gd name="connsiteX46" fmla="*/ 434676 w 2683592"/>
                  <a:gd name="connsiteY46" fmla="*/ 1733010 h 2812476"/>
                  <a:gd name="connsiteX47" fmla="*/ 820882 w 2683592"/>
                  <a:gd name="connsiteY47" fmla="*/ 2090819 h 2812476"/>
                  <a:gd name="connsiteX48" fmla="*/ 489112 w 2683592"/>
                  <a:gd name="connsiteY48" fmla="*/ 2127129 h 2812476"/>
                  <a:gd name="connsiteX49" fmla="*/ 230214 w 2683592"/>
                  <a:gd name="connsiteY49" fmla="*/ 2170332 h 2812476"/>
                  <a:gd name="connsiteX50" fmla="*/ 667977 w 2683592"/>
                  <a:gd name="connsiteY50" fmla="*/ 2147206 h 2812476"/>
                  <a:gd name="connsiteX51" fmla="*/ 894716 w 2683592"/>
                  <a:gd name="connsiteY51" fmla="*/ 2141935 h 2812476"/>
                  <a:gd name="connsiteX52" fmla="*/ 1133255 w 2683592"/>
                  <a:gd name="connsiteY52" fmla="*/ 2391833 h 2812476"/>
                  <a:gd name="connsiteX53" fmla="*/ 1099178 w 2683592"/>
                  <a:gd name="connsiteY53" fmla="*/ 2658769 h 2812476"/>
                  <a:gd name="connsiteX54" fmla="*/ 1048062 w 2683592"/>
                  <a:gd name="connsiteY54"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50497 w 2683592"/>
                  <a:gd name="connsiteY32" fmla="*/ 279057 h 2812476"/>
                  <a:gd name="connsiteX33" fmla="*/ 287009 w 2683592"/>
                  <a:gd name="connsiteY33" fmla="*/ 602789 h 2812476"/>
                  <a:gd name="connsiteX34" fmla="*/ 20072 w 2683592"/>
                  <a:gd name="connsiteY34" fmla="*/ 85954 h 2812476"/>
                  <a:gd name="connsiteX35" fmla="*/ 275650 w 2683592"/>
                  <a:gd name="connsiteY35" fmla="*/ 716379 h 2812476"/>
                  <a:gd name="connsiteX36" fmla="*/ 735689 w 2683592"/>
                  <a:gd name="connsiteY36" fmla="*/ 1148021 h 2812476"/>
                  <a:gd name="connsiteX37" fmla="*/ 991267 w 2683592"/>
                  <a:gd name="connsiteY37" fmla="*/ 1744369 h 2812476"/>
                  <a:gd name="connsiteX38" fmla="*/ 1178691 w 2683592"/>
                  <a:gd name="connsiteY38" fmla="*/ 2164653 h 2812476"/>
                  <a:gd name="connsiteX39" fmla="*/ 843600 w 2683592"/>
                  <a:gd name="connsiteY39" fmla="*/ 1977229 h 2812476"/>
                  <a:gd name="connsiteX40" fmla="*/ 440355 w 2683592"/>
                  <a:gd name="connsiteY40" fmla="*/ 1579664 h 2812476"/>
                  <a:gd name="connsiteX41" fmla="*/ 417637 w 2683592"/>
                  <a:gd name="connsiteY41" fmla="*/ 1221855 h 2812476"/>
                  <a:gd name="connsiteX42" fmla="*/ 343804 w 2683592"/>
                  <a:gd name="connsiteY42" fmla="*/ 1608061 h 2812476"/>
                  <a:gd name="connsiteX43" fmla="*/ 279221 w 2683592"/>
                  <a:gd name="connsiteY43" fmla="*/ 1555857 h 2812476"/>
                  <a:gd name="connsiteX44" fmla="*/ 42790 w 2683592"/>
                  <a:gd name="connsiteY44" fmla="*/ 1352484 h 2812476"/>
                  <a:gd name="connsiteX45" fmla="*/ 38301 w 2683592"/>
                  <a:gd name="connsiteY45" fmla="*/ 1387944 h 2812476"/>
                  <a:gd name="connsiteX46" fmla="*/ 434676 w 2683592"/>
                  <a:gd name="connsiteY46" fmla="*/ 1733010 h 2812476"/>
                  <a:gd name="connsiteX47" fmla="*/ 820882 w 2683592"/>
                  <a:gd name="connsiteY47" fmla="*/ 2090819 h 2812476"/>
                  <a:gd name="connsiteX48" fmla="*/ 489112 w 2683592"/>
                  <a:gd name="connsiteY48" fmla="*/ 2127129 h 2812476"/>
                  <a:gd name="connsiteX49" fmla="*/ 230214 w 2683592"/>
                  <a:gd name="connsiteY49" fmla="*/ 2170332 h 2812476"/>
                  <a:gd name="connsiteX50" fmla="*/ 667977 w 2683592"/>
                  <a:gd name="connsiteY50" fmla="*/ 2147206 h 2812476"/>
                  <a:gd name="connsiteX51" fmla="*/ 894716 w 2683592"/>
                  <a:gd name="connsiteY51" fmla="*/ 2141935 h 2812476"/>
                  <a:gd name="connsiteX52" fmla="*/ 1133255 w 2683592"/>
                  <a:gd name="connsiteY52" fmla="*/ 2391833 h 2812476"/>
                  <a:gd name="connsiteX53" fmla="*/ 1099178 w 2683592"/>
                  <a:gd name="connsiteY53" fmla="*/ 2658769 h 2812476"/>
                  <a:gd name="connsiteX54" fmla="*/ 1048062 w 2683592"/>
                  <a:gd name="connsiteY54"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50497 w 2683592"/>
                  <a:gd name="connsiteY32" fmla="*/ 279057 h 2812476"/>
                  <a:gd name="connsiteX33" fmla="*/ 287009 w 2683592"/>
                  <a:gd name="connsiteY33" fmla="*/ 602789 h 2812476"/>
                  <a:gd name="connsiteX34" fmla="*/ 20072 w 2683592"/>
                  <a:gd name="connsiteY34" fmla="*/ 85954 h 2812476"/>
                  <a:gd name="connsiteX35" fmla="*/ 275650 w 2683592"/>
                  <a:gd name="connsiteY35" fmla="*/ 716379 h 2812476"/>
                  <a:gd name="connsiteX36" fmla="*/ 735689 w 2683592"/>
                  <a:gd name="connsiteY36" fmla="*/ 1148021 h 2812476"/>
                  <a:gd name="connsiteX37" fmla="*/ 991267 w 2683592"/>
                  <a:gd name="connsiteY37" fmla="*/ 1744369 h 2812476"/>
                  <a:gd name="connsiteX38" fmla="*/ 1178691 w 2683592"/>
                  <a:gd name="connsiteY38" fmla="*/ 2164653 h 2812476"/>
                  <a:gd name="connsiteX39" fmla="*/ 843600 w 2683592"/>
                  <a:gd name="connsiteY39" fmla="*/ 1977229 h 2812476"/>
                  <a:gd name="connsiteX40" fmla="*/ 440355 w 2683592"/>
                  <a:gd name="connsiteY40" fmla="*/ 1579664 h 2812476"/>
                  <a:gd name="connsiteX41" fmla="*/ 417637 w 2683592"/>
                  <a:gd name="connsiteY41" fmla="*/ 1221855 h 2812476"/>
                  <a:gd name="connsiteX42" fmla="*/ 343804 w 2683592"/>
                  <a:gd name="connsiteY42" fmla="*/ 1608061 h 2812476"/>
                  <a:gd name="connsiteX43" fmla="*/ 279221 w 2683592"/>
                  <a:gd name="connsiteY43" fmla="*/ 1555857 h 2812476"/>
                  <a:gd name="connsiteX44" fmla="*/ 42790 w 2683592"/>
                  <a:gd name="connsiteY44" fmla="*/ 1352484 h 2812476"/>
                  <a:gd name="connsiteX45" fmla="*/ 38301 w 2683592"/>
                  <a:gd name="connsiteY45" fmla="*/ 1387944 h 2812476"/>
                  <a:gd name="connsiteX46" fmla="*/ 434676 w 2683592"/>
                  <a:gd name="connsiteY46" fmla="*/ 1733010 h 2812476"/>
                  <a:gd name="connsiteX47" fmla="*/ 820882 w 2683592"/>
                  <a:gd name="connsiteY47" fmla="*/ 2090819 h 2812476"/>
                  <a:gd name="connsiteX48" fmla="*/ 489112 w 2683592"/>
                  <a:gd name="connsiteY48" fmla="*/ 2127129 h 2812476"/>
                  <a:gd name="connsiteX49" fmla="*/ 230214 w 2683592"/>
                  <a:gd name="connsiteY49" fmla="*/ 2170332 h 2812476"/>
                  <a:gd name="connsiteX50" fmla="*/ 667977 w 2683592"/>
                  <a:gd name="connsiteY50" fmla="*/ 2147206 h 2812476"/>
                  <a:gd name="connsiteX51" fmla="*/ 894716 w 2683592"/>
                  <a:gd name="connsiteY51" fmla="*/ 2141935 h 2812476"/>
                  <a:gd name="connsiteX52" fmla="*/ 1133255 w 2683592"/>
                  <a:gd name="connsiteY52" fmla="*/ 2391833 h 2812476"/>
                  <a:gd name="connsiteX53" fmla="*/ 1099178 w 2683592"/>
                  <a:gd name="connsiteY53" fmla="*/ 2658769 h 2812476"/>
                  <a:gd name="connsiteX54" fmla="*/ 1048062 w 2683592"/>
                  <a:gd name="connsiteY54"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50497 w 2683592"/>
                  <a:gd name="connsiteY32" fmla="*/ 279057 h 2812476"/>
                  <a:gd name="connsiteX33" fmla="*/ 287009 w 2683592"/>
                  <a:gd name="connsiteY33" fmla="*/ 602789 h 2812476"/>
                  <a:gd name="connsiteX34" fmla="*/ 20072 w 2683592"/>
                  <a:gd name="connsiteY34" fmla="*/ 85954 h 2812476"/>
                  <a:gd name="connsiteX35" fmla="*/ 275650 w 2683592"/>
                  <a:gd name="connsiteY35" fmla="*/ 716379 h 2812476"/>
                  <a:gd name="connsiteX36" fmla="*/ 735689 w 2683592"/>
                  <a:gd name="connsiteY36" fmla="*/ 1148021 h 2812476"/>
                  <a:gd name="connsiteX37" fmla="*/ 991267 w 2683592"/>
                  <a:gd name="connsiteY37" fmla="*/ 1744369 h 2812476"/>
                  <a:gd name="connsiteX38" fmla="*/ 1178691 w 2683592"/>
                  <a:gd name="connsiteY38" fmla="*/ 2164653 h 2812476"/>
                  <a:gd name="connsiteX39" fmla="*/ 843600 w 2683592"/>
                  <a:gd name="connsiteY39" fmla="*/ 1977229 h 2812476"/>
                  <a:gd name="connsiteX40" fmla="*/ 440355 w 2683592"/>
                  <a:gd name="connsiteY40" fmla="*/ 1579664 h 2812476"/>
                  <a:gd name="connsiteX41" fmla="*/ 417637 w 2683592"/>
                  <a:gd name="connsiteY41" fmla="*/ 1221855 h 2812476"/>
                  <a:gd name="connsiteX42" fmla="*/ 343804 w 2683592"/>
                  <a:gd name="connsiteY42" fmla="*/ 1608061 h 2812476"/>
                  <a:gd name="connsiteX43" fmla="*/ 279221 w 2683592"/>
                  <a:gd name="connsiteY43" fmla="*/ 1555857 h 2812476"/>
                  <a:gd name="connsiteX44" fmla="*/ 42790 w 2683592"/>
                  <a:gd name="connsiteY44" fmla="*/ 1352484 h 2812476"/>
                  <a:gd name="connsiteX45" fmla="*/ 38301 w 2683592"/>
                  <a:gd name="connsiteY45" fmla="*/ 1387944 h 2812476"/>
                  <a:gd name="connsiteX46" fmla="*/ 434676 w 2683592"/>
                  <a:gd name="connsiteY46" fmla="*/ 1733010 h 2812476"/>
                  <a:gd name="connsiteX47" fmla="*/ 820882 w 2683592"/>
                  <a:gd name="connsiteY47" fmla="*/ 2090819 h 2812476"/>
                  <a:gd name="connsiteX48" fmla="*/ 489112 w 2683592"/>
                  <a:gd name="connsiteY48" fmla="*/ 2127129 h 2812476"/>
                  <a:gd name="connsiteX49" fmla="*/ 230214 w 2683592"/>
                  <a:gd name="connsiteY49" fmla="*/ 2170332 h 2812476"/>
                  <a:gd name="connsiteX50" fmla="*/ 667977 w 2683592"/>
                  <a:gd name="connsiteY50" fmla="*/ 2147206 h 2812476"/>
                  <a:gd name="connsiteX51" fmla="*/ 894716 w 2683592"/>
                  <a:gd name="connsiteY51" fmla="*/ 2141935 h 2812476"/>
                  <a:gd name="connsiteX52" fmla="*/ 1133255 w 2683592"/>
                  <a:gd name="connsiteY52" fmla="*/ 2391833 h 2812476"/>
                  <a:gd name="connsiteX53" fmla="*/ 1099178 w 2683592"/>
                  <a:gd name="connsiteY53" fmla="*/ 2658769 h 2812476"/>
                  <a:gd name="connsiteX54" fmla="*/ 1048062 w 2683592"/>
                  <a:gd name="connsiteY54"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571244 w 2683592"/>
                  <a:gd name="connsiteY32" fmla="*/ 416964 h 2812476"/>
                  <a:gd name="connsiteX33" fmla="*/ 650497 w 2683592"/>
                  <a:gd name="connsiteY33" fmla="*/ 279057 h 2812476"/>
                  <a:gd name="connsiteX34" fmla="*/ 287009 w 2683592"/>
                  <a:gd name="connsiteY34" fmla="*/ 602789 h 2812476"/>
                  <a:gd name="connsiteX35" fmla="*/ 20072 w 2683592"/>
                  <a:gd name="connsiteY35" fmla="*/ 85954 h 2812476"/>
                  <a:gd name="connsiteX36" fmla="*/ 275650 w 2683592"/>
                  <a:gd name="connsiteY36" fmla="*/ 716379 h 2812476"/>
                  <a:gd name="connsiteX37" fmla="*/ 735689 w 2683592"/>
                  <a:gd name="connsiteY37" fmla="*/ 1148021 h 2812476"/>
                  <a:gd name="connsiteX38" fmla="*/ 991267 w 2683592"/>
                  <a:gd name="connsiteY38" fmla="*/ 1744369 h 2812476"/>
                  <a:gd name="connsiteX39" fmla="*/ 1178691 w 2683592"/>
                  <a:gd name="connsiteY39" fmla="*/ 2164653 h 2812476"/>
                  <a:gd name="connsiteX40" fmla="*/ 843600 w 2683592"/>
                  <a:gd name="connsiteY40" fmla="*/ 1977229 h 2812476"/>
                  <a:gd name="connsiteX41" fmla="*/ 440355 w 2683592"/>
                  <a:gd name="connsiteY41" fmla="*/ 1579664 h 2812476"/>
                  <a:gd name="connsiteX42" fmla="*/ 417637 w 2683592"/>
                  <a:gd name="connsiteY42" fmla="*/ 1221855 h 2812476"/>
                  <a:gd name="connsiteX43" fmla="*/ 343804 w 2683592"/>
                  <a:gd name="connsiteY43" fmla="*/ 1608061 h 2812476"/>
                  <a:gd name="connsiteX44" fmla="*/ 279221 w 2683592"/>
                  <a:gd name="connsiteY44" fmla="*/ 1555857 h 2812476"/>
                  <a:gd name="connsiteX45" fmla="*/ 42790 w 2683592"/>
                  <a:gd name="connsiteY45" fmla="*/ 1352484 h 2812476"/>
                  <a:gd name="connsiteX46" fmla="*/ 38301 w 2683592"/>
                  <a:gd name="connsiteY46" fmla="*/ 1387944 h 2812476"/>
                  <a:gd name="connsiteX47" fmla="*/ 434676 w 2683592"/>
                  <a:gd name="connsiteY47" fmla="*/ 1733010 h 2812476"/>
                  <a:gd name="connsiteX48" fmla="*/ 820882 w 2683592"/>
                  <a:gd name="connsiteY48" fmla="*/ 2090819 h 2812476"/>
                  <a:gd name="connsiteX49" fmla="*/ 489112 w 2683592"/>
                  <a:gd name="connsiteY49" fmla="*/ 2127129 h 2812476"/>
                  <a:gd name="connsiteX50" fmla="*/ 230214 w 2683592"/>
                  <a:gd name="connsiteY50" fmla="*/ 2170332 h 2812476"/>
                  <a:gd name="connsiteX51" fmla="*/ 667977 w 2683592"/>
                  <a:gd name="connsiteY51" fmla="*/ 2147206 h 2812476"/>
                  <a:gd name="connsiteX52" fmla="*/ 894716 w 2683592"/>
                  <a:gd name="connsiteY52" fmla="*/ 2141935 h 2812476"/>
                  <a:gd name="connsiteX53" fmla="*/ 1133255 w 2683592"/>
                  <a:gd name="connsiteY53" fmla="*/ 2391833 h 2812476"/>
                  <a:gd name="connsiteX54" fmla="*/ 1099178 w 2683592"/>
                  <a:gd name="connsiteY54" fmla="*/ 2658769 h 2812476"/>
                  <a:gd name="connsiteX55" fmla="*/ 1048062 w 2683592"/>
                  <a:gd name="connsiteY55"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571244 w 2683592"/>
                  <a:gd name="connsiteY32" fmla="*/ 416964 h 2812476"/>
                  <a:gd name="connsiteX33" fmla="*/ 650497 w 2683592"/>
                  <a:gd name="connsiteY33" fmla="*/ 279057 h 2812476"/>
                  <a:gd name="connsiteX34" fmla="*/ 287009 w 2683592"/>
                  <a:gd name="connsiteY34" fmla="*/ 602789 h 2812476"/>
                  <a:gd name="connsiteX35" fmla="*/ 20072 w 2683592"/>
                  <a:gd name="connsiteY35" fmla="*/ 85954 h 2812476"/>
                  <a:gd name="connsiteX36" fmla="*/ 275650 w 2683592"/>
                  <a:gd name="connsiteY36" fmla="*/ 716379 h 2812476"/>
                  <a:gd name="connsiteX37" fmla="*/ 735689 w 2683592"/>
                  <a:gd name="connsiteY37" fmla="*/ 1148021 h 2812476"/>
                  <a:gd name="connsiteX38" fmla="*/ 991267 w 2683592"/>
                  <a:gd name="connsiteY38" fmla="*/ 1744369 h 2812476"/>
                  <a:gd name="connsiteX39" fmla="*/ 1178691 w 2683592"/>
                  <a:gd name="connsiteY39" fmla="*/ 2164653 h 2812476"/>
                  <a:gd name="connsiteX40" fmla="*/ 843600 w 2683592"/>
                  <a:gd name="connsiteY40" fmla="*/ 1977229 h 2812476"/>
                  <a:gd name="connsiteX41" fmla="*/ 440355 w 2683592"/>
                  <a:gd name="connsiteY41" fmla="*/ 1579664 h 2812476"/>
                  <a:gd name="connsiteX42" fmla="*/ 417637 w 2683592"/>
                  <a:gd name="connsiteY42" fmla="*/ 1221855 h 2812476"/>
                  <a:gd name="connsiteX43" fmla="*/ 343804 w 2683592"/>
                  <a:gd name="connsiteY43" fmla="*/ 1608061 h 2812476"/>
                  <a:gd name="connsiteX44" fmla="*/ 279221 w 2683592"/>
                  <a:gd name="connsiteY44" fmla="*/ 1555857 h 2812476"/>
                  <a:gd name="connsiteX45" fmla="*/ 42790 w 2683592"/>
                  <a:gd name="connsiteY45" fmla="*/ 1352484 h 2812476"/>
                  <a:gd name="connsiteX46" fmla="*/ 38301 w 2683592"/>
                  <a:gd name="connsiteY46" fmla="*/ 1387944 h 2812476"/>
                  <a:gd name="connsiteX47" fmla="*/ 434676 w 2683592"/>
                  <a:gd name="connsiteY47" fmla="*/ 1733010 h 2812476"/>
                  <a:gd name="connsiteX48" fmla="*/ 820882 w 2683592"/>
                  <a:gd name="connsiteY48" fmla="*/ 2090819 h 2812476"/>
                  <a:gd name="connsiteX49" fmla="*/ 489112 w 2683592"/>
                  <a:gd name="connsiteY49" fmla="*/ 2127129 h 2812476"/>
                  <a:gd name="connsiteX50" fmla="*/ 230214 w 2683592"/>
                  <a:gd name="connsiteY50" fmla="*/ 2170332 h 2812476"/>
                  <a:gd name="connsiteX51" fmla="*/ 667977 w 2683592"/>
                  <a:gd name="connsiteY51" fmla="*/ 2147206 h 2812476"/>
                  <a:gd name="connsiteX52" fmla="*/ 894716 w 2683592"/>
                  <a:gd name="connsiteY52" fmla="*/ 2141935 h 2812476"/>
                  <a:gd name="connsiteX53" fmla="*/ 1133255 w 2683592"/>
                  <a:gd name="connsiteY53" fmla="*/ 2391833 h 2812476"/>
                  <a:gd name="connsiteX54" fmla="*/ 1099178 w 2683592"/>
                  <a:gd name="connsiteY54" fmla="*/ 2658769 h 2812476"/>
                  <a:gd name="connsiteX55" fmla="*/ 1048062 w 2683592"/>
                  <a:gd name="connsiteY55"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02272 w 2683592"/>
                  <a:gd name="connsiteY32" fmla="*/ 384111 h 2812476"/>
                  <a:gd name="connsiteX33" fmla="*/ 650497 w 2683592"/>
                  <a:gd name="connsiteY33" fmla="*/ 279057 h 2812476"/>
                  <a:gd name="connsiteX34" fmla="*/ 287009 w 2683592"/>
                  <a:gd name="connsiteY34" fmla="*/ 602789 h 2812476"/>
                  <a:gd name="connsiteX35" fmla="*/ 20072 w 2683592"/>
                  <a:gd name="connsiteY35" fmla="*/ 85954 h 2812476"/>
                  <a:gd name="connsiteX36" fmla="*/ 275650 w 2683592"/>
                  <a:gd name="connsiteY36" fmla="*/ 716379 h 2812476"/>
                  <a:gd name="connsiteX37" fmla="*/ 735689 w 2683592"/>
                  <a:gd name="connsiteY37" fmla="*/ 1148021 h 2812476"/>
                  <a:gd name="connsiteX38" fmla="*/ 991267 w 2683592"/>
                  <a:gd name="connsiteY38" fmla="*/ 1744369 h 2812476"/>
                  <a:gd name="connsiteX39" fmla="*/ 1178691 w 2683592"/>
                  <a:gd name="connsiteY39" fmla="*/ 2164653 h 2812476"/>
                  <a:gd name="connsiteX40" fmla="*/ 843600 w 2683592"/>
                  <a:gd name="connsiteY40" fmla="*/ 1977229 h 2812476"/>
                  <a:gd name="connsiteX41" fmla="*/ 440355 w 2683592"/>
                  <a:gd name="connsiteY41" fmla="*/ 1579664 h 2812476"/>
                  <a:gd name="connsiteX42" fmla="*/ 417637 w 2683592"/>
                  <a:gd name="connsiteY42" fmla="*/ 1221855 h 2812476"/>
                  <a:gd name="connsiteX43" fmla="*/ 343804 w 2683592"/>
                  <a:gd name="connsiteY43" fmla="*/ 1608061 h 2812476"/>
                  <a:gd name="connsiteX44" fmla="*/ 279221 w 2683592"/>
                  <a:gd name="connsiteY44" fmla="*/ 1555857 h 2812476"/>
                  <a:gd name="connsiteX45" fmla="*/ 42790 w 2683592"/>
                  <a:gd name="connsiteY45" fmla="*/ 1352484 h 2812476"/>
                  <a:gd name="connsiteX46" fmla="*/ 38301 w 2683592"/>
                  <a:gd name="connsiteY46" fmla="*/ 1387944 h 2812476"/>
                  <a:gd name="connsiteX47" fmla="*/ 434676 w 2683592"/>
                  <a:gd name="connsiteY47" fmla="*/ 1733010 h 2812476"/>
                  <a:gd name="connsiteX48" fmla="*/ 820882 w 2683592"/>
                  <a:gd name="connsiteY48" fmla="*/ 2090819 h 2812476"/>
                  <a:gd name="connsiteX49" fmla="*/ 489112 w 2683592"/>
                  <a:gd name="connsiteY49" fmla="*/ 2127129 h 2812476"/>
                  <a:gd name="connsiteX50" fmla="*/ 230214 w 2683592"/>
                  <a:gd name="connsiteY50" fmla="*/ 2170332 h 2812476"/>
                  <a:gd name="connsiteX51" fmla="*/ 667977 w 2683592"/>
                  <a:gd name="connsiteY51" fmla="*/ 2147206 h 2812476"/>
                  <a:gd name="connsiteX52" fmla="*/ 894716 w 2683592"/>
                  <a:gd name="connsiteY52" fmla="*/ 2141935 h 2812476"/>
                  <a:gd name="connsiteX53" fmla="*/ 1133255 w 2683592"/>
                  <a:gd name="connsiteY53" fmla="*/ 2391833 h 2812476"/>
                  <a:gd name="connsiteX54" fmla="*/ 1099178 w 2683592"/>
                  <a:gd name="connsiteY54" fmla="*/ 2658769 h 2812476"/>
                  <a:gd name="connsiteX55" fmla="*/ 1048062 w 2683592"/>
                  <a:gd name="connsiteY55"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02272 w 2683592"/>
                  <a:gd name="connsiteY32" fmla="*/ 384111 h 2812476"/>
                  <a:gd name="connsiteX33" fmla="*/ 650497 w 2683592"/>
                  <a:gd name="connsiteY33" fmla="*/ 279057 h 2812476"/>
                  <a:gd name="connsiteX34" fmla="*/ 287009 w 2683592"/>
                  <a:gd name="connsiteY34" fmla="*/ 602789 h 2812476"/>
                  <a:gd name="connsiteX35" fmla="*/ 20072 w 2683592"/>
                  <a:gd name="connsiteY35" fmla="*/ 85954 h 2812476"/>
                  <a:gd name="connsiteX36" fmla="*/ 275650 w 2683592"/>
                  <a:gd name="connsiteY36" fmla="*/ 716379 h 2812476"/>
                  <a:gd name="connsiteX37" fmla="*/ 735689 w 2683592"/>
                  <a:gd name="connsiteY37" fmla="*/ 1148021 h 2812476"/>
                  <a:gd name="connsiteX38" fmla="*/ 991267 w 2683592"/>
                  <a:gd name="connsiteY38" fmla="*/ 1744369 h 2812476"/>
                  <a:gd name="connsiteX39" fmla="*/ 1178691 w 2683592"/>
                  <a:gd name="connsiteY39" fmla="*/ 2164653 h 2812476"/>
                  <a:gd name="connsiteX40" fmla="*/ 843600 w 2683592"/>
                  <a:gd name="connsiteY40" fmla="*/ 1977229 h 2812476"/>
                  <a:gd name="connsiteX41" fmla="*/ 440355 w 2683592"/>
                  <a:gd name="connsiteY41" fmla="*/ 1579664 h 2812476"/>
                  <a:gd name="connsiteX42" fmla="*/ 417637 w 2683592"/>
                  <a:gd name="connsiteY42" fmla="*/ 1221855 h 2812476"/>
                  <a:gd name="connsiteX43" fmla="*/ 343804 w 2683592"/>
                  <a:gd name="connsiteY43" fmla="*/ 1608061 h 2812476"/>
                  <a:gd name="connsiteX44" fmla="*/ 279221 w 2683592"/>
                  <a:gd name="connsiteY44" fmla="*/ 1555857 h 2812476"/>
                  <a:gd name="connsiteX45" fmla="*/ 42790 w 2683592"/>
                  <a:gd name="connsiteY45" fmla="*/ 1352484 h 2812476"/>
                  <a:gd name="connsiteX46" fmla="*/ 38301 w 2683592"/>
                  <a:gd name="connsiteY46" fmla="*/ 1387944 h 2812476"/>
                  <a:gd name="connsiteX47" fmla="*/ 434676 w 2683592"/>
                  <a:gd name="connsiteY47" fmla="*/ 1733010 h 2812476"/>
                  <a:gd name="connsiteX48" fmla="*/ 820882 w 2683592"/>
                  <a:gd name="connsiteY48" fmla="*/ 2090819 h 2812476"/>
                  <a:gd name="connsiteX49" fmla="*/ 489112 w 2683592"/>
                  <a:gd name="connsiteY49" fmla="*/ 2127129 h 2812476"/>
                  <a:gd name="connsiteX50" fmla="*/ 230214 w 2683592"/>
                  <a:gd name="connsiteY50" fmla="*/ 2170332 h 2812476"/>
                  <a:gd name="connsiteX51" fmla="*/ 667977 w 2683592"/>
                  <a:gd name="connsiteY51" fmla="*/ 2147206 h 2812476"/>
                  <a:gd name="connsiteX52" fmla="*/ 894716 w 2683592"/>
                  <a:gd name="connsiteY52" fmla="*/ 2141935 h 2812476"/>
                  <a:gd name="connsiteX53" fmla="*/ 1133255 w 2683592"/>
                  <a:gd name="connsiteY53" fmla="*/ 2391833 h 2812476"/>
                  <a:gd name="connsiteX54" fmla="*/ 1099178 w 2683592"/>
                  <a:gd name="connsiteY54" fmla="*/ 2658769 h 2812476"/>
                  <a:gd name="connsiteX55" fmla="*/ 1048062 w 2683592"/>
                  <a:gd name="connsiteY55"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02272 w 2683592"/>
                  <a:gd name="connsiteY32" fmla="*/ 384111 h 2812476"/>
                  <a:gd name="connsiteX33" fmla="*/ 650497 w 2683592"/>
                  <a:gd name="connsiteY33" fmla="*/ 279057 h 2812476"/>
                  <a:gd name="connsiteX34" fmla="*/ 287009 w 2683592"/>
                  <a:gd name="connsiteY34" fmla="*/ 602789 h 2812476"/>
                  <a:gd name="connsiteX35" fmla="*/ 20072 w 2683592"/>
                  <a:gd name="connsiteY35" fmla="*/ 85954 h 2812476"/>
                  <a:gd name="connsiteX36" fmla="*/ 275650 w 2683592"/>
                  <a:gd name="connsiteY36" fmla="*/ 716379 h 2812476"/>
                  <a:gd name="connsiteX37" fmla="*/ 735689 w 2683592"/>
                  <a:gd name="connsiteY37" fmla="*/ 1148021 h 2812476"/>
                  <a:gd name="connsiteX38" fmla="*/ 991267 w 2683592"/>
                  <a:gd name="connsiteY38" fmla="*/ 1744369 h 2812476"/>
                  <a:gd name="connsiteX39" fmla="*/ 1178691 w 2683592"/>
                  <a:gd name="connsiteY39" fmla="*/ 2164653 h 2812476"/>
                  <a:gd name="connsiteX40" fmla="*/ 843600 w 2683592"/>
                  <a:gd name="connsiteY40" fmla="*/ 1977229 h 2812476"/>
                  <a:gd name="connsiteX41" fmla="*/ 440355 w 2683592"/>
                  <a:gd name="connsiteY41" fmla="*/ 1579664 h 2812476"/>
                  <a:gd name="connsiteX42" fmla="*/ 417637 w 2683592"/>
                  <a:gd name="connsiteY42" fmla="*/ 1221855 h 2812476"/>
                  <a:gd name="connsiteX43" fmla="*/ 343804 w 2683592"/>
                  <a:gd name="connsiteY43" fmla="*/ 1608061 h 2812476"/>
                  <a:gd name="connsiteX44" fmla="*/ 279221 w 2683592"/>
                  <a:gd name="connsiteY44" fmla="*/ 1555857 h 2812476"/>
                  <a:gd name="connsiteX45" fmla="*/ 42790 w 2683592"/>
                  <a:gd name="connsiteY45" fmla="*/ 1352484 h 2812476"/>
                  <a:gd name="connsiteX46" fmla="*/ 38301 w 2683592"/>
                  <a:gd name="connsiteY46" fmla="*/ 1387944 h 2812476"/>
                  <a:gd name="connsiteX47" fmla="*/ 434676 w 2683592"/>
                  <a:gd name="connsiteY47" fmla="*/ 1733010 h 2812476"/>
                  <a:gd name="connsiteX48" fmla="*/ 820882 w 2683592"/>
                  <a:gd name="connsiteY48" fmla="*/ 2090819 h 2812476"/>
                  <a:gd name="connsiteX49" fmla="*/ 489112 w 2683592"/>
                  <a:gd name="connsiteY49" fmla="*/ 2127129 h 2812476"/>
                  <a:gd name="connsiteX50" fmla="*/ 230214 w 2683592"/>
                  <a:gd name="connsiteY50" fmla="*/ 2170332 h 2812476"/>
                  <a:gd name="connsiteX51" fmla="*/ 667977 w 2683592"/>
                  <a:gd name="connsiteY51" fmla="*/ 2147206 h 2812476"/>
                  <a:gd name="connsiteX52" fmla="*/ 894716 w 2683592"/>
                  <a:gd name="connsiteY52" fmla="*/ 2141935 h 2812476"/>
                  <a:gd name="connsiteX53" fmla="*/ 1133255 w 2683592"/>
                  <a:gd name="connsiteY53" fmla="*/ 2391833 h 2812476"/>
                  <a:gd name="connsiteX54" fmla="*/ 1099178 w 2683592"/>
                  <a:gd name="connsiteY54" fmla="*/ 2658769 h 2812476"/>
                  <a:gd name="connsiteX55" fmla="*/ 1048062 w 2683592"/>
                  <a:gd name="connsiteY55"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02272 w 2683592"/>
                  <a:gd name="connsiteY32" fmla="*/ 384111 h 2812476"/>
                  <a:gd name="connsiteX33" fmla="*/ 650497 w 2683592"/>
                  <a:gd name="connsiteY33" fmla="*/ 279057 h 2812476"/>
                  <a:gd name="connsiteX34" fmla="*/ 287009 w 2683592"/>
                  <a:gd name="connsiteY34" fmla="*/ 602789 h 2812476"/>
                  <a:gd name="connsiteX35" fmla="*/ 51076 w 2683592"/>
                  <a:gd name="connsiteY35" fmla="*/ 101213 h 2812476"/>
                  <a:gd name="connsiteX36" fmla="*/ 20072 w 2683592"/>
                  <a:gd name="connsiteY36" fmla="*/ 85954 h 2812476"/>
                  <a:gd name="connsiteX37" fmla="*/ 275650 w 2683592"/>
                  <a:gd name="connsiteY37" fmla="*/ 716379 h 2812476"/>
                  <a:gd name="connsiteX38" fmla="*/ 735689 w 2683592"/>
                  <a:gd name="connsiteY38" fmla="*/ 1148021 h 2812476"/>
                  <a:gd name="connsiteX39" fmla="*/ 991267 w 2683592"/>
                  <a:gd name="connsiteY39" fmla="*/ 1744369 h 2812476"/>
                  <a:gd name="connsiteX40" fmla="*/ 1178691 w 2683592"/>
                  <a:gd name="connsiteY40" fmla="*/ 2164653 h 2812476"/>
                  <a:gd name="connsiteX41" fmla="*/ 843600 w 2683592"/>
                  <a:gd name="connsiteY41" fmla="*/ 1977229 h 2812476"/>
                  <a:gd name="connsiteX42" fmla="*/ 440355 w 2683592"/>
                  <a:gd name="connsiteY42" fmla="*/ 1579664 h 2812476"/>
                  <a:gd name="connsiteX43" fmla="*/ 417637 w 2683592"/>
                  <a:gd name="connsiteY43" fmla="*/ 1221855 h 2812476"/>
                  <a:gd name="connsiteX44" fmla="*/ 343804 w 2683592"/>
                  <a:gd name="connsiteY44" fmla="*/ 1608061 h 2812476"/>
                  <a:gd name="connsiteX45" fmla="*/ 279221 w 2683592"/>
                  <a:gd name="connsiteY45" fmla="*/ 1555857 h 2812476"/>
                  <a:gd name="connsiteX46" fmla="*/ 42790 w 2683592"/>
                  <a:gd name="connsiteY46" fmla="*/ 1352484 h 2812476"/>
                  <a:gd name="connsiteX47" fmla="*/ 38301 w 2683592"/>
                  <a:gd name="connsiteY47" fmla="*/ 1387944 h 2812476"/>
                  <a:gd name="connsiteX48" fmla="*/ 434676 w 2683592"/>
                  <a:gd name="connsiteY48" fmla="*/ 1733010 h 2812476"/>
                  <a:gd name="connsiteX49" fmla="*/ 820882 w 2683592"/>
                  <a:gd name="connsiteY49" fmla="*/ 2090819 h 2812476"/>
                  <a:gd name="connsiteX50" fmla="*/ 489112 w 2683592"/>
                  <a:gd name="connsiteY50" fmla="*/ 2127129 h 2812476"/>
                  <a:gd name="connsiteX51" fmla="*/ 230214 w 2683592"/>
                  <a:gd name="connsiteY51" fmla="*/ 2170332 h 2812476"/>
                  <a:gd name="connsiteX52" fmla="*/ 667977 w 2683592"/>
                  <a:gd name="connsiteY52" fmla="*/ 2147206 h 2812476"/>
                  <a:gd name="connsiteX53" fmla="*/ 894716 w 2683592"/>
                  <a:gd name="connsiteY53" fmla="*/ 2141935 h 2812476"/>
                  <a:gd name="connsiteX54" fmla="*/ 1133255 w 2683592"/>
                  <a:gd name="connsiteY54" fmla="*/ 2391833 h 2812476"/>
                  <a:gd name="connsiteX55" fmla="*/ 1099178 w 2683592"/>
                  <a:gd name="connsiteY55" fmla="*/ 2658769 h 2812476"/>
                  <a:gd name="connsiteX56" fmla="*/ 1048062 w 2683592"/>
                  <a:gd name="connsiteY56" fmla="*/ 2698526 h 2812476"/>
                  <a:gd name="connsiteX0" fmla="*/ 1048062 w 2683592"/>
                  <a:gd name="connsiteY0" fmla="*/ 2801566 h 2915516"/>
                  <a:gd name="connsiteX1" fmla="*/ 1371794 w 2683592"/>
                  <a:gd name="connsiteY1" fmla="*/ 2915156 h 2915516"/>
                  <a:gd name="connsiteX2" fmla="*/ 1735282 w 2683592"/>
                  <a:gd name="connsiteY2" fmla="*/ 2829963 h 2915516"/>
                  <a:gd name="connsiteX3" fmla="*/ 1604653 w 2683592"/>
                  <a:gd name="connsiteY3" fmla="*/ 2631181 h 2915516"/>
                  <a:gd name="connsiteX4" fmla="*/ 1564897 w 2683592"/>
                  <a:gd name="connsiteY4" fmla="*/ 2381283 h 2915516"/>
                  <a:gd name="connsiteX5" fmla="*/ 1928385 w 2683592"/>
                  <a:gd name="connsiteY5" fmla="*/ 1904204 h 2915516"/>
                  <a:gd name="connsiteX6" fmla="*/ 2626964 w 2683592"/>
                  <a:gd name="connsiteY6" fmla="*/ 1461203 h 2915516"/>
                  <a:gd name="connsiteX7" fmla="*/ 2567958 w 2683592"/>
                  <a:gd name="connsiteY7" fmla="*/ 1476382 h 2915516"/>
                  <a:gd name="connsiteX8" fmla="*/ 1979501 w 2683592"/>
                  <a:gd name="connsiteY8" fmla="*/ 1796294 h 2915516"/>
                  <a:gd name="connsiteX9" fmla="*/ 1945424 w 2683592"/>
                  <a:gd name="connsiteY9" fmla="*/ 1552075 h 2915516"/>
                  <a:gd name="connsiteX10" fmla="*/ 2337990 w 2683592"/>
                  <a:gd name="connsiteY10" fmla="*/ 1184358 h 2915516"/>
                  <a:gd name="connsiteX11" fmla="*/ 2348872 w 2683592"/>
                  <a:gd name="connsiteY11" fmla="*/ 1149442 h 2915516"/>
                  <a:gd name="connsiteX12" fmla="*/ 1917026 w 2683592"/>
                  <a:gd name="connsiteY12" fmla="*/ 1478242 h 2915516"/>
                  <a:gd name="connsiteX13" fmla="*/ 1723923 w 2683592"/>
                  <a:gd name="connsiteY13" fmla="*/ 1182907 h 2915516"/>
                  <a:gd name="connsiteX14" fmla="*/ 1831834 w 2683592"/>
                  <a:gd name="connsiteY14" fmla="*/ 1569114 h 2915516"/>
                  <a:gd name="connsiteX15" fmla="*/ 1792077 w 2683592"/>
                  <a:gd name="connsiteY15" fmla="*/ 1853089 h 2915516"/>
                  <a:gd name="connsiteX16" fmla="*/ 1468345 w 2683592"/>
                  <a:gd name="connsiteY16" fmla="*/ 1495280 h 2915516"/>
                  <a:gd name="connsiteX17" fmla="*/ 1576256 w 2683592"/>
                  <a:gd name="connsiteY17" fmla="*/ 955727 h 2915516"/>
                  <a:gd name="connsiteX18" fmla="*/ 2002219 w 2683592"/>
                  <a:gd name="connsiteY18" fmla="*/ 592239 h 2915516"/>
                  <a:gd name="connsiteX19" fmla="*/ 1570576 w 2683592"/>
                  <a:gd name="connsiteY19" fmla="*/ 836458 h 2915516"/>
                  <a:gd name="connsiteX20" fmla="*/ 1610333 w 2683592"/>
                  <a:gd name="connsiteY20" fmla="*/ 421854 h 2915516"/>
                  <a:gd name="connsiteX21" fmla="*/ 1451307 w 2683592"/>
                  <a:gd name="connsiteY21" fmla="*/ 955727 h 2915516"/>
                  <a:gd name="connsiteX22" fmla="*/ 1366114 w 2683592"/>
                  <a:gd name="connsiteY22" fmla="*/ 1341934 h 2915516"/>
                  <a:gd name="connsiteX23" fmla="*/ 1031024 w 2683592"/>
                  <a:gd name="connsiteY23" fmla="*/ 512726 h 2915516"/>
                  <a:gd name="connsiteX24" fmla="*/ 1309319 w 2683592"/>
                  <a:gd name="connsiteY24" fmla="*/ 1398729 h 2915516"/>
                  <a:gd name="connsiteX25" fmla="*/ 1508102 w 2683592"/>
                  <a:gd name="connsiteY25" fmla="*/ 1904204 h 2915516"/>
                  <a:gd name="connsiteX26" fmla="*/ 1434268 w 2683592"/>
                  <a:gd name="connsiteY26" fmla="*/ 2256334 h 2915516"/>
                  <a:gd name="connsiteX27" fmla="*/ 1144614 w 2683592"/>
                  <a:gd name="connsiteY27" fmla="*/ 1807653 h 2915516"/>
                  <a:gd name="connsiteX28" fmla="*/ 906075 w 2683592"/>
                  <a:gd name="connsiteY28" fmla="*/ 1307856 h 2915516"/>
                  <a:gd name="connsiteX29" fmla="*/ 957190 w 2683592"/>
                  <a:gd name="connsiteY29" fmla="*/ 103802 h 2915516"/>
                  <a:gd name="connsiteX30" fmla="*/ 928973 w 2683592"/>
                  <a:gd name="connsiteY30" fmla="*/ 178701 h 2915516"/>
                  <a:gd name="connsiteX31" fmla="*/ 809523 w 2683592"/>
                  <a:gd name="connsiteY31" fmla="*/ 1120433 h 2915516"/>
                  <a:gd name="connsiteX32" fmla="*/ 349483 w 2683592"/>
                  <a:gd name="connsiteY32" fmla="*/ 762624 h 2915516"/>
                  <a:gd name="connsiteX33" fmla="*/ 602272 w 2683592"/>
                  <a:gd name="connsiteY33" fmla="*/ 487151 h 2915516"/>
                  <a:gd name="connsiteX34" fmla="*/ 650497 w 2683592"/>
                  <a:gd name="connsiteY34" fmla="*/ 382097 h 2915516"/>
                  <a:gd name="connsiteX35" fmla="*/ 287009 w 2683592"/>
                  <a:gd name="connsiteY35" fmla="*/ 705829 h 2915516"/>
                  <a:gd name="connsiteX36" fmla="*/ 51076 w 2683592"/>
                  <a:gd name="connsiteY36" fmla="*/ 204253 h 2915516"/>
                  <a:gd name="connsiteX37" fmla="*/ 20072 w 2683592"/>
                  <a:gd name="connsiteY37" fmla="*/ 188994 h 2915516"/>
                  <a:gd name="connsiteX38" fmla="*/ 275650 w 2683592"/>
                  <a:gd name="connsiteY38" fmla="*/ 819419 h 2915516"/>
                  <a:gd name="connsiteX39" fmla="*/ 735689 w 2683592"/>
                  <a:gd name="connsiteY39" fmla="*/ 1251061 h 2915516"/>
                  <a:gd name="connsiteX40" fmla="*/ 991267 w 2683592"/>
                  <a:gd name="connsiteY40" fmla="*/ 1847409 h 2915516"/>
                  <a:gd name="connsiteX41" fmla="*/ 1178691 w 2683592"/>
                  <a:gd name="connsiteY41" fmla="*/ 2267693 h 2915516"/>
                  <a:gd name="connsiteX42" fmla="*/ 843600 w 2683592"/>
                  <a:gd name="connsiteY42" fmla="*/ 2080269 h 2915516"/>
                  <a:gd name="connsiteX43" fmla="*/ 440355 w 2683592"/>
                  <a:gd name="connsiteY43" fmla="*/ 1682704 h 2915516"/>
                  <a:gd name="connsiteX44" fmla="*/ 417637 w 2683592"/>
                  <a:gd name="connsiteY44" fmla="*/ 1324895 h 2915516"/>
                  <a:gd name="connsiteX45" fmla="*/ 343804 w 2683592"/>
                  <a:gd name="connsiteY45" fmla="*/ 1711101 h 2915516"/>
                  <a:gd name="connsiteX46" fmla="*/ 279221 w 2683592"/>
                  <a:gd name="connsiteY46" fmla="*/ 1658897 h 2915516"/>
                  <a:gd name="connsiteX47" fmla="*/ 42790 w 2683592"/>
                  <a:gd name="connsiteY47" fmla="*/ 1455524 h 2915516"/>
                  <a:gd name="connsiteX48" fmla="*/ 38301 w 2683592"/>
                  <a:gd name="connsiteY48" fmla="*/ 1490984 h 2915516"/>
                  <a:gd name="connsiteX49" fmla="*/ 434676 w 2683592"/>
                  <a:gd name="connsiteY49" fmla="*/ 1836050 h 2915516"/>
                  <a:gd name="connsiteX50" fmla="*/ 820882 w 2683592"/>
                  <a:gd name="connsiteY50" fmla="*/ 2193859 h 2915516"/>
                  <a:gd name="connsiteX51" fmla="*/ 489112 w 2683592"/>
                  <a:gd name="connsiteY51" fmla="*/ 2230169 h 2915516"/>
                  <a:gd name="connsiteX52" fmla="*/ 230214 w 2683592"/>
                  <a:gd name="connsiteY52" fmla="*/ 2273372 h 2915516"/>
                  <a:gd name="connsiteX53" fmla="*/ 667977 w 2683592"/>
                  <a:gd name="connsiteY53" fmla="*/ 2250246 h 2915516"/>
                  <a:gd name="connsiteX54" fmla="*/ 894716 w 2683592"/>
                  <a:gd name="connsiteY54" fmla="*/ 2244975 h 2915516"/>
                  <a:gd name="connsiteX55" fmla="*/ 1133255 w 2683592"/>
                  <a:gd name="connsiteY55" fmla="*/ 2494873 h 2915516"/>
                  <a:gd name="connsiteX56" fmla="*/ 1099178 w 2683592"/>
                  <a:gd name="connsiteY56" fmla="*/ 2761809 h 2915516"/>
                  <a:gd name="connsiteX57" fmla="*/ 1048062 w 2683592"/>
                  <a:gd name="connsiteY57" fmla="*/ 2801566 h 2915516"/>
                  <a:gd name="connsiteX0" fmla="*/ 1084565 w 2683592"/>
                  <a:gd name="connsiteY0" fmla="*/ 2819817 h 2915208"/>
                  <a:gd name="connsiteX1" fmla="*/ 1371794 w 2683592"/>
                  <a:gd name="connsiteY1" fmla="*/ 2915156 h 2915208"/>
                  <a:gd name="connsiteX2" fmla="*/ 1735282 w 2683592"/>
                  <a:gd name="connsiteY2" fmla="*/ 2829963 h 2915208"/>
                  <a:gd name="connsiteX3" fmla="*/ 1604653 w 2683592"/>
                  <a:gd name="connsiteY3" fmla="*/ 2631181 h 2915208"/>
                  <a:gd name="connsiteX4" fmla="*/ 1564897 w 2683592"/>
                  <a:gd name="connsiteY4" fmla="*/ 2381283 h 2915208"/>
                  <a:gd name="connsiteX5" fmla="*/ 1928385 w 2683592"/>
                  <a:gd name="connsiteY5" fmla="*/ 1904204 h 2915208"/>
                  <a:gd name="connsiteX6" fmla="*/ 2626964 w 2683592"/>
                  <a:gd name="connsiteY6" fmla="*/ 1461203 h 2915208"/>
                  <a:gd name="connsiteX7" fmla="*/ 2567958 w 2683592"/>
                  <a:gd name="connsiteY7" fmla="*/ 1476382 h 2915208"/>
                  <a:gd name="connsiteX8" fmla="*/ 1979501 w 2683592"/>
                  <a:gd name="connsiteY8" fmla="*/ 1796294 h 2915208"/>
                  <a:gd name="connsiteX9" fmla="*/ 1945424 w 2683592"/>
                  <a:gd name="connsiteY9" fmla="*/ 1552075 h 2915208"/>
                  <a:gd name="connsiteX10" fmla="*/ 2337990 w 2683592"/>
                  <a:gd name="connsiteY10" fmla="*/ 1184358 h 2915208"/>
                  <a:gd name="connsiteX11" fmla="*/ 2348872 w 2683592"/>
                  <a:gd name="connsiteY11" fmla="*/ 1149442 h 2915208"/>
                  <a:gd name="connsiteX12" fmla="*/ 1917026 w 2683592"/>
                  <a:gd name="connsiteY12" fmla="*/ 1478242 h 2915208"/>
                  <a:gd name="connsiteX13" fmla="*/ 1723923 w 2683592"/>
                  <a:gd name="connsiteY13" fmla="*/ 1182907 h 2915208"/>
                  <a:gd name="connsiteX14" fmla="*/ 1831834 w 2683592"/>
                  <a:gd name="connsiteY14" fmla="*/ 1569114 h 2915208"/>
                  <a:gd name="connsiteX15" fmla="*/ 1792077 w 2683592"/>
                  <a:gd name="connsiteY15" fmla="*/ 1853089 h 2915208"/>
                  <a:gd name="connsiteX16" fmla="*/ 1468345 w 2683592"/>
                  <a:gd name="connsiteY16" fmla="*/ 1495280 h 2915208"/>
                  <a:gd name="connsiteX17" fmla="*/ 1576256 w 2683592"/>
                  <a:gd name="connsiteY17" fmla="*/ 955727 h 2915208"/>
                  <a:gd name="connsiteX18" fmla="*/ 2002219 w 2683592"/>
                  <a:gd name="connsiteY18" fmla="*/ 592239 h 2915208"/>
                  <a:gd name="connsiteX19" fmla="*/ 1570576 w 2683592"/>
                  <a:gd name="connsiteY19" fmla="*/ 836458 h 2915208"/>
                  <a:gd name="connsiteX20" fmla="*/ 1610333 w 2683592"/>
                  <a:gd name="connsiteY20" fmla="*/ 421854 h 2915208"/>
                  <a:gd name="connsiteX21" fmla="*/ 1451307 w 2683592"/>
                  <a:gd name="connsiteY21" fmla="*/ 955727 h 2915208"/>
                  <a:gd name="connsiteX22" fmla="*/ 1366114 w 2683592"/>
                  <a:gd name="connsiteY22" fmla="*/ 1341934 h 2915208"/>
                  <a:gd name="connsiteX23" fmla="*/ 1031024 w 2683592"/>
                  <a:gd name="connsiteY23" fmla="*/ 512726 h 2915208"/>
                  <a:gd name="connsiteX24" fmla="*/ 1309319 w 2683592"/>
                  <a:gd name="connsiteY24" fmla="*/ 1398729 h 2915208"/>
                  <a:gd name="connsiteX25" fmla="*/ 1508102 w 2683592"/>
                  <a:gd name="connsiteY25" fmla="*/ 1904204 h 2915208"/>
                  <a:gd name="connsiteX26" fmla="*/ 1434268 w 2683592"/>
                  <a:gd name="connsiteY26" fmla="*/ 2256334 h 2915208"/>
                  <a:gd name="connsiteX27" fmla="*/ 1144614 w 2683592"/>
                  <a:gd name="connsiteY27" fmla="*/ 1807653 h 2915208"/>
                  <a:gd name="connsiteX28" fmla="*/ 906075 w 2683592"/>
                  <a:gd name="connsiteY28" fmla="*/ 1307856 h 2915208"/>
                  <a:gd name="connsiteX29" fmla="*/ 957190 w 2683592"/>
                  <a:gd name="connsiteY29" fmla="*/ 103802 h 2915208"/>
                  <a:gd name="connsiteX30" fmla="*/ 928973 w 2683592"/>
                  <a:gd name="connsiteY30" fmla="*/ 178701 h 2915208"/>
                  <a:gd name="connsiteX31" fmla="*/ 809523 w 2683592"/>
                  <a:gd name="connsiteY31" fmla="*/ 1120433 h 2915208"/>
                  <a:gd name="connsiteX32" fmla="*/ 349483 w 2683592"/>
                  <a:gd name="connsiteY32" fmla="*/ 762624 h 2915208"/>
                  <a:gd name="connsiteX33" fmla="*/ 602272 w 2683592"/>
                  <a:gd name="connsiteY33" fmla="*/ 487151 h 2915208"/>
                  <a:gd name="connsiteX34" fmla="*/ 650497 w 2683592"/>
                  <a:gd name="connsiteY34" fmla="*/ 382097 h 2915208"/>
                  <a:gd name="connsiteX35" fmla="*/ 287009 w 2683592"/>
                  <a:gd name="connsiteY35" fmla="*/ 705829 h 2915208"/>
                  <a:gd name="connsiteX36" fmla="*/ 51076 w 2683592"/>
                  <a:gd name="connsiteY36" fmla="*/ 204253 h 2915208"/>
                  <a:gd name="connsiteX37" fmla="*/ 20072 w 2683592"/>
                  <a:gd name="connsiteY37" fmla="*/ 188994 h 2915208"/>
                  <a:gd name="connsiteX38" fmla="*/ 275650 w 2683592"/>
                  <a:gd name="connsiteY38" fmla="*/ 819419 h 2915208"/>
                  <a:gd name="connsiteX39" fmla="*/ 735689 w 2683592"/>
                  <a:gd name="connsiteY39" fmla="*/ 1251061 h 2915208"/>
                  <a:gd name="connsiteX40" fmla="*/ 991267 w 2683592"/>
                  <a:gd name="connsiteY40" fmla="*/ 1847409 h 2915208"/>
                  <a:gd name="connsiteX41" fmla="*/ 1178691 w 2683592"/>
                  <a:gd name="connsiteY41" fmla="*/ 2267693 h 2915208"/>
                  <a:gd name="connsiteX42" fmla="*/ 843600 w 2683592"/>
                  <a:gd name="connsiteY42" fmla="*/ 2080269 h 2915208"/>
                  <a:gd name="connsiteX43" fmla="*/ 440355 w 2683592"/>
                  <a:gd name="connsiteY43" fmla="*/ 1682704 h 2915208"/>
                  <a:gd name="connsiteX44" fmla="*/ 417637 w 2683592"/>
                  <a:gd name="connsiteY44" fmla="*/ 1324895 h 2915208"/>
                  <a:gd name="connsiteX45" fmla="*/ 343804 w 2683592"/>
                  <a:gd name="connsiteY45" fmla="*/ 1711101 h 2915208"/>
                  <a:gd name="connsiteX46" fmla="*/ 279221 w 2683592"/>
                  <a:gd name="connsiteY46" fmla="*/ 1658897 h 2915208"/>
                  <a:gd name="connsiteX47" fmla="*/ 42790 w 2683592"/>
                  <a:gd name="connsiteY47" fmla="*/ 1455524 h 2915208"/>
                  <a:gd name="connsiteX48" fmla="*/ 38301 w 2683592"/>
                  <a:gd name="connsiteY48" fmla="*/ 1490984 h 2915208"/>
                  <a:gd name="connsiteX49" fmla="*/ 434676 w 2683592"/>
                  <a:gd name="connsiteY49" fmla="*/ 1836050 h 2915208"/>
                  <a:gd name="connsiteX50" fmla="*/ 820882 w 2683592"/>
                  <a:gd name="connsiteY50" fmla="*/ 2193859 h 2915208"/>
                  <a:gd name="connsiteX51" fmla="*/ 489112 w 2683592"/>
                  <a:gd name="connsiteY51" fmla="*/ 2230169 h 2915208"/>
                  <a:gd name="connsiteX52" fmla="*/ 230214 w 2683592"/>
                  <a:gd name="connsiteY52" fmla="*/ 2273372 h 2915208"/>
                  <a:gd name="connsiteX53" fmla="*/ 667977 w 2683592"/>
                  <a:gd name="connsiteY53" fmla="*/ 2250246 h 2915208"/>
                  <a:gd name="connsiteX54" fmla="*/ 894716 w 2683592"/>
                  <a:gd name="connsiteY54" fmla="*/ 2244975 h 2915208"/>
                  <a:gd name="connsiteX55" fmla="*/ 1133255 w 2683592"/>
                  <a:gd name="connsiteY55" fmla="*/ 2494873 h 2915208"/>
                  <a:gd name="connsiteX56" fmla="*/ 1099178 w 2683592"/>
                  <a:gd name="connsiteY56" fmla="*/ 2761809 h 2915208"/>
                  <a:gd name="connsiteX57" fmla="*/ 1084565 w 2683592"/>
                  <a:gd name="connsiteY57" fmla="*/ 2819817 h 2915208"/>
                  <a:gd name="connsiteX0" fmla="*/ 1084565 w 2683592"/>
                  <a:gd name="connsiteY0" fmla="*/ 2819817 h 2915255"/>
                  <a:gd name="connsiteX1" fmla="*/ 1371794 w 2683592"/>
                  <a:gd name="connsiteY1" fmla="*/ 2915156 h 2915255"/>
                  <a:gd name="connsiteX2" fmla="*/ 1735282 w 2683592"/>
                  <a:gd name="connsiteY2" fmla="*/ 2829963 h 2915255"/>
                  <a:gd name="connsiteX3" fmla="*/ 1604653 w 2683592"/>
                  <a:gd name="connsiteY3" fmla="*/ 2631181 h 2915255"/>
                  <a:gd name="connsiteX4" fmla="*/ 1564897 w 2683592"/>
                  <a:gd name="connsiteY4" fmla="*/ 2381283 h 2915255"/>
                  <a:gd name="connsiteX5" fmla="*/ 1928385 w 2683592"/>
                  <a:gd name="connsiteY5" fmla="*/ 1904204 h 2915255"/>
                  <a:gd name="connsiteX6" fmla="*/ 2626964 w 2683592"/>
                  <a:gd name="connsiteY6" fmla="*/ 1461203 h 2915255"/>
                  <a:gd name="connsiteX7" fmla="*/ 2567958 w 2683592"/>
                  <a:gd name="connsiteY7" fmla="*/ 1476382 h 2915255"/>
                  <a:gd name="connsiteX8" fmla="*/ 1979501 w 2683592"/>
                  <a:gd name="connsiteY8" fmla="*/ 1796294 h 2915255"/>
                  <a:gd name="connsiteX9" fmla="*/ 1945424 w 2683592"/>
                  <a:gd name="connsiteY9" fmla="*/ 1552075 h 2915255"/>
                  <a:gd name="connsiteX10" fmla="*/ 2337990 w 2683592"/>
                  <a:gd name="connsiteY10" fmla="*/ 1184358 h 2915255"/>
                  <a:gd name="connsiteX11" fmla="*/ 2348872 w 2683592"/>
                  <a:gd name="connsiteY11" fmla="*/ 1149442 h 2915255"/>
                  <a:gd name="connsiteX12" fmla="*/ 1917026 w 2683592"/>
                  <a:gd name="connsiteY12" fmla="*/ 1478242 h 2915255"/>
                  <a:gd name="connsiteX13" fmla="*/ 1723923 w 2683592"/>
                  <a:gd name="connsiteY13" fmla="*/ 1182907 h 2915255"/>
                  <a:gd name="connsiteX14" fmla="*/ 1831834 w 2683592"/>
                  <a:gd name="connsiteY14" fmla="*/ 1569114 h 2915255"/>
                  <a:gd name="connsiteX15" fmla="*/ 1792077 w 2683592"/>
                  <a:gd name="connsiteY15" fmla="*/ 1853089 h 2915255"/>
                  <a:gd name="connsiteX16" fmla="*/ 1468345 w 2683592"/>
                  <a:gd name="connsiteY16" fmla="*/ 1495280 h 2915255"/>
                  <a:gd name="connsiteX17" fmla="*/ 1576256 w 2683592"/>
                  <a:gd name="connsiteY17" fmla="*/ 955727 h 2915255"/>
                  <a:gd name="connsiteX18" fmla="*/ 2002219 w 2683592"/>
                  <a:gd name="connsiteY18" fmla="*/ 592239 h 2915255"/>
                  <a:gd name="connsiteX19" fmla="*/ 1570576 w 2683592"/>
                  <a:gd name="connsiteY19" fmla="*/ 836458 h 2915255"/>
                  <a:gd name="connsiteX20" fmla="*/ 1610333 w 2683592"/>
                  <a:gd name="connsiteY20" fmla="*/ 421854 h 2915255"/>
                  <a:gd name="connsiteX21" fmla="*/ 1451307 w 2683592"/>
                  <a:gd name="connsiteY21" fmla="*/ 955727 h 2915255"/>
                  <a:gd name="connsiteX22" fmla="*/ 1366114 w 2683592"/>
                  <a:gd name="connsiteY22" fmla="*/ 1341934 h 2915255"/>
                  <a:gd name="connsiteX23" fmla="*/ 1031024 w 2683592"/>
                  <a:gd name="connsiteY23" fmla="*/ 512726 h 2915255"/>
                  <a:gd name="connsiteX24" fmla="*/ 1309319 w 2683592"/>
                  <a:gd name="connsiteY24" fmla="*/ 1398729 h 2915255"/>
                  <a:gd name="connsiteX25" fmla="*/ 1508102 w 2683592"/>
                  <a:gd name="connsiteY25" fmla="*/ 1904204 h 2915255"/>
                  <a:gd name="connsiteX26" fmla="*/ 1434268 w 2683592"/>
                  <a:gd name="connsiteY26" fmla="*/ 2256334 h 2915255"/>
                  <a:gd name="connsiteX27" fmla="*/ 1144614 w 2683592"/>
                  <a:gd name="connsiteY27" fmla="*/ 1807653 h 2915255"/>
                  <a:gd name="connsiteX28" fmla="*/ 906075 w 2683592"/>
                  <a:gd name="connsiteY28" fmla="*/ 1307856 h 2915255"/>
                  <a:gd name="connsiteX29" fmla="*/ 957190 w 2683592"/>
                  <a:gd name="connsiteY29" fmla="*/ 103802 h 2915255"/>
                  <a:gd name="connsiteX30" fmla="*/ 928973 w 2683592"/>
                  <a:gd name="connsiteY30" fmla="*/ 178701 h 2915255"/>
                  <a:gd name="connsiteX31" fmla="*/ 809523 w 2683592"/>
                  <a:gd name="connsiteY31" fmla="*/ 1120433 h 2915255"/>
                  <a:gd name="connsiteX32" fmla="*/ 349483 w 2683592"/>
                  <a:gd name="connsiteY32" fmla="*/ 762624 h 2915255"/>
                  <a:gd name="connsiteX33" fmla="*/ 602272 w 2683592"/>
                  <a:gd name="connsiteY33" fmla="*/ 487151 h 2915255"/>
                  <a:gd name="connsiteX34" fmla="*/ 650497 w 2683592"/>
                  <a:gd name="connsiteY34" fmla="*/ 382097 h 2915255"/>
                  <a:gd name="connsiteX35" fmla="*/ 287009 w 2683592"/>
                  <a:gd name="connsiteY35" fmla="*/ 705829 h 2915255"/>
                  <a:gd name="connsiteX36" fmla="*/ 51076 w 2683592"/>
                  <a:gd name="connsiteY36" fmla="*/ 204253 h 2915255"/>
                  <a:gd name="connsiteX37" fmla="*/ 20072 w 2683592"/>
                  <a:gd name="connsiteY37" fmla="*/ 188994 h 2915255"/>
                  <a:gd name="connsiteX38" fmla="*/ 275650 w 2683592"/>
                  <a:gd name="connsiteY38" fmla="*/ 819419 h 2915255"/>
                  <a:gd name="connsiteX39" fmla="*/ 735689 w 2683592"/>
                  <a:gd name="connsiteY39" fmla="*/ 1251061 h 2915255"/>
                  <a:gd name="connsiteX40" fmla="*/ 991267 w 2683592"/>
                  <a:gd name="connsiteY40" fmla="*/ 1847409 h 2915255"/>
                  <a:gd name="connsiteX41" fmla="*/ 1178691 w 2683592"/>
                  <a:gd name="connsiteY41" fmla="*/ 2267693 h 2915255"/>
                  <a:gd name="connsiteX42" fmla="*/ 843600 w 2683592"/>
                  <a:gd name="connsiteY42" fmla="*/ 2080269 h 2915255"/>
                  <a:gd name="connsiteX43" fmla="*/ 440355 w 2683592"/>
                  <a:gd name="connsiteY43" fmla="*/ 1682704 h 2915255"/>
                  <a:gd name="connsiteX44" fmla="*/ 417637 w 2683592"/>
                  <a:gd name="connsiteY44" fmla="*/ 1324895 h 2915255"/>
                  <a:gd name="connsiteX45" fmla="*/ 343804 w 2683592"/>
                  <a:gd name="connsiteY45" fmla="*/ 1711101 h 2915255"/>
                  <a:gd name="connsiteX46" fmla="*/ 279221 w 2683592"/>
                  <a:gd name="connsiteY46" fmla="*/ 1658897 h 2915255"/>
                  <a:gd name="connsiteX47" fmla="*/ 42790 w 2683592"/>
                  <a:gd name="connsiteY47" fmla="*/ 1455524 h 2915255"/>
                  <a:gd name="connsiteX48" fmla="*/ 38301 w 2683592"/>
                  <a:gd name="connsiteY48" fmla="*/ 1490984 h 2915255"/>
                  <a:gd name="connsiteX49" fmla="*/ 434676 w 2683592"/>
                  <a:gd name="connsiteY49" fmla="*/ 1836050 h 2915255"/>
                  <a:gd name="connsiteX50" fmla="*/ 820882 w 2683592"/>
                  <a:gd name="connsiteY50" fmla="*/ 2193859 h 2915255"/>
                  <a:gd name="connsiteX51" fmla="*/ 489112 w 2683592"/>
                  <a:gd name="connsiteY51" fmla="*/ 2230169 h 2915255"/>
                  <a:gd name="connsiteX52" fmla="*/ 230214 w 2683592"/>
                  <a:gd name="connsiteY52" fmla="*/ 2273372 h 2915255"/>
                  <a:gd name="connsiteX53" fmla="*/ 667977 w 2683592"/>
                  <a:gd name="connsiteY53" fmla="*/ 2250246 h 2915255"/>
                  <a:gd name="connsiteX54" fmla="*/ 894716 w 2683592"/>
                  <a:gd name="connsiteY54" fmla="*/ 2244975 h 2915255"/>
                  <a:gd name="connsiteX55" fmla="*/ 1133255 w 2683592"/>
                  <a:gd name="connsiteY55" fmla="*/ 2494873 h 2915255"/>
                  <a:gd name="connsiteX56" fmla="*/ 1099178 w 2683592"/>
                  <a:gd name="connsiteY56" fmla="*/ 2761809 h 2915255"/>
                  <a:gd name="connsiteX57" fmla="*/ 1084565 w 2683592"/>
                  <a:gd name="connsiteY57" fmla="*/ 2819817 h 2915255"/>
                  <a:gd name="connsiteX0" fmla="*/ 1084565 w 2683592"/>
                  <a:gd name="connsiteY0" fmla="*/ 2819817 h 2915255"/>
                  <a:gd name="connsiteX1" fmla="*/ 1371794 w 2683592"/>
                  <a:gd name="connsiteY1" fmla="*/ 2915156 h 2915255"/>
                  <a:gd name="connsiteX2" fmla="*/ 1735282 w 2683592"/>
                  <a:gd name="connsiteY2" fmla="*/ 2829963 h 2915255"/>
                  <a:gd name="connsiteX3" fmla="*/ 1604653 w 2683592"/>
                  <a:gd name="connsiteY3" fmla="*/ 2631181 h 2915255"/>
                  <a:gd name="connsiteX4" fmla="*/ 1564897 w 2683592"/>
                  <a:gd name="connsiteY4" fmla="*/ 2381283 h 2915255"/>
                  <a:gd name="connsiteX5" fmla="*/ 1928385 w 2683592"/>
                  <a:gd name="connsiteY5" fmla="*/ 1904204 h 2915255"/>
                  <a:gd name="connsiteX6" fmla="*/ 2626964 w 2683592"/>
                  <a:gd name="connsiteY6" fmla="*/ 1461203 h 2915255"/>
                  <a:gd name="connsiteX7" fmla="*/ 2567958 w 2683592"/>
                  <a:gd name="connsiteY7" fmla="*/ 1476382 h 2915255"/>
                  <a:gd name="connsiteX8" fmla="*/ 1979501 w 2683592"/>
                  <a:gd name="connsiteY8" fmla="*/ 1796294 h 2915255"/>
                  <a:gd name="connsiteX9" fmla="*/ 1945424 w 2683592"/>
                  <a:gd name="connsiteY9" fmla="*/ 1552075 h 2915255"/>
                  <a:gd name="connsiteX10" fmla="*/ 2337990 w 2683592"/>
                  <a:gd name="connsiteY10" fmla="*/ 1184358 h 2915255"/>
                  <a:gd name="connsiteX11" fmla="*/ 2348872 w 2683592"/>
                  <a:gd name="connsiteY11" fmla="*/ 1149442 h 2915255"/>
                  <a:gd name="connsiteX12" fmla="*/ 1917026 w 2683592"/>
                  <a:gd name="connsiteY12" fmla="*/ 1478242 h 2915255"/>
                  <a:gd name="connsiteX13" fmla="*/ 1723923 w 2683592"/>
                  <a:gd name="connsiteY13" fmla="*/ 1182907 h 2915255"/>
                  <a:gd name="connsiteX14" fmla="*/ 1831834 w 2683592"/>
                  <a:gd name="connsiteY14" fmla="*/ 1569114 h 2915255"/>
                  <a:gd name="connsiteX15" fmla="*/ 1792077 w 2683592"/>
                  <a:gd name="connsiteY15" fmla="*/ 1853089 h 2915255"/>
                  <a:gd name="connsiteX16" fmla="*/ 1468345 w 2683592"/>
                  <a:gd name="connsiteY16" fmla="*/ 1495280 h 2915255"/>
                  <a:gd name="connsiteX17" fmla="*/ 1576256 w 2683592"/>
                  <a:gd name="connsiteY17" fmla="*/ 955727 h 2915255"/>
                  <a:gd name="connsiteX18" fmla="*/ 2002219 w 2683592"/>
                  <a:gd name="connsiteY18" fmla="*/ 592239 h 2915255"/>
                  <a:gd name="connsiteX19" fmla="*/ 1570576 w 2683592"/>
                  <a:gd name="connsiteY19" fmla="*/ 836458 h 2915255"/>
                  <a:gd name="connsiteX20" fmla="*/ 1610333 w 2683592"/>
                  <a:gd name="connsiteY20" fmla="*/ 421854 h 2915255"/>
                  <a:gd name="connsiteX21" fmla="*/ 1451307 w 2683592"/>
                  <a:gd name="connsiteY21" fmla="*/ 955727 h 2915255"/>
                  <a:gd name="connsiteX22" fmla="*/ 1366114 w 2683592"/>
                  <a:gd name="connsiteY22" fmla="*/ 1341934 h 2915255"/>
                  <a:gd name="connsiteX23" fmla="*/ 1031024 w 2683592"/>
                  <a:gd name="connsiteY23" fmla="*/ 512726 h 2915255"/>
                  <a:gd name="connsiteX24" fmla="*/ 1309319 w 2683592"/>
                  <a:gd name="connsiteY24" fmla="*/ 1398729 h 2915255"/>
                  <a:gd name="connsiteX25" fmla="*/ 1508102 w 2683592"/>
                  <a:gd name="connsiteY25" fmla="*/ 1904204 h 2915255"/>
                  <a:gd name="connsiteX26" fmla="*/ 1434268 w 2683592"/>
                  <a:gd name="connsiteY26" fmla="*/ 2256334 h 2915255"/>
                  <a:gd name="connsiteX27" fmla="*/ 1144614 w 2683592"/>
                  <a:gd name="connsiteY27" fmla="*/ 1807653 h 2915255"/>
                  <a:gd name="connsiteX28" fmla="*/ 906075 w 2683592"/>
                  <a:gd name="connsiteY28" fmla="*/ 1307856 h 2915255"/>
                  <a:gd name="connsiteX29" fmla="*/ 957190 w 2683592"/>
                  <a:gd name="connsiteY29" fmla="*/ 103802 h 2915255"/>
                  <a:gd name="connsiteX30" fmla="*/ 928973 w 2683592"/>
                  <a:gd name="connsiteY30" fmla="*/ 178701 h 2915255"/>
                  <a:gd name="connsiteX31" fmla="*/ 809523 w 2683592"/>
                  <a:gd name="connsiteY31" fmla="*/ 1120433 h 2915255"/>
                  <a:gd name="connsiteX32" fmla="*/ 349483 w 2683592"/>
                  <a:gd name="connsiteY32" fmla="*/ 762624 h 2915255"/>
                  <a:gd name="connsiteX33" fmla="*/ 602272 w 2683592"/>
                  <a:gd name="connsiteY33" fmla="*/ 487151 h 2915255"/>
                  <a:gd name="connsiteX34" fmla="*/ 650497 w 2683592"/>
                  <a:gd name="connsiteY34" fmla="*/ 382097 h 2915255"/>
                  <a:gd name="connsiteX35" fmla="*/ 287009 w 2683592"/>
                  <a:gd name="connsiteY35" fmla="*/ 705829 h 2915255"/>
                  <a:gd name="connsiteX36" fmla="*/ 51076 w 2683592"/>
                  <a:gd name="connsiteY36" fmla="*/ 204253 h 2915255"/>
                  <a:gd name="connsiteX37" fmla="*/ 20072 w 2683592"/>
                  <a:gd name="connsiteY37" fmla="*/ 188994 h 2915255"/>
                  <a:gd name="connsiteX38" fmla="*/ 275650 w 2683592"/>
                  <a:gd name="connsiteY38" fmla="*/ 819419 h 2915255"/>
                  <a:gd name="connsiteX39" fmla="*/ 735689 w 2683592"/>
                  <a:gd name="connsiteY39" fmla="*/ 1251061 h 2915255"/>
                  <a:gd name="connsiteX40" fmla="*/ 991267 w 2683592"/>
                  <a:gd name="connsiteY40" fmla="*/ 1847409 h 2915255"/>
                  <a:gd name="connsiteX41" fmla="*/ 1178691 w 2683592"/>
                  <a:gd name="connsiteY41" fmla="*/ 2267693 h 2915255"/>
                  <a:gd name="connsiteX42" fmla="*/ 843600 w 2683592"/>
                  <a:gd name="connsiteY42" fmla="*/ 2080269 h 2915255"/>
                  <a:gd name="connsiteX43" fmla="*/ 440355 w 2683592"/>
                  <a:gd name="connsiteY43" fmla="*/ 1682704 h 2915255"/>
                  <a:gd name="connsiteX44" fmla="*/ 417637 w 2683592"/>
                  <a:gd name="connsiteY44" fmla="*/ 1324895 h 2915255"/>
                  <a:gd name="connsiteX45" fmla="*/ 343804 w 2683592"/>
                  <a:gd name="connsiteY45" fmla="*/ 1711101 h 2915255"/>
                  <a:gd name="connsiteX46" fmla="*/ 279221 w 2683592"/>
                  <a:gd name="connsiteY46" fmla="*/ 1658897 h 2915255"/>
                  <a:gd name="connsiteX47" fmla="*/ 42790 w 2683592"/>
                  <a:gd name="connsiteY47" fmla="*/ 1455524 h 2915255"/>
                  <a:gd name="connsiteX48" fmla="*/ 38301 w 2683592"/>
                  <a:gd name="connsiteY48" fmla="*/ 1490984 h 2915255"/>
                  <a:gd name="connsiteX49" fmla="*/ 434676 w 2683592"/>
                  <a:gd name="connsiteY49" fmla="*/ 1836050 h 2915255"/>
                  <a:gd name="connsiteX50" fmla="*/ 820882 w 2683592"/>
                  <a:gd name="connsiteY50" fmla="*/ 2193859 h 2915255"/>
                  <a:gd name="connsiteX51" fmla="*/ 489112 w 2683592"/>
                  <a:gd name="connsiteY51" fmla="*/ 2230169 h 2915255"/>
                  <a:gd name="connsiteX52" fmla="*/ 230214 w 2683592"/>
                  <a:gd name="connsiteY52" fmla="*/ 2273372 h 2915255"/>
                  <a:gd name="connsiteX53" fmla="*/ 667977 w 2683592"/>
                  <a:gd name="connsiteY53" fmla="*/ 2250246 h 2915255"/>
                  <a:gd name="connsiteX54" fmla="*/ 894716 w 2683592"/>
                  <a:gd name="connsiteY54" fmla="*/ 2244975 h 2915255"/>
                  <a:gd name="connsiteX55" fmla="*/ 1133255 w 2683592"/>
                  <a:gd name="connsiteY55" fmla="*/ 2494873 h 2915255"/>
                  <a:gd name="connsiteX56" fmla="*/ 1099178 w 2683592"/>
                  <a:gd name="connsiteY56" fmla="*/ 2761809 h 2915255"/>
                  <a:gd name="connsiteX57" fmla="*/ 1084565 w 2683592"/>
                  <a:gd name="connsiteY57" fmla="*/ 2819817 h 2915255"/>
                  <a:gd name="connsiteX0" fmla="*/ 1084565 w 2683592"/>
                  <a:gd name="connsiteY0" fmla="*/ 2819817 h 2915255"/>
                  <a:gd name="connsiteX1" fmla="*/ 1371794 w 2683592"/>
                  <a:gd name="connsiteY1" fmla="*/ 2915156 h 2915255"/>
                  <a:gd name="connsiteX2" fmla="*/ 1735282 w 2683592"/>
                  <a:gd name="connsiteY2" fmla="*/ 2829963 h 2915255"/>
                  <a:gd name="connsiteX3" fmla="*/ 1604653 w 2683592"/>
                  <a:gd name="connsiteY3" fmla="*/ 2631181 h 2915255"/>
                  <a:gd name="connsiteX4" fmla="*/ 1564897 w 2683592"/>
                  <a:gd name="connsiteY4" fmla="*/ 2381283 h 2915255"/>
                  <a:gd name="connsiteX5" fmla="*/ 1928385 w 2683592"/>
                  <a:gd name="connsiteY5" fmla="*/ 1904204 h 2915255"/>
                  <a:gd name="connsiteX6" fmla="*/ 2626964 w 2683592"/>
                  <a:gd name="connsiteY6" fmla="*/ 1461203 h 2915255"/>
                  <a:gd name="connsiteX7" fmla="*/ 2567958 w 2683592"/>
                  <a:gd name="connsiteY7" fmla="*/ 1476382 h 2915255"/>
                  <a:gd name="connsiteX8" fmla="*/ 1979501 w 2683592"/>
                  <a:gd name="connsiteY8" fmla="*/ 1796294 h 2915255"/>
                  <a:gd name="connsiteX9" fmla="*/ 1945424 w 2683592"/>
                  <a:gd name="connsiteY9" fmla="*/ 1552075 h 2915255"/>
                  <a:gd name="connsiteX10" fmla="*/ 2337990 w 2683592"/>
                  <a:gd name="connsiteY10" fmla="*/ 1184358 h 2915255"/>
                  <a:gd name="connsiteX11" fmla="*/ 2348872 w 2683592"/>
                  <a:gd name="connsiteY11" fmla="*/ 1149442 h 2915255"/>
                  <a:gd name="connsiteX12" fmla="*/ 1917026 w 2683592"/>
                  <a:gd name="connsiteY12" fmla="*/ 1478242 h 2915255"/>
                  <a:gd name="connsiteX13" fmla="*/ 1723923 w 2683592"/>
                  <a:gd name="connsiteY13" fmla="*/ 1182907 h 2915255"/>
                  <a:gd name="connsiteX14" fmla="*/ 1831834 w 2683592"/>
                  <a:gd name="connsiteY14" fmla="*/ 1569114 h 2915255"/>
                  <a:gd name="connsiteX15" fmla="*/ 1792077 w 2683592"/>
                  <a:gd name="connsiteY15" fmla="*/ 1853089 h 2915255"/>
                  <a:gd name="connsiteX16" fmla="*/ 1468345 w 2683592"/>
                  <a:gd name="connsiteY16" fmla="*/ 1495280 h 2915255"/>
                  <a:gd name="connsiteX17" fmla="*/ 1576256 w 2683592"/>
                  <a:gd name="connsiteY17" fmla="*/ 955727 h 2915255"/>
                  <a:gd name="connsiteX18" fmla="*/ 2002219 w 2683592"/>
                  <a:gd name="connsiteY18" fmla="*/ 592239 h 2915255"/>
                  <a:gd name="connsiteX19" fmla="*/ 1570576 w 2683592"/>
                  <a:gd name="connsiteY19" fmla="*/ 836458 h 2915255"/>
                  <a:gd name="connsiteX20" fmla="*/ 1610333 w 2683592"/>
                  <a:gd name="connsiteY20" fmla="*/ 421854 h 2915255"/>
                  <a:gd name="connsiteX21" fmla="*/ 1451307 w 2683592"/>
                  <a:gd name="connsiteY21" fmla="*/ 955727 h 2915255"/>
                  <a:gd name="connsiteX22" fmla="*/ 1366114 w 2683592"/>
                  <a:gd name="connsiteY22" fmla="*/ 1341934 h 2915255"/>
                  <a:gd name="connsiteX23" fmla="*/ 1031024 w 2683592"/>
                  <a:gd name="connsiteY23" fmla="*/ 512726 h 2915255"/>
                  <a:gd name="connsiteX24" fmla="*/ 1309319 w 2683592"/>
                  <a:gd name="connsiteY24" fmla="*/ 1398729 h 2915255"/>
                  <a:gd name="connsiteX25" fmla="*/ 1508102 w 2683592"/>
                  <a:gd name="connsiteY25" fmla="*/ 1904204 h 2915255"/>
                  <a:gd name="connsiteX26" fmla="*/ 1434268 w 2683592"/>
                  <a:gd name="connsiteY26" fmla="*/ 2256334 h 2915255"/>
                  <a:gd name="connsiteX27" fmla="*/ 1144614 w 2683592"/>
                  <a:gd name="connsiteY27" fmla="*/ 1807653 h 2915255"/>
                  <a:gd name="connsiteX28" fmla="*/ 906075 w 2683592"/>
                  <a:gd name="connsiteY28" fmla="*/ 1307856 h 2915255"/>
                  <a:gd name="connsiteX29" fmla="*/ 957190 w 2683592"/>
                  <a:gd name="connsiteY29" fmla="*/ 103802 h 2915255"/>
                  <a:gd name="connsiteX30" fmla="*/ 928973 w 2683592"/>
                  <a:gd name="connsiteY30" fmla="*/ 178701 h 2915255"/>
                  <a:gd name="connsiteX31" fmla="*/ 809523 w 2683592"/>
                  <a:gd name="connsiteY31" fmla="*/ 1120433 h 2915255"/>
                  <a:gd name="connsiteX32" fmla="*/ 349483 w 2683592"/>
                  <a:gd name="connsiteY32" fmla="*/ 762624 h 2915255"/>
                  <a:gd name="connsiteX33" fmla="*/ 602272 w 2683592"/>
                  <a:gd name="connsiteY33" fmla="*/ 487151 h 2915255"/>
                  <a:gd name="connsiteX34" fmla="*/ 650497 w 2683592"/>
                  <a:gd name="connsiteY34" fmla="*/ 382097 h 2915255"/>
                  <a:gd name="connsiteX35" fmla="*/ 287009 w 2683592"/>
                  <a:gd name="connsiteY35" fmla="*/ 705829 h 2915255"/>
                  <a:gd name="connsiteX36" fmla="*/ 51076 w 2683592"/>
                  <a:gd name="connsiteY36" fmla="*/ 204253 h 2915255"/>
                  <a:gd name="connsiteX37" fmla="*/ 20072 w 2683592"/>
                  <a:gd name="connsiteY37" fmla="*/ 188994 h 2915255"/>
                  <a:gd name="connsiteX38" fmla="*/ 275650 w 2683592"/>
                  <a:gd name="connsiteY38" fmla="*/ 819419 h 2915255"/>
                  <a:gd name="connsiteX39" fmla="*/ 735689 w 2683592"/>
                  <a:gd name="connsiteY39" fmla="*/ 1251061 h 2915255"/>
                  <a:gd name="connsiteX40" fmla="*/ 991267 w 2683592"/>
                  <a:gd name="connsiteY40" fmla="*/ 1847409 h 2915255"/>
                  <a:gd name="connsiteX41" fmla="*/ 1178691 w 2683592"/>
                  <a:gd name="connsiteY41" fmla="*/ 2267693 h 2915255"/>
                  <a:gd name="connsiteX42" fmla="*/ 843600 w 2683592"/>
                  <a:gd name="connsiteY42" fmla="*/ 2080269 h 2915255"/>
                  <a:gd name="connsiteX43" fmla="*/ 440355 w 2683592"/>
                  <a:gd name="connsiteY43" fmla="*/ 1682704 h 2915255"/>
                  <a:gd name="connsiteX44" fmla="*/ 417637 w 2683592"/>
                  <a:gd name="connsiteY44" fmla="*/ 1324895 h 2915255"/>
                  <a:gd name="connsiteX45" fmla="*/ 343804 w 2683592"/>
                  <a:gd name="connsiteY45" fmla="*/ 1711101 h 2915255"/>
                  <a:gd name="connsiteX46" fmla="*/ 279221 w 2683592"/>
                  <a:gd name="connsiteY46" fmla="*/ 1658897 h 2915255"/>
                  <a:gd name="connsiteX47" fmla="*/ 42790 w 2683592"/>
                  <a:gd name="connsiteY47" fmla="*/ 1455524 h 2915255"/>
                  <a:gd name="connsiteX48" fmla="*/ 38301 w 2683592"/>
                  <a:gd name="connsiteY48" fmla="*/ 1490984 h 2915255"/>
                  <a:gd name="connsiteX49" fmla="*/ 434676 w 2683592"/>
                  <a:gd name="connsiteY49" fmla="*/ 1836050 h 2915255"/>
                  <a:gd name="connsiteX50" fmla="*/ 820882 w 2683592"/>
                  <a:gd name="connsiteY50" fmla="*/ 2193859 h 2915255"/>
                  <a:gd name="connsiteX51" fmla="*/ 489112 w 2683592"/>
                  <a:gd name="connsiteY51" fmla="*/ 2230169 h 2915255"/>
                  <a:gd name="connsiteX52" fmla="*/ 230214 w 2683592"/>
                  <a:gd name="connsiteY52" fmla="*/ 2273372 h 2915255"/>
                  <a:gd name="connsiteX53" fmla="*/ 667977 w 2683592"/>
                  <a:gd name="connsiteY53" fmla="*/ 2250246 h 2915255"/>
                  <a:gd name="connsiteX54" fmla="*/ 894716 w 2683592"/>
                  <a:gd name="connsiteY54" fmla="*/ 2244975 h 2915255"/>
                  <a:gd name="connsiteX55" fmla="*/ 1133255 w 2683592"/>
                  <a:gd name="connsiteY55" fmla="*/ 2494873 h 2915255"/>
                  <a:gd name="connsiteX56" fmla="*/ 1099178 w 2683592"/>
                  <a:gd name="connsiteY56" fmla="*/ 2761809 h 2915255"/>
                  <a:gd name="connsiteX57" fmla="*/ 1084565 w 2683592"/>
                  <a:gd name="connsiteY57" fmla="*/ 2819817 h 2915255"/>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099178 w 2683592"/>
                  <a:gd name="connsiteY56" fmla="*/ 2761809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099178 w 2683592"/>
                  <a:gd name="connsiteY56" fmla="*/ 2761809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099178 w 2683592"/>
                  <a:gd name="connsiteY56" fmla="*/ 2761809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35681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35681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70359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70359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70359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70359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70359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896949 w 2683592"/>
                  <a:gd name="connsiteY12" fmla="*/ 1540297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896949 w 2683592"/>
                  <a:gd name="connsiteY12" fmla="*/ 1540297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896949 w 2683592"/>
                  <a:gd name="connsiteY12" fmla="*/ 1540297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896949 w 2683592"/>
                  <a:gd name="connsiteY12" fmla="*/ 1540297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69356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896949 w 2683592"/>
                  <a:gd name="connsiteY12" fmla="*/ 1540297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69356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3089103"/>
                  <a:gd name="connsiteX1" fmla="*/ 1359370 w 2683592"/>
                  <a:gd name="connsiteY1" fmla="*/ 3089092 h 3089103"/>
                  <a:gd name="connsiteX2" fmla="*/ 1735282 w 2683592"/>
                  <a:gd name="connsiteY2" fmla="*/ 2829963 h 3089103"/>
                  <a:gd name="connsiteX3" fmla="*/ 1604653 w 2683592"/>
                  <a:gd name="connsiteY3" fmla="*/ 2631181 h 3089103"/>
                  <a:gd name="connsiteX4" fmla="*/ 1564897 w 2683592"/>
                  <a:gd name="connsiteY4" fmla="*/ 2381283 h 3089103"/>
                  <a:gd name="connsiteX5" fmla="*/ 1928385 w 2683592"/>
                  <a:gd name="connsiteY5" fmla="*/ 1904204 h 3089103"/>
                  <a:gd name="connsiteX6" fmla="*/ 2626964 w 2683592"/>
                  <a:gd name="connsiteY6" fmla="*/ 1461203 h 3089103"/>
                  <a:gd name="connsiteX7" fmla="*/ 2567958 w 2683592"/>
                  <a:gd name="connsiteY7" fmla="*/ 1476382 h 3089103"/>
                  <a:gd name="connsiteX8" fmla="*/ 1979501 w 2683592"/>
                  <a:gd name="connsiteY8" fmla="*/ 1796294 h 3089103"/>
                  <a:gd name="connsiteX9" fmla="*/ 1945424 w 2683592"/>
                  <a:gd name="connsiteY9" fmla="*/ 1552075 h 3089103"/>
                  <a:gd name="connsiteX10" fmla="*/ 2337990 w 2683592"/>
                  <a:gd name="connsiteY10" fmla="*/ 1184358 h 3089103"/>
                  <a:gd name="connsiteX11" fmla="*/ 2348872 w 2683592"/>
                  <a:gd name="connsiteY11" fmla="*/ 1149442 h 3089103"/>
                  <a:gd name="connsiteX12" fmla="*/ 1896949 w 2683592"/>
                  <a:gd name="connsiteY12" fmla="*/ 1540297 h 3089103"/>
                  <a:gd name="connsiteX13" fmla="*/ 1723923 w 2683592"/>
                  <a:gd name="connsiteY13" fmla="*/ 1182907 h 3089103"/>
                  <a:gd name="connsiteX14" fmla="*/ 1831834 w 2683592"/>
                  <a:gd name="connsiteY14" fmla="*/ 1569114 h 3089103"/>
                  <a:gd name="connsiteX15" fmla="*/ 1792077 w 2683592"/>
                  <a:gd name="connsiteY15" fmla="*/ 1853089 h 3089103"/>
                  <a:gd name="connsiteX16" fmla="*/ 1468345 w 2683592"/>
                  <a:gd name="connsiteY16" fmla="*/ 1495280 h 3089103"/>
                  <a:gd name="connsiteX17" fmla="*/ 1576256 w 2683592"/>
                  <a:gd name="connsiteY17" fmla="*/ 955727 h 3089103"/>
                  <a:gd name="connsiteX18" fmla="*/ 2002219 w 2683592"/>
                  <a:gd name="connsiteY18" fmla="*/ 592239 h 3089103"/>
                  <a:gd name="connsiteX19" fmla="*/ 1534073 w 2683592"/>
                  <a:gd name="connsiteY19" fmla="*/ 914939 h 3089103"/>
                  <a:gd name="connsiteX20" fmla="*/ 1610333 w 2683592"/>
                  <a:gd name="connsiteY20" fmla="*/ 421854 h 3089103"/>
                  <a:gd name="connsiteX21" fmla="*/ 1451307 w 2683592"/>
                  <a:gd name="connsiteY21" fmla="*/ 955727 h 3089103"/>
                  <a:gd name="connsiteX22" fmla="*/ 1366114 w 2683592"/>
                  <a:gd name="connsiteY22" fmla="*/ 1341934 h 3089103"/>
                  <a:gd name="connsiteX23" fmla="*/ 1031024 w 2683592"/>
                  <a:gd name="connsiteY23" fmla="*/ 512726 h 3089103"/>
                  <a:gd name="connsiteX24" fmla="*/ 1309319 w 2683592"/>
                  <a:gd name="connsiteY24" fmla="*/ 1398729 h 3089103"/>
                  <a:gd name="connsiteX25" fmla="*/ 1508102 w 2683592"/>
                  <a:gd name="connsiteY25" fmla="*/ 1904204 h 3089103"/>
                  <a:gd name="connsiteX26" fmla="*/ 1434268 w 2683592"/>
                  <a:gd name="connsiteY26" fmla="*/ 2256334 h 3089103"/>
                  <a:gd name="connsiteX27" fmla="*/ 1144614 w 2683592"/>
                  <a:gd name="connsiteY27" fmla="*/ 1807653 h 3089103"/>
                  <a:gd name="connsiteX28" fmla="*/ 906075 w 2683592"/>
                  <a:gd name="connsiteY28" fmla="*/ 1307856 h 3089103"/>
                  <a:gd name="connsiteX29" fmla="*/ 957190 w 2683592"/>
                  <a:gd name="connsiteY29" fmla="*/ 103802 h 3089103"/>
                  <a:gd name="connsiteX30" fmla="*/ 928973 w 2683592"/>
                  <a:gd name="connsiteY30" fmla="*/ 178701 h 3089103"/>
                  <a:gd name="connsiteX31" fmla="*/ 809523 w 2683592"/>
                  <a:gd name="connsiteY31" fmla="*/ 1120433 h 3089103"/>
                  <a:gd name="connsiteX32" fmla="*/ 349483 w 2683592"/>
                  <a:gd name="connsiteY32" fmla="*/ 762624 h 3089103"/>
                  <a:gd name="connsiteX33" fmla="*/ 650497 w 2683592"/>
                  <a:gd name="connsiteY33" fmla="*/ 382097 h 3089103"/>
                  <a:gd name="connsiteX34" fmla="*/ 287009 w 2683592"/>
                  <a:gd name="connsiteY34" fmla="*/ 705829 h 3089103"/>
                  <a:gd name="connsiteX35" fmla="*/ 51076 w 2683592"/>
                  <a:gd name="connsiteY35" fmla="*/ 204253 h 3089103"/>
                  <a:gd name="connsiteX36" fmla="*/ 20072 w 2683592"/>
                  <a:gd name="connsiteY36" fmla="*/ 188994 h 3089103"/>
                  <a:gd name="connsiteX37" fmla="*/ 275650 w 2683592"/>
                  <a:gd name="connsiteY37" fmla="*/ 819419 h 3089103"/>
                  <a:gd name="connsiteX38" fmla="*/ 735689 w 2683592"/>
                  <a:gd name="connsiteY38" fmla="*/ 1251061 h 3089103"/>
                  <a:gd name="connsiteX39" fmla="*/ 991267 w 2683592"/>
                  <a:gd name="connsiteY39" fmla="*/ 1847409 h 3089103"/>
                  <a:gd name="connsiteX40" fmla="*/ 1178691 w 2683592"/>
                  <a:gd name="connsiteY40" fmla="*/ 2267693 h 3089103"/>
                  <a:gd name="connsiteX41" fmla="*/ 843600 w 2683592"/>
                  <a:gd name="connsiteY41" fmla="*/ 2080269 h 3089103"/>
                  <a:gd name="connsiteX42" fmla="*/ 440355 w 2683592"/>
                  <a:gd name="connsiteY42" fmla="*/ 1682704 h 3089103"/>
                  <a:gd name="connsiteX43" fmla="*/ 417637 w 2683592"/>
                  <a:gd name="connsiteY43" fmla="*/ 1324895 h 3089103"/>
                  <a:gd name="connsiteX44" fmla="*/ 369356 w 2683592"/>
                  <a:gd name="connsiteY44" fmla="*/ 1711101 h 3089103"/>
                  <a:gd name="connsiteX45" fmla="*/ 279221 w 2683592"/>
                  <a:gd name="connsiteY45" fmla="*/ 1658897 h 3089103"/>
                  <a:gd name="connsiteX46" fmla="*/ 42790 w 2683592"/>
                  <a:gd name="connsiteY46" fmla="*/ 1455524 h 3089103"/>
                  <a:gd name="connsiteX47" fmla="*/ 38301 w 2683592"/>
                  <a:gd name="connsiteY47" fmla="*/ 1490984 h 3089103"/>
                  <a:gd name="connsiteX48" fmla="*/ 434676 w 2683592"/>
                  <a:gd name="connsiteY48" fmla="*/ 1836050 h 3089103"/>
                  <a:gd name="connsiteX49" fmla="*/ 820882 w 2683592"/>
                  <a:gd name="connsiteY49" fmla="*/ 2193859 h 3089103"/>
                  <a:gd name="connsiteX50" fmla="*/ 489112 w 2683592"/>
                  <a:gd name="connsiteY50" fmla="*/ 2230169 h 3089103"/>
                  <a:gd name="connsiteX51" fmla="*/ 230214 w 2683592"/>
                  <a:gd name="connsiteY51" fmla="*/ 2273372 h 3089103"/>
                  <a:gd name="connsiteX52" fmla="*/ 667977 w 2683592"/>
                  <a:gd name="connsiteY52" fmla="*/ 2250246 h 3089103"/>
                  <a:gd name="connsiteX53" fmla="*/ 894716 w 2683592"/>
                  <a:gd name="connsiteY53" fmla="*/ 2244975 h 3089103"/>
                  <a:gd name="connsiteX54" fmla="*/ 1133255 w 2683592"/>
                  <a:gd name="connsiteY54" fmla="*/ 2494873 h 3089103"/>
                  <a:gd name="connsiteX55" fmla="*/ 1170359 w 2683592"/>
                  <a:gd name="connsiteY55" fmla="*/ 2657775 h 3089103"/>
                  <a:gd name="connsiteX56" fmla="*/ 1084565 w 2683592"/>
                  <a:gd name="connsiteY56" fmla="*/ 2819817 h 3089103"/>
                  <a:gd name="connsiteX0" fmla="*/ 1084565 w 2683592"/>
                  <a:gd name="connsiteY0" fmla="*/ 2819817 h 3096797"/>
                  <a:gd name="connsiteX1" fmla="*/ 1359370 w 2683592"/>
                  <a:gd name="connsiteY1" fmla="*/ 3089092 h 3096797"/>
                  <a:gd name="connsiteX2" fmla="*/ 1757023 w 2683592"/>
                  <a:gd name="connsiteY2" fmla="*/ 2991473 h 3096797"/>
                  <a:gd name="connsiteX3" fmla="*/ 1604653 w 2683592"/>
                  <a:gd name="connsiteY3" fmla="*/ 2631181 h 3096797"/>
                  <a:gd name="connsiteX4" fmla="*/ 1564897 w 2683592"/>
                  <a:gd name="connsiteY4" fmla="*/ 2381283 h 3096797"/>
                  <a:gd name="connsiteX5" fmla="*/ 1928385 w 2683592"/>
                  <a:gd name="connsiteY5" fmla="*/ 1904204 h 3096797"/>
                  <a:gd name="connsiteX6" fmla="*/ 2626964 w 2683592"/>
                  <a:gd name="connsiteY6" fmla="*/ 1461203 h 3096797"/>
                  <a:gd name="connsiteX7" fmla="*/ 2567958 w 2683592"/>
                  <a:gd name="connsiteY7" fmla="*/ 1476382 h 3096797"/>
                  <a:gd name="connsiteX8" fmla="*/ 1979501 w 2683592"/>
                  <a:gd name="connsiteY8" fmla="*/ 1796294 h 3096797"/>
                  <a:gd name="connsiteX9" fmla="*/ 1945424 w 2683592"/>
                  <a:gd name="connsiteY9" fmla="*/ 1552075 h 3096797"/>
                  <a:gd name="connsiteX10" fmla="*/ 2337990 w 2683592"/>
                  <a:gd name="connsiteY10" fmla="*/ 1184358 h 3096797"/>
                  <a:gd name="connsiteX11" fmla="*/ 2348872 w 2683592"/>
                  <a:gd name="connsiteY11" fmla="*/ 1149442 h 3096797"/>
                  <a:gd name="connsiteX12" fmla="*/ 1896949 w 2683592"/>
                  <a:gd name="connsiteY12" fmla="*/ 1540297 h 3096797"/>
                  <a:gd name="connsiteX13" fmla="*/ 1723923 w 2683592"/>
                  <a:gd name="connsiteY13" fmla="*/ 1182907 h 3096797"/>
                  <a:gd name="connsiteX14" fmla="*/ 1831834 w 2683592"/>
                  <a:gd name="connsiteY14" fmla="*/ 1569114 h 3096797"/>
                  <a:gd name="connsiteX15" fmla="*/ 1792077 w 2683592"/>
                  <a:gd name="connsiteY15" fmla="*/ 1853089 h 3096797"/>
                  <a:gd name="connsiteX16" fmla="*/ 1468345 w 2683592"/>
                  <a:gd name="connsiteY16" fmla="*/ 1495280 h 3096797"/>
                  <a:gd name="connsiteX17" fmla="*/ 1576256 w 2683592"/>
                  <a:gd name="connsiteY17" fmla="*/ 955727 h 3096797"/>
                  <a:gd name="connsiteX18" fmla="*/ 2002219 w 2683592"/>
                  <a:gd name="connsiteY18" fmla="*/ 592239 h 3096797"/>
                  <a:gd name="connsiteX19" fmla="*/ 1534073 w 2683592"/>
                  <a:gd name="connsiteY19" fmla="*/ 914939 h 3096797"/>
                  <a:gd name="connsiteX20" fmla="*/ 1610333 w 2683592"/>
                  <a:gd name="connsiteY20" fmla="*/ 421854 h 3096797"/>
                  <a:gd name="connsiteX21" fmla="*/ 1451307 w 2683592"/>
                  <a:gd name="connsiteY21" fmla="*/ 955727 h 3096797"/>
                  <a:gd name="connsiteX22" fmla="*/ 1366114 w 2683592"/>
                  <a:gd name="connsiteY22" fmla="*/ 1341934 h 3096797"/>
                  <a:gd name="connsiteX23" fmla="*/ 1031024 w 2683592"/>
                  <a:gd name="connsiteY23" fmla="*/ 512726 h 3096797"/>
                  <a:gd name="connsiteX24" fmla="*/ 1309319 w 2683592"/>
                  <a:gd name="connsiteY24" fmla="*/ 1398729 h 3096797"/>
                  <a:gd name="connsiteX25" fmla="*/ 1508102 w 2683592"/>
                  <a:gd name="connsiteY25" fmla="*/ 1904204 h 3096797"/>
                  <a:gd name="connsiteX26" fmla="*/ 1434268 w 2683592"/>
                  <a:gd name="connsiteY26" fmla="*/ 2256334 h 3096797"/>
                  <a:gd name="connsiteX27" fmla="*/ 1144614 w 2683592"/>
                  <a:gd name="connsiteY27" fmla="*/ 1807653 h 3096797"/>
                  <a:gd name="connsiteX28" fmla="*/ 906075 w 2683592"/>
                  <a:gd name="connsiteY28" fmla="*/ 1307856 h 3096797"/>
                  <a:gd name="connsiteX29" fmla="*/ 957190 w 2683592"/>
                  <a:gd name="connsiteY29" fmla="*/ 103802 h 3096797"/>
                  <a:gd name="connsiteX30" fmla="*/ 928973 w 2683592"/>
                  <a:gd name="connsiteY30" fmla="*/ 178701 h 3096797"/>
                  <a:gd name="connsiteX31" fmla="*/ 809523 w 2683592"/>
                  <a:gd name="connsiteY31" fmla="*/ 1120433 h 3096797"/>
                  <a:gd name="connsiteX32" fmla="*/ 349483 w 2683592"/>
                  <a:gd name="connsiteY32" fmla="*/ 762624 h 3096797"/>
                  <a:gd name="connsiteX33" fmla="*/ 650497 w 2683592"/>
                  <a:gd name="connsiteY33" fmla="*/ 382097 h 3096797"/>
                  <a:gd name="connsiteX34" fmla="*/ 287009 w 2683592"/>
                  <a:gd name="connsiteY34" fmla="*/ 705829 h 3096797"/>
                  <a:gd name="connsiteX35" fmla="*/ 51076 w 2683592"/>
                  <a:gd name="connsiteY35" fmla="*/ 204253 h 3096797"/>
                  <a:gd name="connsiteX36" fmla="*/ 20072 w 2683592"/>
                  <a:gd name="connsiteY36" fmla="*/ 188994 h 3096797"/>
                  <a:gd name="connsiteX37" fmla="*/ 275650 w 2683592"/>
                  <a:gd name="connsiteY37" fmla="*/ 819419 h 3096797"/>
                  <a:gd name="connsiteX38" fmla="*/ 735689 w 2683592"/>
                  <a:gd name="connsiteY38" fmla="*/ 1251061 h 3096797"/>
                  <a:gd name="connsiteX39" fmla="*/ 991267 w 2683592"/>
                  <a:gd name="connsiteY39" fmla="*/ 1847409 h 3096797"/>
                  <a:gd name="connsiteX40" fmla="*/ 1178691 w 2683592"/>
                  <a:gd name="connsiteY40" fmla="*/ 2267693 h 3096797"/>
                  <a:gd name="connsiteX41" fmla="*/ 843600 w 2683592"/>
                  <a:gd name="connsiteY41" fmla="*/ 2080269 h 3096797"/>
                  <a:gd name="connsiteX42" fmla="*/ 440355 w 2683592"/>
                  <a:gd name="connsiteY42" fmla="*/ 1682704 h 3096797"/>
                  <a:gd name="connsiteX43" fmla="*/ 417637 w 2683592"/>
                  <a:gd name="connsiteY43" fmla="*/ 1324895 h 3096797"/>
                  <a:gd name="connsiteX44" fmla="*/ 369356 w 2683592"/>
                  <a:gd name="connsiteY44" fmla="*/ 1711101 h 3096797"/>
                  <a:gd name="connsiteX45" fmla="*/ 279221 w 2683592"/>
                  <a:gd name="connsiteY45" fmla="*/ 1658897 h 3096797"/>
                  <a:gd name="connsiteX46" fmla="*/ 42790 w 2683592"/>
                  <a:gd name="connsiteY46" fmla="*/ 1455524 h 3096797"/>
                  <a:gd name="connsiteX47" fmla="*/ 38301 w 2683592"/>
                  <a:gd name="connsiteY47" fmla="*/ 1490984 h 3096797"/>
                  <a:gd name="connsiteX48" fmla="*/ 434676 w 2683592"/>
                  <a:gd name="connsiteY48" fmla="*/ 1836050 h 3096797"/>
                  <a:gd name="connsiteX49" fmla="*/ 820882 w 2683592"/>
                  <a:gd name="connsiteY49" fmla="*/ 2193859 h 3096797"/>
                  <a:gd name="connsiteX50" fmla="*/ 489112 w 2683592"/>
                  <a:gd name="connsiteY50" fmla="*/ 2230169 h 3096797"/>
                  <a:gd name="connsiteX51" fmla="*/ 230214 w 2683592"/>
                  <a:gd name="connsiteY51" fmla="*/ 2273372 h 3096797"/>
                  <a:gd name="connsiteX52" fmla="*/ 667977 w 2683592"/>
                  <a:gd name="connsiteY52" fmla="*/ 2250246 h 3096797"/>
                  <a:gd name="connsiteX53" fmla="*/ 894716 w 2683592"/>
                  <a:gd name="connsiteY53" fmla="*/ 2244975 h 3096797"/>
                  <a:gd name="connsiteX54" fmla="*/ 1133255 w 2683592"/>
                  <a:gd name="connsiteY54" fmla="*/ 2494873 h 3096797"/>
                  <a:gd name="connsiteX55" fmla="*/ 1170359 w 2683592"/>
                  <a:gd name="connsiteY55" fmla="*/ 2657775 h 3096797"/>
                  <a:gd name="connsiteX56" fmla="*/ 1084565 w 2683592"/>
                  <a:gd name="connsiteY56" fmla="*/ 2819817 h 3096797"/>
                  <a:gd name="connsiteX0" fmla="*/ 1031764 w 2683592"/>
                  <a:gd name="connsiteY0" fmla="*/ 2999963 h 3089114"/>
                  <a:gd name="connsiteX1" fmla="*/ 1359370 w 2683592"/>
                  <a:gd name="connsiteY1" fmla="*/ 3089092 h 3089114"/>
                  <a:gd name="connsiteX2" fmla="*/ 1757023 w 2683592"/>
                  <a:gd name="connsiteY2" fmla="*/ 2991473 h 3089114"/>
                  <a:gd name="connsiteX3" fmla="*/ 1604653 w 2683592"/>
                  <a:gd name="connsiteY3" fmla="*/ 2631181 h 3089114"/>
                  <a:gd name="connsiteX4" fmla="*/ 1564897 w 2683592"/>
                  <a:gd name="connsiteY4" fmla="*/ 2381283 h 3089114"/>
                  <a:gd name="connsiteX5" fmla="*/ 1928385 w 2683592"/>
                  <a:gd name="connsiteY5" fmla="*/ 1904204 h 3089114"/>
                  <a:gd name="connsiteX6" fmla="*/ 2626964 w 2683592"/>
                  <a:gd name="connsiteY6" fmla="*/ 1461203 h 3089114"/>
                  <a:gd name="connsiteX7" fmla="*/ 2567958 w 2683592"/>
                  <a:gd name="connsiteY7" fmla="*/ 1476382 h 3089114"/>
                  <a:gd name="connsiteX8" fmla="*/ 1979501 w 2683592"/>
                  <a:gd name="connsiteY8" fmla="*/ 1796294 h 3089114"/>
                  <a:gd name="connsiteX9" fmla="*/ 1945424 w 2683592"/>
                  <a:gd name="connsiteY9" fmla="*/ 1552075 h 3089114"/>
                  <a:gd name="connsiteX10" fmla="*/ 2337990 w 2683592"/>
                  <a:gd name="connsiteY10" fmla="*/ 1184358 h 3089114"/>
                  <a:gd name="connsiteX11" fmla="*/ 2348872 w 2683592"/>
                  <a:gd name="connsiteY11" fmla="*/ 1149442 h 3089114"/>
                  <a:gd name="connsiteX12" fmla="*/ 1896949 w 2683592"/>
                  <a:gd name="connsiteY12" fmla="*/ 1540297 h 3089114"/>
                  <a:gd name="connsiteX13" fmla="*/ 1723923 w 2683592"/>
                  <a:gd name="connsiteY13" fmla="*/ 1182907 h 3089114"/>
                  <a:gd name="connsiteX14" fmla="*/ 1831834 w 2683592"/>
                  <a:gd name="connsiteY14" fmla="*/ 1569114 h 3089114"/>
                  <a:gd name="connsiteX15" fmla="*/ 1792077 w 2683592"/>
                  <a:gd name="connsiteY15" fmla="*/ 1853089 h 3089114"/>
                  <a:gd name="connsiteX16" fmla="*/ 1468345 w 2683592"/>
                  <a:gd name="connsiteY16" fmla="*/ 1495280 h 3089114"/>
                  <a:gd name="connsiteX17" fmla="*/ 1576256 w 2683592"/>
                  <a:gd name="connsiteY17" fmla="*/ 955727 h 3089114"/>
                  <a:gd name="connsiteX18" fmla="*/ 2002219 w 2683592"/>
                  <a:gd name="connsiteY18" fmla="*/ 592239 h 3089114"/>
                  <a:gd name="connsiteX19" fmla="*/ 1534073 w 2683592"/>
                  <a:gd name="connsiteY19" fmla="*/ 914939 h 3089114"/>
                  <a:gd name="connsiteX20" fmla="*/ 1610333 w 2683592"/>
                  <a:gd name="connsiteY20" fmla="*/ 421854 h 3089114"/>
                  <a:gd name="connsiteX21" fmla="*/ 1451307 w 2683592"/>
                  <a:gd name="connsiteY21" fmla="*/ 955727 h 3089114"/>
                  <a:gd name="connsiteX22" fmla="*/ 1366114 w 2683592"/>
                  <a:gd name="connsiteY22" fmla="*/ 1341934 h 3089114"/>
                  <a:gd name="connsiteX23" fmla="*/ 1031024 w 2683592"/>
                  <a:gd name="connsiteY23" fmla="*/ 512726 h 3089114"/>
                  <a:gd name="connsiteX24" fmla="*/ 1309319 w 2683592"/>
                  <a:gd name="connsiteY24" fmla="*/ 1398729 h 3089114"/>
                  <a:gd name="connsiteX25" fmla="*/ 1508102 w 2683592"/>
                  <a:gd name="connsiteY25" fmla="*/ 1904204 h 3089114"/>
                  <a:gd name="connsiteX26" fmla="*/ 1434268 w 2683592"/>
                  <a:gd name="connsiteY26" fmla="*/ 2256334 h 3089114"/>
                  <a:gd name="connsiteX27" fmla="*/ 1144614 w 2683592"/>
                  <a:gd name="connsiteY27" fmla="*/ 1807653 h 3089114"/>
                  <a:gd name="connsiteX28" fmla="*/ 906075 w 2683592"/>
                  <a:gd name="connsiteY28" fmla="*/ 1307856 h 3089114"/>
                  <a:gd name="connsiteX29" fmla="*/ 957190 w 2683592"/>
                  <a:gd name="connsiteY29" fmla="*/ 103802 h 3089114"/>
                  <a:gd name="connsiteX30" fmla="*/ 928973 w 2683592"/>
                  <a:gd name="connsiteY30" fmla="*/ 178701 h 3089114"/>
                  <a:gd name="connsiteX31" fmla="*/ 809523 w 2683592"/>
                  <a:gd name="connsiteY31" fmla="*/ 1120433 h 3089114"/>
                  <a:gd name="connsiteX32" fmla="*/ 349483 w 2683592"/>
                  <a:gd name="connsiteY32" fmla="*/ 762624 h 3089114"/>
                  <a:gd name="connsiteX33" fmla="*/ 650497 w 2683592"/>
                  <a:gd name="connsiteY33" fmla="*/ 382097 h 3089114"/>
                  <a:gd name="connsiteX34" fmla="*/ 287009 w 2683592"/>
                  <a:gd name="connsiteY34" fmla="*/ 705829 h 3089114"/>
                  <a:gd name="connsiteX35" fmla="*/ 51076 w 2683592"/>
                  <a:gd name="connsiteY35" fmla="*/ 204253 h 3089114"/>
                  <a:gd name="connsiteX36" fmla="*/ 20072 w 2683592"/>
                  <a:gd name="connsiteY36" fmla="*/ 188994 h 3089114"/>
                  <a:gd name="connsiteX37" fmla="*/ 275650 w 2683592"/>
                  <a:gd name="connsiteY37" fmla="*/ 819419 h 3089114"/>
                  <a:gd name="connsiteX38" fmla="*/ 735689 w 2683592"/>
                  <a:gd name="connsiteY38" fmla="*/ 1251061 h 3089114"/>
                  <a:gd name="connsiteX39" fmla="*/ 991267 w 2683592"/>
                  <a:gd name="connsiteY39" fmla="*/ 1847409 h 3089114"/>
                  <a:gd name="connsiteX40" fmla="*/ 1178691 w 2683592"/>
                  <a:gd name="connsiteY40" fmla="*/ 2267693 h 3089114"/>
                  <a:gd name="connsiteX41" fmla="*/ 843600 w 2683592"/>
                  <a:gd name="connsiteY41" fmla="*/ 2080269 h 3089114"/>
                  <a:gd name="connsiteX42" fmla="*/ 440355 w 2683592"/>
                  <a:gd name="connsiteY42" fmla="*/ 1682704 h 3089114"/>
                  <a:gd name="connsiteX43" fmla="*/ 417637 w 2683592"/>
                  <a:gd name="connsiteY43" fmla="*/ 1324895 h 3089114"/>
                  <a:gd name="connsiteX44" fmla="*/ 369356 w 2683592"/>
                  <a:gd name="connsiteY44" fmla="*/ 1711101 h 3089114"/>
                  <a:gd name="connsiteX45" fmla="*/ 279221 w 2683592"/>
                  <a:gd name="connsiteY45" fmla="*/ 1658897 h 3089114"/>
                  <a:gd name="connsiteX46" fmla="*/ 42790 w 2683592"/>
                  <a:gd name="connsiteY46" fmla="*/ 1455524 h 3089114"/>
                  <a:gd name="connsiteX47" fmla="*/ 38301 w 2683592"/>
                  <a:gd name="connsiteY47" fmla="*/ 1490984 h 3089114"/>
                  <a:gd name="connsiteX48" fmla="*/ 434676 w 2683592"/>
                  <a:gd name="connsiteY48" fmla="*/ 1836050 h 3089114"/>
                  <a:gd name="connsiteX49" fmla="*/ 820882 w 2683592"/>
                  <a:gd name="connsiteY49" fmla="*/ 2193859 h 3089114"/>
                  <a:gd name="connsiteX50" fmla="*/ 489112 w 2683592"/>
                  <a:gd name="connsiteY50" fmla="*/ 2230169 h 3089114"/>
                  <a:gd name="connsiteX51" fmla="*/ 230214 w 2683592"/>
                  <a:gd name="connsiteY51" fmla="*/ 2273372 h 3089114"/>
                  <a:gd name="connsiteX52" fmla="*/ 667977 w 2683592"/>
                  <a:gd name="connsiteY52" fmla="*/ 2250246 h 3089114"/>
                  <a:gd name="connsiteX53" fmla="*/ 894716 w 2683592"/>
                  <a:gd name="connsiteY53" fmla="*/ 2244975 h 3089114"/>
                  <a:gd name="connsiteX54" fmla="*/ 1133255 w 2683592"/>
                  <a:gd name="connsiteY54" fmla="*/ 2494873 h 3089114"/>
                  <a:gd name="connsiteX55" fmla="*/ 1170359 w 2683592"/>
                  <a:gd name="connsiteY55" fmla="*/ 2657775 h 3089114"/>
                  <a:gd name="connsiteX56" fmla="*/ 1031764 w 2683592"/>
                  <a:gd name="connsiteY56" fmla="*/ 2999963 h 3089114"/>
                  <a:gd name="connsiteX0" fmla="*/ 1402514 w 3054342"/>
                  <a:gd name="connsiteY0" fmla="*/ 2999963 h 3089114"/>
                  <a:gd name="connsiteX1" fmla="*/ 1730120 w 3054342"/>
                  <a:gd name="connsiteY1" fmla="*/ 3089092 h 3089114"/>
                  <a:gd name="connsiteX2" fmla="*/ 2127773 w 3054342"/>
                  <a:gd name="connsiteY2" fmla="*/ 2991473 h 3089114"/>
                  <a:gd name="connsiteX3" fmla="*/ 1975403 w 3054342"/>
                  <a:gd name="connsiteY3" fmla="*/ 2631181 h 3089114"/>
                  <a:gd name="connsiteX4" fmla="*/ 1935647 w 3054342"/>
                  <a:gd name="connsiteY4" fmla="*/ 2381283 h 3089114"/>
                  <a:gd name="connsiteX5" fmla="*/ 2299135 w 3054342"/>
                  <a:gd name="connsiteY5" fmla="*/ 1904204 h 3089114"/>
                  <a:gd name="connsiteX6" fmla="*/ 2997714 w 3054342"/>
                  <a:gd name="connsiteY6" fmla="*/ 1461203 h 3089114"/>
                  <a:gd name="connsiteX7" fmla="*/ 2938708 w 3054342"/>
                  <a:gd name="connsiteY7" fmla="*/ 1476382 h 3089114"/>
                  <a:gd name="connsiteX8" fmla="*/ 2350251 w 3054342"/>
                  <a:gd name="connsiteY8" fmla="*/ 1796294 h 3089114"/>
                  <a:gd name="connsiteX9" fmla="*/ 2316174 w 3054342"/>
                  <a:gd name="connsiteY9" fmla="*/ 1552075 h 3089114"/>
                  <a:gd name="connsiteX10" fmla="*/ 2708740 w 3054342"/>
                  <a:gd name="connsiteY10" fmla="*/ 1184358 h 3089114"/>
                  <a:gd name="connsiteX11" fmla="*/ 2719622 w 3054342"/>
                  <a:gd name="connsiteY11" fmla="*/ 1149442 h 3089114"/>
                  <a:gd name="connsiteX12" fmla="*/ 2267699 w 3054342"/>
                  <a:gd name="connsiteY12" fmla="*/ 1540297 h 3089114"/>
                  <a:gd name="connsiteX13" fmla="*/ 2094673 w 3054342"/>
                  <a:gd name="connsiteY13" fmla="*/ 1182907 h 3089114"/>
                  <a:gd name="connsiteX14" fmla="*/ 2202584 w 3054342"/>
                  <a:gd name="connsiteY14" fmla="*/ 1569114 h 3089114"/>
                  <a:gd name="connsiteX15" fmla="*/ 2162827 w 3054342"/>
                  <a:gd name="connsiteY15" fmla="*/ 1853089 h 3089114"/>
                  <a:gd name="connsiteX16" fmla="*/ 1839095 w 3054342"/>
                  <a:gd name="connsiteY16" fmla="*/ 1495280 h 3089114"/>
                  <a:gd name="connsiteX17" fmla="*/ 1947006 w 3054342"/>
                  <a:gd name="connsiteY17" fmla="*/ 955727 h 3089114"/>
                  <a:gd name="connsiteX18" fmla="*/ 2372969 w 3054342"/>
                  <a:gd name="connsiteY18" fmla="*/ 592239 h 3089114"/>
                  <a:gd name="connsiteX19" fmla="*/ 1904823 w 3054342"/>
                  <a:gd name="connsiteY19" fmla="*/ 914939 h 3089114"/>
                  <a:gd name="connsiteX20" fmla="*/ 1981083 w 3054342"/>
                  <a:gd name="connsiteY20" fmla="*/ 421854 h 3089114"/>
                  <a:gd name="connsiteX21" fmla="*/ 1822057 w 3054342"/>
                  <a:gd name="connsiteY21" fmla="*/ 955727 h 3089114"/>
                  <a:gd name="connsiteX22" fmla="*/ 1736864 w 3054342"/>
                  <a:gd name="connsiteY22" fmla="*/ 1341934 h 3089114"/>
                  <a:gd name="connsiteX23" fmla="*/ 1401774 w 3054342"/>
                  <a:gd name="connsiteY23" fmla="*/ 512726 h 3089114"/>
                  <a:gd name="connsiteX24" fmla="*/ 1680069 w 3054342"/>
                  <a:gd name="connsiteY24" fmla="*/ 1398729 h 3089114"/>
                  <a:gd name="connsiteX25" fmla="*/ 1878852 w 3054342"/>
                  <a:gd name="connsiteY25" fmla="*/ 1904204 h 3089114"/>
                  <a:gd name="connsiteX26" fmla="*/ 1805018 w 3054342"/>
                  <a:gd name="connsiteY26" fmla="*/ 2256334 h 3089114"/>
                  <a:gd name="connsiteX27" fmla="*/ 1515364 w 3054342"/>
                  <a:gd name="connsiteY27" fmla="*/ 1807653 h 3089114"/>
                  <a:gd name="connsiteX28" fmla="*/ 1276825 w 3054342"/>
                  <a:gd name="connsiteY28" fmla="*/ 1307856 h 3089114"/>
                  <a:gd name="connsiteX29" fmla="*/ 1327940 w 3054342"/>
                  <a:gd name="connsiteY29" fmla="*/ 103802 h 3089114"/>
                  <a:gd name="connsiteX30" fmla="*/ 1299723 w 3054342"/>
                  <a:gd name="connsiteY30" fmla="*/ 178701 h 3089114"/>
                  <a:gd name="connsiteX31" fmla="*/ 1180273 w 3054342"/>
                  <a:gd name="connsiteY31" fmla="*/ 1120433 h 3089114"/>
                  <a:gd name="connsiteX32" fmla="*/ 720233 w 3054342"/>
                  <a:gd name="connsiteY32" fmla="*/ 762624 h 3089114"/>
                  <a:gd name="connsiteX33" fmla="*/ 1021247 w 3054342"/>
                  <a:gd name="connsiteY33" fmla="*/ 382097 h 3089114"/>
                  <a:gd name="connsiteX34" fmla="*/ 657759 w 3054342"/>
                  <a:gd name="connsiteY34" fmla="*/ 705829 h 3089114"/>
                  <a:gd name="connsiteX35" fmla="*/ 421826 w 3054342"/>
                  <a:gd name="connsiteY35" fmla="*/ 204253 h 3089114"/>
                  <a:gd name="connsiteX36" fmla="*/ 390822 w 3054342"/>
                  <a:gd name="connsiteY36" fmla="*/ 188994 h 3089114"/>
                  <a:gd name="connsiteX37" fmla="*/ 646400 w 3054342"/>
                  <a:gd name="connsiteY37" fmla="*/ 819419 h 3089114"/>
                  <a:gd name="connsiteX38" fmla="*/ 1106439 w 3054342"/>
                  <a:gd name="connsiteY38" fmla="*/ 1251061 h 3089114"/>
                  <a:gd name="connsiteX39" fmla="*/ 1362017 w 3054342"/>
                  <a:gd name="connsiteY39" fmla="*/ 1847409 h 3089114"/>
                  <a:gd name="connsiteX40" fmla="*/ 1549441 w 3054342"/>
                  <a:gd name="connsiteY40" fmla="*/ 2267693 h 3089114"/>
                  <a:gd name="connsiteX41" fmla="*/ 1214350 w 3054342"/>
                  <a:gd name="connsiteY41" fmla="*/ 2080269 h 3089114"/>
                  <a:gd name="connsiteX42" fmla="*/ 811105 w 3054342"/>
                  <a:gd name="connsiteY42" fmla="*/ 1682704 h 3089114"/>
                  <a:gd name="connsiteX43" fmla="*/ 788387 w 3054342"/>
                  <a:gd name="connsiteY43" fmla="*/ 1324895 h 3089114"/>
                  <a:gd name="connsiteX44" fmla="*/ 740106 w 3054342"/>
                  <a:gd name="connsiteY44" fmla="*/ 1711101 h 3089114"/>
                  <a:gd name="connsiteX45" fmla="*/ 649971 w 3054342"/>
                  <a:gd name="connsiteY45" fmla="*/ 1658897 h 3089114"/>
                  <a:gd name="connsiteX46" fmla="*/ 413540 w 3054342"/>
                  <a:gd name="connsiteY46" fmla="*/ 1455524 h 3089114"/>
                  <a:gd name="connsiteX47" fmla="*/ 7785 w 3054342"/>
                  <a:gd name="connsiteY47" fmla="*/ 1284272 h 3089114"/>
                  <a:gd name="connsiteX48" fmla="*/ 805426 w 3054342"/>
                  <a:gd name="connsiteY48" fmla="*/ 1836050 h 3089114"/>
                  <a:gd name="connsiteX49" fmla="*/ 1191632 w 3054342"/>
                  <a:gd name="connsiteY49" fmla="*/ 2193859 h 3089114"/>
                  <a:gd name="connsiteX50" fmla="*/ 859862 w 3054342"/>
                  <a:gd name="connsiteY50" fmla="*/ 2230169 h 3089114"/>
                  <a:gd name="connsiteX51" fmla="*/ 600964 w 3054342"/>
                  <a:gd name="connsiteY51" fmla="*/ 2273372 h 3089114"/>
                  <a:gd name="connsiteX52" fmla="*/ 1038727 w 3054342"/>
                  <a:gd name="connsiteY52" fmla="*/ 2250246 h 3089114"/>
                  <a:gd name="connsiteX53" fmla="*/ 1265466 w 3054342"/>
                  <a:gd name="connsiteY53" fmla="*/ 2244975 h 3089114"/>
                  <a:gd name="connsiteX54" fmla="*/ 1504005 w 3054342"/>
                  <a:gd name="connsiteY54" fmla="*/ 2494873 h 3089114"/>
                  <a:gd name="connsiteX55" fmla="*/ 1541109 w 3054342"/>
                  <a:gd name="connsiteY55" fmla="*/ 2657775 h 3089114"/>
                  <a:gd name="connsiteX56" fmla="*/ 1402514 w 3054342"/>
                  <a:gd name="connsiteY56" fmla="*/ 2999963 h 3089114"/>
                  <a:gd name="connsiteX0" fmla="*/ 1402514 w 3054342"/>
                  <a:gd name="connsiteY0" fmla="*/ 2999963 h 3089114"/>
                  <a:gd name="connsiteX1" fmla="*/ 1730120 w 3054342"/>
                  <a:gd name="connsiteY1" fmla="*/ 3089092 h 3089114"/>
                  <a:gd name="connsiteX2" fmla="*/ 2127773 w 3054342"/>
                  <a:gd name="connsiteY2" fmla="*/ 2991473 h 3089114"/>
                  <a:gd name="connsiteX3" fmla="*/ 1975403 w 3054342"/>
                  <a:gd name="connsiteY3" fmla="*/ 2631181 h 3089114"/>
                  <a:gd name="connsiteX4" fmla="*/ 1935647 w 3054342"/>
                  <a:gd name="connsiteY4" fmla="*/ 2381283 h 3089114"/>
                  <a:gd name="connsiteX5" fmla="*/ 2299135 w 3054342"/>
                  <a:gd name="connsiteY5" fmla="*/ 1904204 h 3089114"/>
                  <a:gd name="connsiteX6" fmla="*/ 2997714 w 3054342"/>
                  <a:gd name="connsiteY6" fmla="*/ 1461203 h 3089114"/>
                  <a:gd name="connsiteX7" fmla="*/ 2938708 w 3054342"/>
                  <a:gd name="connsiteY7" fmla="*/ 1476382 h 3089114"/>
                  <a:gd name="connsiteX8" fmla="*/ 2350251 w 3054342"/>
                  <a:gd name="connsiteY8" fmla="*/ 1796294 h 3089114"/>
                  <a:gd name="connsiteX9" fmla="*/ 2316174 w 3054342"/>
                  <a:gd name="connsiteY9" fmla="*/ 1552075 h 3089114"/>
                  <a:gd name="connsiteX10" fmla="*/ 2708740 w 3054342"/>
                  <a:gd name="connsiteY10" fmla="*/ 1184358 h 3089114"/>
                  <a:gd name="connsiteX11" fmla="*/ 2719622 w 3054342"/>
                  <a:gd name="connsiteY11" fmla="*/ 1149442 h 3089114"/>
                  <a:gd name="connsiteX12" fmla="*/ 2267699 w 3054342"/>
                  <a:gd name="connsiteY12" fmla="*/ 1540297 h 3089114"/>
                  <a:gd name="connsiteX13" fmla="*/ 2094673 w 3054342"/>
                  <a:gd name="connsiteY13" fmla="*/ 1182907 h 3089114"/>
                  <a:gd name="connsiteX14" fmla="*/ 2202584 w 3054342"/>
                  <a:gd name="connsiteY14" fmla="*/ 1569114 h 3089114"/>
                  <a:gd name="connsiteX15" fmla="*/ 2162827 w 3054342"/>
                  <a:gd name="connsiteY15" fmla="*/ 1853089 h 3089114"/>
                  <a:gd name="connsiteX16" fmla="*/ 1839095 w 3054342"/>
                  <a:gd name="connsiteY16" fmla="*/ 1495280 h 3089114"/>
                  <a:gd name="connsiteX17" fmla="*/ 1947006 w 3054342"/>
                  <a:gd name="connsiteY17" fmla="*/ 955727 h 3089114"/>
                  <a:gd name="connsiteX18" fmla="*/ 2372969 w 3054342"/>
                  <a:gd name="connsiteY18" fmla="*/ 592239 h 3089114"/>
                  <a:gd name="connsiteX19" fmla="*/ 1904823 w 3054342"/>
                  <a:gd name="connsiteY19" fmla="*/ 914939 h 3089114"/>
                  <a:gd name="connsiteX20" fmla="*/ 1981083 w 3054342"/>
                  <a:gd name="connsiteY20" fmla="*/ 421854 h 3089114"/>
                  <a:gd name="connsiteX21" fmla="*/ 1822057 w 3054342"/>
                  <a:gd name="connsiteY21" fmla="*/ 955727 h 3089114"/>
                  <a:gd name="connsiteX22" fmla="*/ 1736864 w 3054342"/>
                  <a:gd name="connsiteY22" fmla="*/ 1341934 h 3089114"/>
                  <a:gd name="connsiteX23" fmla="*/ 1401774 w 3054342"/>
                  <a:gd name="connsiteY23" fmla="*/ 512726 h 3089114"/>
                  <a:gd name="connsiteX24" fmla="*/ 1680069 w 3054342"/>
                  <a:gd name="connsiteY24" fmla="*/ 1398729 h 3089114"/>
                  <a:gd name="connsiteX25" fmla="*/ 1878852 w 3054342"/>
                  <a:gd name="connsiteY25" fmla="*/ 1904204 h 3089114"/>
                  <a:gd name="connsiteX26" fmla="*/ 1805018 w 3054342"/>
                  <a:gd name="connsiteY26" fmla="*/ 2256334 h 3089114"/>
                  <a:gd name="connsiteX27" fmla="*/ 1515364 w 3054342"/>
                  <a:gd name="connsiteY27" fmla="*/ 1807653 h 3089114"/>
                  <a:gd name="connsiteX28" fmla="*/ 1276825 w 3054342"/>
                  <a:gd name="connsiteY28" fmla="*/ 1307856 h 3089114"/>
                  <a:gd name="connsiteX29" fmla="*/ 1327940 w 3054342"/>
                  <a:gd name="connsiteY29" fmla="*/ 103802 h 3089114"/>
                  <a:gd name="connsiteX30" fmla="*/ 1299723 w 3054342"/>
                  <a:gd name="connsiteY30" fmla="*/ 178701 h 3089114"/>
                  <a:gd name="connsiteX31" fmla="*/ 1180273 w 3054342"/>
                  <a:gd name="connsiteY31" fmla="*/ 1120433 h 3089114"/>
                  <a:gd name="connsiteX32" fmla="*/ 720233 w 3054342"/>
                  <a:gd name="connsiteY32" fmla="*/ 762624 h 3089114"/>
                  <a:gd name="connsiteX33" fmla="*/ 1021247 w 3054342"/>
                  <a:gd name="connsiteY33" fmla="*/ 382097 h 3089114"/>
                  <a:gd name="connsiteX34" fmla="*/ 657759 w 3054342"/>
                  <a:gd name="connsiteY34" fmla="*/ 705829 h 3089114"/>
                  <a:gd name="connsiteX35" fmla="*/ 421826 w 3054342"/>
                  <a:gd name="connsiteY35" fmla="*/ 204253 h 3089114"/>
                  <a:gd name="connsiteX36" fmla="*/ 390822 w 3054342"/>
                  <a:gd name="connsiteY36" fmla="*/ 188994 h 3089114"/>
                  <a:gd name="connsiteX37" fmla="*/ 646400 w 3054342"/>
                  <a:gd name="connsiteY37" fmla="*/ 819419 h 3089114"/>
                  <a:gd name="connsiteX38" fmla="*/ 1106439 w 3054342"/>
                  <a:gd name="connsiteY38" fmla="*/ 1251061 h 3089114"/>
                  <a:gd name="connsiteX39" fmla="*/ 1362017 w 3054342"/>
                  <a:gd name="connsiteY39" fmla="*/ 1847409 h 3089114"/>
                  <a:gd name="connsiteX40" fmla="*/ 1549441 w 3054342"/>
                  <a:gd name="connsiteY40" fmla="*/ 2267693 h 3089114"/>
                  <a:gd name="connsiteX41" fmla="*/ 1214350 w 3054342"/>
                  <a:gd name="connsiteY41" fmla="*/ 2080269 h 3089114"/>
                  <a:gd name="connsiteX42" fmla="*/ 811105 w 3054342"/>
                  <a:gd name="connsiteY42" fmla="*/ 1682704 h 3089114"/>
                  <a:gd name="connsiteX43" fmla="*/ 788387 w 3054342"/>
                  <a:gd name="connsiteY43" fmla="*/ 1324895 h 3089114"/>
                  <a:gd name="connsiteX44" fmla="*/ 740106 w 3054342"/>
                  <a:gd name="connsiteY44" fmla="*/ 1711101 h 3089114"/>
                  <a:gd name="connsiteX45" fmla="*/ 649971 w 3054342"/>
                  <a:gd name="connsiteY45" fmla="*/ 1658897 h 3089114"/>
                  <a:gd name="connsiteX46" fmla="*/ 413540 w 3054342"/>
                  <a:gd name="connsiteY46" fmla="*/ 1455524 h 3089114"/>
                  <a:gd name="connsiteX47" fmla="*/ 7785 w 3054342"/>
                  <a:gd name="connsiteY47" fmla="*/ 1284272 h 3089114"/>
                  <a:gd name="connsiteX48" fmla="*/ 805426 w 3054342"/>
                  <a:gd name="connsiteY48" fmla="*/ 1836050 h 3089114"/>
                  <a:gd name="connsiteX49" fmla="*/ 1191632 w 3054342"/>
                  <a:gd name="connsiteY49" fmla="*/ 2193859 h 3089114"/>
                  <a:gd name="connsiteX50" fmla="*/ 859862 w 3054342"/>
                  <a:gd name="connsiteY50" fmla="*/ 2230169 h 3089114"/>
                  <a:gd name="connsiteX51" fmla="*/ 272655 w 3054342"/>
                  <a:gd name="connsiteY51" fmla="*/ 2285532 h 3089114"/>
                  <a:gd name="connsiteX52" fmla="*/ 1038727 w 3054342"/>
                  <a:gd name="connsiteY52" fmla="*/ 2250246 h 3089114"/>
                  <a:gd name="connsiteX53" fmla="*/ 1265466 w 3054342"/>
                  <a:gd name="connsiteY53" fmla="*/ 2244975 h 3089114"/>
                  <a:gd name="connsiteX54" fmla="*/ 1504005 w 3054342"/>
                  <a:gd name="connsiteY54" fmla="*/ 2494873 h 3089114"/>
                  <a:gd name="connsiteX55" fmla="*/ 1541109 w 3054342"/>
                  <a:gd name="connsiteY55" fmla="*/ 2657775 h 3089114"/>
                  <a:gd name="connsiteX56" fmla="*/ 1402514 w 3054342"/>
                  <a:gd name="connsiteY56" fmla="*/ 2999963 h 3089114"/>
                  <a:gd name="connsiteX0" fmla="*/ 1402514 w 3054342"/>
                  <a:gd name="connsiteY0" fmla="*/ 2999963 h 3089114"/>
                  <a:gd name="connsiteX1" fmla="*/ 1730120 w 3054342"/>
                  <a:gd name="connsiteY1" fmla="*/ 3089092 h 3089114"/>
                  <a:gd name="connsiteX2" fmla="*/ 2127773 w 3054342"/>
                  <a:gd name="connsiteY2" fmla="*/ 2991473 h 3089114"/>
                  <a:gd name="connsiteX3" fmla="*/ 1975403 w 3054342"/>
                  <a:gd name="connsiteY3" fmla="*/ 2631181 h 3089114"/>
                  <a:gd name="connsiteX4" fmla="*/ 1935647 w 3054342"/>
                  <a:gd name="connsiteY4" fmla="*/ 2381283 h 3089114"/>
                  <a:gd name="connsiteX5" fmla="*/ 2299135 w 3054342"/>
                  <a:gd name="connsiteY5" fmla="*/ 1904204 h 3089114"/>
                  <a:gd name="connsiteX6" fmla="*/ 2997714 w 3054342"/>
                  <a:gd name="connsiteY6" fmla="*/ 1461203 h 3089114"/>
                  <a:gd name="connsiteX7" fmla="*/ 2938708 w 3054342"/>
                  <a:gd name="connsiteY7" fmla="*/ 1476382 h 3089114"/>
                  <a:gd name="connsiteX8" fmla="*/ 2350251 w 3054342"/>
                  <a:gd name="connsiteY8" fmla="*/ 1796294 h 3089114"/>
                  <a:gd name="connsiteX9" fmla="*/ 2316174 w 3054342"/>
                  <a:gd name="connsiteY9" fmla="*/ 1552075 h 3089114"/>
                  <a:gd name="connsiteX10" fmla="*/ 2708740 w 3054342"/>
                  <a:gd name="connsiteY10" fmla="*/ 1184358 h 3089114"/>
                  <a:gd name="connsiteX11" fmla="*/ 2719622 w 3054342"/>
                  <a:gd name="connsiteY11" fmla="*/ 1149442 h 3089114"/>
                  <a:gd name="connsiteX12" fmla="*/ 2267699 w 3054342"/>
                  <a:gd name="connsiteY12" fmla="*/ 1540297 h 3089114"/>
                  <a:gd name="connsiteX13" fmla="*/ 2094673 w 3054342"/>
                  <a:gd name="connsiteY13" fmla="*/ 1182907 h 3089114"/>
                  <a:gd name="connsiteX14" fmla="*/ 2202584 w 3054342"/>
                  <a:gd name="connsiteY14" fmla="*/ 1569114 h 3089114"/>
                  <a:gd name="connsiteX15" fmla="*/ 2162827 w 3054342"/>
                  <a:gd name="connsiteY15" fmla="*/ 1853089 h 3089114"/>
                  <a:gd name="connsiteX16" fmla="*/ 1839095 w 3054342"/>
                  <a:gd name="connsiteY16" fmla="*/ 1495280 h 3089114"/>
                  <a:gd name="connsiteX17" fmla="*/ 1947006 w 3054342"/>
                  <a:gd name="connsiteY17" fmla="*/ 955727 h 3089114"/>
                  <a:gd name="connsiteX18" fmla="*/ 2372969 w 3054342"/>
                  <a:gd name="connsiteY18" fmla="*/ 592239 h 3089114"/>
                  <a:gd name="connsiteX19" fmla="*/ 1904823 w 3054342"/>
                  <a:gd name="connsiteY19" fmla="*/ 914939 h 3089114"/>
                  <a:gd name="connsiteX20" fmla="*/ 1981083 w 3054342"/>
                  <a:gd name="connsiteY20" fmla="*/ 421854 h 3089114"/>
                  <a:gd name="connsiteX21" fmla="*/ 1822057 w 3054342"/>
                  <a:gd name="connsiteY21" fmla="*/ 955727 h 3089114"/>
                  <a:gd name="connsiteX22" fmla="*/ 1736864 w 3054342"/>
                  <a:gd name="connsiteY22" fmla="*/ 1341934 h 3089114"/>
                  <a:gd name="connsiteX23" fmla="*/ 1401774 w 3054342"/>
                  <a:gd name="connsiteY23" fmla="*/ 512726 h 3089114"/>
                  <a:gd name="connsiteX24" fmla="*/ 1680069 w 3054342"/>
                  <a:gd name="connsiteY24" fmla="*/ 1398729 h 3089114"/>
                  <a:gd name="connsiteX25" fmla="*/ 1878852 w 3054342"/>
                  <a:gd name="connsiteY25" fmla="*/ 1904204 h 3089114"/>
                  <a:gd name="connsiteX26" fmla="*/ 1805018 w 3054342"/>
                  <a:gd name="connsiteY26" fmla="*/ 2256334 h 3089114"/>
                  <a:gd name="connsiteX27" fmla="*/ 1515364 w 3054342"/>
                  <a:gd name="connsiteY27" fmla="*/ 1807653 h 3089114"/>
                  <a:gd name="connsiteX28" fmla="*/ 1276825 w 3054342"/>
                  <a:gd name="connsiteY28" fmla="*/ 1307856 h 3089114"/>
                  <a:gd name="connsiteX29" fmla="*/ 1327940 w 3054342"/>
                  <a:gd name="connsiteY29" fmla="*/ 103802 h 3089114"/>
                  <a:gd name="connsiteX30" fmla="*/ 1299723 w 3054342"/>
                  <a:gd name="connsiteY30" fmla="*/ 178701 h 3089114"/>
                  <a:gd name="connsiteX31" fmla="*/ 1180273 w 3054342"/>
                  <a:gd name="connsiteY31" fmla="*/ 1120433 h 3089114"/>
                  <a:gd name="connsiteX32" fmla="*/ 720233 w 3054342"/>
                  <a:gd name="connsiteY32" fmla="*/ 762624 h 3089114"/>
                  <a:gd name="connsiteX33" fmla="*/ 1021247 w 3054342"/>
                  <a:gd name="connsiteY33" fmla="*/ 382097 h 3089114"/>
                  <a:gd name="connsiteX34" fmla="*/ 657759 w 3054342"/>
                  <a:gd name="connsiteY34" fmla="*/ 705829 h 3089114"/>
                  <a:gd name="connsiteX35" fmla="*/ 421826 w 3054342"/>
                  <a:gd name="connsiteY35" fmla="*/ 204253 h 3089114"/>
                  <a:gd name="connsiteX36" fmla="*/ 390822 w 3054342"/>
                  <a:gd name="connsiteY36" fmla="*/ 188994 h 3089114"/>
                  <a:gd name="connsiteX37" fmla="*/ 646400 w 3054342"/>
                  <a:gd name="connsiteY37" fmla="*/ 819419 h 3089114"/>
                  <a:gd name="connsiteX38" fmla="*/ 1106439 w 3054342"/>
                  <a:gd name="connsiteY38" fmla="*/ 1251061 h 3089114"/>
                  <a:gd name="connsiteX39" fmla="*/ 1362017 w 3054342"/>
                  <a:gd name="connsiteY39" fmla="*/ 1847409 h 3089114"/>
                  <a:gd name="connsiteX40" fmla="*/ 1549441 w 3054342"/>
                  <a:gd name="connsiteY40" fmla="*/ 2267693 h 3089114"/>
                  <a:gd name="connsiteX41" fmla="*/ 1214350 w 3054342"/>
                  <a:gd name="connsiteY41" fmla="*/ 2080269 h 3089114"/>
                  <a:gd name="connsiteX42" fmla="*/ 811105 w 3054342"/>
                  <a:gd name="connsiteY42" fmla="*/ 1682704 h 3089114"/>
                  <a:gd name="connsiteX43" fmla="*/ 788387 w 3054342"/>
                  <a:gd name="connsiteY43" fmla="*/ 1324895 h 3089114"/>
                  <a:gd name="connsiteX44" fmla="*/ 740106 w 3054342"/>
                  <a:gd name="connsiteY44" fmla="*/ 1711101 h 3089114"/>
                  <a:gd name="connsiteX45" fmla="*/ 649971 w 3054342"/>
                  <a:gd name="connsiteY45" fmla="*/ 1658897 h 3089114"/>
                  <a:gd name="connsiteX46" fmla="*/ 413540 w 3054342"/>
                  <a:gd name="connsiteY46" fmla="*/ 1455524 h 3089114"/>
                  <a:gd name="connsiteX47" fmla="*/ 7785 w 3054342"/>
                  <a:gd name="connsiteY47" fmla="*/ 1284272 h 3089114"/>
                  <a:gd name="connsiteX48" fmla="*/ 805426 w 3054342"/>
                  <a:gd name="connsiteY48" fmla="*/ 1836050 h 3089114"/>
                  <a:gd name="connsiteX49" fmla="*/ 1191632 w 3054342"/>
                  <a:gd name="connsiteY49" fmla="*/ 2193859 h 3089114"/>
                  <a:gd name="connsiteX50" fmla="*/ 422116 w 3054342"/>
                  <a:gd name="connsiteY50" fmla="*/ 2230169 h 3089114"/>
                  <a:gd name="connsiteX51" fmla="*/ 272655 w 3054342"/>
                  <a:gd name="connsiteY51" fmla="*/ 2285532 h 3089114"/>
                  <a:gd name="connsiteX52" fmla="*/ 1038727 w 3054342"/>
                  <a:gd name="connsiteY52" fmla="*/ 2250246 h 3089114"/>
                  <a:gd name="connsiteX53" fmla="*/ 1265466 w 3054342"/>
                  <a:gd name="connsiteY53" fmla="*/ 2244975 h 3089114"/>
                  <a:gd name="connsiteX54" fmla="*/ 1504005 w 3054342"/>
                  <a:gd name="connsiteY54" fmla="*/ 2494873 h 3089114"/>
                  <a:gd name="connsiteX55" fmla="*/ 1541109 w 3054342"/>
                  <a:gd name="connsiteY55" fmla="*/ 2657775 h 3089114"/>
                  <a:gd name="connsiteX56" fmla="*/ 1402514 w 3054342"/>
                  <a:gd name="connsiteY56" fmla="*/ 2999963 h 3089114"/>
                  <a:gd name="connsiteX0" fmla="*/ 1402514 w 3041847"/>
                  <a:gd name="connsiteY0" fmla="*/ 2999963 h 3089114"/>
                  <a:gd name="connsiteX1" fmla="*/ 1730120 w 3041847"/>
                  <a:gd name="connsiteY1" fmla="*/ 3089092 h 3089114"/>
                  <a:gd name="connsiteX2" fmla="*/ 2127773 w 3041847"/>
                  <a:gd name="connsiteY2" fmla="*/ 2991473 h 3089114"/>
                  <a:gd name="connsiteX3" fmla="*/ 1975403 w 3041847"/>
                  <a:gd name="connsiteY3" fmla="*/ 2631181 h 3089114"/>
                  <a:gd name="connsiteX4" fmla="*/ 1935647 w 3041847"/>
                  <a:gd name="connsiteY4" fmla="*/ 2381283 h 3089114"/>
                  <a:gd name="connsiteX5" fmla="*/ 2299135 w 3041847"/>
                  <a:gd name="connsiteY5" fmla="*/ 1904204 h 3089114"/>
                  <a:gd name="connsiteX6" fmla="*/ 2997714 w 3041847"/>
                  <a:gd name="connsiteY6" fmla="*/ 1461203 h 3089114"/>
                  <a:gd name="connsiteX7" fmla="*/ 2902229 w 3041847"/>
                  <a:gd name="connsiteY7" fmla="*/ 1439903 h 3089114"/>
                  <a:gd name="connsiteX8" fmla="*/ 2350251 w 3041847"/>
                  <a:gd name="connsiteY8" fmla="*/ 1796294 h 3089114"/>
                  <a:gd name="connsiteX9" fmla="*/ 2316174 w 3041847"/>
                  <a:gd name="connsiteY9" fmla="*/ 1552075 h 3089114"/>
                  <a:gd name="connsiteX10" fmla="*/ 2708740 w 3041847"/>
                  <a:gd name="connsiteY10" fmla="*/ 1184358 h 3089114"/>
                  <a:gd name="connsiteX11" fmla="*/ 2719622 w 3041847"/>
                  <a:gd name="connsiteY11" fmla="*/ 1149442 h 3089114"/>
                  <a:gd name="connsiteX12" fmla="*/ 2267699 w 3041847"/>
                  <a:gd name="connsiteY12" fmla="*/ 1540297 h 3089114"/>
                  <a:gd name="connsiteX13" fmla="*/ 2094673 w 3041847"/>
                  <a:gd name="connsiteY13" fmla="*/ 1182907 h 3089114"/>
                  <a:gd name="connsiteX14" fmla="*/ 2202584 w 3041847"/>
                  <a:gd name="connsiteY14" fmla="*/ 1569114 h 3089114"/>
                  <a:gd name="connsiteX15" fmla="*/ 2162827 w 3041847"/>
                  <a:gd name="connsiteY15" fmla="*/ 1853089 h 3089114"/>
                  <a:gd name="connsiteX16" fmla="*/ 1839095 w 3041847"/>
                  <a:gd name="connsiteY16" fmla="*/ 1495280 h 3089114"/>
                  <a:gd name="connsiteX17" fmla="*/ 1947006 w 3041847"/>
                  <a:gd name="connsiteY17" fmla="*/ 955727 h 3089114"/>
                  <a:gd name="connsiteX18" fmla="*/ 2372969 w 3041847"/>
                  <a:gd name="connsiteY18" fmla="*/ 592239 h 3089114"/>
                  <a:gd name="connsiteX19" fmla="*/ 1904823 w 3041847"/>
                  <a:gd name="connsiteY19" fmla="*/ 914939 h 3089114"/>
                  <a:gd name="connsiteX20" fmla="*/ 1981083 w 3041847"/>
                  <a:gd name="connsiteY20" fmla="*/ 421854 h 3089114"/>
                  <a:gd name="connsiteX21" fmla="*/ 1822057 w 3041847"/>
                  <a:gd name="connsiteY21" fmla="*/ 955727 h 3089114"/>
                  <a:gd name="connsiteX22" fmla="*/ 1736864 w 3041847"/>
                  <a:gd name="connsiteY22" fmla="*/ 1341934 h 3089114"/>
                  <a:gd name="connsiteX23" fmla="*/ 1401774 w 3041847"/>
                  <a:gd name="connsiteY23" fmla="*/ 512726 h 3089114"/>
                  <a:gd name="connsiteX24" fmla="*/ 1680069 w 3041847"/>
                  <a:gd name="connsiteY24" fmla="*/ 1398729 h 3089114"/>
                  <a:gd name="connsiteX25" fmla="*/ 1878852 w 3041847"/>
                  <a:gd name="connsiteY25" fmla="*/ 1904204 h 3089114"/>
                  <a:gd name="connsiteX26" fmla="*/ 1805018 w 3041847"/>
                  <a:gd name="connsiteY26" fmla="*/ 2256334 h 3089114"/>
                  <a:gd name="connsiteX27" fmla="*/ 1515364 w 3041847"/>
                  <a:gd name="connsiteY27" fmla="*/ 1807653 h 3089114"/>
                  <a:gd name="connsiteX28" fmla="*/ 1276825 w 3041847"/>
                  <a:gd name="connsiteY28" fmla="*/ 1307856 h 3089114"/>
                  <a:gd name="connsiteX29" fmla="*/ 1327940 w 3041847"/>
                  <a:gd name="connsiteY29" fmla="*/ 103802 h 3089114"/>
                  <a:gd name="connsiteX30" fmla="*/ 1299723 w 3041847"/>
                  <a:gd name="connsiteY30" fmla="*/ 178701 h 3089114"/>
                  <a:gd name="connsiteX31" fmla="*/ 1180273 w 3041847"/>
                  <a:gd name="connsiteY31" fmla="*/ 1120433 h 3089114"/>
                  <a:gd name="connsiteX32" fmla="*/ 720233 w 3041847"/>
                  <a:gd name="connsiteY32" fmla="*/ 762624 h 3089114"/>
                  <a:gd name="connsiteX33" fmla="*/ 1021247 w 3041847"/>
                  <a:gd name="connsiteY33" fmla="*/ 382097 h 3089114"/>
                  <a:gd name="connsiteX34" fmla="*/ 657759 w 3041847"/>
                  <a:gd name="connsiteY34" fmla="*/ 705829 h 3089114"/>
                  <a:gd name="connsiteX35" fmla="*/ 421826 w 3041847"/>
                  <a:gd name="connsiteY35" fmla="*/ 204253 h 3089114"/>
                  <a:gd name="connsiteX36" fmla="*/ 390822 w 3041847"/>
                  <a:gd name="connsiteY36" fmla="*/ 188994 h 3089114"/>
                  <a:gd name="connsiteX37" fmla="*/ 646400 w 3041847"/>
                  <a:gd name="connsiteY37" fmla="*/ 819419 h 3089114"/>
                  <a:gd name="connsiteX38" fmla="*/ 1106439 w 3041847"/>
                  <a:gd name="connsiteY38" fmla="*/ 1251061 h 3089114"/>
                  <a:gd name="connsiteX39" fmla="*/ 1362017 w 3041847"/>
                  <a:gd name="connsiteY39" fmla="*/ 1847409 h 3089114"/>
                  <a:gd name="connsiteX40" fmla="*/ 1549441 w 3041847"/>
                  <a:gd name="connsiteY40" fmla="*/ 2267693 h 3089114"/>
                  <a:gd name="connsiteX41" fmla="*/ 1214350 w 3041847"/>
                  <a:gd name="connsiteY41" fmla="*/ 2080269 h 3089114"/>
                  <a:gd name="connsiteX42" fmla="*/ 811105 w 3041847"/>
                  <a:gd name="connsiteY42" fmla="*/ 1682704 h 3089114"/>
                  <a:gd name="connsiteX43" fmla="*/ 788387 w 3041847"/>
                  <a:gd name="connsiteY43" fmla="*/ 1324895 h 3089114"/>
                  <a:gd name="connsiteX44" fmla="*/ 740106 w 3041847"/>
                  <a:gd name="connsiteY44" fmla="*/ 1711101 h 3089114"/>
                  <a:gd name="connsiteX45" fmla="*/ 649971 w 3041847"/>
                  <a:gd name="connsiteY45" fmla="*/ 1658897 h 3089114"/>
                  <a:gd name="connsiteX46" fmla="*/ 413540 w 3041847"/>
                  <a:gd name="connsiteY46" fmla="*/ 1455524 h 3089114"/>
                  <a:gd name="connsiteX47" fmla="*/ 7785 w 3041847"/>
                  <a:gd name="connsiteY47" fmla="*/ 1284272 h 3089114"/>
                  <a:gd name="connsiteX48" fmla="*/ 805426 w 3041847"/>
                  <a:gd name="connsiteY48" fmla="*/ 1836050 h 3089114"/>
                  <a:gd name="connsiteX49" fmla="*/ 1191632 w 3041847"/>
                  <a:gd name="connsiteY49" fmla="*/ 2193859 h 3089114"/>
                  <a:gd name="connsiteX50" fmla="*/ 422116 w 3041847"/>
                  <a:gd name="connsiteY50" fmla="*/ 2230169 h 3089114"/>
                  <a:gd name="connsiteX51" fmla="*/ 272655 w 3041847"/>
                  <a:gd name="connsiteY51" fmla="*/ 2285532 h 3089114"/>
                  <a:gd name="connsiteX52" fmla="*/ 1038727 w 3041847"/>
                  <a:gd name="connsiteY52" fmla="*/ 2250246 h 3089114"/>
                  <a:gd name="connsiteX53" fmla="*/ 1265466 w 3041847"/>
                  <a:gd name="connsiteY53" fmla="*/ 2244975 h 3089114"/>
                  <a:gd name="connsiteX54" fmla="*/ 1504005 w 3041847"/>
                  <a:gd name="connsiteY54" fmla="*/ 2494873 h 3089114"/>
                  <a:gd name="connsiteX55" fmla="*/ 1541109 w 3041847"/>
                  <a:gd name="connsiteY55" fmla="*/ 2657775 h 3089114"/>
                  <a:gd name="connsiteX56" fmla="*/ 1402514 w 3041847"/>
                  <a:gd name="connsiteY56" fmla="*/ 2999963 h 3089114"/>
                  <a:gd name="connsiteX0" fmla="*/ 1402514 w 3040052"/>
                  <a:gd name="connsiteY0" fmla="*/ 2999963 h 3089114"/>
                  <a:gd name="connsiteX1" fmla="*/ 1730120 w 3040052"/>
                  <a:gd name="connsiteY1" fmla="*/ 3089092 h 3089114"/>
                  <a:gd name="connsiteX2" fmla="*/ 2127773 w 3040052"/>
                  <a:gd name="connsiteY2" fmla="*/ 2991473 h 3089114"/>
                  <a:gd name="connsiteX3" fmla="*/ 1975403 w 3040052"/>
                  <a:gd name="connsiteY3" fmla="*/ 2631181 h 3089114"/>
                  <a:gd name="connsiteX4" fmla="*/ 1935647 w 3040052"/>
                  <a:gd name="connsiteY4" fmla="*/ 2381283 h 3089114"/>
                  <a:gd name="connsiteX5" fmla="*/ 2323454 w 3040052"/>
                  <a:gd name="connsiteY5" fmla="*/ 1940682 h 3089114"/>
                  <a:gd name="connsiteX6" fmla="*/ 2997714 w 3040052"/>
                  <a:gd name="connsiteY6" fmla="*/ 1461203 h 3089114"/>
                  <a:gd name="connsiteX7" fmla="*/ 2902229 w 3040052"/>
                  <a:gd name="connsiteY7" fmla="*/ 1439903 h 3089114"/>
                  <a:gd name="connsiteX8" fmla="*/ 2350251 w 3040052"/>
                  <a:gd name="connsiteY8" fmla="*/ 1796294 h 3089114"/>
                  <a:gd name="connsiteX9" fmla="*/ 2316174 w 3040052"/>
                  <a:gd name="connsiteY9" fmla="*/ 1552075 h 3089114"/>
                  <a:gd name="connsiteX10" fmla="*/ 2708740 w 3040052"/>
                  <a:gd name="connsiteY10" fmla="*/ 1184358 h 3089114"/>
                  <a:gd name="connsiteX11" fmla="*/ 2719622 w 3040052"/>
                  <a:gd name="connsiteY11" fmla="*/ 1149442 h 3089114"/>
                  <a:gd name="connsiteX12" fmla="*/ 2267699 w 3040052"/>
                  <a:gd name="connsiteY12" fmla="*/ 1540297 h 3089114"/>
                  <a:gd name="connsiteX13" fmla="*/ 2094673 w 3040052"/>
                  <a:gd name="connsiteY13" fmla="*/ 1182907 h 3089114"/>
                  <a:gd name="connsiteX14" fmla="*/ 2202584 w 3040052"/>
                  <a:gd name="connsiteY14" fmla="*/ 1569114 h 3089114"/>
                  <a:gd name="connsiteX15" fmla="*/ 2162827 w 3040052"/>
                  <a:gd name="connsiteY15" fmla="*/ 1853089 h 3089114"/>
                  <a:gd name="connsiteX16" fmla="*/ 1839095 w 3040052"/>
                  <a:gd name="connsiteY16" fmla="*/ 1495280 h 3089114"/>
                  <a:gd name="connsiteX17" fmla="*/ 1947006 w 3040052"/>
                  <a:gd name="connsiteY17" fmla="*/ 955727 h 3089114"/>
                  <a:gd name="connsiteX18" fmla="*/ 2372969 w 3040052"/>
                  <a:gd name="connsiteY18" fmla="*/ 592239 h 3089114"/>
                  <a:gd name="connsiteX19" fmla="*/ 1904823 w 3040052"/>
                  <a:gd name="connsiteY19" fmla="*/ 914939 h 3089114"/>
                  <a:gd name="connsiteX20" fmla="*/ 1981083 w 3040052"/>
                  <a:gd name="connsiteY20" fmla="*/ 421854 h 3089114"/>
                  <a:gd name="connsiteX21" fmla="*/ 1822057 w 3040052"/>
                  <a:gd name="connsiteY21" fmla="*/ 955727 h 3089114"/>
                  <a:gd name="connsiteX22" fmla="*/ 1736864 w 3040052"/>
                  <a:gd name="connsiteY22" fmla="*/ 1341934 h 3089114"/>
                  <a:gd name="connsiteX23" fmla="*/ 1401774 w 3040052"/>
                  <a:gd name="connsiteY23" fmla="*/ 512726 h 3089114"/>
                  <a:gd name="connsiteX24" fmla="*/ 1680069 w 3040052"/>
                  <a:gd name="connsiteY24" fmla="*/ 1398729 h 3089114"/>
                  <a:gd name="connsiteX25" fmla="*/ 1878852 w 3040052"/>
                  <a:gd name="connsiteY25" fmla="*/ 1904204 h 3089114"/>
                  <a:gd name="connsiteX26" fmla="*/ 1805018 w 3040052"/>
                  <a:gd name="connsiteY26" fmla="*/ 2256334 h 3089114"/>
                  <a:gd name="connsiteX27" fmla="*/ 1515364 w 3040052"/>
                  <a:gd name="connsiteY27" fmla="*/ 1807653 h 3089114"/>
                  <a:gd name="connsiteX28" fmla="*/ 1276825 w 3040052"/>
                  <a:gd name="connsiteY28" fmla="*/ 1307856 h 3089114"/>
                  <a:gd name="connsiteX29" fmla="*/ 1327940 w 3040052"/>
                  <a:gd name="connsiteY29" fmla="*/ 103802 h 3089114"/>
                  <a:gd name="connsiteX30" fmla="*/ 1299723 w 3040052"/>
                  <a:gd name="connsiteY30" fmla="*/ 178701 h 3089114"/>
                  <a:gd name="connsiteX31" fmla="*/ 1180273 w 3040052"/>
                  <a:gd name="connsiteY31" fmla="*/ 1120433 h 3089114"/>
                  <a:gd name="connsiteX32" fmla="*/ 720233 w 3040052"/>
                  <a:gd name="connsiteY32" fmla="*/ 762624 h 3089114"/>
                  <a:gd name="connsiteX33" fmla="*/ 1021247 w 3040052"/>
                  <a:gd name="connsiteY33" fmla="*/ 382097 h 3089114"/>
                  <a:gd name="connsiteX34" fmla="*/ 657759 w 3040052"/>
                  <a:gd name="connsiteY34" fmla="*/ 705829 h 3089114"/>
                  <a:gd name="connsiteX35" fmla="*/ 421826 w 3040052"/>
                  <a:gd name="connsiteY35" fmla="*/ 204253 h 3089114"/>
                  <a:gd name="connsiteX36" fmla="*/ 390822 w 3040052"/>
                  <a:gd name="connsiteY36" fmla="*/ 188994 h 3089114"/>
                  <a:gd name="connsiteX37" fmla="*/ 646400 w 3040052"/>
                  <a:gd name="connsiteY37" fmla="*/ 819419 h 3089114"/>
                  <a:gd name="connsiteX38" fmla="*/ 1106439 w 3040052"/>
                  <a:gd name="connsiteY38" fmla="*/ 1251061 h 3089114"/>
                  <a:gd name="connsiteX39" fmla="*/ 1362017 w 3040052"/>
                  <a:gd name="connsiteY39" fmla="*/ 1847409 h 3089114"/>
                  <a:gd name="connsiteX40" fmla="*/ 1549441 w 3040052"/>
                  <a:gd name="connsiteY40" fmla="*/ 2267693 h 3089114"/>
                  <a:gd name="connsiteX41" fmla="*/ 1214350 w 3040052"/>
                  <a:gd name="connsiteY41" fmla="*/ 2080269 h 3089114"/>
                  <a:gd name="connsiteX42" fmla="*/ 811105 w 3040052"/>
                  <a:gd name="connsiteY42" fmla="*/ 1682704 h 3089114"/>
                  <a:gd name="connsiteX43" fmla="*/ 788387 w 3040052"/>
                  <a:gd name="connsiteY43" fmla="*/ 1324895 h 3089114"/>
                  <a:gd name="connsiteX44" fmla="*/ 740106 w 3040052"/>
                  <a:gd name="connsiteY44" fmla="*/ 1711101 h 3089114"/>
                  <a:gd name="connsiteX45" fmla="*/ 649971 w 3040052"/>
                  <a:gd name="connsiteY45" fmla="*/ 1658897 h 3089114"/>
                  <a:gd name="connsiteX46" fmla="*/ 413540 w 3040052"/>
                  <a:gd name="connsiteY46" fmla="*/ 1455524 h 3089114"/>
                  <a:gd name="connsiteX47" fmla="*/ 7785 w 3040052"/>
                  <a:gd name="connsiteY47" fmla="*/ 1284272 h 3089114"/>
                  <a:gd name="connsiteX48" fmla="*/ 805426 w 3040052"/>
                  <a:gd name="connsiteY48" fmla="*/ 1836050 h 3089114"/>
                  <a:gd name="connsiteX49" fmla="*/ 1191632 w 3040052"/>
                  <a:gd name="connsiteY49" fmla="*/ 2193859 h 3089114"/>
                  <a:gd name="connsiteX50" fmla="*/ 422116 w 3040052"/>
                  <a:gd name="connsiteY50" fmla="*/ 2230169 h 3089114"/>
                  <a:gd name="connsiteX51" fmla="*/ 272655 w 3040052"/>
                  <a:gd name="connsiteY51" fmla="*/ 2285532 h 3089114"/>
                  <a:gd name="connsiteX52" fmla="*/ 1038727 w 3040052"/>
                  <a:gd name="connsiteY52" fmla="*/ 2250246 h 3089114"/>
                  <a:gd name="connsiteX53" fmla="*/ 1265466 w 3040052"/>
                  <a:gd name="connsiteY53" fmla="*/ 2244975 h 3089114"/>
                  <a:gd name="connsiteX54" fmla="*/ 1504005 w 3040052"/>
                  <a:gd name="connsiteY54" fmla="*/ 2494873 h 3089114"/>
                  <a:gd name="connsiteX55" fmla="*/ 1541109 w 3040052"/>
                  <a:gd name="connsiteY55" fmla="*/ 2657775 h 3089114"/>
                  <a:gd name="connsiteX56" fmla="*/ 1402514 w 3040052"/>
                  <a:gd name="connsiteY56" fmla="*/ 2999963 h 3089114"/>
                  <a:gd name="connsiteX0" fmla="*/ 1402514 w 3040052"/>
                  <a:gd name="connsiteY0" fmla="*/ 2999963 h 3089114"/>
                  <a:gd name="connsiteX1" fmla="*/ 1730120 w 3040052"/>
                  <a:gd name="connsiteY1" fmla="*/ 3089092 h 3089114"/>
                  <a:gd name="connsiteX2" fmla="*/ 2127773 w 3040052"/>
                  <a:gd name="connsiteY2" fmla="*/ 2991473 h 3089114"/>
                  <a:gd name="connsiteX3" fmla="*/ 1975403 w 3040052"/>
                  <a:gd name="connsiteY3" fmla="*/ 2631181 h 3089114"/>
                  <a:gd name="connsiteX4" fmla="*/ 1935647 w 3040052"/>
                  <a:gd name="connsiteY4" fmla="*/ 2381283 h 3089114"/>
                  <a:gd name="connsiteX5" fmla="*/ 2323454 w 3040052"/>
                  <a:gd name="connsiteY5" fmla="*/ 1940682 h 3089114"/>
                  <a:gd name="connsiteX6" fmla="*/ 2997714 w 3040052"/>
                  <a:gd name="connsiteY6" fmla="*/ 1461203 h 3089114"/>
                  <a:gd name="connsiteX7" fmla="*/ 2902229 w 3040052"/>
                  <a:gd name="connsiteY7" fmla="*/ 1439903 h 3089114"/>
                  <a:gd name="connsiteX8" fmla="*/ 2350251 w 3040052"/>
                  <a:gd name="connsiteY8" fmla="*/ 1796294 h 3089114"/>
                  <a:gd name="connsiteX9" fmla="*/ 2316174 w 3040052"/>
                  <a:gd name="connsiteY9" fmla="*/ 1552075 h 3089114"/>
                  <a:gd name="connsiteX10" fmla="*/ 2708740 w 3040052"/>
                  <a:gd name="connsiteY10" fmla="*/ 1184358 h 3089114"/>
                  <a:gd name="connsiteX11" fmla="*/ 2719622 w 3040052"/>
                  <a:gd name="connsiteY11" fmla="*/ 1149442 h 3089114"/>
                  <a:gd name="connsiteX12" fmla="*/ 2267699 w 3040052"/>
                  <a:gd name="connsiteY12" fmla="*/ 1540297 h 3089114"/>
                  <a:gd name="connsiteX13" fmla="*/ 2094673 w 3040052"/>
                  <a:gd name="connsiteY13" fmla="*/ 1182907 h 3089114"/>
                  <a:gd name="connsiteX14" fmla="*/ 2202584 w 3040052"/>
                  <a:gd name="connsiteY14" fmla="*/ 1569114 h 3089114"/>
                  <a:gd name="connsiteX15" fmla="*/ 2162827 w 3040052"/>
                  <a:gd name="connsiteY15" fmla="*/ 1853089 h 3089114"/>
                  <a:gd name="connsiteX16" fmla="*/ 1839095 w 3040052"/>
                  <a:gd name="connsiteY16" fmla="*/ 1495280 h 3089114"/>
                  <a:gd name="connsiteX17" fmla="*/ 1995643 w 3040052"/>
                  <a:gd name="connsiteY17" fmla="*/ 992205 h 3089114"/>
                  <a:gd name="connsiteX18" fmla="*/ 2372969 w 3040052"/>
                  <a:gd name="connsiteY18" fmla="*/ 592239 h 3089114"/>
                  <a:gd name="connsiteX19" fmla="*/ 1904823 w 3040052"/>
                  <a:gd name="connsiteY19" fmla="*/ 914939 h 3089114"/>
                  <a:gd name="connsiteX20" fmla="*/ 1981083 w 3040052"/>
                  <a:gd name="connsiteY20" fmla="*/ 421854 h 3089114"/>
                  <a:gd name="connsiteX21" fmla="*/ 1822057 w 3040052"/>
                  <a:gd name="connsiteY21" fmla="*/ 955727 h 3089114"/>
                  <a:gd name="connsiteX22" fmla="*/ 1736864 w 3040052"/>
                  <a:gd name="connsiteY22" fmla="*/ 1341934 h 3089114"/>
                  <a:gd name="connsiteX23" fmla="*/ 1401774 w 3040052"/>
                  <a:gd name="connsiteY23" fmla="*/ 512726 h 3089114"/>
                  <a:gd name="connsiteX24" fmla="*/ 1680069 w 3040052"/>
                  <a:gd name="connsiteY24" fmla="*/ 1398729 h 3089114"/>
                  <a:gd name="connsiteX25" fmla="*/ 1878852 w 3040052"/>
                  <a:gd name="connsiteY25" fmla="*/ 1904204 h 3089114"/>
                  <a:gd name="connsiteX26" fmla="*/ 1805018 w 3040052"/>
                  <a:gd name="connsiteY26" fmla="*/ 2256334 h 3089114"/>
                  <a:gd name="connsiteX27" fmla="*/ 1515364 w 3040052"/>
                  <a:gd name="connsiteY27" fmla="*/ 1807653 h 3089114"/>
                  <a:gd name="connsiteX28" fmla="*/ 1276825 w 3040052"/>
                  <a:gd name="connsiteY28" fmla="*/ 1307856 h 3089114"/>
                  <a:gd name="connsiteX29" fmla="*/ 1327940 w 3040052"/>
                  <a:gd name="connsiteY29" fmla="*/ 103802 h 3089114"/>
                  <a:gd name="connsiteX30" fmla="*/ 1299723 w 3040052"/>
                  <a:gd name="connsiteY30" fmla="*/ 178701 h 3089114"/>
                  <a:gd name="connsiteX31" fmla="*/ 1180273 w 3040052"/>
                  <a:gd name="connsiteY31" fmla="*/ 1120433 h 3089114"/>
                  <a:gd name="connsiteX32" fmla="*/ 720233 w 3040052"/>
                  <a:gd name="connsiteY32" fmla="*/ 762624 h 3089114"/>
                  <a:gd name="connsiteX33" fmla="*/ 1021247 w 3040052"/>
                  <a:gd name="connsiteY33" fmla="*/ 382097 h 3089114"/>
                  <a:gd name="connsiteX34" fmla="*/ 657759 w 3040052"/>
                  <a:gd name="connsiteY34" fmla="*/ 705829 h 3089114"/>
                  <a:gd name="connsiteX35" fmla="*/ 421826 w 3040052"/>
                  <a:gd name="connsiteY35" fmla="*/ 204253 h 3089114"/>
                  <a:gd name="connsiteX36" fmla="*/ 390822 w 3040052"/>
                  <a:gd name="connsiteY36" fmla="*/ 188994 h 3089114"/>
                  <a:gd name="connsiteX37" fmla="*/ 646400 w 3040052"/>
                  <a:gd name="connsiteY37" fmla="*/ 819419 h 3089114"/>
                  <a:gd name="connsiteX38" fmla="*/ 1106439 w 3040052"/>
                  <a:gd name="connsiteY38" fmla="*/ 1251061 h 3089114"/>
                  <a:gd name="connsiteX39" fmla="*/ 1362017 w 3040052"/>
                  <a:gd name="connsiteY39" fmla="*/ 1847409 h 3089114"/>
                  <a:gd name="connsiteX40" fmla="*/ 1549441 w 3040052"/>
                  <a:gd name="connsiteY40" fmla="*/ 2267693 h 3089114"/>
                  <a:gd name="connsiteX41" fmla="*/ 1214350 w 3040052"/>
                  <a:gd name="connsiteY41" fmla="*/ 2080269 h 3089114"/>
                  <a:gd name="connsiteX42" fmla="*/ 811105 w 3040052"/>
                  <a:gd name="connsiteY42" fmla="*/ 1682704 h 3089114"/>
                  <a:gd name="connsiteX43" fmla="*/ 788387 w 3040052"/>
                  <a:gd name="connsiteY43" fmla="*/ 1324895 h 3089114"/>
                  <a:gd name="connsiteX44" fmla="*/ 740106 w 3040052"/>
                  <a:gd name="connsiteY44" fmla="*/ 1711101 h 3089114"/>
                  <a:gd name="connsiteX45" fmla="*/ 649971 w 3040052"/>
                  <a:gd name="connsiteY45" fmla="*/ 1658897 h 3089114"/>
                  <a:gd name="connsiteX46" fmla="*/ 413540 w 3040052"/>
                  <a:gd name="connsiteY46" fmla="*/ 1455524 h 3089114"/>
                  <a:gd name="connsiteX47" fmla="*/ 7785 w 3040052"/>
                  <a:gd name="connsiteY47" fmla="*/ 1284272 h 3089114"/>
                  <a:gd name="connsiteX48" fmla="*/ 805426 w 3040052"/>
                  <a:gd name="connsiteY48" fmla="*/ 1836050 h 3089114"/>
                  <a:gd name="connsiteX49" fmla="*/ 1191632 w 3040052"/>
                  <a:gd name="connsiteY49" fmla="*/ 2193859 h 3089114"/>
                  <a:gd name="connsiteX50" fmla="*/ 422116 w 3040052"/>
                  <a:gd name="connsiteY50" fmla="*/ 2230169 h 3089114"/>
                  <a:gd name="connsiteX51" fmla="*/ 272655 w 3040052"/>
                  <a:gd name="connsiteY51" fmla="*/ 2285532 h 3089114"/>
                  <a:gd name="connsiteX52" fmla="*/ 1038727 w 3040052"/>
                  <a:gd name="connsiteY52" fmla="*/ 2250246 h 3089114"/>
                  <a:gd name="connsiteX53" fmla="*/ 1265466 w 3040052"/>
                  <a:gd name="connsiteY53" fmla="*/ 2244975 h 3089114"/>
                  <a:gd name="connsiteX54" fmla="*/ 1504005 w 3040052"/>
                  <a:gd name="connsiteY54" fmla="*/ 2494873 h 3089114"/>
                  <a:gd name="connsiteX55" fmla="*/ 1541109 w 3040052"/>
                  <a:gd name="connsiteY55" fmla="*/ 2657775 h 3089114"/>
                  <a:gd name="connsiteX56" fmla="*/ 1402514 w 3040052"/>
                  <a:gd name="connsiteY56" fmla="*/ 2999963 h 3089114"/>
                  <a:gd name="connsiteX0" fmla="*/ 1402514 w 3040052"/>
                  <a:gd name="connsiteY0" fmla="*/ 2999963 h 3089114"/>
                  <a:gd name="connsiteX1" fmla="*/ 1730120 w 3040052"/>
                  <a:gd name="connsiteY1" fmla="*/ 3089092 h 3089114"/>
                  <a:gd name="connsiteX2" fmla="*/ 2127773 w 3040052"/>
                  <a:gd name="connsiteY2" fmla="*/ 2991473 h 3089114"/>
                  <a:gd name="connsiteX3" fmla="*/ 1975403 w 3040052"/>
                  <a:gd name="connsiteY3" fmla="*/ 2631181 h 3089114"/>
                  <a:gd name="connsiteX4" fmla="*/ 1935647 w 3040052"/>
                  <a:gd name="connsiteY4" fmla="*/ 2381283 h 3089114"/>
                  <a:gd name="connsiteX5" fmla="*/ 2323454 w 3040052"/>
                  <a:gd name="connsiteY5" fmla="*/ 1940682 h 3089114"/>
                  <a:gd name="connsiteX6" fmla="*/ 2997714 w 3040052"/>
                  <a:gd name="connsiteY6" fmla="*/ 1461203 h 3089114"/>
                  <a:gd name="connsiteX7" fmla="*/ 2902229 w 3040052"/>
                  <a:gd name="connsiteY7" fmla="*/ 1439903 h 3089114"/>
                  <a:gd name="connsiteX8" fmla="*/ 2350251 w 3040052"/>
                  <a:gd name="connsiteY8" fmla="*/ 1796294 h 3089114"/>
                  <a:gd name="connsiteX9" fmla="*/ 2316174 w 3040052"/>
                  <a:gd name="connsiteY9" fmla="*/ 1552075 h 3089114"/>
                  <a:gd name="connsiteX10" fmla="*/ 2708740 w 3040052"/>
                  <a:gd name="connsiteY10" fmla="*/ 1184358 h 3089114"/>
                  <a:gd name="connsiteX11" fmla="*/ 2719622 w 3040052"/>
                  <a:gd name="connsiteY11" fmla="*/ 1149442 h 3089114"/>
                  <a:gd name="connsiteX12" fmla="*/ 2255539 w 3040052"/>
                  <a:gd name="connsiteY12" fmla="*/ 1479499 h 3089114"/>
                  <a:gd name="connsiteX13" fmla="*/ 2094673 w 3040052"/>
                  <a:gd name="connsiteY13" fmla="*/ 1182907 h 3089114"/>
                  <a:gd name="connsiteX14" fmla="*/ 2202584 w 3040052"/>
                  <a:gd name="connsiteY14" fmla="*/ 1569114 h 3089114"/>
                  <a:gd name="connsiteX15" fmla="*/ 2162827 w 3040052"/>
                  <a:gd name="connsiteY15" fmla="*/ 1853089 h 3089114"/>
                  <a:gd name="connsiteX16" fmla="*/ 1839095 w 3040052"/>
                  <a:gd name="connsiteY16" fmla="*/ 1495280 h 3089114"/>
                  <a:gd name="connsiteX17" fmla="*/ 1995643 w 3040052"/>
                  <a:gd name="connsiteY17" fmla="*/ 992205 h 3089114"/>
                  <a:gd name="connsiteX18" fmla="*/ 2372969 w 3040052"/>
                  <a:gd name="connsiteY18" fmla="*/ 592239 h 3089114"/>
                  <a:gd name="connsiteX19" fmla="*/ 1904823 w 3040052"/>
                  <a:gd name="connsiteY19" fmla="*/ 914939 h 3089114"/>
                  <a:gd name="connsiteX20" fmla="*/ 1981083 w 3040052"/>
                  <a:gd name="connsiteY20" fmla="*/ 421854 h 3089114"/>
                  <a:gd name="connsiteX21" fmla="*/ 1822057 w 3040052"/>
                  <a:gd name="connsiteY21" fmla="*/ 955727 h 3089114"/>
                  <a:gd name="connsiteX22" fmla="*/ 1736864 w 3040052"/>
                  <a:gd name="connsiteY22" fmla="*/ 1341934 h 3089114"/>
                  <a:gd name="connsiteX23" fmla="*/ 1401774 w 3040052"/>
                  <a:gd name="connsiteY23" fmla="*/ 512726 h 3089114"/>
                  <a:gd name="connsiteX24" fmla="*/ 1680069 w 3040052"/>
                  <a:gd name="connsiteY24" fmla="*/ 1398729 h 3089114"/>
                  <a:gd name="connsiteX25" fmla="*/ 1878852 w 3040052"/>
                  <a:gd name="connsiteY25" fmla="*/ 1904204 h 3089114"/>
                  <a:gd name="connsiteX26" fmla="*/ 1805018 w 3040052"/>
                  <a:gd name="connsiteY26" fmla="*/ 2256334 h 3089114"/>
                  <a:gd name="connsiteX27" fmla="*/ 1515364 w 3040052"/>
                  <a:gd name="connsiteY27" fmla="*/ 1807653 h 3089114"/>
                  <a:gd name="connsiteX28" fmla="*/ 1276825 w 3040052"/>
                  <a:gd name="connsiteY28" fmla="*/ 1307856 h 3089114"/>
                  <a:gd name="connsiteX29" fmla="*/ 1327940 w 3040052"/>
                  <a:gd name="connsiteY29" fmla="*/ 103802 h 3089114"/>
                  <a:gd name="connsiteX30" fmla="*/ 1299723 w 3040052"/>
                  <a:gd name="connsiteY30" fmla="*/ 178701 h 3089114"/>
                  <a:gd name="connsiteX31" fmla="*/ 1180273 w 3040052"/>
                  <a:gd name="connsiteY31" fmla="*/ 1120433 h 3089114"/>
                  <a:gd name="connsiteX32" fmla="*/ 720233 w 3040052"/>
                  <a:gd name="connsiteY32" fmla="*/ 762624 h 3089114"/>
                  <a:gd name="connsiteX33" fmla="*/ 1021247 w 3040052"/>
                  <a:gd name="connsiteY33" fmla="*/ 382097 h 3089114"/>
                  <a:gd name="connsiteX34" fmla="*/ 657759 w 3040052"/>
                  <a:gd name="connsiteY34" fmla="*/ 705829 h 3089114"/>
                  <a:gd name="connsiteX35" fmla="*/ 421826 w 3040052"/>
                  <a:gd name="connsiteY35" fmla="*/ 204253 h 3089114"/>
                  <a:gd name="connsiteX36" fmla="*/ 390822 w 3040052"/>
                  <a:gd name="connsiteY36" fmla="*/ 188994 h 3089114"/>
                  <a:gd name="connsiteX37" fmla="*/ 646400 w 3040052"/>
                  <a:gd name="connsiteY37" fmla="*/ 819419 h 3089114"/>
                  <a:gd name="connsiteX38" fmla="*/ 1106439 w 3040052"/>
                  <a:gd name="connsiteY38" fmla="*/ 1251061 h 3089114"/>
                  <a:gd name="connsiteX39" fmla="*/ 1362017 w 3040052"/>
                  <a:gd name="connsiteY39" fmla="*/ 1847409 h 3089114"/>
                  <a:gd name="connsiteX40" fmla="*/ 1549441 w 3040052"/>
                  <a:gd name="connsiteY40" fmla="*/ 2267693 h 3089114"/>
                  <a:gd name="connsiteX41" fmla="*/ 1214350 w 3040052"/>
                  <a:gd name="connsiteY41" fmla="*/ 2080269 h 3089114"/>
                  <a:gd name="connsiteX42" fmla="*/ 811105 w 3040052"/>
                  <a:gd name="connsiteY42" fmla="*/ 1682704 h 3089114"/>
                  <a:gd name="connsiteX43" fmla="*/ 788387 w 3040052"/>
                  <a:gd name="connsiteY43" fmla="*/ 1324895 h 3089114"/>
                  <a:gd name="connsiteX44" fmla="*/ 740106 w 3040052"/>
                  <a:gd name="connsiteY44" fmla="*/ 1711101 h 3089114"/>
                  <a:gd name="connsiteX45" fmla="*/ 649971 w 3040052"/>
                  <a:gd name="connsiteY45" fmla="*/ 1658897 h 3089114"/>
                  <a:gd name="connsiteX46" fmla="*/ 413540 w 3040052"/>
                  <a:gd name="connsiteY46" fmla="*/ 1455524 h 3089114"/>
                  <a:gd name="connsiteX47" fmla="*/ 7785 w 3040052"/>
                  <a:gd name="connsiteY47" fmla="*/ 1284272 h 3089114"/>
                  <a:gd name="connsiteX48" fmla="*/ 805426 w 3040052"/>
                  <a:gd name="connsiteY48" fmla="*/ 1836050 h 3089114"/>
                  <a:gd name="connsiteX49" fmla="*/ 1191632 w 3040052"/>
                  <a:gd name="connsiteY49" fmla="*/ 2193859 h 3089114"/>
                  <a:gd name="connsiteX50" fmla="*/ 422116 w 3040052"/>
                  <a:gd name="connsiteY50" fmla="*/ 2230169 h 3089114"/>
                  <a:gd name="connsiteX51" fmla="*/ 272655 w 3040052"/>
                  <a:gd name="connsiteY51" fmla="*/ 2285532 h 3089114"/>
                  <a:gd name="connsiteX52" fmla="*/ 1038727 w 3040052"/>
                  <a:gd name="connsiteY52" fmla="*/ 2250246 h 3089114"/>
                  <a:gd name="connsiteX53" fmla="*/ 1265466 w 3040052"/>
                  <a:gd name="connsiteY53" fmla="*/ 2244975 h 3089114"/>
                  <a:gd name="connsiteX54" fmla="*/ 1504005 w 3040052"/>
                  <a:gd name="connsiteY54" fmla="*/ 2494873 h 3089114"/>
                  <a:gd name="connsiteX55" fmla="*/ 1541109 w 3040052"/>
                  <a:gd name="connsiteY55" fmla="*/ 2657775 h 3089114"/>
                  <a:gd name="connsiteX56" fmla="*/ 1402514 w 3040052"/>
                  <a:gd name="connsiteY56" fmla="*/ 2999963 h 3089114"/>
                  <a:gd name="connsiteX0" fmla="*/ 1402514 w 3040052"/>
                  <a:gd name="connsiteY0" fmla="*/ 2999963 h 3089114"/>
                  <a:gd name="connsiteX1" fmla="*/ 1730120 w 3040052"/>
                  <a:gd name="connsiteY1" fmla="*/ 3089092 h 3089114"/>
                  <a:gd name="connsiteX2" fmla="*/ 2127773 w 3040052"/>
                  <a:gd name="connsiteY2" fmla="*/ 2991473 h 3089114"/>
                  <a:gd name="connsiteX3" fmla="*/ 1975403 w 3040052"/>
                  <a:gd name="connsiteY3" fmla="*/ 2631181 h 3089114"/>
                  <a:gd name="connsiteX4" fmla="*/ 1935647 w 3040052"/>
                  <a:gd name="connsiteY4" fmla="*/ 2381283 h 3089114"/>
                  <a:gd name="connsiteX5" fmla="*/ 2323454 w 3040052"/>
                  <a:gd name="connsiteY5" fmla="*/ 1940682 h 3089114"/>
                  <a:gd name="connsiteX6" fmla="*/ 2997714 w 3040052"/>
                  <a:gd name="connsiteY6" fmla="*/ 1461203 h 3089114"/>
                  <a:gd name="connsiteX7" fmla="*/ 2902229 w 3040052"/>
                  <a:gd name="connsiteY7" fmla="*/ 1439903 h 3089114"/>
                  <a:gd name="connsiteX8" fmla="*/ 2350251 w 3040052"/>
                  <a:gd name="connsiteY8" fmla="*/ 1796294 h 3089114"/>
                  <a:gd name="connsiteX9" fmla="*/ 2316174 w 3040052"/>
                  <a:gd name="connsiteY9" fmla="*/ 1552075 h 3089114"/>
                  <a:gd name="connsiteX10" fmla="*/ 2708740 w 3040052"/>
                  <a:gd name="connsiteY10" fmla="*/ 1184358 h 3089114"/>
                  <a:gd name="connsiteX11" fmla="*/ 2719622 w 3040052"/>
                  <a:gd name="connsiteY11" fmla="*/ 1149442 h 3089114"/>
                  <a:gd name="connsiteX12" fmla="*/ 2255539 w 3040052"/>
                  <a:gd name="connsiteY12" fmla="*/ 1479499 h 3089114"/>
                  <a:gd name="connsiteX13" fmla="*/ 2094673 w 3040052"/>
                  <a:gd name="connsiteY13" fmla="*/ 1182907 h 3089114"/>
                  <a:gd name="connsiteX14" fmla="*/ 2202584 w 3040052"/>
                  <a:gd name="connsiteY14" fmla="*/ 1569114 h 3089114"/>
                  <a:gd name="connsiteX15" fmla="*/ 2162827 w 3040052"/>
                  <a:gd name="connsiteY15" fmla="*/ 1853089 h 3089114"/>
                  <a:gd name="connsiteX16" fmla="*/ 1839095 w 3040052"/>
                  <a:gd name="connsiteY16" fmla="*/ 1495280 h 3089114"/>
                  <a:gd name="connsiteX17" fmla="*/ 1995643 w 3040052"/>
                  <a:gd name="connsiteY17" fmla="*/ 992205 h 3089114"/>
                  <a:gd name="connsiteX18" fmla="*/ 2372969 w 3040052"/>
                  <a:gd name="connsiteY18" fmla="*/ 592239 h 3089114"/>
                  <a:gd name="connsiteX19" fmla="*/ 1904823 w 3040052"/>
                  <a:gd name="connsiteY19" fmla="*/ 914939 h 3089114"/>
                  <a:gd name="connsiteX20" fmla="*/ 1981083 w 3040052"/>
                  <a:gd name="connsiteY20" fmla="*/ 421854 h 3089114"/>
                  <a:gd name="connsiteX21" fmla="*/ 1822057 w 3040052"/>
                  <a:gd name="connsiteY21" fmla="*/ 955727 h 3089114"/>
                  <a:gd name="connsiteX22" fmla="*/ 1736864 w 3040052"/>
                  <a:gd name="connsiteY22" fmla="*/ 1341934 h 3089114"/>
                  <a:gd name="connsiteX23" fmla="*/ 1401774 w 3040052"/>
                  <a:gd name="connsiteY23" fmla="*/ 512726 h 3089114"/>
                  <a:gd name="connsiteX24" fmla="*/ 1680069 w 3040052"/>
                  <a:gd name="connsiteY24" fmla="*/ 1398729 h 3089114"/>
                  <a:gd name="connsiteX25" fmla="*/ 1878852 w 3040052"/>
                  <a:gd name="connsiteY25" fmla="*/ 1904204 h 3089114"/>
                  <a:gd name="connsiteX26" fmla="*/ 1805018 w 3040052"/>
                  <a:gd name="connsiteY26" fmla="*/ 2256334 h 3089114"/>
                  <a:gd name="connsiteX27" fmla="*/ 1515364 w 3040052"/>
                  <a:gd name="connsiteY27" fmla="*/ 1807653 h 3089114"/>
                  <a:gd name="connsiteX28" fmla="*/ 1276825 w 3040052"/>
                  <a:gd name="connsiteY28" fmla="*/ 1307856 h 3089114"/>
                  <a:gd name="connsiteX29" fmla="*/ 1327940 w 3040052"/>
                  <a:gd name="connsiteY29" fmla="*/ 103802 h 3089114"/>
                  <a:gd name="connsiteX30" fmla="*/ 1299723 w 3040052"/>
                  <a:gd name="connsiteY30" fmla="*/ 178701 h 3089114"/>
                  <a:gd name="connsiteX31" fmla="*/ 1180273 w 3040052"/>
                  <a:gd name="connsiteY31" fmla="*/ 1120433 h 3089114"/>
                  <a:gd name="connsiteX32" fmla="*/ 720233 w 3040052"/>
                  <a:gd name="connsiteY32" fmla="*/ 762624 h 3089114"/>
                  <a:gd name="connsiteX33" fmla="*/ 1021247 w 3040052"/>
                  <a:gd name="connsiteY33" fmla="*/ 382097 h 3089114"/>
                  <a:gd name="connsiteX34" fmla="*/ 657759 w 3040052"/>
                  <a:gd name="connsiteY34" fmla="*/ 705829 h 3089114"/>
                  <a:gd name="connsiteX35" fmla="*/ 421826 w 3040052"/>
                  <a:gd name="connsiteY35" fmla="*/ 204253 h 3089114"/>
                  <a:gd name="connsiteX36" fmla="*/ 342184 w 3040052"/>
                  <a:gd name="connsiteY36" fmla="*/ 188994 h 3089114"/>
                  <a:gd name="connsiteX37" fmla="*/ 646400 w 3040052"/>
                  <a:gd name="connsiteY37" fmla="*/ 819419 h 3089114"/>
                  <a:gd name="connsiteX38" fmla="*/ 1106439 w 3040052"/>
                  <a:gd name="connsiteY38" fmla="*/ 1251061 h 3089114"/>
                  <a:gd name="connsiteX39" fmla="*/ 1362017 w 3040052"/>
                  <a:gd name="connsiteY39" fmla="*/ 1847409 h 3089114"/>
                  <a:gd name="connsiteX40" fmla="*/ 1549441 w 3040052"/>
                  <a:gd name="connsiteY40" fmla="*/ 2267693 h 3089114"/>
                  <a:gd name="connsiteX41" fmla="*/ 1214350 w 3040052"/>
                  <a:gd name="connsiteY41" fmla="*/ 2080269 h 3089114"/>
                  <a:gd name="connsiteX42" fmla="*/ 811105 w 3040052"/>
                  <a:gd name="connsiteY42" fmla="*/ 1682704 h 3089114"/>
                  <a:gd name="connsiteX43" fmla="*/ 788387 w 3040052"/>
                  <a:gd name="connsiteY43" fmla="*/ 1324895 h 3089114"/>
                  <a:gd name="connsiteX44" fmla="*/ 740106 w 3040052"/>
                  <a:gd name="connsiteY44" fmla="*/ 1711101 h 3089114"/>
                  <a:gd name="connsiteX45" fmla="*/ 649971 w 3040052"/>
                  <a:gd name="connsiteY45" fmla="*/ 1658897 h 3089114"/>
                  <a:gd name="connsiteX46" fmla="*/ 413540 w 3040052"/>
                  <a:gd name="connsiteY46" fmla="*/ 1455524 h 3089114"/>
                  <a:gd name="connsiteX47" fmla="*/ 7785 w 3040052"/>
                  <a:gd name="connsiteY47" fmla="*/ 1284272 h 3089114"/>
                  <a:gd name="connsiteX48" fmla="*/ 805426 w 3040052"/>
                  <a:gd name="connsiteY48" fmla="*/ 1836050 h 3089114"/>
                  <a:gd name="connsiteX49" fmla="*/ 1191632 w 3040052"/>
                  <a:gd name="connsiteY49" fmla="*/ 2193859 h 3089114"/>
                  <a:gd name="connsiteX50" fmla="*/ 422116 w 3040052"/>
                  <a:gd name="connsiteY50" fmla="*/ 2230169 h 3089114"/>
                  <a:gd name="connsiteX51" fmla="*/ 272655 w 3040052"/>
                  <a:gd name="connsiteY51" fmla="*/ 2285532 h 3089114"/>
                  <a:gd name="connsiteX52" fmla="*/ 1038727 w 3040052"/>
                  <a:gd name="connsiteY52" fmla="*/ 2250246 h 3089114"/>
                  <a:gd name="connsiteX53" fmla="*/ 1265466 w 3040052"/>
                  <a:gd name="connsiteY53" fmla="*/ 2244975 h 3089114"/>
                  <a:gd name="connsiteX54" fmla="*/ 1504005 w 3040052"/>
                  <a:gd name="connsiteY54" fmla="*/ 2494873 h 3089114"/>
                  <a:gd name="connsiteX55" fmla="*/ 1541109 w 3040052"/>
                  <a:gd name="connsiteY55" fmla="*/ 2657775 h 3089114"/>
                  <a:gd name="connsiteX56" fmla="*/ 1402514 w 3040052"/>
                  <a:gd name="connsiteY56" fmla="*/ 2999963 h 3089114"/>
                  <a:gd name="connsiteX0" fmla="*/ 1402514 w 3040052"/>
                  <a:gd name="connsiteY0" fmla="*/ 2999963 h 3089114"/>
                  <a:gd name="connsiteX1" fmla="*/ 1730120 w 3040052"/>
                  <a:gd name="connsiteY1" fmla="*/ 3089092 h 3089114"/>
                  <a:gd name="connsiteX2" fmla="*/ 2127773 w 3040052"/>
                  <a:gd name="connsiteY2" fmla="*/ 2991473 h 3089114"/>
                  <a:gd name="connsiteX3" fmla="*/ 1975403 w 3040052"/>
                  <a:gd name="connsiteY3" fmla="*/ 2631181 h 3089114"/>
                  <a:gd name="connsiteX4" fmla="*/ 1935647 w 3040052"/>
                  <a:gd name="connsiteY4" fmla="*/ 2381283 h 3089114"/>
                  <a:gd name="connsiteX5" fmla="*/ 2323454 w 3040052"/>
                  <a:gd name="connsiteY5" fmla="*/ 1940682 h 3089114"/>
                  <a:gd name="connsiteX6" fmla="*/ 2997714 w 3040052"/>
                  <a:gd name="connsiteY6" fmla="*/ 1461203 h 3089114"/>
                  <a:gd name="connsiteX7" fmla="*/ 2902229 w 3040052"/>
                  <a:gd name="connsiteY7" fmla="*/ 1439903 h 3089114"/>
                  <a:gd name="connsiteX8" fmla="*/ 2350251 w 3040052"/>
                  <a:gd name="connsiteY8" fmla="*/ 1796294 h 3089114"/>
                  <a:gd name="connsiteX9" fmla="*/ 2316174 w 3040052"/>
                  <a:gd name="connsiteY9" fmla="*/ 1552075 h 3089114"/>
                  <a:gd name="connsiteX10" fmla="*/ 2708740 w 3040052"/>
                  <a:gd name="connsiteY10" fmla="*/ 1184358 h 3089114"/>
                  <a:gd name="connsiteX11" fmla="*/ 2719622 w 3040052"/>
                  <a:gd name="connsiteY11" fmla="*/ 1149442 h 3089114"/>
                  <a:gd name="connsiteX12" fmla="*/ 2255539 w 3040052"/>
                  <a:gd name="connsiteY12" fmla="*/ 1479499 h 3089114"/>
                  <a:gd name="connsiteX13" fmla="*/ 2094673 w 3040052"/>
                  <a:gd name="connsiteY13" fmla="*/ 1182907 h 3089114"/>
                  <a:gd name="connsiteX14" fmla="*/ 2202584 w 3040052"/>
                  <a:gd name="connsiteY14" fmla="*/ 1569114 h 3089114"/>
                  <a:gd name="connsiteX15" fmla="*/ 2162827 w 3040052"/>
                  <a:gd name="connsiteY15" fmla="*/ 1853089 h 3089114"/>
                  <a:gd name="connsiteX16" fmla="*/ 1839095 w 3040052"/>
                  <a:gd name="connsiteY16" fmla="*/ 1495280 h 3089114"/>
                  <a:gd name="connsiteX17" fmla="*/ 1995643 w 3040052"/>
                  <a:gd name="connsiteY17" fmla="*/ 992205 h 3089114"/>
                  <a:gd name="connsiteX18" fmla="*/ 2372969 w 3040052"/>
                  <a:gd name="connsiteY18" fmla="*/ 592239 h 3089114"/>
                  <a:gd name="connsiteX19" fmla="*/ 1904823 w 3040052"/>
                  <a:gd name="connsiteY19" fmla="*/ 914939 h 3089114"/>
                  <a:gd name="connsiteX20" fmla="*/ 1981083 w 3040052"/>
                  <a:gd name="connsiteY20" fmla="*/ 421854 h 3089114"/>
                  <a:gd name="connsiteX21" fmla="*/ 1822057 w 3040052"/>
                  <a:gd name="connsiteY21" fmla="*/ 955727 h 3089114"/>
                  <a:gd name="connsiteX22" fmla="*/ 1736864 w 3040052"/>
                  <a:gd name="connsiteY22" fmla="*/ 1341934 h 3089114"/>
                  <a:gd name="connsiteX23" fmla="*/ 1401774 w 3040052"/>
                  <a:gd name="connsiteY23" fmla="*/ 512726 h 3089114"/>
                  <a:gd name="connsiteX24" fmla="*/ 1680069 w 3040052"/>
                  <a:gd name="connsiteY24" fmla="*/ 1398729 h 3089114"/>
                  <a:gd name="connsiteX25" fmla="*/ 1878852 w 3040052"/>
                  <a:gd name="connsiteY25" fmla="*/ 1904204 h 3089114"/>
                  <a:gd name="connsiteX26" fmla="*/ 1805018 w 3040052"/>
                  <a:gd name="connsiteY26" fmla="*/ 2256334 h 3089114"/>
                  <a:gd name="connsiteX27" fmla="*/ 1515364 w 3040052"/>
                  <a:gd name="connsiteY27" fmla="*/ 1807653 h 3089114"/>
                  <a:gd name="connsiteX28" fmla="*/ 1276825 w 3040052"/>
                  <a:gd name="connsiteY28" fmla="*/ 1307856 h 3089114"/>
                  <a:gd name="connsiteX29" fmla="*/ 1327940 w 3040052"/>
                  <a:gd name="connsiteY29" fmla="*/ 103802 h 3089114"/>
                  <a:gd name="connsiteX30" fmla="*/ 1299723 w 3040052"/>
                  <a:gd name="connsiteY30" fmla="*/ 178701 h 3089114"/>
                  <a:gd name="connsiteX31" fmla="*/ 1180273 w 3040052"/>
                  <a:gd name="connsiteY31" fmla="*/ 1120433 h 3089114"/>
                  <a:gd name="connsiteX32" fmla="*/ 720233 w 3040052"/>
                  <a:gd name="connsiteY32" fmla="*/ 762624 h 3089114"/>
                  <a:gd name="connsiteX33" fmla="*/ 1179322 w 3040052"/>
                  <a:gd name="connsiteY33" fmla="*/ 5149 h 3089114"/>
                  <a:gd name="connsiteX34" fmla="*/ 657759 w 3040052"/>
                  <a:gd name="connsiteY34" fmla="*/ 705829 h 3089114"/>
                  <a:gd name="connsiteX35" fmla="*/ 421826 w 3040052"/>
                  <a:gd name="connsiteY35" fmla="*/ 204253 h 3089114"/>
                  <a:gd name="connsiteX36" fmla="*/ 342184 w 3040052"/>
                  <a:gd name="connsiteY36" fmla="*/ 188994 h 3089114"/>
                  <a:gd name="connsiteX37" fmla="*/ 646400 w 3040052"/>
                  <a:gd name="connsiteY37" fmla="*/ 819419 h 3089114"/>
                  <a:gd name="connsiteX38" fmla="*/ 1106439 w 3040052"/>
                  <a:gd name="connsiteY38" fmla="*/ 1251061 h 3089114"/>
                  <a:gd name="connsiteX39" fmla="*/ 1362017 w 3040052"/>
                  <a:gd name="connsiteY39" fmla="*/ 1847409 h 3089114"/>
                  <a:gd name="connsiteX40" fmla="*/ 1549441 w 3040052"/>
                  <a:gd name="connsiteY40" fmla="*/ 2267693 h 3089114"/>
                  <a:gd name="connsiteX41" fmla="*/ 1214350 w 3040052"/>
                  <a:gd name="connsiteY41" fmla="*/ 2080269 h 3089114"/>
                  <a:gd name="connsiteX42" fmla="*/ 811105 w 3040052"/>
                  <a:gd name="connsiteY42" fmla="*/ 1682704 h 3089114"/>
                  <a:gd name="connsiteX43" fmla="*/ 788387 w 3040052"/>
                  <a:gd name="connsiteY43" fmla="*/ 1324895 h 3089114"/>
                  <a:gd name="connsiteX44" fmla="*/ 740106 w 3040052"/>
                  <a:gd name="connsiteY44" fmla="*/ 1711101 h 3089114"/>
                  <a:gd name="connsiteX45" fmla="*/ 649971 w 3040052"/>
                  <a:gd name="connsiteY45" fmla="*/ 1658897 h 3089114"/>
                  <a:gd name="connsiteX46" fmla="*/ 413540 w 3040052"/>
                  <a:gd name="connsiteY46" fmla="*/ 1455524 h 3089114"/>
                  <a:gd name="connsiteX47" fmla="*/ 7785 w 3040052"/>
                  <a:gd name="connsiteY47" fmla="*/ 1284272 h 3089114"/>
                  <a:gd name="connsiteX48" fmla="*/ 805426 w 3040052"/>
                  <a:gd name="connsiteY48" fmla="*/ 1836050 h 3089114"/>
                  <a:gd name="connsiteX49" fmla="*/ 1191632 w 3040052"/>
                  <a:gd name="connsiteY49" fmla="*/ 2193859 h 3089114"/>
                  <a:gd name="connsiteX50" fmla="*/ 422116 w 3040052"/>
                  <a:gd name="connsiteY50" fmla="*/ 2230169 h 3089114"/>
                  <a:gd name="connsiteX51" fmla="*/ 272655 w 3040052"/>
                  <a:gd name="connsiteY51" fmla="*/ 2285532 h 3089114"/>
                  <a:gd name="connsiteX52" fmla="*/ 1038727 w 3040052"/>
                  <a:gd name="connsiteY52" fmla="*/ 2250246 h 3089114"/>
                  <a:gd name="connsiteX53" fmla="*/ 1265466 w 3040052"/>
                  <a:gd name="connsiteY53" fmla="*/ 2244975 h 3089114"/>
                  <a:gd name="connsiteX54" fmla="*/ 1504005 w 3040052"/>
                  <a:gd name="connsiteY54" fmla="*/ 2494873 h 3089114"/>
                  <a:gd name="connsiteX55" fmla="*/ 1541109 w 3040052"/>
                  <a:gd name="connsiteY55" fmla="*/ 2657775 h 3089114"/>
                  <a:gd name="connsiteX56" fmla="*/ 1402514 w 3040052"/>
                  <a:gd name="connsiteY56" fmla="*/ 2999963 h 3089114"/>
                  <a:gd name="connsiteX0" fmla="*/ 1402514 w 3040052"/>
                  <a:gd name="connsiteY0" fmla="*/ 2999963 h 3089114"/>
                  <a:gd name="connsiteX1" fmla="*/ 1730120 w 3040052"/>
                  <a:gd name="connsiteY1" fmla="*/ 3089092 h 3089114"/>
                  <a:gd name="connsiteX2" fmla="*/ 2127773 w 3040052"/>
                  <a:gd name="connsiteY2" fmla="*/ 2991473 h 3089114"/>
                  <a:gd name="connsiteX3" fmla="*/ 1975403 w 3040052"/>
                  <a:gd name="connsiteY3" fmla="*/ 2631181 h 3089114"/>
                  <a:gd name="connsiteX4" fmla="*/ 1935647 w 3040052"/>
                  <a:gd name="connsiteY4" fmla="*/ 2381283 h 3089114"/>
                  <a:gd name="connsiteX5" fmla="*/ 2323454 w 3040052"/>
                  <a:gd name="connsiteY5" fmla="*/ 1940682 h 3089114"/>
                  <a:gd name="connsiteX6" fmla="*/ 2997714 w 3040052"/>
                  <a:gd name="connsiteY6" fmla="*/ 1461203 h 3089114"/>
                  <a:gd name="connsiteX7" fmla="*/ 2902229 w 3040052"/>
                  <a:gd name="connsiteY7" fmla="*/ 1439903 h 3089114"/>
                  <a:gd name="connsiteX8" fmla="*/ 2350251 w 3040052"/>
                  <a:gd name="connsiteY8" fmla="*/ 1796294 h 3089114"/>
                  <a:gd name="connsiteX9" fmla="*/ 2316174 w 3040052"/>
                  <a:gd name="connsiteY9" fmla="*/ 1552075 h 3089114"/>
                  <a:gd name="connsiteX10" fmla="*/ 2708740 w 3040052"/>
                  <a:gd name="connsiteY10" fmla="*/ 1184358 h 3089114"/>
                  <a:gd name="connsiteX11" fmla="*/ 2719622 w 3040052"/>
                  <a:gd name="connsiteY11" fmla="*/ 1149442 h 3089114"/>
                  <a:gd name="connsiteX12" fmla="*/ 2255539 w 3040052"/>
                  <a:gd name="connsiteY12" fmla="*/ 1479499 h 3089114"/>
                  <a:gd name="connsiteX13" fmla="*/ 2094673 w 3040052"/>
                  <a:gd name="connsiteY13" fmla="*/ 1182907 h 3089114"/>
                  <a:gd name="connsiteX14" fmla="*/ 2202584 w 3040052"/>
                  <a:gd name="connsiteY14" fmla="*/ 1569114 h 3089114"/>
                  <a:gd name="connsiteX15" fmla="*/ 2162827 w 3040052"/>
                  <a:gd name="connsiteY15" fmla="*/ 1853089 h 3089114"/>
                  <a:gd name="connsiteX16" fmla="*/ 1839095 w 3040052"/>
                  <a:gd name="connsiteY16" fmla="*/ 1495280 h 3089114"/>
                  <a:gd name="connsiteX17" fmla="*/ 1995643 w 3040052"/>
                  <a:gd name="connsiteY17" fmla="*/ 992205 h 3089114"/>
                  <a:gd name="connsiteX18" fmla="*/ 2372969 w 3040052"/>
                  <a:gd name="connsiteY18" fmla="*/ 592239 h 3089114"/>
                  <a:gd name="connsiteX19" fmla="*/ 1904823 w 3040052"/>
                  <a:gd name="connsiteY19" fmla="*/ 914939 h 3089114"/>
                  <a:gd name="connsiteX20" fmla="*/ 1981083 w 3040052"/>
                  <a:gd name="connsiteY20" fmla="*/ 421854 h 3089114"/>
                  <a:gd name="connsiteX21" fmla="*/ 1822057 w 3040052"/>
                  <a:gd name="connsiteY21" fmla="*/ 955727 h 3089114"/>
                  <a:gd name="connsiteX22" fmla="*/ 1736864 w 3040052"/>
                  <a:gd name="connsiteY22" fmla="*/ 1341934 h 3089114"/>
                  <a:gd name="connsiteX23" fmla="*/ 1401774 w 3040052"/>
                  <a:gd name="connsiteY23" fmla="*/ 512726 h 3089114"/>
                  <a:gd name="connsiteX24" fmla="*/ 1680069 w 3040052"/>
                  <a:gd name="connsiteY24" fmla="*/ 1398729 h 3089114"/>
                  <a:gd name="connsiteX25" fmla="*/ 1878852 w 3040052"/>
                  <a:gd name="connsiteY25" fmla="*/ 1904204 h 3089114"/>
                  <a:gd name="connsiteX26" fmla="*/ 1805018 w 3040052"/>
                  <a:gd name="connsiteY26" fmla="*/ 2256334 h 3089114"/>
                  <a:gd name="connsiteX27" fmla="*/ 1515364 w 3040052"/>
                  <a:gd name="connsiteY27" fmla="*/ 1807653 h 3089114"/>
                  <a:gd name="connsiteX28" fmla="*/ 1276825 w 3040052"/>
                  <a:gd name="connsiteY28" fmla="*/ 1307856 h 3089114"/>
                  <a:gd name="connsiteX29" fmla="*/ 1327940 w 3040052"/>
                  <a:gd name="connsiteY29" fmla="*/ 103802 h 3089114"/>
                  <a:gd name="connsiteX30" fmla="*/ 1299723 w 3040052"/>
                  <a:gd name="connsiteY30" fmla="*/ 178701 h 3089114"/>
                  <a:gd name="connsiteX31" fmla="*/ 1180273 w 3040052"/>
                  <a:gd name="connsiteY31" fmla="*/ 1120433 h 3089114"/>
                  <a:gd name="connsiteX32" fmla="*/ 768870 w 3040052"/>
                  <a:gd name="connsiteY32" fmla="*/ 786943 h 3089114"/>
                  <a:gd name="connsiteX33" fmla="*/ 1179322 w 3040052"/>
                  <a:gd name="connsiteY33" fmla="*/ 5149 h 3089114"/>
                  <a:gd name="connsiteX34" fmla="*/ 657759 w 3040052"/>
                  <a:gd name="connsiteY34" fmla="*/ 705829 h 3089114"/>
                  <a:gd name="connsiteX35" fmla="*/ 421826 w 3040052"/>
                  <a:gd name="connsiteY35" fmla="*/ 204253 h 3089114"/>
                  <a:gd name="connsiteX36" fmla="*/ 342184 w 3040052"/>
                  <a:gd name="connsiteY36" fmla="*/ 188994 h 3089114"/>
                  <a:gd name="connsiteX37" fmla="*/ 646400 w 3040052"/>
                  <a:gd name="connsiteY37" fmla="*/ 819419 h 3089114"/>
                  <a:gd name="connsiteX38" fmla="*/ 1106439 w 3040052"/>
                  <a:gd name="connsiteY38" fmla="*/ 1251061 h 3089114"/>
                  <a:gd name="connsiteX39" fmla="*/ 1362017 w 3040052"/>
                  <a:gd name="connsiteY39" fmla="*/ 1847409 h 3089114"/>
                  <a:gd name="connsiteX40" fmla="*/ 1549441 w 3040052"/>
                  <a:gd name="connsiteY40" fmla="*/ 2267693 h 3089114"/>
                  <a:gd name="connsiteX41" fmla="*/ 1214350 w 3040052"/>
                  <a:gd name="connsiteY41" fmla="*/ 2080269 h 3089114"/>
                  <a:gd name="connsiteX42" fmla="*/ 811105 w 3040052"/>
                  <a:gd name="connsiteY42" fmla="*/ 1682704 h 3089114"/>
                  <a:gd name="connsiteX43" fmla="*/ 788387 w 3040052"/>
                  <a:gd name="connsiteY43" fmla="*/ 1324895 h 3089114"/>
                  <a:gd name="connsiteX44" fmla="*/ 740106 w 3040052"/>
                  <a:gd name="connsiteY44" fmla="*/ 1711101 h 3089114"/>
                  <a:gd name="connsiteX45" fmla="*/ 649971 w 3040052"/>
                  <a:gd name="connsiteY45" fmla="*/ 1658897 h 3089114"/>
                  <a:gd name="connsiteX46" fmla="*/ 413540 w 3040052"/>
                  <a:gd name="connsiteY46" fmla="*/ 1455524 h 3089114"/>
                  <a:gd name="connsiteX47" fmla="*/ 7785 w 3040052"/>
                  <a:gd name="connsiteY47" fmla="*/ 1284272 h 3089114"/>
                  <a:gd name="connsiteX48" fmla="*/ 805426 w 3040052"/>
                  <a:gd name="connsiteY48" fmla="*/ 1836050 h 3089114"/>
                  <a:gd name="connsiteX49" fmla="*/ 1191632 w 3040052"/>
                  <a:gd name="connsiteY49" fmla="*/ 2193859 h 3089114"/>
                  <a:gd name="connsiteX50" fmla="*/ 422116 w 3040052"/>
                  <a:gd name="connsiteY50" fmla="*/ 2230169 h 3089114"/>
                  <a:gd name="connsiteX51" fmla="*/ 272655 w 3040052"/>
                  <a:gd name="connsiteY51" fmla="*/ 2285532 h 3089114"/>
                  <a:gd name="connsiteX52" fmla="*/ 1038727 w 3040052"/>
                  <a:gd name="connsiteY52" fmla="*/ 2250246 h 3089114"/>
                  <a:gd name="connsiteX53" fmla="*/ 1265466 w 3040052"/>
                  <a:gd name="connsiteY53" fmla="*/ 2244975 h 3089114"/>
                  <a:gd name="connsiteX54" fmla="*/ 1504005 w 3040052"/>
                  <a:gd name="connsiteY54" fmla="*/ 2494873 h 3089114"/>
                  <a:gd name="connsiteX55" fmla="*/ 1541109 w 3040052"/>
                  <a:gd name="connsiteY55" fmla="*/ 2657775 h 3089114"/>
                  <a:gd name="connsiteX56" fmla="*/ 1402514 w 3040052"/>
                  <a:gd name="connsiteY56" fmla="*/ 2999963 h 3089114"/>
                  <a:gd name="connsiteX0" fmla="*/ 1402514 w 3040052"/>
                  <a:gd name="connsiteY0" fmla="*/ 3000527 h 3089678"/>
                  <a:gd name="connsiteX1" fmla="*/ 1730120 w 3040052"/>
                  <a:gd name="connsiteY1" fmla="*/ 3089656 h 3089678"/>
                  <a:gd name="connsiteX2" fmla="*/ 2127773 w 3040052"/>
                  <a:gd name="connsiteY2" fmla="*/ 2992037 h 3089678"/>
                  <a:gd name="connsiteX3" fmla="*/ 1975403 w 3040052"/>
                  <a:gd name="connsiteY3" fmla="*/ 2631745 h 3089678"/>
                  <a:gd name="connsiteX4" fmla="*/ 1935647 w 3040052"/>
                  <a:gd name="connsiteY4" fmla="*/ 2381847 h 3089678"/>
                  <a:gd name="connsiteX5" fmla="*/ 2323454 w 3040052"/>
                  <a:gd name="connsiteY5" fmla="*/ 1941246 h 3089678"/>
                  <a:gd name="connsiteX6" fmla="*/ 2997714 w 3040052"/>
                  <a:gd name="connsiteY6" fmla="*/ 1461767 h 3089678"/>
                  <a:gd name="connsiteX7" fmla="*/ 2902229 w 3040052"/>
                  <a:gd name="connsiteY7" fmla="*/ 1440467 h 3089678"/>
                  <a:gd name="connsiteX8" fmla="*/ 2350251 w 3040052"/>
                  <a:gd name="connsiteY8" fmla="*/ 1796858 h 3089678"/>
                  <a:gd name="connsiteX9" fmla="*/ 2316174 w 3040052"/>
                  <a:gd name="connsiteY9" fmla="*/ 1552639 h 3089678"/>
                  <a:gd name="connsiteX10" fmla="*/ 2708740 w 3040052"/>
                  <a:gd name="connsiteY10" fmla="*/ 1184922 h 3089678"/>
                  <a:gd name="connsiteX11" fmla="*/ 2719622 w 3040052"/>
                  <a:gd name="connsiteY11" fmla="*/ 1150006 h 3089678"/>
                  <a:gd name="connsiteX12" fmla="*/ 2255539 w 3040052"/>
                  <a:gd name="connsiteY12" fmla="*/ 1480063 h 3089678"/>
                  <a:gd name="connsiteX13" fmla="*/ 2094673 w 3040052"/>
                  <a:gd name="connsiteY13" fmla="*/ 1183471 h 3089678"/>
                  <a:gd name="connsiteX14" fmla="*/ 2202584 w 3040052"/>
                  <a:gd name="connsiteY14" fmla="*/ 1569678 h 3089678"/>
                  <a:gd name="connsiteX15" fmla="*/ 2162827 w 3040052"/>
                  <a:gd name="connsiteY15" fmla="*/ 1853653 h 3089678"/>
                  <a:gd name="connsiteX16" fmla="*/ 1839095 w 3040052"/>
                  <a:gd name="connsiteY16" fmla="*/ 1495844 h 3089678"/>
                  <a:gd name="connsiteX17" fmla="*/ 1995643 w 3040052"/>
                  <a:gd name="connsiteY17" fmla="*/ 992769 h 3089678"/>
                  <a:gd name="connsiteX18" fmla="*/ 2372969 w 3040052"/>
                  <a:gd name="connsiteY18" fmla="*/ 592803 h 3089678"/>
                  <a:gd name="connsiteX19" fmla="*/ 1904823 w 3040052"/>
                  <a:gd name="connsiteY19" fmla="*/ 915503 h 3089678"/>
                  <a:gd name="connsiteX20" fmla="*/ 1981083 w 3040052"/>
                  <a:gd name="connsiteY20" fmla="*/ 422418 h 3089678"/>
                  <a:gd name="connsiteX21" fmla="*/ 1822057 w 3040052"/>
                  <a:gd name="connsiteY21" fmla="*/ 956291 h 3089678"/>
                  <a:gd name="connsiteX22" fmla="*/ 1736864 w 3040052"/>
                  <a:gd name="connsiteY22" fmla="*/ 1342498 h 3089678"/>
                  <a:gd name="connsiteX23" fmla="*/ 1401774 w 3040052"/>
                  <a:gd name="connsiteY23" fmla="*/ 513290 h 3089678"/>
                  <a:gd name="connsiteX24" fmla="*/ 1680069 w 3040052"/>
                  <a:gd name="connsiteY24" fmla="*/ 1399293 h 3089678"/>
                  <a:gd name="connsiteX25" fmla="*/ 1878852 w 3040052"/>
                  <a:gd name="connsiteY25" fmla="*/ 1904768 h 3089678"/>
                  <a:gd name="connsiteX26" fmla="*/ 1805018 w 3040052"/>
                  <a:gd name="connsiteY26" fmla="*/ 2256898 h 3089678"/>
                  <a:gd name="connsiteX27" fmla="*/ 1515364 w 3040052"/>
                  <a:gd name="connsiteY27" fmla="*/ 1808217 h 3089678"/>
                  <a:gd name="connsiteX28" fmla="*/ 1276825 w 3040052"/>
                  <a:gd name="connsiteY28" fmla="*/ 1308420 h 3089678"/>
                  <a:gd name="connsiteX29" fmla="*/ 1327940 w 3040052"/>
                  <a:gd name="connsiteY29" fmla="*/ 104366 h 3089678"/>
                  <a:gd name="connsiteX30" fmla="*/ 1299723 w 3040052"/>
                  <a:gd name="connsiteY30" fmla="*/ 179265 h 3089678"/>
                  <a:gd name="connsiteX31" fmla="*/ 1131634 w 3040052"/>
                  <a:gd name="connsiteY31" fmla="*/ 1133157 h 3089678"/>
                  <a:gd name="connsiteX32" fmla="*/ 768870 w 3040052"/>
                  <a:gd name="connsiteY32" fmla="*/ 787507 h 3089678"/>
                  <a:gd name="connsiteX33" fmla="*/ 1179322 w 3040052"/>
                  <a:gd name="connsiteY33" fmla="*/ 5713 h 3089678"/>
                  <a:gd name="connsiteX34" fmla="*/ 657759 w 3040052"/>
                  <a:gd name="connsiteY34" fmla="*/ 706393 h 3089678"/>
                  <a:gd name="connsiteX35" fmla="*/ 421826 w 3040052"/>
                  <a:gd name="connsiteY35" fmla="*/ 204817 h 3089678"/>
                  <a:gd name="connsiteX36" fmla="*/ 342184 w 3040052"/>
                  <a:gd name="connsiteY36" fmla="*/ 189558 h 3089678"/>
                  <a:gd name="connsiteX37" fmla="*/ 646400 w 3040052"/>
                  <a:gd name="connsiteY37" fmla="*/ 819983 h 3089678"/>
                  <a:gd name="connsiteX38" fmla="*/ 1106439 w 3040052"/>
                  <a:gd name="connsiteY38" fmla="*/ 1251625 h 3089678"/>
                  <a:gd name="connsiteX39" fmla="*/ 1362017 w 3040052"/>
                  <a:gd name="connsiteY39" fmla="*/ 1847973 h 3089678"/>
                  <a:gd name="connsiteX40" fmla="*/ 1549441 w 3040052"/>
                  <a:gd name="connsiteY40" fmla="*/ 2268257 h 3089678"/>
                  <a:gd name="connsiteX41" fmla="*/ 1214350 w 3040052"/>
                  <a:gd name="connsiteY41" fmla="*/ 2080833 h 3089678"/>
                  <a:gd name="connsiteX42" fmla="*/ 811105 w 3040052"/>
                  <a:gd name="connsiteY42" fmla="*/ 1683268 h 3089678"/>
                  <a:gd name="connsiteX43" fmla="*/ 788387 w 3040052"/>
                  <a:gd name="connsiteY43" fmla="*/ 1325459 h 3089678"/>
                  <a:gd name="connsiteX44" fmla="*/ 740106 w 3040052"/>
                  <a:gd name="connsiteY44" fmla="*/ 1711665 h 3089678"/>
                  <a:gd name="connsiteX45" fmla="*/ 649971 w 3040052"/>
                  <a:gd name="connsiteY45" fmla="*/ 1659461 h 3089678"/>
                  <a:gd name="connsiteX46" fmla="*/ 413540 w 3040052"/>
                  <a:gd name="connsiteY46" fmla="*/ 1456088 h 3089678"/>
                  <a:gd name="connsiteX47" fmla="*/ 7785 w 3040052"/>
                  <a:gd name="connsiteY47" fmla="*/ 1284836 h 3089678"/>
                  <a:gd name="connsiteX48" fmla="*/ 805426 w 3040052"/>
                  <a:gd name="connsiteY48" fmla="*/ 1836614 h 3089678"/>
                  <a:gd name="connsiteX49" fmla="*/ 1191632 w 3040052"/>
                  <a:gd name="connsiteY49" fmla="*/ 2194423 h 3089678"/>
                  <a:gd name="connsiteX50" fmla="*/ 422116 w 3040052"/>
                  <a:gd name="connsiteY50" fmla="*/ 2230733 h 3089678"/>
                  <a:gd name="connsiteX51" fmla="*/ 272655 w 3040052"/>
                  <a:gd name="connsiteY51" fmla="*/ 2286096 h 3089678"/>
                  <a:gd name="connsiteX52" fmla="*/ 1038727 w 3040052"/>
                  <a:gd name="connsiteY52" fmla="*/ 2250810 h 3089678"/>
                  <a:gd name="connsiteX53" fmla="*/ 1265466 w 3040052"/>
                  <a:gd name="connsiteY53" fmla="*/ 2245539 h 3089678"/>
                  <a:gd name="connsiteX54" fmla="*/ 1504005 w 3040052"/>
                  <a:gd name="connsiteY54" fmla="*/ 2495437 h 3089678"/>
                  <a:gd name="connsiteX55" fmla="*/ 1541109 w 3040052"/>
                  <a:gd name="connsiteY55" fmla="*/ 2658339 h 3089678"/>
                  <a:gd name="connsiteX56" fmla="*/ 1402514 w 3040052"/>
                  <a:gd name="connsiteY56" fmla="*/ 3000527 h 3089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040052" h="3089678">
                    <a:moveTo>
                      <a:pt x="1402514" y="3000527"/>
                    </a:moveTo>
                    <a:cubicBezTo>
                      <a:pt x="1447950" y="3026085"/>
                      <a:pt x="1609244" y="3091071"/>
                      <a:pt x="1730120" y="3089656"/>
                    </a:cubicBezTo>
                    <a:cubicBezTo>
                      <a:pt x="1850996" y="3088241"/>
                      <a:pt x="2067061" y="3063092"/>
                      <a:pt x="2127773" y="2992037"/>
                    </a:cubicBezTo>
                    <a:cubicBezTo>
                      <a:pt x="2066200" y="2944709"/>
                      <a:pt x="2007424" y="2733443"/>
                      <a:pt x="1975403" y="2631745"/>
                    </a:cubicBezTo>
                    <a:cubicBezTo>
                      <a:pt x="1943382" y="2530047"/>
                      <a:pt x="1877639" y="2496930"/>
                      <a:pt x="1935647" y="2381847"/>
                    </a:cubicBezTo>
                    <a:cubicBezTo>
                      <a:pt x="1993655" y="2266764"/>
                      <a:pt x="2146443" y="2094593"/>
                      <a:pt x="2323454" y="1941246"/>
                    </a:cubicBezTo>
                    <a:cubicBezTo>
                      <a:pt x="2500465" y="1787899"/>
                      <a:pt x="2901252" y="1545230"/>
                      <a:pt x="2997714" y="1461767"/>
                    </a:cubicBezTo>
                    <a:cubicBezTo>
                      <a:pt x="3094176" y="1378304"/>
                      <a:pt x="3010140" y="1384619"/>
                      <a:pt x="2902229" y="1440467"/>
                    </a:cubicBezTo>
                    <a:cubicBezTo>
                      <a:pt x="2794319" y="1496316"/>
                      <a:pt x="2447927" y="1778163"/>
                      <a:pt x="2350251" y="1796858"/>
                    </a:cubicBezTo>
                    <a:cubicBezTo>
                      <a:pt x="2252575" y="1815553"/>
                      <a:pt x="2256426" y="1654628"/>
                      <a:pt x="2316174" y="1552639"/>
                    </a:cubicBezTo>
                    <a:cubicBezTo>
                      <a:pt x="2375922" y="1450650"/>
                      <a:pt x="2641499" y="1252028"/>
                      <a:pt x="2708740" y="1184922"/>
                    </a:cubicBezTo>
                    <a:cubicBezTo>
                      <a:pt x="2775981" y="1117817"/>
                      <a:pt x="2795156" y="1100816"/>
                      <a:pt x="2719622" y="1150006"/>
                    </a:cubicBezTo>
                    <a:cubicBezTo>
                      <a:pt x="2644089" y="1199196"/>
                      <a:pt x="2366997" y="1368627"/>
                      <a:pt x="2255539" y="1480063"/>
                    </a:cubicBezTo>
                    <a:cubicBezTo>
                      <a:pt x="2195185" y="1374306"/>
                      <a:pt x="2103499" y="1168535"/>
                      <a:pt x="2094673" y="1183471"/>
                    </a:cubicBezTo>
                    <a:cubicBezTo>
                      <a:pt x="2085847" y="1198407"/>
                      <a:pt x="2191225" y="1457981"/>
                      <a:pt x="2202584" y="1569678"/>
                    </a:cubicBezTo>
                    <a:cubicBezTo>
                      <a:pt x="2213943" y="1681375"/>
                      <a:pt x="2223408" y="1865959"/>
                      <a:pt x="2162827" y="1853653"/>
                    </a:cubicBezTo>
                    <a:cubicBezTo>
                      <a:pt x="2102246" y="1841347"/>
                      <a:pt x="1866959" y="1639325"/>
                      <a:pt x="1839095" y="1495844"/>
                    </a:cubicBezTo>
                    <a:cubicBezTo>
                      <a:pt x="1811231" y="1352363"/>
                      <a:pt x="1906664" y="1143276"/>
                      <a:pt x="1995643" y="992769"/>
                    </a:cubicBezTo>
                    <a:cubicBezTo>
                      <a:pt x="2084622" y="842262"/>
                      <a:pt x="2388106" y="605681"/>
                      <a:pt x="2372969" y="592803"/>
                    </a:cubicBezTo>
                    <a:cubicBezTo>
                      <a:pt x="2357832" y="579925"/>
                      <a:pt x="2085121" y="726707"/>
                      <a:pt x="1904823" y="915503"/>
                    </a:cubicBezTo>
                    <a:cubicBezTo>
                      <a:pt x="1883313" y="846952"/>
                      <a:pt x="1994877" y="415620"/>
                      <a:pt x="1981083" y="422418"/>
                    </a:cubicBezTo>
                    <a:cubicBezTo>
                      <a:pt x="1967289" y="429216"/>
                      <a:pt x="1862760" y="802944"/>
                      <a:pt x="1822057" y="956291"/>
                    </a:cubicBezTo>
                    <a:cubicBezTo>
                      <a:pt x="1781354" y="1109638"/>
                      <a:pt x="1806911" y="1416331"/>
                      <a:pt x="1736864" y="1342498"/>
                    </a:cubicBezTo>
                    <a:cubicBezTo>
                      <a:pt x="1666817" y="1268665"/>
                      <a:pt x="1411240" y="503824"/>
                      <a:pt x="1401774" y="513290"/>
                    </a:cubicBezTo>
                    <a:cubicBezTo>
                      <a:pt x="1392308" y="522756"/>
                      <a:pt x="1600556" y="1167380"/>
                      <a:pt x="1680069" y="1399293"/>
                    </a:cubicBezTo>
                    <a:cubicBezTo>
                      <a:pt x="1759582" y="1631206"/>
                      <a:pt x="1858027" y="1761834"/>
                      <a:pt x="1878852" y="1904768"/>
                    </a:cubicBezTo>
                    <a:cubicBezTo>
                      <a:pt x="1899677" y="2047702"/>
                      <a:pt x="1865599" y="2272990"/>
                      <a:pt x="1805018" y="2256898"/>
                    </a:cubicBezTo>
                    <a:cubicBezTo>
                      <a:pt x="1744437" y="2240806"/>
                      <a:pt x="1603396" y="1966297"/>
                      <a:pt x="1515364" y="1808217"/>
                    </a:cubicBezTo>
                    <a:cubicBezTo>
                      <a:pt x="1427332" y="1650137"/>
                      <a:pt x="1308062" y="1592395"/>
                      <a:pt x="1276825" y="1308420"/>
                    </a:cubicBezTo>
                    <a:cubicBezTo>
                      <a:pt x="1245588" y="1024445"/>
                      <a:pt x="1324124" y="292558"/>
                      <a:pt x="1327940" y="104366"/>
                    </a:cubicBezTo>
                    <a:cubicBezTo>
                      <a:pt x="1331756" y="-83826"/>
                      <a:pt x="1332441" y="7800"/>
                      <a:pt x="1299723" y="179265"/>
                    </a:cubicBezTo>
                    <a:cubicBezTo>
                      <a:pt x="1267005" y="350730"/>
                      <a:pt x="1220109" y="1031783"/>
                      <a:pt x="1131634" y="1133157"/>
                    </a:cubicBezTo>
                    <a:cubicBezTo>
                      <a:pt x="1043159" y="1234531"/>
                      <a:pt x="803412" y="893054"/>
                      <a:pt x="768870" y="787507"/>
                    </a:cubicBezTo>
                    <a:cubicBezTo>
                      <a:pt x="773394" y="710080"/>
                      <a:pt x="1197840" y="19232"/>
                      <a:pt x="1179322" y="5713"/>
                    </a:cubicBezTo>
                    <a:cubicBezTo>
                      <a:pt x="1160804" y="-7806"/>
                      <a:pt x="732110" y="611925"/>
                      <a:pt x="657759" y="706393"/>
                    </a:cubicBezTo>
                    <a:cubicBezTo>
                      <a:pt x="557855" y="676752"/>
                      <a:pt x="474422" y="290956"/>
                      <a:pt x="421826" y="204817"/>
                    </a:cubicBezTo>
                    <a:cubicBezTo>
                      <a:pt x="369230" y="118678"/>
                      <a:pt x="304755" y="87030"/>
                      <a:pt x="342184" y="189558"/>
                    </a:cubicBezTo>
                    <a:cubicBezTo>
                      <a:pt x="379613" y="292086"/>
                      <a:pt x="519024" y="642972"/>
                      <a:pt x="646400" y="819983"/>
                    </a:cubicBezTo>
                    <a:cubicBezTo>
                      <a:pt x="773776" y="996994"/>
                      <a:pt x="987170" y="1080293"/>
                      <a:pt x="1106439" y="1251625"/>
                    </a:cubicBezTo>
                    <a:cubicBezTo>
                      <a:pt x="1225708" y="1422957"/>
                      <a:pt x="1288183" y="1678534"/>
                      <a:pt x="1362017" y="1847973"/>
                    </a:cubicBezTo>
                    <a:cubicBezTo>
                      <a:pt x="1435851" y="2017412"/>
                      <a:pt x="1574052" y="2229447"/>
                      <a:pt x="1549441" y="2268257"/>
                    </a:cubicBezTo>
                    <a:cubicBezTo>
                      <a:pt x="1524830" y="2307067"/>
                      <a:pt x="1337406" y="2178331"/>
                      <a:pt x="1214350" y="2080833"/>
                    </a:cubicBezTo>
                    <a:cubicBezTo>
                      <a:pt x="1091294" y="1983335"/>
                      <a:pt x="882099" y="1809164"/>
                      <a:pt x="811105" y="1683268"/>
                    </a:cubicBezTo>
                    <a:cubicBezTo>
                      <a:pt x="740111" y="1557372"/>
                      <a:pt x="800220" y="1320726"/>
                      <a:pt x="788387" y="1325459"/>
                    </a:cubicBezTo>
                    <a:cubicBezTo>
                      <a:pt x="776554" y="1330192"/>
                      <a:pt x="735798" y="1634096"/>
                      <a:pt x="740106" y="1711665"/>
                    </a:cubicBezTo>
                    <a:cubicBezTo>
                      <a:pt x="713386" y="1697976"/>
                      <a:pt x="700140" y="1702057"/>
                      <a:pt x="649971" y="1659461"/>
                    </a:cubicBezTo>
                    <a:cubicBezTo>
                      <a:pt x="599802" y="1616865"/>
                      <a:pt x="520571" y="1518526"/>
                      <a:pt x="413540" y="1456088"/>
                    </a:cubicBezTo>
                    <a:cubicBezTo>
                      <a:pt x="306509" y="1393651"/>
                      <a:pt x="-57529" y="1221415"/>
                      <a:pt x="7785" y="1284836"/>
                    </a:cubicBezTo>
                    <a:cubicBezTo>
                      <a:pt x="73099" y="1348257"/>
                      <a:pt x="608118" y="1685016"/>
                      <a:pt x="805426" y="1836614"/>
                    </a:cubicBezTo>
                    <a:cubicBezTo>
                      <a:pt x="1002734" y="1988212"/>
                      <a:pt x="1255517" y="2128737"/>
                      <a:pt x="1191632" y="2194423"/>
                    </a:cubicBezTo>
                    <a:cubicBezTo>
                      <a:pt x="1127747" y="2260110"/>
                      <a:pt x="575279" y="2215454"/>
                      <a:pt x="422116" y="2230733"/>
                    </a:cubicBezTo>
                    <a:cubicBezTo>
                      <a:pt x="372296" y="2249187"/>
                      <a:pt x="169887" y="2282750"/>
                      <a:pt x="272655" y="2286096"/>
                    </a:cubicBezTo>
                    <a:cubicBezTo>
                      <a:pt x="375423" y="2289442"/>
                      <a:pt x="927977" y="2255543"/>
                      <a:pt x="1038727" y="2250810"/>
                    </a:cubicBezTo>
                    <a:cubicBezTo>
                      <a:pt x="1103848" y="2275280"/>
                      <a:pt x="1187920" y="2204768"/>
                      <a:pt x="1265466" y="2245539"/>
                    </a:cubicBezTo>
                    <a:cubicBezTo>
                      <a:pt x="1343012" y="2286310"/>
                      <a:pt x="1469928" y="2409298"/>
                      <a:pt x="1504005" y="2495437"/>
                    </a:cubicBezTo>
                    <a:cubicBezTo>
                      <a:pt x="1538082" y="2581576"/>
                      <a:pt x="1558024" y="2574157"/>
                      <a:pt x="1541109" y="2658339"/>
                    </a:cubicBezTo>
                    <a:cubicBezTo>
                      <a:pt x="1524194" y="2742521"/>
                      <a:pt x="1472063" y="2943941"/>
                      <a:pt x="1402514" y="3000527"/>
                    </a:cubicBezTo>
                    <a:close/>
                  </a:path>
                </a:pathLst>
              </a:custGeom>
              <a:solidFill>
                <a:srgbClr val="C8D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13" name="Freeform 225">
                <a:extLst>
                  <a:ext uri="{FF2B5EF4-FFF2-40B4-BE49-F238E27FC236}">
                    <a16:creationId xmlns:a16="http://schemas.microsoft.com/office/drawing/2014/main" id="{DE819954-E8F7-4779-8D5A-95E615246727}"/>
                  </a:ext>
                </a:extLst>
              </p:cNvPr>
              <p:cNvSpPr/>
              <p:nvPr/>
            </p:nvSpPr>
            <p:spPr>
              <a:xfrm rot="7658786">
                <a:off x="4369905" y="3130704"/>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4" name="Freeform 226">
                <a:extLst>
                  <a:ext uri="{FF2B5EF4-FFF2-40B4-BE49-F238E27FC236}">
                    <a16:creationId xmlns:a16="http://schemas.microsoft.com/office/drawing/2014/main" id="{69E75057-F722-4CD2-A0FB-4F249C80272E}"/>
                  </a:ext>
                </a:extLst>
              </p:cNvPr>
              <p:cNvSpPr/>
              <p:nvPr/>
            </p:nvSpPr>
            <p:spPr>
              <a:xfrm rot="14666555">
                <a:off x="4107802" y="3059441"/>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5" name="Freeform 227">
                <a:extLst>
                  <a:ext uri="{FF2B5EF4-FFF2-40B4-BE49-F238E27FC236}">
                    <a16:creationId xmlns:a16="http://schemas.microsoft.com/office/drawing/2014/main" id="{D7FD44A0-5C88-4C56-B4A6-8839522E7BBF}"/>
                  </a:ext>
                </a:extLst>
              </p:cNvPr>
              <p:cNvSpPr/>
              <p:nvPr/>
            </p:nvSpPr>
            <p:spPr>
              <a:xfrm rot="2206440">
                <a:off x="4102303" y="2794730"/>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6" name="Freeform 228">
                <a:extLst>
                  <a:ext uri="{FF2B5EF4-FFF2-40B4-BE49-F238E27FC236}">
                    <a16:creationId xmlns:a16="http://schemas.microsoft.com/office/drawing/2014/main" id="{5E8B0A2D-2E32-47E5-974E-574A352B857B}"/>
                  </a:ext>
                </a:extLst>
              </p:cNvPr>
              <p:cNvSpPr/>
              <p:nvPr/>
            </p:nvSpPr>
            <p:spPr>
              <a:xfrm rot="12479638">
                <a:off x="3895385" y="281458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7" name="Freeform 229">
                <a:extLst>
                  <a:ext uri="{FF2B5EF4-FFF2-40B4-BE49-F238E27FC236}">
                    <a16:creationId xmlns:a16="http://schemas.microsoft.com/office/drawing/2014/main" id="{4CFB7180-1A3F-4E0A-BF38-983AA3B51EF6}"/>
                  </a:ext>
                </a:extLst>
              </p:cNvPr>
              <p:cNvSpPr/>
              <p:nvPr/>
            </p:nvSpPr>
            <p:spPr>
              <a:xfrm rot="9056631">
                <a:off x="3680135" y="2866004"/>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8" name="Freeform 230">
                <a:extLst>
                  <a:ext uri="{FF2B5EF4-FFF2-40B4-BE49-F238E27FC236}">
                    <a16:creationId xmlns:a16="http://schemas.microsoft.com/office/drawing/2014/main" id="{F2E2E5CA-EB12-4F7A-9B2C-A5567584833F}"/>
                  </a:ext>
                </a:extLst>
              </p:cNvPr>
              <p:cNvSpPr/>
              <p:nvPr/>
            </p:nvSpPr>
            <p:spPr>
              <a:xfrm>
                <a:off x="5115991" y="3671125"/>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9" name="Freeform 231">
                <a:extLst>
                  <a:ext uri="{FF2B5EF4-FFF2-40B4-BE49-F238E27FC236}">
                    <a16:creationId xmlns:a16="http://schemas.microsoft.com/office/drawing/2014/main" id="{AD3D39E7-1BB5-4380-97C9-DCDDA0136EC2}"/>
                  </a:ext>
                </a:extLst>
              </p:cNvPr>
              <p:cNvSpPr/>
              <p:nvPr/>
            </p:nvSpPr>
            <p:spPr>
              <a:xfrm rot="16656372">
                <a:off x="3186598" y="329209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0" name="Freeform 232">
                <a:extLst>
                  <a:ext uri="{FF2B5EF4-FFF2-40B4-BE49-F238E27FC236}">
                    <a16:creationId xmlns:a16="http://schemas.microsoft.com/office/drawing/2014/main" id="{0826A451-9F7D-493E-9C70-45B09C611108}"/>
                  </a:ext>
                </a:extLst>
              </p:cNvPr>
              <p:cNvSpPr/>
              <p:nvPr/>
            </p:nvSpPr>
            <p:spPr>
              <a:xfrm rot="16200000">
                <a:off x="4710031" y="357514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1" name="Freeform 233">
                <a:extLst>
                  <a:ext uri="{FF2B5EF4-FFF2-40B4-BE49-F238E27FC236}">
                    <a16:creationId xmlns:a16="http://schemas.microsoft.com/office/drawing/2014/main" id="{0A3A5E1D-6845-4482-9349-1AEE95F94116}"/>
                  </a:ext>
                </a:extLst>
              </p:cNvPr>
              <p:cNvSpPr/>
              <p:nvPr/>
            </p:nvSpPr>
            <p:spPr>
              <a:xfrm rot="818246">
                <a:off x="3137106" y="3795971"/>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2" name="Freeform 234">
                <a:extLst>
                  <a:ext uri="{FF2B5EF4-FFF2-40B4-BE49-F238E27FC236}">
                    <a16:creationId xmlns:a16="http://schemas.microsoft.com/office/drawing/2014/main" id="{7501B130-7CE3-4370-9545-2328ECAB0577}"/>
                  </a:ext>
                </a:extLst>
              </p:cNvPr>
              <p:cNvSpPr/>
              <p:nvPr/>
            </p:nvSpPr>
            <p:spPr>
              <a:xfrm rot="21269131">
                <a:off x="4643796" y="333387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3" name="Freeform 235">
                <a:extLst>
                  <a:ext uri="{FF2B5EF4-FFF2-40B4-BE49-F238E27FC236}">
                    <a16:creationId xmlns:a16="http://schemas.microsoft.com/office/drawing/2014/main" id="{581AC383-C47D-442B-8DC4-4A02290887C8}"/>
                  </a:ext>
                </a:extLst>
              </p:cNvPr>
              <p:cNvSpPr/>
              <p:nvPr/>
            </p:nvSpPr>
            <p:spPr>
              <a:xfrm rot="3468516">
                <a:off x="4961084" y="3252641"/>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4" name="Freeform 236">
                <a:extLst>
                  <a:ext uri="{FF2B5EF4-FFF2-40B4-BE49-F238E27FC236}">
                    <a16:creationId xmlns:a16="http://schemas.microsoft.com/office/drawing/2014/main" id="{BEE28A34-2E62-4409-BEA6-626F30B1E3C7}"/>
                  </a:ext>
                </a:extLst>
              </p:cNvPr>
              <p:cNvSpPr/>
              <p:nvPr/>
            </p:nvSpPr>
            <p:spPr>
              <a:xfrm rot="2984069">
                <a:off x="5378417" y="3979943"/>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5" name="Freeform 237">
                <a:extLst>
                  <a:ext uri="{FF2B5EF4-FFF2-40B4-BE49-F238E27FC236}">
                    <a16:creationId xmlns:a16="http://schemas.microsoft.com/office/drawing/2014/main" id="{EB28A1D7-32AD-48D0-888F-2598DC2420CC}"/>
                  </a:ext>
                </a:extLst>
              </p:cNvPr>
              <p:cNvSpPr/>
              <p:nvPr/>
            </p:nvSpPr>
            <p:spPr>
              <a:xfrm rot="12687594">
                <a:off x="4175268" y="336035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6" name="Freeform 238">
                <a:extLst>
                  <a:ext uri="{FF2B5EF4-FFF2-40B4-BE49-F238E27FC236}">
                    <a16:creationId xmlns:a16="http://schemas.microsoft.com/office/drawing/2014/main" id="{E7FCA392-901F-461A-9958-0C156210CEA5}"/>
                  </a:ext>
                </a:extLst>
              </p:cNvPr>
              <p:cNvSpPr/>
              <p:nvPr/>
            </p:nvSpPr>
            <p:spPr>
              <a:xfrm rot="14828589">
                <a:off x="5230723" y="375686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7" name="Freeform 239">
                <a:extLst>
                  <a:ext uri="{FF2B5EF4-FFF2-40B4-BE49-F238E27FC236}">
                    <a16:creationId xmlns:a16="http://schemas.microsoft.com/office/drawing/2014/main" id="{5423A4C5-08A9-4C75-8635-35C3231F835A}"/>
                  </a:ext>
                </a:extLst>
              </p:cNvPr>
              <p:cNvSpPr/>
              <p:nvPr/>
            </p:nvSpPr>
            <p:spPr>
              <a:xfrm rot="14605656">
                <a:off x="3793739" y="319415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8" name="Freeform 240">
                <a:extLst>
                  <a:ext uri="{FF2B5EF4-FFF2-40B4-BE49-F238E27FC236}">
                    <a16:creationId xmlns:a16="http://schemas.microsoft.com/office/drawing/2014/main" id="{22DF451E-03E7-4872-AF01-31D71AF35AD7}"/>
                  </a:ext>
                </a:extLst>
              </p:cNvPr>
              <p:cNvSpPr/>
              <p:nvPr/>
            </p:nvSpPr>
            <p:spPr>
              <a:xfrm rot="2232798">
                <a:off x="3359263" y="308240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9" name="Freeform 241">
                <a:extLst>
                  <a:ext uri="{FF2B5EF4-FFF2-40B4-BE49-F238E27FC236}">
                    <a16:creationId xmlns:a16="http://schemas.microsoft.com/office/drawing/2014/main" id="{400F558C-5187-4276-B4A0-A360FA273FEC}"/>
                  </a:ext>
                </a:extLst>
              </p:cNvPr>
              <p:cNvSpPr/>
              <p:nvPr/>
            </p:nvSpPr>
            <p:spPr>
              <a:xfrm rot="6770064">
                <a:off x="3120309" y="3046259"/>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30" name="Freeform 242">
                <a:extLst>
                  <a:ext uri="{FF2B5EF4-FFF2-40B4-BE49-F238E27FC236}">
                    <a16:creationId xmlns:a16="http://schemas.microsoft.com/office/drawing/2014/main" id="{FBED1C13-C628-4884-92AB-020572AA7036}"/>
                  </a:ext>
                </a:extLst>
              </p:cNvPr>
              <p:cNvSpPr/>
              <p:nvPr/>
            </p:nvSpPr>
            <p:spPr>
              <a:xfrm rot="11591855">
                <a:off x="3294042" y="2832879"/>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31" name="Freeform 243">
                <a:extLst>
                  <a:ext uri="{FF2B5EF4-FFF2-40B4-BE49-F238E27FC236}">
                    <a16:creationId xmlns:a16="http://schemas.microsoft.com/office/drawing/2014/main" id="{8A54B9C6-582E-4676-A4AE-42BCB3072AB5}"/>
                  </a:ext>
                </a:extLst>
              </p:cNvPr>
              <p:cNvSpPr/>
              <p:nvPr/>
            </p:nvSpPr>
            <p:spPr>
              <a:xfrm rot="7746403">
                <a:off x="2927128" y="3819134"/>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32" name="Freeform 244">
                <a:extLst>
                  <a:ext uri="{FF2B5EF4-FFF2-40B4-BE49-F238E27FC236}">
                    <a16:creationId xmlns:a16="http://schemas.microsoft.com/office/drawing/2014/main" id="{C45971D4-04BA-4390-9559-A471886094B6}"/>
                  </a:ext>
                </a:extLst>
              </p:cNvPr>
              <p:cNvSpPr/>
              <p:nvPr/>
            </p:nvSpPr>
            <p:spPr>
              <a:xfrm rot="12687594">
                <a:off x="3095880" y="4180071"/>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33" name="Freeform 245">
                <a:extLst>
                  <a:ext uri="{FF2B5EF4-FFF2-40B4-BE49-F238E27FC236}">
                    <a16:creationId xmlns:a16="http://schemas.microsoft.com/office/drawing/2014/main" id="{6B6F0C58-53C1-40B9-9102-05407499D3E6}"/>
                  </a:ext>
                </a:extLst>
              </p:cNvPr>
              <p:cNvSpPr/>
              <p:nvPr/>
            </p:nvSpPr>
            <p:spPr>
              <a:xfrm rot="12687594">
                <a:off x="3361171" y="4845489"/>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34" name="Freeform 246">
                <a:extLst>
                  <a:ext uri="{FF2B5EF4-FFF2-40B4-BE49-F238E27FC236}">
                    <a16:creationId xmlns:a16="http://schemas.microsoft.com/office/drawing/2014/main" id="{71B647AA-15D0-48A6-AFFB-CE57E575B485}"/>
                  </a:ext>
                </a:extLst>
              </p:cNvPr>
              <p:cNvSpPr/>
              <p:nvPr/>
            </p:nvSpPr>
            <p:spPr>
              <a:xfrm rot="7342344">
                <a:off x="3161871" y="4610983"/>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35" name="Freeform 247">
                <a:extLst>
                  <a:ext uri="{FF2B5EF4-FFF2-40B4-BE49-F238E27FC236}">
                    <a16:creationId xmlns:a16="http://schemas.microsoft.com/office/drawing/2014/main" id="{7FF17ADF-6AF5-4D98-87B7-82188708118A}"/>
                  </a:ext>
                </a:extLst>
              </p:cNvPr>
              <p:cNvSpPr/>
              <p:nvPr/>
            </p:nvSpPr>
            <p:spPr>
              <a:xfrm rot="2268753">
                <a:off x="3671748" y="4942631"/>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36" name="Freeform 248">
                <a:extLst>
                  <a:ext uri="{FF2B5EF4-FFF2-40B4-BE49-F238E27FC236}">
                    <a16:creationId xmlns:a16="http://schemas.microsoft.com/office/drawing/2014/main" id="{4283373B-2B36-489F-8DA5-0884690A6159}"/>
                  </a:ext>
                </a:extLst>
              </p:cNvPr>
              <p:cNvSpPr/>
              <p:nvPr/>
            </p:nvSpPr>
            <p:spPr>
              <a:xfrm rot="18740028">
                <a:off x="5288750" y="4237762"/>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37" name="Freeform 249">
                <a:extLst>
                  <a:ext uri="{FF2B5EF4-FFF2-40B4-BE49-F238E27FC236}">
                    <a16:creationId xmlns:a16="http://schemas.microsoft.com/office/drawing/2014/main" id="{1274221A-9F01-4B69-A706-896720E8F762}"/>
                  </a:ext>
                </a:extLst>
              </p:cNvPr>
              <p:cNvSpPr/>
              <p:nvPr/>
            </p:nvSpPr>
            <p:spPr>
              <a:xfrm rot="9825215">
                <a:off x="5151692" y="3977365"/>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38" name="Freeform 250">
                <a:extLst>
                  <a:ext uri="{FF2B5EF4-FFF2-40B4-BE49-F238E27FC236}">
                    <a16:creationId xmlns:a16="http://schemas.microsoft.com/office/drawing/2014/main" id="{9515A2C3-2DBF-4D4D-8859-4AE2542AD940}"/>
                  </a:ext>
                </a:extLst>
              </p:cNvPr>
              <p:cNvSpPr/>
              <p:nvPr/>
            </p:nvSpPr>
            <p:spPr>
              <a:xfrm rot="7658786">
                <a:off x="4479035" y="3381488"/>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39" name="Freeform 251">
                <a:extLst>
                  <a:ext uri="{FF2B5EF4-FFF2-40B4-BE49-F238E27FC236}">
                    <a16:creationId xmlns:a16="http://schemas.microsoft.com/office/drawing/2014/main" id="{848ED6FD-BFEB-4E50-A34F-AA19E081B32B}"/>
                  </a:ext>
                </a:extLst>
              </p:cNvPr>
              <p:cNvSpPr/>
              <p:nvPr/>
            </p:nvSpPr>
            <p:spPr>
              <a:xfrm rot="7616937">
                <a:off x="3852304" y="3296839"/>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0" name="Freeform 252">
                <a:extLst>
                  <a:ext uri="{FF2B5EF4-FFF2-40B4-BE49-F238E27FC236}">
                    <a16:creationId xmlns:a16="http://schemas.microsoft.com/office/drawing/2014/main" id="{C118D6A4-5A88-4877-9BB4-3287D4DAEACD}"/>
                  </a:ext>
                </a:extLst>
              </p:cNvPr>
              <p:cNvSpPr/>
              <p:nvPr/>
            </p:nvSpPr>
            <p:spPr>
              <a:xfrm rot="2206440">
                <a:off x="4045794" y="3352587"/>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1" name="Freeform 253">
                <a:extLst>
                  <a:ext uri="{FF2B5EF4-FFF2-40B4-BE49-F238E27FC236}">
                    <a16:creationId xmlns:a16="http://schemas.microsoft.com/office/drawing/2014/main" id="{7DE7FA4A-E4AF-467D-8736-9A1B3FE5EBF3}"/>
                  </a:ext>
                </a:extLst>
              </p:cNvPr>
              <p:cNvSpPr/>
              <p:nvPr/>
            </p:nvSpPr>
            <p:spPr>
              <a:xfrm rot="5400000">
                <a:off x="3731000" y="397381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2" name="Freeform 254">
                <a:extLst>
                  <a:ext uri="{FF2B5EF4-FFF2-40B4-BE49-F238E27FC236}">
                    <a16:creationId xmlns:a16="http://schemas.microsoft.com/office/drawing/2014/main" id="{D05B4818-6B02-4355-90A8-CBABBD28EC26}"/>
                  </a:ext>
                </a:extLst>
              </p:cNvPr>
              <p:cNvSpPr/>
              <p:nvPr/>
            </p:nvSpPr>
            <p:spPr>
              <a:xfrm rot="15309184">
                <a:off x="3753142" y="332374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3" name="Freeform 255">
                <a:extLst>
                  <a:ext uri="{FF2B5EF4-FFF2-40B4-BE49-F238E27FC236}">
                    <a16:creationId xmlns:a16="http://schemas.microsoft.com/office/drawing/2014/main" id="{623536FB-646F-4F3E-869E-1A5FC3424BBF}"/>
                  </a:ext>
                </a:extLst>
              </p:cNvPr>
              <p:cNvSpPr/>
              <p:nvPr/>
            </p:nvSpPr>
            <p:spPr>
              <a:xfrm rot="15953023">
                <a:off x="4477220" y="399409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4" name="Freeform 256">
                <a:extLst>
                  <a:ext uri="{FF2B5EF4-FFF2-40B4-BE49-F238E27FC236}">
                    <a16:creationId xmlns:a16="http://schemas.microsoft.com/office/drawing/2014/main" id="{753F2ADD-DF96-49E2-9F87-EFD462A5DD72}"/>
                  </a:ext>
                </a:extLst>
              </p:cNvPr>
              <p:cNvSpPr/>
              <p:nvPr/>
            </p:nvSpPr>
            <p:spPr>
              <a:xfrm rot="16656372">
                <a:off x="3539983" y="309238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5" name="Freeform 257">
                <a:extLst>
                  <a:ext uri="{FF2B5EF4-FFF2-40B4-BE49-F238E27FC236}">
                    <a16:creationId xmlns:a16="http://schemas.microsoft.com/office/drawing/2014/main" id="{C03E8284-7D3B-4CA8-882C-30FD2E99C7CA}"/>
                  </a:ext>
                </a:extLst>
              </p:cNvPr>
              <p:cNvSpPr/>
              <p:nvPr/>
            </p:nvSpPr>
            <p:spPr>
              <a:xfrm rot="16200000">
                <a:off x="4831951" y="369706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6" name="Freeform 258">
                <a:extLst>
                  <a:ext uri="{FF2B5EF4-FFF2-40B4-BE49-F238E27FC236}">
                    <a16:creationId xmlns:a16="http://schemas.microsoft.com/office/drawing/2014/main" id="{E007B58B-F787-4E2C-A277-9605F4408242}"/>
                  </a:ext>
                </a:extLst>
              </p:cNvPr>
              <p:cNvSpPr/>
              <p:nvPr/>
            </p:nvSpPr>
            <p:spPr>
              <a:xfrm rot="818246">
                <a:off x="3278017" y="3885569"/>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7" name="Freeform 259">
                <a:extLst>
                  <a:ext uri="{FF2B5EF4-FFF2-40B4-BE49-F238E27FC236}">
                    <a16:creationId xmlns:a16="http://schemas.microsoft.com/office/drawing/2014/main" id="{47A3A34E-98B8-4022-9716-2BC10E0905E4}"/>
                  </a:ext>
                </a:extLst>
              </p:cNvPr>
              <p:cNvSpPr/>
              <p:nvPr/>
            </p:nvSpPr>
            <p:spPr>
              <a:xfrm rot="21269131">
                <a:off x="4765716" y="345579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8" name="Freeform 260">
                <a:extLst>
                  <a:ext uri="{FF2B5EF4-FFF2-40B4-BE49-F238E27FC236}">
                    <a16:creationId xmlns:a16="http://schemas.microsoft.com/office/drawing/2014/main" id="{268C4616-0A55-4D96-9773-E3B9E7C57262}"/>
                  </a:ext>
                </a:extLst>
              </p:cNvPr>
              <p:cNvSpPr/>
              <p:nvPr/>
            </p:nvSpPr>
            <p:spPr>
              <a:xfrm rot="11109466">
                <a:off x="4633174" y="3696445"/>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9" name="Freeform 261">
                <a:extLst>
                  <a:ext uri="{FF2B5EF4-FFF2-40B4-BE49-F238E27FC236}">
                    <a16:creationId xmlns:a16="http://schemas.microsoft.com/office/drawing/2014/main" id="{1B5E93C8-1D4D-47AB-B3B6-FC510C66E5C5}"/>
                  </a:ext>
                </a:extLst>
              </p:cNvPr>
              <p:cNvSpPr/>
              <p:nvPr/>
            </p:nvSpPr>
            <p:spPr>
              <a:xfrm rot="2984069">
                <a:off x="4894848" y="387049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0" name="Freeform 262">
                <a:extLst>
                  <a:ext uri="{FF2B5EF4-FFF2-40B4-BE49-F238E27FC236}">
                    <a16:creationId xmlns:a16="http://schemas.microsoft.com/office/drawing/2014/main" id="{76C0A94E-13B1-43D6-A9F4-872CA91FB2CE}"/>
                  </a:ext>
                </a:extLst>
              </p:cNvPr>
              <p:cNvSpPr/>
              <p:nvPr/>
            </p:nvSpPr>
            <p:spPr>
              <a:xfrm rot="12687594">
                <a:off x="4004807" y="387530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1" name="Freeform 263">
                <a:extLst>
                  <a:ext uri="{FF2B5EF4-FFF2-40B4-BE49-F238E27FC236}">
                    <a16:creationId xmlns:a16="http://schemas.microsoft.com/office/drawing/2014/main" id="{B53ABF06-02C4-4400-AE2F-7F7C44CEE8B2}"/>
                  </a:ext>
                </a:extLst>
              </p:cNvPr>
              <p:cNvSpPr/>
              <p:nvPr/>
            </p:nvSpPr>
            <p:spPr>
              <a:xfrm rot="8092554">
                <a:off x="3804228" y="3647495"/>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2" name="Freeform 264">
                <a:extLst>
                  <a:ext uri="{FF2B5EF4-FFF2-40B4-BE49-F238E27FC236}">
                    <a16:creationId xmlns:a16="http://schemas.microsoft.com/office/drawing/2014/main" id="{6F586C57-F32B-4CA0-8EB9-01C42B640797}"/>
                  </a:ext>
                </a:extLst>
              </p:cNvPr>
              <p:cNvSpPr/>
              <p:nvPr/>
            </p:nvSpPr>
            <p:spPr>
              <a:xfrm rot="2232798">
                <a:off x="3438754" y="3750022"/>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3" name="Freeform 265">
                <a:extLst>
                  <a:ext uri="{FF2B5EF4-FFF2-40B4-BE49-F238E27FC236}">
                    <a16:creationId xmlns:a16="http://schemas.microsoft.com/office/drawing/2014/main" id="{E9C72B75-8958-4C34-8811-0102FFDBDA31}"/>
                  </a:ext>
                </a:extLst>
              </p:cNvPr>
              <p:cNvSpPr/>
              <p:nvPr/>
            </p:nvSpPr>
            <p:spPr>
              <a:xfrm rot="4997055">
                <a:off x="3826756" y="420493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4" name="Freeform 266">
                <a:extLst>
                  <a:ext uri="{FF2B5EF4-FFF2-40B4-BE49-F238E27FC236}">
                    <a16:creationId xmlns:a16="http://schemas.microsoft.com/office/drawing/2014/main" id="{C0C20271-BC63-4178-ABD7-2407A31B68BD}"/>
                  </a:ext>
                </a:extLst>
              </p:cNvPr>
              <p:cNvSpPr/>
              <p:nvPr/>
            </p:nvSpPr>
            <p:spPr>
              <a:xfrm rot="16200000">
                <a:off x="3275199" y="3475771"/>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5" name="Freeform 267">
                <a:extLst>
                  <a:ext uri="{FF2B5EF4-FFF2-40B4-BE49-F238E27FC236}">
                    <a16:creationId xmlns:a16="http://schemas.microsoft.com/office/drawing/2014/main" id="{B33525B1-0E3A-4214-8D2E-A2AC31767FEF}"/>
                  </a:ext>
                </a:extLst>
              </p:cNvPr>
              <p:cNvSpPr/>
              <p:nvPr/>
            </p:nvSpPr>
            <p:spPr>
              <a:xfrm rot="12687594">
                <a:off x="3438753" y="4462039"/>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6" name="Freeform 268">
                <a:extLst>
                  <a:ext uri="{FF2B5EF4-FFF2-40B4-BE49-F238E27FC236}">
                    <a16:creationId xmlns:a16="http://schemas.microsoft.com/office/drawing/2014/main" id="{BC4716B3-0846-4CB1-9218-094648230C5A}"/>
                  </a:ext>
                </a:extLst>
              </p:cNvPr>
              <p:cNvSpPr/>
              <p:nvPr/>
            </p:nvSpPr>
            <p:spPr>
              <a:xfrm rot="12687594">
                <a:off x="3582106" y="4831425"/>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7" name="Freeform 269">
                <a:extLst>
                  <a:ext uri="{FF2B5EF4-FFF2-40B4-BE49-F238E27FC236}">
                    <a16:creationId xmlns:a16="http://schemas.microsoft.com/office/drawing/2014/main" id="{D82F2F7A-3D2E-4F7D-9E7E-913F523ECCA2}"/>
                  </a:ext>
                </a:extLst>
              </p:cNvPr>
              <p:cNvSpPr/>
              <p:nvPr/>
            </p:nvSpPr>
            <p:spPr>
              <a:xfrm rot="9576708">
                <a:off x="3590963" y="4572129"/>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8" name="Freeform 270">
                <a:extLst>
                  <a:ext uri="{FF2B5EF4-FFF2-40B4-BE49-F238E27FC236}">
                    <a16:creationId xmlns:a16="http://schemas.microsoft.com/office/drawing/2014/main" id="{5D7A284B-D403-4340-9052-5CA86F130F02}"/>
                  </a:ext>
                </a:extLst>
              </p:cNvPr>
              <p:cNvSpPr/>
              <p:nvPr/>
            </p:nvSpPr>
            <p:spPr>
              <a:xfrm rot="9825215">
                <a:off x="4990700" y="4106535"/>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9" name="Freeform 271">
                <a:extLst>
                  <a:ext uri="{FF2B5EF4-FFF2-40B4-BE49-F238E27FC236}">
                    <a16:creationId xmlns:a16="http://schemas.microsoft.com/office/drawing/2014/main" id="{2B0861DC-E50D-4DE8-8103-FE86F257F555}"/>
                  </a:ext>
                </a:extLst>
              </p:cNvPr>
              <p:cNvSpPr/>
              <p:nvPr/>
            </p:nvSpPr>
            <p:spPr>
              <a:xfrm rot="2534364">
                <a:off x="4768954" y="3848627"/>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60" name="Freeform 272">
                <a:extLst>
                  <a:ext uri="{FF2B5EF4-FFF2-40B4-BE49-F238E27FC236}">
                    <a16:creationId xmlns:a16="http://schemas.microsoft.com/office/drawing/2014/main" id="{0F99338F-EEBC-45F1-AA8A-4D24D250CF39}"/>
                  </a:ext>
                </a:extLst>
              </p:cNvPr>
              <p:cNvSpPr/>
              <p:nvPr/>
            </p:nvSpPr>
            <p:spPr>
              <a:xfrm rot="7616937">
                <a:off x="4121954" y="3849750"/>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61" name="Freeform 273">
                <a:extLst>
                  <a:ext uri="{FF2B5EF4-FFF2-40B4-BE49-F238E27FC236}">
                    <a16:creationId xmlns:a16="http://schemas.microsoft.com/office/drawing/2014/main" id="{CB37D541-1FBF-460B-8F3F-D50B08229040}"/>
                  </a:ext>
                </a:extLst>
              </p:cNvPr>
              <p:cNvSpPr/>
              <p:nvPr/>
            </p:nvSpPr>
            <p:spPr>
              <a:xfrm rot="2206440">
                <a:off x="4228776" y="4227259"/>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62" name="Freeform 274">
                <a:extLst>
                  <a:ext uri="{FF2B5EF4-FFF2-40B4-BE49-F238E27FC236}">
                    <a16:creationId xmlns:a16="http://schemas.microsoft.com/office/drawing/2014/main" id="{C25593C5-14F6-4B89-A3CA-6E09AA897D55}"/>
                  </a:ext>
                </a:extLst>
              </p:cNvPr>
              <p:cNvSpPr/>
              <p:nvPr/>
            </p:nvSpPr>
            <p:spPr>
              <a:xfrm rot="7036802">
                <a:off x="3846972" y="4101781"/>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63" name="Freeform 275">
                <a:extLst>
                  <a:ext uri="{FF2B5EF4-FFF2-40B4-BE49-F238E27FC236}">
                    <a16:creationId xmlns:a16="http://schemas.microsoft.com/office/drawing/2014/main" id="{A9E98329-370F-4B0B-B2C6-803D39456B89}"/>
                  </a:ext>
                </a:extLst>
              </p:cNvPr>
              <p:cNvSpPr/>
              <p:nvPr/>
            </p:nvSpPr>
            <p:spPr>
              <a:xfrm rot="15953023">
                <a:off x="4674578" y="429744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64" name="Freeform 276">
                <a:extLst>
                  <a:ext uri="{FF2B5EF4-FFF2-40B4-BE49-F238E27FC236}">
                    <a16:creationId xmlns:a16="http://schemas.microsoft.com/office/drawing/2014/main" id="{91ACD55F-B1CC-4DF5-ABC7-FDF38673E955}"/>
                  </a:ext>
                </a:extLst>
              </p:cNvPr>
              <p:cNvSpPr/>
              <p:nvPr/>
            </p:nvSpPr>
            <p:spPr>
              <a:xfrm rot="16656372">
                <a:off x="4288122" y="447641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65" name="Freeform 277">
                <a:extLst>
                  <a:ext uri="{FF2B5EF4-FFF2-40B4-BE49-F238E27FC236}">
                    <a16:creationId xmlns:a16="http://schemas.microsoft.com/office/drawing/2014/main" id="{30AFA844-DBD3-4D20-9CF8-71EDBDA8C09C}"/>
                  </a:ext>
                </a:extLst>
              </p:cNvPr>
              <p:cNvSpPr/>
              <p:nvPr/>
            </p:nvSpPr>
            <p:spPr>
              <a:xfrm rot="818246">
                <a:off x="3743429" y="4233760"/>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66" name="Freeform 278">
                <a:extLst>
                  <a:ext uri="{FF2B5EF4-FFF2-40B4-BE49-F238E27FC236}">
                    <a16:creationId xmlns:a16="http://schemas.microsoft.com/office/drawing/2014/main" id="{FA26B1F0-F1E8-4524-9EA9-E54C7A4A4721}"/>
                  </a:ext>
                </a:extLst>
              </p:cNvPr>
              <p:cNvSpPr/>
              <p:nvPr/>
            </p:nvSpPr>
            <p:spPr>
              <a:xfrm rot="6210614">
                <a:off x="4727844" y="4558891"/>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67" name="Freeform 279">
                <a:extLst>
                  <a:ext uri="{FF2B5EF4-FFF2-40B4-BE49-F238E27FC236}">
                    <a16:creationId xmlns:a16="http://schemas.microsoft.com/office/drawing/2014/main" id="{D22B0E8C-CE1A-49E9-9039-1DAFEB17E6C0}"/>
                  </a:ext>
                </a:extLst>
              </p:cNvPr>
              <p:cNvSpPr/>
              <p:nvPr/>
            </p:nvSpPr>
            <p:spPr>
              <a:xfrm rot="12687594">
                <a:off x="4080325" y="4111669"/>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68" name="Freeform 280">
                <a:extLst>
                  <a:ext uri="{FF2B5EF4-FFF2-40B4-BE49-F238E27FC236}">
                    <a16:creationId xmlns:a16="http://schemas.microsoft.com/office/drawing/2014/main" id="{698D9E03-4D6C-436B-89C2-43E5520D2FAB}"/>
                  </a:ext>
                </a:extLst>
              </p:cNvPr>
              <p:cNvSpPr/>
              <p:nvPr/>
            </p:nvSpPr>
            <p:spPr>
              <a:xfrm rot="12687594">
                <a:off x="4528759" y="415277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69" name="Freeform 281">
                <a:extLst>
                  <a:ext uri="{FF2B5EF4-FFF2-40B4-BE49-F238E27FC236}">
                    <a16:creationId xmlns:a16="http://schemas.microsoft.com/office/drawing/2014/main" id="{D46CC9AD-40DE-4717-B0E9-FAE68A2B0986}"/>
                  </a:ext>
                </a:extLst>
              </p:cNvPr>
              <p:cNvSpPr/>
              <p:nvPr/>
            </p:nvSpPr>
            <p:spPr>
              <a:xfrm rot="8092554">
                <a:off x="4441400" y="439323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70" name="Freeform 282">
                <a:extLst>
                  <a:ext uri="{FF2B5EF4-FFF2-40B4-BE49-F238E27FC236}">
                    <a16:creationId xmlns:a16="http://schemas.microsoft.com/office/drawing/2014/main" id="{4813556A-0653-4782-8441-02C0D4DFC833}"/>
                  </a:ext>
                </a:extLst>
              </p:cNvPr>
              <p:cNvSpPr/>
              <p:nvPr/>
            </p:nvSpPr>
            <p:spPr>
              <a:xfrm rot="234133">
                <a:off x="3977936" y="3601773"/>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71" name="Freeform 283">
                <a:extLst>
                  <a:ext uri="{FF2B5EF4-FFF2-40B4-BE49-F238E27FC236}">
                    <a16:creationId xmlns:a16="http://schemas.microsoft.com/office/drawing/2014/main" id="{130437F6-DA90-4188-BD20-BD3336F8640B}"/>
                  </a:ext>
                </a:extLst>
              </p:cNvPr>
              <p:cNvSpPr/>
              <p:nvPr/>
            </p:nvSpPr>
            <p:spPr>
              <a:xfrm rot="2046085">
                <a:off x="3959021" y="443824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72" name="Freeform 284">
                <a:extLst>
                  <a:ext uri="{FF2B5EF4-FFF2-40B4-BE49-F238E27FC236}">
                    <a16:creationId xmlns:a16="http://schemas.microsoft.com/office/drawing/2014/main" id="{27423E0F-850B-4A70-A83E-A60E5C668D21}"/>
                  </a:ext>
                </a:extLst>
              </p:cNvPr>
              <p:cNvSpPr/>
              <p:nvPr/>
            </p:nvSpPr>
            <p:spPr>
              <a:xfrm rot="5753331">
                <a:off x="3407527" y="4176199"/>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73" name="Freeform 285">
                <a:extLst>
                  <a:ext uri="{FF2B5EF4-FFF2-40B4-BE49-F238E27FC236}">
                    <a16:creationId xmlns:a16="http://schemas.microsoft.com/office/drawing/2014/main" id="{8F2D99D9-80A5-4A02-AE14-43F418DD0C73}"/>
                  </a:ext>
                </a:extLst>
              </p:cNvPr>
              <p:cNvSpPr/>
              <p:nvPr/>
            </p:nvSpPr>
            <p:spPr>
              <a:xfrm rot="12687594">
                <a:off x="3926699" y="485103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74" name="Freeform 286">
                <a:extLst>
                  <a:ext uri="{FF2B5EF4-FFF2-40B4-BE49-F238E27FC236}">
                    <a16:creationId xmlns:a16="http://schemas.microsoft.com/office/drawing/2014/main" id="{0E9A195A-A729-488A-9A14-988A5BDB8690}"/>
                  </a:ext>
                </a:extLst>
              </p:cNvPr>
              <p:cNvSpPr/>
              <p:nvPr/>
            </p:nvSpPr>
            <p:spPr>
              <a:xfrm rot="9576708">
                <a:off x="4156491" y="479008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75" name="Freeform 287">
                <a:extLst>
                  <a:ext uri="{FF2B5EF4-FFF2-40B4-BE49-F238E27FC236}">
                    <a16:creationId xmlns:a16="http://schemas.microsoft.com/office/drawing/2014/main" id="{A2636D17-B97E-47F7-964F-3F60A3595986}"/>
                  </a:ext>
                </a:extLst>
              </p:cNvPr>
              <p:cNvSpPr/>
              <p:nvPr/>
            </p:nvSpPr>
            <p:spPr>
              <a:xfrm rot="2268753">
                <a:off x="3696131" y="4612031"/>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76" name="Freeform 288">
                <a:extLst>
                  <a:ext uri="{FF2B5EF4-FFF2-40B4-BE49-F238E27FC236}">
                    <a16:creationId xmlns:a16="http://schemas.microsoft.com/office/drawing/2014/main" id="{D12CE055-0B93-4F98-8F25-8DC3F83C76AE}"/>
                  </a:ext>
                </a:extLst>
              </p:cNvPr>
              <p:cNvSpPr/>
              <p:nvPr/>
            </p:nvSpPr>
            <p:spPr>
              <a:xfrm rot="18740028">
                <a:off x="4895663" y="4465022"/>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77" name="Freeform 289">
                <a:extLst>
                  <a:ext uri="{FF2B5EF4-FFF2-40B4-BE49-F238E27FC236}">
                    <a16:creationId xmlns:a16="http://schemas.microsoft.com/office/drawing/2014/main" id="{2C337394-AE9D-4813-B7A0-43D3590CCA1D}"/>
                  </a:ext>
                </a:extLst>
              </p:cNvPr>
              <p:cNvSpPr/>
              <p:nvPr/>
            </p:nvSpPr>
            <p:spPr>
              <a:xfrm rot="7943538">
                <a:off x="4577281" y="4798430"/>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78" name="Freeform 290">
                <a:extLst>
                  <a:ext uri="{FF2B5EF4-FFF2-40B4-BE49-F238E27FC236}">
                    <a16:creationId xmlns:a16="http://schemas.microsoft.com/office/drawing/2014/main" id="{E4AAAB04-F5B9-4DBF-80A7-E70E4BC1D152}"/>
                  </a:ext>
                </a:extLst>
              </p:cNvPr>
              <p:cNvSpPr/>
              <p:nvPr/>
            </p:nvSpPr>
            <p:spPr>
              <a:xfrm rot="7658786">
                <a:off x="4479035" y="4772989"/>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79" name="Freeform 291">
                <a:extLst>
                  <a:ext uri="{FF2B5EF4-FFF2-40B4-BE49-F238E27FC236}">
                    <a16:creationId xmlns:a16="http://schemas.microsoft.com/office/drawing/2014/main" id="{3395FF6B-5705-4327-953C-38836AF0EFF4}"/>
                  </a:ext>
                </a:extLst>
              </p:cNvPr>
              <p:cNvSpPr/>
              <p:nvPr/>
            </p:nvSpPr>
            <p:spPr>
              <a:xfrm rot="2206440">
                <a:off x="4302048" y="4200367"/>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80" name="Freeform 292">
                <a:extLst>
                  <a:ext uri="{FF2B5EF4-FFF2-40B4-BE49-F238E27FC236}">
                    <a16:creationId xmlns:a16="http://schemas.microsoft.com/office/drawing/2014/main" id="{B58FAAC5-F0BC-47A0-BFD2-84C7915BC73A}"/>
                  </a:ext>
                </a:extLst>
              </p:cNvPr>
              <p:cNvSpPr/>
              <p:nvPr/>
            </p:nvSpPr>
            <p:spPr>
              <a:xfrm rot="7036802">
                <a:off x="3780162" y="4092090"/>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81" name="Freeform 293">
                <a:extLst>
                  <a:ext uri="{FF2B5EF4-FFF2-40B4-BE49-F238E27FC236}">
                    <a16:creationId xmlns:a16="http://schemas.microsoft.com/office/drawing/2014/main" id="{4A13609C-76DD-4E61-B33F-0197E8F2989F}"/>
                  </a:ext>
                </a:extLst>
              </p:cNvPr>
              <p:cNvSpPr/>
              <p:nvPr/>
            </p:nvSpPr>
            <p:spPr>
              <a:xfrm rot="15953023">
                <a:off x="4599140" y="411601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82" name="Freeform 294">
                <a:extLst>
                  <a:ext uri="{FF2B5EF4-FFF2-40B4-BE49-F238E27FC236}">
                    <a16:creationId xmlns:a16="http://schemas.microsoft.com/office/drawing/2014/main" id="{027A5E43-87EF-4B63-864F-3586E487901A}"/>
                  </a:ext>
                </a:extLst>
              </p:cNvPr>
              <p:cNvSpPr/>
              <p:nvPr/>
            </p:nvSpPr>
            <p:spPr>
              <a:xfrm rot="6115352">
                <a:off x="4619765" y="4437244"/>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83" name="Freeform 295">
                <a:extLst>
                  <a:ext uri="{FF2B5EF4-FFF2-40B4-BE49-F238E27FC236}">
                    <a16:creationId xmlns:a16="http://schemas.microsoft.com/office/drawing/2014/main" id="{09FA67D9-E88F-44EB-8A56-173D3D78670D}"/>
                  </a:ext>
                </a:extLst>
              </p:cNvPr>
              <p:cNvSpPr/>
              <p:nvPr/>
            </p:nvSpPr>
            <p:spPr>
              <a:xfrm rot="10139550">
                <a:off x="4088160" y="419169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84" name="Freeform 296">
                <a:extLst>
                  <a:ext uri="{FF2B5EF4-FFF2-40B4-BE49-F238E27FC236}">
                    <a16:creationId xmlns:a16="http://schemas.microsoft.com/office/drawing/2014/main" id="{9AEB1179-A8C9-4EBB-9B21-8BB74E6A3AAE}"/>
                  </a:ext>
                </a:extLst>
              </p:cNvPr>
              <p:cNvSpPr/>
              <p:nvPr/>
            </p:nvSpPr>
            <p:spPr>
              <a:xfrm rot="7930708">
                <a:off x="4322562" y="4493791"/>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85" name="Freeform 297">
                <a:extLst>
                  <a:ext uri="{FF2B5EF4-FFF2-40B4-BE49-F238E27FC236}">
                    <a16:creationId xmlns:a16="http://schemas.microsoft.com/office/drawing/2014/main" id="{0F9F7A16-36F6-4705-B249-6B5AFBF63D23}"/>
                  </a:ext>
                </a:extLst>
              </p:cNvPr>
              <p:cNvSpPr/>
              <p:nvPr/>
            </p:nvSpPr>
            <p:spPr>
              <a:xfrm rot="12687594">
                <a:off x="3975844" y="446714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86" name="Freeform 298">
                <a:extLst>
                  <a:ext uri="{FF2B5EF4-FFF2-40B4-BE49-F238E27FC236}">
                    <a16:creationId xmlns:a16="http://schemas.microsoft.com/office/drawing/2014/main" id="{E4B17C5B-2EB3-4CCF-BB2A-74A00D5516AE}"/>
                  </a:ext>
                </a:extLst>
              </p:cNvPr>
              <p:cNvSpPr/>
              <p:nvPr/>
            </p:nvSpPr>
            <p:spPr>
              <a:xfrm rot="9576708">
                <a:off x="4124239" y="466775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87" name="Freeform 299">
                <a:extLst>
                  <a:ext uri="{FF2B5EF4-FFF2-40B4-BE49-F238E27FC236}">
                    <a16:creationId xmlns:a16="http://schemas.microsoft.com/office/drawing/2014/main" id="{4D778A77-41DE-48ED-882B-55387BE4614A}"/>
                  </a:ext>
                </a:extLst>
              </p:cNvPr>
              <p:cNvSpPr/>
              <p:nvPr/>
            </p:nvSpPr>
            <p:spPr>
              <a:xfrm rot="2268753">
                <a:off x="3819265" y="479671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88" name="Freeform 300">
                <a:extLst>
                  <a:ext uri="{FF2B5EF4-FFF2-40B4-BE49-F238E27FC236}">
                    <a16:creationId xmlns:a16="http://schemas.microsoft.com/office/drawing/2014/main" id="{D4BC57FC-A8D8-4FA4-873C-645898DE744A}"/>
                  </a:ext>
                </a:extLst>
              </p:cNvPr>
              <p:cNvSpPr/>
              <p:nvPr/>
            </p:nvSpPr>
            <p:spPr>
              <a:xfrm rot="2534364">
                <a:off x="4827040" y="355357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89" name="Freeform 301">
                <a:extLst>
                  <a:ext uri="{FF2B5EF4-FFF2-40B4-BE49-F238E27FC236}">
                    <a16:creationId xmlns:a16="http://schemas.microsoft.com/office/drawing/2014/main" id="{B59D59A1-DC19-4615-8A1A-D526E209994B}"/>
                  </a:ext>
                </a:extLst>
              </p:cNvPr>
              <p:cNvSpPr/>
              <p:nvPr/>
            </p:nvSpPr>
            <p:spPr>
              <a:xfrm rot="7616937">
                <a:off x="4180040" y="355469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90" name="Freeform 302">
                <a:extLst>
                  <a:ext uri="{FF2B5EF4-FFF2-40B4-BE49-F238E27FC236}">
                    <a16:creationId xmlns:a16="http://schemas.microsoft.com/office/drawing/2014/main" id="{1EC2984B-BD98-45B1-95B0-D1A446FB38A7}"/>
                  </a:ext>
                </a:extLst>
              </p:cNvPr>
              <p:cNvSpPr/>
              <p:nvPr/>
            </p:nvSpPr>
            <p:spPr>
              <a:xfrm rot="12687594">
                <a:off x="4586845" y="385772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91" name="Freeform 303">
                <a:extLst>
                  <a:ext uri="{FF2B5EF4-FFF2-40B4-BE49-F238E27FC236}">
                    <a16:creationId xmlns:a16="http://schemas.microsoft.com/office/drawing/2014/main" id="{C279705E-9BD7-428E-99A9-D0294FDC50B4}"/>
                  </a:ext>
                </a:extLst>
              </p:cNvPr>
              <p:cNvSpPr/>
              <p:nvPr/>
            </p:nvSpPr>
            <p:spPr>
              <a:xfrm rot="234133">
                <a:off x="3622733" y="3561473"/>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92" name="Freeform 304">
                <a:extLst>
                  <a:ext uri="{FF2B5EF4-FFF2-40B4-BE49-F238E27FC236}">
                    <a16:creationId xmlns:a16="http://schemas.microsoft.com/office/drawing/2014/main" id="{E6428F9B-524F-4F8D-A330-43DD87B86155}"/>
                  </a:ext>
                </a:extLst>
              </p:cNvPr>
              <p:cNvSpPr/>
              <p:nvPr/>
            </p:nvSpPr>
            <p:spPr>
              <a:xfrm rot="5753331">
                <a:off x="3560341" y="3703500"/>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93" name="Freeform 305">
                <a:extLst>
                  <a:ext uri="{FF2B5EF4-FFF2-40B4-BE49-F238E27FC236}">
                    <a16:creationId xmlns:a16="http://schemas.microsoft.com/office/drawing/2014/main" id="{CE4CA1E5-FE52-4938-9AD3-23F05063D932}"/>
                  </a:ext>
                </a:extLst>
              </p:cNvPr>
              <p:cNvSpPr/>
              <p:nvPr/>
            </p:nvSpPr>
            <p:spPr>
              <a:xfrm rot="17076351">
                <a:off x="3477206" y="400547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94" name="Freeform 306">
                <a:extLst>
                  <a:ext uri="{FF2B5EF4-FFF2-40B4-BE49-F238E27FC236}">
                    <a16:creationId xmlns:a16="http://schemas.microsoft.com/office/drawing/2014/main" id="{657AC2D0-C189-451D-85B0-D21594C2A5C0}"/>
                  </a:ext>
                </a:extLst>
              </p:cNvPr>
              <p:cNvSpPr/>
              <p:nvPr/>
            </p:nvSpPr>
            <p:spPr>
              <a:xfrm rot="2206440">
                <a:off x="4360134" y="390531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95" name="Freeform 307">
                <a:extLst>
                  <a:ext uri="{FF2B5EF4-FFF2-40B4-BE49-F238E27FC236}">
                    <a16:creationId xmlns:a16="http://schemas.microsoft.com/office/drawing/2014/main" id="{21BB9DDC-EE70-4074-84C3-CB2E5B02D468}"/>
                  </a:ext>
                </a:extLst>
              </p:cNvPr>
              <p:cNvSpPr/>
              <p:nvPr/>
            </p:nvSpPr>
            <p:spPr>
              <a:xfrm rot="7036802">
                <a:off x="3905058" y="380672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96" name="Freeform 308">
                <a:extLst>
                  <a:ext uri="{FF2B5EF4-FFF2-40B4-BE49-F238E27FC236}">
                    <a16:creationId xmlns:a16="http://schemas.microsoft.com/office/drawing/2014/main" id="{200CF0CE-889E-4464-9725-E95ADD1574A0}"/>
                  </a:ext>
                </a:extLst>
              </p:cNvPr>
              <p:cNvSpPr/>
              <p:nvPr/>
            </p:nvSpPr>
            <p:spPr>
              <a:xfrm rot="2474644">
                <a:off x="4657226" y="382096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97" name="Freeform 309">
                <a:extLst>
                  <a:ext uri="{FF2B5EF4-FFF2-40B4-BE49-F238E27FC236}">
                    <a16:creationId xmlns:a16="http://schemas.microsoft.com/office/drawing/2014/main" id="{CDA83AAB-FBBF-4BF1-9882-98457294DF8A}"/>
                  </a:ext>
                </a:extLst>
              </p:cNvPr>
              <p:cNvSpPr/>
              <p:nvPr/>
            </p:nvSpPr>
            <p:spPr>
              <a:xfrm rot="4997055">
                <a:off x="4097614" y="413976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98" name="Freeform 310">
                <a:extLst>
                  <a:ext uri="{FF2B5EF4-FFF2-40B4-BE49-F238E27FC236}">
                    <a16:creationId xmlns:a16="http://schemas.microsoft.com/office/drawing/2014/main" id="{1471CE75-7818-449D-8AE3-042FD9DFB7FA}"/>
                  </a:ext>
                </a:extLst>
              </p:cNvPr>
              <p:cNvSpPr/>
              <p:nvPr/>
            </p:nvSpPr>
            <p:spPr>
              <a:xfrm rot="4997055">
                <a:off x="3965191" y="426046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99" name="Freeform 311">
                <a:extLst>
                  <a:ext uri="{FF2B5EF4-FFF2-40B4-BE49-F238E27FC236}">
                    <a16:creationId xmlns:a16="http://schemas.microsoft.com/office/drawing/2014/main" id="{6664D3A1-E9D1-4D69-A7C2-572BDA7C1C4B}"/>
                  </a:ext>
                </a:extLst>
              </p:cNvPr>
              <p:cNvSpPr/>
              <p:nvPr/>
            </p:nvSpPr>
            <p:spPr>
              <a:xfrm rot="4997055">
                <a:off x="4478607" y="4290912"/>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00" name="Freeform 312">
                <a:extLst>
                  <a:ext uri="{FF2B5EF4-FFF2-40B4-BE49-F238E27FC236}">
                    <a16:creationId xmlns:a16="http://schemas.microsoft.com/office/drawing/2014/main" id="{28871D25-E4CD-4CAC-AFFE-603C3D5396CA}"/>
                  </a:ext>
                </a:extLst>
              </p:cNvPr>
              <p:cNvSpPr/>
              <p:nvPr/>
            </p:nvSpPr>
            <p:spPr>
              <a:xfrm rot="1007670">
                <a:off x="4228841" y="376415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01" name="Freeform 313">
                <a:extLst>
                  <a:ext uri="{FF2B5EF4-FFF2-40B4-BE49-F238E27FC236}">
                    <a16:creationId xmlns:a16="http://schemas.microsoft.com/office/drawing/2014/main" id="{2E44C735-6ADE-46ED-B4A3-B4A2822AA1C7}"/>
                  </a:ext>
                </a:extLst>
              </p:cNvPr>
              <p:cNvSpPr/>
              <p:nvPr/>
            </p:nvSpPr>
            <p:spPr>
              <a:xfrm rot="18740028">
                <a:off x="5100552" y="452541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02" name="Freeform 314">
                <a:extLst>
                  <a:ext uri="{FF2B5EF4-FFF2-40B4-BE49-F238E27FC236}">
                    <a16:creationId xmlns:a16="http://schemas.microsoft.com/office/drawing/2014/main" id="{15B7BCBC-55C8-4614-B7AC-4EE7E720D539}"/>
                  </a:ext>
                </a:extLst>
              </p:cNvPr>
              <p:cNvSpPr/>
              <p:nvPr/>
            </p:nvSpPr>
            <p:spPr>
              <a:xfrm rot="18740028">
                <a:off x="5062785" y="4379572"/>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03" name="Freeform 315">
                <a:extLst>
                  <a:ext uri="{FF2B5EF4-FFF2-40B4-BE49-F238E27FC236}">
                    <a16:creationId xmlns:a16="http://schemas.microsoft.com/office/drawing/2014/main" id="{5E4C9A7A-3CE8-4B57-84FE-8D9E5680BA23}"/>
                  </a:ext>
                </a:extLst>
              </p:cNvPr>
              <p:cNvSpPr/>
              <p:nvPr/>
            </p:nvSpPr>
            <p:spPr>
              <a:xfrm rot="3468516">
                <a:off x="3154593" y="437295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04" name="Freeform 316">
                <a:extLst>
                  <a:ext uri="{FF2B5EF4-FFF2-40B4-BE49-F238E27FC236}">
                    <a16:creationId xmlns:a16="http://schemas.microsoft.com/office/drawing/2014/main" id="{F4696951-AF52-475E-9BBE-E4D0038F0030}"/>
                  </a:ext>
                </a:extLst>
              </p:cNvPr>
              <p:cNvSpPr/>
              <p:nvPr/>
            </p:nvSpPr>
            <p:spPr>
              <a:xfrm rot="2526483">
                <a:off x="3294852" y="4333178"/>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05" name="Freeform 317">
                <a:extLst>
                  <a:ext uri="{FF2B5EF4-FFF2-40B4-BE49-F238E27FC236}">
                    <a16:creationId xmlns:a16="http://schemas.microsoft.com/office/drawing/2014/main" id="{BBDFAC7D-DE25-42F5-96E5-14EFA8F4AE90}"/>
                  </a:ext>
                </a:extLst>
              </p:cNvPr>
              <p:cNvSpPr/>
              <p:nvPr/>
            </p:nvSpPr>
            <p:spPr>
              <a:xfrm rot="14510377">
                <a:off x="3503450" y="440148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nvGrpSpPr>
              <p:cNvPr id="106" name="Group 105">
                <a:extLst>
                  <a:ext uri="{FF2B5EF4-FFF2-40B4-BE49-F238E27FC236}">
                    <a16:creationId xmlns:a16="http://schemas.microsoft.com/office/drawing/2014/main" id="{CFAF8EF5-069D-4276-94BB-0F6B134A631B}"/>
                  </a:ext>
                </a:extLst>
              </p:cNvPr>
              <p:cNvGrpSpPr/>
              <p:nvPr/>
            </p:nvGrpSpPr>
            <p:grpSpPr>
              <a:xfrm>
                <a:off x="2802789" y="2441246"/>
                <a:ext cx="3058957" cy="2947947"/>
                <a:chOff x="2802789" y="2441246"/>
                <a:chExt cx="3058957" cy="2947947"/>
              </a:xfrm>
            </p:grpSpPr>
            <p:grpSp>
              <p:nvGrpSpPr>
                <p:cNvPr id="110" name="Group 109">
                  <a:extLst>
                    <a:ext uri="{FF2B5EF4-FFF2-40B4-BE49-F238E27FC236}">
                      <a16:creationId xmlns:a16="http://schemas.microsoft.com/office/drawing/2014/main" id="{0343DA8E-D513-4F46-8499-45EA6825FAB6}"/>
                    </a:ext>
                  </a:extLst>
                </p:cNvPr>
                <p:cNvGrpSpPr/>
                <p:nvPr/>
              </p:nvGrpSpPr>
              <p:grpSpPr>
                <a:xfrm>
                  <a:off x="2802789" y="2441246"/>
                  <a:ext cx="3058957" cy="2947947"/>
                  <a:chOff x="2802789" y="2441246"/>
                  <a:chExt cx="3058957" cy="2947947"/>
                </a:xfrm>
              </p:grpSpPr>
              <p:sp>
                <p:nvSpPr>
                  <p:cNvPr id="114" name="Freeform 326">
                    <a:extLst>
                      <a:ext uri="{FF2B5EF4-FFF2-40B4-BE49-F238E27FC236}">
                        <a16:creationId xmlns:a16="http://schemas.microsoft.com/office/drawing/2014/main" id="{7E5815A9-ADD6-428E-9855-0BE08F7E0C6A}"/>
                      </a:ext>
                    </a:extLst>
                  </p:cNvPr>
                  <p:cNvSpPr/>
                  <p:nvPr/>
                </p:nvSpPr>
                <p:spPr>
                  <a:xfrm>
                    <a:off x="2802789" y="2441246"/>
                    <a:ext cx="2841631" cy="2947947"/>
                  </a:xfrm>
                  <a:custGeom>
                    <a:avLst/>
                    <a:gdLst>
                      <a:gd name="connsiteX0" fmla="*/ 1852654 w 3769110"/>
                      <a:gd name="connsiteY0" fmla="*/ 11 h 3483171"/>
                      <a:gd name="connsiteX1" fmla="*/ 1749287 w 3769110"/>
                      <a:gd name="connsiteY1" fmla="*/ 2138912 h 3483171"/>
                      <a:gd name="connsiteX2" fmla="*/ 0 w 3769110"/>
                      <a:gd name="connsiteY2" fmla="*/ 1089340 h 3483171"/>
                      <a:gd name="connsiteX3" fmla="*/ 1757239 w 3769110"/>
                      <a:gd name="connsiteY3" fmla="*/ 2345646 h 3483171"/>
                      <a:gd name="connsiteX4" fmla="*/ 47708 w 3769110"/>
                      <a:gd name="connsiteY4" fmla="*/ 3323656 h 3483171"/>
                      <a:gd name="connsiteX5" fmla="*/ 1900362 w 3769110"/>
                      <a:gd name="connsiteY5" fmla="*/ 2425159 h 3483171"/>
                      <a:gd name="connsiteX6" fmla="*/ 3689406 w 3769110"/>
                      <a:gd name="connsiteY6" fmla="*/ 3482682 h 3483171"/>
                      <a:gd name="connsiteX7" fmla="*/ 2027583 w 3769110"/>
                      <a:gd name="connsiteY7" fmla="*/ 2266133 h 3483171"/>
                      <a:gd name="connsiteX8" fmla="*/ 3768919 w 3769110"/>
                      <a:gd name="connsiteY8" fmla="*/ 1478954 h 3483171"/>
                      <a:gd name="connsiteX9" fmla="*/ 1900362 w 3769110"/>
                      <a:gd name="connsiteY9" fmla="*/ 2107107 h 3483171"/>
                      <a:gd name="connsiteX10" fmla="*/ 1852654 w 3769110"/>
                      <a:gd name="connsiteY10" fmla="*/ 11 h 348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69110" h="3483171">
                        <a:moveTo>
                          <a:pt x="1852654" y="11"/>
                        </a:moveTo>
                        <a:cubicBezTo>
                          <a:pt x="1827475" y="5312"/>
                          <a:pt x="2058063" y="1957357"/>
                          <a:pt x="1749287" y="2138912"/>
                        </a:cubicBezTo>
                        <a:cubicBezTo>
                          <a:pt x="1440511" y="2320467"/>
                          <a:pt x="-1325" y="1054884"/>
                          <a:pt x="0" y="1089340"/>
                        </a:cubicBezTo>
                        <a:cubicBezTo>
                          <a:pt x="1325" y="1123796"/>
                          <a:pt x="1749288" y="1973260"/>
                          <a:pt x="1757239" y="2345646"/>
                        </a:cubicBezTo>
                        <a:cubicBezTo>
                          <a:pt x="1765190" y="2718032"/>
                          <a:pt x="23854" y="3310404"/>
                          <a:pt x="47708" y="3323656"/>
                        </a:cubicBezTo>
                        <a:cubicBezTo>
                          <a:pt x="71562" y="3336908"/>
                          <a:pt x="1293412" y="2398655"/>
                          <a:pt x="1900362" y="2425159"/>
                        </a:cubicBezTo>
                        <a:cubicBezTo>
                          <a:pt x="2507312" y="2451663"/>
                          <a:pt x="3668202" y="3509186"/>
                          <a:pt x="3689406" y="3482682"/>
                        </a:cubicBezTo>
                        <a:cubicBezTo>
                          <a:pt x="3710610" y="3456178"/>
                          <a:pt x="2014331" y="2600088"/>
                          <a:pt x="2027583" y="2266133"/>
                        </a:cubicBezTo>
                        <a:cubicBezTo>
                          <a:pt x="2040835" y="1932178"/>
                          <a:pt x="3790123" y="1505458"/>
                          <a:pt x="3768919" y="1478954"/>
                        </a:cubicBezTo>
                        <a:cubicBezTo>
                          <a:pt x="3747715" y="1452450"/>
                          <a:pt x="2217089" y="2357573"/>
                          <a:pt x="1900362" y="2107107"/>
                        </a:cubicBezTo>
                        <a:cubicBezTo>
                          <a:pt x="1583635" y="1856641"/>
                          <a:pt x="1877833" y="-5290"/>
                          <a:pt x="1852654" y="11"/>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15" name="Freeform 327">
                    <a:extLst>
                      <a:ext uri="{FF2B5EF4-FFF2-40B4-BE49-F238E27FC236}">
                        <a16:creationId xmlns:a16="http://schemas.microsoft.com/office/drawing/2014/main" id="{59662872-33AE-449B-A2F8-030846910535}"/>
                      </a:ext>
                    </a:extLst>
                  </p:cNvPr>
                  <p:cNvSpPr/>
                  <p:nvPr/>
                </p:nvSpPr>
                <p:spPr>
                  <a:xfrm rot="1877907">
                    <a:off x="3020113" y="2504980"/>
                    <a:ext cx="2841633" cy="2852874"/>
                  </a:xfrm>
                  <a:custGeom>
                    <a:avLst/>
                    <a:gdLst>
                      <a:gd name="connsiteX0" fmla="*/ 1852654 w 3769110"/>
                      <a:gd name="connsiteY0" fmla="*/ 11 h 3483171"/>
                      <a:gd name="connsiteX1" fmla="*/ 1749287 w 3769110"/>
                      <a:gd name="connsiteY1" fmla="*/ 2138912 h 3483171"/>
                      <a:gd name="connsiteX2" fmla="*/ 0 w 3769110"/>
                      <a:gd name="connsiteY2" fmla="*/ 1089340 h 3483171"/>
                      <a:gd name="connsiteX3" fmla="*/ 1757239 w 3769110"/>
                      <a:gd name="connsiteY3" fmla="*/ 2345646 h 3483171"/>
                      <a:gd name="connsiteX4" fmla="*/ 47708 w 3769110"/>
                      <a:gd name="connsiteY4" fmla="*/ 3323656 h 3483171"/>
                      <a:gd name="connsiteX5" fmla="*/ 1900362 w 3769110"/>
                      <a:gd name="connsiteY5" fmla="*/ 2425159 h 3483171"/>
                      <a:gd name="connsiteX6" fmla="*/ 3689406 w 3769110"/>
                      <a:gd name="connsiteY6" fmla="*/ 3482682 h 3483171"/>
                      <a:gd name="connsiteX7" fmla="*/ 2027583 w 3769110"/>
                      <a:gd name="connsiteY7" fmla="*/ 2266133 h 3483171"/>
                      <a:gd name="connsiteX8" fmla="*/ 3768919 w 3769110"/>
                      <a:gd name="connsiteY8" fmla="*/ 1478954 h 3483171"/>
                      <a:gd name="connsiteX9" fmla="*/ 1900362 w 3769110"/>
                      <a:gd name="connsiteY9" fmla="*/ 2107107 h 3483171"/>
                      <a:gd name="connsiteX10" fmla="*/ 1852654 w 3769110"/>
                      <a:gd name="connsiteY10" fmla="*/ 11 h 3483171"/>
                      <a:gd name="connsiteX0" fmla="*/ 1852654 w 3769113"/>
                      <a:gd name="connsiteY0" fmla="*/ 11 h 3370837"/>
                      <a:gd name="connsiteX1" fmla="*/ 1749287 w 3769113"/>
                      <a:gd name="connsiteY1" fmla="*/ 2138912 h 3370837"/>
                      <a:gd name="connsiteX2" fmla="*/ 0 w 3769113"/>
                      <a:gd name="connsiteY2" fmla="*/ 1089340 h 3370837"/>
                      <a:gd name="connsiteX3" fmla="*/ 1757239 w 3769113"/>
                      <a:gd name="connsiteY3" fmla="*/ 2345646 h 3370837"/>
                      <a:gd name="connsiteX4" fmla="*/ 47708 w 3769113"/>
                      <a:gd name="connsiteY4" fmla="*/ 3323656 h 3370837"/>
                      <a:gd name="connsiteX5" fmla="*/ 1900362 w 3769113"/>
                      <a:gd name="connsiteY5" fmla="*/ 2425159 h 3370837"/>
                      <a:gd name="connsiteX6" fmla="*/ 3496186 w 3769113"/>
                      <a:gd name="connsiteY6" fmla="*/ 3370301 h 3370837"/>
                      <a:gd name="connsiteX7" fmla="*/ 2027583 w 3769113"/>
                      <a:gd name="connsiteY7" fmla="*/ 2266133 h 3370837"/>
                      <a:gd name="connsiteX8" fmla="*/ 3768919 w 3769113"/>
                      <a:gd name="connsiteY8" fmla="*/ 1478954 h 3370837"/>
                      <a:gd name="connsiteX9" fmla="*/ 1900362 w 3769113"/>
                      <a:gd name="connsiteY9" fmla="*/ 2107107 h 3370837"/>
                      <a:gd name="connsiteX10" fmla="*/ 1852654 w 3769113"/>
                      <a:gd name="connsiteY10" fmla="*/ 11 h 337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69113" h="3370837">
                        <a:moveTo>
                          <a:pt x="1852654" y="11"/>
                        </a:moveTo>
                        <a:cubicBezTo>
                          <a:pt x="1827475" y="5312"/>
                          <a:pt x="2058063" y="1957357"/>
                          <a:pt x="1749287" y="2138912"/>
                        </a:cubicBezTo>
                        <a:cubicBezTo>
                          <a:pt x="1440511" y="2320467"/>
                          <a:pt x="-1325" y="1054884"/>
                          <a:pt x="0" y="1089340"/>
                        </a:cubicBezTo>
                        <a:cubicBezTo>
                          <a:pt x="1325" y="1123796"/>
                          <a:pt x="1749288" y="1973260"/>
                          <a:pt x="1757239" y="2345646"/>
                        </a:cubicBezTo>
                        <a:cubicBezTo>
                          <a:pt x="1765190" y="2718032"/>
                          <a:pt x="23854" y="3310404"/>
                          <a:pt x="47708" y="3323656"/>
                        </a:cubicBezTo>
                        <a:cubicBezTo>
                          <a:pt x="71562" y="3336908"/>
                          <a:pt x="1325616" y="2417385"/>
                          <a:pt x="1900362" y="2425159"/>
                        </a:cubicBezTo>
                        <a:cubicBezTo>
                          <a:pt x="2475108" y="2432933"/>
                          <a:pt x="3474982" y="3396805"/>
                          <a:pt x="3496186" y="3370301"/>
                        </a:cubicBezTo>
                        <a:cubicBezTo>
                          <a:pt x="3517390" y="3343797"/>
                          <a:pt x="1982127" y="2581358"/>
                          <a:pt x="2027583" y="2266133"/>
                        </a:cubicBezTo>
                        <a:cubicBezTo>
                          <a:pt x="2073039" y="1950908"/>
                          <a:pt x="3790123" y="1505458"/>
                          <a:pt x="3768919" y="1478954"/>
                        </a:cubicBezTo>
                        <a:cubicBezTo>
                          <a:pt x="3747715" y="1452450"/>
                          <a:pt x="2217089" y="2357573"/>
                          <a:pt x="1900362" y="2107107"/>
                        </a:cubicBezTo>
                        <a:cubicBezTo>
                          <a:pt x="1583635" y="1856641"/>
                          <a:pt x="1877833" y="-5290"/>
                          <a:pt x="1852654" y="11"/>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grpSp>
              <p:nvGrpSpPr>
                <p:cNvPr id="111" name="Group 110">
                  <a:extLst>
                    <a:ext uri="{FF2B5EF4-FFF2-40B4-BE49-F238E27FC236}">
                      <a16:creationId xmlns:a16="http://schemas.microsoft.com/office/drawing/2014/main" id="{586F72AA-225C-434A-898F-9DBB74737DE7}"/>
                    </a:ext>
                  </a:extLst>
                </p:cNvPr>
                <p:cNvGrpSpPr>
                  <a:grpSpLocks noChangeAspect="1"/>
                </p:cNvGrpSpPr>
                <p:nvPr/>
              </p:nvGrpSpPr>
              <p:grpSpPr>
                <a:xfrm>
                  <a:off x="3136680" y="2919208"/>
                  <a:ext cx="2275695" cy="2253572"/>
                  <a:chOff x="2802789" y="2441246"/>
                  <a:chExt cx="3034260" cy="3004762"/>
                </a:xfrm>
                <a:solidFill>
                  <a:schemeClr val="bg1"/>
                </a:solidFill>
              </p:grpSpPr>
              <p:sp>
                <p:nvSpPr>
                  <p:cNvPr id="112" name="Freeform 324">
                    <a:extLst>
                      <a:ext uri="{FF2B5EF4-FFF2-40B4-BE49-F238E27FC236}">
                        <a16:creationId xmlns:a16="http://schemas.microsoft.com/office/drawing/2014/main" id="{E17BACEF-2891-4767-84A7-FC85F4A6BE61}"/>
                      </a:ext>
                    </a:extLst>
                  </p:cNvPr>
                  <p:cNvSpPr/>
                  <p:nvPr/>
                </p:nvSpPr>
                <p:spPr>
                  <a:xfrm>
                    <a:off x="2802789" y="2441246"/>
                    <a:ext cx="2841631" cy="2947947"/>
                  </a:xfrm>
                  <a:custGeom>
                    <a:avLst/>
                    <a:gdLst>
                      <a:gd name="connsiteX0" fmla="*/ 1852654 w 3769110"/>
                      <a:gd name="connsiteY0" fmla="*/ 11 h 3483171"/>
                      <a:gd name="connsiteX1" fmla="*/ 1749287 w 3769110"/>
                      <a:gd name="connsiteY1" fmla="*/ 2138912 h 3483171"/>
                      <a:gd name="connsiteX2" fmla="*/ 0 w 3769110"/>
                      <a:gd name="connsiteY2" fmla="*/ 1089340 h 3483171"/>
                      <a:gd name="connsiteX3" fmla="*/ 1757239 w 3769110"/>
                      <a:gd name="connsiteY3" fmla="*/ 2345646 h 3483171"/>
                      <a:gd name="connsiteX4" fmla="*/ 47708 w 3769110"/>
                      <a:gd name="connsiteY4" fmla="*/ 3323656 h 3483171"/>
                      <a:gd name="connsiteX5" fmla="*/ 1900362 w 3769110"/>
                      <a:gd name="connsiteY5" fmla="*/ 2425159 h 3483171"/>
                      <a:gd name="connsiteX6" fmla="*/ 3689406 w 3769110"/>
                      <a:gd name="connsiteY6" fmla="*/ 3482682 h 3483171"/>
                      <a:gd name="connsiteX7" fmla="*/ 2027583 w 3769110"/>
                      <a:gd name="connsiteY7" fmla="*/ 2266133 h 3483171"/>
                      <a:gd name="connsiteX8" fmla="*/ 3768919 w 3769110"/>
                      <a:gd name="connsiteY8" fmla="*/ 1478954 h 3483171"/>
                      <a:gd name="connsiteX9" fmla="*/ 1900362 w 3769110"/>
                      <a:gd name="connsiteY9" fmla="*/ 2107107 h 3483171"/>
                      <a:gd name="connsiteX10" fmla="*/ 1852654 w 3769110"/>
                      <a:gd name="connsiteY10" fmla="*/ 11 h 348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69110" h="3483171">
                        <a:moveTo>
                          <a:pt x="1852654" y="11"/>
                        </a:moveTo>
                        <a:cubicBezTo>
                          <a:pt x="1827475" y="5312"/>
                          <a:pt x="2058063" y="1957357"/>
                          <a:pt x="1749287" y="2138912"/>
                        </a:cubicBezTo>
                        <a:cubicBezTo>
                          <a:pt x="1440511" y="2320467"/>
                          <a:pt x="-1325" y="1054884"/>
                          <a:pt x="0" y="1089340"/>
                        </a:cubicBezTo>
                        <a:cubicBezTo>
                          <a:pt x="1325" y="1123796"/>
                          <a:pt x="1749288" y="1973260"/>
                          <a:pt x="1757239" y="2345646"/>
                        </a:cubicBezTo>
                        <a:cubicBezTo>
                          <a:pt x="1765190" y="2718032"/>
                          <a:pt x="23854" y="3310404"/>
                          <a:pt x="47708" y="3323656"/>
                        </a:cubicBezTo>
                        <a:cubicBezTo>
                          <a:pt x="71562" y="3336908"/>
                          <a:pt x="1293412" y="2398655"/>
                          <a:pt x="1900362" y="2425159"/>
                        </a:cubicBezTo>
                        <a:cubicBezTo>
                          <a:pt x="2507312" y="2451663"/>
                          <a:pt x="3668202" y="3509186"/>
                          <a:pt x="3689406" y="3482682"/>
                        </a:cubicBezTo>
                        <a:cubicBezTo>
                          <a:pt x="3710610" y="3456178"/>
                          <a:pt x="2014331" y="2600088"/>
                          <a:pt x="2027583" y="2266133"/>
                        </a:cubicBezTo>
                        <a:cubicBezTo>
                          <a:pt x="2040835" y="1932178"/>
                          <a:pt x="3790123" y="1505458"/>
                          <a:pt x="3768919" y="1478954"/>
                        </a:cubicBezTo>
                        <a:cubicBezTo>
                          <a:pt x="3747715" y="1452450"/>
                          <a:pt x="2217089" y="2357573"/>
                          <a:pt x="1900362" y="2107107"/>
                        </a:cubicBezTo>
                        <a:cubicBezTo>
                          <a:pt x="1583635" y="1856641"/>
                          <a:pt x="1877833" y="-5290"/>
                          <a:pt x="1852654" y="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13" name="Freeform 325">
                    <a:extLst>
                      <a:ext uri="{FF2B5EF4-FFF2-40B4-BE49-F238E27FC236}">
                        <a16:creationId xmlns:a16="http://schemas.microsoft.com/office/drawing/2014/main" id="{53A38494-DABF-43EC-B6FB-40727444AAEA}"/>
                      </a:ext>
                    </a:extLst>
                  </p:cNvPr>
                  <p:cNvSpPr/>
                  <p:nvPr/>
                </p:nvSpPr>
                <p:spPr>
                  <a:xfrm rot="1877907">
                    <a:off x="2995418" y="2498061"/>
                    <a:ext cx="2841631" cy="2947947"/>
                  </a:xfrm>
                  <a:custGeom>
                    <a:avLst/>
                    <a:gdLst>
                      <a:gd name="connsiteX0" fmla="*/ 1852654 w 3769110"/>
                      <a:gd name="connsiteY0" fmla="*/ 11 h 3483171"/>
                      <a:gd name="connsiteX1" fmla="*/ 1749287 w 3769110"/>
                      <a:gd name="connsiteY1" fmla="*/ 2138912 h 3483171"/>
                      <a:gd name="connsiteX2" fmla="*/ 0 w 3769110"/>
                      <a:gd name="connsiteY2" fmla="*/ 1089340 h 3483171"/>
                      <a:gd name="connsiteX3" fmla="*/ 1757239 w 3769110"/>
                      <a:gd name="connsiteY3" fmla="*/ 2345646 h 3483171"/>
                      <a:gd name="connsiteX4" fmla="*/ 47708 w 3769110"/>
                      <a:gd name="connsiteY4" fmla="*/ 3323656 h 3483171"/>
                      <a:gd name="connsiteX5" fmla="*/ 1900362 w 3769110"/>
                      <a:gd name="connsiteY5" fmla="*/ 2425159 h 3483171"/>
                      <a:gd name="connsiteX6" fmla="*/ 3689406 w 3769110"/>
                      <a:gd name="connsiteY6" fmla="*/ 3482682 h 3483171"/>
                      <a:gd name="connsiteX7" fmla="*/ 2027583 w 3769110"/>
                      <a:gd name="connsiteY7" fmla="*/ 2266133 h 3483171"/>
                      <a:gd name="connsiteX8" fmla="*/ 3768919 w 3769110"/>
                      <a:gd name="connsiteY8" fmla="*/ 1478954 h 3483171"/>
                      <a:gd name="connsiteX9" fmla="*/ 1900362 w 3769110"/>
                      <a:gd name="connsiteY9" fmla="*/ 2107107 h 3483171"/>
                      <a:gd name="connsiteX10" fmla="*/ 1852654 w 3769110"/>
                      <a:gd name="connsiteY10" fmla="*/ 11 h 348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69110" h="3483171">
                        <a:moveTo>
                          <a:pt x="1852654" y="11"/>
                        </a:moveTo>
                        <a:cubicBezTo>
                          <a:pt x="1827475" y="5312"/>
                          <a:pt x="2058063" y="1957357"/>
                          <a:pt x="1749287" y="2138912"/>
                        </a:cubicBezTo>
                        <a:cubicBezTo>
                          <a:pt x="1440511" y="2320467"/>
                          <a:pt x="-1325" y="1054884"/>
                          <a:pt x="0" y="1089340"/>
                        </a:cubicBezTo>
                        <a:cubicBezTo>
                          <a:pt x="1325" y="1123796"/>
                          <a:pt x="1749288" y="1973260"/>
                          <a:pt x="1757239" y="2345646"/>
                        </a:cubicBezTo>
                        <a:cubicBezTo>
                          <a:pt x="1765190" y="2718032"/>
                          <a:pt x="23854" y="3310404"/>
                          <a:pt x="47708" y="3323656"/>
                        </a:cubicBezTo>
                        <a:cubicBezTo>
                          <a:pt x="71562" y="3336908"/>
                          <a:pt x="1293412" y="2398655"/>
                          <a:pt x="1900362" y="2425159"/>
                        </a:cubicBezTo>
                        <a:cubicBezTo>
                          <a:pt x="2507312" y="2451663"/>
                          <a:pt x="3668202" y="3509186"/>
                          <a:pt x="3689406" y="3482682"/>
                        </a:cubicBezTo>
                        <a:cubicBezTo>
                          <a:pt x="3710610" y="3456178"/>
                          <a:pt x="2014331" y="2600088"/>
                          <a:pt x="2027583" y="2266133"/>
                        </a:cubicBezTo>
                        <a:cubicBezTo>
                          <a:pt x="2040835" y="1932178"/>
                          <a:pt x="3790123" y="1505458"/>
                          <a:pt x="3768919" y="1478954"/>
                        </a:cubicBezTo>
                        <a:cubicBezTo>
                          <a:pt x="3747715" y="1452450"/>
                          <a:pt x="2217089" y="2357573"/>
                          <a:pt x="1900362" y="2107107"/>
                        </a:cubicBezTo>
                        <a:cubicBezTo>
                          <a:pt x="1583635" y="1856641"/>
                          <a:pt x="1877833" y="-5290"/>
                          <a:pt x="1852654" y="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grpSp>
          <p:sp>
            <p:nvSpPr>
              <p:cNvPr id="107" name="Freeform 319">
                <a:extLst>
                  <a:ext uri="{FF2B5EF4-FFF2-40B4-BE49-F238E27FC236}">
                    <a16:creationId xmlns:a16="http://schemas.microsoft.com/office/drawing/2014/main" id="{7BBA3F21-E85A-400D-A1E5-E78DFAC8D6C7}"/>
                  </a:ext>
                </a:extLst>
              </p:cNvPr>
              <p:cNvSpPr/>
              <p:nvPr/>
            </p:nvSpPr>
            <p:spPr>
              <a:xfrm rot="6115352">
                <a:off x="3511941" y="4066115"/>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08" name="Freeform 320">
                <a:extLst>
                  <a:ext uri="{FF2B5EF4-FFF2-40B4-BE49-F238E27FC236}">
                    <a16:creationId xmlns:a16="http://schemas.microsoft.com/office/drawing/2014/main" id="{C6AE6489-1CDC-476B-B106-7819C25343D4}"/>
                  </a:ext>
                </a:extLst>
              </p:cNvPr>
              <p:cNvSpPr/>
              <p:nvPr/>
            </p:nvSpPr>
            <p:spPr>
              <a:xfrm rot="3964562">
                <a:off x="3475116" y="4435356"/>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09" name="Freeform 321">
                <a:extLst>
                  <a:ext uri="{FF2B5EF4-FFF2-40B4-BE49-F238E27FC236}">
                    <a16:creationId xmlns:a16="http://schemas.microsoft.com/office/drawing/2014/main" id="{B6B71CF0-0C17-400B-A465-BF62254C5BF9}"/>
                  </a:ext>
                </a:extLst>
              </p:cNvPr>
              <p:cNvSpPr/>
              <p:nvPr/>
            </p:nvSpPr>
            <p:spPr>
              <a:xfrm rot="7658786">
                <a:off x="3705757" y="3768619"/>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grpSp>
      <p:grpSp>
        <p:nvGrpSpPr>
          <p:cNvPr id="116" name="Group 115">
            <a:extLst>
              <a:ext uri="{FF2B5EF4-FFF2-40B4-BE49-F238E27FC236}">
                <a16:creationId xmlns:a16="http://schemas.microsoft.com/office/drawing/2014/main" id="{B2129683-0A70-4C90-9998-4B0E031A0703}"/>
              </a:ext>
            </a:extLst>
          </p:cNvPr>
          <p:cNvGrpSpPr>
            <a:grpSpLocks noChangeAspect="1"/>
          </p:cNvGrpSpPr>
          <p:nvPr userDrawn="1"/>
        </p:nvGrpSpPr>
        <p:grpSpPr>
          <a:xfrm>
            <a:off x="7566038" y="-963895"/>
            <a:ext cx="1371600" cy="1371600"/>
            <a:chOff x="2365830" y="2124191"/>
            <a:chExt cx="3657600" cy="3657600"/>
          </a:xfrm>
        </p:grpSpPr>
        <p:sp>
          <p:nvSpPr>
            <p:cNvPr id="117" name="Rectangle 116">
              <a:extLst>
                <a:ext uri="{FF2B5EF4-FFF2-40B4-BE49-F238E27FC236}">
                  <a16:creationId xmlns:a16="http://schemas.microsoft.com/office/drawing/2014/main" id="{7BA4B870-7DE7-4E23-B24C-5D94FD048959}"/>
                </a:ext>
              </a:extLst>
            </p:cNvPr>
            <p:cNvSpPr/>
            <p:nvPr/>
          </p:nvSpPr>
          <p:spPr>
            <a:xfrm>
              <a:off x="2365830" y="2124191"/>
              <a:ext cx="3657600" cy="3657600"/>
            </a:xfrm>
            <a:prstGeom prst="rect">
              <a:avLst/>
            </a:pr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F7FC674B-C24B-4404-8F5D-7D28D9BBEBED}"/>
                </a:ext>
              </a:extLst>
            </p:cNvPr>
            <p:cNvGrpSpPr/>
            <p:nvPr/>
          </p:nvGrpSpPr>
          <p:grpSpPr>
            <a:xfrm rot="20711734">
              <a:off x="2970051" y="2613305"/>
              <a:ext cx="956877" cy="2816332"/>
              <a:chOff x="2885765" y="2470292"/>
              <a:chExt cx="956877" cy="2816332"/>
            </a:xfrm>
          </p:grpSpPr>
          <p:grpSp>
            <p:nvGrpSpPr>
              <p:cNvPr id="126" name="Group 125">
                <a:extLst>
                  <a:ext uri="{FF2B5EF4-FFF2-40B4-BE49-F238E27FC236}">
                    <a16:creationId xmlns:a16="http://schemas.microsoft.com/office/drawing/2014/main" id="{421C5FA5-EADE-4EAD-ABF5-9EAB1386E280}"/>
                  </a:ext>
                </a:extLst>
              </p:cNvPr>
              <p:cNvGrpSpPr/>
              <p:nvPr/>
            </p:nvGrpSpPr>
            <p:grpSpPr>
              <a:xfrm rot="21565419">
                <a:off x="2885765" y="3545129"/>
                <a:ext cx="822961" cy="1741495"/>
                <a:chOff x="2302669" y="3500438"/>
                <a:chExt cx="1371600" cy="2902493"/>
              </a:xfrm>
            </p:grpSpPr>
            <p:sp>
              <p:nvSpPr>
                <p:cNvPr id="130" name="Flowchart: Direct Access Storage 129">
                  <a:extLst>
                    <a:ext uri="{FF2B5EF4-FFF2-40B4-BE49-F238E27FC236}">
                      <a16:creationId xmlns:a16="http://schemas.microsoft.com/office/drawing/2014/main" id="{DF4A4C66-5B74-4344-8313-95F41DA45411}"/>
                    </a:ext>
                  </a:extLst>
                </p:cNvPr>
                <p:cNvSpPr/>
                <p:nvPr/>
              </p:nvSpPr>
              <p:spPr>
                <a:xfrm rot="16200000">
                  <a:off x="2759869" y="3043238"/>
                  <a:ext cx="457200" cy="1371600"/>
                </a:xfrm>
                <a:prstGeom prst="flowChartMagneticDru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lowchart: Direct Access Storage 130">
                  <a:extLst>
                    <a:ext uri="{FF2B5EF4-FFF2-40B4-BE49-F238E27FC236}">
                      <a16:creationId xmlns:a16="http://schemas.microsoft.com/office/drawing/2014/main" id="{7157F45F-C593-47A9-9A09-C5AA34EDD38F}"/>
                    </a:ext>
                  </a:extLst>
                </p:cNvPr>
                <p:cNvSpPr/>
                <p:nvPr/>
              </p:nvSpPr>
              <p:spPr>
                <a:xfrm rot="16200000">
                  <a:off x="2851309" y="3439579"/>
                  <a:ext cx="274320" cy="1140620"/>
                </a:xfrm>
                <a:prstGeom prst="flowChartMagneticDru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rapezoid 131">
                  <a:extLst>
                    <a:ext uri="{FF2B5EF4-FFF2-40B4-BE49-F238E27FC236}">
                      <a16:creationId xmlns:a16="http://schemas.microsoft.com/office/drawing/2014/main" id="{88B2815F-622C-421F-9016-5E80ACE5D4D2}"/>
                    </a:ext>
                  </a:extLst>
                </p:cNvPr>
                <p:cNvSpPr/>
                <p:nvPr/>
              </p:nvSpPr>
              <p:spPr>
                <a:xfrm rot="10800000">
                  <a:off x="2531270" y="4095940"/>
                  <a:ext cx="914400" cy="2057400"/>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CA69F1E-28E8-47E4-B194-6EEBBB9411FA}"/>
                    </a:ext>
                  </a:extLst>
                </p:cNvPr>
                <p:cNvSpPr/>
                <p:nvPr/>
              </p:nvSpPr>
              <p:spPr>
                <a:xfrm>
                  <a:off x="2761567" y="5945731"/>
                  <a:ext cx="457199"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7" name="Freeform 14">
                <a:extLst>
                  <a:ext uri="{FF2B5EF4-FFF2-40B4-BE49-F238E27FC236}">
                    <a16:creationId xmlns:a16="http://schemas.microsoft.com/office/drawing/2014/main" id="{7C9F2307-D780-446C-9F79-A4DA2CD700DB}"/>
                  </a:ext>
                </a:extLst>
              </p:cNvPr>
              <p:cNvSpPr/>
              <p:nvPr/>
            </p:nvSpPr>
            <p:spPr>
              <a:xfrm rot="21565419">
                <a:off x="2918575" y="2470292"/>
                <a:ext cx="924067" cy="1156416"/>
              </a:xfrm>
              <a:custGeom>
                <a:avLst/>
                <a:gdLst>
                  <a:gd name="connsiteX0" fmla="*/ 229243 w 1540111"/>
                  <a:gd name="connsiteY0" fmla="*/ 1862323 h 1927361"/>
                  <a:gd name="connsiteX1" fmla="*/ 643 w 1540111"/>
                  <a:gd name="connsiteY1" fmla="*/ 1424173 h 1927361"/>
                  <a:gd name="connsiteX2" fmla="*/ 267343 w 1540111"/>
                  <a:gd name="connsiteY2" fmla="*/ 752660 h 1927361"/>
                  <a:gd name="connsiteX3" fmla="*/ 767406 w 1540111"/>
                  <a:gd name="connsiteY3" fmla="*/ 390710 h 1927361"/>
                  <a:gd name="connsiteX4" fmla="*/ 757881 w 1540111"/>
                  <a:gd name="connsiteY4" fmla="*/ 4948 h 1927361"/>
                  <a:gd name="connsiteX5" fmla="*/ 1124593 w 1540111"/>
                  <a:gd name="connsiteY5" fmla="*/ 676460 h 1927361"/>
                  <a:gd name="connsiteX6" fmla="*/ 1057918 w 1540111"/>
                  <a:gd name="connsiteY6" fmla="*/ 1119373 h 1927361"/>
                  <a:gd name="connsiteX7" fmla="*/ 1324618 w 1540111"/>
                  <a:gd name="connsiteY7" fmla="*/ 838385 h 1927361"/>
                  <a:gd name="connsiteX8" fmla="*/ 1272231 w 1540111"/>
                  <a:gd name="connsiteY8" fmla="*/ 562160 h 1927361"/>
                  <a:gd name="connsiteX9" fmla="*/ 1486543 w 1540111"/>
                  <a:gd name="connsiteY9" fmla="*/ 771710 h 1927361"/>
                  <a:gd name="connsiteX10" fmla="*/ 1538931 w 1540111"/>
                  <a:gd name="connsiteY10" fmla="*/ 1052698 h 1927361"/>
                  <a:gd name="connsiteX11" fmla="*/ 1453206 w 1540111"/>
                  <a:gd name="connsiteY11" fmla="*/ 1486085 h 1927361"/>
                  <a:gd name="connsiteX12" fmla="*/ 1181743 w 1540111"/>
                  <a:gd name="connsiteY12" fmla="*/ 1886135 h 1927361"/>
                  <a:gd name="connsiteX13" fmla="*/ 229243 w 1540111"/>
                  <a:gd name="connsiteY13" fmla="*/ 1862323 h 192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0111" h="1927361">
                    <a:moveTo>
                      <a:pt x="229243" y="1862323"/>
                    </a:moveTo>
                    <a:cubicBezTo>
                      <a:pt x="32393" y="1785329"/>
                      <a:pt x="-5707" y="1609117"/>
                      <a:pt x="643" y="1424173"/>
                    </a:cubicBezTo>
                    <a:cubicBezTo>
                      <a:pt x="6993" y="1239229"/>
                      <a:pt x="139549" y="924904"/>
                      <a:pt x="267343" y="752660"/>
                    </a:cubicBezTo>
                    <a:cubicBezTo>
                      <a:pt x="395137" y="580416"/>
                      <a:pt x="685650" y="515329"/>
                      <a:pt x="767406" y="390710"/>
                    </a:cubicBezTo>
                    <a:cubicBezTo>
                      <a:pt x="849162" y="266091"/>
                      <a:pt x="698350" y="-42677"/>
                      <a:pt x="757881" y="4948"/>
                    </a:cubicBezTo>
                    <a:cubicBezTo>
                      <a:pt x="817412" y="52573"/>
                      <a:pt x="1074587" y="490722"/>
                      <a:pt x="1124593" y="676460"/>
                    </a:cubicBezTo>
                    <a:cubicBezTo>
                      <a:pt x="1174599" y="862197"/>
                      <a:pt x="1024581" y="1092385"/>
                      <a:pt x="1057918" y="1119373"/>
                    </a:cubicBezTo>
                    <a:cubicBezTo>
                      <a:pt x="1091256" y="1146360"/>
                      <a:pt x="1288899" y="931254"/>
                      <a:pt x="1324618" y="838385"/>
                    </a:cubicBezTo>
                    <a:cubicBezTo>
                      <a:pt x="1360337" y="745516"/>
                      <a:pt x="1245244" y="573272"/>
                      <a:pt x="1272231" y="562160"/>
                    </a:cubicBezTo>
                    <a:cubicBezTo>
                      <a:pt x="1299218" y="551048"/>
                      <a:pt x="1442093" y="689954"/>
                      <a:pt x="1486543" y="771710"/>
                    </a:cubicBezTo>
                    <a:cubicBezTo>
                      <a:pt x="1530993" y="853466"/>
                      <a:pt x="1544487" y="933635"/>
                      <a:pt x="1538931" y="1052698"/>
                    </a:cubicBezTo>
                    <a:cubicBezTo>
                      <a:pt x="1533375" y="1171760"/>
                      <a:pt x="1512737" y="1347179"/>
                      <a:pt x="1453206" y="1486085"/>
                    </a:cubicBezTo>
                    <a:cubicBezTo>
                      <a:pt x="1393675" y="1624991"/>
                      <a:pt x="1388118" y="1823429"/>
                      <a:pt x="1181743" y="1886135"/>
                    </a:cubicBezTo>
                    <a:cubicBezTo>
                      <a:pt x="975368" y="1948841"/>
                      <a:pt x="426093" y="1939317"/>
                      <a:pt x="229243" y="1862323"/>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15">
                <a:extLst>
                  <a:ext uri="{FF2B5EF4-FFF2-40B4-BE49-F238E27FC236}">
                    <a16:creationId xmlns:a16="http://schemas.microsoft.com/office/drawing/2014/main" id="{80CC8EA4-A5D4-4CC4-9C2F-01AF9FA406BB}"/>
                  </a:ext>
                </a:extLst>
              </p:cNvPr>
              <p:cNvSpPr/>
              <p:nvPr/>
            </p:nvSpPr>
            <p:spPr>
              <a:xfrm rot="21565419">
                <a:off x="3020090" y="2795960"/>
                <a:ext cx="763934" cy="848525"/>
              </a:xfrm>
              <a:custGeom>
                <a:avLst/>
                <a:gdLst>
                  <a:gd name="connsiteX0" fmla="*/ 143863 w 909515"/>
                  <a:gd name="connsiteY0" fmla="*/ 1139740 h 1201366"/>
                  <a:gd name="connsiteX1" fmla="*/ 988 w 909515"/>
                  <a:gd name="connsiteY1" fmla="*/ 796840 h 1201366"/>
                  <a:gd name="connsiteX2" fmla="*/ 105763 w 909515"/>
                  <a:gd name="connsiteY2" fmla="*/ 325352 h 1201366"/>
                  <a:gd name="connsiteX3" fmla="*/ 529626 w 909515"/>
                  <a:gd name="connsiteY3" fmla="*/ 1502 h 1201366"/>
                  <a:gd name="connsiteX4" fmla="*/ 448663 w 909515"/>
                  <a:gd name="connsiteY4" fmla="*/ 453940 h 1201366"/>
                  <a:gd name="connsiteX5" fmla="*/ 562963 w 909515"/>
                  <a:gd name="connsiteY5" fmla="*/ 601577 h 1201366"/>
                  <a:gd name="connsiteX6" fmla="*/ 891576 w 909515"/>
                  <a:gd name="connsiteY6" fmla="*/ 472990 h 1201366"/>
                  <a:gd name="connsiteX7" fmla="*/ 848713 w 909515"/>
                  <a:gd name="connsiteY7" fmla="*/ 896852 h 1201366"/>
                  <a:gd name="connsiteX8" fmla="*/ 701076 w 909515"/>
                  <a:gd name="connsiteY8" fmla="*/ 1177840 h 1201366"/>
                  <a:gd name="connsiteX9" fmla="*/ 143863 w 909515"/>
                  <a:gd name="connsiteY9" fmla="*/ 1139740 h 1201366"/>
                  <a:gd name="connsiteX0" fmla="*/ 300227 w 1065879"/>
                  <a:gd name="connsiteY0" fmla="*/ 1139726 h 1201980"/>
                  <a:gd name="connsiteX1" fmla="*/ 190 w 1065879"/>
                  <a:gd name="connsiteY1" fmla="*/ 782538 h 1201980"/>
                  <a:gd name="connsiteX2" fmla="*/ 262127 w 1065879"/>
                  <a:gd name="connsiteY2" fmla="*/ 325338 h 1201980"/>
                  <a:gd name="connsiteX3" fmla="*/ 685990 w 1065879"/>
                  <a:gd name="connsiteY3" fmla="*/ 1488 h 1201980"/>
                  <a:gd name="connsiteX4" fmla="*/ 605027 w 1065879"/>
                  <a:gd name="connsiteY4" fmla="*/ 453926 h 1201980"/>
                  <a:gd name="connsiteX5" fmla="*/ 719327 w 1065879"/>
                  <a:gd name="connsiteY5" fmla="*/ 601563 h 1201980"/>
                  <a:gd name="connsiteX6" fmla="*/ 1047940 w 1065879"/>
                  <a:gd name="connsiteY6" fmla="*/ 472976 h 1201980"/>
                  <a:gd name="connsiteX7" fmla="*/ 1005077 w 1065879"/>
                  <a:gd name="connsiteY7" fmla="*/ 896838 h 1201980"/>
                  <a:gd name="connsiteX8" fmla="*/ 857440 w 1065879"/>
                  <a:gd name="connsiteY8" fmla="*/ 1177826 h 1201980"/>
                  <a:gd name="connsiteX9" fmla="*/ 300227 w 1065879"/>
                  <a:gd name="connsiteY9" fmla="*/ 1139726 h 1201980"/>
                  <a:gd name="connsiteX0" fmla="*/ 301092 w 1066744"/>
                  <a:gd name="connsiteY0" fmla="*/ 1157077 h 1219331"/>
                  <a:gd name="connsiteX1" fmla="*/ 1055 w 1066744"/>
                  <a:gd name="connsiteY1" fmla="*/ 799889 h 1219331"/>
                  <a:gd name="connsiteX2" fmla="*/ 220129 w 1066744"/>
                  <a:gd name="connsiteY2" fmla="*/ 156952 h 1219331"/>
                  <a:gd name="connsiteX3" fmla="*/ 686855 w 1066744"/>
                  <a:gd name="connsiteY3" fmla="*/ 18839 h 1219331"/>
                  <a:gd name="connsiteX4" fmla="*/ 605892 w 1066744"/>
                  <a:gd name="connsiteY4" fmla="*/ 471277 h 1219331"/>
                  <a:gd name="connsiteX5" fmla="*/ 720192 w 1066744"/>
                  <a:gd name="connsiteY5" fmla="*/ 618914 h 1219331"/>
                  <a:gd name="connsiteX6" fmla="*/ 1048805 w 1066744"/>
                  <a:gd name="connsiteY6" fmla="*/ 490327 h 1219331"/>
                  <a:gd name="connsiteX7" fmla="*/ 1005942 w 1066744"/>
                  <a:gd name="connsiteY7" fmla="*/ 914189 h 1219331"/>
                  <a:gd name="connsiteX8" fmla="*/ 858305 w 1066744"/>
                  <a:gd name="connsiteY8" fmla="*/ 1195177 h 1219331"/>
                  <a:gd name="connsiteX9" fmla="*/ 301092 w 1066744"/>
                  <a:gd name="connsiteY9" fmla="*/ 1157077 h 1219331"/>
                  <a:gd name="connsiteX0" fmla="*/ 301057 w 1066709"/>
                  <a:gd name="connsiteY0" fmla="*/ 1235690 h 1297944"/>
                  <a:gd name="connsiteX1" fmla="*/ 1020 w 1066709"/>
                  <a:gd name="connsiteY1" fmla="*/ 878502 h 1297944"/>
                  <a:gd name="connsiteX2" fmla="*/ 220094 w 1066709"/>
                  <a:gd name="connsiteY2" fmla="*/ 235565 h 1297944"/>
                  <a:gd name="connsiteX3" fmla="*/ 658245 w 1066709"/>
                  <a:gd name="connsiteY3" fmla="*/ 11727 h 1297944"/>
                  <a:gd name="connsiteX4" fmla="*/ 605857 w 1066709"/>
                  <a:gd name="connsiteY4" fmla="*/ 549890 h 1297944"/>
                  <a:gd name="connsiteX5" fmla="*/ 720157 w 1066709"/>
                  <a:gd name="connsiteY5" fmla="*/ 697527 h 1297944"/>
                  <a:gd name="connsiteX6" fmla="*/ 1048770 w 1066709"/>
                  <a:gd name="connsiteY6" fmla="*/ 568940 h 1297944"/>
                  <a:gd name="connsiteX7" fmla="*/ 1005907 w 1066709"/>
                  <a:gd name="connsiteY7" fmla="*/ 992802 h 1297944"/>
                  <a:gd name="connsiteX8" fmla="*/ 858270 w 1066709"/>
                  <a:gd name="connsiteY8" fmla="*/ 1273790 h 1297944"/>
                  <a:gd name="connsiteX9" fmla="*/ 301057 w 1066709"/>
                  <a:gd name="connsiteY9" fmla="*/ 1235690 h 1297944"/>
                  <a:gd name="connsiteX0" fmla="*/ 301057 w 1066709"/>
                  <a:gd name="connsiteY0" fmla="*/ 1366504 h 1428758"/>
                  <a:gd name="connsiteX1" fmla="*/ 1020 w 1066709"/>
                  <a:gd name="connsiteY1" fmla="*/ 1009316 h 1428758"/>
                  <a:gd name="connsiteX2" fmla="*/ 220094 w 1066709"/>
                  <a:gd name="connsiteY2" fmla="*/ 366379 h 1428758"/>
                  <a:gd name="connsiteX3" fmla="*/ 658245 w 1066709"/>
                  <a:gd name="connsiteY3" fmla="*/ 142541 h 1428758"/>
                  <a:gd name="connsiteX4" fmla="*/ 777307 w 1066709"/>
                  <a:gd name="connsiteY4" fmla="*/ 28242 h 1428758"/>
                  <a:gd name="connsiteX5" fmla="*/ 605857 w 1066709"/>
                  <a:gd name="connsiteY5" fmla="*/ 680704 h 1428758"/>
                  <a:gd name="connsiteX6" fmla="*/ 720157 w 1066709"/>
                  <a:gd name="connsiteY6" fmla="*/ 828341 h 1428758"/>
                  <a:gd name="connsiteX7" fmla="*/ 1048770 w 1066709"/>
                  <a:gd name="connsiteY7" fmla="*/ 699754 h 1428758"/>
                  <a:gd name="connsiteX8" fmla="*/ 1005907 w 1066709"/>
                  <a:gd name="connsiteY8" fmla="*/ 1123616 h 1428758"/>
                  <a:gd name="connsiteX9" fmla="*/ 858270 w 1066709"/>
                  <a:gd name="connsiteY9" fmla="*/ 1404604 h 1428758"/>
                  <a:gd name="connsiteX10" fmla="*/ 301057 w 1066709"/>
                  <a:gd name="connsiteY10" fmla="*/ 1366504 h 1428758"/>
                  <a:gd name="connsiteX0" fmla="*/ 301057 w 1066709"/>
                  <a:gd name="connsiteY0" fmla="*/ 1347770 h 1410024"/>
                  <a:gd name="connsiteX1" fmla="*/ 1020 w 1066709"/>
                  <a:gd name="connsiteY1" fmla="*/ 990582 h 1410024"/>
                  <a:gd name="connsiteX2" fmla="*/ 220094 w 1066709"/>
                  <a:gd name="connsiteY2" fmla="*/ 347645 h 1410024"/>
                  <a:gd name="connsiteX3" fmla="*/ 658245 w 1066709"/>
                  <a:gd name="connsiteY3" fmla="*/ 123807 h 1410024"/>
                  <a:gd name="connsiteX4" fmla="*/ 777307 w 1066709"/>
                  <a:gd name="connsiteY4" fmla="*/ 9508 h 1410024"/>
                  <a:gd name="connsiteX5" fmla="*/ 777307 w 1066709"/>
                  <a:gd name="connsiteY5" fmla="*/ 380983 h 1410024"/>
                  <a:gd name="connsiteX6" fmla="*/ 605857 w 1066709"/>
                  <a:gd name="connsiteY6" fmla="*/ 661970 h 1410024"/>
                  <a:gd name="connsiteX7" fmla="*/ 720157 w 1066709"/>
                  <a:gd name="connsiteY7" fmla="*/ 809607 h 1410024"/>
                  <a:gd name="connsiteX8" fmla="*/ 1048770 w 1066709"/>
                  <a:gd name="connsiteY8" fmla="*/ 681020 h 1410024"/>
                  <a:gd name="connsiteX9" fmla="*/ 1005907 w 1066709"/>
                  <a:gd name="connsiteY9" fmla="*/ 1104882 h 1410024"/>
                  <a:gd name="connsiteX10" fmla="*/ 858270 w 1066709"/>
                  <a:gd name="connsiteY10" fmla="*/ 1385870 h 1410024"/>
                  <a:gd name="connsiteX11" fmla="*/ 301057 w 1066709"/>
                  <a:gd name="connsiteY11" fmla="*/ 1347770 h 1410024"/>
                  <a:gd name="connsiteX0" fmla="*/ 301057 w 1066709"/>
                  <a:gd name="connsiteY0" fmla="*/ 1347770 h 1410024"/>
                  <a:gd name="connsiteX1" fmla="*/ 1020 w 1066709"/>
                  <a:gd name="connsiteY1" fmla="*/ 990582 h 1410024"/>
                  <a:gd name="connsiteX2" fmla="*/ 220094 w 1066709"/>
                  <a:gd name="connsiteY2" fmla="*/ 347645 h 1410024"/>
                  <a:gd name="connsiteX3" fmla="*/ 658245 w 1066709"/>
                  <a:gd name="connsiteY3" fmla="*/ 123807 h 1410024"/>
                  <a:gd name="connsiteX4" fmla="*/ 777307 w 1066709"/>
                  <a:gd name="connsiteY4" fmla="*/ 9508 h 1410024"/>
                  <a:gd name="connsiteX5" fmla="*/ 777307 w 1066709"/>
                  <a:gd name="connsiteY5" fmla="*/ 380983 h 1410024"/>
                  <a:gd name="connsiteX6" fmla="*/ 748732 w 1066709"/>
                  <a:gd name="connsiteY6" fmla="*/ 619107 h 1410024"/>
                  <a:gd name="connsiteX7" fmla="*/ 720157 w 1066709"/>
                  <a:gd name="connsiteY7" fmla="*/ 809607 h 1410024"/>
                  <a:gd name="connsiteX8" fmla="*/ 1048770 w 1066709"/>
                  <a:gd name="connsiteY8" fmla="*/ 681020 h 1410024"/>
                  <a:gd name="connsiteX9" fmla="*/ 1005907 w 1066709"/>
                  <a:gd name="connsiteY9" fmla="*/ 1104882 h 1410024"/>
                  <a:gd name="connsiteX10" fmla="*/ 858270 w 1066709"/>
                  <a:gd name="connsiteY10" fmla="*/ 1385870 h 1410024"/>
                  <a:gd name="connsiteX11" fmla="*/ 301057 w 1066709"/>
                  <a:gd name="connsiteY11" fmla="*/ 1347770 h 1410024"/>
                  <a:gd name="connsiteX0" fmla="*/ 301057 w 1055662"/>
                  <a:gd name="connsiteY0" fmla="*/ 1347770 h 1410024"/>
                  <a:gd name="connsiteX1" fmla="*/ 1020 w 1055662"/>
                  <a:gd name="connsiteY1" fmla="*/ 990582 h 1410024"/>
                  <a:gd name="connsiteX2" fmla="*/ 220094 w 1055662"/>
                  <a:gd name="connsiteY2" fmla="*/ 347645 h 1410024"/>
                  <a:gd name="connsiteX3" fmla="*/ 658245 w 1055662"/>
                  <a:gd name="connsiteY3" fmla="*/ 123807 h 1410024"/>
                  <a:gd name="connsiteX4" fmla="*/ 777307 w 1055662"/>
                  <a:gd name="connsiteY4" fmla="*/ 9508 h 1410024"/>
                  <a:gd name="connsiteX5" fmla="*/ 777307 w 1055662"/>
                  <a:gd name="connsiteY5" fmla="*/ 380983 h 1410024"/>
                  <a:gd name="connsiteX6" fmla="*/ 748732 w 1055662"/>
                  <a:gd name="connsiteY6" fmla="*/ 619107 h 1410024"/>
                  <a:gd name="connsiteX7" fmla="*/ 877319 w 1055662"/>
                  <a:gd name="connsiteY7" fmla="*/ 690545 h 1410024"/>
                  <a:gd name="connsiteX8" fmla="*/ 1048770 w 1055662"/>
                  <a:gd name="connsiteY8" fmla="*/ 681020 h 1410024"/>
                  <a:gd name="connsiteX9" fmla="*/ 1005907 w 1055662"/>
                  <a:gd name="connsiteY9" fmla="*/ 1104882 h 1410024"/>
                  <a:gd name="connsiteX10" fmla="*/ 858270 w 1055662"/>
                  <a:gd name="connsiteY10" fmla="*/ 1385870 h 1410024"/>
                  <a:gd name="connsiteX11" fmla="*/ 301057 w 1055662"/>
                  <a:gd name="connsiteY11" fmla="*/ 1347770 h 1410024"/>
                  <a:gd name="connsiteX0" fmla="*/ 301057 w 1264399"/>
                  <a:gd name="connsiteY0" fmla="*/ 1347770 h 1410024"/>
                  <a:gd name="connsiteX1" fmla="*/ 1020 w 1264399"/>
                  <a:gd name="connsiteY1" fmla="*/ 990582 h 1410024"/>
                  <a:gd name="connsiteX2" fmla="*/ 220094 w 1264399"/>
                  <a:gd name="connsiteY2" fmla="*/ 347645 h 1410024"/>
                  <a:gd name="connsiteX3" fmla="*/ 658245 w 1264399"/>
                  <a:gd name="connsiteY3" fmla="*/ 123807 h 1410024"/>
                  <a:gd name="connsiteX4" fmla="*/ 777307 w 1264399"/>
                  <a:gd name="connsiteY4" fmla="*/ 9508 h 1410024"/>
                  <a:gd name="connsiteX5" fmla="*/ 777307 w 1264399"/>
                  <a:gd name="connsiteY5" fmla="*/ 380983 h 1410024"/>
                  <a:gd name="connsiteX6" fmla="*/ 748732 w 1264399"/>
                  <a:gd name="connsiteY6" fmla="*/ 619107 h 1410024"/>
                  <a:gd name="connsiteX7" fmla="*/ 877319 w 1264399"/>
                  <a:gd name="connsiteY7" fmla="*/ 690545 h 1410024"/>
                  <a:gd name="connsiteX8" fmla="*/ 1263083 w 1264399"/>
                  <a:gd name="connsiteY8" fmla="*/ 466707 h 1410024"/>
                  <a:gd name="connsiteX9" fmla="*/ 1005907 w 1264399"/>
                  <a:gd name="connsiteY9" fmla="*/ 1104882 h 1410024"/>
                  <a:gd name="connsiteX10" fmla="*/ 858270 w 1264399"/>
                  <a:gd name="connsiteY10" fmla="*/ 1385870 h 1410024"/>
                  <a:gd name="connsiteX11" fmla="*/ 301057 w 1264399"/>
                  <a:gd name="connsiteY11" fmla="*/ 1347770 h 1410024"/>
                  <a:gd name="connsiteX0" fmla="*/ 301057 w 1273223"/>
                  <a:gd name="connsiteY0" fmla="*/ 1347770 h 1414209"/>
                  <a:gd name="connsiteX1" fmla="*/ 1020 w 1273223"/>
                  <a:gd name="connsiteY1" fmla="*/ 990582 h 1414209"/>
                  <a:gd name="connsiteX2" fmla="*/ 220094 w 1273223"/>
                  <a:gd name="connsiteY2" fmla="*/ 347645 h 1414209"/>
                  <a:gd name="connsiteX3" fmla="*/ 658245 w 1273223"/>
                  <a:gd name="connsiteY3" fmla="*/ 123807 h 1414209"/>
                  <a:gd name="connsiteX4" fmla="*/ 777307 w 1273223"/>
                  <a:gd name="connsiteY4" fmla="*/ 9508 h 1414209"/>
                  <a:gd name="connsiteX5" fmla="*/ 777307 w 1273223"/>
                  <a:gd name="connsiteY5" fmla="*/ 380983 h 1414209"/>
                  <a:gd name="connsiteX6" fmla="*/ 748732 w 1273223"/>
                  <a:gd name="connsiteY6" fmla="*/ 619107 h 1414209"/>
                  <a:gd name="connsiteX7" fmla="*/ 877319 w 1273223"/>
                  <a:gd name="connsiteY7" fmla="*/ 690545 h 1414209"/>
                  <a:gd name="connsiteX8" fmla="*/ 1263083 w 1273223"/>
                  <a:gd name="connsiteY8" fmla="*/ 466707 h 1414209"/>
                  <a:gd name="connsiteX9" fmla="*/ 1153544 w 1273223"/>
                  <a:gd name="connsiteY9" fmla="*/ 1033444 h 1414209"/>
                  <a:gd name="connsiteX10" fmla="*/ 858270 w 1273223"/>
                  <a:gd name="connsiteY10" fmla="*/ 1385870 h 1414209"/>
                  <a:gd name="connsiteX11" fmla="*/ 301057 w 1273223"/>
                  <a:gd name="connsiteY11" fmla="*/ 1347770 h 1414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3223" h="1414209">
                    <a:moveTo>
                      <a:pt x="301057" y="1347770"/>
                    </a:moveTo>
                    <a:cubicBezTo>
                      <a:pt x="158182" y="1281889"/>
                      <a:pt x="14514" y="1157269"/>
                      <a:pt x="1020" y="990582"/>
                    </a:cubicBezTo>
                    <a:cubicBezTo>
                      <a:pt x="-12474" y="823895"/>
                      <a:pt x="110557" y="492108"/>
                      <a:pt x="220094" y="347645"/>
                    </a:cubicBezTo>
                    <a:cubicBezTo>
                      <a:pt x="329632" y="203183"/>
                      <a:pt x="565376" y="180163"/>
                      <a:pt x="658245" y="123807"/>
                    </a:cubicBezTo>
                    <a:cubicBezTo>
                      <a:pt x="751114" y="67451"/>
                      <a:pt x="772545" y="-30973"/>
                      <a:pt x="777307" y="9508"/>
                    </a:cubicBezTo>
                    <a:cubicBezTo>
                      <a:pt x="782069" y="49989"/>
                      <a:pt x="805882" y="272239"/>
                      <a:pt x="777307" y="380983"/>
                    </a:cubicBezTo>
                    <a:cubicBezTo>
                      <a:pt x="748732" y="489727"/>
                      <a:pt x="732063" y="567513"/>
                      <a:pt x="748732" y="619107"/>
                    </a:cubicBezTo>
                    <a:cubicBezTo>
                      <a:pt x="765401" y="670701"/>
                      <a:pt x="791594" y="715945"/>
                      <a:pt x="877319" y="690545"/>
                    </a:cubicBezTo>
                    <a:cubicBezTo>
                      <a:pt x="963044" y="665145"/>
                      <a:pt x="1217046" y="409557"/>
                      <a:pt x="1263083" y="466707"/>
                    </a:cubicBezTo>
                    <a:cubicBezTo>
                      <a:pt x="1309120" y="523857"/>
                      <a:pt x="1185294" y="915969"/>
                      <a:pt x="1153544" y="1033444"/>
                    </a:cubicBezTo>
                    <a:cubicBezTo>
                      <a:pt x="1121794" y="1150919"/>
                      <a:pt x="1000351" y="1333482"/>
                      <a:pt x="858270" y="1385870"/>
                    </a:cubicBezTo>
                    <a:cubicBezTo>
                      <a:pt x="716189" y="1438258"/>
                      <a:pt x="443932" y="1413651"/>
                      <a:pt x="301057" y="1347770"/>
                    </a:cubicBezTo>
                    <a:close/>
                  </a:path>
                </a:pathLst>
              </a:custGeom>
              <a:solidFill>
                <a:srgbClr val="FFA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16">
                <a:extLst>
                  <a:ext uri="{FF2B5EF4-FFF2-40B4-BE49-F238E27FC236}">
                    <a16:creationId xmlns:a16="http://schemas.microsoft.com/office/drawing/2014/main" id="{331E8D70-E377-4554-99E4-53A41E09D15A}"/>
                  </a:ext>
                </a:extLst>
              </p:cNvPr>
              <p:cNvSpPr/>
              <p:nvPr/>
            </p:nvSpPr>
            <p:spPr>
              <a:xfrm rot="21565419">
                <a:off x="3134739" y="2936356"/>
                <a:ext cx="580203" cy="706644"/>
              </a:xfrm>
              <a:custGeom>
                <a:avLst/>
                <a:gdLst>
                  <a:gd name="connsiteX0" fmla="*/ 143863 w 909515"/>
                  <a:gd name="connsiteY0" fmla="*/ 1139740 h 1201366"/>
                  <a:gd name="connsiteX1" fmla="*/ 988 w 909515"/>
                  <a:gd name="connsiteY1" fmla="*/ 796840 h 1201366"/>
                  <a:gd name="connsiteX2" fmla="*/ 105763 w 909515"/>
                  <a:gd name="connsiteY2" fmla="*/ 325352 h 1201366"/>
                  <a:gd name="connsiteX3" fmla="*/ 529626 w 909515"/>
                  <a:gd name="connsiteY3" fmla="*/ 1502 h 1201366"/>
                  <a:gd name="connsiteX4" fmla="*/ 448663 w 909515"/>
                  <a:gd name="connsiteY4" fmla="*/ 453940 h 1201366"/>
                  <a:gd name="connsiteX5" fmla="*/ 562963 w 909515"/>
                  <a:gd name="connsiteY5" fmla="*/ 601577 h 1201366"/>
                  <a:gd name="connsiteX6" fmla="*/ 891576 w 909515"/>
                  <a:gd name="connsiteY6" fmla="*/ 472990 h 1201366"/>
                  <a:gd name="connsiteX7" fmla="*/ 848713 w 909515"/>
                  <a:gd name="connsiteY7" fmla="*/ 896852 h 1201366"/>
                  <a:gd name="connsiteX8" fmla="*/ 701076 w 909515"/>
                  <a:gd name="connsiteY8" fmla="*/ 1177840 h 1201366"/>
                  <a:gd name="connsiteX9" fmla="*/ 143863 w 909515"/>
                  <a:gd name="connsiteY9" fmla="*/ 1139740 h 1201366"/>
                  <a:gd name="connsiteX0" fmla="*/ 300227 w 1065879"/>
                  <a:gd name="connsiteY0" fmla="*/ 1139726 h 1201980"/>
                  <a:gd name="connsiteX1" fmla="*/ 190 w 1065879"/>
                  <a:gd name="connsiteY1" fmla="*/ 782538 h 1201980"/>
                  <a:gd name="connsiteX2" fmla="*/ 262127 w 1065879"/>
                  <a:gd name="connsiteY2" fmla="*/ 325338 h 1201980"/>
                  <a:gd name="connsiteX3" fmla="*/ 685990 w 1065879"/>
                  <a:gd name="connsiteY3" fmla="*/ 1488 h 1201980"/>
                  <a:gd name="connsiteX4" fmla="*/ 605027 w 1065879"/>
                  <a:gd name="connsiteY4" fmla="*/ 453926 h 1201980"/>
                  <a:gd name="connsiteX5" fmla="*/ 719327 w 1065879"/>
                  <a:gd name="connsiteY5" fmla="*/ 601563 h 1201980"/>
                  <a:gd name="connsiteX6" fmla="*/ 1047940 w 1065879"/>
                  <a:gd name="connsiteY6" fmla="*/ 472976 h 1201980"/>
                  <a:gd name="connsiteX7" fmla="*/ 1005077 w 1065879"/>
                  <a:gd name="connsiteY7" fmla="*/ 896838 h 1201980"/>
                  <a:gd name="connsiteX8" fmla="*/ 857440 w 1065879"/>
                  <a:gd name="connsiteY8" fmla="*/ 1177826 h 1201980"/>
                  <a:gd name="connsiteX9" fmla="*/ 300227 w 1065879"/>
                  <a:gd name="connsiteY9" fmla="*/ 1139726 h 1201980"/>
                  <a:gd name="connsiteX0" fmla="*/ 301092 w 1066744"/>
                  <a:gd name="connsiteY0" fmla="*/ 1157077 h 1219331"/>
                  <a:gd name="connsiteX1" fmla="*/ 1055 w 1066744"/>
                  <a:gd name="connsiteY1" fmla="*/ 799889 h 1219331"/>
                  <a:gd name="connsiteX2" fmla="*/ 220129 w 1066744"/>
                  <a:gd name="connsiteY2" fmla="*/ 156952 h 1219331"/>
                  <a:gd name="connsiteX3" fmla="*/ 686855 w 1066744"/>
                  <a:gd name="connsiteY3" fmla="*/ 18839 h 1219331"/>
                  <a:gd name="connsiteX4" fmla="*/ 605892 w 1066744"/>
                  <a:gd name="connsiteY4" fmla="*/ 471277 h 1219331"/>
                  <a:gd name="connsiteX5" fmla="*/ 720192 w 1066744"/>
                  <a:gd name="connsiteY5" fmla="*/ 618914 h 1219331"/>
                  <a:gd name="connsiteX6" fmla="*/ 1048805 w 1066744"/>
                  <a:gd name="connsiteY6" fmla="*/ 490327 h 1219331"/>
                  <a:gd name="connsiteX7" fmla="*/ 1005942 w 1066744"/>
                  <a:gd name="connsiteY7" fmla="*/ 914189 h 1219331"/>
                  <a:gd name="connsiteX8" fmla="*/ 858305 w 1066744"/>
                  <a:gd name="connsiteY8" fmla="*/ 1195177 h 1219331"/>
                  <a:gd name="connsiteX9" fmla="*/ 301092 w 1066744"/>
                  <a:gd name="connsiteY9" fmla="*/ 1157077 h 1219331"/>
                  <a:gd name="connsiteX0" fmla="*/ 301057 w 1066709"/>
                  <a:gd name="connsiteY0" fmla="*/ 1235690 h 1297944"/>
                  <a:gd name="connsiteX1" fmla="*/ 1020 w 1066709"/>
                  <a:gd name="connsiteY1" fmla="*/ 878502 h 1297944"/>
                  <a:gd name="connsiteX2" fmla="*/ 220094 w 1066709"/>
                  <a:gd name="connsiteY2" fmla="*/ 235565 h 1297944"/>
                  <a:gd name="connsiteX3" fmla="*/ 658245 w 1066709"/>
                  <a:gd name="connsiteY3" fmla="*/ 11727 h 1297944"/>
                  <a:gd name="connsiteX4" fmla="*/ 605857 w 1066709"/>
                  <a:gd name="connsiteY4" fmla="*/ 549890 h 1297944"/>
                  <a:gd name="connsiteX5" fmla="*/ 720157 w 1066709"/>
                  <a:gd name="connsiteY5" fmla="*/ 697527 h 1297944"/>
                  <a:gd name="connsiteX6" fmla="*/ 1048770 w 1066709"/>
                  <a:gd name="connsiteY6" fmla="*/ 568940 h 1297944"/>
                  <a:gd name="connsiteX7" fmla="*/ 1005907 w 1066709"/>
                  <a:gd name="connsiteY7" fmla="*/ 992802 h 1297944"/>
                  <a:gd name="connsiteX8" fmla="*/ 858270 w 1066709"/>
                  <a:gd name="connsiteY8" fmla="*/ 1273790 h 1297944"/>
                  <a:gd name="connsiteX9" fmla="*/ 301057 w 1066709"/>
                  <a:gd name="connsiteY9" fmla="*/ 1235690 h 1297944"/>
                  <a:gd name="connsiteX0" fmla="*/ 301057 w 1066709"/>
                  <a:gd name="connsiteY0" fmla="*/ 1366504 h 1428758"/>
                  <a:gd name="connsiteX1" fmla="*/ 1020 w 1066709"/>
                  <a:gd name="connsiteY1" fmla="*/ 1009316 h 1428758"/>
                  <a:gd name="connsiteX2" fmla="*/ 220094 w 1066709"/>
                  <a:gd name="connsiteY2" fmla="*/ 366379 h 1428758"/>
                  <a:gd name="connsiteX3" fmla="*/ 658245 w 1066709"/>
                  <a:gd name="connsiteY3" fmla="*/ 142541 h 1428758"/>
                  <a:gd name="connsiteX4" fmla="*/ 777307 w 1066709"/>
                  <a:gd name="connsiteY4" fmla="*/ 28242 h 1428758"/>
                  <a:gd name="connsiteX5" fmla="*/ 605857 w 1066709"/>
                  <a:gd name="connsiteY5" fmla="*/ 680704 h 1428758"/>
                  <a:gd name="connsiteX6" fmla="*/ 720157 w 1066709"/>
                  <a:gd name="connsiteY6" fmla="*/ 828341 h 1428758"/>
                  <a:gd name="connsiteX7" fmla="*/ 1048770 w 1066709"/>
                  <a:gd name="connsiteY7" fmla="*/ 699754 h 1428758"/>
                  <a:gd name="connsiteX8" fmla="*/ 1005907 w 1066709"/>
                  <a:gd name="connsiteY8" fmla="*/ 1123616 h 1428758"/>
                  <a:gd name="connsiteX9" fmla="*/ 858270 w 1066709"/>
                  <a:gd name="connsiteY9" fmla="*/ 1404604 h 1428758"/>
                  <a:gd name="connsiteX10" fmla="*/ 301057 w 1066709"/>
                  <a:gd name="connsiteY10" fmla="*/ 1366504 h 1428758"/>
                  <a:gd name="connsiteX0" fmla="*/ 301057 w 1066709"/>
                  <a:gd name="connsiteY0" fmla="*/ 1347770 h 1410024"/>
                  <a:gd name="connsiteX1" fmla="*/ 1020 w 1066709"/>
                  <a:gd name="connsiteY1" fmla="*/ 990582 h 1410024"/>
                  <a:gd name="connsiteX2" fmla="*/ 220094 w 1066709"/>
                  <a:gd name="connsiteY2" fmla="*/ 347645 h 1410024"/>
                  <a:gd name="connsiteX3" fmla="*/ 658245 w 1066709"/>
                  <a:gd name="connsiteY3" fmla="*/ 123807 h 1410024"/>
                  <a:gd name="connsiteX4" fmla="*/ 777307 w 1066709"/>
                  <a:gd name="connsiteY4" fmla="*/ 9508 h 1410024"/>
                  <a:gd name="connsiteX5" fmla="*/ 777307 w 1066709"/>
                  <a:gd name="connsiteY5" fmla="*/ 380983 h 1410024"/>
                  <a:gd name="connsiteX6" fmla="*/ 605857 w 1066709"/>
                  <a:gd name="connsiteY6" fmla="*/ 661970 h 1410024"/>
                  <a:gd name="connsiteX7" fmla="*/ 720157 w 1066709"/>
                  <a:gd name="connsiteY7" fmla="*/ 809607 h 1410024"/>
                  <a:gd name="connsiteX8" fmla="*/ 1048770 w 1066709"/>
                  <a:gd name="connsiteY8" fmla="*/ 681020 h 1410024"/>
                  <a:gd name="connsiteX9" fmla="*/ 1005907 w 1066709"/>
                  <a:gd name="connsiteY9" fmla="*/ 1104882 h 1410024"/>
                  <a:gd name="connsiteX10" fmla="*/ 858270 w 1066709"/>
                  <a:gd name="connsiteY10" fmla="*/ 1385870 h 1410024"/>
                  <a:gd name="connsiteX11" fmla="*/ 301057 w 1066709"/>
                  <a:gd name="connsiteY11" fmla="*/ 1347770 h 1410024"/>
                  <a:gd name="connsiteX0" fmla="*/ 301057 w 1066709"/>
                  <a:gd name="connsiteY0" fmla="*/ 1347770 h 1410024"/>
                  <a:gd name="connsiteX1" fmla="*/ 1020 w 1066709"/>
                  <a:gd name="connsiteY1" fmla="*/ 990582 h 1410024"/>
                  <a:gd name="connsiteX2" fmla="*/ 220094 w 1066709"/>
                  <a:gd name="connsiteY2" fmla="*/ 347645 h 1410024"/>
                  <a:gd name="connsiteX3" fmla="*/ 658245 w 1066709"/>
                  <a:gd name="connsiteY3" fmla="*/ 123807 h 1410024"/>
                  <a:gd name="connsiteX4" fmla="*/ 777307 w 1066709"/>
                  <a:gd name="connsiteY4" fmla="*/ 9508 h 1410024"/>
                  <a:gd name="connsiteX5" fmla="*/ 777307 w 1066709"/>
                  <a:gd name="connsiteY5" fmla="*/ 380983 h 1410024"/>
                  <a:gd name="connsiteX6" fmla="*/ 748732 w 1066709"/>
                  <a:gd name="connsiteY6" fmla="*/ 619107 h 1410024"/>
                  <a:gd name="connsiteX7" fmla="*/ 720157 w 1066709"/>
                  <a:gd name="connsiteY7" fmla="*/ 809607 h 1410024"/>
                  <a:gd name="connsiteX8" fmla="*/ 1048770 w 1066709"/>
                  <a:gd name="connsiteY8" fmla="*/ 681020 h 1410024"/>
                  <a:gd name="connsiteX9" fmla="*/ 1005907 w 1066709"/>
                  <a:gd name="connsiteY9" fmla="*/ 1104882 h 1410024"/>
                  <a:gd name="connsiteX10" fmla="*/ 858270 w 1066709"/>
                  <a:gd name="connsiteY10" fmla="*/ 1385870 h 1410024"/>
                  <a:gd name="connsiteX11" fmla="*/ 301057 w 1066709"/>
                  <a:gd name="connsiteY11" fmla="*/ 1347770 h 1410024"/>
                  <a:gd name="connsiteX0" fmla="*/ 301057 w 1055662"/>
                  <a:gd name="connsiteY0" fmla="*/ 1347770 h 1410024"/>
                  <a:gd name="connsiteX1" fmla="*/ 1020 w 1055662"/>
                  <a:gd name="connsiteY1" fmla="*/ 990582 h 1410024"/>
                  <a:gd name="connsiteX2" fmla="*/ 220094 w 1055662"/>
                  <a:gd name="connsiteY2" fmla="*/ 347645 h 1410024"/>
                  <a:gd name="connsiteX3" fmla="*/ 658245 w 1055662"/>
                  <a:gd name="connsiteY3" fmla="*/ 123807 h 1410024"/>
                  <a:gd name="connsiteX4" fmla="*/ 777307 w 1055662"/>
                  <a:gd name="connsiteY4" fmla="*/ 9508 h 1410024"/>
                  <a:gd name="connsiteX5" fmla="*/ 777307 w 1055662"/>
                  <a:gd name="connsiteY5" fmla="*/ 380983 h 1410024"/>
                  <a:gd name="connsiteX6" fmla="*/ 748732 w 1055662"/>
                  <a:gd name="connsiteY6" fmla="*/ 619107 h 1410024"/>
                  <a:gd name="connsiteX7" fmla="*/ 877319 w 1055662"/>
                  <a:gd name="connsiteY7" fmla="*/ 690545 h 1410024"/>
                  <a:gd name="connsiteX8" fmla="*/ 1048770 w 1055662"/>
                  <a:gd name="connsiteY8" fmla="*/ 681020 h 1410024"/>
                  <a:gd name="connsiteX9" fmla="*/ 1005907 w 1055662"/>
                  <a:gd name="connsiteY9" fmla="*/ 1104882 h 1410024"/>
                  <a:gd name="connsiteX10" fmla="*/ 858270 w 1055662"/>
                  <a:gd name="connsiteY10" fmla="*/ 1385870 h 1410024"/>
                  <a:gd name="connsiteX11" fmla="*/ 301057 w 1055662"/>
                  <a:gd name="connsiteY11" fmla="*/ 1347770 h 1410024"/>
                  <a:gd name="connsiteX0" fmla="*/ 301057 w 1264399"/>
                  <a:gd name="connsiteY0" fmla="*/ 1347770 h 1410024"/>
                  <a:gd name="connsiteX1" fmla="*/ 1020 w 1264399"/>
                  <a:gd name="connsiteY1" fmla="*/ 990582 h 1410024"/>
                  <a:gd name="connsiteX2" fmla="*/ 220094 w 1264399"/>
                  <a:gd name="connsiteY2" fmla="*/ 347645 h 1410024"/>
                  <a:gd name="connsiteX3" fmla="*/ 658245 w 1264399"/>
                  <a:gd name="connsiteY3" fmla="*/ 123807 h 1410024"/>
                  <a:gd name="connsiteX4" fmla="*/ 777307 w 1264399"/>
                  <a:gd name="connsiteY4" fmla="*/ 9508 h 1410024"/>
                  <a:gd name="connsiteX5" fmla="*/ 777307 w 1264399"/>
                  <a:gd name="connsiteY5" fmla="*/ 380983 h 1410024"/>
                  <a:gd name="connsiteX6" fmla="*/ 748732 w 1264399"/>
                  <a:gd name="connsiteY6" fmla="*/ 619107 h 1410024"/>
                  <a:gd name="connsiteX7" fmla="*/ 877319 w 1264399"/>
                  <a:gd name="connsiteY7" fmla="*/ 690545 h 1410024"/>
                  <a:gd name="connsiteX8" fmla="*/ 1263083 w 1264399"/>
                  <a:gd name="connsiteY8" fmla="*/ 466707 h 1410024"/>
                  <a:gd name="connsiteX9" fmla="*/ 1005907 w 1264399"/>
                  <a:gd name="connsiteY9" fmla="*/ 1104882 h 1410024"/>
                  <a:gd name="connsiteX10" fmla="*/ 858270 w 1264399"/>
                  <a:gd name="connsiteY10" fmla="*/ 1385870 h 1410024"/>
                  <a:gd name="connsiteX11" fmla="*/ 301057 w 1264399"/>
                  <a:gd name="connsiteY11" fmla="*/ 1347770 h 1410024"/>
                  <a:gd name="connsiteX0" fmla="*/ 301057 w 1273223"/>
                  <a:gd name="connsiteY0" fmla="*/ 1347770 h 1414209"/>
                  <a:gd name="connsiteX1" fmla="*/ 1020 w 1273223"/>
                  <a:gd name="connsiteY1" fmla="*/ 990582 h 1414209"/>
                  <a:gd name="connsiteX2" fmla="*/ 220094 w 1273223"/>
                  <a:gd name="connsiteY2" fmla="*/ 347645 h 1414209"/>
                  <a:gd name="connsiteX3" fmla="*/ 658245 w 1273223"/>
                  <a:gd name="connsiteY3" fmla="*/ 123807 h 1414209"/>
                  <a:gd name="connsiteX4" fmla="*/ 777307 w 1273223"/>
                  <a:gd name="connsiteY4" fmla="*/ 9508 h 1414209"/>
                  <a:gd name="connsiteX5" fmla="*/ 777307 w 1273223"/>
                  <a:gd name="connsiteY5" fmla="*/ 380983 h 1414209"/>
                  <a:gd name="connsiteX6" fmla="*/ 748732 w 1273223"/>
                  <a:gd name="connsiteY6" fmla="*/ 619107 h 1414209"/>
                  <a:gd name="connsiteX7" fmla="*/ 877319 w 1273223"/>
                  <a:gd name="connsiteY7" fmla="*/ 690545 h 1414209"/>
                  <a:gd name="connsiteX8" fmla="*/ 1263083 w 1273223"/>
                  <a:gd name="connsiteY8" fmla="*/ 466707 h 1414209"/>
                  <a:gd name="connsiteX9" fmla="*/ 1153544 w 1273223"/>
                  <a:gd name="connsiteY9" fmla="*/ 1033444 h 1414209"/>
                  <a:gd name="connsiteX10" fmla="*/ 858270 w 1273223"/>
                  <a:gd name="connsiteY10" fmla="*/ 1385870 h 1414209"/>
                  <a:gd name="connsiteX11" fmla="*/ 301057 w 1273223"/>
                  <a:gd name="connsiteY11" fmla="*/ 1347770 h 1414209"/>
                  <a:gd name="connsiteX0" fmla="*/ 122511 w 1094677"/>
                  <a:gd name="connsiteY0" fmla="*/ 1347770 h 1413798"/>
                  <a:gd name="connsiteX1" fmla="*/ 27261 w 1094677"/>
                  <a:gd name="connsiteY1" fmla="*/ 1000107 h 1413798"/>
                  <a:gd name="connsiteX2" fmla="*/ 41548 w 1094677"/>
                  <a:gd name="connsiteY2" fmla="*/ 347645 h 1413798"/>
                  <a:gd name="connsiteX3" fmla="*/ 479699 w 1094677"/>
                  <a:gd name="connsiteY3" fmla="*/ 123807 h 1413798"/>
                  <a:gd name="connsiteX4" fmla="*/ 598761 w 1094677"/>
                  <a:gd name="connsiteY4" fmla="*/ 9508 h 1413798"/>
                  <a:gd name="connsiteX5" fmla="*/ 598761 w 1094677"/>
                  <a:gd name="connsiteY5" fmla="*/ 380983 h 1413798"/>
                  <a:gd name="connsiteX6" fmla="*/ 570186 w 1094677"/>
                  <a:gd name="connsiteY6" fmla="*/ 619107 h 1413798"/>
                  <a:gd name="connsiteX7" fmla="*/ 698773 w 1094677"/>
                  <a:gd name="connsiteY7" fmla="*/ 690545 h 1413798"/>
                  <a:gd name="connsiteX8" fmla="*/ 1084537 w 1094677"/>
                  <a:gd name="connsiteY8" fmla="*/ 466707 h 1413798"/>
                  <a:gd name="connsiteX9" fmla="*/ 974998 w 1094677"/>
                  <a:gd name="connsiteY9" fmla="*/ 1033444 h 1413798"/>
                  <a:gd name="connsiteX10" fmla="*/ 679724 w 1094677"/>
                  <a:gd name="connsiteY10" fmla="*/ 1385870 h 1413798"/>
                  <a:gd name="connsiteX11" fmla="*/ 122511 w 1094677"/>
                  <a:gd name="connsiteY11" fmla="*/ 1347770 h 1413798"/>
                  <a:gd name="connsiteX0" fmla="*/ 227948 w 1100101"/>
                  <a:gd name="connsiteY0" fmla="*/ 1385870 h 1432030"/>
                  <a:gd name="connsiteX1" fmla="*/ 32685 w 1100101"/>
                  <a:gd name="connsiteY1" fmla="*/ 1000107 h 1432030"/>
                  <a:gd name="connsiteX2" fmla="*/ 46972 w 1100101"/>
                  <a:gd name="connsiteY2" fmla="*/ 347645 h 1432030"/>
                  <a:gd name="connsiteX3" fmla="*/ 485123 w 1100101"/>
                  <a:gd name="connsiteY3" fmla="*/ 123807 h 1432030"/>
                  <a:gd name="connsiteX4" fmla="*/ 604185 w 1100101"/>
                  <a:gd name="connsiteY4" fmla="*/ 9508 h 1432030"/>
                  <a:gd name="connsiteX5" fmla="*/ 604185 w 1100101"/>
                  <a:gd name="connsiteY5" fmla="*/ 380983 h 1432030"/>
                  <a:gd name="connsiteX6" fmla="*/ 575610 w 1100101"/>
                  <a:gd name="connsiteY6" fmla="*/ 619107 h 1432030"/>
                  <a:gd name="connsiteX7" fmla="*/ 704197 w 1100101"/>
                  <a:gd name="connsiteY7" fmla="*/ 690545 h 1432030"/>
                  <a:gd name="connsiteX8" fmla="*/ 1089961 w 1100101"/>
                  <a:gd name="connsiteY8" fmla="*/ 466707 h 1432030"/>
                  <a:gd name="connsiteX9" fmla="*/ 980422 w 1100101"/>
                  <a:gd name="connsiteY9" fmla="*/ 1033444 h 1432030"/>
                  <a:gd name="connsiteX10" fmla="*/ 685148 w 1100101"/>
                  <a:gd name="connsiteY10" fmla="*/ 1385870 h 1432030"/>
                  <a:gd name="connsiteX11" fmla="*/ 227948 w 1100101"/>
                  <a:gd name="connsiteY11" fmla="*/ 1385870 h 1432030"/>
                  <a:gd name="connsiteX0" fmla="*/ 205947 w 1078100"/>
                  <a:gd name="connsiteY0" fmla="*/ 1389422 h 1435582"/>
                  <a:gd name="connsiteX1" fmla="*/ 10684 w 1078100"/>
                  <a:gd name="connsiteY1" fmla="*/ 1003659 h 1435582"/>
                  <a:gd name="connsiteX2" fmla="*/ 72596 w 1078100"/>
                  <a:gd name="connsiteY2" fmla="*/ 594085 h 1435582"/>
                  <a:gd name="connsiteX3" fmla="*/ 463122 w 1078100"/>
                  <a:gd name="connsiteY3" fmla="*/ 127359 h 1435582"/>
                  <a:gd name="connsiteX4" fmla="*/ 582184 w 1078100"/>
                  <a:gd name="connsiteY4" fmla="*/ 13060 h 1435582"/>
                  <a:gd name="connsiteX5" fmla="*/ 582184 w 1078100"/>
                  <a:gd name="connsiteY5" fmla="*/ 384535 h 1435582"/>
                  <a:gd name="connsiteX6" fmla="*/ 553609 w 1078100"/>
                  <a:gd name="connsiteY6" fmla="*/ 622659 h 1435582"/>
                  <a:gd name="connsiteX7" fmla="*/ 682196 w 1078100"/>
                  <a:gd name="connsiteY7" fmla="*/ 694097 h 1435582"/>
                  <a:gd name="connsiteX8" fmla="*/ 1067960 w 1078100"/>
                  <a:gd name="connsiteY8" fmla="*/ 470259 h 1435582"/>
                  <a:gd name="connsiteX9" fmla="*/ 958421 w 1078100"/>
                  <a:gd name="connsiteY9" fmla="*/ 1036996 h 1435582"/>
                  <a:gd name="connsiteX10" fmla="*/ 663147 w 1078100"/>
                  <a:gd name="connsiteY10" fmla="*/ 1389422 h 1435582"/>
                  <a:gd name="connsiteX11" fmla="*/ 205947 w 1078100"/>
                  <a:gd name="connsiteY11" fmla="*/ 1389422 h 1435582"/>
                  <a:gd name="connsiteX0" fmla="*/ 201627 w 1073780"/>
                  <a:gd name="connsiteY0" fmla="*/ 1379837 h 1425997"/>
                  <a:gd name="connsiteX1" fmla="*/ 6364 w 1073780"/>
                  <a:gd name="connsiteY1" fmla="*/ 994074 h 1425997"/>
                  <a:gd name="connsiteX2" fmla="*/ 68276 w 1073780"/>
                  <a:gd name="connsiteY2" fmla="*/ 584500 h 1425997"/>
                  <a:gd name="connsiteX3" fmla="*/ 273064 w 1073780"/>
                  <a:gd name="connsiteY3" fmla="*/ 384474 h 1425997"/>
                  <a:gd name="connsiteX4" fmla="*/ 577864 w 1073780"/>
                  <a:gd name="connsiteY4" fmla="*/ 3475 h 1425997"/>
                  <a:gd name="connsiteX5" fmla="*/ 577864 w 1073780"/>
                  <a:gd name="connsiteY5" fmla="*/ 374950 h 1425997"/>
                  <a:gd name="connsiteX6" fmla="*/ 549289 w 1073780"/>
                  <a:gd name="connsiteY6" fmla="*/ 613074 h 1425997"/>
                  <a:gd name="connsiteX7" fmla="*/ 677876 w 1073780"/>
                  <a:gd name="connsiteY7" fmla="*/ 684512 h 1425997"/>
                  <a:gd name="connsiteX8" fmla="*/ 1063640 w 1073780"/>
                  <a:gd name="connsiteY8" fmla="*/ 460674 h 1425997"/>
                  <a:gd name="connsiteX9" fmla="*/ 954101 w 1073780"/>
                  <a:gd name="connsiteY9" fmla="*/ 1027411 h 1425997"/>
                  <a:gd name="connsiteX10" fmla="*/ 658827 w 1073780"/>
                  <a:gd name="connsiteY10" fmla="*/ 1379837 h 1425997"/>
                  <a:gd name="connsiteX11" fmla="*/ 201627 w 1073780"/>
                  <a:gd name="connsiteY11" fmla="*/ 1379837 h 1425997"/>
                  <a:gd name="connsiteX0" fmla="*/ 201627 w 1073780"/>
                  <a:gd name="connsiteY0" fmla="*/ 1132449 h 1178609"/>
                  <a:gd name="connsiteX1" fmla="*/ 6364 w 1073780"/>
                  <a:gd name="connsiteY1" fmla="*/ 746686 h 1178609"/>
                  <a:gd name="connsiteX2" fmla="*/ 68276 w 1073780"/>
                  <a:gd name="connsiteY2" fmla="*/ 337112 h 1178609"/>
                  <a:gd name="connsiteX3" fmla="*/ 273064 w 1073780"/>
                  <a:gd name="connsiteY3" fmla="*/ 137086 h 1178609"/>
                  <a:gd name="connsiteX4" fmla="*/ 511189 w 1073780"/>
                  <a:gd name="connsiteY4" fmla="*/ 8500 h 1178609"/>
                  <a:gd name="connsiteX5" fmla="*/ 577864 w 1073780"/>
                  <a:gd name="connsiteY5" fmla="*/ 127562 h 1178609"/>
                  <a:gd name="connsiteX6" fmla="*/ 549289 w 1073780"/>
                  <a:gd name="connsiteY6" fmla="*/ 365686 h 1178609"/>
                  <a:gd name="connsiteX7" fmla="*/ 677876 w 1073780"/>
                  <a:gd name="connsiteY7" fmla="*/ 437124 h 1178609"/>
                  <a:gd name="connsiteX8" fmla="*/ 1063640 w 1073780"/>
                  <a:gd name="connsiteY8" fmla="*/ 213286 h 1178609"/>
                  <a:gd name="connsiteX9" fmla="*/ 954101 w 1073780"/>
                  <a:gd name="connsiteY9" fmla="*/ 780023 h 1178609"/>
                  <a:gd name="connsiteX10" fmla="*/ 658827 w 1073780"/>
                  <a:gd name="connsiteY10" fmla="*/ 1132449 h 1178609"/>
                  <a:gd name="connsiteX11" fmla="*/ 201627 w 1073780"/>
                  <a:gd name="connsiteY11" fmla="*/ 1132449 h 1178609"/>
                  <a:gd name="connsiteX0" fmla="*/ 201627 w 1073780"/>
                  <a:gd name="connsiteY0" fmla="*/ 1132449 h 1178609"/>
                  <a:gd name="connsiteX1" fmla="*/ 6364 w 1073780"/>
                  <a:gd name="connsiteY1" fmla="*/ 746686 h 1178609"/>
                  <a:gd name="connsiteX2" fmla="*/ 68276 w 1073780"/>
                  <a:gd name="connsiteY2" fmla="*/ 337112 h 1178609"/>
                  <a:gd name="connsiteX3" fmla="*/ 273064 w 1073780"/>
                  <a:gd name="connsiteY3" fmla="*/ 137086 h 1178609"/>
                  <a:gd name="connsiteX4" fmla="*/ 511189 w 1073780"/>
                  <a:gd name="connsiteY4" fmla="*/ 8500 h 1178609"/>
                  <a:gd name="connsiteX5" fmla="*/ 468327 w 1073780"/>
                  <a:gd name="connsiteY5" fmla="*/ 256149 h 1178609"/>
                  <a:gd name="connsiteX6" fmla="*/ 549289 w 1073780"/>
                  <a:gd name="connsiteY6" fmla="*/ 365686 h 1178609"/>
                  <a:gd name="connsiteX7" fmla="*/ 677876 w 1073780"/>
                  <a:gd name="connsiteY7" fmla="*/ 437124 h 1178609"/>
                  <a:gd name="connsiteX8" fmla="*/ 1063640 w 1073780"/>
                  <a:gd name="connsiteY8" fmla="*/ 213286 h 1178609"/>
                  <a:gd name="connsiteX9" fmla="*/ 954101 w 1073780"/>
                  <a:gd name="connsiteY9" fmla="*/ 780023 h 1178609"/>
                  <a:gd name="connsiteX10" fmla="*/ 658827 w 1073780"/>
                  <a:gd name="connsiteY10" fmla="*/ 1132449 h 1178609"/>
                  <a:gd name="connsiteX11" fmla="*/ 201627 w 1073780"/>
                  <a:gd name="connsiteY11" fmla="*/ 1132449 h 1178609"/>
                  <a:gd name="connsiteX0" fmla="*/ 201627 w 1073780"/>
                  <a:gd name="connsiteY0" fmla="*/ 1132449 h 1178609"/>
                  <a:gd name="connsiteX1" fmla="*/ 6364 w 1073780"/>
                  <a:gd name="connsiteY1" fmla="*/ 746686 h 1178609"/>
                  <a:gd name="connsiteX2" fmla="*/ 68276 w 1073780"/>
                  <a:gd name="connsiteY2" fmla="*/ 337112 h 1178609"/>
                  <a:gd name="connsiteX3" fmla="*/ 273064 w 1073780"/>
                  <a:gd name="connsiteY3" fmla="*/ 137086 h 1178609"/>
                  <a:gd name="connsiteX4" fmla="*/ 511189 w 1073780"/>
                  <a:gd name="connsiteY4" fmla="*/ 8500 h 1178609"/>
                  <a:gd name="connsiteX5" fmla="*/ 430227 w 1073780"/>
                  <a:gd name="connsiteY5" fmla="*/ 251386 h 1178609"/>
                  <a:gd name="connsiteX6" fmla="*/ 549289 w 1073780"/>
                  <a:gd name="connsiteY6" fmla="*/ 365686 h 1178609"/>
                  <a:gd name="connsiteX7" fmla="*/ 677876 w 1073780"/>
                  <a:gd name="connsiteY7" fmla="*/ 437124 h 1178609"/>
                  <a:gd name="connsiteX8" fmla="*/ 1063640 w 1073780"/>
                  <a:gd name="connsiteY8" fmla="*/ 213286 h 1178609"/>
                  <a:gd name="connsiteX9" fmla="*/ 954101 w 1073780"/>
                  <a:gd name="connsiteY9" fmla="*/ 780023 h 1178609"/>
                  <a:gd name="connsiteX10" fmla="*/ 658827 w 1073780"/>
                  <a:gd name="connsiteY10" fmla="*/ 1132449 h 1178609"/>
                  <a:gd name="connsiteX11" fmla="*/ 201627 w 1073780"/>
                  <a:gd name="connsiteY11" fmla="*/ 1132449 h 1178609"/>
                  <a:gd name="connsiteX0" fmla="*/ 201627 w 1073780"/>
                  <a:gd name="connsiteY0" fmla="*/ 1132449 h 1178609"/>
                  <a:gd name="connsiteX1" fmla="*/ 6364 w 1073780"/>
                  <a:gd name="connsiteY1" fmla="*/ 746686 h 1178609"/>
                  <a:gd name="connsiteX2" fmla="*/ 68276 w 1073780"/>
                  <a:gd name="connsiteY2" fmla="*/ 337112 h 1178609"/>
                  <a:gd name="connsiteX3" fmla="*/ 273064 w 1073780"/>
                  <a:gd name="connsiteY3" fmla="*/ 137086 h 1178609"/>
                  <a:gd name="connsiteX4" fmla="*/ 511189 w 1073780"/>
                  <a:gd name="connsiteY4" fmla="*/ 8500 h 1178609"/>
                  <a:gd name="connsiteX5" fmla="*/ 430227 w 1073780"/>
                  <a:gd name="connsiteY5" fmla="*/ 251386 h 1178609"/>
                  <a:gd name="connsiteX6" fmla="*/ 473089 w 1073780"/>
                  <a:gd name="connsiteY6" fmla="*/ 599048 h 1178609"/>
                  <a:gd name="connsiteX7" fmla="*/ 677876 w 1073780"/>
                  <a:gd name="connsiteY7" fmla="*/ 437124 h 1178609"/>
                  <a:gd name="connsiteX8" fmla="*/ 1063640 w 1073780"/>
                  <a:gd name="connsiteY8" fmla="*/ 213286 h 1178609"/>
                  <a:gd name="connsiteX9" fmla="*/ 954101 w 1073780"/>
                  <a:gd name="connsiteY9" fmla="*/ 780023 h 1178609"/>
                  <a:gd name="connsiteX10" fmla="*/ 658827 w 1073780"/>
                  <a:gd name="connsiteY10" fmla="*/ 1132449 h 1178609"/>
                  <a:gd name="connsiteX11" fmla="*/ 201627 w 1073780"/>
                  <a:gd name="connsiteY11" fmla="*/ 1132449 h 1178609"/>
                  <a:gd name="connsiteX0" fmla="*/ 201627 w 1070043"/>
                  <a:gd name="connsiteY0" fmla="*/ 1132449 h 1178609"/>
                  <a:gd name="connsiteX1" fmla="*/ 6364 w 1070043"/>
                  <a:gd name="connsiteY1" fmla="*/ 746686 h 1178609"/>
                  <a:gd name="connsiteX2" fmla="*/ 68276 w 1070043"/>
                  <a:gd name="connsiteY2" fmla="*/ 337112 h 1178609"/>
                  <a:gd name="connsiteX3" fmla="*/ 273064 w 1070043"/>
                  <a:gd name="connsiteY3" fmla="*/ 137086 h 1178609"/>
                  <a:gd name="connsiteX4" fmla="*/ 511189 w 1070043"/>
                  <a:gd name="connsiteY4" fmla="*/ 8500 h 1178609"/>
                  <a:gd name="connsiteX5" fmla="*/ 430227 w 1070043"/>
                  <a:gd name="connsiteY5" fmla="*/ 251386 h 1178609"/>
                  <a:gd name="connsiteX6" fmla="*/ 473089 w 1070043"/>
                  <a:gd name="connsiteY6" fmla="*/ 599048 h 1178609"/>
                  <a:gd name="connsiteX7" fmla="*/ 749313 w 1070043"/>
                  <a:gd name="connsiteY7" fmla="*/ 499037 h 1178609"/>
                  <a:gd name="connsiteX8" fmla="*/ 1063640 w 1070043"/>
                  <a:gd name="connsiteY8" fmla="*/ 213286 h 1178609"/>
                  <a:gd name="connsiteX9" fmla="*/ 954101 w 1070043"/>
                  <a:gd name="connsiteY9" fmla="*/ 780023 h 1178609"/>
                  <a:gd name="connsiteX10" fmla="*/ 658827 w 1070043"/>
                  <a:gd name="connsiteY10" fmla="*/ 1132449 h 1178609"/>
                  <a:gd name="connsiteX11" fmla="*/ 201627 w 1070043"/>
                  <a:gd name="connsiteY11" fmla="*/ 1132449 h 1178609"/>
                  <a:gd name="connsiteX0" fmla="*/ 201627 w 978815"/>
                  <a:gd name="connsiteY0" fmla="*/ 1132449 h 1178609"/>
                  <a:gd name="connsiteX1" fmla="*/ 6364 w 978815"/>
                  <a:gd name="connsiteY1" fmla="*/ 746686 h 1178609"/>
                  <a:gd name="connsiteX2" fmla="*/ 68276 w 978815"/>
                  <a:gd name="connsiteY2" fmla="*/ 337112 h 1178609"/>
                  <a:gd name="connsiteX3" fmla="*/ 273064 w 978815"/>
                  <a:gd name="connsiteY3" fmla="*/ 137086 h 1178609"/>
                  <a:gd name="connsiteX4" fmla="*/ 511189 w 978815"/>
                  <a:gd name="connsiteY4" fmla="*/ 8500 h 1178609"/>
                  <a:gd name="connsiteX5" fmla="*/ 430227 w 978815"/>
                  <a:gd name="connsiteY5" fmla="*/ 251386 h 1178609"/>
                  <a:gd name="connsiteX6" fmla="*/ 473089 w 978815"/>
                  <a:gd name="connsiteY6" fmla="*/ 599048 h 1178609"/>
                  <a:gd name="connsiteX7" fmla="*/ 749313 w 978815"/>
                  <a:gd name="connsiteY7" fmla="*/ 499037 h 1178609"/>
                  <a:gd name="connsiteX8" fmla="*/ 954103 w 978815"/>
                  <a:gd name="connsiteY8" fmla="*/ 327586 h 1178609"/>
                  <a:gd name="connsiteX9" fmla="*/ 954101 w 978815"/>
                  <a:gd name="connsiteY9" fmla="*/ 780023 h 1178609"/>
                  <a:gd name="connsiteX10" fmla="*/ 658827 w 978815"/>
                  <a:gd name="connsiteY10" fmla="*/ 1132449 h 1178609"/>
                  <a:gd name="connsiteX11" fmla="*/ 201627 w 978815"/>
                  <a:gd name="connsiteY11" fmla="*/ 1132449 h 1178609"/>
                  <a:gd name="connsiteX0" fmla="*/ 201627 w 957851"/>
                  <a:gd name="connsiteY0" fmla="*/ 1132449 h 1177741"/>
                  <a:gd name="connsiteX1" fmla="*/ 6364 w 957851"/>
                  <a:gd name="connsiteY1" fmla="*/ 746686 h 1177741"/>
                  <a:gd name="connsiteX2" fmla="*/ 68276 w 957851"/>
                  <a:gd name="connsiteY2" fmla="*/ 337112 h 1177741"/>
                  <a:gd name="connsiteX3" fmla="*/ 273064 w 957851"/>
                  <a:gd name="connsiteY3" fmla="*/ 137086 h 1177741"/>
                  <a:gd name="connsiteX4" fmla="*/ 511189 w 957851"/>
                  <a:gd name="connsiteY4" fmla="*/ 8500 h 1177741"/>
                  <a:gd name="connsiteX5" fmla="*/ 430227 w 957851"/>
                  <a:gd name="connsiteY5" fmla="*/ 251386 h 1177741"/>
                  <a:gd name="connsiteX6" fmla="*/ 473089 w 957851"/>
                  <a:gd name="connsiteY6" fmla="*/ 599048 h 1177741"/>
                  <a:gd name="connsiteX7" fmla="*/ 749313 w 957851"/>
                  <a:gd name="connsiteY7" fmla="*/ 499037 h 1177741"/>
                  <a:gd name="connsiteX8" fmla="*/ 954103 w 957851"/>
                  <a:gd name="connsiteY8" fmla="*/ 327586 h 1177741"/>
                  <a:gd name="connsiteX9" fmla="*/ 873138 w 957851"/>
                  <a:gd name="connsiteY9" fmla="*/ 794310 h 1177741"/>
                  <a:gd name="connsiteX10" fmla="*/ 658827 w 957851"/>
                  <a:gd name="connsiteY10" fmla="*/ 1132449 h 1177741"/>
                  <a:gd name="connsiteX11" fmla="*/ 201627 w 957851"/>
                  <a:gd name="connsiteY11" fmla="*/ 1132449 h 1177741"/>
                  <a:gd name="connsiteX0" fmla="*/ 201627 w 967005"/>
                  <a:gd name="connsiteY0" fmla="*/ 1132449 h 1177741"/>
                  <a:gd name="connsiteX1" fmla="*/ 6364 w 967005"/>
                  <a:gd name="connsiteY1" fmla="*/ 746686 h 1177741"/>
                  <a:gd name="connsiteX2" fmla="*/ 68276 w 967005"/>
                  <a:gd name="connsiteY2" fmla="*/ 337112 h 1177741"/>
                  <a:gd name="connsiteX3" fmla="*/ 273064 w 967005"/>
                  <a:gd name="connsiteY3" fmla="*/ 137086 h 1177741"/>
                  <a:gd name="connsiteX4" fmla="*/ 511189 w 967005"/>
                  <a:gd name="connsiteY4" fmla="*/ 8500 h 1177741"/>
                  <a:gd name="connsiteX5" fmla="*/ 430227 w 967005"/>
                  <a:gd name="connsiteY5" fmla="*/ 251386 h 1177741"/>
                  <a:gd name="connsiteX6" fmla="*/ 473089 w 967005"/>
                  <a:gd name="connsiteY6" fmla="*/ 599048 h 1177741"/>
                  <a:gd name="connsiteX7" fmla="*/ 749313 w 967005"/>
                  <a:gd name="connsiteY7" fmla="*/ 499037 h 1177741"/>
                  <a:gd name="connsiteX8" fmla="*/ 963628 w 967005"/>
                  <a:gd name="connsiteY8" fmla="*/ 451411 h 1177741"/>
                  <a:gd name="connsiteX9" fmla="*/ 873138 w 967005"/>
                  <a:gd name="connsiteY9" fmla="*/ 794310 h 1177741"/>
                  <a:gd name="connsiteX10" fmla="*/ 658827 w 967005"/>
                  <a:gd name="connsiteY10" fmla="*/ 1132449 h 1177741"/>
                  <a:gd name="connsiteX11" fmla="*/ 201627 w 967005"/>
                  <a:gd name="connsiteY11" fmla="*/ 1132449 h 1177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7005" h="1177741">
                    <a:moveTo>
                      <a:pt x="201627" y="1132449"/>
                    </a:moveTo>
                    <a:cubicBezTo>
                      <a:pt x="92883" y="1068155"/>
                      <a:pt x="28589" y="879242"/>
                      <a:pt x="6364" y="746686"/>
                    </a:cubicBezTo>
                    <a:cubicBezTo>
                      <a:pt x="-15861" y="614130"/>
                      <a:pt x="23826" y="438712"/>
                      <a:pt x="68276" y="337112"/>
                    </a:cubicBezTo>
                    <a:cubicBezTo>
                      <a:pt x="112726" y="235512"/>
                      <a:pt x="199245" y="191855"/>
                      <a:pt x="273064" y="137086"/>
                    </a:cubicBezTo>
                    <a:cubicBezTo>
                      <a:pt x="346883" y="82317"/>
                      <a:pt x="506427" y="-31981"/>
                      <a:pt x="511189" y="8500"/>
                    </a:cubicBezTo>
                    <a:cubicBezTo>
                      <a:pt x="515951" y="48981"/>
                      <a:pt x="458802" y="142642"/>
                      <a:pt x="430227" y="251386"/>
                    </a:cubicBezTo>
                    <a:cubicBezTo>
                      <a:pt x="401652" y="360130"/>
                      <a:pt x="419908" y="557773"/>
                      <a:pt x="473089" y="599048"/>
                    </a:cubicBezTo>
                    <a:cubicBezTo>
                      <a:pt x="526270" y="640323"/>
                      <a:pt x="667557" y="523643"/>
                      <a:pt x="749313" y="499037"/>
                    </a:cubicBezTo>
                    <a:cubicBezTo>
                      <a:pt x="831069" y="474431"/>
                      <a:pt x="942991" y="402199"/>
                      <a:pt x="963628" y="451411"/>
                    </a:cubicBezTo>
                    <a:cubicBezTo>
                      <a:pt x="984265" y="500623"/>
                      <a:pt x="904888" y="676835"/>
                      <a:pt x="873138" y="794310"/>
                    </a:cubicBezTo>
                    <a:cubicBezTo>
                      <a:pt x="841388" y="911785"/>
                      <a:pt x="770746" y="1076092"/>
                      <a:pt x="658827" y="1132449"/>
                    </a:cubicBezTo>
                    <a:cubicBezTo>
                      <a:pt x="546908" y="1188806"/>
                      <a:pt x="310371" y="1196743"/>
                      <a:pt x="201627" y="1132449"/>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118">
              <a:extLst>
                <a:ext uri="{FF2B5EF4-FFF2-40B4-BE49-F238E27FC236}">
                  <a16:creationId xmlns:a16="http://schemas.microsoft.com/office/drawing/2014/main" id="{AFA87285-9487-4070-8CE5-3E21533052BD}"/>
                </a:ext>
              </a:extLst>
            </p:cNvPr>
            <p:cNvGrpSpPr>
              <a:grpSpLocks noChangeAspect="1"/>
            </p:cNvGrpSpPr>
            <p:nvPr/>
          </p:nvGrpSpPr>
          <p:grpSpPr>
            <a:xfrm rot="583919">
              <a:off x="3930305" y="3864690"/>
              <a:ext cx="1543050" cy="1469955"/>
              <a:chOff x="5396292" y="2252680"/>
              <a:chExt cx="2057400" cy="1959940"/>
            </a:xfrm>
          </p:grpSpPr>
          <p:sp>
            <p:nvSpPr>
              <p:cNvPr id="122" name="Trapezoid 121">
                <a:extLst>
                  <a:ext uri="{FF2B5EF4-FFF2-40B4-BE49-F238E27FC236}">
                    <a16:creationId xmlns:a16="http://schemas.microsoft.com/office/drawing/2014/main" id="{8048B36C-6DCC-4CB8-9B2B-9ABB431CF836}"/>
                  </a:ext>
                </a:extLst>
              </p:cNvPr>
              <p:cNvSpPr/>
              <p:nvPr/>
            </p:nvSpPr>
            <p:spPr>
              <a:xfrm rot="10800000">
                <a:off x="5510593" y="2592570"/>
                <a:ext cx="1828800" cy="1280160"/>
              </a:xfrm>
              <a:prstGeom prst="trapezoid">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lowchart: Direct Access Storage 122">
                <a:extLst>
                  <a:ext uri="{FF2B5EF4-FFF2-40B4-BE49-F238E27FC236}">
                    <a16:creationId xmlns:a16="http://schemas.microsoft.com/office/drawing/2014/main" id="{8AE17D5E-A3DB-4082-971F-4BD6AF64081E}"/>
                  </a:ext>
                </a:extLst>
              </p:cNvPr>
              <p:cNvSpPr/>
              <p:nvPr/>
            </p:nvSpPr>
            <p:spPr>
              <a:xfrm rot="16200000">
                <a:off x="6196392" y="1452580"/>
                <a:ext cx="457200" cy="2057400"/>
              </a:xfrm>
              <a:prstGeom prst="flowChartMagneticDrum">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44B12B0F-889A-4A9F-BA80-CC444936F6E3}"/>
                  </a:ext>
                </a:extLst>
              </p:cNvPr>
              <p:cNvSpPr/>
              <p:nvPr/>
            </p:nvSpPr>
            <p:spPr>
              <a:xfrm>
                <a:off x="5491543" y="2592569"/>
                <a:ext cx="1847850" cy="1475559"/>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lowchart: Direct Access Storage 124">
                <a:extLst>
                  <a:ext uri="{FF2B5EF4-FFF2-40B4-BE49-F238E27FC236}">
                    <a16:creationId xmlns:a16="http://schemas.microsoft.com/office/drawing/2014/main" id="{62782258-6E09-4E88-A6B5-255281247F3C}"/>
                  </a:ext>
                </a:extLst>
              </p:cNvPr>
              <p:cNvSpPr/>
              <p:nvPr/>
            </p:nvSpPr>
            <p:spPr>
              <a:xfrm rot="16200000">
                <a:off x="6186868" y="3526630"/>
                <a:ext cx="457200" cy="914779"/>
              </a:xfrm>
              <a:prstGeom prst="flowChartMagneticDrum">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0" name="Freeform 7">
              <a:extLst>
                <a:ext uri="{FF2B5EF4-FFF2-40B4-BE49-F238E27FC236}">
                  <a16:creationId xmlns:a16="http://schemas.microsoft.com/office/drawing/2014/main" id="{32B0C543-AA25-486D-988B-BF0C81C98DA6}"/>
                </a:ext>
              </a:extLst>
            </p:cNvPr>
            <p:cNvSpPr/>
            <p:nvPr/>
          </p:nvSpPr>
          <p:spPr>
            <a:xfrm>
              <a:off x="4186212" y="2369648"/>
              <a:ext cx="1449248" cy="1708593"/>
            </a:xfrm>
            <a:custGeom>
              <a:avLst/>
              <a:gdLst>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320945 w 1465222"/>
                <a:gd name="connsiteY19"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320945 w 1465222"/>
                <a:gd name="connsiteY19"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606695 w 1465222"/>
                <a:gd name="connsiteY19" fmla="*/ 729158 h 1860940"/>
                <a:gd name="connsiteX20" fmla="*/ 320945 w 1465222"/>
                <a:gd name="connsiteY20"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759095 w 1465222"/>
                <a:gd name="connsiteY19" fmla="*/ 610095 h 1860940"/>
                <a:gd name="connsiteX20" fmla="*/ 606695 w 1465222"/>
                <a:gd name="connsiteY20" fmla="*/ 729158 h 1860940"/>
                <a:gd name="connsiteX21" fmla="*/ 320945 w 1465222"/>
                <a:gd name="connsiteY21"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759095 w 1465222"/>
                <a:gd name="connsiteY19" fmla="*/ 610095 h 1860940"/>
                <a:gd name="connsiteX20" fmla="*/ 606695 w 1465222"/>
                <a:gd name="connsiteY20" fmla="*/ 729158 h 1860940"/>
                <a:gd name="connsiteX21" fmla="*/ 320945 w 1465222"/>
                <a:gd name="connsiteY21"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24827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759095 w 1465222"/>
                <a:gd name="connsiteY19" fmla="*/ 610095 h 1860940"/>
                <a:gd name="connsiteX20" fmla="*/ 606695 w 1465222"/>
                <a:gd name="connsiteY20" fmla="*/ 729158 h 1860940"/>
                <a:gd name="connsiteX21" fmla="*/ 320945 w 1465222"/>
                <a:gd name="connsiteY21" fmla="*/ 900608 h 1860940"/>
                <a:gd name="connsiteX0" fmla="*/ 320945 w 1465222"/>
                <a:gd name="connsiteY0" fmla="*/ 900608 h 1859412"/>
                <a:gd name="connsiteX1" fmla="*/ 159020 w 1465222"/>
                <a:gd name="connsiteY1" fmla="*/ 1091108 h 1859412"/>
                <a:gd name="connsiteX2" fmla="*/ 59007 w 1465222"/>
                <a:gd name="connsiteY2" fmla="*/ 1510208 h 1859412"/>
                <a:gd name="connsiteX3" fmla="*/ 30432 w 1465222"/>
                <a:gd name="connsiteY3" fmla="*/ 1643558 h 1859412"/>
                <a:gd name="connsiteX4" fmla="*/ 501920 w 1465222"/>
                <a:gd name="connsiteY4" fmla="*/ 1757858 h 1859412"/>
                <a:gd name="connsiteX5" fmla="*/ 1101995 w 1465222"/>
                <a:gd name="connsiteY5" fmla="*/ 1853108 h 1859412"/>
                <a:gd name="connsiteX6" fmla="*/ 987695 w 1465222"/>
                <a:gd name="connsiteY6" fmla="*/ 1572120 h 1859412"/>
                <a:gd name="connsiteX7" fmla="*/ 1049607 w 1465222"/>
                <a:gd name="connsiteY7" fmla="*/ 1400670 h 1859412"/>
                <a:gd name="connsiteX8" fmla="*/ 1235345 w 1465222"/>
                <a:gd name="connsiteY8" fmla="*/ 1248270 h 1859412"/>
                <a:gd name="connsiteX9" fmla="*/ 1178195 w 1465222"/>
                <a:gd name="connsiteY9" fmla="*/ 929183 h 1859412"/>
                <a:gd name="connsiteX10" fmla="*/ 1078182 w 1465222"/>
                <a:gd name="connsiteY10" fmla="*/ 914895 h 1859412"/>
                <a:gd name="connsiteX11" fmla="*/ 1149620 w 1465222"/>
                <a:gd name="connsiteY11" fmla="*/ 786308 h 1859412"/>
                <a:gd name="connsiteX12" fmla="*/ 1163907 w 1465222"/>
                <a:gd name="connsiteY12" fmla="*/ 400545 h 1859412"/>
                <a:gd name="connsiteX13" fmla="*/ 1435370 w 1465222"/>
                <a:gd name="connsiteY13" fmla="*/ 195758 h 1859412"/>
                <a:gd name="connsiteX14" fmla="*/ 1444895 w 1465222"/>
                <a:gd name="connsiteY14" fmla="*/ 43358 h 1859412"/>
                <a:gd name="connsiteX15" fmla="*/ 1316307 w 1465222"/>
                <a:gd name="connsiteY15" fmla="*/ 167183 h 1859412"/>
                <a:gd name="connsiteX16" fmla="*/ 1306782 w 1465222"/>
                <a:gd name="connsiteY16" fmla="*/ 495 h 1859412"/>
                <a:gd name="connsiteX17" fmla="*/ 1197245 w 1465222"/>
                <a:gd name="connsiteY17" fmla="*/ 124320 h 1859412"/>
                <a:gd name="connsiteX18" fmla="*/ 1144857 w 1465222"/>
                <a:gd name="connsiteY18" fmla="*/ 357683 h 1859412"/>
                <a:gd name="connsiteX19" fmla="*/ 759095 w 1465222"/>
                <a:gd name="connsiteY19" fmla="*/ 610095 h 1859412"/>
                <a:gd name="connsiteX20" fmla="*/ 606695 w 1465222"/>
                <a:gd name="connsiteY20" fmla="*/ 729158 h 1859412"/>
                <a:gd name="connsiteX21" fmla="*/ 320945 w 1465222"/>
                <a:gd name="connsiteY21" fmla="*/ 900608 h 1859412"/>
                <a:gd name="connsiteX0" fmla="*/ 320945 w 1465222"/>
                <a:gd name="connsiteY0" fmla="*/ 900608 h 1859412"/>
                <a:gd name="connsiteX1" fmla="*/ 159020 w 1465222"/>
                <a:gd name="connsiteY1" fmla="*/ 1091108 h 1859412"/>
                <a:gd name="connsiteX2" fmla="*/ 59007 w 1465222"/>
                <a:gd name="connsiteY2" fmla="*/ 1510208 h 1859412"/>
                <a:gd name="connsiteX3" fmla="*/ 30432 w 1465222"/>
                <a:gd name="connsiteY3" fmla="*/ 1643558 h 1859412"/>
                <a:gd name="connsiteX4" fmla="*/ 501920 w 1465222"/>
                <a:gd name="connsiteY4" fmla="*/ 1757858 h 1859412"/>
                <a:gd name="connsiteX5" fmla="*/ 1101995 w 1465222"/>
                <a:gd name="connsiteY5" fmla="*/ 1853108 h 1859412"/>
                <a:gd name="connsiteX6" fmla="*/ 987695 w 1465222"/>
                <a:gd name="connsiteY6" fmla="*/ 1572120 h 1859412"/>
                <a:gd name="connsiteX7" fmla="*/ 1044845 w 1465222"/>
                <a:gd name="connsiteY7" fmla="*/ 1424483 h 1859412"/>
                <a:gd name="connsiteX8" fmla="*/ 1235345 w 1465222"/>
                <a:gd name="connsiteY8" fmla="*/ 1248270 h 1859412"/>
                <a:gd name="connsiteX9" fmla="*/ 1178195 w 1465222"/>
                <a:gd name="connsiteY9" fmla="*/ 929183 h 1859412"/>
                <a:gd name="connsiteX10" fmla="*/ 1078182 w 1465222"/>
                <a:gd name="connsiteY10" fmla="*/ 914895 h 1859412"/>
                <a:gd name="connsiteX11" fmla="*/ 1149620 w 1465222"/>
                <a:gd name="connsiteY11" fmla="*/ 786308 h 1859412"/>
                <a:gd name="connsiteX12" fmla="*/ 1163907 w 1465222"/>
                <a:gd name="connsiteY12" fmla="*/ 400545 h 1859412"/>
                <a:gd name="connsiteX13" fmla="*/ 1435370 w 1465222"/>
                <a:gd name="connsiteY13" fmla="*/ 195758 h 1859412"/>
                <a:gd name="connsiteX14" fmla="*/ 1444895 w 1465222"/>
                <a:gd name="connsiteY14" fmla="*/ 43358 h 1859412"/>
                <a:gd name="connsiteX15" fmla="*/ 1316307 w 1465222"/>
                <a:gd name="connsiteY15" fmla="*/ 167183 h 1859412"/>
                <a:gd name="connsiteX16" fmla="*/ 1306782 w 1465222"/>
                <a:gd name="connsiteY16" fmla="*/ 495 h 1859412"/>
                <a:gd name="connsiteX17" fmla="*/ 1197245 w 1465222"/>
                <a:gd name="connsiteY17" fmla="*/ 124320 h 1859412"/>
                <a:gd name="connsiteX18" fmla="*/ 1144857 w 1465222"/>
                <a:gd name="connsiteY18" fmla="*/ 357683 h 1859412"/>
                <a:gd name="connsiteX19" fmla="*/ 759095 w 1465222"/>
                <a:gd name="connsiteY19" fmla="*/ 610095 h 1859412"/>
                <a:gd name="connsiteX20" fmla="*/ 606695 w 1465222"/>
                <a:gd name="connsiteY20" fmla="*/ 729158 h 1859412"/>
                <a:gd name="connsiteX21" fmla="*/ 320945 w 1465222"/>
                <a:gd name="connsiteY21" fmla="*/ 900608 h 1859412"/>
                <a:gd name="connsiteX0" fmla="*/ 320945 w 1465222"/>
                <a:gd name="connsiteY0" fmla="*/ 900608 h 1859412"/>
                <a:gd name="connsiteX1" fmla="*/ 159020 w 1465222"/>
                <a:gd name="connsiteY1" fmla="*/ 1091108 h 1859412"/>
                <a:gd name="connsiteX2" fmla="*/ 59007 w 1465222"/>
                <a:gd name="connsiteY2" fmla="*/ 1510208 h 1859412"/>
                <a:gd name="connsiteX3" fmla="*/ 30432 w 1465222"/>
                <a:gd name="connsiteY3" fmla="*/ 1643558 h 1859412"/>
                <a:gd name="connsiteX4" fmla="*/ 501920 w 1465222"/>
                <a:gd name="connsiteY4" fmla="*/ 1757858 h 1859412"/>
                <a:gd name="connsiteX5" fmla="*/ 1101995 w 1465222"/>
                <a:gd name="connsiteY5" fmla="*/ 1853108 h 1859412"/>
                <a:gd name="connsiteX6" fmla="*/ 987695 w 1465222"/>
                <a:gd name="connsiteY6" fmla="*/ 1572120 h 1859412"/>
                <a:gd name="connsiteX7" fmla="*/ 1044845 w 1465222"/>
                <a:gd name="connsiteY7" fmla="*/ 1424483 h 1859412"/>
                <a:gd name="connsiteX8" fmla="*/ 1235345 w 1465222"/>
                <a:gd name="connsiteY8" fmla="*/ 1248270 h 1859412"/>
                <a:gd name="connsiteX9" fmla="*/ 1178195 w 1465222"/>
                <a:gd name="connsiteY9" fmla="*/ 929183 h 1859412"/>
                <a:gd name="connsiteX10" fmla="*/ 1078182 w 1465222"/>
                <a:gd name="connsiteY10" fmla="*/ 914895 h 1859412"/>
                <a:gd name="connsiteX11" fmla="*/ 1149620 w 1465222"/>
                <a:gd name="connsiteY11" fmla="*/ 786308 h 1859412"/>
                <a:gd name="connsiteX12" fmla="*/ 1163907 w 1465222"/>
                <a:gd name="connsiteY12" fmla="*/ 400545 h 1859412"/>
                <a:gd name="connsiteX13" fmla="*/ 1435370 w 1465222"/>
                <a:gd name="connsiteY13" fmla="*/ 195758 h 1859412"/>
                <a:gd name="connsiteX14" fmla="*/ 1444895 w 1465222"/>
                <a:gd name="connsiteY14" fmla="*/ 43358 h 1859412"/>
                <a:gd name="connsiteX15" fmla="*/ 1316307 w 1465222"/>
                <a:gd name="connsiteY15" fmla="*/ 167183 h 1859412"/>
                <a:gd name="connsiteX16" fmla="*/ 1306782 w 1465222"/>
                <a:gd name="connsiteY16" fmla="*/ 495 h 1859412"/>
                <a:gd name="connsiteX17" fmla="*/ 1197245 w 1465222"/>
                <a:gd name="connsiteY17" fmla="*/ 124320 h 1859412"/>
                <a:gd name="connsiteX18" fmla="*/ 1144857 w 1465222"/>
                <a:gd name="connsiteY18" fmla="*/ 357683 h 1859412"/>
                <a:gd name="connsiteX19" fmla="*/ 759095 w 1465222"/>
                <a:gd name="connsiteY19" fmla="*/ 610095 h 1859412"/>
                <a:gd name="connsiteX20" fmla="*/ 606695 w 1465222"/>
                <a:gd name="connsiteY20" fmla="*/ 729158 h 1859412"/>
                <a:gd name="connsiteX21" fmla="*/ 320945 w 1465222"/>
                <a:gd name="connsiteY21" fmla="*/ 900608 h 1859412"/>
                <a:gd name="connsiteX0" fmla="*/ 319352 w 1463629"/>
                <a:gd name="connsiteY0" fmla="*/ 900608 h 1859412"/>
                <a:gd name="connsiteX1" fmla="*/ 105039 w 1463629"/>
                <a:gd name="connsiteY1" fmla="*/ 1143495 h 1859412"/>
                <a:gd name="connsiteX2" fmla="*/ 57414 w 1463629"/>
                <a:gd name="connsiteY2" fmla="*/ 1510208 h 1859412"/>
                <a:gd name="connsiteX3" fmla="*/ 28839 w 1463629"/>
                <a:gd name="connsiteY3" fmla="*/ 1643558 h 1859412"/>
                <a:gd name="connsiteX4" fmla="*/ 500327 w 1463629"/>
                <a:gd name="connsiteY4" fmla="*/ 1757858 h 1859412"/>
                <a:gd name="connsiteX5" fmla="*/ 1100402 w 1463629"/>
                <a:gd name="connsiteY5" fmla="*/ 1853108 h 1859412"/>
                <a:gd name="connsiteX6" fmla="*/ 986102 w 1463629"/>
                <a:gd name="connsiteY6" fmla="*/ 1572120 h 1859412"/>
                <a:gd name="connsiteX7" fmla="*/ 1043252 w 1463629"/>
                <a:gd name="connsiteY7" fmla="*/ 1424483 h 1859412"/>
                <a:gd name="connsiteX8" fmla="*/ 1233752 w 1463629"/>
                <a:gd name="connsiteY8" fmla="*/ 1248270 h 1859412"/>
                <a:gd name="connsiteX9" fmla="*/ 1176602 w 1463629"/>
                <a:gd name="connsiteY9" fmla="*/ 929183 h 1859412"/>
                <a:gd name="connsiteX10" fmla="*/ 1076589 w 1463629"/>
                <a:gd name="connsiteY10" fmla="*/ 914895 h 1859412"/>
                <a:gd name="connsiteX11" fmla="*/ 1148027 w 1463629"/>
                <a:gd name="connsiteY11" fmla="*/ 786308 h 1859412"/>
                <a:gd name="connsiteX12" fmla="*/ 1162314 w 1463629"/>
                <a:gd name="connsiteY12" fmla="*/ 400545 h 1859412"/>
                <a:gd name="connsiteX13" fmla="*/ 1433777 w 1463629"/>
                <a:gd name="connsiteY13" fmla="*/ 195758 h 1859412"/>
                <a:gd name="connsiteX14" fmla="*/ 1443302 w 1463629"/>
                <a:gd name="connsiteY14" fmla="*/ 43358 h 1859412"/>
                <a:gd name="connsiteX15" fmla="*/ 1314714 w 1463629"/>
                <a:gd name="connsiteY15" fmla="*/ 167183 h 1859412"/>
                <a:gd name="connsiteX16" fmla="*/ 1305189 w 1463629"/>
                <a:gd name="connsiteY16" fmla="*/ 495 h 1859412"/>
                <a:gd name="connsiteX17" fmla="*/ 1195652 w 1463629"/>
                <a:gd name="connsiteY17" fmla="*/ 124320 h 1859412"/>
                <a:gd name="connsiteX18" fmla="*/ 1143264 w 1463629"/>
                <a:gd name="connsiteY18" fmla="*/ 357683 h 1859412"/>
                <a:gd name="connsiteX19" fmla="*/ 757502 w 1463629"/>
                <a:gd name="connsiteY19" fmla="*/ 610095 h 1859412"/>
                <a:gd name="connsiteX20" fmla="*/ 605102 w 1463629"/>
                <a:gd name="connsiteY20" fmla="*/ 729158 h 1859412"/>
                <a:gd name="connsiteX21" fmla="*/ 319352 w 1463629"/>
                <a:gd name="connsiteY21" fmla="*/ 900608 h 1859412"/>
                <a:gd name="connsiteX0" fmla="*/ 319352 w 1463629"/>
                <a:gd name="connsiteY0" fmla="*/ 900608 h 1859412"/>
                <a:gd name="connsiteX1" fmla="*/ 105039 w 1463629"/>
                <a:gd name="connsiteY1" fmla="*/ 1119683 h 1859412"/>
                <a:gd name="connsiteX2" fmla="*/ 57414 w 1463629"/>
                <a:gd name="connsiteY2" fmla="*/ 1510208 h 1859412"/>
                <a:gd name="connsiteX3" fmla="*/ 28839 w 1463629"/>
                <a:gd name="connsiteY3" fmla="*/ 1643558 h 1859412"/>
                <a:gd name="connsiteX4" fmla="*/ 500327 w 1463629"/>
                <a:gd name="connsiteY4" fmla="*/ 1757858 h 1859412"/>
                <a:gd name="connsiteX5" fmla="*/ 1100402 w 1463629"/>
                <a:gd name="connsiteY5" fmla="*/ 1853108 h 1859412"/>
                <a:gd name="connsiteX6" fmla="*/ 986102 w 1463629"/>
                <a:gd name="connsiteY6" fmla="*/ 1572120 h 1859412"/>
                <a:gd name="connsiteX7" fmla="*/ 1043252 w 1463629"/>
                <a:gd name="connsiteY7" fmla="*/ 1424483 h 1859412"/>
                <a:gd name="connsiteX8" fmla="*/ 1233752 w 1463629"/>
                <a:gd name="connsiteY8" fmla="*/ 1248270 h 1859412"/>
                <a:gd name="connsiteX9" fmla="*/ 1176602 w 1463629"/>
                <a:gd name="connsiteY9" fmla="*/ 929183 h 1859412"/>
                <a:gd name="connsiteX10" fmla="*/ 1076589 w 1463629"/>
                <a:gd name="connsiteY10" fmla="*/ 914895 h 1859412"/>
                <a:gd name="connsiteX11" fmla="*/ 1148027 w 1463629"/>
                <a:gd name="connsiteY11" fmla="*/ 786308 h 1859412"/>
                <a:gd name="connsiteX12" fmla="*/ 1162314 w 1463629"/>
                <a:gd name="connsiteY12" fmla="*/ 400545 h 1859412"/>
                <a:gd name="connsiteX13" fmla="*/ 1433777 w 1463629"/>
                <a:gd name="connsiteY13" fmla="*/ 195758 h 1859412"/>
                <a:gd name="connsiteX14" fmla="*/ 1443302 w 1463629"/>
                <a:gd name="connsiteY14" fmla="*/ 43358 h 1859412"/>
                <a:gd name="connsiteX15" fmla="*/ 1314714 w 1463629"/>
                <a:gd name="connsiteY15" fmla="*/ 167183 h 1859412"/>
                <a:gd name="connsiteX16" fmla="*/ 1305189 w 1463629"/>
                <a:gd name="connsiteY16" fmla="*/ 495 h 1859412"/>
                <a:gd name="connsiteX17" fmla="*/ 1195652 w 1463629"/>
                <a:gd name="connsiteY17" fmla="*/ 124320 h 1859412"/>
                <a:gd name="connsiteX18" fmla="*/ 1143264 w 1463629"/>
                <a:gd name="connsiteY18" fmla="*/ 357683 h 1859412"/>
                <a:gd name="connsiteX19" fmla="*/ 757502 w 1463629"/>
                <a:gd name="connsiteY19" fmla="*/ 610095 h 1859412"/>
                <a:gd name="connsiteX20" fmla="*/ 605102 w 1463629"/>
                <a:gd name="connsiteY20" fmla="*/ 729158 h 1859412"/>
                <a:gd name="connsiteX21" fmla="*/ 319352 w 1463629"/>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05189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05189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43289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52814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476 h 1859280"/>
                <a:gd name="connsiteX1" fmla="*/ 105039 w 1457435"/>
                <a:gd name="connsiteY1" fmla="*/ 1119551 h 1859280"/>
                <a:gd name="connsiteX2" fmla="*/ 57414 w 1457435"/>
                <a:gd name="connsiteY2" fmla="*/ 1510076 h 1859280"/>
                <a:gd name="connsiteX3" fmla="*/ 28839 w 1457435"/>
                <a:gd name="connsiteY3" fmla="*/ 1643426 h 1859280"/>
                <a:gd name="connsiteX4" fmla="*/ 500327 w 1457435"/>
                <a:gd name="connsiteY4" fmla="*/ 1757726 h 1859280"/>
                <a:gd name="connsiteX5" fmla="*/ 1100402 w 1457435"/>
                <a:gd name="connsiteY5" fmla="*/ 1852976 h 1859280"/>
                <a:gd name="connsiteX6" fmla="*/ 986102 w 1457435"/>
                <a:gd name="connsiteY6" fmla="*/ 1571988 h 1859280"/>
                <a:gd name="connsiteX7" fmla="*/ 1043252 w 1457435"/>
                <a:gd name="connsiteY7" fmla="*/ 1424351 h 1859280"/>
                <a:gd name="connsiteX8" fmla="*/ 1233752 w 1457435"/>
                <a:gd name="connsiteY8" fmla="*/ 1248138 h 1859280"/>
                <a:gd name="connsiteX9" fmla="*/ 1176602 w 1457435"/>
                <a:gd name="connsiteY9" fmla="*/ 929051 h 1859280"/>
                <a:gd name="connsiteX10" fmla="*/ 1076589 w 1457435"/>
                <a:gd name="connsiteY10" fmla="*/ 914763 h 1859280"/>
                <a:gd name="connsiteX11" fmla="*/ 1148027 w 1457435"/>
                <a:gd name="connsiteY11" fmla="*/ 786176 h 1859280"/>
                <a:gd name="connsiteX12" fmla="*/ 1262327 w 1457435"/>
                <a:gd name="connsiteY12" fmla="*/ 443275 h 1859280"/>
                <a:gd name="connsiteX13" fmla="*/ 1433777 w 1457435"/>
                <a:gd name="connsiteY13" fmla="*/ 195626 h 1859280"/>
                <a:gd name="connsiteX14" fmla="*/ 1443302 w 1457435"/>
                <a:gd name="connsiteY14" fmla="*/ 43226 h 1859280"/>
                <a:gd name="connsiteX15" fmla="*/ 1314714 w 1457435"/>
                <a:gd name="connsiteY15" fmla="*/ 167051 h 1859280"/>
                <a:gd name="connsiteX16" fmla="*/ 1352814 w 1457435"/>
                <a:gd name="connsiteY16" fmla="*/ 363 h 1859280"/>
                <a:gd name="connsiteX17" fmla="*/ 1252802 w 1457435"/>
                <a:gd name="connsiteY17" fmla="*/ 152763 h 1859280"/>
                <a:gd name="connsiteX18" fmla="*/ 1143264 w 1457435"/>
                <a:gd name="connsiteY18" fmla="*/ 357551 h 1859280"/>
                <a:gd name="connsiteX19" fmla="*/ 757502 w 1457435"/>
                <a:gd name="connsiteY19" fmla="*/ 609963 h 1859280"/>
                <a:gd name="connsiteX20" fmla="*/ 605102 w 1457435"/>
                <a:gd name="connsiteY20" fmla="*/ 729026 h 1859280"/>
                <a:gd name="connsiteX21" fmla="*/ 319352 w 1457435"/>
                <a:gd name="connsiteY21" fmla="*/ 900476 h 1859280"/>
                <a:gd name="connsiteX0" fmla="*/ 319352 w 1443725"/>
                <a:gd name="connsiteY0" fmla="*/ 900476 h 1859280"/>
                <a:gd name="connsiteX1" fmla="*/ 105039 w 1443725"/>
                <a:gd name="connsiteY1" fmla="*/ 1119551 h 1859280"/>
                <a:gd name="connsiteX2" fmla="*/ 57414 w 1443725"/>
                <a:gd name="connsiteY2" fmla="*/ 1510076 h 1859280"/>
                <a:gd name="connsiteX3" fmla="*/ 28839 w 1443725"/>
                <a:gd name="connsiteY3" fmla="*/ 1643426 h 1859280"/>
                <a:gd name="connsiteX4" fmla="*/ 500327 w 1443725"/>
                <a:gd name="connsiteY4" fmla="*/ 1757726 h 1859280"/>
                <a:gd name="connsiteX5" fmla="*/ 1100402 w 1443725"/>
                <a:gd name="connsiteY5" fmla="*/ 1852976 h 1859280"/>
                <a:gd name="connsiteX6" fmla="*/ 986102 w 1443725"/>
                <a:gd name="connsiteY6" fmla="*/ 1571988 h 1859280"/>
                <a:gd name="connsiteX7" fmla="*/ 1043252 w 1443725"/>
                <a:gd name="connsiteY7" fmla="*/ 1424351 h 1859280"/>
                <a:gd name="connsiteX8" fmla="*/ 1233752 w 1443725"/>
                <a:gd name="connsiteY8" fmla="*/ 1248138 h 1859280"/>
                <a:gd name="connsiteX9" fmla="*/ 1176602 w 1443725"/>
                <a:gd name="connsiteY9" fmla="*/ 929051 h 1859280"/>
                <a:gd name="connsiteX10" fmla="*/ 1076589 w 1443725"/>
                <a:gd name="connsiteY10" fmla="*/ 914763 h 1859280"/>
                <a:gd name="connsiteX11" fmla="*/ 1148027 w 1443725"/>
                <a:gd name="connsiteY11" fmla="*/ 786176 h 1859280"/>
                <a:gd name="connsiteX12" fmla="*/ 1262327 w 1443725"/>
                <a:gd name="connsiteY12" fmla="*/ 443275 h 1859280"/>
                <a:gd name="connsiteX13" fmla="*/ 1352814 w 1443725"/>
                <a:gd name="connsiteY13" fmla="*/ 228963 h 1859280"/>
                <a:gd name="connsiteX14" fmla="*/ 1443302 w 1443725"/>
                <a:gd name="connsiteY14" fmla="*/ 43226 h 1859280"/>
                <a:gd name="connsiteX15" fmla="*/ 1314714 w 1443725"/>
                <a:gd name="connsiteY15" fmla="*/ 167051 h 1859280"/>
                <a:gd name="connsiteX16" fmla="*/ 1352814 w 1443725"/>
                <a:gd name="connsiteY16" fmla="*/ 363 h 1859280"/>
                <a:gd name="connsiteX17" fmla="*/ 1252802 w 1443725"/>
                <a:gd name="connsiteY17" fmla="*/ 152763 h 1859280"/>
                <a:gd name="connsiteX18" fmla="*/ 1143264 w 1443725"/>
                <a:gd name="connsiteY18" fmla="*/ 357551 h 1859280"/>
                <a:gd name="connsiteX19" fmla="*/ 757502 w 1443725"/>
                <a:gd name="connsiteY19" fmla="*/ 609963 h 1859280"/>
                <a:gd name="connsiteX20" fmla="*/ 605102 w 1443725"/>
                <a:gd name="connsiteY20" fmla="*/ 729026 h 1859280"/>
                <a:gd name="connsiteX21" fmla="*/ 319352 w 1443725"/>
                <a:gd name="connsiteY21" fmla="*/ 900476 h 1859280"/>
                <a:gd name="connsiteX0" fmla="*/ 319352 w 1443308"/>
                <a:gd name="connsiteY0" fmla="*/ 900476 h 1859280"/>
                <a:gd name="connsiteX1" fmla="*/ 105039 w 1443308"/>
                <a:gd name="connsiteY1" fmla="*/ 1119551 h 1859280"/>
                <a:gd name="connsiteX2" fmla="*/ 57414 w 1443308"/>
                <a:gd name="connsiteY2" fmla="*/ 1510076 h 1859280"/>
                <a:gd name="connsiteX3" fmla="*/ 28839 w 1443308"/>
                <a:gd name="connsiteY3" fmla="*/ 1643426 h 1859280"/>
                <a:gd name="connsiteX4" fmla="*/ 500327 w 1443308"/>
                <a:gd name="connsiteY4" fmla="*/ 1757726 h 1859280"/>
                <a:gd name="connsiteX5" fmla="*/ 1100402 w 1443308"/>
                <a:gd name="connsiteY5" fmla="*/ 1852976 h 1859280"/>
                <a:gd name="connsiteX6" fmla="*/ 986102 w 1443308"/>
                <a:gd name="connsiteY6" fmla="*/ 1571988 h 1859280"/>
                <a:gd name="connsiteX7" fmla="*/ 1043252 w 1443308"/>
                <a:gd name="connsiteY7" fmla="*/ 1424351 h 1859280"/>
                <a:gd name="connsiteX8" fmla="*/ 1233752 w 1443308"/>
                <a:gd name="connsiteY8" fmla="*/ 1248138 h 1859280"/>
                <a:gd name="connsiteX9" fmla="*/ 1176602 w 1443308"/>
                <a:gd name="connsiteY9" fmla="*/ 929051 h 1859280"/>
                <a:gd name="connsiteX10" fmla="*/ 1076589 w 1443308"/>
                <a:gd name="connsiteY10" fmla="*/ 914763 h 1859280"/>
                <a:gd name="connsiteX11" fmla="*/ 1148027 w 1443308"/>
                <a:gd name="connsiteY11" fmla="*/ 786176 h 1859280"/>
                <a:gd name="connsiteX12" fmla="*/ 1262327 w 1443308"/>
                <a:gd name="connsiteY12" fmla="*/ 443275 h 1859280"/>
                <a:gd name="connsiteX13" fmla="*/ 1352814 w 1443308"/>
                <a:gd name="connsiteY13" fmla="*/ 228963 h 1859280"/>
                <a:gd name="connsiteX14" fmla="*/ 1443302 w 1443308"/>
                <a:gd name="connsiteY14" fmla="*/ 43226 h 1859280"/>
                <a:gd name="connsiteX15" fmla="*/ 1357577 w 1443308"/>
                <a:gd name="connsiteY15" fmla="*/ 76563 h 1859280"/>
                <a:gd name="connsiteX16" fmla="*/ 1352814 w 1443308"/>
                <a:gd name="connsiteY16" fmla="*/ 363 h 1859280"/>
                <a:gd name="connsiteX17" fmla="*/ 1252802 w 1443308"/>
                <a:gd name="connsiteY17" fmla="*/ 152763 h 1859280"/>
                <a:gd name="connsiteX18" fmla="*/ 1143264 w 1443308"/>
                <a:gd name="connsiteY18" fmla="*/ 357551 h 1859280"/>
                <a:gd name="connsiteX19" fmla="*/ 757502 w 1443308"/>
                <a:gd name="connsiteY19" fmla="*/ 609963 h 1859280"/>
                <a:gd name="connsiteX20" fmla="*/ 605102 w 1443308"/>
                <a:gd name="connsiteY20" fmla="*/ 729026 h 1859280"/>
                <a:gd name="connsiteX21" fmla="*/ 319352 w 1443308"/>
                <a:gd name="connsiteY21" fmla="*/ 900476 h 1859280"/>
                <a:gd name="connsiteX0" fmla="*/ 319352 w 1443302"/>
                <a:gd name="connsiteY0" fmla="*/ 906487 h 1865291"/>
                <a:gd name="connsiteX1" fmla="*/ 105039 w 1443302"/>
                <a:gd name="connsiteY1" fmla="*/ 1125562 h 1865291"/>
                <a:gd name="connsiteX2" fmla="*/ 57414 w 1443302"/>
                <a:gd name="connsiteY2" fmla="*/ 1516087 h 1865291"/>
                <a:gd name="connsiteX3" fmla="*/ 28839 w 1443302"/>
                <a:gd name="connsiteY3" fmla="*/ 1649437 h 1865291"/>
                <a:gd name="connsiteX4" fmla="*/ 500327 w 1443302"/>
                <a:gd name="connsiteY4" fmla="*/ 1763737 h 1865291"/>
                <a:gd name="connsiteX5" fmla="*/ 1100402 w 1443302"/>
                <a:gd name="connsiteY5" fmla="*/ 1858987 h 1865291"/>
                <a:gd name="connsiteX6" fmla="*/ 986102 w 1443302"/>
                <a:gd name="connsiteY6" fmla="*/ 1577999 h 1865291"/>
                <a:gd name="connsiteX7" fmla="*/ 1043252 w 1443302"/>
                <a:gd name="connsiteY7" fmla="*/ 1430362 h 1865291"/>
                <a:gd name="connsiteX8" fmla="*/ 1233752 w 1443302"/>
                <a:gd name="connsiteY8" fmla="*/ 1254149 h 1865291"/>
                <a:gd name="connsiteX9" fmla="*/ 1176602 w 1443302"/>
                <a:gd name="connsiteY9" fmla="*/ 935062 h 1865291"/>
                <a:gd name="connsiteX10" fmla="*/ 1076589 w 1443302"/>
                <a:gd name="connsiteY10" fmla="*/ 920774 h 1865291"/>
                <a:gd name="connsiteX11" fmla="*/ 1148027 w 1443302"/>
                <a:gd name="connsiteY11" fmla="*/ 792187 h 1865291"/>
                <a:gd name="connsiteX12" fmla="*/ 1262327 w 1443302"/>
                <a:gd name="connsiteY12" fmla="*/ 449286 h 1865291"/>
                <a:gd name="connsiteX13" fmla="*/ 1352814 w 1443302"/>
                <a:gd name="connsiteY13" fmla="*/ 234974 h 1865291"/>
                <a:gd name="connsiteX14" fmla="*/ 1443302 w 1443302"/>
                <a:gd name="connsiteY14" fmla="*/ 49237 h 1865291"/>
                <a:gd name="connsiteX15" fmla="*/ 1352814 w 1443302"/>
                <a:gd name="connsiteY15" fmla="*/ 6374 h 1865291"/>
                <a:gd name="connsiteX16" fmla="*/ 1252802 w 1443302"/>
                <a:gd name="connsiteY16" fmla="*/ 158774 h 1865291"/>
                <a:gd name="connsiteX17" fmla="*/ 1143264 w 1443302"/>
                <a:gd name="connsiteY17" fmla="*/ 363562 h 1865291"/>
                <a:gd name="connsiteX18" fmla="*/ 757502 w 1443302"/>
                <a:gd name="connsiteY18" fmla="*/ 615974 h 1865291"/>
                <a:gd name="connsiteX19" fmla="*/ 605102 w 1443302"/>
                <a:gd name="connsiteY19" fmla="*/ 735037 h 1865291"/>
                <a:gd name="connsiteX20" fmla="*/ 319352 w 1443302"/>
                <a:gd name="connsiteY20" fmla="*/ 906487 h 1865291"/>
                <a:gd name="connsiteX0" fmla="*/ 319352 w 1364727"/>
                <a:gd name="connsiteY0" fmla="*/ 901163 h 1859967"/>
                <a:gd name="connsiteX1" fmla="*/ 105039 w 1364727"/>
                <a:gd name="connsiteY1" fmla="*/ 1120238 h 1859967"/>
                <a:gd name="connsiteX2" fmla="*/ 57414 w 1364727"/>
                <a:gd name="connsiteY2" fmla="*/ 1510763 h 1859967"/>
                <a:gd name="connsiteX3" fmla="*/ 28839 w 1364727"/>
                <a:gd name="connsiteY3" fmla="*/ 1644113 h 1859967"/>
                <a:gd name="connsiteX4" fmla="*/ 500327 w 1364727"/>
                <a:gd name="connsiteY4" fmla="*/ 1758413 h 1859967"/>
                <a:gd name="connsiteX5" fmla="*/ 1100402 w 1364727"/>
                <a:gd name="connsiteY5" fmla="*/ 1853663 h 1859967"/>
                <a:gd name="connsiteX6" fmla="*/ 986102 w 1364727"/>
                <a:gd name="connsiteY6" fmla="*/ 1572675 h 1859967"/>
                <a:gd name="connsiteX7" fmla="*/ 1043252 w 1364727"/>
                <a:gd name="connsiteY7" fmla="*/ 1425038 h 1859967"/>
                <a:gd name="connsiteX8" fmla="*/ 1233752 w 1364727"/>
                <a:gd name="connsiteY8" fmla="*/ 1248825 h 1859967"/>
                <a:gd name="connsiteX9" fmla="*/ 1176602 w 1364727"/>
                <a:gd name="connsiteY9" fmla="*/ 929738 h 1859967"/>
                <a:gd name="connsiteX10" fmla="*/ 1076589 w 1364727"/>
                <a:gd name="connsiteY10" fmla="*/ 915450 h 1859967"/>
                <a:gd name="connsiteX11" fmla="*/ 1148027 w 1364727"/>
                <a:gd name="connsiteY11" fmla="*/ 786863 h 1859967"/>
                <a:gd name="connsiteX12" fmla="*/ 1262327 w 1364727"/>
                <a:gd name="connsiteY12" fmla="*/ 443962 h 1859967"/>
                <a:gd name="connsiteX13" fmla="*/ 1352814 w 1364727"/>
                <a:gd name="connsiteY13" fmla="*/ 229650 h 1859967"/>
                <a:gd name="connsiteX14" fmla="*/ 1352814 w 1364727"/>
                <a:gd name="connsiteY14" fmla="*/ 1050 h 1859967"/>
                <a:gd name="connsiteX15" fmla="*/ 1252802 w 1364727"/>
                <a:gd name="connsiteY15" fmla="*/ 153450 h 1859967"/>
                <a:gd name="connsiteX16" fmla="*/ 1143264 w 1364727"/>
                <a:gd name="connsiteY16" fmla="*/ 358238 h 1859967"/>
                <a:gd name="connsiteX17" fmla="*/ 757502 w 1364727"/>
                <a:gd name="connsiteY17" fmla="*/ 610650 h 1859967"/>
                <a:gd name="connsiteX18" fmla="*/ 605102 w 1364727"/>
                <a:gd name="connsiteY18" fmla="*/ 729713 h 1859967"/>
                <a:gd name="connsiteX19" fmla="*/ 319352 w 1364727"/>
                <a:gd name="connsiteY19" fmla="*/ 901163 h 1859967"/>
                <a:gd name="connsiteX0" fmla="*/ 319352 w 1352845"/>
                <a:gd name="connsiteY0" fmla="*/ 752873 h 1711677"/>
                <a:gd name="connsiteX1" fmla="*/ 105039 w 1352845"/>
                <a:gd name="connsiteY1" fmla="*/ 971948 h 1711677"/>
                <a:gd name="connsiteX2" fmla="*/ 57414 w 1352845"/>
                <a:gd name="connsiteY2" fmla="*/ 1362473 h 1711677"/>
                <a:gd name="connsiteX3" fmla="*/ 28839 w 1352845"/>
                <a:gd name="connsiteY3" fmla="*/ 1495823 h 1711677"/>
                <a:gd name="connsiteX4" fmla="*/ 500327 w 1352845"/>
                <a:gd name="connsiteY4" fmla="*/ 1610123 h 1711677"/>
                <a:gd name="connsiteX5" fmla="*/ 1100402 w 1352845"/>
                <a:gd name="connsiteY5" fmla="*/ 1705373 h 1711677"/>
                <a:gd name="connsiteX6" fmla="*/ 986102 w 1352845"/>
                <a:gd name="connsiteY6" fmla="*/ 1424385 h 1711677"/>
                <a:gd name="connsiteX7" fmla="*/ 1043252 w 1352845"/>
                <a:gd name="connsiteY7" fmla="*/ 1276748 h 1711677"/>
                <a:gd name="connsiteX8" fmla="*/ 1233752 w 1352845"/>
                <a:gd name="connsiteY8" fmla="*/ 1100535 h 1711677"/>
                <a:gd name="connsiteX9" fmla="*/ 1176602 w 1352845"/>
                <a:gd name="connsiteY9" fmla="*/ 781448 h 1711677"/>
                <a:gd name="connsiteX10" fmla="*/ 1076589 w 1352845"/>
                <a:gd name="connsiteY10" fmla="*/ 767160 h 1711677"/>
                <a:gd name="connsiteX11" fmla="*/ 1148027 w 1352845"/>
                <a:gd name="connsiteY11" fmla="*/ 638573 h 1711677"/>
                <a:gd name="connsiteX12" fmla="*/ 1262327 w 1352845"/>
                <a:gd name="connsiteY12" fmla="*/ 295672 h 1711677"/>
                <a:gd name="connsiteX13" fmla="*/ 1352814 w 1352845"/>
                <a:gd name="connsiteY13" fmla="*/ 81360 h 1711677"/>
                <a:gd name="connsiteX14" fmla="*/ 1252802 w 1352845"/>
                <a:gd name="connsiteY14" fmla="*/ 5160 h 1711677"/>
                <a:gd name="connsiteX15" fmla="*/ 1143264 w 1352845"/>
                <a:gd name="connsiteY15" fmla="*/ 209948 h 1711677"/>
                <a:gd name="connsiteX16" fmla="*/ 757502 w 1352845"/>
                <a:gd name="connsiteY16" fmla="*/ 462360 h 1711677"/>
                <a:gd name="connsiteX17" fmla="*/ 605102 w 1352845"/>
                <a:gd name="connsiteY17" fmla="*/ 581423 h 1711677"/>
                <a:gd name="connsiteX18" fmla="*/ 319352 w 1352845"/>
                <a:gd name="connsiteY18" fmla="*/ 752873 h 1711677"/>
                <a:gd name="connsiteX0" fmla="*/ 319352 w 1324292"/>
                <a:gd name="connsiteY0" fmla="*/ 749589 h 1708393"/>
                <a:gd name="connsiteX1" fmla="*/ 105039 w 1324292"/>
                <a:gd name="connsiteY1" fmla="*/ 968664 h 1708393"/>
                <a:gd name="connsiteX2" fmla="*/ 57414 w 1324292"/>
                <a:gd name="connsiteY2" fmla="*/ 1359189 h 1708393"/>
                <a:gd name="connsiteX3" fmla="*/ 28839 w 1324292"/>
                <a:gd name="connsiteY3" fmla="*/ 1492539 h 1708393"/>
                <a:gd name="connsiteX4" fmla="*/ 500327 w 1324292"/>
                <a:gd name="connsiteY4" fmla="*/ 1606839 h 1708393"/>
                <a:gd name="connsiteX5" fmla="*/ 1100402 w 1324292"/>
                <a:gd name="connsiteY5" fmla="*/ 1702089 h 1708393"/>
                <a:gd name="connsiteX6" fmla="*/ 986102 w 1324292"/>
                <a:gd name="connsiteY6" fmla="*/ 1421101 h 1708393"/>
                <a:gd name="connsiteX7" fmla="*/ 1043252 w 1324292"/>
                <a:gd name="connsiteY7" fmla="*/ 1273464 h 1708393"/>
                <a:gd name="connsiteX8" fmla="*/ 1233752 w 1324292"/>
                <a:gd name="connsiteY8" fmla="*/ 1097251 h 1708393"/>
                <a:gd name="connsiteX9" fmla="*/ 1176602 w 1324292"/>
                <a:gd name="connsiteY9" fmla="*/ 778164 h 1708393"/>
                <a:gd name="connsiteX10" fmla="*/ 1076589 w 1324292"/>
                <a:gd name="connsiteY10" fmla="*/ 763876 h 1708393"/>
                <a:gd name="connsiteX11" fmla="*/ 1148027 w 1324292"/>
                <a:gd name="connsiteY11" fmla="*/ 635289 h 1708393"/>
                <a:gd name="connsiteX12" fmla="*/ 1262327 w 1324292"/>
                <a:gd name="connsiteY12" fmla="*/ 292388 h 1708393"/>
                <a:gd name="connsiteX13" fmla="*/ 1324239 w 1324292"/>
                <a:gd name="connsiteY13" fmla="*/ 197139 h 1708393"/>
                <a:gd name="connsiteX14" fmla="*/ 1252802 w 1324292"/>
                <a:gd name="connsiteY14" fmla="*/ 1876 h 1708393"/>
                <a:gd name="connsiteX15" fmla="*/ 1143264 w 1324292"/>
                <a:gd name="connsiteY15" fmla="*/ 206664 h 1708393"/>
                <a:gd name="connsiteX16" fmla="*/ 757502 w 1324292"/>
                <a:gd name="connsiteY16" fmla="*/ 459076 h 1708393"/>
                <a:gd name="connsiteX17" fmla="*/ 605102 w 1324292"/>
                <a:gd name="connsiteY17" fmla="*/ 578139 h 1708393"/>
                <a:gd name="connsiteX18" fmla="*/ 319352 w 1324292"/>
                <a:gd name="connsiteY18" fmla="*/ 749589 h 1708393"/>
                <a:gd name="connsiteX0" fmla="*/ 319352 w 1324292"/>
                <a:gd name="connsiteY0" fmla="*/ 749789 h 1708593"/>
                <a:gd name="connsiteX1" fmla="*/ 105039 w 1324292"/>
                <a:gd name="connsiteY1" fmla="*/ 968864 h 1708593"/>
                <a:gd name="connsiteX2" fmla="*/ 57414 w 1324292"/>
                <a:gd name="connsiteY2" fmla="*/ 1359389 h 1708593"/>
                <a:gd name="connsiteX3" fmla="*/ 28839 w 1324292"/>
                <a:gd name="connsiteY3" fmla="*/ 1492739 h 1708593"/>
                <a:gd name="connsiteX4" fmla="*/ 500327 w 1324292"/>
                <a:gd name="connsiteY4" fmla="*/ 1607039 h 1708593"/>
                <a:gd name="connsiteX5" fmla="*/ 1100402 w 1324292"/>
                <a:gd name="connsiteY5" fmla="*/ 1702289 h 1708593"/>
                <a:gd name="connsiteX6" fmla="*/ 986102 w 1324292"/>
                <a:gd name="connsiteY6" fmla="*/ 1421301 h 1708593"/>
                <a:gd name="connsiteX7" fmla="*/ 1043252 w 1324292"/>
                <a:gd name="connsiteY7" fmla="*/ 1273664 h 1708593"/>
                <a:gd name="connsiteX8" fmla="*/ 1233752 w 1324292"/>
                <a:gd name="connsiteY8" fmla="*/ 1097451 h 1708593"/>
                <a:gd name="connsiteX9" fmla="*/ 1176602 w 1324292"/>
                <a:gd name="connsiteY9" fmla="*/ 778364 h 1708593"/>
                <a:gd name="connsiteX10" fmla="*/ 1076589 w 1324292"/>
                <a:gd name="connsiteY10" fmla="*/ 764076 h 1708593"/>
                <a:gd name="connsiteX11" fmla="*/ 1148027 w 1324292"/>
                <a:gd name="connsiteY11" fmla="*/ 635489 h 1708593"/>
                <a:gd name="connsiteX12" fmla="*/ 1262327 w 1324292"/>
                <a:gd name="connsiteY12" fmla="*/ 402126 h 1708593"/>
                <a:gd name="connsiteX13" fmla="*/ 1324239 w 1324292"/>
                <a:gd name="connsiteY13" fmla="*/ 197339 h 1708593"/>
                <a:gd name="connsiteX14" fmla="*/ 1252802 w 1324292"/>
                <a:gd name="connsiteY14" fmla="*/ 2076 h 1708593"/>
                <a:gd name="connsiteX15" fmla="*/ 1143264 w 1324292"/>
                <a:gd name="connsiteY15" fmla="*/ 206864 h 1708593"/>
                <a:gd name="connsiteX16" fmla="*/ 757502 w 1324292"/>
                <a:gd name="connsiteY16" fmla="*/ 459276 h 1708593"/>
                <a:gd name="connsiteX17" fmla="*/ 605102 w 1324292"/>
                <a:gd name="connsiteY17" fmla="*/ 578339 h 1708593"/>
                <a:gd name="connsiteX18" fmla="*/ 319352 w 1324292"/>
                <a:gd name="connsiteY18" fmla="*/ 749789 h 1708593"/>
                <a:gd name="connsiteX0" fmla="*/ 319352 w 1353694"/>
                <a:gd name="connsiteY0" fmla="*/ 749789 h 1708593"/>
                <a:gd name="connsiteX1" fmla="*/ 105039 w 1353694"/>
                <a:gd name="connsiteY1" fmla="*/ 968864 h 1708593"/>
                <a:gd name="connsiteX2" fmla="*/ 57414 w 1353694"/>
                <a:gd name="connsiteY2" fmla="*/ 1359389 h 1708593"/>
                <a:gd name="connsiteX3" fmla="*/ 28839 w 1353694"/>
                <a:gd name="connsiteY3" fmla="*/ 1492739 h 1708593"/>
                <a:gd name="connsiteX4" fmla="*/ 500327 w 1353694"/>
                <a:gd name="connsiteY4" fmla="*/ 1607039 h 1708593"/>
                <a:gd name="connsiteX5" fmla="*/ 1100402 w 1353694"/>
                <a:gd name="connsiteY5" fmla="*/ 1702289 h 1708593"/>
                <a:gd name="connsiteX6" fmla="*/ 986102 w 1353694"/>
                <a:gd name="connsiteY6" fmla="*/ 1421301 h 1708593"/>
                <a:gd name="connsiteX7" fmla="*/ 1043252 w 1353694"/>
                <a:gd name="connsiteY7" fmla="*/ 1273664 h 1708593"/>
                <a:gd name="connsiteX8" fmla="*/ 1233752 w 1353694"/>
                <a:gd name="connsiteY8" fmla="*/ 1097451 h 1708593"/>
                <a:gd name="connsiteX9" fmla="*/ 1176602 w 1353694"/>
                <a:gd name="connsiteY9" fmla="*/ 778364 h 1708593"/>
                <a:gd name="connsiteX10" fmla="*/ 1076589 w 1353694"/>
                <a:gd name="connsiteY10" fmla="*/ 764076 h 1708593"/>
                <a:gd name="connsiteX11" fmla="*/ 1148027 w 1353694"/>
                <a:gd name="connsiteY11" fmla="*/ 635489 h 1708593"/>
                <a:gd name="connsiteX12" fmla="*/ 1262327 w 1353694"/>
                <a:gd name="connsiteY12" fmla="*/ 402126 h 1708593"/>
                <a:gd name="connsiteX13" fmla="*/ 1324239 w 1353694"/>
                <a:gd name="connsiteY13" fmla="*/ 197339 h 1708593"/>
                <a:gd name="connsiteX14" fmla="*/ 1252802 w 1353694"/>
                <a:gd name="connsiteY14" fmla="*/ 2076 h 1708593"/>
                <a:gd name="connsiteX15" fmla="*/ 1143264 w 1353694"/>
                <a:gd name="connsiteY15" fmla="*/ 206864 h 1708593"/>
                <a:gd name="connsiteX16" fmla="*/ 757502 w 1353694"/>
                <a:gd name="connsiteY16" fmla="*/ 459276 h 1708593"/>
                <a:gd name="connsiteX17" fmla="*/ 605102 w 1353694"/>
                <a:gd name="connsiteY17" fmla="*/ 578339 h 1708593"/>
                <a:gd name="connsiteX18" fmla="*/ 319352 w 1353694"/>
                <a:gd name="connsiteY18" fmla="*/ 749789 h 1708593"/>
                <a:gd name="connsiteX0" fmla="*/ 318151 w 1352493"/>
                <a:gd name="connsiteY0" fmla="*/ 749789 h 1708593"/>
                <a:gd name="connsiteX1" fmla="*/ 61218 w 1352493"/>
                <a:gd name="connsiteY1" fmla="*/ 955303 h 1708593"/>
                <a:gd name="connsiteX2" fmla="*/ 56213 w 1352493"/>
                <a:gd name="connsiteY2" fmla="*/ 1359389 h 1708593"/>
                <a:gd name="connsiteX3" fmla="*/ 27638 w 1352493"/>
                <a:gd name="connsiteY3" fmla="*/ 1492739 h 1708593"/>
                <a:gd name="connsiteX4" fmla="*/ 499126 w 1352493"/>
                <a:gd name="connsiteY4" fmla="*/ 1607039 h 1708593"/>
                <a:gd name="connsiteX5" fmla="*/ 1099201 w 1352493"/>
                <a:gd name="connsiteY5" fmla="*/ 1702289 h 1708593"/>
                <a:gd name="connsiteX6" fmla="*/ 984901 w 1352493"/>
                <a:gd name="connsiteY6" fmla="*/ 1421301 h 1708593"/>
                <a:gd name="connsiteX7" fmla="*/ 1042051 w 1352493"/>
                <a:gd name="connsiteY7" fmla="*/ 1273664 h 1708593"/>
                <a:gd name="connsiteX8" fmla="*/ 1232551 w 1352493"/>
                <a:gd name="connsiteY8" fmla="*/ 1097451 h 1708593"/>
                <a:gd name="connsiteX9" fmla="*/ 1175401 w 1352493"/>
                <a:gd name="connsiteY9" fmla="*/ 778364 h 1708593"/>
                <a:gd name="connsiteX10" fmla="*/ 1075388 w 1352493"/>
                <a:gd name="connsiteY10" fmla="*/ 764076 h 1708593"/>
                <a:gd name="connsiteX11" fmla="*/ 1146826 w 1352493"/>
                <a:gd name="connsiteY11" fmla="*/ 635489 h 1708593"/>
                <a:gd name="connsiteX12" fmla="*/ 1261126 w 1352493"/>
                <a:gd name="connsiteY12" fmla="*/ 402126 h 1708593"/>
                <a:gd name="connsiteX13" fmla="*/ 1323038 w 1352493"/>
                <a:gd name="connsiteY13" fmla="*/ 197339 h 1708593"/>
                <a:gd name="connsiteX14" fmla="*/ 1251601 w 1352493"/>
                <a:gd name="connsiteY14" fmla="*/ 2076 h 1708593"/>
                <a:gd name="connsiteX15" fmla="*/ 1142063 w 1352493"/>
                <a:gd name="connsiteY15" fmla="*/ 206864 h 1708593"/>
                <a:gd name="connsiteX16" fmla="*/ 756301 w 1352493"/>
                <a:gd name="connsiteY16" fmla="*/ 459276 h 1708593"/>
                <a:gd name="connsiteX17" fmla="*/ 603901 w 1352493"/>
                <a:gd name="connsiteY17" fmla="*/ 578339 h 1708593"/>
                <a:gd name="connsiteX18" fmla="*/ 318151 w 1352493"/>
                <a:gd name="connsiteY18" fmla="*/ 749789 h 1708593"/>
                <a:gd name="connsiteX0" fmla="*/ 397874 w 1432216"/>
                <a:gd name="connsiteY0" fmla="*/ 749789 h 1708593"/>
                <a:gd name="connsiteX1" fmla="*/ 140941 w 1432216"/>
                <a:gd name="connsiteY1" fmla="*/ 955303 h 1708593"/>
                <a:gd name="connsiteX2" fmla="*/ 4 w 1432216"/>
                <a:gd name="connsiteY2" fmla="*/ 1100035 h 1708593"/>
                <a:gd name="connsiteX3" fmla="*/ 135936 w 1432216"/>
                <a:gd name="connsiteY3" fmla="*/ 1359389 h 1708593"/>
                <a:gd name="connsiteX4" fmla="*/ 107361 w 1432216"/>
                <a:gd name="connsiteY4" fmla="*/ 1492739 h 1708593"/>
                <a:gd name="connsiteX5" fmla="*/ 578849 w 1432216"/>
                <a:gd name="connsiteY5" fmla="*/ 1607039 h 1708593"/>
                <a:gd name="connsiteX6" fmla="*/ 1178924 w 1432216"/>
                <a:gd name="connsiteY6" fmla="*/ 1702289 h 1708593"/>
                <a:gd name="connsiteX7" fmla="*/ 1064624 w 1432216"/>
                <a:gd name="connsiteY7" fmla="*/ 1421301 h 1708593"/>
                <a:gd name="connsiteX8" fmla="*/ 1121774 w 1432216"/>
                <a:gd name="connsiteY8" fmla="*/ 1273664 h 1708593"/>
                <a:gd name="connsiteX9" fmla="*/ 1312274 w 1432216"/>
                <a:gd name="connsiteY9" fmla="*/ 1097451 h 1708593"/>
                <a:gd name="connsiteX10" fmla="*/ 1255124 w 1432216"/>
                <a:gd name="connsiteY10" fmla="*/ 778364 h 1708593"/>
                <a:gd name="connsiteX11" fmla="*/ 1155111 w 1432216"/>
                <a:gd name="connsiteY11" fmla="*/ 764076 h 1708593"/>
                <a:gd name="connsiteX12" fmla="*/ 1226549 w 1432216"/>
                <a:gd name="connsiteY12" fmla="*/ 635489 h 1708593"/>
                <a:gd name="connsiteX13" fmla="*/ 1340849 w 1432216"/>
                <a:gd name="connsiteY13" fmla="*/ 402126 h 1708593"/>
                <a:gd name="connsiteX14" fmla="*/ 1402761 w 1432216"/>
                <a:gd name="connsiteY14" fmla="*/ 197339 h 1708593"/>
                <a:gd name="connsiteX15" fmla="*/ 1331324 w 1432216"/>
                <a:gd name="connsiteY15" fmla="*/ 2076 h 1708593"/>
                <a:gd name="connsiteX16" fmla="*/ 1221786 w 1432216"/>
                <a:gd name="connsiteY16" fmla="*/ 206864 h 1708593"/>
                <a:gd name="connsiteX17" fmla="*/ 836024 w 1432216"/>
                <a:gd name="connsiteY17" fmla="*/ 459276 h 1708593"/>
                <a:gd name="connsiteX18" fmla="*/ 683624 w 1432216"/>
                <a:gd name="connsiteY18" fmla="*/ 578339 h 1708593"/>
                <a:gd name="connsiteX19" fmla="*/ 397874 w 1432216"/>
                <a:gd name="connsiteY19" fmla="*/ 749789 h 1708593"/>
                <a:gd name="connsiteX0" fmla="*/ 403730 w 1438072"/>
                <a:gd name="connsiteY0" fmla="*/ 749789 h 1708593"/>
                <a:gd name="connsiteX1" fmla="*/ 146797 w 1438072"/>
                <a:gd name="connsiteY1" fmla="*/ 955303 h 1708593"/>
                <a:gd name="connsiteX2" fmla="*/ 5860 w 1438072"/>
                <a:gd name="connsiteY2" fmla="*/ 1100035 h 1708593"/>
                <a:gd name="connsiteX3" fmla="*/ 32982 w 1438072"/>
                <a:gd name="connsiteY3" fmla="*/ 1272454 h 1708593"/>
                <a:gd name="connsiteX4" fmla="*/ 141792 w 1438072"/>
                <a:gd name="connsiteY4" fmla="*/ 1359389 h 1708593"/>
                <a:gd name="connsiteX5" fmla="*/ 113217 w 1438072"/>
                <a:gd name="connsiteY5" fmla="*/ 1492739 h 1708593"/>
                <a:gd name="connsiteX6" fmla="*/ 584705 w 1438072"/>
                <a:gd name="connsiteY6" fmla="*/ 1607039 h 1708593"/>
                <a:gd name="connsiteX7" fmla="*/ 1184780 w 1438072"/>
                <a:gd name="connsiteY7" fmla="*/ 1702289 h 1708593"/>
                <a:gd name="connsiteX8" fmla="*/ 1070480 w 1438072"/>
                <a:gd name="connsiteY8" fmla="*/ 1421301 h 1708593"/>
                <a:gd name="connsiteX9" fmla="*/ 1127630 w 1438072"/>
                <a:gd name="connsiteY9" fmla="*/ 1273664 h 1708593"/>
                <a:gd name="connsiteX10" fmla="*/ 1318130 w 1438072"/>
                <a:gd name="connsiteY10" fmla="*/ 1097451 h 1708593"/>
                <a:gd name="connsiteX11" fmla="*/ 1260980 w 1438072"/>
                <a:gd name="connsiteY11" fmla="*/ 778364 h 1708593"/>
                <a:gd name="connsiteX12" fmla="*/ 1160967 w 1438072"/>
                <a:gd name="connsiteY12" fmla="*/ 764076 h 1708593"/>
                <a:gd name="connsiteX13" fmla="*/ 1232405 w 1438072"/>
                <a:gd name="connsiteY13" fmla="*/ 635489 h 1708593"/>
                <a:gd name="connsiteX14" fmla="*/ 1346705 w 1438072"/>
                <a:gd name="connsiteY14" fmla="*/ 402126 h 1708593"/>
                <a:gd name="connsiteX15" fmla="*/ 1408617 w 1438072"/>
                <a:gd name="connsiteY15" fmla="*/ 197339 h 1708593"/>
                <a:gd name="connsiteX16" fmla="*/ 1337180 w 1438072"/>
                <a:gd name="connsiteY16" fmla="*/ 2076 h 1708593"/>
                <a:gd name="connsiteX17" fmla="*/ 1227642 w 1438072"/>
                <a:gd name="connsiteY17" fmla="*/ 206864 h 1708593"/>
                <a:gd name="connsiteX18" fmla="*/ 841880 w 1438072"/>
                <a:gd name="connsiteY18" fmla="*/ 459276 h 1708593"/>
                <a:gd name="connsiteX19" fmla="*/ 689480 w 1438072"/>
                <a:gd name="connsiteY19" fmla="*/ 578339 h 1708593"/>
                <a:gd name="connsiteX20" fmla="*/ 403730 w 1438072"/>
                <a:gd name="connsiteY20" fmla="*/ 749789 h 1708593"/>
                <a:gd name="connsiteX0" fmla="*/ 400076 w 1434418"/>
                <a:gd name="connsiteY0" fmla="*/ 749789 h 1708593"/>
                <a:gd name="connsiteX1" fmla="*/ 143143 w 1434418"/>
                <a:gd name="connsiteY1" fmla="*/ 955303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141206 w 1434418"/>
                <a:gd name="connsiteY1" fmla="*/ 941742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76842 w 1434418"/>
                <a:gd name="connsiteY21" fmla="*/ 575029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76842 w 1434418"/>
                <a:gd name="connsiteY21" fmla="*/ 575029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742008 w 1434418"/>
                <a:gd name="connsiteY20" fmla="*/ 533781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742008 w 1434418"/>
                <a:gd name="connsiteY20" fmla="*/ 533781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332880 w 1434418"/>
                <a:gd name="connsiteY12" fmla="*/ 795799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742008 w 1434418"/>
                <a:gd name="connsiteY20" fmla="*/ 533781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332880 w 1434418"/>
                <a:gd name="connsiteY12" fmla="*/ 795799 h 1708593"/>
                <a:gd name="connsiteX13" fmla="*/ 1157313 w 1434418"/>
                <a:gd name="connsiteY13" fmla="*/ 764076 h 1708593"/>
                <a:gd name="connsiteX14" fmla="*/ 1152955 w 1434418"/>
                <a:gd name="connsiteY14" fmla="*/ 685455 h 1708593"/>
                <a:gd name="connsiteX15" fmla="*/ 1228751 w 1434418"/>
                <a:gd name="connsiteY15" fmla="*/ 635489 h 1708593"/>
                <a:gd name="connsiteX16" fmla="*/ 1343051 w 1434418"/>
                <a:gd name="connsiteY16" fmla="*/ 402126 h 1708593"/>
                <a:gd name="connsiteX17" fmla="*/ 1404963 w 1434418"/>
                <a:gd name="connsiteY17" fmla="*/ 197339 h 1708593"/>
                <a:gd name="connsiteX18" fmla="*/ 1333526 w 1434418"/>
                <a:gd name="connsiteY18" fmla="*/ 2076 h 1708593"/>
                <a:gd name="connsiteX19" fmla="*/ 1223988 w 1434418"/>
                <a:gd name="connsiteY19" fmla="*/ 206864 h 1708593"/>
                <a:gd name="connsiteX20" fmla="*/ 838226 w 1434418"/>
                <a:gd name="connsiteY20" fmla="*/ 459276 h 1708593"/>
                <a:gd name="connsiteX21" fmla="*/ 742008 w 1434418"/>
                <a:gd name="connsiteY21" fmla="*/ 533781 h 1708593"/>
                <a:gd name="connsiteX22" fmla="*/ 604703 w 1434418"/>
                <a:gd name="connsiteY22" fmla="*/ 520786 h 1708593"/>
                <a:gd name="connsiteX23" fmla="*/ 476842 w 1434418"/>
                <a:gd name="connsiteY23" fmla="*/ 575029 h 1708593"/>
                <a:gd name="connsiteX24" fmla="*/ 400076 w 1434418"/>
                <a:gd name="connsiteY24" fmla="*/ 749789 h 1708593"/>
                <a:gd name="connsiteX0" fmla="*/ 400076 w 1445586"/>
                <a:gd name="connsiteY0" fmla="*/ 749789 h 1708593"/>
                <a:gd name="connsiteX1" fmla="*/ 209011 w 1445586"/>
                <a:gd name="connsiteY1" fmla="*/ 930119 h 1708593"/>
                <a:gd name="connsiteX2" fmla="*/ 62262 w 1445586"/>
                <a:gd name="connsiteY2" fmla="*/ 991547 h 1708593"/>
                <a:gd name="connsiteX3" fmla="*/ 2206 w 1445586"/>
                <a:gd name="connsiteY3" fmla="*/ 1100035 h 1708593"/>
                <a:gd name="connsiteX4" fmla="*/ 29328 w 1445586"/>
                <a:gd name="connsiteY4" fmla="*/ 1272454 h 1708593"/>
                <a:gd name="connsiteX5" fmla="*/ 138138 w 1445586"/>
                <a:gd name="connsiteY5" fmla="*/ 1359389 h 1708593"/>
                <a:gd name="connsiteX6" fmla="*/ 109563 w 1445586"/>
                <a:gd name="connsiteY6" fmla="*/ 1492739 h 1708593"/>
                <a:gd name="connsiteX7" fmla="*/ 581051 w 1445586"/>
                <a:gd name="connsiteY7" fmla="*/ 1607039 h 1708593"/>
                <a:gd name="connsiteX8" fmla="*/ 1181126 w 1445586"/>
                <a:gd name="connsiteY8" fmla="*/ 1702289 h 1708593"/>
                <a:gd name="connsiteX9" fmla="*/ 1066826 w 1445586"/>
                <a:gd name="connsiteY9" fmla="*/ 1421301 h 1708593"/>
                <a:gd name="connsiteX10" fmla="*/ 1123976 w 1445586"/>
                <a:gd name="connsiteY10" fmla="*/ 1273664 h 1708593"/>
                <a:gd name="connsiteX11" fmla="*/ 1314476 w 1445586"/>
                <a:gd name="connsiteY11" fmla="*/ 1097451 h 1708593"/>
                <a:gd name="connsiteX12" fmla="*/ 1445486 w 1445586"/>
                <a:gd name="connsiteY12" fmla="*/ 935366 h 1708593"/>
                <a:gd name="connsiteX13" fmla="*/ 1332880 w 1445586"/>
                <a:gd name="connsiteY13" fmla="*/ 795799 h 1708593"/>
                <a:gd name="connsiteX14" fmla="*/ 1157313 w 1445586"/>
                <a:gd name="connsiteY14" fmla="*/ 764076 h 1708593"/>
                <a:gd name="connsiteX15" fmla="*/ 1152955 w 1445586"/>
                <a:gd name="connsiteY15" fmla="*/ 685455 h 1708593"/>
                <a:gd name="connsiteX16" fmla="*/ 1228751 w 1445586"/>
                <a:gd name="connsiteY16" fmla="*/ 635489 h 1708593"/>
                <a:gd name="connsiteX17" fmla="*/ 1343051 w 1445586"/>
                <a:gd name="connsiteY17" fmla="*/ 402126 h 1708593"/>
                <a:gd name="connsiteX18" fmla="*/ 1404963 w 1445586"/>
                <a:gd name="connsiteY18" fmla="*/ 197339 h 1708593"/>
                <a:gd name="connsiteX19" fmla="*/ 1333526 w 1445586"/>
                <a:gd name="connsiteY19" fmla="*/ 2076 h 1708593"/>
                <a:gd name="connsiteX20" fmla="*/ 1223988 w 1445586"/>
                <a:gd name="connsiteY20" fmla="*/ 206864 h 1708593"/>
                <a:gd name="connsiteX21" fmla="*/ 838226 w 1445586"/>
                <a:gd name="connsiteY21" fmla="*/ 459276 h 1708593"/>
                <a:gd name="connsiteX22" fmla="*/ 742008 w 1445586"/>
                <a:gd name="connsiteY22" fmla="*/ 533781 h 1708593"/>
                <a:gd name="connsiteX23" fmla="*/ 604703 w 1445586"/>
                <a:gd name="connsiteY23" fmla="*/ 520786 h 1708593"/>
                <a:gd name="connsiteX24" fmla="*/ 476842 w 1445586"/>
                <a:gd name="connsiteY24" fmla="*/ 575029 h 1708593"/>
                <a:gd name="connsiteX25" fmla="*/ 400076 w 1445586"/>
                <a:gd name="connsiteY25" fmla="*/ 749789 h 1708593"/>
                <a:gd name="connsiteX0" fmla="*/ 400076 w 1446894"/>
                <a:gd name="connsiteY0" fmla="*/ 749789 h 1708593"/>
                <a:gd name="connsiteX1" fmla="*/ 209011 w 1446894"/>
                <a:gd name="connsiteY1" fmla="*/ 930119 h 1708593"/>
                <a:gd name="connsiteX2" fmla="*/ 62262 w 1446894"/>
                <a:gd name="connsiteY2" fmla="*/ 991547 h 1708593"/>
                <a:gd name="connsiteX3" fmla="*/ 2206 w 1446894"/>
                <a:gd name="connsiteY3" fmla="*/ 1100035 h 1708593"/>
                <a:gd name="connsiteX4" fmla="*/ 29328 w 1446894"/>
                <a:gd name="connsiteY4" fmla="*/ 1272454 h 1708593"/>
                <a:gd name="connsiteX5" fmla="*/ 138138 w 1446894"/>
                <a:gd name="connsiteY5" fmla="*/ 1359389 h 1708593"/>
                <a:gd name="connsiteX6" fmla="*/ 109563 w 1446894"/>
                <a:gd name="connsiteY6" fmla="*/ 1492739 h 1708593"/>
                <a:gd name="connsiteX7" fmla="*/ 581051 w 1446894"/>
                <a:gd name="connsiteY7" fmla="*/ 1607039 h 1708593"/>
                <a:gd name="connsiteX8" fmla="*/ 1181126 w 1446894"/>
                <a:gd name="connsiteY8" fmla="*/ 1702289 h 1708593"/>
                <a:gd name="connsiteX9" fmla="*/ 1066826 w 1446894"/>
                <a:gd name="connsiteY9" fmla="*/ 1421301 h 1708593"/>
                <a:gd name="connsiteX10" fmla="*/ 1123976 w 1446894"/>
                <a:gd name="connsiteY10" fmla="*/ 1273664 h 1708593"/>
                <a:gd name="connsiteX11" fmla="*/ 1409403 w 1446894"/>
                <a:gd name="connsiteY11" fmla="*/ 1134259 h 1708593"/>
                <a:gd name="connsiteX12" fmla="*/ 1445486 w 1446894"/>
                <a:gd name="connsiteY12" fmla="*/ 935366 h 1708593"/>
                <a:gd name="connsiteX13" fmla="*/ 1332880 w 1446894"/>
                <a:gd name="connsiteY13" fmla="*/ 795799 h 1708593"/>
                <a:gd name="connsiteX14" fmla="*/ 1157313 w 1446894"/>
                <a:gd name="connsiteY14" fmla="*/ 764076 h 1708593"/>
                <a:gd name="connsiteX15" fmla="*/ 1152955 w 1446894"/>
                <a:gd name="connsiteY15" fmla="*/ 685455 h 1708593"/>
                <a:gd name="connsiteX16" fmla="*/ 1228751 w 1446894"/>
                <a:gd name="connsiteY16" fmla="*/ 635489 h 1708593"/>
                <a:gd name="connsiteX17" fmla="*/ 1343051 w 1446894"/>
                <a:gd name="connsiteY17" fmla="*/ 402126 h 1708593"/>
                <a:gd name="connsiteX18" fmla="*/ 1404963 w 1446894"/>
                <a:gd name="connsiteY18" fmla="*/ 197339 h 1708593"/>
                <a:gd name="connsiteX19" fmla="*/ 1333526 w 1446894"/>
                <a:gd name="connsiteY19" fmla="*/ 2076 h 1708593"/>
                <a:gd name="connsiteX20" fmla="*/ 1223988 w 1446894"/>
                <a:gd name="connsiteY20" fmla="*/ 206864 h 1708593"/>
                <a:gd name="connsiteX21" fmla="*/ 838226 w 1446894"/>
                <a:gd name="connsiteY21" fmla="*/ 459276 h 1708593"/>
                <a:gd name="connsiteX22" fmla="*/ 742008 w 1446894"/>
                <a:gd name="connsiteY22" fmla="*/ 533781 h 1708593"/>
                <a:gd name="connsiteX23" fmla="*/ 604703 w 1446894"/>
                <a:gd name="connsiteY23" fmla="*/ 520786 h 1708593"/>
                <a:gd name="connsiteX24" fmla="*/ 476842 w 1446894"/>
                <a:gd name="connsiteY24" fmla="*/ 575029 h 1708593"/>
                <a:gd name="connsiteX25" fmla="*/ 400076 w 1446894"/>
                <a:gd name="connsiteY25" fmla="*/ 749789 h 1708593"/>
                <a:gd name="connsiteX0" fmla="*/ 400076 w 1445586"/>
                <a:gd name="connsiteY0" fmla="*/ 749789 h 1708593"/>
                <a:gd name="connsiteX1" fmla="*/ 209011 w 1445586"/>
                <a:gd name="connsiteY1" fmla="*/ 930119 h 1708593"/>
                <a:gd name="connsiteX2" fmla="*/ 62262 w 1445586"/>
                <a:gd name="connsiteY2" fmla="*/ 991547 h 1708593"/>
                <a:gd name="connsiteX3" fmla="*/ 2206 w 1445586"/>
                <a:gd name="connsiteY3" fmla="*/ 1100035 h 1708593"/>
                <a:gd name="connsiteX4" fmla="*/ 29328 w 1445586"/>
                <a:gd name="connsiteY4" fmla="*/ 1272454 h 1708593"/>
                <a:gd name="connsiteX5" fmla="*/ 138138 w 1445586"/>
                <a:gd name="connsiteY5" fmla="*/ 1359389 h 1708593"/>
                <a:gd name="connsiteX6" fmla="*/ 109563 w 1445586"/>
                <a:gd name="connsiteY6" fmla="*/ 1492739 h 1708593"/>
                <a:gd name="connsiteX7" fmla="*/ 581051 w 1445586"/>
                <a:gd name="connsiteY7" fmla="*/ 1607039 h 1708593"/>
                <a:gd name="connsiteX8" fmla="*/ 1181126 w 1445586"/>
                <a:gd name="connsiteY8" fmla="*/ 1702289 h 1708593"/>
                <a:gd name="connsiteX9" fmla="*/ 1066826 w 1445586"/>
                <a:gd name="connsiteY9" fmla="*/ 1421301 h 1708593"/>
                <a:gd name="connsiteX10" fmla="*/ 1123976 w 1445586"/>
                <a:gd name="connsiteY10" fmla="*/ 1273664 h 1708593"/>
                <a:gd name="connsiteX11" fmla="*/ 1306001 w 1445586"/>
                <a:gd name="connsiteY11" fmla="*/ 1206586 h 1708593"/>
                <a:gd name="connsiteX12" fmla="*/ 1409403 w 1445586"/>
                <a:gd name="connsiteY12" fmla="*/ 1134259 h 1708593"/>
                <a:gd name="connsiteX13" fmla="*/ 1445486 w 1445586"/>
                <a:gd name="connsiteY13" fmla="*/ 935366 h 1708593"/>
                <a:gd name="connsiteX14" fmla="*/ 1332880 w 1445586"/>
                <a:gd name="connsiteY14" fmla="*/ 795799 h 1708593"/>
                <a:gd name="connsiteX15" fmla="*/ 1157313 w 1445586"/>
                <a:gd name="connsiteY15" fmla="*/ 764076 h 1708593"/>
                <a:gd name="connsiteX16" fmla="*/ 1152955 w 1445586"/>
                <a:gd name="connsiteY16" fmla="*/ 685455 h 1708593"/>
                <a:gd name="connsiteX17" fmla="*/ 1228751 w 1445586"/>
                <a:gd name="connsiteY17" fmla="*/ 635489 h 1708593"/>
                <a:gd name="connsiteX18" fmla="*/ 1343051 w 1445586"/>
                <a:gd name="connsiteY18" fmla="*/ 402126 h 1708593"/>
                <a:gd name="connsiteX19" fmla="*/ 1404963 w 1445586"/>
                <a:gd name="connsiteY19" fmla="*/ 197339 h 1708593"/>
                <a:gd name="connsiteX20" fmla="*/ 1333526 w 1445586"/>
                <a:gd name="connsiteY20" fmla="*/ 2076 h 1708593"/>
                <a:gd name="connsiteX21" fmla="*/ 1223988 w 1445586"/>
                <a:gd name="connsiteY21" fmla="*/ 206864 h 1708593"/>
                <a:gd name="connsiteX22" fmla="*/ 838226 w 1445586"/>
                <a:gd name="connsiteY22" fmla="*/ 459276 h 1708593"/>
                <a:gd name="connsiteX23" fmla="*/ 742008 w 1445586"/>
                <a:gd name="connsiteY23" fmla="*/ 533781 h 1708593"/>
                <a:gd name="connsiteX24" fmla="*/ 604703 w 1445586"/>
                <a:gd name="connsiteY24" fmla="*/ 520786 h 1708593"/>
                <a:gd name="connsiteX25" fmla="*/ 476842 w 1445586"/>
                <a:gd name="connsiteY25" fmla="*/ 575029 h 1708593"/>
                <a:gd name="connsiteX26" fmla="*/ 400076 w 1445586"/>
                <a:gd name="connsiteY26" fmla="*/ 749789 h 1708593"/>
                <a:gd name="connsiteX0" fmla="*/ 400076 w 1445586"/>
                <a:gd name="connsiteY0" fmla="*/ 749789 h 1708593"/>
                <a:gd name="connsiteX1" fmla="*/ 209011 w 1445586"/>
                <a:gd name="connsiteY1" fmla="*/ 930119 h 1708593"/>
                <a:gd name="connsiteX2" fmla="*/ 62262 w 1445586"/>
                <a:gd name="connsiteY2" fmla="*/ 991547 h 1708593"/>
                <a:gd name="connsiteX3" fmla="*/ 2206 w 1445586"/>
                <a:gd name="connsiteY3" fmla="*/ 1100035 h 1708593"/>
                <a:gd name="connsiteX4" fmla="*/ 29328 w 1445586"/>
                <a:gd name="connsiteY4" fmla="*/ 1272454 h 1708593"/>
                <a:gd name="connsiteX5" fmla="*/ 138138 w 1445586"/>
                <a:gd name="connsiteY5" fmla="*/ 1359389 h 1708593"/>
                <a:gd name="connsiteX6" fmla="*/ 109563 w 1445586"/>
                <a:gd name="connsiteY6" fmla="*/ 1492739 h 1708593"/>
                <a:gd name="connsiteX7" fmla="*/ 581051 w 1445586"/>
                <a:gd name="connsiteY7" fmla="*/ 1607039 h 1708593"/>
                <a:gd name="connsiteX8" fmla="*/ 1181126 w 1445586"/>
                <a:gd name="connsiteY8" fmla="*/ 1702289 h 1708593"/>
                <a:gd name="connsiteX9" fmla="*/ 1066826 w 1445586"/>
                <a:gd name="connsiteY9" fmla="*/ 1421301 h 1708593"/>
                <a:gd name="connsiteX10" fmla="*/ 1123976 w 1445586"/>
                <a:gd name="connsiteY10" fmla="*/ 1273664 h 1708593"/>
                <a:gd name="connsiteX11" fmla="*/ 1306001 w 1445586"/>
                <a:gd name="connsiteY11" fmla="*/ 1206586 h 1708593"/>
                <a:gd name="connsiteX12" fmla="*/ 1409403 w 1445586"/>
                <a:gd name="connsiteY12" fmla="*/ 1134259 h 1708593"/>
                <a:gd name="connsiteX13" fmla="*/ 1445486 w 1445586"/>
                <a:gd name="connsiteY13" fmla="*/ 935366 h 1708593"/>
                <a:gd name="connsiteX14" fmla="*/ 1332880 w 1445586"/>
                <a:gd name="connsiteY14" fmla="*/ 795799 h 1708593"/>
                <a:gd name="connsiteX15" fmla="*/ 1157313 w 1445586"/>
                <a:gd name="connsiteY15" fmla="*/ 764076 h 1708593"/>
                <a:gd name="connsiteX16" fmla="*/ 1152955 w 1445586"/>
                <a:gd name="connsiteY16" fmla="*/ 685455 h 1708593"/>
                <a:gd name="connsiteX17" fmla="*/ 1228751 w 1445586"/>
                <a:gd name="connsiteY17" fmla="*/ 635489 h 1708593"/>
                <a:gd name="connsiteX18" fmla="*/ 1343051 w 1445586"/>
                <a:gd name="connsiteY18" fmla="*/ 402126 h 1708593"/>
                <a:gd name="connsiteX19" fmla="*/ 1404963 w 1445586"/>
                <a:gd name="connsiteY19" fmla="*/ 197339 h 1708593"/>
                <a:gd name="connsiteX20" fmla="*/ 1333526 w 1445586"/>
                <a:gd name="connsiteY20" fmla="*/ 2076 h 1708593"/>
                <a:gd name="connsiteX21" fmla="*/ 1223988 w 1445586"/>
                <a:gd name="connsiteY21" fmla="*/ 206864 h 1708593"/>
                <a:gd name="connsiteX22" fmla="*/ 838226 w 1445586"/>
                <a:gd name="connsiteY22" fmla="*/ 459276 h 1708593"/>
                <a:gd name="connsiteX23" fmla="*/ 742008 w 1445586"/>
                <a:gd name="connsiteY23" fmla="*/ 533781 h 1708593"/>
                <a:gd name="connsiteX24" fmla="*/ 604703 w 1445586"/>
                <a:gd name="connsiteY24" fmla="*/ 520786 h 1708593"/>
                <a:gd name="connsiteX25" fmla="*/ 476842 w 1445586"/>
                <a:gd name="connsiteY25" fmla="*/ 575029 h 1708593"/>
                <a:gd name="connsiteX26" fmla="*/ 400076 w 1445586"/>
                <a:gd name="connsiteY26" fmla="*/ 749789 h 1708593"/>
                <a:gd name="connsiteX0" fmla="*/ 400076 w 1447521"/>
                <a:gd name="connsiteY0" fmla="*/ 749789 h 1708593"/>
                <a:gd name="connsiteX1" fmla="*/ 209011 w 1447521"/>
                <a:gd name="connsiteY1" fmla="*/ 930119 h 1708593"/>
                <a:gd name="connsiteX2" fmla="*/ 62262 w 1447521"/>
                <a:gd name="connsiteY2" fmla="*/ 991547 h 1708593"/>
                <a:gd name="connsiteX3" fmla="*/ 2206 w 1447521"/>
                <a:gd name="connsiteY3" fmla="*/ 1100035 h 1708593"/>
                <a:gd name="connsiteX4" fmla="*/ 29328 w 1447521"/>
                <a:gd name="connsiteY4" fmla="*/ 1272454 h 1708593"/>
                <a:gd name="connsiteX5" fmla="*/ 138138 w 1447521"/>
                <a:gd name="connsiteY5" fmla="*/ 1359389 h 1708593"/>
                <a:gd name="connsiteX6" fmla="*/ 109563 w 1447521"/>
                <a:gd name="connsiteY6" fmla="*/ 1492739 h 1708593"/>
                <a:gd name="connsiteX7" fmla="*/ 581051 w 1447521"/>
                <a:gd name="connsiteY7" fmla="*/ 1607039 h 1708593"/>
                <a:gd name="connsiteX8" fmla="*/ 1181126 w 1447521"/>
                <a:gd name="connsiteY8" fmla="*/ 1702289 h 1708593"/>
                <a:gd name="connsiteX9" fmla="*/ 1066826 w 1447521"/>
                <a:gd name="connsiteY9" fmla="*/ 1421301 h 1708593"/>
                <a:gd name="connsiteX10" fmla="*/ 1123976 w 1447521"/>
                <a:gd name="connsiteY10" fmla="*/ 1273664 h 1708593"/>
                <a:gd name="connsiteX11" fmla="*/ 1306001 w 1447521"/>
                <a:gd name="connsiteY11" fmla="*/ 1206586 h 1708593"/>
                <a:gd name="connsiteX12" fmla="*/ 1409403 w 1447521"/>
                <a:gd name="connsiteY12" fmla="*/ 1134259 h 1708593"/>
                <a:gd name="connsiteX13" fmla="*/ 1447423 w 1447521"/>
                <a:gd name="connsiteY13" fmla="*/ 974112 h 1708593"/>
                <a:gd name="connsiteX14" fmla="*/ 1332880 w 1447521"/>
                <a:gd name="connsiteY14" fmla="*/ 795799 h 1708593"/>
                <a:gd name="connsiteX15" fmla="*/ 1157313 w 1447521"/>
                <a:gd name="connsiteY15" fmla="*/ 764076 h 1708593"/>
                <a:gd name="connsiteX16" fmla="*/ 1152955 w 1447521"/>
                <a:gd name="connsiteY16" fmla="*/ 685455 h 1708593"/>
                <a:gd name="connsiteX17" fmla="*/ 1228751 w 1447521"/>
                <a:gd name="connsiteY17" fmla="*/ 635489 h 1708593"/>
                <a:gd name="connsiteX18" fmla="*/ 1343051 w 1447521"/>
                <a:gd name="connsiteY18" fmla="*/ 402126 h 1708593"/>
                <a:gd name="connsiteX19" fmla="*/ 1404963 w 1447521"/>
                <a:gd name="connsiteY19" fmla="*/ 197339 h 1708593"/>
                <a:gd name="connsiteX20" fmla="*/ 1333526 w 1447521"/>
                <a:gd name="connsiteY20" fmla="*/ 2076 h 1708593"/>
                <a:gd name="connsiteX21" fmla="*/ 1223988 w 1447521"/>
                <a:gd name="connsiteY21" fmla="*/ 206864 h 1708593"/>
                <a:gd name="connsiteX22" fmla="*/ 838226 w 1447521"/>
                <a:gd name="connsiteY22" fmla="*/ 459276 h 1708593"/>
                <a:gd name="connsiteX23" fmla="*/ 742008 w 1447521"/>
                <a:gd name="connsiteY23" fmla="*/ 533781 h 1708593"/>
                <a:gd name="connsiteX24" fmla="*/ 604703 w 1447521"/>
                <a:gd name="connsiteY24" fmla="*/ 520786 h 1708593"/>
                <a:gd name="connsiteX25" fmla="*/ 476842 w 1447521"/>
                <a:gd name="connsiteY25" fmla="*/ 575029 h 1708593"/>
                <a:gd name="connsiteX26" fmla="*/ 400076 w 1447521"/>
                <a:gd name="connsiteY26" fmla="*/ 749789 h 1708593"/>
                <a:gd name="connsiteX0" fmla="*/ 400076 w 1447423"/>
                <a:gd name="connsiteY0" fmla="*/ 749789 h 1708593"/>
                <a:gd name="connsiteX1" fmla="*/ 209011 w 1447423"/>
                <a:gd name="connsiteY1" fmla="*/ 930119 h 1708593"/>
                <a:gd name="connsiteX2" fmla="*/ 62262 w 1447423"/>
                <a:gd name="connsiteY2" fmla="*/ 991547 h 1708593"/>
                <a:gd name="connsiteX3" fmla="*/ 2206 w 1447423"/>
                <a:gd name="connsiteY3" fmla="*/ 1100035 h 1708593"/>
                <a:gd name="connsiteX4" fmla="*/ 29328 w 1447423"/>
                <a:gd name="connsiteY4" fmla="*/ 1272454 h 1708593"/>
                <a:gd name="connsiteX5" fmla="*/ 138138 w 1447423"/>
                <a:gd name="connsiteY5" fmla="*/ 1359389 h 1708593"/>
                <a:gd name="connsiteX6" fmla="*/ 109563 w 1447423"/>
                <a:gd name="connsiteY6" fmla="*/ 1492739 h 1708593"/>
                <a:gd name="connsiteX7" fmla="*/ 581051 w 1447423"/>
                <a:gd name="connsiteY7" fmla="*/ 1607039 h 1708593"/>
                <a:gd name="connsiteX8" fmla="*/ 1181126 w 1447423"/>
                <a:gd name="connsiteY8" fmla="*/ 1702289 h 1708593"/>
                <a:gd name="connsiteX9" fmla="*/ 1066826 w 1447423"/>
                <a:gd name="connsiteY9" fmla="*/ 1421301 h 1708593"/>
                <a:gd name="connsiteX10" fmla="*/ 1123976 w 1447423"/>
                <a:gd name="connsiteY10" fmla="*/ 1273664 h 1708593"/>
                <a:gd name="connsiteX11" fmla="*/ 1306001 w 1447423"/>
                <a:gd name="connsiteY11" fmla="*/ 1206586 h 1708593"/>
                <a:gd name="connsiteX12" fmla="*/ 1409403 w 1447423"/>
                <a:gd name="connsiteY12" fmla="*/ 1134259 h 1708593"/>
                <a:gd name="connsiteX13" fmla="*/ 1447423 w 1447423"/>
                <a:gd name="connsiteY13" fmla="*/ 974112 h 1708593"/>
                <a:gd name="connsiteX14" fmla="*/ 1332880 w 1447423"/>
                <a:gd name="connsiteY14" fmla="*/ 795799 h 1708593"/>
                <a:gd name="connsiteX15" fmla="*/ 1157313 w 1447423"/>
                <a:gd name="connsiteY15" fmla="*/ 764076 h 1708593"/>
                <a:gd name="connsiteX16" fmla="*/ 1152955 w 1447423"/>
                <a:gd name="connsiteY16" fmla="*/ 685455 h 1708593"/>
                <a:gd name="connsiteX17" fmla="*/ 1228751 w 1447423"/>
                <a:gd name="connsiteY17" fmla="*/ 635489 h 1708593"/>
                <a:gd name="connsiteX18" fmla="*/ 1343051 w 1447423"/>
                <a:gd name="connsiteY18" fmla="*/ 402126 h 1708593"/>
                <a:gd name="connsiteX19" fmla="*/ 1404963 w 1447423"/>
                <a:gd name="connsiteY19" fmla="*/ 197339 h 1708593"/>
                <a:gd name="connsiteX20" fmla="*/ 1333526 w 1447423"/>
                <a:gd name="connsiteY20" fmla="*/ 2076 h 1708593"/>
                <a:gd name="connsiteX21" fmla="*/ 1223988 w 1447423"/>
                <a:gd name="connsiteY21" fmla="*/ 206864 h 1708593"/>
                <a:gd name="connsiteX22" fmla="*/ 838226 w 1447423"/>
                <a:gd name="connsiteY22" fmla="*/ 459276 h 1708593"/>
                <a:gd name="connsiteX23" fmla="*/ 742008 w 1447423"/>
                <a:gd name="connsiteY23" fmla="*/ 533781 h 1708593"/>
                <a:gd name="connsiteX24" fmla="*/ 604703 w 1447423"/>
                <a:gd name="connsiteY24" fmla="*/ 520786 h 1708593"/>
                <a:gd name="connsiteX25" fmla="*/ 476842 w 1447423"/>
                <a:gd name="connsiteY25" fmla="*/ 575029 h 1708593"/>
                <a:gd name="connsiteX26" fmla="*/ 400076 w 1447423"/>
                <a:gd name="connsiteY26" fmla="*/ 749789 h 1708593"/>
                <a:gd name="connsiteX0" fmla="*/ 400076 w 1449248"/>
                <a:gd name="connsiteY0" fmla="*/ 749789 h 1708593"/>
                <a:gd name="connsiteX1" fmla="*/ 209011 w 1449248"/>
                <a:gd name="connsiteY1" fmla="*/ 930119 h 1708593"/>
                <a:gd name="connsiteX2" fmla="*/ 62262 w 1449248"/>
                <a:gd name="connsiteY2" fmla="*/ 991547 h 1708593"/>
                <a:gd name="connsiteX3" fmla="*/ 2206 w 1449248"/>
                <a:gd name="connsiteY3" fmla="*/ 1100035 h 1708593"/>
                <a:gd name="connsiteX4" fmla="*/ 29328 w 1449248"/>
                <a:gd name="connsiteY4" fmla="*/ 1272454 h 1708593"/>
                <a:gd name="connsiteX5" fmla="*/ 138138 w 1449248"/>
                <a:gd name="connsiteY5" fmla="*/ 1359389 h 1708593"/>
                <a:gd name="connsiteX6" fmla="*/ 109563 w 1449248"/>
                <a:gd name="connsiteY6" fmla="*/ 1492739 h 1708593"/>
                <a:gd name="connsiteX7" fmla="*/ 581051 w 1449248"/>
                <a:gd name="connsiteY7" fmla="*/ 1607039 h 1708593"/>
                <a:gd name="connsiteX8" fmla="*/ 1181126 w 1449248"/>
                <a:gd name="connsiteY8" fmla="*/ 1702289 h 1708593"/>
                <a:gd name="connsiteX9" fmla="*/ 1066826 w 1449248"/>
                <a:gd name="connsiteY9" fmla="*/ 1421301 h 1708593"/>
                <a:gd name="connsiteX10" fmla="*/ 1123976 w 1449248"/>
                <a:gd name="connsiteY10" fmla="*/ 1273664 h 1708593"/>
                <a:gd name="connsiteX11" fmla="*/ 1306001 w 1449248"/>
                <a:gd name="connsiteY11" fmla="*/ 1206586 h 1708593"/>
                <a:gd name="connsiteX12" fmla="*/ 1409403 w 1449248"/>
                <a:gd name="connsiteY12" fmla="*/ 1134259 h 1708593"/>
                <a:gd name="connsiteX13" fmla="*/ 1447423 w 1449248"/>
                <a:gd name="connsiteY13" fmla="*/ 974112 h 1708593"/>
                <a:gd name="connsiteX14" fmla="*/ 1332880 w 1449248"/>
                <a:gd name="connsiteY14" fmla="*/ 795799 h 1708593"/>
                <a:gd name="connsiteX15" fmla="*/ 1157313 w 1449248"/>
                <a:gd name="connsiteY15" fmla="*/ 764076 h 1708593"/>
                <a:gd name="connsiteX16" fmla="*/ 1152955 w 1449248"/>
                <a:gd name="connsiteY16" fmla="*/ 685455 h 1708593"/>
                <a:gd name="connsiteX17" fmla="*/ 1228751 w 1449248"/>
                <a:gd name="connsiteY17" fmla="*/ 635489 h 1708593"/>
                <a:gd name="connsiteX18" fmla="*/ 1343051 w 1449248"/>
                <a:gd name="connsiteY18" fmla="*/ 402126 h 1708593"/>
                <a:gd name="connsiteX19" fmla="*/ 1404963 w 1449248"/>
                <a:gd name="connsiteY19" fmla="*/ 197339 h 1708593"/>
                <a:gd name="connsiteX20" fmla="*/ 1333526 w 1449248"/>
                <a:gd name="connsiteY20" fmla="*/ 2076 h 1708593"/>
                <a:gd name="connsiteX21" fmla="*/ 1223988 w 1449248"/>
                <a:gd name="connsiteY21" fmla="*/ 206864 h 1708593"/>
                <a:gd name="connsiteX22" fmla="*/ 838226 w 1449248"/>
                <a:gd name="connsiteY22" fmla="*/ 459276 h 1708593"/>
                <a:gd name="connsiteX23" fmla="*/ 742008 w 1449248"/>
                <a:gd name="connsiteY23" fmla="*/ 533781 h 1708593"/>
                <a:gd name="connsiteX24" fmla="*/ 604703 w 1449248"/>
                <a:gd name="connsiteY24" fmla="*/ 520786 h 1708593"/>
                <a:gd name="connsiteX25" fmla="*/ 476842 w 1449248"/>
                <a:gd name="connsiteY25" fmla="*/ 575029 h 1708593"/>
                <a:gd name="connsiteX26" fmla="*/ 400076 w 1449248"/>
                <a:gd name="connsiteY26" fmla="*/ 749789 h 1708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49248" h="1708593">
                  <a:moveTo>
                    <a:pt x="400076" y="749789"/>
                  </a:moveTo>
                  <a:cubicBezTo>
                    <a:pt x="478658" y="1086338"/>
                    <a:pt x="323432" y="940195"/>
                    <a:pt x="209011" y="930119"/>
                  </a:cubicBezTo>
                  <a:cubicBezTo>
                    <a:pt x="94590" y="920043"/>
                    <a:pt x="85752" y="967425"/>
                    <a:pt x="62262" y="991547"/>
                  </a:cubicBezTo>
                  <a:cubicBezTo>
                    <a:pt x="38773" y="1015669"/>
                    <a:pt x="9632" y="1055800"/>
                    <a:pt x="2206" y="1100035"/>
                  </a:cubicBezTo>
                  <a:cubicBezTo>
                    <a:pt x="-5220" y="1144270"/>
                    <a:pt x="6673" y="1229228"/>
                    <a:pt x="29328" y="1272454"/>
                  </a:cubicBezTo>
                  <a:cubicBezTo>
                    <a:pt x="51983" y="1315680"/>
                    <a:pt x="124766" y="1322675"/>
                    <a:pt x="138138" y="1359389"/>
                  </a:cubicBezTo>
                  <a:cubicBezTo>
                    <a:pt x="151510" y="1396103"/>
                    <a:pt x="35744" y="1451464"/>
                    <a:pt x="109563" y="1492739"/>
                  </a:cubicBezTo>
                  <a:cubicBezTo>
                    <a:pt x="183382" y="1534014"/>
                    <a:pt x="402457" y="1572114"/>
                    <a:pt x="581051" y="1607039"/>
                  </a:cubicBezTo>
                  <a:cubicBezTo>
                    <a:pt x="759645" y="1641964"/>
                    <a:pt x="1100164" y="1733245"/>
                    <a:pt x="1181126" y="1702289"/>
                  </a:cubicBezTo>
                  <a:cubicBezTo>
                    <a:pt x="1262089" y="1671333"/>
                    <a:pt x="1076351" y="1492739"/>
                    <a:pt x="1066826" y="1421301"/>
                  </a:cubicBezTo>
                  <a:cubicBezTo>
                    <a:pt x="1057301" y="1349864"/>
                    <a:pt x="1084114" y="1309450"/>
                    <a:pt x="1123976" y="1273664"/>
                  </a:cubicBezTo>
                  <a:cubicBezTo>
                    <a:pt x="1163838" y="1237878"/>
                    <a:pt x="1258430" y="1229820"/>
                    <a:pt x="1306001" y="1206586"/>
                  </a:cubicBezTo>
                  <a:cubicBezTo>
                    <a:pt x="1353572" y="1183352"/>
                    <a:pt x="1385833" y="1173005"/>
                    <a:pt x="1409403" y="1134259"/>
                  </a:cubicBezTo>
                  <a:cubicBezTo>
                    <a:pt x="1432973" y="1095513"/>
                    <a:pt x="1455980" y="1080568"/>
                    <a:pt x="1447423" y="974112"/>
                  </a:cubicBezTo>
                  <a:cubicBezTo>
                    <a:pt x="1419493" y="844409"/>
                    <a:pt x="1381232" y="830805"/>
                    <a:pt x="1332880" y="795799"/>
                  </a:cubicBezTo>
                  <a:cubicBezTo>
                    <a:pt x="1284528" y="760793"/>
                    <a:pt x="1187301" y="782467"/>
                    <a:pt x="1157313" y="764076"/>
                  </a:cubicBezTo>
                  <a:cubicBezTo>
                    <a:pt x="1127325" y="745685"/>
                    <a:pt x="1141049" y="706886"/>
                    <a:pt x="1152955" y="685455"/>
                  </a:cubicBezTo>
                  <a:cubicBezTo>
                    <a:pt x="1164861" y="664024"/>
                    <a:pt x="1197068" y="682710"/>
                    <a:pt x="1228751" y="635489"/>
                  </a:cubicBezTo>
                  <a:cubicBezTo>
                    <a:pt x="1260434" y="588268"/>
                    <a:pt x="1185094" y="470388"/>
                    <a:pt x="1343051" y="402126"/>
                  </a:cubicBezTo>
                  <a:cubicBezTo>
                    <a:pt x="1501008" y="333864"/>
                    <a:pt x="1406550" y="264014"/>
                    <a:pt x="1404963" y="197339"/>
                  </a:cubicBezTo>
                  <a:cubicBezTo>
                    <a:pt x="1403376" y="130664"/>
                    <a:pt x="1368451" y="-19355"/>
                    <a:pt x="1333526" y="2076"/>
                  </a:cubicBezTo>
                  <a:cubicBezTo>
                    <a:pt x="1298601" y="23507"/>
                    <a:pt x="1306538" y="130664"/>
                    <a:pt x="1223988" y="206864"/>
                  </a:cubicBezTo>
                  <a:cubicBezTo>
                    <a:pt x="1141438" y="283064"/>
                    <a:pt x="927920" y="397364"/>
                    <a:pt x="838226" y="459276"/>
                  </a:cubicBezTo>
                  <a:cubicBezTo>
                    <a:pt x="748532" y="521188"/>
                    <a:pt x="784480" y="512551"/>
                    <a:pt x="742008" y="533781"/>
                  </a:cubicBezTo>
                  <a:cubicBezTo>
                    <a:pt x="699536" y="555011"/>
                    <a:pt x="649220" y="501965"/>
                    <a:pt x="604703" y="520786"/>
                  </a:cubicBezTo>
                  <a:cubicBezTo>
                    <a:pt x="569872" y="520234"/>
                    <a:pt x="507395" y="547840"/>
                    <a:pt x="476842" y="575029"/>
                  </a:cubicBezTo>
                  <a:cubicBezTo>
                    <a:pt x="429217" y="603604"/>
                    <a:pt x="398865" y="684795"/>
                    <a:pt x="400076" y="749789"/>
                  </a:cubicBezTo>
                  <a:close/>
                </a:path>
              </a:pathLst>
            </a:custGeom>
            <a:solidFill>
              <a:srgbClr val="69796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8">
              <a:extLst>
                <a:ext uri="{FF2B5EF4-FFF2-40B4-BE49-F238E27FC236}">
                  <a16:creationId xmlns:a16="http://schemas.microsoft.com/office/drawing/2014/main" id="{2D0EE762-AABA-49AB-A6D3-0633AA7F30C6}"/>
                </a:ext>
              </a:extLst>
            </p:cNvPr>
            <p:cNvSpPr/>
            <p:nvPr/>
          </p:nvSpPr>
          <p:spPr>
            <a:xfrm>
              <a:off x="4364303" y="2537799"/>
              <a:ext cx="1440318" cy="1541700"/>
            </a:xfrm>
            <a:custGeom>
              <a:avLst/>
              <a:gdLst>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320945 w 1465222"/>
                <a:gd name="connsiteY19"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320945 w 1465222"/>
                <a:gd name="connsiteY19"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606695 w 1465222"/>
                <a:gd name="connsiteY19" fmla="*/ 729158 h 1860940"/>
                <a:gd name="connsiteX20" fmla="*/ 320945 w 1465222"/>
                <a:gd name="connsiteY20"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759095 w 1465222"/>
                <a:gd name="connsiteY19" fmla="*/ 610095 h 1860940"/>
                <a:gd name="connsiteX20" fmla="*/ 606695 w 1465222"/>
                <a:gd name="connsiteY20" fmla="*/ 729158 h 1860940"/>
                <a:gd name="connsiteX21" fmla="*/ 320945 w 1465222"/>
                <a:gd name="connsiteY21"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759095 w 1465222"/>
                <a:gd name="connsiteY19" fmla="*/ 610095 h 1860940"/>
                <a:gd name="connsiteX20" fmla="*/ 606695 w 1465222"/>
                <a:gd name="connsiteY20" fmla="*/ 729158 h 1860940"/>
                <a:gd name="connsiteX21" fmla="*/ 320945 w 1465222"/>
                <a:gd name="connsiteY21"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24827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759095 w 1465222"/>
                <a:gd name="connsiteY19" fmla="*/ 610095 h 1860940"/>
                <a:gd name="connsiteX20" fmla="*/ 606695 w 1465222"/>
                <a:gd name="connsiteY20" fmla="*/ 729158 h 1860940"/>
                <a:gd name="connsiteX21" fmla="*/ 320945 w 1465222"/>
                <a:gd name="connsiteY21" fmla="*/ 900608 h 1860940"/>
                <a:gd name="connsiteX0" fmla="*/ 320945 w 1465222"/>
                <a:gd name="connsiteY0" fmla="*/ 900608 h 1859412"/>
                <a:gd name="connsiteX1" fmla="*/ 159020 w 1465222"/>
                <a:gd name="connsiteY1" fmla="*/ 1091108 h 1859412"/>
                <a:gd name="connsiteX2" fmla="*/ 59007 w 1465222"/>
                <a:gd name="connsiteY2" fmla="*/ 1510208 h 1859412"/>
                <a:gd name="connsiteX3" fmla="*/ 30432 w 1465222"/>
                <a:gd name="connsiteY3" fmla="*/ 1643558 h 1859412"/>
                <a:gd name="connsiteX4" fmla="*/ 501920 w 1465222"/>
                <a:gd name="connsiteY4" fmla="*/ 1757858 h 1859412"/>
                <a:gd name="connsiteX5" fmla="*/ 1101995 w 1465222"/>
                <a:gd name="connsiteY5" fmla="*/ 1853108 h 1859412"/>
                <a:gd name="connsiteX6" fmla="*/ 987695 w 1465222"/>
                <a:gd name="connsiteY6" fmla="*/ 1572120 h 1859412"/>
                <a:gd name="connsiteX7" fmla="*/ 1049607 w 1465222"/>
                <a:gd name="connsiteY7" fmla="*/ 1400670 h 1859412"/>
                <a:gd name="connsiteX8" fmla="*/ 1235345 w 1465222"/>
                <a:gd name="connsiteY8" fmla="*/ 1248270 h 1859412"/>
                <a:gd name="connsiteX9" fmla="*/ 1178195 w 1465222"/>
                <a:gd name="connsiteY9" fmla="*/ 929183 h 1859412"/>
                <a:gd name="connsiteX10" fmla="*/ 1078182 w 1465222"/>
                <a:gd name="connsiteY10" fmla="*/ 914895 h 1859412"/>
                <a:gd name="connsiteX11" fmla="*/ 1149620 w 1465222"/>
                <a:gd name="connsiteY11" fmla="*/ 786308 h 1859412"/>
                <a:gd name="connsiteX12" fmla="*/ 1163907 w 1465222"/>
                <a:gd name="connsiteY12" fmla="*/ 400545 h 1859412"/>
                <a:gd name="connsiteX13" fmla="*/ 1435370 w 1465222"/>
                <a:gd name="connsiteY13" fmla="*/ 195758 h 1859412"/>
                <a:gd name="connsiteX14" fmla="*/ 1444895 w 1465222"/>
                <a:gd name="connsiteY14" fmla="*/ 43358 h 1859412"/>
                <a:gd name="connsiteX15" fmla="*/ 1316307 w 1465222"/>
                <a:gd name="connsiteY15" fmla="*/ 167183 h 1859412"/>
                <a:gd name="connsiteX16" fmla="*/ 1306782 w 1465222"/>
                <a:gd name="connsiteY16" fmla="*/ 495 h 1859412"/>
                <a:gd name="connsiteX17" fmla="*/ 1197245 w 1465222"/>
                <a:gd name="connsiteY17" fmla="*/ 124320 h 1859412"/>
                <a:gd name="connsiteX18" fmla="*/ 1144857 w 1465222"/>
                <a:gd name="connsiteY18" fmla="*/ 357683 h 1859412"/>
                <a:gd name="connsiteX19" fmla="*/ 759095 w 1465222"/>
                <a:gd name="connsiteY19" fmla="*/ 610095 h 1859412"/>
                <a:gd name="connsiteX20" fmla="*/ 606695 w 1465222"/>
                <a:gd name="connsiteY20" fmla="*/ 729158 h 1859412"/>
                <a:gd name="connsiteX21" fmla="*/ 320945 w 1465222"/>
                <a:gd name="connsiteY21" fmla="*/ 900608 h 1859412"/>
                <a:gd name="connsiteX0" fmla="*/ 320945 w 1465222"/>
                <a:gd name="connsiteY0" fmla="*/ 900608 h 1859412"/>
                <a:gd name="connsiteX1" fmla="*/ 159020 w 1465222"/>
                <a:gd name="connsiteY1" fmla="*/ 1091108 h 1859412"/>
                <a:gd name="connsiteX2" fmla="*/ 59007 w 1465222"/>
                <a:gd name="connsiteY2" fmla="*/ 1510208 h 1859412"/>
                <a:gd name="connsiteX3" fmla="*/ 30432 w 1465222"/>
                <a:gd name="connsiteY3" fmla="*/ 1643558 h 1859412"/>
                <a:gd name="connsiteX4" fmla="*/ 501920 w 1465222"/>
                <a:gd name="connsiteY4" fmla="*/ 1757858 h 1859412"/>
                <a:gd name="connsiteX5" fmla="*/ 1101995 w 1465222"/>
                <a:gd name="connsiteY5" fmla="*/ 1853108 h 1859412"/>
                <a:gd name="connsiteX6" fmla="*/ 987695 w 1465222"/>
                <a:gd name="connsiteY6" fmla="*/ 1572120 h 1859412"/>
                <a:gd name="connsiteX7" fmla="*/ 1044845 w 1465222"/>
                <a:gd name="connsiteY7" fmla="*/ 1424483 h 1859412"/>
                <a:gd name="connsiteX8" fmla="*/ 1235345 w 1465222"/>
                <a:gd name="connsiteY8" fmla="*/ 1248270 h 1859412"/>
                <a:gd name="connsiteX9" fmla="*/ 1178195 w 1465222"/>
                <a:gd name="connsiteY9" fmla="*/ 929183 h 1859412"/>
                <a:gd name="connsiteX10" fmla="*/ 1078182 w 1465222"/>
                <a:gd name="connsiteY10" fmla="*/ 914895 h 1859412"/>
                <a:gd name="connsiteX11" fmla="*/ 1149620 w 1465222"/>
                <a:gd name="connsiteY11" fmla="*/ 786308 h 1859412"/>
                <a:gd name="connsiteX12" fmla="*/ 1163907 w 1465222"/>
                <a:gd name="connsiteY12" fmla="*/ 400545 h 1859412"/>
                <a:gd name="connsiteX13" fmla="*/ 1435370 w 1465222"/>
                <a:gd name="connsiteY13" fmla="*/ 195758 h 1859412"/>
                <a:gd name="connsiteX14" fmla="*/ 1444895 w 1465222"/>
                <a:gd name="connsiteY14" fmla="*/ 43358 h 1859412"/>
                <a:gd name="connsiteX15" fmla="*/ 1316307 w 1465222"/>
                <a:gd name="connsiteY15" fmla="*/ 167183 h 1859412"/>
                <a:gd name="connsiteX16" fmla="*/ 1306782 w 1465222"/>
                <a:gd name="connsiteY16" fmla="*/ 495 h 1859412"/>
                <a:gd name="connsiteX17" fmla="*/ 1197245 w 1465222"/>
                <a:gd name="connsiteY17" fmla="*/ 124320 h 1859412"/>
                <a:gd name="connsiteX18" fmla="*/ 1144857 w 1465222"/>
                <a:gd name="connsiteY18" fmla="*/ 357683 h 1859412"/>
                <a:gd name="connsiteX19" fmla="*/ 759095 w 1465222"/>
                <a:gd name="connsiteY19" fmla="*/ 610095 h 1859412"/>
                <a:gd name="connsiteX20" fmla="*/ 606695 w 1465222"/>
                <a:gd name="connsiteY20" fmla="*/ 729158 h 1859412"/>
                <a:gd name="connsiteX21" fmla="*/ 320945 w 1465222"/>
                <a:gd name="connsiteY21" fmla="*/ 900608 h 1859412"/>
                <a:gd name="connsiteX0" fmla="*/ 320945 w 1465222"/>
                <a:gd name="connsiteY0" fmla="*/ 900608 h 1859412"/>
                <a:gd name="connsiteX1" fmla="*/ 159020 w 1465222"/>
                <a:gd name="connsiteY1" fmla="*/ 1091108 h 1859412"/>
                <a:gd name="connsiteX2" fmla="*/ 59007 w 1465222"/>
                <a:gd name="connsiteY2" fmla="*/ 1510208 h 1859412"/>
                <a:gd name="connsiteX3" fmla="*/ 30432 w 1465222"/>
                <a:gd name="connsiteY3" fmla="*/ 1643558 h 1859412"/>
                <a:gd name="connsiteX4" fmla="*/ 501920 w 1465222"/>
                <a:gd name="connsiteY4" fmla="*/ 1757858 h 1859412"/>
                <a:gd name="connsiteX5" fmla="*/ 1101995 w 1465222"/>
                <a:gd name="connsiteY5" fmla="*/ 1853108 h 1859412"/>
                <a:gd name="connsiteX6" fmla="*/ 987695 w 1465222"/>
                <a:gd name="connsiteY6" fmla="*/ 1572120 h 1859412"/>
                <a:gd name="connsiteX7" fmla="*/ 1044845 w 1465222"/>
                <a:gd name="connsiteY7" fmla="*/ 1424483 h 1859412"/>
                <a:gd name="connsiteX8" fmla="*/ 1235345 w 1465222"/>
                <a:gd name="connsiteY8" fmla="*/ 1248270 h 1859412"/>
                <a:gd name="connsiteX9" fmla="*/ 1178195 w 1465222"/>
                <a:gd name="connsiteY9" fmla="*/ 929183 h 1859412"/>
                <a:gd name="connsiteX10" fmla="*/ 1078182 w 1465222"/>
                <a:gd name="connsiteY10" fmla="*/ 914895 h 1859412"/>
                <a:gd name="connsiteX11" fmla="*/ 1149620 w 1465222"/>
                <a:gd name="connsiteY11" fmla="*/ 786308 h 1859412"/>
                <a:gd name="connsiteX12" fmla="*/ 1163907 w 1465222"/>
                <a:gd name="connsiteY12" fmla="*/ 400545 h 1859412"/>
                <a:gd name="connsiteX13" fmla="*/ 1435370 w 1465222"/>
                <a:gd name="connsiteY13" fmla="*/ 195758 h 1859412"/>
                <a:gd name="connsiteX14" fmla="*/ 1444895 w 1465222"/>
                <a:gd name="connsiteY14" fmla="*/ 43358 h 1859412"/>
                <a:gd name="connsiteX15" fmla="*/ 1316307 w 1465222"/>
                <a:gd name="connsiteY15" fmla="*/ 167183 h 1859412"/>
                <a:gd name="connsiteX16" fmla="*/ 1306782 w 1465222"/>
                <a:gd name="connsiteY16" fmla="*/ 495 h 1859412"/>
                <a:gd name="connsiteX17" fmla="*/ 1197245 w 1465222"/>
                <a:gd name="connsiteY17" fmla="*/ 124320 h 1859412"/>
                <a:gd name="connsiteX18" fmla="*/ 1144857 w 1465222"/>
                <a:gd name="connsiteY18" fmla="*/ 357683 h 1859412"/>
                <a:gd name="connsiteX19" fmla="*/ 759095 w 1465222"/>
                <a:gd name="connsiteY19" fmla="*/ 610095 h 1859412"/>
                <a:gd name="connsiteX20" fmla="*/ 606695 w 1465222"/>
                <a:gd name="connsiteY20" fmla="*/ 729158 h 1859412"/>
                <a:gd name="connsiteX21" fmla="*/ 320945 w 1465222"/>
                <a:gd name="connsiteY21" fmla="*/ 900608 h 1859412"/>
                <a:gd name="connsiteX0" fmla="*/ 319352 w 1463629"/>
                <a:gd name="connsiteY0" fmla="*/ 900608 h 1859412"/>
                <a:gd name="connsiteX1" fmla="*/ 105039 w 1463629"/>
                <a:gd name="connsiteY1" fmla="*/ 1143495 h 1859412"/>
                <a:gd name="connsiteX2" fmla="*/ 57414 w 1463629"/>
                <a:gd name="connsiteY2" fmla="*/ 1510208 h 1859412"/>
                <a:gd name="connsiteX3" fmla="*/ 28839 w 1463629"/>
                <a:gd name="connsiteY3" fmla="*/ 1643558 h 1859412"/>
                <a:gd name="connsiteX4" fmla="*/ 500327 w 1463629"/>
                <a:gd name="connsiteY4" fmla="*/ 1757858 h 1859412"/>
                <a:gd name="connsiteX5" fmla="*/ 1100402 w 1463629"/>
                <a:gd name="connsiteY5" fmla="*/ 1853108 h 1859412"/>
                <a:gd name="connsiteX6" fmla="*/ 986102 w 1463629"/>
                <a:gd name="connsiteY6" fmla="*/ 1572120 h 1859412"/>
                <a:gd name="connsiteX7" fmla="*/ 1043252 w 1463629"/>
                <a:gd name="connsiteY7" fmla="*/ 1424483 h 1859412"/>
                <a:gd name="connsiteX8" fmla="*/ 1233752 w 1463629"/>
                <a:gd name="connsiteY8" fmla="*/ 1248270 h 1859412"/>
                <a:gd name="connsiteX9" fmla="*/ 1176602 w 1463629"/>
                <a:gd name="connsiteY9" fmla="*/ 929183 h 1859412"/>
                <a:gd name="connsiteX10" fmla="*/ 1076589 w 1463629"/>
                <a:gd name="connsiteY10" fmla="*/ 914895 h 1859412"/>
                <a:gd name="connsiteX11" fmla="*/ 1148027 w 1463629"/>
                <a:gd name="connsiteY11" fmla="*/ 786308 h 1859412"/>
                <a:gd name="connsiteX12" fmla="*/ 1162314 w 1463629"/>
                <a:gd name="connsiteY12" fmla="*/ 400545 h 1859412"/>
                <a:gd name="connsiteX13" fmla="*/ 1433777 w 1463629"/>
                <a:gd name="connsiteY13" fmla="*/ 195758 h 1859412"/>
                <a:gd name="connsiteX14" fmla="*/ 1443302 w 1463629"/>
                <a:gd name="connsiteY14" fmla="*/ 43358 h 1859412"/>
                <a:gd name="connsiteX15" fmla="*/ 1314714 w 1463629"/>
                <a:gd name="connsiteY15" fmla="*/ 167183 h 1859412"/>
                <a:gd name="connsiteX16" fmla="*/ 1305189 w 1463629"/>
                <a:gd name="connsiteY16" fmla="*/ 495 h 1859412"/>
                <a:gd name="connsiteX17" fmla="*/ 1195652 w 1463629"/>
                <a:gd name="connsiteY17" fmla="*/ 124320 h 1859412"/>
                <a:gd name="connsiteX18" fmla="*/ 1143264 w 1463629"/>
                <a:gd name="connsiteY18" fmla="*/ 357683 h 1859412"/>
                <a:gd name="connsiteX19" fmla="*/ 757502 w 1463629"/>
                <a:gd name="connsiteY19" fmla="*/ 610095 h 1859412"/>
                <a:gd name="connsiteX20" fmla="*/ 605102 w 1463629"/>
                <a:gd name="connsiteY20" fmla="*/ 729158 h 1859412"/>
                <a:gd name="connsiteX21" fmla="*/ 319352 w 1463629"/>
                <a:gd name="connsiteY21" fmla="*/ 900608 h 1859412"/>
                <a:gd name="connsiteX0" fmla="*/ 319352 w 1463629"/>
                <a:gd name="connsiteY0" fmla="*/ 900608 h 1859412"/>
                <a:gd name="connsiteX1" fmla="*/ 105039 w 1463629"/>
                <a:gd name="connsiteY1" fmla="*/ 1119683 h 1859412"/>
                <a:gd name="connsiteX2" fmla="*/ 57414 w 1463629"/>
                <a:gd name="connsiteY2" fmla="*/ 1510208 h 1859412"/>
                <a:gd name="connsiteX3" fmla="*/ 28839 w 1463629"/>
                <a:gd name="connsiteY3" fmla="*/ 1643558 h 1859412"/>
                <a:gd name="connsiteX4" fmla="*/ 500327 w 1463629"/>
                <a:gd name="connsiteY4" fmla="*/ 1757858 h 1859412"/>
                <a:gd name="connsiteX5" fmla="*/ 1100402 w 1463629"/>
                <a:gd name="connsiteY5" fmla="*/ 1853108 h 1859412"/>
                <a:gd name="connsiteX6" fmla="*/ 986102 w 1463629"/>
                <a:gd name="connsiteY6" fmla="*/ 1572120 h 1859412"/>
                <a:gd name="connsiteX7" fmla="*/ 1043252 w 1463629"/>
                <a:gd name="connsiteY7" fmla="*/ 1424483 h 1859412"/>
                <a:gd name="connsiteX8" fmla="*/ 1233752 w 1463629"/>
                <a:gd name="connsiteY8" fmla="*/ 1248270 h 1859412"/>
                <a:gd name="connsiteX9" fmla="*/ 1176602 w 1463629"/>
                <a:gd name="connsiteY9" fmla="*/ 929183 h 1859412"/>
                <a:gd name="connsiteX10" fmla="*/ 1076589 w 1463629"/>
                <a:gd name="connsiteY10" fmla="*/ 914895 h 1859412"/>
                <a:gd name="connsiteX11" fmla="*/ 1148027 w 1463629"/>
                <a:gd name="connsiteY11" fmla="*/ 786308 h 1859412"/>
                <a:gd name="connsiteX12" fmla="*/ 1162314 w 1463629"/>
                <a:gd name="connsiteY12" fmla="*/ 400545 h 1859412"/>
                <a:gd name="connsiteX13" fmla="*/ 1433777 w 1463629"/>
                <a:gd name="connsiteY13" fmla="*/ 195758 h 1859412"/>
                <a:gd name="connsiteX14" fmla="*/ 1443302 w 1463629"/>
                <a:gd name="connsiteY14" fmla="*/ 43358 h 1859412"/>
                <a:gd name="connsiteX15" fmla="*/ 1314714 w 1463629"/>
                <a:gd name="connsiteY15" fmla="*/ 167183 h 1859412"/>
                <a:gd name="connsiteX16" fmla="*/ 1305189 w 1463629"/>
                <a:gd name="connsiteY16" fmla="*/ 495 h 1859412"/>
                <a:gd name="connsiteX17" fmla="*/ 1195652 w 1463629"/>
                <a:gd name="connsiteY17" fmla="*/ 124320 h 1859412"/>
                <a:gd name="connsiteX18" fmla="*/ 1143264 w 1463629"/>
                <a:gd name="connsiteY18" fmla="*/ 357683 h 1859412"/>
                <a:gd name="connsiteX19" fmla="*/ 757502 w 1463629"/>
                <a:gd name="connsiteY19" fmla="*/ 610095 h 1859412"/>
                <a:gd name="connsiteX20" fmla="*/ 605102 w 1463629"/>
                <a:gd name="connsiteY20" fmla="*/ 729158 h 1859412"/>
                <a:gd name="connsiteX21" fmla="*/ 319352 w 1463629"/>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05189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05189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43289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52814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476 h 1859280"/>
                <a:gd name="connsiteX1" fmla="*/ 105039 w 1457435"/>
                <a:gd name="connsiteY1" fmla="*/ 1119551 h 1859280"/>
                <a:gd name="connsiteX2" fmla="*/ 57414 w 1457435"/>
                <a:gd name="connsiteY2" fmla="*/ 1510076 h 1859280"/>
                <a:gd name="connsiteX3" fmla="*/ 28839 w 1457435"/>
                <a:gd name="connsiteY3" fmla="*/ 1643426 h 1859280"/>
                <a:gd name="connsiteX4" fmla="*/ 500327 w 1457435"/>
                <a:gd name="connsiteY4" fmla="*/ 1757726 h 1859280"/>
                <a:gd name="connsiteX5" fmla="*/ 1100402 w 1457435"/>
                <a:gd name="connsiteY5" fmla="*/ 1852976 h 1859280"/>
                <a:gd name="connsiteX6" fmla="*/ 986102 w 1457435"/>
                <a:gd name="connsiteY6" fmla="*/ 1571988 h 1859280"/>
                <a:gd name="connsiteX7" fmla="*/ 1043252 w 1457435"/>
                <a:gd name="connsiteY7" fmla="*/ 1424351 h 1859280"/>
                <a:gd name="connsiteX8" fmla="*/ 1233752 w 1457435"/>
                <a:gd name="connsiteY8" fmla="*/ 1248138 h 1859280"/>
                <a:gd name="connsiteX9" fmla="*/ 1176602 w 1457435"/>
                <a:gd name="connsiteY9" fmla="*/ 929051 h 1859280"/>
                <a:gd name="connsiteX10" fmla="*/ 1076589 w 1457435"/>
                <a:gd name="connsiteY10" fmla="*/ 914763 h 1859280"/>
                <a:gd name="connsiteX11" fmla="*/ 1148027 w 1457435"/>
                <a:gd name="connsiteY11" fmla="*/ 786176 h 1859280"/>
                <a:gd name="connsiteX12" fmla="*/ 1262327 w 1457435"/>
                <a:gd name="connsiteY12" fmla="*/ 443275 h 1859280"/>
                <a:gd name="connsiteX13" fmla="*/ 1433777 w 1457435"/>
                <a:gd name="connsiteY13" fmla="*/ 195626 h 1859280"/>
                <a:gd name="connsiteX14" fmla="*/ 1443302 w 1457435"/>
                <a:gd name="connsiteY14" fmla="*/ 43226 h 1859280"/>
                <a:gd name="connsiteX15" fmla="*/ 1314714 w 1457435"/>
                <a:gd name="connsiteY15" fmla="*/ 167051 h 1859280"/>
                <a:gd name="connsiteX16" fmla="*/ 1352814 w 1457435"/>
                <a:gd name="connsiteY16" fmla="*/ 363 h 1859280"/>
                <a:gd name="connsiteX17" fmla="*/ 1252802 w 1457435"/>
                <a:gd name="connsiteY17" fmla="*/ 152763 h 1859280"/>
                <a:gd name="connsiteX18" fmla="*/ 1143264 w 1457435"/>
                <a:gd name="connsiteY18" fmla="*/ 357551 h 1859280"/>
                <a:gd name="connsiteX19" fmla="*/ 757502 w 1457435"/>
                <a:gd name="connsiteY19" fmla="*/ 609963 h 1859280"/>
                <a:gd name="connsiteX20" fmla="*/ 605102 w 1457435"/>
                <a:gd name="connsiteY20" fmla="*/ 729026 h 1859280"/>
                <a:gd name="connsiteX21" fmla="*/ 319352 w 1457435"/>
                <a:gd name="connsiteY21" fmla="*/ 900476 h 1859280"/>
                <a:gd name="connsiteX0" fmla="*/ 319352 w 1443725"/>
                <a:gd name="connsiteY0" fmla="*/ 900476 h 1859280"/>
                <a:gd name="connsiteX1" fmla="*/ 105039 w 1443725"/>
                <a:gd name="connsiteY1" fmla="*/ 1119551 h 1859280"/>
                <a:gd name="connsiteX2" fmla="*/ 57414 w 1443725"/>
                <a:gd name="connsiteY2" fmla="*/ 1510076 h 1859280"/>
                <a:gd name="connsiteX3" fmla="*/ 28839 w 1443725"/>
                <a:gd name="connsiteY3" fmla="*/ 1643426 h 1859280"/>
                <a:gd name="connsiteX4" fmla="*/ 500327 w 1443725"/>
                <a:gd name="connsiteY4" fmla="*/ 1757726 h 1859280"/>
                <a:gd name="connsiteX5" fmla="*/ 1100402 w 1443725"/>
                <a:gd name="connsiteY5" fmla="*/ 1852976 h 1859280"/>
                <a:gd name="connsiteX6" fmla="*/ 986102 w 1443725"/>
                <a:gd name="connsiteY6" fmla="*/ 1571988 h 1859280"/>
                <a:gd name="connsiteX7" fmla="*/ 1043252 w 1443725"/>
                <a:gd name="connsiteY7" fmla="*/ 1424351 h 1859280"/>
                <a:gd name="connsiteX8" fmla="*/ 1233752 w 1443725"/>
                <a:gd name="connsiteY8" fmla="*/ 1248138 h 1859280"/>
                <a:gd name="connsiteX9" fmla="*/ 1176602 w 1443725"/>
                <a:gd name="connsiteY9" fmla="*/ 929051 h 1859280"/>
                <a:gd name="connsiteX10" fmla="*/ 1076589 w 1443725"/>
                <a:gd name="connsiteY10" fmla="*/ 914763 h 1859280"/>
                <a:gd name="connsiteX11" fmla="*/ 1148027 w 1443725"/>
                <a:gd name="connsiteY11" fmla="*/ 786176 h 1859280"/>
                <a:gd name="connsiteX12" fmla="*/ 1262327 w 1443725"/>
                <a:gd name="connsiteY12" fmla="*/ 443275 h 1859280"/>
                <a:gd name="connsiteX13" fmla="*/ 1352814 w 1443725"/>
                <a:gd name="connsiteY13" fmla="*/ 228963 h 1859280"/>
                <a:gd name="connsiteX14" fmla="*/ 1443302 w 1443725"/>
                <a:gd name="connsiteY14" fmla="*/ 43226 h 1859280"/>
                <a:gd name="connsiteX15" fmla="*/ 1314714 w 1443725"/>
                <a:gd name="connsiteY15" fmla="*/ 167051 h 1859280"/>
                <a:gd name="connsiteX16" fmla="*/ 1352814 w 1443725"/>
                <a:gd name="connsiteY16" fmla="*/ 363 h 1859280"/>
                <a:gd name="connsiteX17" fmla="*/ 1252802 w 1443725"/>
                <a:gd name="connsiteY17" fmla="*/ 152763 h 1859280"/>
                <a:gd name="connsiteX18" fmla="*/ 1143264 w 1443725"/>
                <a:gd name="connsiteY18" fmla="*/ 357551 h 1859280"/>
                <a:gd name="connsiteX19" fmla="*/ 757502 w 1443725"/>
                <a:gd name="connsiteY19" fmla="*/ 609963 h 1859280"/>
                <a:gd name="connsiteX20" fmla="*/ 605102 w 1443725"/>
                <a:gd name="connsiteY20" fmla="*/ 729026 h 1859280"/>
                <a:gd name="connsiteX21" fmla="*/ 319352 w 1443725"/>
                <a:gd name="connsiteY21" fmla="*/ 900476 h 1859280"/>
                <a:gd name="connsiteX0" fmla="*/ 319352 w 1443308"/>
                <a:gd name="connsiteY0" fmla="*/ 900476 h 1859280"/>
                <a:gd name="connsiteX1" fmla="*/ 105039 w 1443308"/>
                <a:gd name="connsiteY1" fmla="*/ 1119551 h 1859280"/>
                <a:gd name="connsiteX2" fmla="*/ 57414 w 1443308"/>
                <a:gd name="connsiteY2" fmla="*/ 1510076 h 1859280"/>
                <a:gd name="connsiteX3" fmla="*/ 28839 w 1443308"/>
                <a:gd name="connsiteY3" fmla="*/ 1643426 h 1859280"/>
                <a:gd name="connsiteX4" fmla="*/ 500327 w 1443308"/>
                <a:gd name="connsiteY4" fmla="*/ 1757726 h 1859280"/>
                <a:gd name="connsiteX5" fmla="*/ 1100402 w 1443308"/>
                <a:gd name="connsiteY5" fmla="*/ 1852976 h 1859280"/>
                <a:gd name="connsiteX6" fmla="*/ 986102 w 1443308"/>
                <a:gd name="connsiteY6" fmla="*/ 1571988 h 1859280"/>
                <a:gd name="connsiteX7" fmla="*/ 1043252 w 1443308"/>
                <a:gd name="connsiteY7" fmla="*/ 1424351 h 1859280"/>
                <a:gd name="connsiteX8" fmla="*/ 1233752 w 1443308"/>
                <a:gd name="connsiteY8" fmla="*/ 1248138 h 1859280"/>
                <a:gd name="connsiteX9" fmla="*/ 1176602 w 1443308"/>
                <a:gd name="connsiteY9" fmla="*/ 929051 h 1859280"/>
                <a:gd name="connsiteX10" fmla="*/ 1076589 w 1443308"/>
                <a:gd name="connsiteY10" fmla="*/ 914763 h 1859280"/>
                <a:gd name="connsiteX11" fmla="*/ 1148027 w 1443308"/>
                <a:gd name="connsiteY11" fmla="*/ 786176 h 1859280"/>
                <a:gd name="connsiteX12" fmla="*/ 1262327 w 1443308"/>
                <a:gd name="connsiteY12" fmla="*/ 443275 h 1859280"/>
                <a:gd name="connsiteX13" fmla="*/ 1352814 w 1443308"/>
                <a:gd name="connsiteY13" fmla="*/ 228963 h 1859280"/>
                <a:gd name="connsiteX14" fmla="*/ 1443302 w 1443308"/>
                <a:gd name="connsiteY14" fmla="*/ 43226 h 1859280"/>
                <a:gd name="connsiteX15" fmla="*/ 1357577 w 1443308"/>
                <a:gd name="connsiteY15" fmla="*/ 76563 h 1859280"/>
                <a:gd name="connsiteX16" fmla="*/ 1352814 w 1443308"/>
                <a:gd name="connsiteY16" fmla="*/ 363 h 1859280"/>
                <a:gd name="connsiteX17" fmla="*/ 1252802 w 1443308"/>
                <a:gd name="connsiteY17" fmla="*/ 152763 h 1859280"/>
                <a:gd name="connsiteX18" fmla="*/ 1143264 w 1443308"/>
                <a:gd name="connsiteY18" fmla="*/ 357551 h 1859280"/>
                <a:gd name="connsiteX19" fmla="*/ 757502 w 1443308"/>
                <a:gd name="connsiteY19" fmla="*/ 609963 h 1859280"/>
                <a:gd name="connsiteX20" fmla="*/ 605102 w 1443308"/>
                <a:gd name="connsiteY20" fmla="*/ 729026 h 1859280"/>
                <a:gd name="connsiteX21" fmla="*/ 319352 w 1443308"/>
                <a:gd name="connsiteY21" fmla="*/ 900476 h 1859280"/>
                <a:gd name="connsiteX0" fmla="*/ 319352 w 1443302"/>
                <a:gd name="connsiteY0" fmla="*/ 906487 h 1865291"/>
                <a:gd name="connsiteX1" fmla="*/ 105039 w 1443302"/>
                <a:gd name="connsiteY1" fmla="*/ 1125562 h 1865291"/>
                <a:gd name="connsiteX2" fmla="*/ 57414 w 1443302"/>
                <a:gd name="connsiteY2" fmla="*/ 1516087 h 1865291"/>
                <a:gd name="connsiteX3" fmla="*/ 28839 w 1443302"/>
                <a:gd name="connsiteY3" fmla="*/ 1649437 h 1865291"/>
                <a:gd name="connsiteX4" fmla="*/ 500327 w 1443302"/>
                <a:gd name="connsiteY4" fmla="*/ 1763737 h 1865291"/>
                <a:gd name="connsiteX5" fmla="*/ 1100402 w 1443302"/>
                <a:gd name="connsiteY5" fmla="*/ 1858987 h 1865291"/>
                <a:gd name="connsiteX6" fmla="*/ 986102 w 1443302"/>
                <a:gd name="connsiteY6" fmla="*/ 1577999 h 1865291"/>
                <a:gd name="connsiteX7" fmla="*/ 1043252 w 1443302"/>
                <a:gd name="connsiteY7" fmla="*/ 1430362 h 1865291"/>
                <a:gd name="connsiteX8" fmla="*/ 1233752 w 1443302"/>
                <a:gd name="connsiteY8" fmla="*/ 1254149 h 1865291"/>
                <a:gd name="connsiteX9" fmla="*/ 1176602 w 1443302"/>
                <a:gd name="connsiteY9" fmla="*/ 935062 h 1865291"/>
                <a:gd name="connsiteX10" fmla="*/ 1076589 w 1443302"/>
                <a:gd name="connsiteY10" fmla="*/ 920774 h 1865291"/>
                <a:gd name="connsiteX11" fmla="*/ 1148027 w 1443302"/>
                <a:gd name="connsiteY11" fmla="*/ 792187 h 1865291"/>
                <a:gd name="connsiteX12" fmla="*/ 1262327 w 1443302"/>
                <a:gd name="connsiteY12" fmla="*/ 449286 h 1865291"/>
                <a:gd name="connsiteX13" fmla="*/ 1352814 w 1443302"/>
                <a:gd name="connsiteY13" fmla="*/ 234974 h 1865291"/>
                <a:gd name="connsiteX14" fmla="*/ 1443302 w 1443302"/>
                <a:gd name="connsiteY14" fmla="*/ 49237 h 1865291"/>
                <a:gd name="connsiteX15" fmla="*/ 1352814 w 1443302"/>
                <a:gd name="connsiteY15" fmla="*/ 6374 h 1865291"/>
                <a:gd name="connsiteX16" fmla="*/ 1252802 w 1443302"/>
                <a:gd name="connsiteY16" fmla="*/ 158774 h 1865291"/>
                <a:gd name="connsiteX17" fmla="*/ 1143264 w 1443302"/>
                <a:gd name="connsiteY17" fmla="*/ 363562 h 1865291"/>
                <a:gd name="connsiteX18" fmla="*/ 757502 w 1443302"/>
                <a:gd name="connsiteY18" fmla="*/ 615974 h 1865291"/>
                <a:gd name="connsiteX19" fmla="*/ 605102 w 1443302"/>
                <a:gd name="connsiteY19" fmla="*/ 735037 h 1865291"/>
                <a:gd name="connsiteX20" fmla="*/ 319352 w 1443302"/>
                <a:gd name="connsiteY20" fmla="*/ 906487 h 1865291"/>
                <a:gd name="connsiteX0" fmla="*/ 319352 w 1364727"/>
                <a:gd name="connsiteY0" fmla="*/ 901163 h 1859967"/>
                <a:gd name="connsiteX1" fmla="*/ 105039 w 1364727"/>
                <a:gd name="connsiteY1" fmla="*/ 1120238 h 1859967"/>
                <a:gd name="connsiteX2" fmla="*/ 57414 w 1364727"/>
                <a:gd name="connsiteY2" fmla="*/ 1510763 h 1859967"/>
                <a:gd name="connsiteX3" fmla="*/ 28839 w 1364727"/>
                <a:gd name="connsiteY3" fmla="*/ 1644113 h 1859967"/>
                <a:gd name="connsiteX4" fmla="*/ 500327 w 1364727"/>
                <a:gd name="connsiteY4" fmla="*/ 1758413 h 1859967"/>
                <a:gd name="connsiteX5" fmla="*/ 1100402 w 1364727"/>
                <a:gd name="connsiteY5" fmla="*/ 1853663 h 1859967"/>
                <a:gd name="connsiteX6" fmla="*/ 986102 w 1364727"/>
                <a:gd name="connsiteY6" fmla="*/ 1572675 h 1859967"/>
                <a:gd name="connsiteX7" fmla="*/ 1043252 w 1364727"/>
                <a:gd name="connsiteY7" fmla="*/ 1425038 h 1859967"/>
                <a:gd name="connsiteX8" fmla="*/ 1233752 w 1364727"/>
                <a:gd name="connsiteY8" fmla="*/ 1248825 h 1859967"/>
                <a:gd name="connsiteX9" fmla="*/ 1176602 w 1364727"/>
                <a:gd name="connsiteY9" fmla="*/ 929738 h 1859967"/>
                <a:gd name="connsiteX10" fmla="*/ 1076589 w 1364727"/>
                <a:gd name="connsiteY10" fmla="*/ 915450 h 1859967"/>
                <a:gd name="connsiteX11" fmla="*/ 1148027 w 1364727"/>
                <a:gd name="connsiteY11" fmla="*/ 786863 h 1859967"/>
                <a:gd name="connsiteX12" fmla="*/ 1262327 w 1364727"/>
                <a:gd name="connsiteY12" fmla="*/ 443962 h 1859967"/>
                <a:gd name="connsiteX13" fmla="*/ 1352814 w 1364727"/>
                <a:gd name="connsiteY13" fmla="*/ 229650 h 1859967"/>
                <a:gd name="connsiteX14" fmla="*/ 1352814 w 1364727"/>
                <a:gd name="connsiteY14" fmla="*/ 1050 h 1859967"/>
                <a:gd name="connsiteX15" fmla="*/ 1252802 w 1364727"/>
                <a:gd name="connsiteY15" fmla="*/ 153450 h 1859967"/>
                <a:gd name="connsiteX16" fmla="*/ 1143264 w 1364727"/>
                <a:gd name="connsiteY16" fmla="*/ 358238 h 1859967"/>
                <a:gd name="connsiteX17" fmla="*/ 757502 w 1364727"/>
                <a:gd name="connsiteY17" fmla="*/ 610650 h 1859967"/>
                <a:gd name="connsiteX18" fmla="*/ 605102 w 1364727"/>
                <a:gd name="connsiteY18" fmla="*/ 729713 h 1859967"/>
                <a:gd name="connsiteX19" fmla="*/ 319352 w 1364727"/>
                <a:gd name="connsiteY19" fmla="*/ 901163 h 1859967"/>
                <a:gd name="connsiteX0" fmla="*/ 319352 w 1352845"/>
                <a:gd name="connsiteY0" fmla="*/ 752873 h 1711677"/>
                <a:gd name="connsiteX1" fmla="*/ 105039 w 1352845"/>
                <a:gd name="connsiteY1" fmla="*/ 971948 h 1711677"/>
                <a:gd name="connsiteX2" fmla="*/ 57414 w 1352845"/>
                <a:gd name="connsiteY2" fmla="*/ 1362473 h 1711677"/>
                <a:gd name="connsiteX3" fmla="*/ 28839 w 1352845"/>
                <a:gd name="connsiteY3" fmla="*/ 1495823 h 1711677"/>
                <a:gd name="connsiteX4" fmla="*/ 500327 w 1352845"/>
                <a:gd name="connsiteY4" fmla="*/ 1610123 h 1711677"/>
                <a:gd name="connsiteX5" fmla="*/ 1100402 w 1352845"/>
                <a:gd name="connsiteY5" fmla="*/ 1705373 h 1711677"/>
                <a:gd name="connsiteX6" fmla="*/ 986102 w 1352845"/>
                <a:gd name="connsiteY6" fmla="*/ 1424385 h 1711677"/>
                <a:gd name="connsiteX7" fmla="*/ 1043252 w 1352845"/>
                <a:gd name="connsiteY7" fmla="*/ 1276748 h 1711677"/>
                <a:gd name="connsiteX8" fmla="*/ 1233752 w 1352845"/>
                <a:gd name="connsiteY8" fmla="*/ 1100535 h 1711677"/>
                <a:gd name="connsiteX9" fmla="*/ 1176602 w 1352845"/>
                <a:gd name="connsiteY9" fmla="*/ 781448 h 1711677"/>
                <a:gd name="connsiteX10" fmla="*/ 1076589 w 1352845"/>
                <a:gd name="connsiteY10" fmla="*/ 767160 h 1711677"/>
                <a:gd name="connsiteX11" fmla="*/ 1148027 w 1352845"/>
                <a:gd name="connsiteY11" fmla="*/ 638573 h 1711677"/>
                <a:gd name="connsiteX12" fmla="*/ 1262327 w 1352845"/>
                <a:gd name="connsiteY12" fmla="*/ 295672 h 1711677"/>
                <a:gd name="connsiteX13" fmla="*/ 1352814 w 1352845"/>
                <a:gd name="connsiteY13" fmla="*/ 81360 h 1711677"/>
                <a:gd name="connsiteX14" fmla="*/ 1252802 w 1352845"/>
                <a:gd name="connsiteY14" fmla="*/ 5160 h 1711677"/>
                <a:gd name="connsiteX15" fmla="*/ 1143264 w 1352845"/>
                <a:gd name="connsiteY15" fmla="*/ 209948 h 1711677"/>
                <a:gd name="connsiteX16" fmla="*/ 757502 w 1352845"/>
                <a:gd name="connsiteY16" fmla="*/ 462360 h 1711677"/>
                <a:gd name="connsiteX17" fmla="*/ 605102 w 1352845"/>
                <a:gd name="connsiteY17" fmla="*/ 581423 h 1711677"/>
                <a:gd name="connsiteX18" fmla="*/ 319352 w 1352845"/>
                <a:gd name="connsiteY18" fmla="*/ 752873 h 1711677"/>
                <a:gd name="connsiteX0" fmla="*/ 319352 w 1324292"/>
                <a:gd name="connsiteY0" fmla="*/ 749589 h 1708393"/>
                <a:gd name="connsiteX1" fmla="*/ 105039 w 1324292"/>
                <a:gd name="connsiteY1" fmla="*/ 968664 h 1708393"/>
                <a:gd name="connsiteX2" fmla="*/ 57414 w 1324292"/>
                <a:gd name="connsiteY2" fmla="*/ 1359189 h 1708393"/>
                <a:gd name="connsiteX3" fmla="*/ 28839 w 1324292"/>
                <a:gd name="connsiteY3" fmla="*/ 1492539 h 1708393"/>
                <a:gd name="connsiteX4" fmla="*/ 500327 w 1324292"/>
                <a:gd name="connsiteY4" fmla="*/ 1606839 h 1708393"/>
                <a:gd name="connsiteX5" fmla="*/ 1100402 w 1324292"/>
                <a:gd name="connsiteY5" fmla="*/ 1702089 h 1708393"/>
                <a:gd name="connsiteX6" fmla="*/ 986102 w 1324292"/>
                <a:gd name="connsiteY6" fmla="*/ 1421101 h 1708393"/>
                <a:gd name="connsiteX7" fmla="*/ 1043252 w 1324292"/>
                <a:gd name="connsiteY7" fmla="*/ 1273464 h 1708393"/>
                <a:gd name="connsiteX8" fmla="*/ 1233752 w 1324292"/>
                <a:gd name="connsiteY8" fmla="*/ 1097251 h 1708393"/>
                <a:gd name="connsiteX9" fmla="*/ 1176602 w 1324292"/>
                <a:gd name="connsiteY9" fmla="*/ 778164 h 1708393"/>
                <a:gd name="connsiteX10" fmla="*/ 1076589 w 1324292"/>
                <a:gd name="connsiteY10" fmla="*/ 763876 h 1708393"/>
                <a:gd name="connsiteX11" fmla="*/ 1148027 w 1324292"/>
                <a:gd name="connsiteY11" fmla="*/ 635289 h 1708393"/>
                <a:gd name="connsiteX12" fmla="*/ 1262327 w 1324292"/>
                <a:gd name="connsiteY12" fmla="*/ 292388 h 1708393"/>
                <a:gd name="connsiteX13" fmla="*/ 1324239 w 1324292"/>
                <a:gd name="connsiteY13" fmla="*/ 197139 h 1708393"/>
                <a:gd name="connsiteX14" fmla="*/ 1252802 w 1324292"/>
                <a:gd name="connsiteY14" fmla="*/ 1876 h 1708393"/>
                <a:gd name="connsiteX15" fmla="*/ 1143264 w 1324292"/>
                <a:gd name="connsiteY15" fmla="*/ 206664 h 1708393"/>
                <a:gd name="connsiteX16" fmla="*/ 757502 w 1324292"/>
                <a:gd name="connsiteY16" fmla="*/ 459076 h 1708393"/>
                <a:gd name="connsiteX17" fmla="*/ 605102 w 1324292"/>
                <a:gd name="connsiteY17" fmla="*/ 578139 h 1708393"/>
                <a:gd name="connsiteX18" fmla="*/ 319352 w 1324292"/>
                <a:gd name="connsiteY18" fmla="*/ 749589 h 1708393"/>
                <a:gd name="connsiteX0" fmla="*/ 319352 w 1324292"/>
                <a:gd name="connsiteY0" fmla="*/ 749789 h 1708593"/>
                <a:gd name="connsiteX1" fmla="*/ 105039 w 1324292"/>
                <a:gd name="connsiteY1" fmla="*/ 968864 h 1708593"/>
                <a:gd name="connsiteX2" fmla="*/ 57414 w 1324292"/>
                <a:gd name="connsiteY2" fmla="*/ 1359389 h 1708593"/>
                <a:gd name="connsiteX3" fmla="*/ 28839 w 1324292"/>
                <a:gd name="connsiteY3" fmla="*/ 1492739 h 1708593"/>
                <a:gd name="connsiteX4" fmla="*/ 500327 w 1324292"/>
                <a:gd name="connsiteY4" fmla="*/ 1607039 h 1708593"/>
                <a:gd name="connsiteX5" fmla="*/ 1100402 w 1324292"/>
                <a:gd name="connsiteY5" fmla="*/ 1702289 h 1708593"/>
                <a:gd name="connsiteX6" fmla="*/ 986102 w 1324292"/>
                <a:gd name="connsiteY6" fmla="*/ 1421301 h 1708593"/>
                <a:gd name="connsiteX7" fmla="*/ 1043252 w 1324292"/>
                <a:gd name="connsiteY7" fmla="*/ 1273664 h 1708593"/>
                <a:gd name="connsiteX8" fmla="*/ 1233752 w 1324292"/>
                <a:gd name="connsiteY8" fmla="*/ 1097451 h 1708593"/>
                <a:gd name="connsiteX9" fmla="*/ 1176602 w 1324292"/>
                <a:gd name="connsiteY9" fmla="*/ 778364 h 1708593"/>
                <a:gd name="connsiteX10" fmla="*/ 1076589 w 1324292"/>
                <a:gd name="connsiteY10" fmla="*/ 764076 h 1708593"/>
                <a:gd name="connsiteX11" fmla="*/ 1148027 w 1324292"/>
                <a:gd name="connsiteY11" fmla="*/ 635489 h 1708593"/>
                <a:gd name="connsiteX12" fmla="*/ 1262327 w 1324292"/>
                <a:gd name="connsiteY12" fmla="*/ 402126 h 1708593"/>
                <a:gd name="connsiteX13" fmla="*/ 1324239 w 1324292"/>
                <a:gd name="connsiteY13" fmla="*/ 197339 h 1708593"/>
                <a:gd name="connsiteX14" fmla="*/ 1252802 w 1324292"/>
                <a:gd name="connsiteY14" fmla="*/ 2076 h 1708593"/>
                <a:gd name="connsiteX15" fmla="*/ 1143264 w 1324292"/>
                <a:gd name="connsiteY15" fmla="*/ 206864 h 1708593"/>
                <a:gd name="connsiteX16" fmla="*/ 757502 w 1324292"/>
                <a:gd name="connsiteY16" fmla="*/ 459276 h 1708593"/>
                <a:gd name="connsiteX17" fmla="*/ 605102 w 1324292"/>
                <a:gd name="connsiteY17" fmla="*/ 578339 h 1708593"/>
                <a:gd name="connsiteX18" fmla="*/ 319352 w 1324292"/>
                <a:gd name="connsiteY18" fmla="*/ 749789 h 1708593"/>
                <a:gd name="connsiteX0" fmla="*/ 319352 w 1353694"/>
                <a:gd name="connsiteY0" fmla="*/ 749789 h 1708593"/>
                <a:gd name="connsiteX1" fmla="*/ 105039 w 1353694"/>
                <a:gd name="connsiteY1" fmla="*/ 968864 h 1708593"/>
                <a:gd name="connsiteX2" fmla="*/ 57414 w 1353694"/>
                <a:gd name="connsiteY2" fmla="*/ 1359389 h 1708593"/>
                <a:gd name="connsiteX3" fmla="*/ 28839 w 1353694"/>
                <a:gd name="connsiteY3" fmla="*/ 1492739 h 1708593"/>
                <a:gd name="connsiteX4" fmla="*/ 500327 w 1353694"/>
                <a:gd name="connsiteY4" fmla="*/ 1607039 h 1708593"/>
                <a:gd name="connsiteX5" fmla="*/ 1100402 w 1353694"/>
                <a:gd name="connsiteY5" fmla="*/ 1702289 h 1708593"/>
                <a:gd name="connsiteX6" fmla="*/ 986102 w 1353694"/>
                <a:gd name="connsiteY6" fmla="*/ 1421301 h 1708593"/>
                <a:gd name="connsiteX7" fmla="*/ 1043252 w 1353694"/>
                <a:gd name="connsiteY7" fmla="*/ 1273664 h 1708593"/>
                <a:gd name="connsiteX8" fmla="*/ 1233752 w 1353694"/>
                <a:gd name="connsiteY8" fmla="*/ 1097451 h 1708593"/>
                <a:gd name="connsiteX9" fmla="*/ 1176602 w 1353694"/>
                <a:gd name="connsiteY9" fmla="*/ 778364 h 1708593"/>
                <a:gd name="connsiteX10" fmla="*/ 1076589 w 1353694"/>
                <a:gd name="connsiteY10" fmla="*/ 764076 h 1708593"/>
                <a:gd name="connsiteX11" fmla="*/ 1148027 w 1353694"/>
                <a:gd name="connsiteY11" fmla="*/ 635489 h 1708593"/>
                <a:gd name="connsiteX12" fmla="*/ 1262327 w 1353694"/>
                <a:gd name="connsiteY12" fmla="*/ 402126 h 1708593"/>
                <a:gd name="connsiteX13" fmla="*/ 1324239 w 1353694"/>
                <a:gd name="connsiteY13" fmla="*/ 197339 h 1708593"/>
                <a:gd name="connsiteX14" fmla="*/ 1252802 w 1353694"/>
                <a:gd name="connsiteY14" fmla="*/ 2076 h 1708593"/>
                <a:gd name="connsiteX15" fmla="*/ 1143264 w 1353694"/>
                <a:gd name="connsiteY15" fmla="*/ 206864 h 1708593"/>
                <a:gd name="connsiteX16" fmla="*/ 757502 w 1353694"/>
                <a:gd name="connsiteY16" fmla="*/ 459276 h 1708593"/>
                <a:gd name="connsiteX17" fmla="*/ 605102 w 1353694"/>
                <a:gd name="connsiteY17" fmla="*/ 578339 h 1708593"/>
                <a:gd name="connsiteX18" fmla="*/ 319352 w 1353694"/>
                <a:gd name="connsiteY18" fmla="*/ 749789 h 1708593"/>
                <a:gd name="connsiteX0" fmla="*/ 318151 w 1352493"/>
                <a:gd name="connsiteY0" fmla="*/ 749789 h 1708593"/>
                <a:gd name="connsiteX1" fmla="*/ 61218 w 1352493"/>
                <a:gd name="connsiteY1" fmla="*/ 955303 h 1708593"/>
                <a:gd name="connsiteX2" fmla="*/ 56213 w 1352493"/>
                <a:gd name="connsiteY2" fmla="*/ 1359389 h 1708593"/>
                <a:gd name="connsiteX3" fmla="*/ 27638 w 1352493"/>
                <a:gd name="connsiteY3" fmla="*/ 1492739 h 1708593"/>
                <a:gd name="connsiteX4" fmla="*/ 499126 w 1352493"/>
                <a:gd name="connsiteY4" fmla="*/ 1607039 h 1708593"/>
                <a:gd name="connsiteX5" fmla="*/ 1099201 w 1352493"/>
                <a:gd name="connsiteY5" fmla="*/ 1702289 h 1708593"/>
                <a:gd name="connsiteX6" fmla="*/ 984901 w 1352493"/>
                <a:gd name="connsiteY6" fmla="*/ 1421301 h 1708593"/>
                <a:gd name="connsiteX7" fmla="*/ 1042051 w 1352493"/>
                <a:gd name="connsiteY7" fmla="*/ 1273664 h 1708593"/>
                <a:gd name="connsiteX8" fmla="*/ 1232551 w 1352493"/>
                <a:gd name="connsiteY8" fmla="*/ 1097451 h 1708593"/>
                <a:gd name="connsiteX9" fmla="*/ 1175401 w 1352493"/>
                <a:gd name="connsiteY9" fmla="*/ 778364 h 1708593"/>
                <a:gd name="connsiteX10" fmla="*/ 1075388 w 1352493"/>
                <a:gd name="connsiteY10" fmla="*/ 764076 h 1708593"/>
                <a:gd name="connsiteX11" fmla="*/ 1146826 w 1352493"/>
                <a:gd name="connsiteY11" fmla="*/ 635489 h 1708593"/>
                <a:gd name="connsiteX12" fmla="*/ 1261126 w 1352493"/>
                <a:gd name="connsiteY12" fmla="*/ 402126 h 1708593"/>
                <a:gd name="connsiteX13" fmla="*/ 1323038 w 1352493"/>
                <a:gd name="connsiteY13" fmla="*/ 197339 h 1708593"/>
                <a:gd name="connsiteX14" fmla="*/ 1251601 w 1352493"/>
                <a:gd name="connsiteY14" fmla="*/ 2076 h 1708593"/>
                <a:gd name="connsiteX15" fmla="*/ 1142063 w 1352493"/>
                <a:gd name="connsiteY15" fmla="*/ 206864 h 1708593"/>
                <a:gd name="connsiteX16" fmla="*/ 756301 w 1352493"/>
                <a:gd name="connsiteY16" fmla="*/ 459276 h 1708593"/>
                <a:gd name="connsiteX17" fmla="*/ 603901 w 1352493"/>
                <a:gd name="connsiteY17" fmla="*/ 578339 h 1708593"/>
                <a:gd name="connsiteX18" fmla="*/ 318151 w 1352493"/>
                <a:gd name="connsiteY18" fmla="*/ 749789 h 1708593"/>
                <a:gd name="connsiteX0" fmla="*/ 397874 w 1432216"/>
                <a:gd name="connsiteY0" fmla="*/ 749789 h 1708593"/>
                <a:gd name="connsiteX1" fmla="*/ 140941 w 1432216"/>
                <a:gd name="connsiteY1" fmla="*/ 955303 h 1708593"/>
                <a:gd name="connsiteX2" fmla="*/ 4 w 1432216"/>
                <a:gd name="connsiteY2" fmla="*/ 1100035 h 1708593"/>
                <a:gd name="connsiteX3" fmla="*/ 135936 w 1432216"/>
                <a:gd name="connsiteY3" fmla="*/ 1359389 h 1708593"/>
                <a:gd name="connsiteX4" fmla="*/ 107361 w 1432216"/>
                <a:gd name="connsiteY4" fmla="*/ 1492739 h 1708593"/>
                <a:gd name="connsiteX5" fmla="*/ 578849 w 1432216"/>
                <a:gd name="connsiteY5" fmla="*/ 1607039 h 1708593"/>
                <a:gd name="connsiteX6" fmla="*/ 1178924 w 1432216"/>
                <a:gd name="connsiteY6" fmla="*/ 1702289 h 1708593"/>
                <a:gd name="connsiteX7" fmla="*/ 1064624 w 1432216"/>
                <a:gd name="connsiteY7" fmla="*/ 1421301 h 1708593"/>
                <a:gd name="connsiteX8" fmla="*/ 1121774 w 1432216"/>
                <a:gd name="connsiteY8" fmla="*/ 1273664 h 1708593"/>
                <a:gd name="connsiteX9" fmla="*/ 1312274 w 1432216"/>
                <a:gd name="connsiteY9" fmla="*/ 1097451 h 1708593"/>
                <a:gd name="connsiteX10" fmla="*/ 1255124 w 1432216"/>
                <a:gd name="connsiteY10" fmla="*/ 778364 h 1708593"/>
                <a:gd name="connsiteX11" fmla="*/ 1155111 w 1432216"/>
                <a:gd name="connsiteY11" fmla="*/ 764076 h 1708593"/>
                <a:gd name="connsiteX12" fmla="*/ 1226549 w 1432216"/>
                <a:gd name="connsiteY12" fmla="*/ 635489 h 1708593"/>
                <a:gd name="connsiteX13" fmla="*/ 1340849 w 1432216"/>
                <a:gd name="connsiteY13" fmla="*/ 402126 h 1708593"/>
                <a:gd name="connsiteX14" fmla="*/ 1402761 w 1432216"/>
                <a:gd name="connsiteY14" fmla="*/ 197339 h 1708593"/>
                <a:gd name="connsiteX15" fmla="*/ 1331324 w 1432216"/>
                <a:gd name="connsiteY15" fmla="*/ 2076 h 1708593"/>
                <a:gd name="connsiteX16" fmla="*/ 1221786 w 1432216"/>
                <a:gd name="connsiteY16" fmla="*/ 206864 h 1708593"/>
                <a:gd name="connsiteX17" fmla="*/ 836024 w 1432216"/>
                <a:gd name="connsiteY17" fmla="*/ 459276 h 1708593"/>
                <a:gd name="connsiteX18" fmla="*/ 683624 w 1432216"/>
                <a:gd name="connsiteY18" fmla="*/ 578339 h 1708593"/>
                <a:gd name="connsiteX19" fmla="*/ 397874 w 1432216"/>
                <a:gd name="connsiteY19" fmla="*/ 749789 h 1708593"/>
                <a:gd name="connsiteX0" fmla="*/ 403730 w 1438072"/>
                <a:gd name="connsiteY0" fmla="*/ 749789 h 1708593"/>
                <a:gd name="connsiteX1" fmla="*/ 146797 w 1438072"/>
                <a:gd name="connsiteY1" fmla="*/ 955303 h 1708593"/>
                <a:gd name="connsiteX2" fmla="*/ 5860 w 1438072"/>
                <a:gd name="connsiteY2" fmla="*/ 1100035 h 1708593"/>
                <a:gd name="connsiteX3" fmla="*/ 32982 w 1438072"/>
                <a:gd name="connsiteY3" fmla="*/ 1272454 h 1708593"/>
                <a:gd name="connsiteX4" fmla="*/ 141792 w 1438072"/>
                <a:gd name="connsiteY4" fmla="*/ 1359389 h 1708593"/>
                <a:gd name="connsiteX5" fmla="*/ 113217 w 1438072"/>
                <a:gd name="connsiteY5" fmla="*/ 1492739 h 1708593"/>
                <a:gd name="connsiteX6" fmla="*/ 584705 w 1438072"/>
                <a:gd name="connsiteY6" fmla="*/ 1607039 h 1708593"/>
                <a:gd name="connsiteX7" fmla="*/ 1184780 w 1438072"/>
                <a:gd name="connsiteY7" fmla="*/ 1702289 h 1708593"/>
                <a:gd name="connsiteX8" fmla="*/ 1070480 w 1438072"/>
                <a:gd name="connsiteY8" fmla="*/ 1421301 h 1708593"/>
                <a:gd name="connsiteX9" fmla="*/ 1127630 w 1438072"/>
                <a:gd name="connsiteY9" fmla="*/ 1273664 h 1708593"/>
                <a:gd name="connsiteX10" fmla="*/ 1318130 w 1438072"/>
                <a:gd name="connsiteY10" fmla="*/ 1097451 h 1708593"/>
                <a:gd name="connsiteX11" fmla="*/ 1260980 w 1438072"/>
                <a:gd name="connsiteY11" fmla="*/ 778364 h 1708593"/>
                <a:gd name="connsiteX12" fmla="*/ 1160967 w 1438072"/>
                <a:gd name="connsiteY12" fmla="*/ 764076 h 1708593"/>
                <a:gd name="connsiteX13" fmla="*/ 1232405 w 1438072"/>
                <a:gd name="connsiteY13" fmla="*/ 635489 h 1708593"/>
                <a:gd name="connsiteX14" fmla="*/ 1346705 w 1438072"/>
                <a:gd name="connsiteY14" fmla="*/ 402126 h 1708593"/>
                <a:gd name="connsiteX15" fmla="*/ 1408617 w 1438072"/>
                <a:gd name="connsiteY15" fmla="*/ 197339 h 1708593"/>
                <a:gd name="connsiteX16" fmla="*/ 1337180 w 1438072"/>
                <a:gd name="connsiteY16" fmla="*/ 2076 h 1708593"/>
                <a:gd name="connsiteX17" fmla="*/ 1227642 w 1438072"/>
                <a:gd name="connsiteY17" fmla="*/ 206864 h 1708593"/>
                <a:gd name="connsiteX18" fmla="*/ 841880 w 1438072"/>
                <a:gd name="connsiteY18" fmla="*/ 459276 h 1708593"/>
                <a:gd name="connsiteX19" fmla="*/ 689480 w 1438072"/>
                <a:gd name="connsiteY19" fmla="*/ 578339 h 1708593"/>
                <a:gd name="connsiteX20" fmla="*/ 403730 w 1438072"/>
                <a:gd name="connsiteY20" fmla="*/ 749789 h 1708593"/>
                <a:gd name="connsiteX0" fmla="*/ 400076 w 1434418"/>
                <a:gd name="connsiteY0" fmla="*/ 749789 h 1708593"/>
                <a:gd name="connsiteX1" fmla="*/ 143143 w 1434418"/>
                <a:gd name="connsiteY1" fmla="*/ 955303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141206 w 1434418"/>
                <a:gd name="connsiteY1" fmla="*/ 941742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76842 w 1434418"/>
                <a:gd name="connsiteY21" fmla="*/ 575029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76842 w 1434418"/>
                <a:gd name="connsiteY21" fmla="*/ 575029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742008 w 1434418"/>
                <a:gd name="connsiteY20" fmla="*/ 533781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742008 w 1434418"/>
                <a:gd name="connsiteY20" fmla="*/ 533781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332880 w 1434418"/>
                <a:gd name="connsiteY12" fmla="*/ 795799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742008 w 1434418"/>
                <a:gd name="connsiteY20" fmla="*/ 533781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332880 w 1434418"/>
                <a:gd name="connsiteY12" fmla="*/ 795799 h 1708593"/>
                <a:gd name="connsiteX13" fmla="*/ 1157313 w 1434418"/>
                <a:gd name="connsiteY13" fmla="*/ 764076 h 1708593"/>
                <a:gd name="connsiteX14" fmla="*/ 1152955 w 1434418"/>
                <a:gd name="connsiteY14" fmla="*/ 685455 h 1708593"/>
                <a:gd name="connsiteX15" fmla="*/ 1228751 w 1434418"/>
                <a:gd name="connsiteY15" fmla="*/ 635489 h 1708593"/>
                <a:gd name="connsiteX16" fmla="*/ 1343051 w 1434418"/>
                <a:gd name="connsiteY16" fmla="*/ 402126 h 1708593"/>
                <a:gd name="connsiteX17" fmla="*/ 1404963 w 1434418"/>
                <a:gd name="connsiteY17" fmla="*/ 197339 h 1708593"/>
                <a:gd name="connsiteX18" fmla="*/ 1333526 w 1434418"/>
                <a:gd name="connsiteY18" fmla="*/ 2076 h 1708593"/>
                <a:gd name="connsiteX19" fmla="*/ 1223988 w 1434418"/>
                <a:gd name="connsiteY19" fmla="*/ 206864 h 1708593"/>
                <a:gd name="connsiteX20" fmla="*/ 838226 w 1434418"/>
                <a:gd name="connsiteY20" fmla="*/ 459276 h 1708593"/>
                <a:gd name="connsiteX21" fmla="*/ 742008 w 1434418"/>
                <a:gd name="connsiteY21" fmla="*/ 533781 h 1708593"/>
                <a:gd name="connsiteX22" fmla="*/ 604703 w 1434418"/>
                <a:gd name="connsiteY22" fmla="*/ 520786 h 1708593"/>
                <a:gd name="connsiteX23" fmla="*/ 476842 w 1434418"/>
                <a:gd name="connsiteY23" fmla="*/ 575029 h 1708593"/>
                <a:gd name="connsiteX24" fmla="*/ 400076 w 1434418"/>
                <a:gd name="connsiteY24" fmla="*/ 749789 h 1708593"/>
                <a:gd name="connsiteX0" fmla="*/ 400076 w 1445586"/>
                <a:gd name="connsiteY0" fmla="*/ 749789 h 1708593"/>
                <a:gd name="connsiteX1" fmla="*/ 209011 w 1445586"/>
                <a:gd name="connsiteY1" fmla="*/ 930119 h 1708593"/>
                <a:gd name="connsiteX2" fmla="*/ 62262 w 1445586"/>
                <a:gd name="connsiteY2" fmla="*/ 991547 h 1708593"/>
                <a:gd name="connsiteX3" fmla="*/ 2206 w 1445586"/>
                <a:gd name="connsiteY3" fmla="*/ 1100035 h 1708593"/>
                <a:gd name="connsiteX4" fmla="*/ 29328 w 1445586"/>
                <a:gd name="connsiteY4" fmla="*/ 1272454 h 1708593"/>
                <a:gd name="connsiteX5" fmla="*/ 138138 w 1445586"/>
                <a:gd name="connsiteY5" fmla="*/ 1359389 h 1708593"/>
                <a:gd name="connsiteX6" fmla="*/ 109563 w 1445586"/>
                <a:gd name="connsiteY6" fmla="*/ 1492739 h 1708593"/>
                <a:gd name="connsiteX7" fmla="*/ 581051 w 1445586"/>
                <a:gd name="connsiteY7" fmla="*/ 1607039 h 1708593"/>
                <a:gd name="connsiteX8" fmla="*/ 1181126 w 1445586"/>
                <a:gd name="connsiteY8" fmla="*/ 1702289 h 1708593"/>
                <a:gd name="connsiteX9" fmla="*/ 1066826 w 1445586"/>
                <a:gd name="connsiteY9" fmla="*/ 1421301 h 1708593"/>
                <a:gd name="connsiteX10" fmla="*/ 1123976 w 1445586"/>
                <a:gd name="connsiteY10" fmla="*/ 1273664 h 1708593"/>
                <a:gd name="connsiteX11" fmla="*/ 1314476 w 1445586"/>
                <a:gd name="connsiteY11" fmla="*/ 1097451 h 1708593"/>
                <a:gd name="connsiteX12" fmla="*/ 1445486 w 1445586"/>
                <a:gd name="connsiteY12" fmla="*/ 935366 h 1708593"/>
                <a:gd name="connsiteX13" fmla="*/ 1332880 w 1445586"/>
                <a:gd name="connsiteY13" fmla="*/ 795799 h 1708593"/>
                <a:gd name="connsiteX14" fmla="*/ 1157313 w 1445586"/>
                <a:gd name="connsiteY14" fmla="*/ 764076 h 1708593"/>
                <a:gd name="connsiteX15" fmla="*/ 1152955 w 1445586"/>
                <a:gd name="connsiteY15" fmla="*/ 685455 h 1708593"/>
                <a:gd name="connsiteX16" fmla="*/ 1228751 w 1445586"/>
                <a:gd name="connsiteY16" fmla="*/ 635489 h 1708593"/>
                <a:gd name="connsiteX17" fmla="*/ 1343051 w 1445586"/>
                <a:gd name="connsiteY17" fmla="*/ 402126 h 1708593"/>
                <a:gd name="connsiteX18" fmla="*/ 1404963 w 1445586"/>
                <a:gd name="connsiteY18" fmla="*/ 197339 h 1708593"/>
                <a:gd name="connsiteX19" fmla="*/ 1333526 w 1445586"/>
                <a:gd name="connsiteY19" fmla="*/ 2076 h 1708593"/>
                <a:gd name="connsiteX20" fmla="*/ 1223988 w 1445586"/>
                <a:gd name="connsiteY20" fmla="*/ 206864 h 1708593"/>
                <a:gd name="connsiteX21" fmla="*/ 838226 w 1445586"/>
                <a:gd name="connsiteY21" fmla="*/ 459276 h 1708593"/>
                <a:gd name="connsiteX22" fmla="*/ 742008 w 1445586"/>
                <a:gd name="connsiteY22" fmla="*/ 533781 h 1708593"/>
                <a:gd name="connsiteX23" fmla="*/ 604703 w 1445586"/>
                <a:gd name="connsiteY23" fmla="*/ 520786 h 1708593"/>
                <a:gd name="connsiteX24" fmla="*/ 476842 w 1445586"/>
                <a:gd name="connsiteY24" fmla="*/ 575029 h 1708593"/>
                <a:gd name="connsiteX25" fmla="*/ 400076 w 1445586"/>
                <a:gd name="connsiteY25" fmla="*/ 749789 h 1708593"/>
                <a:gd name="connsiteX0" fmla="*/ 400076 w 1446894"/>
                <a:gd name="connsiteY0" fmla="*/ 749789 h 1708593"/>
                <a:gd name="connsiteX1" fmla="*/ 209011 w 1446894"/>
                <a:gd name="connsiteY1" fmla="*/ 930119 h 1708593"/>
                <a:gd name="connsiteX2" fmla="*/ 62262 w 1446894"/>
                <a:gd name="connsiteY2" fmla="*/ 991547 h 1708593"/>
                <a:gd name="connsiteX3" fmla="*/ 2206 w 1446894"/>
                <a:gd name="connsiteY3" fmla="*/ 1100035 h 1708593"/>
                <a:gd name="connsiteX4" fmla="*/ 29328 w 1446894"/>
                <a:gd name="connsiteY4" fmla="*/ 1272454 h 1708593"/>
                <a:gd name="connsiteX5" fmla="*/ 138138 w 1446894"/>
                <a:gd name="connsiteY5" fmla="*/ 1359389 h 1708593"/>
                <a:gd name="connsiteX6" fmla="*/ 109563 w 1446894"/>
                <a:gd name="connsiteY6" fmla="*/ 1492739 h 1708593"/>
                <a:gd name="connsiteX7" fmla="*/ 581051 w 1446894"/>
                <a:gd name="connsiteY7" fmla="*/ 1607039 h 1708593"/>
                <a:gd name="connsiteX8" fmla="*/ 1181126 w 1446894"/>
                <a:gd name="connsiteY8" fmla="*/ 1702289 h 1708593"/>
                <a:gd name="connsiteX9" fmla="*/ 1066826 w 1446894"/>
                <a:gd name="connsiteY9" fmla="*/ 1421301 h 1708593"/>
                <a:gd name="connsiteX10" fmla="*/ 1123976 w 1446894"/>
                <a:gd name="connsiteY10" fmla="*/ 1273664 h 1708593"/>
                <a:gd name="connsiteX11" fmla="*/ 1409403 w 1446894"/>
                <a:gd name="connsiteY11" fmla="*/ 1134259 h 1708593"/>
                <a:gd name="connsiteX12" fmla="*/ 1445486 w 1446894"/>
                <a:gd name="connsiteY12" fmla="*/ 935366 h 1708593"/>
                <a:gd name="connsiteX13" fmla="*/ 1332880 w 1446894"/>
                <a:gd name="connsiteY13" fmla="*/ 795799 h 1708593"/>
                <a:gd name="connsiteX14" fmla="*/ 1157313 w 1446894"/>
                <a:gd name="connsiteY14" fmla="*/ 764076 h 1708593"/>
                <a:gd name="connsiteX15" fmla="*/ 1152955 w 1446894"/>
                <a:gd name="connsiteY15" fmla="*/ 685455 h 1708593"/>
                <a:gd name="connsiteX16" fmla="*/ 1228751 w 1446894"/>
                <a:gd name="connsiteY16" fmla="*/ 635489 h 1708593"/>
                <a:gd name="connsiteX17" fmla="*/ 1343051 w 1446894"/>
                <a:gd name="connsiteY17" fmla="*/ 402126 h 1708593"/>
                <a:gd name="connsiteX18" fmla="*/ 1404963 w 1446894"/>
                <a:gd name="connsiteY18" fmla="*/ 197339 h 1708593"/>
                <a:gd name="connsiteX19" fmla="*/ 1333526 w 1446894"/>
                <a:gd name="connsiteY19" fmla="*/ 2076 h 1708593"/>
                <a:gd name="connsiteX20" fmla="*/ 1223988 w 1446894"/>
                <a:gd name="connsiteY20" fmla="*/ 206864 h 1708593"/>
                <a:gd name="connsiteX21" fmla="*/ 838226 w 1446894"/>
                <a:gd name="connsiteY21" fmla="*/ 459276 h 1708593"/>
                <a:gd name="connsiteX22" fmla="*/ 742008 w 1446894"/>
                <a:gd name="connsiteY22" fmla="*/ 533781 h 1708593"/>
                <a:gd name="connsiteX23" fmla="*/ 604703 w 1446894"/>
                <a:gd name="connsiteY23" fmla="*/ 520786 h 1708593"/>
                <a:gd name="connsiteX24" fmla="*/ 476842 w 1446894"/>
                <a:gd name="connsiteY24" fmla="*/ 575029 h 1708593"/>
                <a:gd name="connsiteX25" fmla="*/ 400076 w 1446894"/>
                <a:gd name="connsiteY25" fmla="*/ 749789 h 1708593"/>
                <a:gd name="connsiteX0" fmla="*/ 400076 w 1445586"/>
                <a:gd name="connsiteY0" fmla="*/ 749789 h 1708593"/>
                <a:gd name="connsiteX1" fmla="*/ 209011 w 1445586"/>
                <a:gd name="connsiteY1" fmla="*/ 930119 h 1708593"/>
                <a:gd name="connsiteX2" fmla="*/ 62262 w 1445586"/>
                <a:gd name="connsiteY2" fmla="*/ 991547 h 1708593"/>
                <a:gd name="connsiteX3" fmla="*/ 2206 w 1445586"/>
                <a:gd name="connsiteY3" fmla="*/ 1100035 h 1708593"/>
                <a:gd name="connsiteX4" fmla="*/ 29328 w 1445586"/>
                <a:gd name="connsiteY4" fmla="*/ 1272454 h 1708593"/>
                <a:gd name="connsiteX5" fmla="*/ 138138 w 1445586"/>
                <a:gd name="connsiteY5" fmla="*/ 1359389 h 1708593"/>
                <a:gd name="connsiteX6" fmla="*/ 109563 w 1445586"/>
                <a:gd name="connsiteY6" fmla="*/ 1492739 h 1708593"/>
                <a:gd name="connsiteX7" fmla="*/ 581051 w 1445586"/>
                <a:gd name="connsiteY7" fmla="*/ 1607039 h 1708593"/>
                <a:gd name="connsiteX8" fmla="*/ 1181126 w 1445586"/>
                <a:gd name="connsiteY8" fmla="*/ 1702289 h 1708593"/>
                <a:gd name="connsiteX9" fmla="*/ 1066826 w 1445586"/>
                <a:gd name="connsiteY9" fmla="*/ 1421301 h 1708593"/>
                <a:gd name="connsiteX10" fmla="*/ 1123976 w 1445586"/>
                <a:gd name="connsiteY10" fmla="*/ 1273664 h 1708593"/>
                <a:gd name="connsiteX11" fmla="*/ 1306001 w 1445586"/>
                <a:gd name="connsiteY11" fmla="*/ 1206586 h 1708593"/>
                <a:gd name="connsiteX12" fmla="*/ 1409403 w 1445586"/>
                <a:gd name="connsiteY12" fmla="*/ 1134259 h 1708593"/>
                <a:gd name="connsiteX13" fmla="*/ 1445486 w 1445586"/>
                <a:gd name="connsiteY13" fmla="*/ 935366 h 1708593"/>
                <a:gd name="connsiteX14" fmla="*/ 1332880 w 1445586"/>
                <a:gd name="connsiteY14" fmla="*/ 795799 h 1708593"/>
                <a:gd name="connsiteX15" fmla="*/ 1157313 w 1445586"/>
                <a:gd name="connsiteY15" fmla="*/ 764076 h 1708593"/>
                <a:gd name="connsiteX16" fmla="*/ 1152955 w 1445586"/>
                <a:gd name="connsiteY16" fmla="*/ 685455 h 1708593"/>
                <a:gd name="connsiteX17" fmla="*/ 1228751 w 1445586"/>
                <a:gd name="connsiteY17" fmla="*/ 635489 h 1708593"/>
                <a:gd name="connsiteX18" fmla="*/ 1343051 w 1445586"/>
                <a:gd name="connsiteY18" fmla="*/ 402126 h 1708593"/>
                <a:gd name="connsiteX19" fmla="*/ 1404963 w 1445586"/>
                <a:gd name="connsiteY19" fmla="*/ 197339 h 1708593"/>
                <a:gd name="connsiteX20" fmla="*/ 1333526 w 1445586"/>
                <a:gd name="connsiteY20" fmla="*/ 2076 h 1708593"/>
                <a:gd name="connsiteX21" fmla="*/ 1223988 w 1445586"/>
                <a:gd name="connsiteY21" fmla="*/ 206864 h 1708593"/>
                <a:gd name="connsiteX22" fmla="*/ 838226 w 1445586"/>
                <a:gd name="connsiteY22" fmla="*/ 459276 h 1708593"/>
                <a:gd name="connsiteX23" fmla="*/ 742008 w 1445586"/>
                <a:gd name="connsiteY23" fmla="*/ 533781 h 1708593"/>
                <a:gd name="connsiteX24" fmla="*/ 604703 w 1445586"/>
                <a:gd name="connsiteY24" fmla="*/ 520786 h 1708593"/>
                <a:gd name="connsiteX25" fmla="*/ 476842 w 1445586"/>
                <a:gd name="connsiteY25" fmla="*/ 575029 h 1708593"/>
                <a:gd name="connsiteX26" fmla="*/ 400076 w 1445586"/>
                <a:gd name="connsiteY26" fmla="*/ 749789 h 1708593"/>
                <a:gd name="connsiteX0" fmla="*/ 400076 w 1445586"/>
                <a:gd name="connsiteY0" fmla="*/ 749789 h 1708593"/>
                <a:gd name="connsiteX1" fmla="*/ 209011 w 1445586"/>
                <a:gd name="connsiteY1" fmla="*/ 930119 h 1708593"/>
                <a:gd name="connsiteX2" fmla="*/ 62262 w 1445586"/>
                <a:gd name="connsiteY2" fmla="*/ 991547 h 1708593"/>
                <a:gd name="connsiteX3" fmla="*/ 2206 w 1445586"/>
                <a:gd name="connsiteY3" fmla="*/ 1100035 h 1708593"/>
                <a:gd name="connsiteX4" fmla="*/ 29328 w 1445586"/>
                <a:gd name="connsiteY4" fmla="*/ 1272454 h 1708593"/>
                <a:gd name="connsiteX5" fmla="*/ 138138 w 1445586"/>
                <a:gd name="connsiteY5" fmla="*/ 1359389 h 1708593"/>
                <a:gd name="connsiteX6" fmla="*/ 109563 w 1445586"/>
                <a:gd name="connsiteY6" fmla="*/ 1492739 h 1708593"/>
                <a:gd name="connsiteX7" fmla="*/ 581051 w 1445586"/>
                <a:gd name="connsiteY7" fmla="*/ 1607039 h 1708593"/>
                <a:gd name="connsiteX8" fmla="*/ 1181126 w 1445586"/>
                <a:gd name="connsiteY8" fmla="*/ 1702289 h 1708593"/>
                <a:gd name="connsiteX9" fmla="*/ 1066826 w 1445586"/>
                <a:gd name="connsiteY9" fmla="*/ 1421301 h 1708593"/>
                <a:gd name="connsiteX10" fmla="*/ 1123976 w 1445586"/>
                <a:gd name="connsiteY10" fmla="*/ 1273664 h 1708593"/>
                <a:gd name="connsiteX11" fmla="*/ 1306001 w 1445586"/>
                <a:gd name="connsiteY11" fmla="*/ 1206586 h 1708593"/>
                <a:gd name="connsiteX12" fmla="*/ 1409403 w 1445586"/>
                <a:gd name="connsiteY12" fmla="*/ 1134259 h 1708593"/>
                <a:gd name="connsiteX13" fmla="*/ 1445486 w 1445586"/>
                <a:gd name="connsiteY13" fmla="*/ 935366 h 1708593"/>
                <a:gd name="connsiteX14" fmla="*/ 1332880 w 1445586"/>
                <a:gd name="connsiteY14" fmla="*/ 795799 h 1708593"/>
                <a:gd name="connsiteX15" fmla="*/ 1157313 w 1445586"/>
                <a:gd name="connsiteY15" fmla="*/ 764076 h 1708593"/>
                <a:gd name="connsiteX16" fmla="*/ 1152955 w 1445586"/>
                <a:gd name="connsiteY16" fmla="*/ 685455 h 1708593"/>
                <a:gd name="connsiteX17" fmla="*/ 1228751 w 1445586"/>
                <a:gd name="connsiteY17" fmla="*/ 635489 h 1708593"/>
                <a:gd name="connsiteX18" fmla="*/ 1343051 w 1445586"/>
                <a:gd name="connsiteY18" fmla="*/ 402126 h 1708593"/>
                <a:gd name="connsiteX19" fmla="*/ 1404963 w 1445586"/>
                <a:gd name="connsiteY19" fmla="*/ 197339 h 1708593"/>
                <a:gd name="connsiteX20" fmla="*/ 1333526 w 1445586"/>
                <a:gd name="connsiteY20" fmla="*/ 2076 h 1708593"/>
                <a:gd name="connsiteX21" fmla="*/ 1223988 w 1445586"/>
                <a:gd name="connsiteY21" fmla="*/ 206864 h 1708593"/>
                <a:gd name="connsiteX22" fmla="*/ 838226 w 1445586"/>
                <a:gd name="connsiteY22" fmla="*/ 459276 h 1708593"/>
                <a:gd name="connsiteX23" fmla="*/ 742008 w 1445586"/>
                <a:gd name="connsiteY23" fmla="*/ 533781 h 1708593"/>
                <a:gd name="connsiteX24" fmla="*/ 604703 w 1445586"/>
                <a:gd name="connsiteY24" fmla="*/ 520786 h 1708593"/>
                <a:gd name="connsiteX25" fmla="*/ 476842 w 1445586"/>
                <a:gd name="connsiteY25" fmla="*/ 575029 h 1708593"/>
                <a:gd name="connsiteX26" fmla="*/ 400076 w 1445586"/>
                <a:gd name="connsiteY26" fmla="*/ 749789 h 1708593"/>
                <a:gd name="connsiteX0" fmla="*/ 400076 w 1447521"/>
                <a:gd name="connsiteY0" fmla="*/ 749789 h 1708593"/>
                <a:gd name="connsiteX1" fmla="*/ 209011 w 1447521"/>
                <a:gd name="connsiteY1" fmla="*/ 930119 h 1708593"/>
                <a:gd name="connsiteX2" fmla="*/ 62262 w 1447521"/>
                <a:gd name="connsiteY2" fmla="*/ 991547 h 1708593"/>
                <a:gd name="connsiteX3" fmla="*/ 2206 w 1447521"/>
                <a:gd name="connsiteY3" fmla="*/ 1100035 h 1708593"/>
                <a:gd name="connsiteX4" fmla="*/ 29328 w 1447521"/>
                <a:gd name="connsiteY4" fmla="*/ 1272454 h 1708593"/>
                <a:gd name="connsiteX5" fmla="*/ 138138 w 1447521"/>
                <a:gd name="connsiteY5" fmla="*/ 1359389 h 1708593"/>
                <a:gd name="connsiteX6" fmla="*/ 109563 w 1447521"/>
                <a:gd name="connsiteY6" fmla="*/ 1492739 h 1708593"/>
                <a:gd name="connsiteX7" fmla="*/ 581051 w 1447521"/>
                <a:gd name="connsiteY7" fmla="*/ 1607039 h 1708593"/>
                <a:gd name="connsiteX8" fmla="*/ 1181126 w 1447521"/>
                <a:gd name="connsiteY8" fmla="*/ 1702289 h 1708593"/>
                <a:gd name="connsiteX9" fmla="*/ 1066826 w 1447521"/>
                <a:gd name="connsiteY9" fmla="*/ 1421301 h 1708593"/>
                <a:gd name="connsiteX10" fmla="*/ 1123976 w 1447521"/>
                <a:gd name="connsiteY10" fmla="*/ 1273664 h 1708593"/>
                <a:gd name="connsiteX11" fmla="*/ 1306001 w 1447521"/>
                <a:gd name="connsiteY11" fmla="*/ 1206586 h 1708593"/>
                <a:gd name="connsiteX12" fmla="*/ 1409403 w 1447521"/>
                <a:gd name="connsiteY12" fmla="*/ 1134259 h 1708593"/>
                <a:gd name="connsiteX13" fmla="*/ 1447423 w 1447521"/>
                <a:gd name="connsiteY13" fmla="*/ 974112 h 1708593"/>
                <a:gd name="connsiteX14" fmla="*/ 1332880 w 1447521"/>
                <a:gd name="connsiteY14" fmla="*/ 795799 h 1708593"/>
                <a:gd name="connsiteX15" fmla="*/ 1157313 w 1447521"/>
                <a:gd name="connsiteY15" fmla="*/ 764076 h 1708593"/>
                <a:gd name="connsiteX16" fmla="*/ 1152955 w 1447521"/>
                <a:gd name="connsiteY16" fmla="*/ 685455 h 1708593"/>
                <a:gd name="connsiteX17" fmla="*/ 1228751 w 1447521"/>
                <a:gd name="connsiteY17" fmla="*/ 635489 h 1708593"/>
                <a:gd name="connsiteX18" fmla="*/ 1343051 w 1447521"/>
                <a:gd name="connsiteY18" fmla="*/ 402126 h 1708593"/>
                <a:gd name="connsiteX19" fmla="*/ 1404963 w 1447521"/>
                <a:gd name="connsiteY19" fmla="*/ 197339 h 1708593"/>
                <a:gd name="connsiteX20" fmla="*/ 1333526 w 1447521"/>
                <a:gd name="connsiteY20" fmla="*/ 2076 h 1708593"/>
                <a:gd name="connsiteX21" fmla="*/ 1223988 w 1447521"/>
                <a:gd name="connsiteY21" fmla="*/ 206864 h 1708593"/>
                <a:gd name="connsiteX22" fmla="*/ 838226 w 1447521"/>
                <a:gd name="connsiteY22" fmla="*/ 459276 h 1708593"/>
                <a:gd name="connsiteX23" fmla="*/ 742008 w 1447521"/>
                <a:gd name="connsiteY23" fmla="*/ 533781 h 1708593"/>
                <a:gd name="connsiteX24" fmla="*/ 604703 w 1447521"/>
                <a:gd name="connsiteY24" fmla="*/ 520786 h 1708593"/>
                <a:gd name="connsiteX25" fmla="*/ 476842 w 1447521"/>
                <a:gd name="connsiteY25" fmla="*/ 575029 h 1708593"/>
                <a:gd name="connsiteX26" fmla="*/ 400076 w 1447521"/>
                <a:gd name="connsiteY26" fmla="*/ 749789 h 1708593"/>
                <a:gd name="connsiteX0" fmla="*/ 400076 w 1447423"/>
                <a:gd name="connsiteY0" fmla="*/ 749789 h 1708593"/>
                <a:gd name="connsiteX1" fmla="*/ 209011 w 1447423"/>
                <a:gd name="connsiteY1" fmla="*/ 930119 h 1708593"/>
                <a:gd name="connsiteX2" fmla="*/ 62262 w 1447423"/>
                <a:gd name="connsiteY2" fmla="*/ 991547 h 1708593"/>
                <a:gd name="connsiteX3" fmla="*/ 2206 w 1447423"/>
                <a:gd name="connsiteY3" fmla="*/ 1100035 h 1708593"/>
                <a:gd name="connsiteX4" fmla="*/ 29328 w 1447423"/>
                <a:gd name="connsiteY4" fmla="*/ 1272454 h 1708593"/>
                <a:gd name="connsiteX5" fmla="*/ 138138 w 1447423"/>
                <a:gd name="connsiteY5" fmla="*/ 1359389 h 1708593"/>
                <a:gd name="connsiteX6" fmla="*/ 109563 w 1447423"/>
                <a:gd name="connsiteY6" fmla="*/ 1492739 h 1708593"/>
                <a:gd name="connsiteX7" fmla="*/ 581051 w 1447423"/>
                <a:gd name="connsiteY7" fmla="*/ 1607039 h 1708593"/>
                <a:gd name="connsiteX8" fmla="*/ 1181126 w 1447423"/>
                <a:gd name="connsiteY8" fmla="*/ 1702289 h 1708593"/>
                <a:gd name="connsiteX9" fmla="*/ 1066826 w 1447423"/>
                <a:gd name="connsiteY9" fmla="*/ 1421301 h 1708593"/>
                <a:gd name="connsiteX10" fmla="*/ 1123976 w 1447423"/>
                <a:gd name="connsiteY10" fmla="*/ 1273664 h 1708593"/>
                <a:gd name="connsiteX11" fmla="*/ 1306001 w 1447423"/>
                <a:gd name="connsiteY11" fmla="*/ 1206586 h 1708593"/>
                <a:gd name="connsiteX12" fmla="*/ 1409403 w 1447423"/>
                <a:gd name="connsiteY12" fmla="*/ 1134259 h 1708593"/>
                <a:gd name="connsiteX13" fmla="*/ 1447423 w 1447423"/>
                <a:gd name="connsiteY13" fmla="*/ 974112 h 1708593"/>
                <a:gd name="connsiteX14" fmla="*/ 1332880 w 1447423"/>
                <a:gd name="connsiteY14" fmla="*/ 795799 h 1708593"/>
                <a:gd name="connsiteX15" fmla="*/ 1157313 w 1447423"/>
                <a:gd name="connsiteY15" fmla="*/ 764076 h 1708593"/>
                <a:gd name="connsiteX16" fmla="*/ 1152955 w 1447423"/>
                <a:gd name="connsiteY16" fmla="*/ 685455 h 1708593"/>
                <a:gd name="connsiteX17" fmla="*/ 1228751 w 1447423"/>
                <a:gd name="connsiteY17" fmla="*/ 635489 h 1708593"/>
                <a:gd name="connsiteX18" fmla="*/ 1343051 w 1447423"/>
                <a:gd name="connsiteY18" fmla="*/ 402126 h 1708593"/>
                <a:gd name="connsiteX19" fmla="*/ 1404963 w 1447423"/>
                <a:gd name="connsiteY19" fmla="*/ 197339 h 1708593"/>
                <a:gd name="connsiteX20" fmla="*/ 1333526 w 1447423"/>
                <a:gd name="connsiteY20" fmla="*/ 2076 h 1708593"/>
                <a:gd name="connsiteX21" fmla="*/ 1223988 w 1447423"/>
                <a:gd name="connsiteY21" fmla="*/ 206864 h 1708593"/>
                <a:gd name="connsiteX22" fmla="*/ 838226 w 1447423"/>
                <a:gd name="connsiteY22" fmla="*/ 459276 h 1708593"/>
                <a:gd name="connsiteX23" fmla="*/ 742008 w 1447423"/>
                <a:gd name="connsiteY23" fmla="*/ 533781 h 1708593"/>
                <a:gd name="connsiteX24" fmla="*/ 604703 w 1447423"/>
                <a:gd name="connsiteY24" fmla="*/ 520786 h 1708593"/>
                <a:gd name="connsiteX25" fmla="*/ 476842 w 1447423"/>
                <a:gd name="connsiteY25" fmla="*/ 575029 h 1708593"/>
                <a:gd name="connsiteX26" fmla="*/ 400076 w 1447423"/>
                <a:gd name="connsiteY26" fmla="*/ 749789 h 1708593"/>
                <a:gd name="connsiteX0" fmla="*/ 400076 w 1449248"/>
                <a:gd name="connsiteY0" fmla="*/ 749789 h 1708593"/>
                <a:gd name="connsiteX1" fmla="*/ 209011 w 1449248"/>
                <a:gd name="connsiteY1" fmla="*/ 930119 h 1708593"/>
                <a:gd name="connsiteX2" fmla="*/ 62262 w 1449248"/>
                <a:gd name="connsiteY2" fmla="*/ 991547 h 1708593"/>
                <a:gd name="connsiteX3" fmla="*/ 2206 w 1449248"/>
                <a:gd name="connsiteY3" fmla="*/ 1100035 h 1708593"/>
                <a:gd name="connsiteX4" fmla="*/ 29328 w 1449248"/>
                <a:gd name="connsiteY4" fmla="*/ 1272454 h 1708593"/>
                <a:gd name="connsiteX5" fmla="*/ 138138 w 1449248"/>
                <a:gd name="connsiteY5" fmla="*/ 1359389 h 1708593"/>
                <a:gd name="connsiteX6" fmla="*/ 109563 w 1449248"/>
                <a:gd name="connsiteY6" fmla="*/ 1492739 h 1708593"/>
                <a:gd name="connsiteX7" fmla="*/ 581051 w 1449248"/>
                <a:gd name="connsiteY7" fmla="*/ 1607039 h 1708593"/>
                <a:gd name="connsiteX8" fmla="*/ 1181126 w 1449248"/>
                <a:gd name="connsiteY8" fmla="*/ 1702289 h 1708593"/>
                <a:gd name="connsiteX9" fmla="*/ 1066826 w 1449248"/>
                <a:gd name="connsiteY9" fmla="*/ 1421301 h 1708593"/>
                <a:gd name="connsiteX10" fmla="*/ 1123976 w 1449248"/>
                <a:gd name="connsiteY10" fmla="*/ 1273664 h 1708593"/>
                <a:gd name="connsiteX11" fmla="*/ 1306001 w 1449248"/>
                <a:gd name="connsiteY11" fmla="*/ 1206586 h 1708593"/>
                <a:gd name="connsiteX12" fmla="*/ 1409403 w 1449248"/>
                <a:gd name="connsiteY12" fmla="*/ 1134259 h 1708593"/>
                <a:gd name="connsiteX13" fmla="*/ 1447423 w 1449248"/>
                <a:gd name="connsiteY13" fmla="*/ 974112 h 1708593"/>
                <a:gd name="connsiteX14" fmla="*/ 1332880 w 1449248"/>
                <a:gd name="connsiteY14" fmla="*/ 795799 h 1708593"/>
                <a:gd name="connsiteX15" fmla="*/ 1157313 w 1449248"/>
                <a:gd name="connsiteY15" fmla="*/ 764076 h 1708593"/>
                <a:gd name="connsiteX16" fmla="*/ 1152955 w 1449248"/>
                <a:gd name="connsiteY16" fmla="*/ 685455 h 1708593"/>
                <a:gd name="connsiteX17" fmla="*/ 1228751 w 1449248"/>
                <a:gd name="connsiteY17" fmla="*/ 635489 h 1708593"/>
                <a:gd name="connsiteX18" fmla="*/ 1343051 w 1449248"/>
                <a:gd name="connsiteY18" fmla="*/ 402126 h 1708593"/>
                <a:gd name="connsiteX19" fmla="*/ 1404963 w 1449248"/>
                <a:gd name="connsiteY19" fmla="*/ 197339 h 1708593"/>
                <a:gd name="connsiteX20" fmla="*/ 1333526 w 1449248"/>
                <a:gd name="connsiteY20" fmla="*/ 2076 h 1708593"/>
                <a:gd name="connsiteX21" fmla="*/ 1223988 w 1449248"/>
                <a:gd name="connsiteY21" fmla="*/ 206864 h 1708593"/>
                <a:gd name="connsiteX22" fmla="*/ 838226 w 1449248"/>
                <a:gd name="connsiteY22" fmla="*/ 459276 h 1708593"/>
                <a:gd name="connsiteX23" fmla="*/ 742008 w 1449248"/>
                <a:gd name="connsiteY23" fmla="*/ 533781 h 1708593"/>
                <a:gd name="connsiteX24" fmla="*/ 604703 w 1449248"/>
                <a:gd name="connsiteY24" fmla="*/ 520786 h 1708593"/>
                <a:gd name="connsiteX25" fmla="*/ 476842 w 1449248"/>
                <a:gd name="connsiteY25" fmla="*/ 575029 h 1708593"/>
                <a:gd name="connsiteX26" fmla="*/ 400076 w 1449248"/>
                <a:gd name="connsiteY26" fmla="*/ 749789 h 1708593"/>
                <a:gd name="connsiteX0" fmla="*/ 400076 w 1449248"/>
                <a:gd name="connsiteY0" fmla="*/ 749741 h 1708545"/>
                <a:gd name="connsiteX1" fmla="*/ 209011 w 1449248"/>
                <a:gd name="connsiteY1" fmla="*/ 930071 h 1708545"/>
                <a:gd name="connsiteX2" fmla="*/ 62262 w 1449248"/>
                <a:gd name="connsiteY2" fmla="*/ 991499 h 1708545"/>
                <a:gd name="connsiteX3" fmla="*/ 2206 w 1449248"/>
                <a:gd name="connsiteY3" fmla="*/ 1099987 h 1708545"/>
                <a:gd name="connsiteX4" fmla="*/ 29328 w 1449248"/>
                <a:gd name="connsiteY4" fmla="*/ 1272406 h 1708545"/>
                <a:gd name="connsiteX5" fmla="*/ 138138 w 1449248"/>
                <a:gd name="connsiteY5" fmla="*/ 1359341 h 1708545"/>
                <a:gd name="connsiteX6" fmla="*/ 109563 w 1449248"/>
                <a:gd name="connsiteY6" fmla="*/ 1492691 h 1708545"/>
                <a:gd name="connsiteX7" fmla="*/ 581051 w 1449248"/>
                <a:gd name="connsiteY7" fmla="*/ 1606991 h 1708545"/>
                <a:gd name="connsiteX8" fmla="*/ 1181126 w 1449248"/>
                <a:gd name="connsiteY8" fmla="*/ 1702241 h 1708545"/>
                <a:gd name="connsiteX9" fmla="*/ 1066826 w 1449248"/>
                <a:gd name="connsiteY9" fmla="*/ 1421253 h 1708545"/>
                <a:gd name="connsiteX10" fmla="*/ 1123976 w 1449248"/>
                <a:gd name="connsiteY10" fmla="*/ 1273616 h 1708545"/>
                <a:gd name="connsiteX11" fmla="*/ 1306001 w 1449248"/>
                <a:gd name="connsiteY11" fmla="*/ 1206538 h 1708545"/>
                <a:gd name="connsiteX12" fmla="*/ 1409403 w 1449248"/>
                <a:gd name="connsiteY12" fmla="*/ 1134211 h 1708545"/>
                <a:gd name="connsiteX13" fmla="*/ 1447423 w 1449248"/>
                <a:gd name="connsiteY13" fmla="*/ 974064 h 1708545"/>
                <a:gd name="connsiteX14" fmla="*/ 1332880 w 1449248"/>
                <a:gd name="connsiteY14" fmla="*/ 795751 h 1708545"/>
                <a:gd name="connsiteX15" fmla="*/ 1157313 w 1449248"/>
                <a:gd name="connsiteY15" fmla="*/ 764028 h 1708545"/>
                <a:gd name="connsiteX16" fmla="*/ 1152955 w 1449248"/>
                <a:gd name="connsiteY16" fmla="*/ 685407 h 1708545"/>
                <a:gd name="connsiteX17" fmla="*/ 1228751 w 1449248"/>
                <a:gd name="connsiteY17" fmla="*/ 635441 h 1708545"/>
                <a:gd name="connsiteX18" fmla="*/ 1343051 w 1449248"/>
                <a:gd name="connsiteY18" fmla="*/ 402078 h 1708545"/>
                <a:gd name="connsiteX19" fmla="*/ 1404963 w 1449248"/>
                <a:gd name="connsiteY19" fmla="*/ 197291 h 1708545"/>
                <a:gd name="connsiteX20" fmla="*/ 1333526 w 1449248"/>
                <a:gd name="connsiteY20" fmla="*/ 2028 h 1708545"/>
                <a:gd name="connsiteX21" fmla="*/ 905936 w 1449248"/>
                <a:gd name="connsiteY21" fmla="*/ 117949 h 1708545"/>
                <a:gd name="connsiteX22" fmla="*/ 838226 w 1449248"/>
                <a:gd name="connsiteY22" fmla="*/ 459228 h 1708545"/>
                <a:gd name="connsiteX23" fmla="*/ 742008 w 1449248"/>
                <a:gd name="connsiteY23" fmla="*/ 533733 h 1708545"/>
                <a:gd name="connsiteX24" fmla="*/ 604703 w 1449248"/>
                <a:gd name="connsiteY24" fmla="*/ 520738 h 1708545"/>
                <a:gd name="connsiteX25" fmla="*/ 476842 w 1449248"/>
                <a:gd name="connsiteY25" fmla="*/ 574981 h 1708545"/>
                <a:gd name="connsiteX26" fmla="*/ 400076 w 1449248"/>
                <a:gd name="connsiteY26" fmla="*/ 749741 h 1708545"/>
                <a:gd name="connsiteX0" fmla="*/ 400076 w 1449248"/>
                <a:gd name="connsiteY0" fmla="*/ 632829 h 1591633"/>
                <a:gd name="connsiteX1" fmla="*/ 209011 w 1449248"/>
                <a:gd name="connsiteY1" fmla="*/ 813159 h 1591633"/>
                <a:gd name="connsiteX2" fmla="*/ 62262 w 1449248"/>
                <a:gd name="connsiteY2" fmla="*/ 874587 h 1591633"/>
                <a:gd name="connsiteX3" fmla="*/ 2206 w 1449248"/>
                <a:gd name="connsiteY3" fmla="*/ 983075 h 1591633"/>
                <a:gd name="connsiteX4" fmla="*/ 29328 w 1449248"/>
                <a:gd name="connsiteY4" fmla="*/ 1155494 h 1591633"/>
                <a:gd name="connsiteX5" fmla="*/ 138138 w 1449248"/>
                <a:gd name="connsiteY5" fmla="*/ 1242429 h 1591633"/>
                <a:gd name="connsiteX6" fmla="*/ 109563 w 1449248"/>
                <a:gd name="connsiteY6" fmla="*/ 1375779 h 1591633"/>
                <a:gd name="connsiteX7" fmla="*/ 581051 w 1449248"/>
                <a:gd name="connsiteY7" fmla="*/ 1490079 h 1591633"/>
                <a:gd name="connsiteX8" fmla="*/ 1181126 w 1449248"/>
                <a:gd name="connsiteY8" fmla="*/ 1585329 h 1591633"/>
                <a:gd name="connsiteX9" fmla="*/ 1066826 w 1449248"/>
                <a:gd name="connsiteY9" fmla="*/ 1304341 h 1591633"/>
                <a:gd name="connsiteX10" fmla="*/ 1123976 w 1449248"/>
                <a:gd name="connsiteY10" fmla="*/ 1156704 h 1591633"/>
                <a:gd name="connsiteX11" fmla="*/ 1306001 w 1449248"/>
                <a:gd name="connsiteY11" fmla="*/ 1089626 h 1591633"/>
                <a:gd name="connsiteX12" fmla="*/ 1409403 w 1449248"/>
                <a:gd name="connsiteY12" fmla="*/ 1017299 h 1591633"/>
                <a:gd name="connsiteX13" fmla="*/ 1447423 w 1449248"/>
                <a:gd name="connsiteY13" fmla="*/ 857152 h 1591633"/>
                <a:gd name="connsiteX14" fmla="*/ 1332880 w 1449248"/>
                <a:gd name="connsiteY14" fmla="*/ 678839 h 1591633"/>
                <a:gd name="connsiteX15" fmla="*/ 1157313 w 1449248"/>
                <a:gd name="connsiteY15" fmla="*/ 647116 h 1591633"/>
                <a:gd name="connsiteX16" fmla="*/ 1152955 w 1449248"/>
                <a:gd name="connsiteY16" fmla="*/ 568495 h 1591633"/>
                <a:gd name="connsiteX17" fmla="*/ 1228751 w 1449248"/>
                <a:gd name="connsiteY17" fmla="*/ 518529 h 1591633"/>
                <a:gd name="connsiteX18" fmla="*/ 1343051 w 1449248"/>
                <a:gd name="connsiteY18" fmla="*/ 285166 h 1591633"/>
                <a:gd name="connsiteX19" fmla="*/ 1404963 w 1449248"/>
                <a:gd name="connsiteY19" fmla="*/ 80379 h 1591633"/>
                <a:gd name="connsiteX20" fmla="*/ 1111357 w 1449248"/>
                <a:gd name="connsiteY20" fmla="*/ 231232 h 1591633"/>
                <a:gd name="connsiteX21" fmla="*/ 905936 w 1449248"/>
                <a:gd name="connsiteY21" fmla="*/ 1037 h 1591633"/>
                <a:gd name="connsiteX22" fmla="*/ 838226 w 1449248"/>
                <a:gd name="connsiteY22" fmla="*/ 342316 h 1591633"/>
                <a:gd name="connsiteX23" fmla="*/ 742008 w 1449248"/>
                <a:gd name="connsiteY23" fmla="*/ 416821 h 1591633"/>
                <a:gd name="connsiteX24" fmla="*/ 604703 w 1449248"/>
                <a:gd name="connsiteY24" fmla="*/ 403826 h 1591633"/>
                <a:gd name="connsiteX25" fmla="*/ 476842 w 1449248"/>
                <a:gd name="connsiteY25" fmla="*/ 458069 h 1591633"/>
                <a:gd name="connsiteX26" fmla="*/ 400076 w 1449248"/>
                <a:gd name="connsiteY26" fmla="*/ 632829 h 1591633"/>
                <a:gd name="connsiteX0" fmla="*/ 400076 w 1449248"/>
                <a:gd name="connsiteY0" fmla="*/ 632990 h 1591794"/>
                <a:gd name="connsiteX1" fmla="*/ 209011 w 1449248"/>
                <a:gd name="connsiteY1" fmla="*/ 813320 h 1591794"/>
                <a:gd name="connsiteX2" fmla="*/ 62262 w 1449248"/>
                <a:gd name="connsiteY2" fmla="*/ 874748 h 1591794"/>
                <a:gd name="connsiteX3" fmla="*/ 2206 w 1449248"/>
                <a:gd name="connsiteY3" fmla="*/ 983236 h 1591794"/>
                <a:gd name="connsiteX4" fmla="*/ 29328 w 1449248"/>
                <a:gd name="connsiteY4" fmla="*/ 1155655 h 1591794"/>
                <a:gd name="connsiteX5" fmla="*/ 138138 w 1449248"/>
                <a:gd name="connsiteY5" fmla="*/ 1242590 h 1591794"/>
                <a:gd name="connsiteX6" fmla="*/ 109563 w 1449248"/>
                <a:gd name="connsiteY6" fmla="*/ 1375940 h 1591794"/>
                <a:gd name="connsiteX7" fmla="*/ 581051 w 1449248"/>
                <a:gd name="connsiteY7" fmla="*/ 1490240 h 1591794"/>
                <a:gd name="connsiteX8" fmla="*/ 1181126 w 1449248"/>
                <a:gd name="connsiteY8" fmla="*/ 1585490 h 1591794"/>
                <a:gd name="connsiteX9" fmla="*/ 1066826 w 1449248"/>
                <a:gd name="connsiteY9" fmla="*/ 1304502 h 1591794"/>
                <a:gd name="connsiteX10" fmla="*/ 1123976 w 1449248"/>
                <a:gd name="connsiteY10" fmla="*/ 1156865 h 1591794"/>
                <a:gd name="connsiteX11" fmla="*/ 1306001 w 1449248"/>
                <a:gd name="connsiteY11" fmla="*/ 1089787 h 1591794"/>
                <a:gd name="connsiteX12" fmla="*/ 1409403 w 1449248"/>
                <a:gd name="connsiteY12" fmla="*/ 1017460 h 1591794"/>
                <a:gd name="connsiteX13" fmla="*/ 1447423 w 1449248"/>
                <a:gd name="connsiteY13" fmla="*/ 857313 h 1591794"/>
                <a:gd name="connsiteX14" fmla="*/ 1332880 w 1449248"/>
                <a:gd name="connsiteY14" fmla="*/ 679000 h 1591794"/>
                <a:gd name="connsiteX15" fmla="*/ 1157313 w 1449248"/>
                <a:gd name="connsiteY15" fmla="*/ 647277 h 1591794"/>
                <a:gd name="connsiteX16" fmla="*/ 1152955 w 1449248"/>
                <a:gd name="connsiteY16" fmla="*/ 568656 h 1591794"/>
                <a:gd name="connsiteX17" fmla="*/ 1228751 w 1449248"/>
                <a:gd name="connsiteY17" fmla="*/ 518690 h 1591794"/>
                <a:gd name="connsiteX18" fmla="*/ 1343051 w 1449248"/>
                <a:gd name="connsiteY18" fmla="*/ 285327 h 1591794"/>
                <a:gd name="connsiteX19" fmla="*/ 1111357 w 1449248"/>
                <a:gd name="connsiteY19" fmla="*/ 231393 h 1591794"/>
                <a:gd name="connsiteX20" fmla="*/ 905936 w 1449248"/>
                <a:gd name="connsiteY20" fmla="*/ 1198 h 1591794"/>
                <a:gd name="connsiteX21" fmla="*/ 838226 w 1449248"/>
                <a:gd name="connsiteY21" fmla="*/ 342477 h 1591794"/>
                <a:gd name="connsiteX22" fmla="*/ 742008 w 1449248"/>
                <a:gd name="connsiteY22" fmla="*/ 416982 h 1591794"/>
                <a:gd name="connsiteX23" fmla="*/ 604703 w 1449248"/>
                <a:gd name="connsiteY23" fmla="*/ 403987 h 1591794"/>
                <a:gd name="connsiteX24" fmla="*/ 476842 w 1449248"/>
                <a:gd name="connsiteY24" fmla="*/ 458230 h 1591794"/>
                <a:gd name="connsiteX25" fmla="*/ 400076 w 1449248"/>
                <a:gd name="connsiteY25" fmla="*/ 632990 h 1591794"/>
                <a:gd name="connsiteX0" fmla="*/ 400076 w 1449248"/>
                <a:gd name="connsiteY0" fmla="*/ 63312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742008 w 1449248"/>
                <a:gd name="connsiteY22" fmla="*/ 417120 h 1591932"/>
                <a:gd name="connsiteX23" fmla="*/ 604703 w 1449248"/>
                <a:gd name="connsiteY23" fmla="*/ 404125 h 1591932"/>
                <a:gd name="connsiteX24" fmla="*/ 476842 w 1449248"/>
                <a:gd name="connsiteY24" fmla="*/ 458368 h 1591932"/>
                <a:gd name="connsiteX25" fmla="*/ 400076 w 1449248"/>
                <a:gd name="connsiteY25" fmla="*/ 633128 h 1591932"/>
                <a:gd name="connsiteX0" fmla="*/ 400076 w 1449248"/>
                <a:gd name="connsiteY0" fmla="*/ 63312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604703 w 1449248"/>
                <a:gd name="connsiteY23" fmla="*/ 404125 h 1591932"/>
                <a:gd name="connsiteX24" fmla="*/ 476842 w 1449248"/>
                <a:gd name="connsiteY24" fmla="*/ 458368 h 1591932"/>
                <a:gd name="connsiteX25" fmla="*/ 400076 w 1449248"/>
                <a:gd name="connsiteY25" fmla="*/ 633128 h 1591932"/>
                <a:gd name="connsiteX0" fmla="*/ 400076 w 1449248"/>
                <a:gd name="connsiteY0" fmla="*/ 63312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476842 w 1449248"/>
                <a:gd name="connsiteY24" fmla="*/ 458368 h 1591932"/>
                <a:gd name="connsiteX25" fmla="*/ 400076 w 1449248"/>
                <a:gd name="connsiteY25" fmla="*/ 633128 h 1591932"/>
                <a:gd name="connsiteX0" fmla="*/ 400076 w 1449248"/>
                <a:gd name="connsiteY0" fmla="*/ 63312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400076 w 1449248"/>
                <a:gd name="connsiteY25" fmla="*/ 633128 h 1591932"/>
                <a:gd name="connsiteX0" fmla="*/ 346287 w 1449248"/>
                <a:gd name="connsiteY0" fmla="*/ 75239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46287 w 1449248"/>
                <a:gd name="connsiteY25" fmla="*/ 752398 h 1591932"/>
                <a:gd name="connsiteX0" fmla="*/ 346287 w 1449248"/>
                <a:gd name="connsiteY0" fmla="*/ 75239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46287 w 1449248"/>
                <a:gd name="connsiteY25" fmla="*/ 752398 h 1591932"/>
                <a:gd name="connsiteX0" fmla="*/ 346287 w 1449248"/>
                <a:gd name="connsiteY0" fmla="*/ 75239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46287 w 1449248"/>
                <a:gd name="connsiteY25" fmla="*/ 752398 h 1591932"/>
                <a:gd name="connsiteX0" fmla="*/ 346287 w 1449248"/>
                <a:gd name="connsiteY0" fmla="*/ 75239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46287 w 1449248"/>
                <a:gd name="connsiteY25"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46287 w 1449248"/>
                <a:gd name="connsiteY25"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46287 w 1449248"/>
                <a:gd name="connsiteY25"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45892 w 1449248"/>
                <a:gd name="connsiteY2" fmla="*/ 849161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45892 w 1449248"/>
                <a:gd name="connsiteY2" fmla="*/ 849161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45892 w 1449248"/>
                <a:gd name="connsiteY2" fmla="*/ 849161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45892 w 1449248"/>
                <a:gd name="connsiteY2" fmla="*/ 849161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24083 w 1427044"/>
                <a:gd name="connsiteY0" fmla="*/ 752398 h 1591932"/>
                <a:gd name="connsiteX1" fmla="*/ 130680 w 1427044"/>
                <a:gd name="connsiteY1" fmla="*/ 696527 h 1591932"/>
                <a:gd name="connsiteX2" fmla="*/ 23688 w 1427044"/>
                <a:gd name="connsiteY2" fmla="*/ 849161 h 1591932"/>
                <a:gd name="connsiteX3" fmla="*/ 7124 w 1427044"/>
                <a:gd name="connsiteY3" fmla="*/ 1155793 h 1591932"/>
                <a:gd name="connsiteX4" fmla="*/ 115934 w 1427044"/>
                <a:gd name="connsiteY4" fmla="*/ 1242728 h 1591932"/>
                <a:gd name="connsiteX5" fmla="*/ 87359 w 1427044"/>
                <a:gd name="connsiteY5" fmla="*/ 1376078 h 1591932"/>
                <a:gd name="connsiteX6" fmla="*/ 558847 w 1427044"/>
                <a:gd name="connsiteY6" fmla="*/ 1490378 h 1591932"/>
                <a:gd name="connsiteX7" fmla="*/ 1158922 w 1427044"/>
                <a:gd name="connsiteY7" fmla="*/ 1585628 h 1591932"/>
                <a:gd name="connsiteX8" fmla="*/ 1044622 w 1427044"/>
                <a:gd name="connsiteY8" fmla="*/ 1304640 h 1591932"/>
                <a:gd name="connsiteX9" fmla="*/ 1101772 w 1427044"/>
                <a:gd name="connsiteY9" fmla="*/ 1157003 h 1591932"/>
                <a:gd name="connsiteX10" fmla="*/ 1283797 w 1427044"/>
                <a:gd name="connsiteY10" fmla="*/ 1089925 h 1591932"/>
                <a:gd name="connsiteX11" fmla="*/ 1387199 w 1427044"/>
                <a:gd name="connsiteY11" fmla="*/ 1017598 h 1591932"/>
                <a:gd name="connsiteX12" fmla="*/ 1425219 w 1427044"/>
                <a:gd name="connsiteY12" fmla="*/ 857451 h 1591932"/>
                <a:gd name="connsiteX13" fmla="*/ 1310676 w 1427044"/>
                <a:gd name="connsiteY13" fmla="*/ 679138 h 1591932"/>
                <a:gd name="connsiteX14" fmla="*/ 1135109 w 1427044"/>
                <a:gd name="connsiteY14" fmla="*/ 647415 h 1591932"/>
                <a:gd name="connsiteX15" fmla="*/ 1130751 w 1427044"/>
                <a:gd name="connsiteY15" fmla="*/ 568794 h 1591932"/>
                <a:gd name="connsiteX16" fmla="*/ 1206547 w 1427044"/>
                <a:gd name="connsiteY16" fmla="*/ 518828 h 1591932"/>
                <a:gd name="connsiteX17" fmla="*/ 1180530 w 1427044"/>
                <a:gd name="connsiteY17" fmla="*/ 421105 h 1591932"/>
                <a:gd name="connsiteX18" fmla="*/ 1089153 w 1427044"/>
                <a:gd name="connsiteY18" fmla="*/ 231531 h 1591932"/>
                <a:gd name="connsiteX19" fmla="*/ 883732 w 1427044"/>
                <a:gd name="connsiteY19" fmla="*/ 1336 h 1591932"/>
                <a:gd name="connsiteX20" fmla="*/ 816022 w 1427044"/>
                <a:gd name="connsiteY20" fmla="*/ 342615 h 1591932"/>
                <a:gd name="connsiteX21" fmla="*/ 637952 w 1427044"/>
                <a:gd name="connsiteY21" fmla="*/ 290835 h 1591932"/>
                <a:gd name="connsiteX22" fmla="*/ 463229 w 1427044"/>
                <a:gd name="connsiteY22" fmla="*/ 350337 h 1591932"/>
                <a:gd name="connsiteX23" fmla="*/ 316660 w 1427044"/>
                <a:gd name="connsiteY23" fmla="*/ 441998 h 1591932"/>
                <a:gd name="connsiteX24" fmla="*/ 374407 w 1427044"/>
                <a:gd name="connsiteY24" fmla="*/ 624013 h 1591932"/>
                <a:gd name="connsiteX25" fmla="*/ 324083 w 1427044"/>
                <a:gd name="connsiteY25" fmla="*/ 752398 h 1591932"/>
                <a:gd name="connsiteX0" fmla="*/ 317550 w 1420511"/>
                <a:gd name="connsiteY0" fmla="*/ 752398 h 1591932"/>
                <a:gd name="connsiteX1" fmla="*/ 124147 w 1420511"/>
                <a:gd name="connsiteY1" fmla="*/ 696527 h 1591932"/>
                <a:gd name="connsiteX2" fmla="*/ 17155 w 1420511"/>
                <a:gd name="connsiteY2" fmla="*/ 849161 h 1591932"/>
                <a:gd name="connsiteX3" fmla="*/ 591 w 1420511"/>
                <a:gd name="connsiteY3" fmla="*/ 1155793 h 1591932"/>
                <a:gd name="connsiteX4" fmla="*/ 109401 w 1420511"/>
                <a:gd name="connsiteY4" fmla="*/ 1242728 h 1591932"/>
                <a:gd name="connsiteX5" fmla="*/ 80826 w 1420511"/>
                <a:gd name="connsiteY5" fmla="*/ 1376078 h 1591932"/>
                <a:gd name="connsiteX6" fmla="*/ 552314 w 1420511"/>
                <a:gd name="connsiteY6" fmla="*/ 1490378 h 1591932"/>
                <a:gd name="connsiteX7" fmla="*/ 1152389 w 1420511"/>
                <a:gd name="connsiteY7" fmla="*/ 1585628 h 1591932"/>
                <a:gd name="connsiteX8" fmla="*/ 1038089 w 1420511"/>
                <a:gd name="connsiteY8" fmla="*/ 1304640 h 1591932"/>
                <a:gd name="connsiteX9" fmla="*/ 1095239 w 1420511"/>
                <a:gd name="connsiteY9" fmla="*/ 1157003 h 1591932"/>
                <a:gd name="connsiteX10" fmla="*/ 1277264 w 1420511"/>
                <a:gd name="connsiteY10" fmla="*/ 1089925 h 1591932"/>
                <a:gd name="connsiteX11" fmla="*/ 1380666 w 1420511"/>
                <a:gd name="connsiteY11" fmla="*/ 1017598 h 1591932"/>
                <a:gd name="connsiteX12" fmla="*/ 1418686 w 1420511"/>
                <a:gd name="connsiteY12" fmla="*/ 857451 h 1591932"/>
                <a:gd name="connsiteX13" fmla="*/ 1304143 w 1420511"/>
                <a:gd name="connsiteY13" fmla="*/ 679138 h 1591932"/>
                <a:gd name="connsiteX14" fmla="*/ 1128576 w 1420511"/>
                <a:gd name="connsiteY14" fmla="*/ 647415 h 1591932"/>
                <a:gd name="connsiteX15" fmla="*/ 1124218 w 1420511"/>
                <a:gd name="connsiteY15" fmla="*/ 568794 h 1591932"/>
                <a:gd name="connsiteX16" fmla="*/ 1200014 w 1420511"/>
                <a:gd name="connsiteY16" fmla="*/ 518828 h 1591932"/>
                <a:gd name="connsiteX17" fmla="*/ 1173997 w 1420511"/>
                <a:gd name="connsiteY17" fmla="*/ 421105 h 1591932"/>
                <a:gd name="connsiteX18" fmla="*/ 1082620 w 1420511"/>
                <a:gd name="connsiteY18" fmla="*/ 231531 h 1591932"/>
                <a:gd name="connsiteX19" fmla="*/ 877199 w 1420511"/>
                <a:gd name="connsiteY19" fmla="*/ 1336 h 1591932"/>
                <a:gd name="connsiteX20" fmla="*/ 809489 w 1420511"/>
                <a:gd name="connsiteY20" fmla="*/ 342615 h 1591932"/>
                <a:gd name="connsiteX21" fmla="*/ 631419 w 1420511"/>
                <a:gd name="connsiteY21" fmla="*/ 290835 h 1591932"/>
                <a:gd name="connsiteX22" fmla="*/ 456696 w 1420511"/>
                <a:gd name="connsiteY22" fmla="*/ 350337 h 1591932"/>
                <a:gd name="connsiteX23" fmla="*/ 310127 w 1420511"/>
                <a:gd name="connsiteY23" fmla="*/ 441998 h 1591932"/>
                <a:gd name="connsiteX24" fmla="*/ 367874 w 1420511"/>
                <a:gd name="connsiteY24" fmla="*/ 624013 h 1591932"/>
                <a:gd name="connsiteX25" fmla="*/ 317550 w 1420511"/>
                <a:gd name="connsiteY25" fmla="*/ 752398 h 1591932"/>
                <a:gd name="connsiteX0" fmla="*/ 318597 w 1421558"/>
                <a:gd name="connsiteY0" fmla="*/ 752398 h 1592138"/>
                <a:gd name="connsiteX1" fmla="*/ 125194 w 1421558"/>
                <a:gd name="connsiteY1" fmla="*/ 696527 h 1592138"/>
                <a:gd name="connsiteX2" fmla="*/ 18202 w 1421558"/>
                <a:gd name="connsiteY2" fmla="*/ 849161 h 1592138"/>
                <a:gd name="connsiteX3" fmla="*/ 1638 w 1421558"/>
                <a:gd name="connsiteY3" fmla="*/ 1155793 h 1592138"/>
                <a:gd name="connsiteX4" fmla="*/ 110448 w 1421558"/>
                <a:gd name="connsiteY4" fmla="*/ 1242728 h 1592138"/>
                <a:gd name="connsiteX5" fmla="*/ 18731 w 1421558"/>
                <a:gd name="connsiteY5" fmla="*/ 1352692 h 1592138"/>
                <a:gd name="connsiteX6" fmla="*/ 553361 w 1421558"/>
                <a:gd name="connsiteY6" fmla="*/ 1490378 h 1592138"/>
                <a:gd name="connsiteX7" fmla="*/ 1153436 w 1421558"/>
                <a:gd name="connsiteY7" fmla="*/ 1585628 h 1592138"/>
                <a:gd name="connsiteX8" fmla="*/ 1039136 w 1421558"/>
                <a:gd name="connsiteY8" fmla="*/ 1304640 h 1592138"/>
                <a:gd name="connsiteX9" fmla="*/ 1096286 w 1421558"/>
                <a:gd name="connsiteY9" fmla="*/ 1157003 h 1592138"/>
                <a:gd name="connsiteX10" fmla="*/ 1278311 w 1421558"/>
                <a:gd name="connsiteY10" fmla="*/ 1089925 h 1592138"/>
                <a:gd name="connsiteX11" fmla="*/ 1381713 w 1421558"/>
                <a:gd name="connsiteY11" fmla="*/ 1017598 h 1592138"/>
                <a:gd name="connsiteX12" fmla="*/ 1419733 w 1421558"/>
                <a:gd name="connsiteY12" fmla="*/ 857451 h 1592138"/>
                <a:gd name="connsiteX13" fmla="*/ 1305190 w 1421558"/>
                <a:gd name="connsiteY13" fmla="*/ 679138 h 1592138"/>
                <a:gd name="connsiteX14" fmla="*/ 1129623 w 1421558"/>
                <a:gd name="connsiteY14" fmla="*/ 647415 h 1592138"/>
                <a:gd name="connsiteX15" fmla="*/ 1125265 w 1421558"/>
                <a:gd name="connsiteY15" fmla="*/ 568794 h 1592138"/>
                <a:gd name="connsiteX16" fmla="*/ 1201061 w 1421558"/>
                <a:gd name="connsiteY16" fmla="*/ 518828 h 1592138"/>
                <a:gd name="connsiteX17" fmla="*/ 1175044 w 1421558"/>
                <a:gd name="connsiteY17" fmla="*/ 421105 h 1592138"/>
                <a:gd name="connsiteX18" fmla="*/ 1083667 w 1421558"/>
                <a:gd name="connsiteY18" fmla="*/ 231531 h 1592138"/>
                <a:gd name="connsiteX19" fmla="*/ 878246 w 1421558"/>
                <a:gd name="connsiteY19" fmla="*/ 1336 h 1592138"/>
                <a:gd name="connsiteX20" fmla="*/ 810536 w 1421558"/>
                <a:gd name="connsiteY20" fmla="*/ 342615 h 1592138"/>
                <a:gd name="connsiteX21" fmla="*/ 632466 w 1421558"/>
                <a:gd name="connsiteY21" fmla="*/ 290835 h 1592138"/>
                <a:gd name="connsiteX22" fmla="*/ 457743 w 1421558"/>
                <a:gd name="connsiteY22" fmla="*/ 350337 h 1592138"/>
                <a:gd name="connsiteX23" fmla="*/ 311174 w 1421558"/>
                <a:gd name="connsiteY23" fmla="*/ 441998 h 1592138"/>
                <a:gd name="connsiteX24" fmla="*/ 368921 w 1421558"/>
                <a:gd name="connsiteY24" fmla="*/ 624013 h 1592138"/>
                <a:gd name="connsiteX25" fmla="*/ 318597 w 1421558"/>
                <a:gd name="connsiteY25" fmla="*/ 752398 h 1592138"/>
                <a:gd name="connsiteX0" fmla="*/ 318597 w 1421558"/>
                <a:gd name="connsiteY0" fmla="*/ 752398 h 1544667"/>
                <a:gd name="connsiteX1" fmla="*/ 125194 w 1421558"/>
                <a:gd name="connsiteY1" fmla="*/ 696527 h 1544667"/>
                <a:gd name="connsiteX2" fmla="*/ 18202 w 1421558"/>
                <a:gd name="connsiteY2" fmla="*/ 849161 h 1544667"/>
                <a:gd name="connsiteX3" fmla="*/ 1638 w 1421558"/>
                <a:gd name="connsiteY3" fmla="*/ 1155793 h 1544667"/>
                <a:gd name="connsiteX4" fmla="*/ 110448 w 1421558"/>
                <a:gd name="connsiteY4" fmla="*/ 1242728 h 1544667"/>
                <a:gd name="connsiteX5" fmla="*/ 18731 w 1421558"/>
                <a:gd name="connsiteY5" fmla="*/ 1352692 h 1544667"/>
                <a:gd name="connsiteX6" fmla="*/ 553361 w 1421558"/>
                <a:gd name="connsiteY6" fmla="*/ 1490378 h 1544667"/>
                <a:gd name="connsiteX7" fmla="*/ 1059892 w 1421558"/>
                <a:gd name="connsiteY7" fmla="*/ 1534179 h 1544667"/>
                <a:gd name="connsiteX8" fmla="*/ 1039136 w 1421558"/>
                <a:gd name="connsiteY8" fmla="*/ 1304640 h 1544667"/>
                <a:gd name="connsiteX9" fmla="*/ 1096286 w 1421558"/>
                <a:gd name="connsiteY9" fmla="*/ 1157003 h 1544667"/>
                <a:gd name="connsiteX10" fmla="*/ 1278311 w 1421558"/>
                <a:gd name="connsiteY10" fmla="*/ 1089925 h 1544667"/>
                <a:gd name="connsiteX11" fmla="*/ 1381713 w 1421558"/>
                <a:gd name="connsiteY11" fmla="*/ 1017598 h 1544667"/>
                <a:gd name="connsiteX12" fmla="*/ 1419733 w 1421558"/>
                <a:gd name="connsiteY12" fmla="*/ 857451 h 1544667"/>
                <a:gd name="connsiteX13" fmla="*/ 1305190 w 1421558"/>
                <a:gd name="connsiteY13" fmla="*/ 679138 h 1544667"/>
                <a:gd name="connsiteX14" fmla="*/ 1129623 w 1421558"/>
                <a:gd name="connsiteY14" fmla="*/ 647415 h 1544667"/>
                <a:gd name="connsiteX15" fmla="*/ 1125265 w 1421558"/>
                <a:gd name="connsiteY15" fmla="*/ 568794 h 1544667"/>
                <a:gd name="connsiteX16" fmla="*/ 1201061 w 1421558"/>
                <a:gd name="connsiteY16" fmla="*/ 518828 h 1544667"/>
                <a:gd name="connsiteX17" fmla="*/ 1175044 w 1421558"/>
                <a:gd name="connsiteY17" fmla="*/ 421105 h 1544667"/>
                <a:gd name="connsiteX18" fmla="*/ 1083667 w 1421558"/>
                <a:gd name="connsiteY18" fmla="*/ 231531 h 1544667"/>
                <a:gd name="connsiteX19" fmla="*/ 878246 w 1421558"/>
                <a:gd name="connsiteY19" fmla="*/ 1336 h 1544667"/>
                <a:gd name="connsiteX20" fmla="*/ 810536 w 1421558"/>
                <a:gd name="connsiteY20" fmla="*/ 342615 h 1544667"/>
                <a:gd name="connsiteX21" fmla="*/ 632466 w 1421558"/>
                <a:gd name="connsiteY21" fmla="*/ 290835 h 1544667"/>
                <a:gd name="connsiteX22" fmla="*/ 457743 w 1421558"/>
                <a:gd name="connsiteY22" fmla="*/ 350337 h 1544667"/>
                <a:gd name="connsiteX23" fmla="*/ 311174 w 1421558"/>
                <a:gd name="connsiteY23" fmla="*/ 441998 h 1544667"/>
                <a:gd name="connsiteX24" fmla="*/ 368921 w 1421558"/>
                <a:gd name="connsiteY24" fmla="*/ 624013 h 1544667"/>
                <a:gd name="connsiteX25" fmla="*/ 318597 w 1421558"/>
                <a:gd name="connsiteY25" fmla="*/ 752398 h 1544667"/>
                <a:gd name="connsiteX0" fmla="*/ 318738 w 1421699"/>
                <a:gd name="connsiteY0" fmla="*/ 752398 h 1541700"/>
                <a:gd name="connsiteX1" fmla="*/ 125335 w 1421699"/>
                <a:gd name="connsiteY1" fmla="*/ 696527 h 1541700"/>
                <a:gd name="connsiteX2" fmla="*/ 18343 w 1421699"/>
                <a:gd name="connsiteY2" fmla="*/ 849161 h 1541700"/>
                <a:gd name="connsiteX3" fmla="*/ 1779 w 1421699"/>
                <a:gd name="connsiteY3" fmla="*/ 1155793 h 1541700"/>
                <a:gd name="connsiteX4" fmla="*/ 110589 w 1421699"/>
                <a:gd name="connsiteY4" fmla="*/ 1242728 h 1541700"/>
                <a:gd name="connsiteX5" fmla="*/ 18872 w 1421699"/>
                <a:gd name="connsiteY5" fmla="*/ 1352692 h 1541700"/>
                <a:gd name="connsiteX6" fmla="*/ 555841 w 1421699"/>
                <a:gd name="connsiteY6" fmla="*/ 1474007 h 1541700"/>
                <a:gd name="connsiteX7" fmla="*/ 1060033 w 1421699"/>
                <a:gd name="connsiteY7" fmla="*/ 1534179 h 1541700"/>
                <a:gd name="connsiteX8" fmla="*/ 1039277 w 1421699"/>
                <a:gd name="connsiteY8" fmla="*/ 1304640 h 1541700"/>
                <a:gd name="connsiteX9" fmla="*/ 1096427 w 1421699"/>
                <a:gd name="connsiteY9" fmla="*/ 1157003 h 1541700"/>
                <a:gd name="connsiteX10" fmla="*/ 1278452 w 1421699"/>
                <a:gd name="connsiteY10" fmla="*/ 1089925 h 1541700"/>
                <a:gd name="connsiteX11" fmla="*/ 1381854 w 1421699"/>
                <a:gd name="connsiteY11" fmla="*/ 1017598 h 1541700"/>
                <a:gd name="connsiteX12" fmla="*/ 1419874 w 1421699"/>
                <a:gd name="connsiteY12" fmla="*/ 857451 h 1541700"/>
                <a:gd name="connsiteX13" fmla="*/ 1305331 w 1421699"/>
                <a:gd name="connsiteY13" fmla="*/ 679138 h 1541700"/>
                <a:gd name="connsiteX14" fmla="*/ 1129764 w 1421699"/>
                <a:gd name="connsiteY14" fmla="*/ 647415 h 1541700"/>
                <a:gd name="connsiteX15" fmla="*/ 1125406 w 1421699"/>
                <a:gd name="connsiteY15" fmla="*/ 568794 h 1541700"/>
                <a:gd name="connsiteX16" fmla="*/ 1201202 w 1421699"/>
                <a:gd name="connsiteY16" fmla="*/ 518828 h 1541700"/>
                <a:gd name="connsiteX17" fmla="*/ 1175185 w 1421699"/>
                <a:gd name="connsiteY17" fmla="*/ 421105 h 1541700"/>
                <a:gd name="connsiteX18" fmla="*/ 1083808 w 1421699"/>
                <a:gd name="connsiteY18" fmla="*/ 231531 h 1541700"/>
                <a:gd name="connsiteX19" fmla="*/ 878387 w 1421699"/>
                <a:gd name="connsiteY19" fmla="*/ 1336 h 1541700"/>
                <a:gd name="connsiteX20" fmla="*/ 810677 w 1421699"/>
                <a:gd name="connsiteY20" fmla="*/ 342615 h 1541700"/>
                <a:gd name="connsiteX21" fmla="*/ 632607 w 1421699"/>
                <a:gd name="connsiteY21" fmla="*/ 290835 h 1541700"/>
                <a:gd name="connsiteX22" fmla="*/ 457884 w 1421699"/>
                <a:gd name="connsiteY22" fmla="*/ 350337 h 1541700"/>
                <a:gd name="connsiteX23" fmla="*/ 311315 w 1421699"/>
                <a:gd name="connsiteY23" fmla="*/ 441998 h 1541700"/>
                <a:gd name="connsiteX24" fmla="*/ 369062 w 1421699"/>
                <a:gd name="connsiteY24" fmla="*/ 624013 h 1541700"/>
                <a:gd name="connsiteX25" fmla="*/ 318738 w 1421699"/>
                <a:gd name="connsiteY25" fmla="*/ 752398 h 1541700"/>
                <a:gd name="connsiteX0" fmla="*/ 318738 w 1421699"/>
                <a:gd name="connsiteY0" fmla="*/ 752398 h 1541700"/>
                <a:gd name="connsiteX1" fmla="*/ 125335 w 1421699"/>
                <a:gd name="connsiteY1" fmla="*/ 696527 h 1541700"/>
                <a:gd name="connsiteX2" fmla="*/ 18343 w 1421699"/>
                <a:gd name="connsiteY2" fmla="*/ 849161 h 1541700"/>
                <a:gd name="connsiteX3" fmla="*/ 1779 w 1421699"/>
                <a:gd name="connsiteY3" fmla="*/ 1155793 h 1541700"/>
                <a:gd name="connsiteX4" fmla="*/ 110589 w 1421699"/>
                <a:gd name="connsiteY4" fmla="*/ 1242728 h 1541700"/>
                <a:gd name="connsiteX5" fmla="*/ 18872 w 1421699"/>
                <a:gd name="connsiteY5" fmla="*/ 1352692 h 1541700"/>
                <a:gd name="connsiteX6" fmla="*/ 555841 w 1421699"/>
                <a:gd name="connsiteY6" fmla="*/ 1474007 h 1541700"/>
                <a:gd name="connsiteX7" fmla="*/ 1060033 w 1421699"/>
                <a:gd name="connsiteY7" fmla="*/ 1534179 h 1541700"/>
                <a:gd name="connsiteX8" fmla="*/ 1039277 w 1421699"/>
                <a:gd name="connsiteY8" fmla="*/ 1304640 h 1541700"/>
                <a:gd name="connsiteX9" fmla="*/ 1096427 w 1421699"/>
                <a:gd name="connsiteY9" fmla="*/ 1157003 h 1541700"/>
                <a:gd name="connsiteX10" fmla="*/ 1278452 w 1421699"/>
                <a:gd name="connsiteY10" fmla="*/ 1089925 h 1541700"/>
                <a:gd name="connsiteX11" fmla="*/ 1381854 w 1421699"/>
                <a:gd name="connsiteY11" fmla="*/ 1017598 h 1541700"/>
                <a:gd name="connsiteX12" fmla="*/ 1419874 w 1421699"/>
                <a:gd name="connsiteY12" fmla="*/ 857451 h 1541700"/>
                <a:gd name="connsiteX13" fmla="*/ 1162676 w 1421699"/>
                <a:gd name="connsiteY13" fmla="*/ 807763 h 1541700"/>
                <a:gd name="connsiteX14" fmla="*/ 1129764 w 1421699"/>
                <a:gd name="connsiteY14" fmla="*/ 647415 h 1541700"/>
                <a:gd name="connsiteX15" fmla="*/ 1125406 w 1421699"/>
                <a:gd name="connsiteY15" fmla="*/ 568794 h 1541700"/>
                <a:gd name="connsiteX16" fmla="*/ 1201202 w 1421699"/>
                <a:gd name="connsiteY16" fmla="*/ 518828 h 1541700"/>
                <a:gd name="connsiteX17" fmla="*/ 1175185 w 1421699"/>
                <a:gd name="connsiteY17" fmla="*/ 421105 h 1541700"/>
                <a:gd name="connsiteX18" fmla="*/ 1083808 w 1421699"/>
                <a:gd name="connsiteY18" fmla="*/ 231531 h 1541700"/>
                <a:gd name="connsiteX19" fmla="*/ 878387 w 1421699"/>
                <a:gd name="connsiteY19" fmla="*/ 1336 h 1541700"/>
                <a:gd name="connsiteX20" fmla="*/ 810677 w 1421699"/>
                <a:gd name="connsiteY20" fmla="*/ 342615 h 1541700"/>
                <a:gd name="connsiteX21" fmla="*/ 632607 w 1421699"/>
                <a:gd name="connsiteY21" fmla="*/ 290835 h 1541700"/>
                <a:gd name="connsiteX22" fmla="*/ 457884 w 1421699"/>
                <a:gd name="connsiteY22" fmla="*/ 350337 h 1541700"/>
                <a:gd name="connsiteX23" fmla="*/ 311315 w 1421699"/>
                <a:gd name="connsiteY23" fmla="*/ 441998 h 1541700"/>
                <a:gd name="connsiteX24" fmla="*/ 369062 w 1421699"/>
                <a:gd name="connsiteY24" fmla="*/ 624013 h 1541700"/>
                <a:gd name="connsiteX25" fmla="*/ 318738 w 1421699"/>
                <a:gd name="connsiteY25" fmla="*/ 752398 h 1541700"/>
                <a:gd name="connsiteX0" fmla="*/ 318738 w 1421699"/>
                <a:gd name="connsiteY0" fmla="*/ 752398 h 1541700"/>
                <a:gd name="connsiteX1" fmla="*/ 125335 w 1421699"/>
                <a:gd name="connsiteY1" fmla="*/ 696527 h 1541700"/>
                <a:gd name="connsiteX2" fmla="*/ 18343 w 1421699"/>
                <a:gd name="connsiteY2" fmla="*/ 849161 h 1541700"/>
                <a:gd name="connsiteX3" fmla="*/ 1779 w 1421699"/>
                <a:gd name="connsiteY3" fmla="*/ 1155793 h 1541700"/>
                <a:gd name="connsiteX4" fmla="*/ 110589 w 1421699"/>
                <a:gd name="connsiteY4" fmla="*/ 1242728 h 1541700"/>
                <a:gd name="connsiteX5" fmla="*/ 18872 w 1421699"/>
                <a:gd name="connsiteY5" fmla="*/ 1352692 h 1541700"/>
                <a:gd name="connsiteX6" fmla="*/ 555841 w 1421699"/>
                <a:gd name="connsiteY6" fmla="*/ 1474007 h 1541700"/>
                <a:gd name="connsiteX7" fmla="*/ 1060033 w 1421699"/>
                <a:gd name="connsiteY7" fmla="*/ 1534179 h 1541700"/>
                <a:gd name="connsiteX8" fmla="*/ 1039277 w 1421699"/>
                <a:gd name="connsiteY8" fmla="*/ 1304640 h 1541700"/>
                <a:gd name="connsiteX9" fmla="*/ 1096427 w 1421699"/>
                <a:gd name="connsiteY9" fmla="*/ 1157003 h 1541700"/>
                <a:gd name="connsiteX10" fmla="*/ 1278452 w 1421699"/>
                <a:gd name="connsiteY10" fmla="*/ 1089925 h 1541700"/>
                <a:gd name="connsiteX11" fmla="*/ 1381854 w 1421699"/>
                <a:gd name="connsiteY11" fmla="*/ 1017598 h 1541700"/>
                <a:gd name="connsiteX12" fmla="*/ 1419874 w 1421699"/>
                <a:gd name="connsiteY12" fmla="*/ 857451 h 1541700"/>
                <a:gd name="connsiteX13" fmla="*/ 1129764 w 1421699"/>
                <a:gd name="connsiteY13" fmla="*/ 647415 h 1541700"/>
                <a:gd name="connsiteX14" fmla="*/ 1125406 w 1421699"/>
                <a:gd name="connsiteY14" fmla="*/ 568794 h 1541700"/>
                <a:gd name="connsiteX15" fmla="*/ 1201202 w 1421699"/>
                <a:gd name="connsiteY15" fmla="*/ 518828 h 1541700"/>
                <a:gd name="connsiteX16" fmla="*/ 1175185 w 1421699"/>
                <a:gd name="connsiteY16" fmla="*/ 421105 h 1541700"/>
                <a:gd name="connsiteX17" fmla="*/ 1083808 w 1421699"/>
                <a:gd name="connsiteY17" fmla="*/ 231531 h 1541700"/>
                <a:gd name="connsiteX18" fmla="*/ 878387 w 1421699"/>
                <a:gd name="connsiteY18" fmla="*/ 1336 h 1541700"/>
                <a:gd name="connsiteX19" fmla="*/ 810677 w 1421699"/>
                <a:gd name="connsiteY19" fmla="*/ 342615 h 1541700"/>
                <a:gd name="connsiteX20" fmla="*/ 632607 w 1421699"/>
                <a:gd name="connsiteY20" fmla="*/ 290835 h 1541700"/>
                <a:gd name="connsiteX21" fmla="*/ 457884 w 1421699"/>
                <a:gd name="connsiteY21" fmla="*/ 350337 h 1541700"/>
                <a:gd name="connsiteX22" fmla="*/ 311315 w 1421699"/>
                <a:gd name="connsiteY22" fmla="*/ 441998 h 1541700"/>
                <a:gd name="connsiteX23" fmla="*/ 369062 w 1421699"/>
                <a:gd name="connsiteY23" fmla="*/ 624013 h 1541700"/>
                <a:gd name="connsiteX24" fmla="*/ 318738 w 1421699"/>
                <a:gd name="connsiteY24" fmla="*/ 752398 h 1541700"/>
                <a:gd name="connsiteX0" fmla="*/ 318738 w 1421699"/>
                <a:gd name="connsiteY0" fmla="*/ 752398 h 1541700"/>
                <a:gd name="connsiteX1" fmla="*/ 125335 w 1421699"/>
                <a:gd name="connsiteY1" fmla="*/ 696527 h 1541700"/>
                <a:gd name="connsiteX2" fmla="*/ 18343 w 1421699"/>
                <a:gd name="connsiteY2" fmla="*/ 849161 h 1541700"/>
                <a:gd name="connsiteX3" fmla="*/ 1779 w 1421699"/>
                <a:gd name="connsiteY3" fmla="*/ 1155793 h 1541700"/>
                <a:gd name="connsiteX4" fmla="*/ 110589 w 1421699"/>
                <a:gd name="connsiteY4" fmla="*/ 1242728 h 1541700"/>
                <a:gd name="connsiteX5" fmla="*/ 18872 w 1421699"/>
                <a:gd name="connsiteY5" fmla="*/ 1352692 h 1541700"/>
                <a:gd name="connsiteX6" fmla="*/ 555841 w 1421699"/>
                <a:gd name="connsiteY6" fmla="*/ 1474007 h 1541700"/>
                <a:gd name="connsiteX7" fmla="*/ 1060033 w 1421699"/>
                <a:gd name="connsiteY7" fmla="*/ 1534179 h 1541700"/>
                <a:gd name="connsiteX8" fmla="*/ 1039277 w 1421699"/>
                <a:gd name="connsiteY8" fmla="*/ 1304640 h 1541700"/>
                <a:gd name="connsiteX9" fmla="*/ 1096427 w 1421699"/>
                <a:gd name="connsiteY9" fmla="*/ 1157003 h 1541700"/>
                <a:gd name="connsiteX10" fmla="*/ 1278452 w 1421699"/>
                <a:gd name="connsiteY10" fmla="*/ 1089925 h 1541700"/>
                <a:gd name="connsiteX11" fmla="*/ 1381854 w 1421699"/>
                <a:gd name="connsiteY11" fmla="*/ 1017598 h 1541700"/>
                <a:gd name="connsiteX12" fmla="*/ 1419874 w 1421699"/>
                <a:gd name="connsiteY12" fmla="*/ 857451 h 1541700"/>
                <a:gd name="connsiteX13" fmla="*/ 1082992 w 1421699"/>
                <a:gd name="connsiteY13" fmla="*/ 827489 h 1541700"/>
                <a:gd name="connsiteX14" fmla="*/ 1125406 w 1421699"/>
                <a:gd name="connsiteY14" fmla="*/ 568794 h 1541700"/>
                <a:gd name="connsiteX15" fmla="*/ 1201202 w 1421699"/>
                <a:gd name="connsiteY15" fmla="*/ 518828 h 1541700"/>
                <a:gd name="connsiteX16" fmla="*/ 1175185 w 1421699"/>
                <a:gd name="connsiteY16" fmla="*/ 421105 h 1541700"/>
                <a:gd name="connsiteX17" fmla="*/ 1083808 w 1421699"/>
                <a:gd name="connsiteY17" fmla="*/ 231531 h 1541700"/>
                <a:gd name="connsiteX18" fmla="*/ 878387 w 1421699"/>
                <a:gd name="connsiteY18" fmla="*/ 1336 h 1541700"/>
                <a:gd name="connsiteX19" fmla="*/ 810677 w 1421699"/>
                <a:gd name="connsiteY19" fmla="*/ 342615 h 1541700"/>
                <a:gd name="connsiteX20" fmla="*/ 632607 w 1421699"/>
                <a:gd name="connsiteY20" fmla="*/ 290835 h 1541700"/>
                <a:gd name="connsiteX21" fmla="*/ 457884 w 1421699"/>
                <a:gd name="connsiteY21" fmla="*/ 350337 h 1541700"/>
                <a:gd name="connsiteX22" fmla="*/ 311315 w 1421699"/>
                <a:gd name="connsiteY22" fmla="*/ 441998 h 1541700"/>
                <a:gd name="connsiteX23" fmla="*/ 369062 w 1421699"/>
                <a:gd name="connsiteY23" fmla="*/ 624013 h 1541700"/>
                <a:gd name="connsiteX24" fmla="*/ 318738 w 1421699"/>
                <a:gd name="connsiteY24" fmla="*/ 752398 h 1541700"/>
                <a:gd name="connsiteX0" fmla="*/ 318738 w 1424040"/>
                <a:gd name="connsiteY0" fmla="*/ 752398 h 1541700"/>
                <a:gd name="connsiteX1" fmla="*/ 125335 w 1424040"/>
                <a:gd name="connsiteY1" fmla="*/ 696527 h 1541700"/>
                <a:gd name="connsiteX2" fmla="*/ 18343 w 1424040"/>
                <a:gd name="connsiteY2" fmla="*/ 849161 h 1541700"/>
                <a:gd name="connsiteX3" fmla="*/ 1779 w 1424040"/>
                <a:gd name="connsiteY3" fmla="*/ 1155793 h 1541700"/>
                <a:gd name="connsiteX4" fmla="*/ 110589 w 1424040"/>
                <a:gd name="connsiteY4" fmla="*/ 1242728 h 1541700"/>
                <a:gd name="connsiteX5" fmla="*/ 18872 w 1424040"/>
                <a:gd name="connsiteY5" fmla="*/ 1352692 h 1541700"/>
                <a:gd name="connsiteX6" fmla="*/ 555841 w 1424040"/>
                <a:gd name="connsiteY6" fmla="*/ 1474007 h 1541700"/>
                <a:gd name="connsiteX7" fmla="*/ 1060033 w 1424040"/>
                <a:gd name="connsiteY7" fmla="*/ 1534179 h 1541700"/>
                <a:gd name="connsiteX8" fmla="*/ 1039277 w 1424040"/>
                <a:gd name="connsiteY8" fmla="*/ 1304640 h 1541700"/>
                <a:gd name="connsiteX9" fmla="*/ 1096427 w 1424040"/>
                <a:gd name="connsiteY9" fmla="*/ 1157003 h 1541700"/>
                <a:gd name="connsiteX10" fmla="*/ 1278452 w 1424040"/>
                <a:gd name="connsiteY10" fmla="*/ 1089925 h 1541700"/>
                <a:gd name="connsiteX11" fmla="*/ 1381854 w 1424040"/>
                <a:gd name="connsiteY11" fmla="*/ 1017598 h 1541700"/>
                <a:gd name="connsiteX12" fmla="*/ 1419874 w 1424040"/>
                <a:gd name="connsiteY12" fmla="*/ 857451 h 1541700"/>
                <a:gd name="connsiteX13" fmla="*/ 1297494 w 1424040"/>
                <a:gd name="connsiteY13" fmla="*/ 778363 h 1541700"/>
                <a:gd name="connsiteX14" fmla="*/ 1082992 w 1424040"/>
                <a:gd name="connsiteY14" fmla="*/ 827489 h 1541700"/>
                <a:gd name="connsiteX15" fmla="*/ 1125406 w 1424040"/>
                <a:gd name="connsiteY15" fmla="*/ 568794 h 1541700"/>
                <a:gd name="connsiteX16" fmla="*/ 1201202 w 1424040"/>
                <a:gd name="connsiteY16" fmla="*/ 518828 h 1541700"/>
                <a:gd name="connsiteX17" fmla="*/ 1175185 w 1424040"/>
                <a:gd name="connsiteY17" fmla="*/ 421105 h 1541700"/>
                <a:gd name="connsiteX18" fmla="*/ 1083808 w 1424040"/>
                <a:gd name="connsiteY18" fmla="*/ 231531 h 1541700"/>
                <a:gd name="connsiteX19" fmla="*/ 878387 w 1424040"/>
                <a:gd name="connsiteY19" fmla="*/ 1336 h 1541700"/>
                <a:gd name="connsiteX20" fmla="*/ 810677 w 1424040"/>
                <a:gd name="connsiteY20" fmla="*/ 342615 h 1541700"/>
                <a:gd name="connsiteX21" fmla="*/ 632607 w 1424040"/>
                <a:gd name="connsiteY21" fmla="*/ 290835 h 1541700"/>
                <a:gd name="connsiteX22" fmla="*/ 457884 w 1424040"/>
                <a:gd name="connsiteY22" fmla="*/ 350337 h 1541700"/>
                <a:gd name="connsiteX23" fmla="*/ 311315 w 1424040"/>
                <a:gd name="connsiteY23" fmla="*/ 441998 h 1541700"/>
                <a:gd name="connsiteX24" fmla="*/ 369062 w 1424040"/>
                <a:gd name="connsiteY24" fmla="*/ 624013 h 1541700"/>
                <a:gd name="connsiteX25" fmla="*/ 318738 w 1424040"/>
                <a:gd name="connsiteY25" fmla="*/ 752398 h 1541700"/>
                <a:gd name="connsiteX0" fmla="*/ 318738 w 1440318"/>
                <a:gd name="connsiteY0" fmla="*/ 752398 h 1541700"/>
                <a:gd name="connsiteX1" fmla="*/ 125335 w 1440318"/>
                <a:gd name="connsiteY1" fmla="*/ 696527 h 1541700"/>
                <a:gd name="connsiteX2" fmla="*/ 18343 w 1440318"/>
                <a:gd name="connsiteY2" fmla="*/ 849161 h 1541700"/>
                <a:gd name="connsiteX3" fmla="*/ 1779 w 1440318"/>
                <a:gd name="connsiteY3" fmla="*/ 1155793 h 1541700"/>
                <a:gd name="connsiteX4" fmla="*/ 110589 w 1440318"/>
                <a:gd name="connsiteY4" fmla="*/ 1242728 h 1541700"/>
                <a:gd name="connsiteX5" fmla="*/ 18872 w 1440318"/>
                <a:gd name="connsiteY5" fmla="*/ 1352692 h 1541700"/>
                <a:gd name="connsiteX6" fmla="*/ 555841 w 1440318"/>
                <a:gd name="connsiteY6" fmla="*/ 1474007 h 1541700"/>
                <a:gd name="connsiteX7" fmla="*/ 1060033 w 1440318"/>
                <a:gd name="connsiteY7" fmla="*/ 1534179 h 1541700"/>
                <a:gd name="connsiteX8" fmla="*/ 1039277 w 1440318"/>
                <a:gd name="connsiteY8" fmla="*/ 1304640 h 1541700"/>
                <a:gd name="connsiteX9" fmla="*/ 1096427 w 1440318"/>
                <a:gd name="connsiteY9" fmla="*/ 1157003 h 1541700"/>
                <a:gd name="connsiteX10" fmla="*/ 1278452 w 1440318"/>
                <a:gd name="connsiteY10" fmla="*/ 1089925 h 1541700"/>
                <a:gd name="connsiteX11" fmla="*/ 1381854 w 1440318"/>
                <a:gd name="connsiteY11" fmla="*/ 1017598 h 1541700"/>
                <a:gd name="connsiteX12" fmla="*/ 1437811 w 1440318"/>
                <a:gd name="connsiteY12" fmla="*/ 953759 h 1541700"/>
                <a:gd name="connsiteX13" fmla="*/ 1419874 w 1440318"/>
                <a:gd name="connsiteY13" fmla="*/ 857451 h 1541700"/>
                <a:gd name="connsiteX14" fmla="*/ 1297494 w 1440318"/>
                <a:gd name="connsiteY14" fmla="*/ 778363 h 1541700"/>
                <a:gd name="connsiteX15" fmla="*/ 1082992 w 1440318"/>
                <a:gd name="connsiteY15" fmla="*/ 827489 h 1541700"/>
                <a:gd name="connsiteX16" fmla="*/ 1125406 w 1440318"/>
                <a:gd name="connsiteY16" fmla="*/ 568794 h 1541700"/>
                <a:gd name="connsiteX17" fmla="*/ 1201202 w 1440318"/>
                <a:gd name="connsiteY17" fmla="*/ 518828 h 1541700"/>
                <a:gd name="connsiteX18" fmla="*/ 1175185 w 1440318"/>
                <a:gd name="connsiteY18" fmla="*/ 421105 h 1541700"/>
                <a:gd name="connsiteX19" fmla="*/ 1083808 w 1440318"/>
                <a:gd name="connsiteY19" fmla="*/ 231531 h 1541700"/>
                <a:gd name="connsiteX20" fmla="*/ 878387 w 1440318"/>
                <a:gd name="connsiteY20" fmla="*/ 1336 h 1541700"/>
                <a:gd name="connsiteX21" fmla="*/ 810677 w 1440318"/>
                <a:gd name="connsiteY21" fmla="*/ 342615 h 1541700"/>
                <a:gd name="connsiteX22" fmla="*/ 632607 w 1440318"/>
                <a:gd name="connsiteY22" fmla="*/ 290835 h 1541700"/>
                <a:gd name="connsiteX23" fmla="*/ 457884 w 1440318"/>
                <a:gd name="connsiteY23" fmla="*/ 350337 h 1541700"/>
                <a:gd name="connsiteX24" fmla="*/ 311315 w 1440318"/>
                <a:gd name="connsiteY24" fmla="*/ 441998 h 1541700"/>
                <a:gd name="connsiteX25" fmla="*/ 369062 w 1440318"/>
                <a:gd name="connsiteY25" fmla="*/ 624013 h 1541700"/>
                <a:gd name="connsiteX26" fmla="*/ 318738 w 1440318"/>
                <a:gd name="connsiteY26" fmla="*/ 752398 h 15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40318" h="1541700">
                  <a:moveTo>
                    <a:pt x="318738" y="752398"/>
                  </a:moveTo>
                  <a:cubicBezTo>
                    <a:pt x="142410" y="714768"/>
                    <a:pt x="175401" y="680400"/>
                    <a:pt x="125335" y="696527"/>
                  </a:cubicBezTo>
                  <a:cubicBezTo>
                    <a:pt x="75269" y="712654"/>
                    <a:pt x="6754" y="731495"/>
                    <a:pt x="18343" y="849161"/>
                  </a:cubicBezTo>
                  <a:cubicBezTo>
                    <a:pt x="278385" y="1021589"/>
                    <a:pt x="-13595" y="1090199"/>
                    <a:pt x="1779" y="1155793"/>
                  </a:cubicBezTo>
                  <a:cubicBezTo>
                    <a:pt x="17153" y="1221387"/>
                    <a:pt x="107740" y="1209912"/>
                    <a:pt x="110589" y="1242728"/>
                  </a:cubicBezTo>
                  <a:cubicBezTo>
                    <a:pt x="113438" y="1275544"/>
                    <a:pt x="-55337" y="1314146"/>
                    <a:pt x="18872" y="1352692"/>
                  </a:cubicBezTo>
                  <a:cubicBezTo>
                    <a:pt x="93081" y="1391238"/>
                    <a:pt x="382314" y="1443759"/>
                    <a:pt x="555841" y="1474007"/>
                  </a:cubicBezTo>
                  <a:cubicBezTo>
                    <a:pt x="729368" y="1504255"/>
                    <a:pt x="979460" y="1562407"/>
                    <a:pt x="1060033" y="1534179"/>
                  </a:cubicBezTo>
                  <a:cubicBezTo>
                    <a:pt x="1140606" y="1505951"/>
                    <a:pt x="1033211" y="1367503"/>
                    <a:pt x="1039277" y="1304640"/>
                  </a:cubicBezTo>
                  <a:cubicBezTo>
                    <a:pt x="1045343" y="1241777"/>
                    <a:pt x="1056565" y="1192789"/>
                    <a:pt x="1096427" y="1157003"/>
                  </a:cubicBezTo>
                  <a:cubicBezTo>
                    <a:pt x="1136289" y="1121217"/>
                    <a:pt x="1230881" y="1113159"/>
                    <a:pt x="1278452" y="1089925"/>
                  </a:cubicBezTo>
                  <a:cubicBezTo>
                    <a:pt x="1326023" y="1066691"/>
                    <a:pt x="1355294" y="1040292"/>
                    <a:pt x="1381854" y="1017598"/>
                  </a:cubicBezTo>
                  <a:cubicBezTo>
                    <a:pt x="1408414" y="994904"/>
                    <a:pt x="1431474" y="980450"/>
                    <a:pt x="1437811" y="953759"/>
                  </a:cubicBezTo>
                  <a:cubicBezTo>
                    <a:pt x="1444148" y="927068"/>
                    <a:pt x="1438583" y="883955"/>
                    <a:pt x="1419874" y="857451"/>
                  </a:cubicBezTo>
                  <a:cubicBezTo>
                    <a:pt x="1401165" y="830947"/>
                    <a:pt x="1353641" y="783357"/>
                    <a:pt x="1297494" y="778363"/>
                  </a:cubicBezTo>
                  <a:cubicBezTo>
                    <a:pt x="1241347" y="773369"/>
                    <a:pt x="1111673" y="862417"/>
                    <a:pt x="1082992" y="827489"/>
                  </a:cubicBezTo>
                  <a:cubicBezTo>
                    <a:pt x="1054311" y="792561"/>
                    <a:pt x="1113500" y="590225"/>
                    <a:pt x="1125406" y="568794"/>
                  </a:cubicBezTo>
                  <a:cubicBezTo>
                    <a:pt x="1137312" y="547363"/>
                    <a:pt x="1192906" y="543443"/>
                    <a:pt x="1201202" y="518828"/>
                  </a:cubicBezTo>
                  <a:cubicBezTo>
                    <a:pt x="1209498" y="494213"/>
                    <a:pt x="1194751" y="468988"/>
                    <a:pt x="1175185" y="421105"/>
                  </a:cubicBezTo>
                  <a:cubicBezTo>
                    <a:pt x="1155619" y="373222"/>
                    <a:pt x="1133274" y="301492"/>
                    <a:pt x="1083808" y="231531"/>
                  </a:cubicBezTo>
                  <a:cubicBezTo>
                    <a:pt x="1034342" y="161570"/>
                    <a:pt x="923909" y="-17178"/>
                    <a:pt x="878387" y="1336"/>
                  </a:cubicBezTo>
                  <a:cubicBezTo>
                    <a:pt x="832865" y="19850"/>
                    <a:pt x="900371" y="280703"/>
                    <a:pt x="810677" y="342615"/>
                  </a:cubicBezTo>
                  <a:cubicBezTo>
                    <a:pt x="720983" y="404527"/>
                    <a:pt x="675079" y="269605"/>
                    <a:pt x="632607" y="290835"/>
                  </a:cubicBezTo>
                  <a:cubicBezTo>
                    <a:pt x="590135" y="312065"/>
                    <a:pt x="502401" y="331516"/>
                    <a:pt x="457884" y="350337"/>
                  </a:cubicBezTo>
                  <a:cubicBezTo>
                    <a:pt x="423053" y="349785"/>
                    <a:pt x="360577" y="349327"/>
                    <a:pt x="311315" y="441998"/>
                  </a:cubicBezTo>
                  <a:cubicBezTo>
                    <a:pt x="298850" y="480205"/>
                    <a:pt x="328847" y="577347"/>
                    <a:pt x="369062" y="624013"/>
                  </a:cubicBezTo>
                  <a:cubicBezTo>
                    <a:pt x="416293" y="703420"/>
                    <a:pt x="361698" y="732907"/>
                    <a:pt x="318738" y="752398"/>
                  </a:cubicBezTo>
                  <a:close/>
                </a:path>
              </a:pathLst>
            </a:custGeom>
            <a:solidFill>
              <a:srgbClr val="9CAA9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19240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grpSp>
        <p:nvGrpSpPr>
          <p:cNvPr id="333" name="Group 332">
            <a:extLst>
              <a:ext uri="{FF2B5EF4-FFF2-40B4-BE49-F238E27FC236}">
                <a16:creationId xmlns:a16="http://schemas.microsoft.com/office/drawing/2014/main" id="{16301029-6CBA-43B8-8BA7-BCB5FED0BE9C}"/>
              </a:ext>
            </a:extLst>
          </p:cNvPr>
          <p:cNvGrpSpPr>
            <a:grpSpLocks noChangeAspect="1"/>
          </p:cNvGrpSpPr>
          <p:nvPr userDrawn="1"/>
        </p:nvGrpSpPr>
        <p:grpSpPr>
          <a:xfrm>
            <a:off x="7559895" y="3989631"/>
            <a:ext cx="1371600" cy="1371600"/>
            <a:chOff x="2713060" y="2270259"/>
            <a:chExt cx="3657600" cy="3657600"/>
          </a:xfrm>
        </p:grpSpPr>
        <p:sp>
          <p:nvSpPr>
            <p:cNvPr id="334" name="Rectangle 333">
              <a:extLst>
                <a:ext uri="{FF2B5EF4-FFF2-40B4-BE49-F238E27FC236}">
                  <a16:creationId xmlns:a16="http://schemas.microsoft.com/office/drawing/2014/main" id="{7C51E0DB-876D-4A40-BE74-03BA1A9FC3FD}"/>
                </a:ext>
              </a:extLst>
            </p:cNvPr>
            <p:cNvSpPr/>
            <p:nvPr/>
          </p:nvSpPr>
          <p:spPr>
            <a:xfrm>
              <a:off x="2713060" y="2270259"/>
              <a:ext cx="3657600" cy="3657600"/>
            </a:xfrm>
            <a:prstGeom prst="rect">
              <a:avLst/>
            </a:pr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5" name="Heart 334">
              <a:extLst>
                <a:ext uri="{FF2B5EF4-FFF2-40B4-BE49-F238E27FC236}">
                  <a16:creationId xmlns:a16="http://schemas.microsoft.com/office/drawing/2014/main" id="{FA23F103-140D-48D1-966D-D03112C9B4AF}"/>
                </a:ext>
              </a:extLst>
            </p:cNvPr>
            <p:cNvSpPr/>
            <p:nvPr/>
          </p:nvSpPr>
          <p:spPr>
            <a:xfrm>
              <a:off x="3057092" y="2619999"/>
              <a:ext cx="2969536" cy="2971800"/>
            </a:xfrm>
            <a:prstGeom prst="heart">
              <a:avLst/>
            </a:prstGeom>
            <a:solidFill>
              <a:srgbClr val="E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62">
              <a:extLst>
                <a:ext uri="{FF2B5EF4-FFF2-40B4-BE49-F238E27FC236}">
                  <a16:creationId xmlns:a16="http://schemas.microsoft.com/office/drawing/2014/main" id="{DD8EDF89-5F44-48E0-9A4E-E6211252A70D}"/>
                </a:ext>
              </a:extLst>
            </p:cNvPr>
            <p:cNvSpPr/>
            <p:nvPr/>
          </p:nvSpPr>
          <p:spPr>
            <a:xfrm>
              <a:off x="3971924" y="2717006"/>
              <a:ext cx="1019175" cy="2031389"/>
            </a:xfrm>
            <a:custGeom>
              <a:avLst/>
              <a:gdLst>
                <a:gd name="connsiteX0" fmla="*/ 67000 w 1075925"/>
                <a:gd name="connsiteY0" fmla="*/ 108662 h 2140051"/>
                <a:gd name="connsiteX1" fmla="*/ 207493 w 1075925"/>
                <a:gd name="connsiteY1" fmla="*/ 180100 h 2140051"/>
                <a:gd name="connsiteX2" fmla="*/ 328937 w 1075925"/>
                <a:gd name="connsiteY2" fmla="*/ 292019 h 2140051"/>
                <a:gd name="connsiteX3" fmla="*/ 459906 w 1075925"/>
                <a:gd name="connsiteY3" fmla="*/ 461087 h 2140051"/>
                <a:gd name="connsiteX4" fmla="*/ 586112 w 1075925"/>
                <a:gd name="connsiteY4" fmla="*/ 706356 h 2140051"/>
                <a:gd name="connsiteX5" fmla="*/ 602781 w 1075925"/>
                <a:gd name="connsiteY5" fmla="*/ 758744 h 2140051"/>
                <a:gd name="connsiteX6" fmla="*/ 650406 w 1075925"/>
                <a:gd name="connsiteY6" fmla="*/ 639681 h 2140051"/>
                <a:gd name="connsiteX7" fmla="*/ 728987 w 1075925"/>
                <a:gd name="connsiteY7" fmla="*/ 482519 h 2140051"/>
                <a:gd name="connsiteX8" fmla="*/ 838525 w 1075925"/>
                <a:gd name="connsiteY8" fmla="*/ 325356 h 2140051"/>
                <a:gd name="connsiteX9" fmla="*/ 962350 w 1075925"/>
                <a:gd name="connsiteY9" fmla="*/ 208675 h 2140051"/>
                <a:gd name="connsiteX10" fmla="*/ 1033787 w 1075925"/>
                <a:gd name="connsiteY10" fmla="*/ 165812 h 2140051"/>
                <a:gd name="connsiteX11" fmla="*/ 1021881 w 1075925"/>
                <a:gd name="connsiteY11" fmla="*/ 1920794 h 2140051"/>
                <a:gd name="connsiteX12" fmla="*/ 1052837 w 1075925"/>
                <a:gd name="connsiteY12" fmla="*/ 2049381 h 2140051"/>
                <a:gd name="connsiteX13" fmla="*/ 631356 w 1075925"/>
                <a:gd name="connsiteY13" fmla="*/ 2137487 h 2140051"/>
                <a:gd name="connsiteX14" fmla="*/ 33662 w 1075925"/>
                <a:gd name="connsiteY14" fmla="*/ 1949369 h 2140051"/>
                <a:gd name="connsiteX15" fmla="*/ 74143 w 1075925"/>
                <a:gd name="connsiteY15" fmla="*/ 1789825 h 2140051"/>
                <a:gd name="connsiteX16" fmla="*/ 67000 w 1075925"/>
                <a:gd name="connsiteY16" fmla="*/ 108662 h 2140051"/>
                <a:gd name="connsiteX0" fmla="*/ 67000 w 1075925"/>
                <a:gd name="connsiteY0" fmla="*/ 108662 h 2140051"/>
                <a:gd name="connsiteX1" fmla="*/ 207493 w 1075925"/>
                <a:gd name="connsiteY1" fmla="*/ 180100 h 2140051"/>
                <a:gd name="connsiteX2" fmla="*/ 328937 w 1075925"/>
                <a:gd name="connsiteY2" fmla="*/ 292019 h 2140051"/>
                <a:gd name="connsiteX3" fmla="*/ 459906 w 1075925"/>
                <a:gd name="connsiteY3" fmla="*/ 461087 h 2140051"/>
                <a:gd name="connsiteX4" fmla="*/ 586112 w 1075925"/>
                <a:gd name="connsiteY4" fmla="*/ 706356 h 2140051"/>
                <a:gd name="connsiteX5" fmla="*/ 602781 w 1075925"/>
                <a:gd name="connsiteY5" fmla="*/ 758744 h 2140051"/>
                <a:gd name="connsiteX6" fmla="*/ 650406 w 1075925"/>
                <a:gd name="connsiteY6" fmla="*/ 639681 h 2140051"/>
                <a:gd name="connsiteX7" fmla="*/ 728987 w 1075925"/>
                <a:gd name="connsiteY7" fmla="*/ 482519 h 2140051"/>
                <a:gd name="connsiteX8" fmla="*/ 838525 w 1075925"/>
                <a:gd name="connsiteY8" fmla="*/ 325356 h 2140051"/>
                <a:gd name="connsiteX9" fmla="*/ 962350 w 1075925"/>
                <a:gd name="connsiteY9" fmla="*/ 208675 h 2140051"/>
                <a:gd name="connsiteX10" fmla="*/ 1033787 w 1075925"/>
                <a:gd name="connsiteY10" fmla="*/ 165812 h 2140051"/>
                <a:gd name="connsiteX11" fmla="*/ 1021881 w 1075925"/>
                <a:gd name="connsiteY11" fmla="*/ 1920794 h 2140051"/>
                <a:gd name="connsiteX12" fmla="*/ 1052837 w 1075925"/>
                <a:gd name="connsiteY12" fmla="*/ 2049381 h 2140051"/>
                <a:gd name="connsiteX13" fmla="*/ 631356 w 1075925"/>
                <a:gd name="connsiteY13" fmla="*/ 2137487 h 2140051"/>
                <a:gd name="connsiteX14" fmla="*/ 33662 w 1075925"/>
                <a:gd name="connsiteY14" fmla="*/ 1949369 h 2140051"/>
                <a:gd name="connsiteX15" fmla="*/ 74143 w 1075925"/>
                <a:gd name="connsiteY15" fmla="*/ 1789825 h 2140051"/>
                <a:gd name="connsiteX16" fmla="*/ 67000 w 1075925"/>
                <a:gd name="connsiteY16" fmla="*/ 108662 h 2140051"/>
                <a:gd name="connsiteX0" fmla="*/ 67000 w 1075925"/>
                <a:gd name="connsiteY0" fmla="*/ 108662 h 2140051"/>
                <a:gd name="connsiteX1" fmla="*/ 207493 w 1075925"/>
                <a:gd name="connsiteY1" fmla="*/ 180100 h 2140051"/>
                <a:gd name="connsiteX2" fmla="*/ 328937 w 1075925"/>
                <a:gd name="connsiteY2" fmla="*/ 292019 h 2140051"/>
                <a:gd name="connsiteX3" fmla="*/ 459906 w 1075925"/>
                <a:gd name="connsiteY3" fmla="*/ 461087 h 2140051"/>
                <a:gd name="connsiteX4" fmla="*/ 586112 w 1075925"/>
                <a:gd name="connsiteY4" fmla="*/ 706356 h 2140051"/>
                <a:gd name="connsiteX5" fmla="*/ 602781 w 1075925"/>
                <a:gd name="connsiteY5" fmla="*/ 758744 h 2140051"/>
                <a:gd name="connsiteX6" fmla="*/ 650406 w 1075925"/>
                <a:gd name="connsiteY6" fmla="*/ 639681 h 2140051"/>
                <a:gd name="connsiteX7" fmla="*/ 728987 w 1075925"/>
                <a:gd name="connsiteY7" fmla="*/ 482519 h 2140051"/>
                <a:gd name="connsiteX8" fmla="*/ 838525 w 1075925"/>
                <a:gd name="connsiteY8" fmla="*/ 325356 h 2140051"/>
                <a:gd name="connsiteX9" fmla="*/ 962350 w 1075925"/>
                <a:gd name="connsiteY9" fmla="*/ 208675 h 2140051"/>
                <a:gd name="connsiteX10" fmla="*/ 1033787 w 1075925"/>
                <a:gd name="connsiteY10" fmla="*/ 165812 h 2140051"/>
                <a:gd name="connsiteX11" fmla="*/ 1021881 w 1075925"/>
                <a:gd name="connsiteY11" fmla="*/ 1920794 h 2140051"/>
                <a:gd name="connsiteX12" fmla="*/ 1052837 w 1075925"/>
                <a:gd name="connsiteY12" fmla="*/ 2049381 h 2140051"/>
                <a:gd name="connsiteX13" fmla="*/ 631356 w 1075925"/>
                <a:gd name="connsiteY13" fmla="*/ 2137487 h 2140051"/>
                <a:gd name="connsiteX14" fmla="*/ 33662 w 1075925"/>
                <a:gd name="connsiteY14" fmla="*/ 1949369 h 2140051"/>
                <a:gd name="connsiteX15" fmla="*/ 74143 w 1075925"/>
                <a:gd name="connsiteY15" fmla="*/ 1789825 h 2140051"/>
                <a:gd name="connsiteX16" fmla="*/ 67000 w 1075925"/>
                <a:gd name="connsiteY16" fmla="*/ 108662 h 2140051"/>
                <a:gd name="connsiteX0" fmla="*/ 67000 w 1075866"/>
                <a:gd name="connsiteY0" fmla="*/ 108662 h 2140051"/>
                <a:gd name="connsiteX1" fmla="*/ 207493 w 1075866"/>
                <a:gd name="connsiteY1" fmla="*/ 180100 h 2140051"/>
                <a:gd name="connsiteX2" fmla="*/ 328937 w 1075866"/>
                <a:gd name="connsiteY2" fmla="*/ 292019 h 2140051"/>
                <a:gd name="connsiteX3" fmla="*/ 459906 w 1075866"/>
                <a:gd name="connsiteY3" fmla="*/ 461087 h 2140051"/>
                <a:gd name="connsiteX4" fmla="*/ 586112 w 1075866"/>
                <a:gd name="connsiteY4" fmla="*/ 706356 h 2140051"/>
                <a:gd name="connsiteX5" fmla="*/ 602781 w 1075866"/>
                <a:gd name="connsiteY5" fmla="*/ 758744 h 2140051"/>
                <a:gd name="connsiteX6" fmla="*/ 650406 w 1075866"/>
                <a:gd name="connsiteY6" fmla="*/ 639681 h 2140051"/>
                <a:gd name="connsiteX7" fmla="*/ 728987 w 1075866"/>
                <a:gd name="connsiteY7" fmla="*/ 482519 h 2140051"/>
                <a:gd name="connsiteX8" fmla="*/ 838525 w 1075866"/>
                <a:gd name="connsiteY8" fmla="*/ 325356 h 2140051"/>
                <a:gd name="connsiteX9" fmla="*/ 962350 w 1075866"/>
                <a:gd name="connsiteY9" fmla="*/ 208675 h 2140051"/>
                <a:gd name="connsiteX10" fmla="*/ 1036168 w 1075866"/>
                <a:gd name="connsiteY10" fmla="*/ 156287 h 2140051"/>
                <a:gd name="connsiteX11" fmla="*/ 1021881 w 1075866"/>
                <a:gd name="connsiteY11" fmla="*/ 1920794 h 2140051"/>
                <a:gd name="connsiteX12" fmla="*/ 1052837 w 1075866"/>
                <a:gd name="connsiteY12" fmla="*/ 2049381 h 2140051"/>
                <a:gd name="connsiteX13" fmla="*/ 631356 w 1075866"/>
                <a:gd name="connsiteY13" fmla="*/ 2137487 h 2140051"/>
                <a:gd name="connsiteX14" fmla="*/ 33662 w 1075866"/>
                <a:gd name="connsiteY14" fmla="*/ 1949369 h 2140051"/>
                <a:gd name="connsiteX15" fmla="*/ 74143 w 1075866"/>
                <a:gd name="connsiteY15" fmla="*/ 1789825 h 2140051"/>
                <a:gd name="connsiteX16" fmla="*/ 67000 w 1075866"/>
                <a:gd name="connsiteY16" fmla="*/ 108662 h 2140051"/>
                <a:gd name="connsiteX0" fmla="*/ 67000 w 1075866"/>
                <a:gd name="connsiteY0" fmla="*/ 108662 h 2140051"/>
                <a:gd name="connsiteX1" fmla="*/ 207493 w 1075866"/>
                <a:gd name="connsiteY1" fmla="*/ 180100 h 2140051"/>
                <a:gd name="connsiteX2" fmla="*/ 328937 w 1075866"/>
                <a:gd name="connsiteY2" fmla="*/ 292019 h 2140051"/>
                <a:gd name="connsiteX3" fmla="*/ 459906 w 1075866"/>
                <a:gd name="connsiteY3" fmla="*/ 461087 h 2140051"/>
                <a:gd name="connsiteX4" fmla="*/ 586112 w 1075866"/>
                <a:gd name="connsiteY4" fmla="*/ 706356 h 2140051"/>
                <a:gd name="connsiteX5" fmla="*/ 602781 w 1075866"/>
                <a:gd name="connsiteY5" fmla="*/ 758744 h 2140051"/>
                <a:gd name="connsiteX6" fmla="*/ 650406 w 1075866"/>
                <a:gd name="connsiteY6" fmla="*/ 639681 h 2140051"/>
                <a:gd name="connsiteX7" fmla="*/ 728987 w 1075866"/>
                <a:gd name="connsiteY7" fmla="*/ 482519 h 2140051"/>
                <a:gd name="connsiteX8" fmla="*/ 838525 w 1075866"/>
                <a:gd name="connsiteY8" fmla="*/ 325356 h 2140051"/>
                <a:gd name="connsiteX9" fmla="*/ 962350 w 1075866"/>
                <a:gd name="connsiteY9" fmla="*/ 208675 h 2140051"/>
                <a:gd name="connsiteX10" fmla="*/ 1036168 w 1075866"/>
                <a:gd name="connsiteY10" fmla="*/ 156287 h 2140051"/>
                <a:gd name="connsiteX11" fmla="*/ 1021881 w 1075866"/>
                <a:gd name="connsiteY11" fmla="*/ 1920794 h 2140051"/>
                <a:gd name="connsiteX12" fmla="*/ 1052837 w 1075866"/>
                <a:gd name="connsiteY12" fmla="*/ 2049381 h 2140051"/>
                <a:gd name="connsiteX13" fmla="*/ 631356 w 1075866"/>
                <a:gd name="connsiteY13" fmla="*/ 2137487 h 2140051"/>
                <a:gd name="connsiteX14" fmla="*/ 33662 w 1075866"/>
                <a:gd name="connsiteY14" fmla="*/ 1949369 h 2140051"/>
                <a:gd name="connsiteX15" fmla="*/ 74143 w 1075866"/>
                <a:gd name="connsiteY15" fmla="*/ 1789825 h 2140051"/>
                <a:gd name="connsiteX16" fmla="*/ 67000 w 1075866"/>
                <a:gd name="connsiteY16" fmla="*/ 108662 h 2140051"/>
                <a:gd name="connsiteX0" fmla="*/ 67000 w 1075866"/>
                <a:gd name="connsiteY0" fmla="*/ 108662 h 2140051"/>
                <a:gd name="connsiteX1" fmla="*/ 207493 w 1075866"/>
                <a:gd name="connsiteY1" fmla="*/ 180100 h 2140051"/>
                <a:gd name="connsiteX2" fmla="*/ 328937 w 1075866"/>
                <a:gd name="connsiteY2" fmla="*/ 292019 h 2140051"/>
                <a:gd name="connsiteX3" fmla="*/ 459906 w 1075866"/>
                <a:gd name="connsiteY3" fmla="*/ 461087 h 2140051"/>
                <a:gd name="connsiteX4" fmla="*/ 586112 w 1075866"/>
                <a:gd name="connsiteY4" fmla="*/ 706356 h 2140051"/>
                <a:gd name="connsiteX5" fmla="*/ 602781 w 1075866"/>
                <a:gd name="connsiteY5" fmla="*/ 758744 h 2140051"/>
                <a:gd name="connsiteX6" fmla="*/ 650406 w 1075866"/>
                <a:gd name="connsiteY6" fmla="*/ 639681 h 2140051"/>
                <a:gd name="connsiteX7" fmla="*/ 728987 w 1075866"/>
                <a:gd name="connsiteY7" fmla="*/ 482519 h 2140051"/>
                <a:gd name="connsiteX8" fmla="*/ 838525 w 1075866"/>
                <a:gd name="connsiteY8" fmla="*/ 325356 h 2140051"/>
                <a:gd name="connsiteX9" fmla="*/ 962350 w 1075866"/>
                <a:gd name="connsiteY9" fmla="*/ 208675 h 2140051"/>
                <a:gd name="connsiteX10" fmla="*/ 1036168 w 1075866"/>
                <a:gd name="connsiteY10" fmla="*/ 156287 h 2140051"/>
                <a:gd name="connsiteX11" fmla="*/ 1021881 w 1075866"/>
                <a:gd name="connsiteY11" fmla="*/ 1920794 h 2140051"/>
                <a:gd name="connsiteX12" fmla="*/ 1052837 w 1075866"/>
                <a:gd name="connsiteY12" fmla="*/ 2049381 h 2140051"/>
                <a:gd name="connsiteX13" fmla="*/ 631356 w 1075866"/>
                <a:gd name="connsiteY13" fmla="*/ 2137487 h 2140051"/>
                <a:gd name="connsiteX14" fmla="*/ 33662 w 1075866"/>
                <a:gd name="connsiteY14" fmla="*/ 1949369 h 2140051"/>
                <a:gd name="connsiteX15" fmla="*/ 74143 w 1075866"/>
                <a:gd name="connsiteY15" fmla="*/ 1789825 h 2140051"/>
                <a:gd name="connsiteX16" fmla="*/ 67000 w 1075866"/>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2781 w 1052837"/>
                <a:gd name="connsiteY5" fmla="*/ 758744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2781 w 1052837"/>
                <a:gd name="connsiteY5" fmla="*/ 758744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2781 w 1052837"/>
                <a:gd name="connsiteY5" fmla="*/ 758744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2781 w 1052837"/>
                <a:gd name="connsiteY5" fmla="*/ 758744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2781 w 1052837"/>
                <a:gd name="connsiteY5" fmla="*/ 758744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2781 w 1052837"/>
                <a:gd name="connsiteY5" fmla="*/ 758744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0400 w 1052837"/>
                <a:gd name="connsiteY5" fmla="*/ 746838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0400 w 1052837"/>
                <a:gd name="connsiteY5" fmla="*/ 746838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61125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61125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61125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56362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56362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56362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56362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56362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56362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0 h 2031389"/>
                <a:gd name="connsiteX1" fmla="*/ 207493 w 1052837"/>
                <a:gd name="connsiteY1" fmla="*/ 71438 h 2031389"/>
                <a:gd name="connsiteX2" fmla="*/ 328937 w 1052837"/>
                <a:gd name="connsiteY2" fmla="*/ 183357 h 2031389"/>
                <a:gd name="connsiteX3" fmla="*/ 459906 w 1052837"/>
                <a:gd name="connsiteY3" fmla="*/ 352425 h 2031389"/>
                <a:gd name="connsiteX4" fmla="*/ 540869 w 1052837"/>
                <a:gd name="connsiteY4" fmla="*/ 502444 h 2031389"/>
                <a:gd name="connsiteX5" fmla="*/ 602782 w 1052837"/>
                <a:gd name="connsiteY5" fmla="*/ 647700 h 2031389"/>
                <a:gd name="connsiteX6" fmla="*/ 650406 w 1052837"/>
                <a:gd name="connsiteY6" fmla="*/ 531019 h 2031389"/>
                <a:gd name="connsiteX7" fmla="*/ 728987 w 1052837"/>
                <a:gd name="connsiteY7" fmla="*/ 373857 h 2031389"/>
                <a:gd name="connsiteX8" fmla="*/ 838525 w 1052837"/>
                <a:gd name="connsiteY8" fmla="*/ 216694 h 2031389"/>
                <a:gd name="connsiteX9" fmla="*/ 962350 w 1052837"/>
                <a:gd name="connsiteY9" fmla="*/ 100013 h 2031389"/>
                <a:gd name="connsiteX10" fmla="*/ 1036168 w 1052837"/>
                <a:gd name="connsiteY10" fmla="*/ 47625 h 2031389"/>
                <a:gd name="connsiteX11" fmla="*/ 1021881 w 1052837"/>
                <a:gd name="connsiteY11" fmla="*/ 1812132 h 2031389"/>
                <a:gd name="connsiteX12" fmla="*/ 1052837 w 1052837"/>
                <a:gd name="connsiteY12" fmla="*/ 1940719 h 2031389"/>
                <a:gd name="connsiteX13" fmla="*/ 631356 w 1052837"/>
                <a:gd name="connsiteY13" fmla="*/ 2028825 h 2031389"/>
                <a:gd name="connsiteX14" fmla="*/ 33662 w 1052837"/>
                <a:gd name="connsiteY14" fmla="*/ 1840707 h 2031389"/>
                <a:gd name="connsiteX15" fmla="*/ 74143 w 1052837"/>
                <a:gd name="connsiteY15" fmla="*/ 1681163 h 2031389"/>
                <a:gd name="connsiteX16" fmla="*/ 67000 w 1052837"/>
                <a:gd name="connsiteY16" fmla="*/ 0 h 2031389"/>
                <a:gd name="connsiteX0" fmla="*/ 67000 w 1052837"/>
                <a:gd name="connsiteY0" fmla="*/ 0 h 2031389"/>
                <a:gd name="connsiteX1" fmla="*/ 207493 w 1052837"/>
                <a:gd name="connsiteY1" fmla="*/ 71438 h 2031389"/>
                <a:gd name="connsiteX2" fmla="*/ 328937 w 1052837"/>
                <a:gd name="connsiteY2" fmla="*/ 183357 h 2031389"/>
                <a:gd name="connsiteX3" fmla="*/ 459906 w 1052837"/>
                <a:gd name="connsiteY3" fmla="*/ 352425 h 2031389"/>
                <a:gd name="connsiteX4" fmla="*/ 540869 w 1052837"/>
                <a:gd name="connsiteY4" fmla="*/ 502444 h 2031389"/>
                <a:gd name="connsiteX5" fmla="*/ 602782 w 1052837"/>
                <a:gd name="connsiteY5" fmla="*/ 647700 h 2031389"/>
                <a:gd name="connsiteX6" fmla="*/ 650406 w 1052837"/>
                <a:gd name="connsiteY6" fmla="*/ 531019 h 2031389"/>
                <a:gd name="connsiteX7" fmla="*/ 728987 w 1052837"/>
                <a:gd name="connsiteY7" fmla="*/ 373857 h 2031389"/>
                <a:gd name="connsiteX8" fmla="*/ 838525 w 1052837"/>
                <a:gd name="connsiteY8" fmla="*/ 216694 h 2031389"/>
                <a:gd name="connsiteX9" fmla="*/ 962350 w 1052837"/>
                <a:gd name="connsiteY9" fmla="*/ 100013 h 2031389"/>
                <a:gd name="connsiteX10" fmla="*/ 1036168 w 1052837"/>
                <a:gd name="connsiteY10" fmla="*/ 47625 h 2031389"/>
                <a:gd name="connsiteX11" fmla="*/ 1021881 w 1052837"/>
                <a:gd name="connsiteY11" fmla="*/ 1812132 h 2031389"/>
                <a:gd name="connsiteX12" fmla="*/ 1052837 w 1052837"/>
                <a:gd name="connsiteY12" fmla="*/ 1940719 h 2031389"/>
                <a:gd name="connsiteX13" fmla="*/ 631356 w 1052837"/>
                <a:gd name="connsiteY13" fmla="*/ 2028825 h 2031389"/>
                <a:gd name="connsiteX14" fmla="*/ 33662 w 1052837"/>
                <a:gd name="connsiteY14" fmla="*/ 1840707 h 2031389"/>
                <a:gd name="connsiteX15" fmla="*/ 74143 w 1052837"/>
                <a:gd name="connsiteY15" fmla="*/ 1681163 h 2031389"/>
                <a:gd name="connsiteX16" fmla="*/ 67000 w 1052837"/>
                <a:gd name="connsiteY16" fmla="*/ 0 h 2031389"/>
                <a:gd name="connsiteX0" fmla="*/ 67000 w 1052837"/>
                <a:gd name="connsiteY0" fmla="*/ 0 h 2031389"/>
                <a:gd name="connsiteX1" fmla="*/ 207493 w 1052837"/>
                <a:gd name="connsiteY1" fmla="*/ 71438 h 2031389"/>
                <a:gd name="connsiteX2" fmla="*/ 328937 w 1052837"/>
                <a:gd name="connsiteY2" fmla="*/ 183357 h 2031389"/>
                <a:gd name="connsiteX3" fmla="*/ 459906 w 1052837"/>
                <a:gd name="connsiteY3" fmla="*/ 352425 h 2031389"/>
                <a:gd name="connsiteX4" fmla="*/ 540869 w 1052837"/>
                <a:gd name="connsiteY4" fmla="*/ 502444 h 2031389"/>
                <a:gd name="connsiteX5" fmla="*/ 602782 w 1052837"/>
                <a:gd name="connsiteY5" fmla="*/ 647700 h 2031389"/>
                <a:gd name="connsiteX6" fmla="*/ 650406 w 1052837"/>
                <a:gd name="connsiteY6" fmla="*/ 531019 h 2031389"/>
                <a:gd name="connsiteX7" fmla="*/ 728987 w 1052837"/>
                <a:gd name="connsiteY7" fmla="*/ 373857 h 2031389"/>
                <a:gd name="connsiteX8" fmla="*/ 838525 w 1052837"/>
                <a:gd name="connsiteY8" fmla="*/ 216694 h 2031389"/>
                <a:gd name="connsiteX9" fmla="*/ 962350 w 1052837"/>
                <a:gd name="connsiteY9" fmla="*/ 100013 h 2031389"/>
                <a:gd name="connsiteX10" fmla="*/ 1036168 w 1052837"/>
                <a:gd name="connsiteY10" fmla="*/ 47625 h 2031389"/>
                <a:gd name="connsiteX11" fmla="*/ 1021881 w 1052837"/>
                <a:gd name="connsiteY11" fmla="*/ 1812132 h 2031389"/>
                <a:gd name="connsiteX12" fmla="*/ 1052837 w 1052837"/>
                <a:gd name="connsiteY12" fmla="*/ 1940719 h 2031389"/>
                <a:gd name="connsiteX13" fmla="*/ 631356 w 1052837"/>
                <a:gd name="connsiteY13" fmla="*/ 2028825 h 2031389"/>
                <a:gd name="connsiteX14" fmla="*/ 33662 w 1052837"/>
                <a:gd name="connsiteY14" fmla="*/ 1840707 h 2031389"/>
                <a:gd name="connsiteX15" fmla="*/ 74143 w 1052837"/>
                <a:gd name="connsiteY15" fmla="*/ 1681163 h 2031389"/>
                <a:gd name="connsiteX16" fmla="*/ 67000 w 1052837"/>
                <a:gd name="connsiteY16"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426244 w 1019175"/>
                <a:gd name="connsiteY3" fmla="*/ 352425 h 2031389"/>
                <a:gd name="connsiteX4" fmla="*/ 507207 w 1019175"/>
                <a:gd name="connsiteY4" fmla="*/ 502444 h 2031389"/>
                <a:gd name="connsiteX5" fmla="*/ 569120 w 1019175"/>
                <a:gd name="connsiteY5" fmla="*/ 647700 h 2031389"/>
                <a:gd name="connsiteX6" fmla="*/ 616744 w 1019175"/>
                <a:gd name="connsiteY6" fmla="*/ 531019 h 2031389"/>
                <a:gd name="connsiteX7" fmla="*/ 695325 w 1019175"/>
                <a:gd name="connsiteY7" fmla="*/ 373857 h 2031389"/>
                <a:gd name="connsiteX8" fmla="*/ 804863 w 1019175"/>
                <a:gd name="connsiteY8" fmla="*/ 216694 h 2031389"/>
                <a:gd name="connsiteX9" fmla="*/ 928688 w 1019175"/>
                <a:gd name="connsiteY9" fmla="*/ 100013 h 2031389"/>
                <a:gd name="connsiteX10" fmla="*/ 1002506 w 1019175"/>
                <a:gd name="connsiteY10" fmla="*/ 47625 h 2031389"/>
                <a:gd name="connsiteX11" fmla="*/ 988219 w 1019175"/>
                <a:gd name="connsiteY11" fmla="*/ 1812132 h 2031389"/>
                <a:gd name="connsiteX12" fmla="*/ 1019175 w 1019175"/>
                <a:gd name="connsiteY12" fmla="*/ 1940719 h 2031389"/>
                <a:gd name="connsiteX13" fmla="*/ 597694 w 1019175"/>
                <a:gd name="connsiteY13" fmla="*/ 2028825 h 2031389"/>
                <a:gd name="connsiteX14" fmla="*/ 0 w 1019175"/>
                <a:gd name="connsiteY14" fmla="*/ 1840707 h 2031389"/>
                <a:gd name="connsiteX15" fmla="*/ 40481 w 1019175"/>
                <a:gd name="connsiteY15" fmla="*/ 1681163 h 2031389"/>
                <a:gd name="connsiteX16" fmla="*/ 33338 w 1019175"/>
                <a:gd name="connsiteY16"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426244 w 1019175"/>
                <a:gd name="connsiteY3" fmla="*/ 352425 h 2031389"/>
                <a:gd name="connsiteX4" fmla="*/ 507207 w 1019175"/>
                <a:gd name="connsiteY4" fmla="*/ 502444 h 2031389"/>
                <a:gd name="connsiteX5" fmla="*/ 569120 w 1019175"/>
                <a:gd name="connsiteY5" fmla="*/ 647700 h 2031389"/>
                <a:gd name="connsiteX6" fmla="*/ 616744 w 1019175"/>
                <a:gd name="connsiteY6" fmla="*/ 531019 h 2031389"/>
                <a:gd name="connsiteX7" fmla="*/ 695325 w 1019175"/>
                <a:gd name="connsiteY7" fmla="*/ 373857 h 2031389"/>
                <a:gd name="connsiteX8" fmla="*/ 804863 w 1019175"/>
                <a:gd name="connsiteY8" fmla="*/ 216694 h 2031389"/>
                <a:gd name="connsiteX9" fmla="*/ 928688 w 1019175"/>
                <a:gd name="connsiteY9" fmla="*/ 100013 h 2031389"/>
                <a:gd name="connsiteX10" fmla="*/ 1002506 w 1019175"/>
                <a:gd name="connsiteY10" fmla="*/ 47625 h 2031389"/>
                <a:gd name="connsiteX11" fmla="*/ 988219 w 1019175"/>
                <a:gd name="connsiteY11" fmla="*/ 1812132 h 2031389"/>
                <a:gd name="connsiteX12" fmla="*/ 1019175 w 1019175"/>
                <a:gd name="connsiteY12" fmla="*/ 1940719 h 2031389"/>
                <a:gd name="connsiteX13" fmla="*/ 597694 w 1019175"/>
                <a:gd name="connsiteY13" fmla="*/ 2028825 h 2031389"/>
                <a:gd name="connsiteX14" fmla="*/ 0 w 1019175"/>
                <a:gd name="connsiteY14" fmla="*/ 1840707 h 2031389"/>
                <a:gd name="connsiteX15" fmla="*/ 40481 w 1019175"/>
                <a:gd name="connsiteY15" fmla="*/ 1681163 h 2031389"/>
                <a:gd name="connsiteX16" fmla="*/ 33338 w 1019175"/>
                <a:gd name="connsiteY16"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426244 w 1019175"/>
                <a:gd name="connsiteY3" fmla="*/ 352425 h 2031389"/>
                <a:gd name="connsiteX4" fmla="*/ 507207 w 1019175"/>
                <a:gd name="connsiteY4" fmla="*/ 502444 h 2031389"/>
                <a:gd name="connsiteX5" fmla="*/ 569120 w 1019175"/>
                <a:gd name="connsiteY5" fmla="*/ 647700 h 2031389"/>
                <a:gd name="connsiteX6" fmla="*/ 616744 w 1019175"/>
                <a:gd name="connsiteY6" fmla="*/ 531019 h 2031389"/>
                <a:gd name="connsiteX7" fmla="*/ 695325 w 1019175"/>
                <a:gd name="connsiteY7" fmla="*/ 373857 h 2031389"/>
                <a:gd name="connsiteX8" fmla="*/ 804863 w 1019175"/>
                <a:gd name="connsiteY8" fmla="*/ 216694 h 2031389"/>
                <a:gd name="connsiteX9" fmla="*/ 928688 w 1019175"/>
                <a:gd name="connsiteY9" fmla="*/ 100013 h 2031389"/>
                <a:gd name="connsiteX10" fmla="*/ 1002506 w 1019175"/>
                <a:gd name="connsiteY10" fmla="*/ 47625 h 2031389"/>
                <a:gd name="connsiteX11" fmla="*/ 988219 w 1019175"/>
                <a:gd name="connsiteY11" fmla="*/ 1812132 h 2031389"/>
                <a:gd name="connsiteX12" fmla="*/ 1019175 w 1019175"/>
                <a:gd name="connsiteY12" fmla="*/ 1940719 h 2031389"/>
                <a:gd name="connsiteX13" fmla="*/ 597694 w 1019175"/>
                <a:gd name="connsiteY13" fmla="*/ 2028825 h 2031389"/>
                <a:gd name="connsiteX14" fmla="*/ 0 w 1019175"/>
                <a:gd name="connsiteY14" fmla="*/ 1840707 h 2031389"/>
                <a:gd name="connsiteX15" fmla="*/ 40481 w 1019175"/>
                <a:gd name="connsiteY15" fmla="*/ 1681163 h 2031389"/>
                <a:gd name="connsiteX16" fmla="*/ 33338 w 1019175"/>
                <a:gd name="connsiteY16"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354807 w 1019175"/>
                <a:gd name="connsiteY3" fmla="*/ 245269 h 2031389"/>
                <a:gd name="connsiteX4" fmla="*/ 426244 w 1019175"/>
                <a:gd name="connsiteY4" fmla="*/ 352425 h 2031389"/>
                <a:gd name="connsiteX5" fmla="*/ 507207 w 1019175"/>
                <a:gd name="connsiteY5" fmla="*/ 502444 h 2031389"/>
                <a:gd name="connsiteX6" fmla="*/ 569120 w 1019175"/>
                <a:gd name="connsiteY6" fmla="*/ 647700 h 2031389"/>
                <a:gd name="connsiteX7" fmla="*/ 616744 w 1019175"/>
                <a:gd name="connsiteY7" fmla="*/ 531019 h 2031389"/>
                <a:gd name="connsiteX8" fmla="*/ 695325 w 1019175"/>
                <a:gd name="connsiteY8" fmla="*/ 373857 h 2031389"/>
                <a:gd name="connsiteX9" fmla="*/ 804863 w 1019175"/>
                <a:gd name="connsiteY9" fmla="*/ 216694 h 2031389"/>
                <a:gd name="connsiteX10" fmla="*/ 928688 w 1019175"/>
                <a:gd name="connsiteY10" fmla="*/ 100013 h 2031389"/>
                <a:gd name="connsiteX11" fmla="*/ 1002506 w 1019175"/>
                <a:gd name="connsiteY11" fmla="*/ 47625 h 2031389"/>
                <a:gd name="connsiteX12" fmla="*/ 988219 w 1019175"/>
                <a:gd name="connsiteY12" fmla="*/ 1812132 h 2031389"/>
                <a:gd name="connsiteX13" fmla="*/ 1019175 w 1019175"/>
                <a:gd name="connsiteY13" fmla="*/ 1940719 h 2031389"/>
                <a:gd name="connsiteX14" fmla="*/ 597694 w 1019175"/>
                <a:gd name="connsiteY14" fmla="*/ 2028825 h 2031389"/>
                <a:gd name="connsiteX15" fmla="*/ 0 w 1019175"/>
                <a:gd name="connsiteY15" fmla="*/ 1840707 h 2031389"/>
                <a:gd name="connsiteX16" fmla="*/ 40481 w 1019175"/>
                <a:gd name="connsiteY16" fmla="*/ 1681163 h 2031389"/>
                <a:gd name="connsiteX17" fmla="*/ 33338 w 1019175"/>
                <a:gd name="connsiteY17"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354807 w 1019175"/>
                <a:gd name="connsiteY3" fmla="*/ 245269 h 2031389"/>
                <a:gd name="connsiteX4" fmla="*/ 426244 w 1019175"/>
                <a:gd name="connsiteY4" fmla="*/ 352425 h 2031389"/>
                <a:gd name="connsiteX5" fmla="*/ 473870 w 1019175"/>
                <a:gd name="connsiteY5" fmla="*/ 426244 h 2031389"/>
                <a:gd name="connsiteX6" fmla="*/ 507207 w 1019175"/>
                <a:gd name="connsiteY6" fmla="*/ 502444 h 2031389"/>
                <a:gd name="connsiteX7" fmla="*/ 569120 w 1019175"/>
                <a:gd name="connsiteY7" fmla="*/ 647700 h 2031389"/>
                <a:gd name="connsiteX8" fmla="*/ 616744 w 1019175"/>
                <a:gd name="connsiteY8" fmla="*/ 531019 h 2031389"/>
                <a:gd name="connsiteX9" fmla="*/ 695325 w 1019175"/>
                <a:gd name="connsiteY9" fmla="*/ 373857 h 2031389"/>
                <a:gd name="connsiteX10" fmla="*/ 804863 w 1019175"/>
                <a:gd name="connsiteY10" fmla="*/ 216694 h 2031389"/>
                <a:gd name="connsiteX11" fmla="*/ 928688 w 1019175"/>
                <a:gd name="connsiteY11" fmla="*/ 100013 h 2031389"/>
                <a:gd name="connsiteX12" fmla="*/ 1002506 w 1019175"/>
                <a:gd name="connsiteY12" fmla="*/ 47625 h 2031389"/>
                <a:gd name="connsiteX13" fmla="*/ 988219 w 1019175"/>
                <a:gd name="connsiteY13" fmla="*/ 1812132 h 2031389"/>
                <a:gd name="connsiteX14" fmla="*/ 1019175 w 1019175"/>
                <a:gd name="connsiteY14" fmla="*/ 1940719 h 2031389"/>
                <a:gd name="connsiteX15" fmla="*/ 597694 w 1019175"/>
                <a:gd name="connsiteY15" fmla="*/ 2028825 h 2031389"/>
                <a:gd name="connsiteX16" fmla="*/ 0 w 1019175"/>
                <a:gd name="connsiteY16" fmla="*/ 1840707 h 2031389"/>
                <a:gd name="connsiteX17" fmla="*/ 40481 w 1019175"/>
                <a:gd name="connsiteY17" fmla="*/ 1681163 h 2031389"/>
                <a:gd name="connsiteX18" fmla="*/ 33338 w 1019175"/>
                <a:gd name="connsiteY18"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354807 w 1019175"/>
                <a:gd name="connsiteY3" fmla="*/ 245269 h 2031389"/>
                <a:gd name="connsiteX4" fmla="*/ 426244 w 1019175"/>
                <a:gd name="connsiteY4" fmla="*/ 352425 h 2031389"/>
                <a:gd name="connsiteX5" fmla="*/ 473870 w 1019175"/>
                <a:gd name="connsiteY5" fmla="*/ 426244 h 2031389"/>
                <a:gd name="connsiteX6" fmla="*/ 516732 w 1019175"/>
                <a:gd name="connsiteY6" fmla="*/ 514350 h 2031389"/>
                <a:gd name="connsiteX7" fmla="*/ 569120 w 1019175"/>
                <a:gd name="connsiteY7" fmla="*/ 647700 h 2031389"/>
                <a:gd name="connsiteX8" fmla="*/ 616744 w 1019175"/>
                <a:gd name="connsiteY8" fmla="*/ 531019 h 2031389"/>
                <a:gd name="connsiteX9" fmla="*/ 695325 w 1019175"/>
                <a:gd name="connsiteY9" fmla="*/ 373857 h 2031389"/>
                <a:gd name="connsiteX10" fmla="*/ 804863 w 1019175"/>
                <a:gd name="connsiteY10" fmla="*/ 216694 h 2031389"/>
                <a:gd name="connsiteX11" fmla="*/ 928688 w 1019175"/>
                <a:gd name="connsiteY11" fmla="*/ 100013 h 2031389"/>
                <a:gd name="connsiteX12" fmla="*/ 1002506 w 1019175"/>
                <a:gd name="connsiteY12" fmla="*/ 47625 h 2031389"/>
                <a:gd name="connsiteX13" fmla="*/ 988219 w 1019175"/>
                <a:gd name="connsiteY13" fmla="*/ 1812132 h 2031389"/>
                <a:gd name="connsiteX14" fmla="*/ 1019175 w 1019175"/>
                <a:gd name="connsiteY14" fmla="*/ 1940719 h 2031389"/>
                <a:gd name="connsiteX15" fmla="*/ 597694 w 1019175"/>
                <a:gd name="connsiteY15" fmla="*/ 2028825 h 2031389"/>
                <a:gd name="connsiteX16" fmla="*/ 0 w 1019175"/>
                <a:gd name="connsiteY16" fmla="*/ 1840707 h 2031389"/>
                <a:gd name="connsiteX17" fmla="*/ 40481 w 1019175"/>
                <a:gd name="connsiteY17" fmla="*/ 1681163 h 2031389"/>
                <a:gd name="connsiteX18" fmla="*/ 33338 w 1019175"/>
                <a:gd name="connsiteY18"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354807 w 1019175"/>
                <a:gd name="connsiteY3" fmla="*/ 245269 h 2031389"/>
                <a:gd name="connsiteX4" fmla="*/ 426244 w 1019175"/>
                <a:gd name="connsiteY4" fmla="*/ 352425 h 2031389"/>
                <a:gd name="connsiteX5" fmla="*/ 473870 w 1019175"/>
                <a:gd name="connsiteY5" fmla="*/ 426244 h 2031389"/>
                <a:gd name="connsiteX6" fmla="*/ 516732 w 1019175"/>
                <a:gd name="connsiteY6" fmla="*/ 514350 h 2031389"/>
                <a:gd name="connsiteX7" fmla="*/ 569120 w 1019175"/>
                <a:gd name="connsiteY7" fmla="*/ 647700 h 2031389"/>
                <a:gd name="connsiteX8" fmla="*/ 614362 w 1019175"/>
                <a:gd name="connsiteY8" fmla="*/ 533401 h 2031389"/>
                <a:gd name="connsiteX9" fmla="*/ 695325 w 1019175"/>
                <a:gd name="connsiteY9" fmla="*/ 373857 h 2031389"/>
                <a:gd name="connsiteX10" fmla="*/ 804863 w 1019175"/>
                <a:gd name="connsiteY10" fmla="*/ 216694 h 2031389"/>
                <a:gd name="connsiteX11" fmla="*/ 928688 w 1019175"/>
                <a:gd name="connsiteY11" fmla="*/ 100013 h 2031389"/>
                <a:gd name="connsiteX12" fmla="*/ 1002506 w 1019175"/>
                <a:gd name="connsiteY12" fmla="*/ 47625 h 2031389"/>
                <a:gd name="connsiteX13" fmla="*/ 988219 w 1019175"/>
                <a:gd name="connsiteY13" fmla="*/ 1812132 h 2031389"/>
                <a:gd name="connsiteX14" fmla="*/ 1019175 w 1019175"/>
                <a:gd name="connsiteY14" fmla="*/ 1940719 h 2031389"/>
                <a:gd name="connsiteX15" fmla="*/ 597694 w 1019175"/>
                <a:gd name="connsiteY15" fmla="*/ 2028825 h 2031389"/>
                <a:gd name="connsiteX16" fmla="*/ 0 w 1019175"/>
                <a:gd name="connsiteY16" fmla="*/ 1840707 h 2031389"/>
                <a:gd name="connsiteX17" fmla="*/ 40481 w 1019175"/>
                <a:gd name="connsiteY17" fmla="*/ 1681163 h 2031389"/>
                <a:gd name="connsiteX18" fmla="*/ 33338 w 1019175"/>
                <a:gd name="connsiteY18" fmla="*/ 0 h 203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19175" h="2031389">
                  <a:moveTo>
                    <a:pt x="33338" y="0"/>
                  </a:moveTo>
                  <a:cubicBezTo>
                    <a:pt x="81757" y="3175"/>
                    <a:pt x="130175" y="40879"/>
                    <a:pt x="173831" y="71438"/>
                  </a:cubicBezTo>
                  <a:cubicBezTo>
                    <a:pt x="217487" y="101997"/>
                    <a:pt x="265112" y="154385"/>
                    <a:pt x="295275" y="183357"/>
                  </a:cubicBezTo>
                  <a:cubicBezTo>
                    <a:pt x="325438" y="212329"/>
                    <a:pt x="332979" y="217091"/>
                    <a:pt x="354807" y="245269"/>
                  </a:cubicBezTo>
                  <a:cubicBezTo>
                    <a:pt x="376635" y="273447"/>
                    <a:pt x="406400" y="322263"/>
                    <a:pt x="426244" y="352425"/>
                  </a:cubicBezTo>
                  <a:cubicBezTo>
                    <a:pt x="446088" y="382588"/>
                    <a:pt x="460376" y="401241"/>
                    <a:pt x="473870" y="426244"/>
                  </a:cubicBezTo>
                  <a:cubicBezTo>
                    <a:pt x="487364" y="451247"/>
                    <a:pt x="500857" y="477441"/>
                    <a:pt x="516732" y="514350"/>
                  </a:cubicBezTo>
                  <a:cubicBezTo>
                    <a:pt x="532607" y="551259"/>
                    <a:pt x="541735" y="577850"/>
                    <a:pt x="569120" y="647700"/>
                  </a:cubicBezTo>
                  <a:cubicBezTo>
                    <a:pt x="598885" y="588963"/>
                    <a:pt x="593328" y="579042"/>
                    <a:pt x="614362" y="533401"/>
                  </a:cubicBezTo>
                  <a:cubicBezTo>
                    <a:pt x="635396" y="487760"/>
                    <a:pt x="663575" y="426641"/>
                    <a:pt x="695325" y="373857"/>
                  </a:cubicBezTo>
                  <a:cubicBezTo>
                    <a:pt x="727075" y="321073"/>
                    <a:pt x="765969" y="262335"/>
                    <a:pt x="804863" y="216694"/>
                  </a:cubicBezTo>
                  <a:cubicBezTo>
                    <a:pt x="843757" y="171053"/>
                    <a:pt x="895748" y="128191"/>
                    <a:pt x="928688" y="100013"/>
                  </a:cubicBezTo>
                  <a:cubicBezTo>
                    <a:pt x="961628" y="71835"/>
                    <a:pt x="961627" y="67072"/>
                    <a:pt x="1002506" y="47625"/>
                  </a:cubicBezTo>
                  <a:cubicBezTo>
                    <a:pt x="1012428" y="332978"/>
                    <a:pt x="992585" y="1498997"/>
                    <a:pt x="988219" y="1812132"/>
                  </a:cubicBezTo>
                  <a:cubicBezTo>
                    <a:pt x="1000522" y="1870473"/>
                    <a:pt x="1010443" y="1780779"/>
                    <a:pt x="1019175" y="1940719"/>
                  </a:cubicBezTo>
                  <a:cubicBezTo>
                    <a:pt x="930276" y="1976834"/>
                    <a:pt x="767556" y="2045494"/>
                    <a:pt x="597694" y="2028825"/>
                  </a:cubicBezTo>
                  <a:cubicBezTo>
                    <a:pt x="427832" y="2012156"/>
                    <a:pt x="92869" y="1898651"/>
                    <a:pt x="0" y="1840707"/>
                  </a:cubicBezTo>
                  <a:cubicBezTo>
                    <a:pt x="23813" y="1763713"/>
                    <a:pt x="30559" y="1754585"/>
                    <a:pt x="40481" y="1681163"/>
                  </a:cubicBezTo>
                  <a:cubicBezTo>
                    <a:pt x="50403" y="1607741"/>
                    <a:pt x="20638" y="263525"/>
                    <a:pt x="33338" y="0"/>
                  </a:cubicBezTo>
                  <a:close/>
                </a:path>
              </a:pathLst>
            </a:custGeom>
            <a:gradFill>
              <a:gsLst>
                <a:gs pos="0">
                  <a:srgbClr val="01A89E"/>
                </a:gs>
                <a:gs pos="28000">
                  <a:srgbClr val="01A89E">
                    <a:alpha val="76000"/>
                  </a:srgbClr>
                </a:gs>
                <a:gs pos="54000">
                  <a:srgbClr val="01A89E">
                    <a:alpha val="50000"/>
                  </a:srgbClr>
                </a:gs>
                <a:gs pos="99057">
                  <a:srgbClr val="01A89E">
                    <a:alpha val="0"/>
                  </a:srgbClr>
                </a:gs>
                <a:gs pos="77000">
                  <a:srgbClr val="01A89E">
                    <a:alpha val="2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7" name="Group 336">
              <a:extLst>
                <a:ext uri="{FF2B5EF4-FFF2-40B4-BE49-F238E27FC236}">
                  <a16:creationId xmlns:a16="http://schemas.microsoft.com/office/drawing/2014/main" id="{22E72F6B-FE7D-4133-97F9-BBF9136510BA}"/>
                </a:ext>
              </a:extLst>
            </p:cNvPr>
            <p:cNvGrpSpPr/>
            <p:nvPr/>
          </p:nvGrpSpPr>
          <p:grpSpPr>
            <a:xfrm>
              <a:off x="3455472" y="2704971"/>
              <a:ext cx="2067584" cy="2672457"/>
              <a:chOff x="3455472" y="2704971"/>
              <a:chExt cx="2067584" cy="2672457"/>
            </a:xfrm>
          </p:grpSpPr>
          <p:sp>
            <p:nvSpPr>
              <p:cNvPr id="338" name="Rectangle 19">
                <a:extLst>
                  <a:ext uri="{FF2B5EF4-FFF2-40B4-BE49-F238E27FC236}">
                    <a16:creationId xmlns:a16="http://schemas.microsoft.com/office/drawing/2014/main" id="{5694439D-D0C3-4101-9A2A-C79AB3FD5D32}"/>
                  </a:ext>
                </a:extLst>
              </p:cNvPr>
              <p:cNvSpPr/>
              <p:nvPr/>
            </p:nvSpPr>
            <p:spPr>
              <a:xfrm>
                <a:off x="4354717" y="3002999"/>
                <a:ext cx="18288" cy="1898047"/>
              </a:xfrm>
              <a:custGeom>
                <a:avLst/>
                <a:gdLst>
                  <a:gd name="connsiteX0" fmla="*/ 0 w 18288"/>
                  <a:gd name="connsiteY0" fmla="*/ 0 h 1938528"/>
                  <a:gd name="connsiteX1" fmla="*/ 18288 w 18288"/>
                  <a:gd name="connsiteY1" fmla="*/ 0 h 1938528"/>
                  <a:gd name="connsiteX2" fmla="*/ 18288 w 18288"/>
                  <a:gd name="connsiteY2" fmla="*/ 1938528 h 1938528"/>
                  <a:gd name="connsiteX3" fmla="*/ 0 w 18288"/>
                  <a:gd name="connsiteY3" fmla="*/ 1938528 h 1938528"/>
                  <a:gd name="connsiteX4" fmla="*/ 0 w 18288"/>
                  <a:gd name="connsiteY4" fmla="*/ 0 h 1938528"/>
                  <a:gd name="connsiteX0" fmla="*/ 0 w 18288"/>
                  <a:gd name="connsiteY0" fmla="*/ 0 h 1938528"/>
                  <a:gd name="connsiteX1" fmla="*/ 15907 w 18288"/>
                  <a:gd name="connsiteY1" fmla="*/ 71438 h 1938528"/>
                  <a:gd name="connsiteX2" fmla="*/ 18288 w 18288"/>
                  <a:gd name="connsiteY2" fmla="*/ 1938528 h 1938528"/>
                  <a:gd name="connsiteX3" fmla="*/ 0 w 18288"/>
                  <a:gd name="connsiteY3" fmla="*/ 1938528 h 1938528"/>
                  <a:gd name="connsiteX4" fmla="*/ 0 w 18288"/>
                  <a:gd name="connsiteY4" fmla="*/ 0 h 1938528"/>
                  <a:gd name="connsiteX0" fmla="*/ 0 w 18288"/>
                  <a:gd name="connsiteY0" fmla="*/ 0 h 1898047"/>
                  <a:gd name="connsiteX1" fmla="*/ 15907 w 18288"/>
                  <a:gd name="connsiteY1" fmla="*/ 30957 h 1898047"/>
                  <a:gd name="connsiteX2" fmla="*/ 18288 w 18288"/>
                  <a:gd name="connsiteY2" fmla="*/ 1898047 h 1898047"/>
                  <a:gd name="connsiteX3" fmla="*/ 0 w 18288"/>
                  <a:gd name="connsiteY3" fmla="*/ 1898047 h 1898047"/>
                  <a:gd name="connsiteX4" fmla="*/ 0 w 18288"/>
                  <a:gd name="connsiteY4" fmla="*/ 0 h 1898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 h="1898047">
                    <a:moveTo>
                      <a:pt x="0" y="0"/>
                    </a:moveTo>
                    <a:lnTo>
                      <a:pt x="15907" y="30957"/>
                    </a:lnTo>
                    <a:cubicBezTo>
                      <a:pt x="16701" y="653320"/>
                      <a:pt x="17494" y="1275684"/>
                      <a:pt x="18288" y="1898047"/>
                    </a:cubicBezTo>
                    <a:lnTo>
                      <a:pt x="0" y="1898047"/>
                    </a:lnTo>
                    <a:lnTo>
                      <a:pt x="0" y="0"/>
                    </a:ln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Rectangle 117">
                <a:extLst>
                  <a:ext uri="{FF2B5EF4-FFF2-40B4-BE49-F238E27FC236}">
                    <a16:creationId xmlns:a16="http://schemas.microsoft.com/office/drawing/2014/main" id="{E855BC06-E52A-42D9-8CFC-1CB49086D723}"/>
                  </a:ext>
                </a:extLst>
              </p:cNvPr>
              <p:cNvSpPr/>
              <p:nvPr/>
            </p:nvSpPr>
            <p:spPr>
              <a:xfrm>
                <a:off x="4507117" y="3280391"/>
                <a:ext cx="18288" cy="1779747"/>
              </a:xfrm>
              <a:custGeom>
                <a:avLst/>
                <a:gdLst>
                  <a:gd name="connsiteX0" fmla="*/ 0 w 18288"/>
                  <a:gd name="connsiteY0" fmla="*/ 0 h 1920240"/>
                  <a:gd name="connsiteX1" fmla="*/ 18288 w 18288"/>
                  <a:gd name="connsiteY1" fmla="*/ 0 h 1920240"/>
                  <a:gd name="connsiteX2" fmla="*/ 18288 w 18288"/>
                  <a:gd name="connsiteY2" fmla="*/ 1920240 h 1920240"/>
                  <a:gd name="connsiteX3" fmla="*/ 0 w 18288"/>
                  <a:gd name="connsiteY3" fmla="*/ 1920240 h 1920240"/>
                  <a:gd name="connsiteX4" fmla="*/ 0 w 18288"/>
                  <a:gd name="connsiteY4" fmla="*/ 0 h 1920240"/>
                  <a:gd name="connsiteX0" fmla="*/ 0 w 18288"/>
                  <a:gd name="connsiteY0" fmla="*/ 0 h 1920240"/>
                  <a:gd name="connsiteX1" fmla="*/ 15907 w 18288"/>
                  <a:gd name="connsiteY1" fmla="*/ 183356 h 1920240"/>
                  <a:gd name="connsiteX2" fmla="*/ 18288 w 18288"/>
                  <a:gd name="connsiteY2" fmla="*/ 1920240 h 1920240"/>
                  <a:gd name="connsiteX3" fmla="*/ 0 w 18288"/>
                  <a:gd name="connsiteY3" fmla="*/ 1920240 h 1920240"/>
                  <a:gd name="connsiteX4" fmla="*/ 0 w 18288"/>
                  <a:gd name="connsiteY4" fmla="*/ 0 h 1920240"/>
                  <a:gd name="connsiteX0" fmla="*/ 0 w 18288"/>
                  <a:gd name="connsiteY0" fmla="*/ 0 h 1779747"/>
                  <a:gd name="connsiteX1" fmla="*/ 15907 w 18288"/>
                  <a:gd name="connsiteY1" fmla="*/ 42863 h 1779747"/>
                  <a:gd name="connsiteX2" fmla="*/ 18288 w 18288"/>
                  <a:gd name="connsiteY2" fmla="*/ 1779747 h 1779747"/>
                  <a:gd name="connsiteX3" fmla="*/ 0 w 18288"/>
                  <a:gd name="connsiteY3" fmla="*/ 1779747 h 1779747"/>
                  <a:gd name="connsiteX4" fmla="*/ 0 w 18288"/>
                  <a:gd name="connsiteY4" fmla="*/ 0 h 1779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 h="1779747">
                    <a:moveTo>
                      <a:pt x="0" y="0"/>
                    </a:moveTo>
                    <a:lnTo>
                      <a:pt x="15907" y="42863"/>
                    </a:lnTo>
                    <a:cubicBezTo>
                      <a:pt x="16701" y="621824"/>
                      <a:pt x="17494" y="1200786"/>
                      <a:pt x="18288" y="1779747"/>
                    </a:cubicBezTo>
                    <a:lnTo>
                      <a:pt x="0" y="1779747"/>
                    </a:lnTo>
                    <a:lnTo>
                      <a:pt x="0" y="0"/>
                    </a:ln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Rectangle 118">
                <a:extLst>
                  <a:ext uri="{FF2B5EF4-FFF2-40B4-BE49-F238E27FC236}">
                    <a16:creationId xmlns:a16="http://schemas.microsoft.com/office/drawing/2014/main" id="{8CB6C2A0-E404-47D6-9C7D-2F735081D813}"/>
                  </a:ext>
                </a:extLst>
              </p:cNvPr>
              <p:cNvSpPr/>
              <p:nvPr/>
            </p:nvSpPr>
            <p:spPr>
              <a:xfrm>
                <a:off x="4659516" y="3074473"/>
                <a:ext cx="23051" cy="1860037"/>
              </a:xfrm>
              <a:custGeom>
                <a:avLst/>
                <a:gdLst>
                  <a:gd name="connsiteX0" fmla="*/ 0 w 18288"/>
                  <a:gd name="connsiteY0" fmla="*/ 0 h 1869562"/>
                  <a:gd name="connsiteX1" fmla="*/ 18288 w 18288"/>
                  <a:gd name="connsiteY1" fmla="*/ 0 h 1869562"/>
                  <a:gd name="connsiteX2" fmla="*/ 18288 w 18288"/>
                  <a:gd name="connsiteY2" fmla="*/ 1869562 h 1869562"/>
                  <a:gd name="connsiteX3" fmla="*/ 0 w 18288"/>
                  <a:gd name="connsiteY3" fmla="*/ 1869562 h 1869562"/>
                  <a:gd name="connsiteX4" fmla="*/ 0 w 18288"/>
                  <a:gd name="connsiteY4" fmla="*/ 0 h 1869562"/>
                  <a:gd name="connsiteX0" fmla="*/ 2381 w 18288"/>
                  <a:gd name="connsiteY0" fmla="*/ 45244 h 1869562"/>
                  <a:gd name="connsiteX1" fmla="*/ 18288 w 18288"/>
                  <a:gd name="connsiteY1" fmla="*/ 0 h 1869562"/>
                  <a:gd name="connsiteX2" fmla="*/ 18288 w 18288"/>
                  <a:gd name="connsiteY2" fmla="*/ 1869562 h 1869562"/>
                  <a:gd name="connsiteX3" fmla="*/ 0 w 18288"/>
                  <a:gd name="connsiteY3" fmla="*/ 1869562 h 1869562"/>
                  <a:gd name="connsiteX4" fmla="*/ 2381 w 18288"/>
                  <a:gd name="connsiteY4" fmla="*/ 45244 h 1869562"/>
                  <a:gd name="connsiteX0" fmla="*/ 2381 w 23051"/>
                  <a:gd name="connsiteY0" fmla="*/ 35719 h 1860037"/>
                  <a:gd name="connsiteX1" fmla="*/ 23051 w 23051"/>
                  <a:gd name="connsiteY1" fmla="*/ 0 h 1860037"/>
                  <a:gd name="connsiteX2" fmla="*/ 18288 w 23051"/>
                  <a:gd name="connsiteY2" fmla="*/ 1860037 h 1860037"/>
                  <a:gd name="connsiteX3" fmla="*/ 0 w 23051"/>
                  <a:gd name="connsiteY3" fmla="*/ 1860037 h 1860037"/>
                  <a:gd name="connsiteX4" fmla="*/ 2381 w 23051"/>
                  <a:gd name="connsiteY4" fmla="*/ 35719 h 186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1" h="1860037">
                    <a:moveTo>
                      <a:pt x="2381" y="35719"/>
                    </a:moveTo>
                    <a:lnTo>
                      <a:pt x="23051" y="0"/>
                    </a:lnTo>
                    <a:cubicBezTo>
                      <a:pt x="21463" y="620012"/>
                      <a:pt x="19876" y="1240025"/>
                      <a:pt x="18288" y="1860037"/>
                    </a:cubicBezTo>
                    <a:lnTo>
                      <a:pt x="0" y="1860037"/>
                    </a:lnTo>
                    <a:cubicBezTo>
                      <a:pt x="794" y="1251931"/>
                      <a:pt x="1587" y="643825"/>
                      <a:pt x="2381" y="35719"/>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Rectangle 119">
                <a:extLst>
                  <a:ext uri="{FF2B5EF4-FFF2-40B4-BE49-F238E27FC236}">
                    <a16:creationId xmlns:a16="http://schemas.microsoft.com/office/drawing/2014/main" id="{2841E6EB-9415-466C-B20F-5CEC06AD202B}"/>
                  </a:ext>
                </a:extLst>
              </p:cNvPr>
              <p:cNvSpPr/>
              <p:nvPr/>
            </p:nvSpPr>
            <p:spPr>
              <a:xfrm>
                <a:off x="4805343" y="2886480"/>
                <a:ext cx="20669" cy="1930789"/>
              </a:xfrm>
              <a:custGeom>
                <a:avLst/>
                <a:gdLst>
                  <a:gd name="connsiteX0" fmla="*/ 0 w 18288"/>
                  <a:gd name="connsiteY0" fmla="*/ 0 h 2023658"/>
                  <a:gd name="connsiteX1" fmla="*/ 18288 w 18288"/>
                  <a:gd name="connsiteY1" fmla="*/ 0 h 2023658"/>
                  <a:gd name="connsiteX2" fmla="*/ 18288 w 18288"/>
                  <a:gd name="connsiteY2" fmla="*/ 2023658 h 2023658"/>
                  <a:gd name="connsiteX3" fmla="*/ 0 w 18288"/>
                  <a:gd name="connsiteY3" fmla="*/ 2023658 h 2023658"/>
                  <a:gd name="connsiteX4" fmla="*/ 0 w 18288"/>
                  <a:gd name="connsiteY4" fmla="*/ 0 h 2023658"/>
                  <a:gd name="connsiteX0" fmla="*/ 0 w 20669"/>
                  <a:gd name="connsiteY0" fmla="*/ 119062 h 2023658"/>
                  <a:gd name="connsiteX1" fmla="*/ 20669 w 20669"/>
                  <a:gd name="connsiteY1" fmla="*/ 0 h 2023658"/>
                  <a:gd name="connsiteX2" fmla="*/ 20669 w 20669"/>
                  <a:gd name="connsiteY2" fmla="*/ 2023658 h 2023658"/>
                  <a:gd name="connsiteX3" fmla="*/ 2381 w 20669"/>
                  <a:gd name="connsiteY3" fmla="*/ 2023658 h 2023658"/>
                  <a:gd name="connsiteX4" fmla="*/ 0 w 20669"/>
                  <a:gd name="connsiteY4" fmla="*/ 119062 h 2023658"/>
                  <a:gd name="connsiteX0" fmla="*/ 0 w 20669"/>
                  <a:gd name="connsiteY0" fmla="*/ 28574 h 1933170"/>
                  <a:gd name="connsiteX1" fmla="*/ 18288 w 20669"/>
                  <a:gd name="connsiteY1" fmla="*/ 0 h 1933170"/>
                  <a:gd name="connsiteX2" fmla="*/ 20669 w 20669"/>
                  <a:gd name="connsiteY2" fmla="*/ 1933170 h 1933170"/>
                  <a:gd name="connsiteX3" fmla="*/ 2381 w 20669"/>
                  <a:gd name="connsiteY3" fmla="*/ 1933170 h 1933170"/>
                  <a:gd name="connsiteX4" fmla="*/ 0 w 20669"/>
                  <a:gd name="connsiteY4" fmla="*/ 28574 h 1933170"/>
                  <a:gd name="connsiteX0" fmla="*/ 0 w 20669"/>
                  <a:gd name="connsiteY0" fmla="*/ 26193 h 1930789"/>
                  <a:gd name="connsiteX1" fmla="*/ 18288 w 20669"/>
                  <a:gd name="connsiteY1" fmla="*/ 0 h 1930789"/>
                  <a:gd name="connsiteX2" fmla="*/ 20669 w 20669"/>
                  <a:gd name="connsiteY2" fmla="*/ 1930789 h 1930789"/>
                  <a:gd name="connsiteX3" fmla="*/ 2381 w 20669"/>
                  <a:gd name="connsiteY3" fmla="*/ 1930789 h 1930789"/>
                  <a:gd name="connsiteX4" fmla="*/ 0 w 20669"/>
                  <a:gd name="connsiteY4" fmla="*/ 26193 h 1930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69" h="1930789">
                    <a:moveTo>
                      <a:pt x="0" y="26193"/>
                    </a:moveTo>
                    <a:lnTo>
                      <a:pt x="18288" y="0"/>
                    </a:lnTo>
                    <a:cubicBezTo>
                      <a:pt x="19082" y="644390"/>
                      <a:pt x="19875" y="1286399"/>
                      <a:pt x="20669" y="1930789"/>
                    </a:cubicBezTo>
                    <a:lnTo>
                      <a:pt x="2381" y="1930789"/>
                    </a:lnTo>
                    <a:cubicBezTo>
                      <a:pt x="1587" y="1295924"/>
                      <a:pt x="794" y="661058"/>
                      <a:pt x="0" y="26193"/>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Rectangle 120">
                <a:extLst>
                  <a:ext uri="{FF2B5EF4-FFF2-40B4-BE49-F238E27FC236}">
                    <a16:creationId xmlns:a16="http://schemas.microsoft.com/office/drawing/2014/main" id="{D82EC799-F1B5-4F9E-B076-6901A08B783A}"/>
                  </a:ext>
                </a:extLst>
              </p:cNvPr>
              <p:cNvSpPr/>
              <p:nvPr/>
            </p:nvSpPr>
            <p:spPr>
              <a:xfrm>
                <a:off x="4959553" y="2764116"/>
                <a:ext cx="23050" cy="1766430"/>
              </a:xfrm>
              <a:custGeom>
                <a:avLst/>
                <a:gdLst>
                  <a:gd name="connsiteX0" fmla="*/ 0 w 18288"/>
                  <a:gd name="connsiteY0" fmla="*/ 0 h 1837867"/>
                  <a:gd name="connsiteX1" fmla="*/ 18288 w 18288"/>
                  <a:gd name="connsiteY1" fmla="*/ 0 h 1837867"/>
                  <a:gd name="connsiteX2" fmla="*/ 18288 w 18288"/>
                  <a:gd name="connsiteY2" fmla="*/ 1837867 h 1837867"/>
                  <a:gd name="connsiteX3" fmla="*/ 0 w 18288"/>
                  <a:gd name="connsiteY3" fmla="*/ 1837867 h 1837867"/>
                  <a:gd name="connsiteX4" fmla="*/ 0 w 18288"/>
                  <a:gd name="connsiteY4" fmla="*/ 0 h 1837867"/>
                  <a:gd name="connsiteX0" fmla="*/ 0 w 18288"/>
                  <a:gd name="connsiteY0" fmla="*/ 92869 h 1837867"/>
                  <a:gd name="connsiteX1" fmla="*/ 18288 w 18288"/>
                  <a:gd name="connsiteY1" fmla="*/ 0 h 1837867"/>
                  <a:gd name="connsiteX2" fmla="*/ 18288 w 18288"/>
                  <a:gd name="connsiteY2" fmla="*/ 1837867 h 1837867"/>
                  <a:gd name="connsiteX3" fmla="*/ 0 w 18288"/>
                  <a:gd name="connsiteY3" fmla="*/ 1837867 h 1837867"/>
                  <a:gd name="connsiteX4" fmla="*/ 0 w 18288"/>
                  <a:gd name="connsiteY4" fmla="*/ 92869 h 1837867"/>
                  <a:gd name="connsiteX0" fmla="*/ 0 w 18288"/>
                  <a:gd name="connsiteY0" fmla="*/ 16669 h 1761667"/>
                  <a:gd name="connsiteX1" fmla="*/ 18288 w 18288"/>
                  <a:gd name="connsiteY1" fmla="*/ 0 h 1761667"/>
                  <a:gd name="connsiteX2" fmla="*/ 18288 w 18288"/>
                  <a:gd name="connsiteY2" fmla="*/ 1761667 h 1761667"/>
                  <a:gd name="connsiteX3" fmla="*/ 0 w 18288"/>
                  <a:gd name="connsiteY3" fmla="*/ 1761667 h 1761667"/>
                  <a:gd name="connsiteX4" fmla="*/ 0 w 18288"/>
                  <a:gd name="connsiteY4" fmla="*/ 16669 h 1761667"/>
                  <a:gd name="connsiteX0" fmla="*/ 0 w 23050"/>
                  <a:gd name="connsiteY0" fmla="*/ 2381 h 1761667"/>
                  <a:gd name="connsiteX1" fmla="*/ 23050 w 23050"/>
                  <a:gd name="connsiteY1" fmla="*/ 0 h 1761667"/>
                  <a:gd name="connsiteX2" fmla="*/ 23050 w 23050"/>
                  <a:gd name="connsiteY2" fmla="*/ 1761667 h 1761667"/>
                  <a:gd name="connsiteX3" fmla="*/ 4762 w 23050"/>
                  <a:gd name="connsiteY3" fmla="*/ 1761667 h 1761667"/>
                  <a:gd name="connsiteX4" fmla="*/ 0 w 23050"/>
                  <a:gd name="connsiteY4" fmla="*/ 2381 h 1761667"/>
                  <a:gd name="connsiteX0" fmla="*/ 0 w 23050"/>
                  <a:gd name="connsiteY0" fmla="*/ 7144 h 1766430"/>
                  <a:gd name="connsiteX1" fmla="*/ 20668 w 23050"/>
                  <a:gd name="connsiteY1" fmla="*/ 0 h 1766430"/>
                  <a:gd name="connsiteX2" fmla="*/ 23050 w 23050"/>
                  <a:gd name="connsiteY2" fmla="*/ 1766430 h 1766430"/>
                  <a:gd name="connsiteX3" fmla="*/ 4762 w 23050"/>
                  <a:gd name="connsiteY3" fmla="*/ 1766430 h 1766430"/>
                  <a:gd name="connsiteX4" fmla="*/ 0 w 23050"/>
                  <a:gd name="connsiteY4" fmla="*/ 7144 h 1766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0" h="1766430">
                    <a:moveTo>
                      <a:pt x="0" y="7144"/>
                    </a:moveTo>
                    <a:lnTo>
                      <a:pt x="20668" y="0"/>
                    </a:lnTo>
                    <a:lnTo>
                      <a:pt x="23050" y="1766430"/>
                    </a:lnTo>
                    <a:lnTo>
                      <a:pt x="4762" y="1766430"/>
                    </a:lnTo>
                    <a:cubicBezTo>
                      <a:pt x="3175" y="1180001"/>
                      <a:pt x="1587" y="593573"/>
                      <a:pt x="0" y="7144"/>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Rectangle 121">
                <a:extLst>
                  <a:ext uri="{FF2B5EF4-FFF2-40B4-BE49-F238E27FC236}">
                    <a16:creationId xmlns:a16="http://schemas.microsoft.com/office/drawing/2014/main" id="{D20D5817-26C6-4E6E-9A90-737EF0F6D021}"/>
                  </a:ext>
                </a:extLst>
              </p:cNvPr>
              <p:cNvSpPr/>
              <p:nvPr/>
            </p:nvSpPr>
            <p:spPr>
              <a:xfrm>
                <a:off x="4170393" y="2813492"/>
                <a:ext cx="23050" cy="1928336"/>
              </a:xfrm>
              <a:custGeom>
                <a:avLst/>
                <a:gdLst>
                  <a:gd name="connsiteX0" fmla="*/ 0 w 18288"/>
                  <a:gd name="connsiteY0" fmla="*/ 0 h 2011680"/>
                  <a:gd name="connsiteX1" fmla="*/ 18288 w 18288"/>
                  <a:gd name="connsiteY1" fmla="*/ 0 h 2011680"/>
                  <a:gd name="connsiteX2" fmla="*/ 18288 w 18288"/>
                  <a:gd name="connsiteY2" fmla="*/ 2011680 h 2011680"/>
                  <a:gd name="connsiteX3" fmla="*/ 0 w 18288"/>
                  <a:gd name="connsiteY3" fmla="*/ 2011680 h 2011680"/>
                  <a:gd name="connsiteX4" fmla="*/ 0 w 18288"/>
                  <a:gd name="connsiteY4" fmla="*/ 0 h 2011680"/>
                  <a:gd name="connsiteX0" fmla="*/ 0 w 18288"/>
                  <a:gd name="connsiteY0" fmla="*/ 0 h 2011680"/>
                  <a:gd name="connsiteX1" fmla="*/ 18288 w 18288"/>
                  <a:gd name="connsiteY1" fmla="*/ 97631 h 2011680"/>
                  <a:gd name="connsiteX2" fmla="*/ 18288 w 18288"/>
                  <a:gd name="connsiteY2" fmla="*/ 2011680 h 2011680"/>
                  <a:gd name="connsiteX3" fmla="*/ 0 w 18288"/>
                  <a:gd name="connsiteY3" fmla="*/ 2011680 h 2011680"/>
                  <a:gd name="connsiteX4" fmla="*/ 0 w 18288"/>
                  <a:gd name="connsiteY4" fmla="*/ 0 h 2011680"/>
                  <a:gd name="connsiteX0" fmla="*/ 0 w 23050"/>
                  <a:gd name="connsiteY0" fmla="*/ 0 h 1928336"/>
                  <a:gd name="connsiteX1" fmla="*/ 23050 w 23050"/>
                  <a:gd name="connsiteY1" fmla="*/ 14287 h 1928336"/>
                  <a:gd name="connsiteX2" fmla="*/ 23050 w 23050"/>
                  <a:gd name="connsiteY2" fmla="*/ 1928336 h 1928336"/>
                  <a:gd name="connsiteX3" fmla="*/ 4762 w 23050"/>
                  <a:gd name="connsiteY3" fmla="*/ 1928336 h 1928336"/>
                  <a:gd name="connsiteX4" fmla="*/ 0 w 23050"/>
                  <a:gd name="connsiteY4" fmla="*/ 0 h 1928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0" h="1928336">
                    <a:moveTo>
                      <a:pt x="0" y="0"/>
                    </a:moveTo>
                    <a:lnTo>
                      <a:pt x="23050" y="14287"/>
                    </a:lnTo>
                    <a:lnTo>
                      <a:pt x="23050" y="1928336"/>
                    </a:lnTo>
                    <a:lnTo>
                      <a:pt x="4762" y="1928336"/>
                    </a:lnTo>
                    <a:cubicBezTo>
                      <a:pt x="3175" y="1285557"/>
                      <a:pt x="1587" y="642779"/>
                      <a:pt x="0" y="0"/>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Rectangle 122">
                <a:extLst>
                  <a:ext uri="{FF2B5EF4-FFF2-40B4-BE49-F238E27FC236}">
                    <a16:creationId xmlns:a16="http://schemas.microsoft.com/office/drawing/2014/main" id="{E17372E4-DEF8-4842-AD31-C35E174B0240}"/>
                  </a:ext>
                </a:extLst>
              </p:cNvPr>
              <p:cNvSpPr/>
              <p:nvPr/>
            </p:nvSpPr>
            <p:spPr>
              <a:xfrm>
                <a:off x="3987347" y="2704971"/>
                <a:ext cx="34956" cy="1682591"/>
              </a:xfrm>
              <a:custGeom>
                <a:avLst/>
                <a:gdLst>
                  <a:gd name="connsiteX0" fmla="*/ 0 w 18288"/>
                  <a:gd name="connsiteY0" fmla="*/ 0 h 1737360"/>
                  <a:gd name="connsiteX1" fmla="*/ 18288 w 18288"/>
                  <a:gd name="connsiteY1" fmla="*/ 0 h 1737360"/>
                  <a:gd name="connsiteX2" fmla="*/ 18288 w 18288"/>
                  <a:gd name="connsiteY2" fmla="*/ 1737360 h 1737360"/>
                  <a:gd name="connsiteX3" fmla="*/ 0 w 18288"/>
                  <a:gd name="connsiteY3" fmla="*/ 1737360 h 1737360"/>
                  <a:gd name="connsiteX4" fmla="*/ 0 w 18288"/>
                  <a:gd name="connsiteY4" fmla="*/ 0 h 1737360"/>
                  <a:gd name="connsiteX0" fmla="*/ 0 w 20669"/>
                  <a:gd name="connsiteY0" fmla="*/ 0 h 1737360"/>
                  <a:gd name="connsiteX1" fmla="*/ 20669 w 20669"/>
                  <a:gd name="connsiteY1" fmla="*/ 71438 h 1737360"/>
                  <a:gd name="connsiteX2" fmla="*/ 18288 w 20669"/>
                  <a:gd name="connsiteY2" fmla="*/ 1737360 h 1737360"/>
                  <a:gd name="connsiteX3" fmla="*/ 0 w 20669"/>
                  <a:gd name="connsiteY3" fmla="*/ 1737360 h 1737360"/>
                  <a:gd name="connsiteX4" fmla="*/ 0 w 20669"/>
                  <a:gd name="connsiteY4" fmla="*/ 0 h 1737360"/>
                  <a:gd name="connsiteX0" fmla="*/ 0 w 34956"/>
                  <a:gd name="connsiteY0" fmla="*/ 0 h 1682591"/>
                  <a:gd name="connsiteX1" fmla="*/ 34956 w 34956"/>
                  <a:gd name="connsiteY1" fmla="*/ 16669 h 1682591"/>
                  <a:gd name="connsiteX2" fmla="*/ 32575 w 34956"/>
                  <a:gd name="connsiteY2" fmla="*/ 1682591 h 1682591"/>
                  <a:gd name="connsiteX3" fmla="*/ 14287 w 34956"/>
                  <a:gd name="connsiteY3" fmla="*/ 1682591 h 1682591"/>
                  <a:gd name="connsiteX4" fmla="*/ 0 w 34956"/>
                  <a:gd name="connsiteY4" fmla="*/ 0 h 1682591"/>
                  <a:gd name="connsiteX0" fmla="*/ 0 w 34956"/>
                  <a:gd name="connsiteY0" fmla="*/ 0 h 1682591"/>
                  <a:gd name="connsiteX1" fmla="*/ 34956 w 34956"/>
                  <a:gd name="connsiteY1" fmla="*/ 16669 h 1682591"/>
                  <a:gd name="connsiteX2" fmla="*/ 32575 w 34956"/>
                  <a:gd name="connsiteY2" fmla="*/ 1682591 h 1682591"/>
                  <a:gd name="connsiteX3" fmla="*/ 14287 w 34956"/>
                  <a:gd name="connsiteY3" fmla="*/ 1682591 h 1682591"/>
                  <a:gd name="connsiteX4" fmla="*/ 0 w 34956"/>
                  <a:gd name="connsiteY4" fmla="*/ 0 h 1682591"/>
                  <a:gd name="connsiteX0" fmla="*/ 0 w 34956"/>
                  <a:gd name="connsiteY0" fmla="*/ 0 h 1682591"/>
                  <a:gd name="connsiteX1" fmla="*/ 34956 w 34956"/>
                  <a:gd name="connsiteY1" fmla="*/ 14288 h 1682591"/>
                  <a:gd name="connsiteX2" fmla="*/ 32575 w 34956"/>
                  <a:gd name="connsiteY2" fmla="*/ 1682591 h 1682591"/>
                  <a:gd name="connsiteX3" fmla="*/ 14287 w 34956"/>
                  <a:gd name="connsiteY3" fmla="*/ 1682591 h 1682591"/>
                  <a:gd name="connsiteX4" fmla="*/ 0 w 34956"/>
                  <a:gd name="connsiteY4" fmla="*/ 0 h 1682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56" h="1682591">
                    <a:moveTo>
                      <a:pt x="0" y="0"/>
                    </a:moveTo>
                    <a:lnTo>
                      <a:pt x="34956" y="14288"/>
                    </a:lnTo>
                    <a:cubicBezTo>
                      <a:pt x="34162" y="569595"/>
                      <a:pt x="33369" y="1127284"/>
                      <a:pt x="32575" y="1682591"/>
                    </a:cubicBezTo>
                    <a:lnTo>
                      <a:pt x="14287" y="1682591"/>
                    </a:lnTo>
                    <a:lnTo>
                      <a:pt x="0" y="0"/>
                    </a:ln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Freeform 71">
                <a:extLst>
                  <a:ext uri="{FF2B5EF4-FFF2-40B4-BE49-F238E27FC236}">
                    <a16:creationId xmlns:a16="http://schemas.microsoft.com/office/drawing/2014/main" id="{4CBA3A2F-686D-4908-9532-A9FF98F31CD9}"/>
                  </a:ext>
                </a:extLst>
              </p:cNvPr>
              <p:cNvSpPr/>
              <p:nvPr/>
            </p:nvSpPr>
            <p:spPr>
              <a:xfrm>
                <a:off x="4960125" y="4186175"/>
                <a:ext cx="562931" cy="688741"/>
              </a:xfrm>
              <a:custGeom>
                <a:avLst/>
                <a:gdLst>
                  <a:gd name="connsiteX0" fmla="*/ 6036 w 457561"/>
                  <a:gd name="connsiteY0" fmla="*/ 74443 h 458384"/>
                  <a:gd name="connsiteX1" fmla="*/ 6036 w 457561"/>
                  <a:gd name="connsiteY1" fmla="*/ 276849 h 458384"/>
                  <a:gd name="connsiteX2" fmla="*/ 79855 w 457561"/>
                  <a:gd name="connsiteY2" fmla="*/ 405437 h 458384"/>
                  <a:gd name="connsiteX3" fmla="*/ 217967 w 457561"/>
                  <a:gd name="connsiteY3" fmla="*/ 457824 h 458384"/>
                  <a:gd name="connsiteX4" fmla="*/ 348936 w 457561"/>
                  <a:gd name="connsiteY4" fmla="*/ 426868 h 458384"/>
                  <a:gd name="connsiteX5" fmla="*/ 434661 w 457561"/>
                  <a:gd name="connsiteY5" fmla="*/ 333999 h 458384"/>
                  <a:gd name="connsiteX6" fmla="*/ 456092 w 457561"/>
                  <a:gd name="connsiteY6" fmla="*/ 195887 h 458384"/>
                  <a:gd name="connsiteX7" fmla="*/ 403705 w 457561"/>
                  <a:gd name="connsiteY7" fmla="*/ 79205 h 458384"/>
                  <a:gd name="connsiteX8" fmla="*/ 306073 w 457561"/>
                  <a:gd name="connsiteY8" fmla="*/ 7768 h 458384"/>
                  <a:gd name="connsiteX9" fmla="*/ 194155 w 457561"/>
                  <a:gd name="connsiteY9" fmla="*/ 5387 h 458384"/>
                  <a:gd name="connsiteX10" fmla="*/ 132242 w 457561"/>
                  <a:gd name="connsiteY10" fmla="*/ 38724 h 458384"/>
                  <a:gd name="connsiteX11" fmla="*/ 94142 w 457561"/>
                  <a:gd name="connsiteY11" fmla="*/ 117305 h 458384"/>
                  <a:gd name="connsiteX12" fmla="*/ 106048 w 457561"/>
                  <a:gd name="connsiteY12" fmla="*/ 195887 h 458384"/>
                  <a:gd name="connsiteX13" fmla="*/ 179867 w 457561"/>
                  <a:gd name="connsiteY13" fmla="*/ 267324 h 458384"/>
                  <a:gd name="connsiteX14" fmla="*/ 282261 w 457561"/>
                  <a:gd name="connsiteY14" fmla="*/ 262562 h 458384"/>
                  <a:gd name="connsiteX15" fmla="*/ 320361 w 457561"/>
                  <a:gd name="connsiteY15" fmla="*/ 172074 h 458384"/>
                  <a:gd name="connsiteX16" fmla="*/ 272736 w 457561"/>
                  <a:gd name="connsiteY16" fmla="*/ 100637 h 458384"/>
                  <a:gd name="connsiteX17" fmla="*/ 213205 w 457561"/>
                  <a:gd name="connsiteY17" fmla="*/ 93493 h 458384"/>
                  <a:gd name="connsiteX18" fmla="*/ 282261 w 457561"/>
                  <a:gd name="connsiteY18" fmla="*/ 131593 h 458384"/>
                  <a:gd name="connsiteX19" fmla="*/ 298930 w 457561"/>
                  <a:gd name="connsiteY19" fmla="*/ 195887 h 458384"/>
                  <a:gd name="connsiteX20" fmla="*/ 267973 w 457561"/>
                  <a:gd name="connsiteY20" fmla="*/ 238749 h 458384"/>
                  <a:gd name="connsiteX21" fmla="*/ 201298 w 457561"/>
                  <a:gd name="connsiteY21" fmla="*/ 260180 h 458384"/>
                  <a:gd name="connsiteX22" fmla="*/ 120336 w 457561"/>
                  <a:gd name="connsiteY22" fmla="*/ 203030 h 458384"/>
                  <a:gd name="connsiteX23" fmla="*/ 127480 w 457561"/>
                  <a:gd name="connsiteY23" fmla="*/ 100637 h 458384"/>
                  <a:gd name="connsiteX24" fmla="*/ 179867 w 457561"/>
                  <a:gd name="connsiteY24" fmla="*/ 19674 h 458384"/>
                  <a:gd name="connsiteX25" fmla="*/ 313217 w 457561"/>
                  <a:gd name="connsiteY25" fmla="*/ 33962 h 458384"/>
                  <a:gd name="connsiteX26" fmla="*/ 398942 w 457561"/>
                  <a:gd name="connsiteY26" fmla="*/ 105399 h 458384"/>
                  <a:gd name="connsiteX27" fmla="*/ 441805 w 457561"/>
                  <a:gd name="connsiteY27" fmla="*/ 231605 h 458384"/>
                  <a:gd name="connsiteX28" fmla="*/ 398942 w 457561"/>
                  <a:gd name="connsiteY28" fmla="*/ 353049 h 458384"/>
                  <a:gd name="connsiteX29" fmla="*/ 291786 w 457561"/>
                  <a:gd name="connsiteY29" fmla="*/ 438774 h 458384"/>
                  <a:gd name="connsiteX30" fmla="*/ 177486 w 457561"/>
                  <a:gd name="connsiteY30" fmla="*/ 431630 h 458384"/>
                  <a:gd name="connsiteX31" fmla="*/ 72711 w 457561"/>
                  <a:gd name="connsiteY31" fmla="*/ 384005 h 458384"/>
                  <a:gd name="connsiteX32" fmla="*/ 20323 w 457561"/>
                  <a:gd name="connsiteY32" fmla="*/ 248274 h 458384"/>
                  <a:gd name="connsiteX33" fmla="*/ 6036 w 457561"/>
                  <a:gd name="connsiteY33" fmla="*/ 74443 h 4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7561" h="458384">
                    <a:moveTo>
                      <a:pt x="6036" y="74443"/>
                    </a:moveTo>
                    <a:cubicBezTo>
                      <a:pt x="3655" y="79205"/>
                      <a:pt x="-6267" y="221683"/>
                      <a:pt x="6036" y="276849"/>
                    </a:cubicBezTo>
                    <a:cubicBezTo>
                      <a:pt x="18339" y="332015"/>
                      <a:pt x="44533" y="375275"/>
                      <a:pt x="79855" y="405437"/>
                    </a:cubicBezTo>
                    <a:cubicBezTo>
                      <a:pt x="115177" y="435599"/>
                      <a:pt x="173120" y="454252"/>
                      <a:pt x="217967" y="457824"/>
                    </a:cubicBezTo>
                    <a:cubicBezTo>
                      <a:pt x="262814" y="461396"/>
                      <a:pt x="312820" y="447505"/>
                      <a:pt x="348936" y="426868"/>
                    </a:cubicBezTo>
                    <a:cubicBezTo>
                      <a:pt x="385052" y="406231"/>
                      <a:pt x="416802" y="372496"/>
                      <a:pt x="434661" y="333999"/>
                    </a:cubicBezTo>
                    <a:cubicBezTo>
                      <a:pt x="452520" y="295502"/>
                      <a:pt x="461251" y="238353"/>
                      <a:pt x="456092" y="195887"/>
                    </a:cubicBezTo>
                    <a:cubicBezTo>
                      <a:pt x="450933" y="153421"/>
                      <a:pt x="428708" y="110558"/>
                      <a:pt x="403705" y="79205"/>
                    </a:cubicBezTo>
                    <a:cubicBezTo>
                      <a:pt x="378702" y="47852"/>
                      <a:pt x="340998" y="20071"/>
                      <a:pt x="306073" y="7768"/>
                    </a:cubicBezTo>
                    <a:cubicBezTo>
                      <a:pt x="271148" y="-4535"/>
                      <a:pt x="223127" y="228"/>
                      <a:pt x="194155" y="5387"/>
                    </a:cubicBezTo>
                    <a:cubicBezTo>
                      <a:pt x="165183" y="10546"/>
                      <a:pt x="148911" y="20071"/>
                      <a:pt x="132242" y="38724"/>
                    </a:cubicBezTo>
                    <a:cubicBezTo>
                      <a:pt x="115573" y="57377"/>
                      <a:pt x="98508" y="91111"/>
                      <a:pt x="94142" y="117305"/>
                    </a:cubicBezTo>
                    <a:cubicBezTo>
                      <a:pt x="89776" y="143499"/>
                      <a:pt x="91761" y="170884"/>
                      <a:pt x="106048" y="195887"/>
                    </a:cubicBezTo>
                    <a:cubicBezTo>
                      <a:pt x="120335" y="220890"/>
                      <a:pt x="150498" y="256212"/>
                      <a:pt x="179867" y="267324"/>
                    </a:cubicBezTo>
                    <a:cubicBezTo>
                      <a:pt x="209236" y="278436"/>
                      <a:pt x="258845" y="278437"/>
                      <a:pt x="282261" y="262562"/>
                    </a:cubicBezTo>
                    <a:cubicBezTo>
                      <a:pt x="305677" y="246687"/>
                      <a:pt x="321948" y="199061"/>
                      <a:pt x="320361" y="172074"/>
                    </a:cubicBezTo>
                    <a:cubicBezTo>
                      <a:pt x="318774" y="145087"/>
                      <a:pt x="290595" y="113734"/>
                      <a:pt x="272736" y="100637"/>
                    </a:cubicBezTo>
                    <a:cubicBezTo>
                      <a:pt x="254877" y="87540"/>
                      <a:pt x="211618" y="88334"/>
                      <a:pt x="213205" y="93493"/>
                    </a:cubicBezTo>
                    <a:cubicBezTo>
                      <a:pt x="214792" y="98652"/>
                      <a:pt x="267974" y="114527"/>
                      <a:pt x="282261" y="131593"/>
                    </a:cubicBezTo>
                    <a:cubicBezTo>
                      <a:pt x="296549" y="148659"/>
                      <a:pt x="301311" y="178028"/>
                      <a:pt x="298930" y="195887"/>
                    </a:cubicBezTo>
                    <a:cubicBezTo>
                      <a:pt x="296549" y="213746"/>
                      <a:pt x="284245" y="228034"/>
                      <a:pt x="267973" y="238749"/>
                    </a:cubicBezTo>
                    <a:cubicBezTo>
                      <a:pt x="251701" y="249464"/>
                      <a:pt x="225904" y="266133"/>
                      <a:pt x="201298" y="260180"/>
                    </a:cubicBezTo>
                    <a:cubicBezTo>
                      <a:pt x="176692" y="254227"/>
                      <a:pt x="132639" y="229620"/>
                      <a:pt x="120336" y="203030"/>
                    </a:cubicBezTo>
                    <a:cubicBezTo>
                      <a:pt x="108033" y="176440"/>
                      <a:pt x="117558" y="131196"/>
                      <a:pt x="127480" y="100637"/>
                    </a:cubicBezTo>
                    <a:cubicBezTo>
                      <a:pt x="137402" y="70078"/>
                      <a:pt x="148911" y="30786"/>
                      <a:pt x="179867" y="19674"/>
                    </a:cubicBezTo>
                    <a:cubicBezTo>
                      <a:pt x="210823" y="8562"/>
                      <a:pt x="276705" y="19675"/>
                      <a:pt x="313217" y="33962"/>
                    </a:cubicBezTo>
                    <a:cubicBezTo>
                      <a:pt x="349729" y="48249"/>
                      <a:pt x="377511" y="72459"/>
                      <a:pt x="398942" y="105399"/>
                    </a:cubicBezTo>
                    <a:cubicBezTo>
                      <a:pt x="420373" y="138339"/>
                      <a:pt x="441805" y="190330"/>
                      <a:pt x="441805" y="231605"/>
                    </a:cubicBezTo>
                    <a:cubicBezTo>
                      <a:pt x="441805" y="272880"/>
                      <a:pt x="423945" y="318521"/>
                      <a:pt x="398942" y="353049"/>
                    </a:cubicBezTo>
                    <a:cubicBezTo>
                      <a:pt x="373939" y="387577"/>
                      <a:pt x="328695" y="425677"/>
                      <a:pt x="291786" y="438774"/>
                    </a:cubicBezTo>
                    <a:cubicBezTo>
                      <a:pt x="254877" y="451871"/>
                      <a:pt x="213998" y="440758"/>
                      <a:pt x="177486" y="431630"/>
                    </a:cubicBezTo>
                    <a:cubicBezTo>
                      <a:pt x="140974" y="422502"/>
                      <a:pt x="98905" y="414564"/>
                      <a:pt x="72711" y="384005"/>
                    </a:cubicBezTo>
                    <a:cubicBezTo>
                      <a:pt x="46517" y="353446"/>
                      <a:pt x="30642" y="298280"/>
                      <a:pt x="20323" y="248274"/>
                    </a:cubicBezTo>
                    <a:cubicBezTo>
                      <a:pt x="10004" y="198268"/>
                      <a:pt x="8417" y="69681"/>
                      <a:pt x="6036" y="74443"/>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Freeform 72">
                <a:extLst>
                  <a:ext uri="{FF2B5EF4-FFF2-40B4-BE49-F238E27FC236}">
                    <a16:creationId xmlns:a16="http://schemas.microsoft.com/office/drawing/2014/main" id="{49FF84D9-FAEA-43EF-BB8D-90DFF60B6F6B}"/>
                  </a:ext>
                </a:extLst>
              </p:cNvPr>
              <p:cNvSpPr/>
              <p:nvPr/>
            </p:nvSpPr>
            <p:spPr>
              <a:xfrm>
                <a:off x="4799389" y="4653251"/>
                <a:ext cx="455120" cy="458384"/>
              </a:xfrm>
              <a:custGeom>
                <a:avLst/>
                <a:gdLst>
                  <a:gd name="connsiteX0" fmla="*/ 6036 w 457561"/>
                  <a:gd name="connsiteY0" fmla="*/ 74443 h 458384"/>
                  <a:gd name="connsiteX1" fmla="*/ 6036 w 457561"/>
                  <a:gd name="connsiteY1" fmla="*/ 276849 h 458384"/>
                  <a:gd name="connsiteX2" fmla="*/ 79855 w 457561"/>
                  <a:gd name="connsiteY2" fmla="*/ 405437 h 458384"/>
                  <a:gd name="connsiteX3" fmla="*/ 217967 w 457561"/>
                  <a:gd name="connsiteY3" fmla="*/ 457824 h 458384"/>
                  <a:gd name="connsiteX4" fmla="*/ 348936 w 457561"/>
                  <a:gd name="connsiteY4" fmla="*/ 426868 h 458384"/>
                  <a:gd name="connsiteX5" fmla="*/ 434661 w 457561"/>
                  <a:gd name="connsiteY5" fmla="*/ 333999 h 458384"/>
                  <a:gd name="connsiteX6" fmla="*/ 456092 w 457561"/>
                  <a:gd name="connsiteY6" fmla="*/ 195887 h 458384"/>
                  <a:gd name="connsiteX7" fmla="*/ 403705 w 457561"/>
                  <a:gd name="connsiteY7" fmla="*/ 79205 h 458384"/>
                  <a:gd name="connsiteX8" fmla="*/ 306073 w 457561"/>
                  <a:gd name="connsiteY8" fmla="*/ 7768 h 458384"/>
                  <a:gd name="connsiteX9" fmla="*/ 194155 w 457561"/>
                  <a:gd name="connsiteY9" fmla="*/ 5387 h 458384"/>
                  <a:gd name="connsiteX10" fmla="*/ 132242 w 457561"/>
                  <a:gd name="connsiteY10" fmla="*/ 38724 h 458384"/>
                  <a:gd name="connsiteX11" fmla="*/ 94142 w 457561"/>
                  <a:gd name="connsiteY11" fmla="*/ 117305 h 458384"/>
                  <a:gd name="connsiteX12" fmla="*/ 106048 w 457561"/>
                  <a:gd name="connsiteY12" fmla="*/ 195887 h 458384"/>
                  <a:gd name="connsiteX13" fmla="*/ 179867 w 457561"/>
                  <a:gd name="connsiteY13" fmla="*/ 267324 h 458384"/>
                  <a:gd name="connsiteX14" fmla="*/ 282261 w 457561"/>
                  <a:gd name="connsiteY14" fmla="*/ 262562 h 458384"/>
                  <a:gd name="connsiteX15" fmla="*/ 320361 w 457561"/>
                  <a:gd name="connsiteY15" fmla="*/ 172074 h 458384"/>
                  <a:gd name="connsiteX16" fmla="*/ 272736 w 457561"/>
                  <a:gd name="connsiteY16" fmla="*/ 100637 h 458384"/>
                  <a:gd name="connsiteX17" fmla="*/ 213205 w 457561"/>
                  <a:gd name="connsiteY17" fmla="*/ 93493 h 458384"/>
                  <a:gd name="connsiteX18" fmla="*/ 282261 w 457561"/>
                  <a:gd name="connsiteY18" fmla="*/ 131593 h 458384"/>
                  <a:gd name="connsiteX19" fmla="*/ 298930 w 457561"/>
                  <a:gd name="connsiteY19" fmla="*/ 195887 h 458384"/>
                  <a:gd name="connsiteX20" fmla="*/ 267973 w 457561"/>
                  <a:gd name="connsiteY20" fmla="*/ 238749 h 458384"/>
                  <a:gd name="connsiteX21" fmla="*/ 201298 w 457561"/>
                  <a:gd name="connsiteY21" fmla="*/ 260180 h 458384"/>
                  <a:gd name="connsiteX22" fmla="*/ 120336 w 457561"/>
                  <a:gd name="connsiteY22" fmla="*/ 203030 h 458384"/>
                  <a:gd name="connsiteX23" fmla="*/ 127480 w 457561"/>
                  <a:gd name="connsiteY23" fmla="*/ 100637 h 458384"/>
                  <a:gd name="connsiteX24" fmla="*/ 179867 w 457561"/>
                  <a:gd name="connsiteY24" fmla="*/ 19674 h 458384"/>
                  <a:gd name="connsiteX25" fmla="*/ 313217 w 457561"/>
                  <a:gd name="connsiteY25" fmla="*/ 33962 h 458384"/>
                  <a:gd name="connsiteX26" fmla="*/ 398942 w 457561"/>
                  <a:gd name="connsiteY26" fmla="*/ 105399 h 458384"/>
                  <a:gd name="connsiteX27" fmla="*/ 441805 w 457561"/>
                  <a:gd name="connsiteY27" fmla="*/ 231605 h 458384"/>
                  <a:gd name="connsiteX28" fmla="*/ 398942 w 457561"/>
                  <a:gd name="connsiteY28" fmla="*/ 353049 h 458384"/>
                  <a:gd name="connsiteX29" fmla="*/ 291786 w 457561"/>
                  <a:gd name="connsiteY29" fmla="*/ 438774 h 458384"/>
                  <a:gd name="connsiteX30" fmla="*/ 177486 w 457561"/>
                  <a:gd name="connsiteY30" fmla="*/ 431630 h 458384"/>
                  <a:gd name="connsiteX31" fmla="*/ 72711 w 457561"/>
                  <a:gd name="connsiteY31" fmla="*/ 384005 h 458384"/>
                  <a:gd name="connsiteX32" fmla="*/ 20323 w 457561"/>
                  <a:gd name="connsiteY32" fmla="*/ 248274 h 458384"/>
                  <a:gd name="connsiteX33" fmla="*/ 6036 w 457561"/>
                  <a:gd name="connsiteY33" fmla="*/ 74443 h 458384"/>
                  <a:gd name="connsiteX0" fmla="*/ 12921 w 454921"/>
                  <a:gd name="connsiteY0" fmla="*/ 53011 h 458384"/>
                  <a:gd name="connsiteX1" fmla="*/ 3396 w 454921"/>
                  <a:gd name="connsiteY1" fmla="*/ 276849 h 458384"/>
                  <a:gd name="connsiteX2" fmla="*/ 77215 w 454921"/>
                  <a:gd name="connsiteY2" fmla="*/ 405437 h 458384"/>
                  <a:gd name="connsiteX3" fmla="*/ 215327 w 454921"/>
                  <a:gd name="connsiteY3" fmla="*/ 457824 h 458384"/>
                  <a:gd name="connsiteX4" fmla="*/ 346296 w 454921"/>
                  <a:gd name="connsiteY4" fmla="*/ 426868 h 458384"/>
                  <a:gd name="connsiteX5" fmla="*/ 432021 w 454921"/>
                  <a:gd name="connsiteY5" fmla="*/ 333999 h 458384"/>
                  <a:gd name="connsiteX6" fmla="*/ 453452 w 454921"/>
                  <a:gd name="connsiteY6" fmla="*/ 195887 h 458384"/>
                  <a:gd name="connsiteX7" fmla="*/ 401065 w 454921"/>
                  <a:gd name="connsiteY7" fmla="*/ 79205 h 458384"/>
                  <a:gd name="connsiteX8" fmla="*/ 303433 w 454921"/>
                  <a:gd name="connsiteY8" fmla="*/ 7768 h 458384"/>
                  <a:gd name="connsiteX9" fmla="*/ 191515 w 454921"/>
                  <a:gd name="connsiteY9" fmla="*/ 5387 h 458384"/>
                  <a:gd name="connsiteX10" fmla="*/ 129602 w 454921"/>
                  <a:gd name="connsiteY10" fmla="*/ 38724 h 458384"/>
                  <a:gd name="connsiteX11" fmla="*/ 91502 w 454921"/>
                  <a:gd name="connsiteY11" fmla="*/ 117305 h 458384"/>
                  <a:gd name="connsiteX12" fmla="*/ 103408 w 454921"/>
                  <a:gd name="connsiteY12" fmla="*/ 195887 h 458384"/>
                  <a:gd name="connsiteX13" fmla="*/ 177227 w 454921"/>
                  <a:gd name="connsiteY13" fmla="*/ 267324 h 458384"/>
                  <a:gd name="connsiteX14" fmla="*/ 279621 w 454921"/>
                  <a:gd name="connsiteY14" fmla="*/ 262562 h 458384"/>
                  <a:gd name="connsiteX15" fmla="*/ 317721 w 454921"/>
                  <a:gd name="connsiteY15" fmla="*/ 172074 h 458384"/>
                  <a:gd name="connsiteX16" fmla="*/ 270096 w 454921"/>
                  <a:gd name="connsiteY16" fmla="*/ 100637 h 458384"/>
                  <a:gd name="connsiteX17" fmla="*/ 210565 w 454921"/>
                  <a:gd name="connsiteY17" fmla="*/ 93493 h 458384"/>
                  <a:gd name="connsiteX18" fmla="*/ 279621 w 454921"/>
                  <a:gd name="connsiteY18" fmla="*/ 131593 h 458384"/>
                  <a:gd name="connsiteX19" fmla="*/ 296290 w 454921"/>
                  <a:gd name="connsiteY19" fmla="*/ 195887 h 458384"/>
                  <a:gd name="connsiteX20" fmla="*/ 265333 w 454921"/>
                  <a:gd name="connsiteY20" fmla="*/ 238749 h 458384"/>
                  <a:gd name="connsiteX21" fmla="*/ 198658 w 454921"/>
                  <a:gd name="connsiteY21" fmla="*/ 260180 h 458384"/>
                  <a:gd name="connsiteX22" fmla="*/ 117696 w 454921"/>
                  <a:gd name="connsiteY22" fmla="*/ 203030 h 458384"/>
                  <a:gd name="connsiteX23" fmla="*/ 124840 w 454921"/>
                  <a:gd name="connsiteY23" fmla="*/ 100637 h 458384"/>
                  <a:gd name="connsiteX24" fmla="*/ 177227 w 454921"/>
                  <a:gd name="connsiteY24" fmla="*/ 19674 h 458384"/>
                  <a:gd name="connsiteX25" fmla="*/ 310577 w 454921"/>
                  <a:gd name="connsiteY25" fmla="*/ 33962 h 458384"/>
                  <a:gd name="connsiteX26" fmla="*/ 396302 w 454921"/>
                  <a:gd name="connsiteY26" fmla="*/ 105399 h 458384"/>
                  <a:gd name="connsiteX27" fmla="*/ 439165 w 454921"/>
                  <a:gd name="connsiteY27" fmla="*/ 231605 h 458384"/>
                  <a:gd name="connsiteX28" fmla="*/ 396302 w 454921"/>
                  <a:gd name="connsiteY28" fmla="*/ 353049 h 458384"/>
                  <a:gd name="connsiteX29" fmla="*/ 289146 w 454921"/>
                  <a:gd name="connsiteY29" fmla="*/ 438774 h 458384"/>
                  <a:gd name="connsiteX30" fmla="*/ 174846 w 454921"/>
                  <a:gd name="connsiteY30" fmla="*/ 431630 h 458384"/>
                  <a:gd name="connsiteX31" fmla="*/ 70071 w 454921"/>
                  <a:gd name="connsiteY31" fmla="*/ 384005 h 458384"/>
                  <a:gd name="connsiteX32" fmla="*/ 17683 w 454921"/>
                  <a:gd name="connsiteY32" fmla="*/ 248274 h 458384"/>
                  <a:gd name="connsiteX33" fmla="*/ 12921 w 454921"/>
                  <a:gd name="connsiteY33" fmla="*/ 53011 h 458384"/>
                  <a:gd name="connsiteX0" fmla="*/ 13120 w 455120"/>
                  <a:gd name="connsiteY0" fmla="*/ 53011 h 458384"/>
                  <a:gd name="connsiteX1" fmla="*/ 3595 w 455120"/>
                  <a:gd name="connsiteY1" fmla="*/ 276849 h 458384"/>
                  <a:gd name="connsiteX2" fmla="*/ 77414 w 455120"/>
                  <a:gd name="connsiteY2" fmla="*/ 405437 h 458384"/>
                  <a:gd name="connsiteX3" fmla="*/ 215526 w 455120"/>
                  <a:gd name="connsiteY3" fmla="*/ 457824 h 458384"/>
                  <a:gd name="connsiteX4" fmla="*/ 346495 w 455120"/>
                  <a:gd name="connsiteY4" fmla="*/ 426868 h 458384"/>
                  <a:gd name="connsiteX5" fmla="*/ 432220 w 455120"/>
                  <a:gd name="connsiteY5" fmla="*/ 333999 h 458384"/>
                  <a:gd name="connsiteX6" fmla="*/ 453651 w 455120"/>
                  <a:gd name="connsiteY6" fmla="*/ 195887 h 458384"/>
                  <a:gd name="connsiteX7" fmla="*/ 401264 w 455120"/>
                  <a:gd name="connsiteY7" fmla="*/ 79205 h 458384"/>
                  <a:gd name="connsiteX8" fmla="*/ 303632 w 455120"/>
                  <a:gd name="connsiteY8" fmla="*/ 7768 h 458384"/>
                  <a:gd name="connsiteX9" fmla="*/ 191714 w 455120"/>
                  <a:gd name="connsiteY9" fmla="*/ 5387 h 458384"/>
                  <a:gd name="connsiteX10" fmla="*/ 129801 w 455120"/>
                  <a:gd name="connsiteY10" fmla="*/ 38724 h 458384"/>
                  <a:gd name="connsiteX11" fmla="*/ 91701 w 455120"/>
                  <a:gd name="connsiteY11" fmla="*/ 117305 h 458384"/>
                  <a:gd name="connsiteX12" fmla="*/ 103607 w 455120"/>
                  <a:gd name="connsiteY12" fmla="*/ 195887 h 458384"/>
                  <a:gd name="connsiteX13" fmla="*/ 177426 w 455120"/>
                  <a:gd name="connsiteY13" fmla="*/ 267324 h 458384"/>
                  <a:gd name="connsiteX14" fmla="*/ 279820 w 455120"/>
                  <a:gd name="connsiteY14" fmla="*/ 262562 h 458384"/>
                  <a:gd name="connsiteX15" fmla="*/ 317920 w 455120"/>
                  <a:gd name="connsiteY15" fmla="*/ 172074 h 458384"/>
                  <a:gd name="connsiteX16" fmla="*/ 270295 w 455120"/>
                  <a:gd name="connsiteY16" fmla="*/ 100637 h 458384"/>
                  <a:gd name="connsiteX17" fmla="*/ 210764 w 455120"/>
                  <a:gd name="connsiteY17" fmla="*/ 93493 h 458384"/>
                  <a:gd name="connsiteX18" fmla="*/ 279820 w 455120"/>
                  <a:gd name="connsiteY18" fmla="*/ 131593 h 458384"/>
                  <a:gd name="connsiteX19" fmla="*/ 296489 w 455120"/>
                  <a:gd name="connsiteY19" fmla="*/ 195887 h 458384"/>
                  <a:gd name="connsiteX20" fmla="*/ 265532 w 455120"/>
                  <a:gd name="connsiteY20" fmla="*/ 238749 h 458384"/>
                  <a:gd name="connsiteX21" fmla="*/ 198857 w 455120"/>
                  <a:gd name="connsiteY21" fmla="*/ 260180 h 458384"/>
                  <a:gd name="connsiteX22" fmla="*/ 117895 w 455120"/>
                  <a:gd name="connsiteY22" fmla="*/ 203030 h 458384"/>
                  <a:gd name="connsiteX23" fmla="*/ 125039 w 455120"/>
                  <a:gd name="connsiteY23" fmla="*/ 100637 h 458384"/>
                  <a:gd name="connsiteX24" fmla="*/ 177426 w 455120"/>
                  <a:gd name="connsiteY24" fmla="*/ 19674 h 458384"/>
                  <a:gd name="connsiteX25" fmla="*/ 310776 w 455120"/>
                  <a:gd name="connsiteY25" fmla="*/ 33962 h 458384"/>
                  <a:gd name="connsiteX26" fmla="*/ 396501 w 455120"/>
                  <a:gd name="connsiteY26" fmla="*/ 105399 h 458384"/>
                  <a:gd name="connsiteX27" fmla="*/ 439364 w 455120"/>
                  <a:gd name="connsiteY27" fmla="*/ 231605 h 458384"/>
                  <a:gd name="connsiteX28" fmla="*/ 396501 w 455120"/>
                  <a:gd name="connsiteY28" fmla="*/ 353049 h 458384"/>
                  <a:gd name="connsiteX29" fmla="*/ 289345 w 455120"/>
                  <a:gd name="connsiteY29" fmla="*/ 438774 h 458384"/>
                  <a:gd name="connsiteX30" fmla="*/ 175045 w 455120"/>
                  <a:gd name="connsiteY30" fmla="*/ 431630 h 458384"/>
                  <a:gd name="connsiteX31" fmla="*/ 70270 w 455120"/>
                  <a:gd name="connsiteY31" fmla="*/ 384005 h 458384"/>
                  <a:gd name="connsiteX32" fmla="*/ 17882 w 455120"/>
                  <a:gd name="connsiteY32" fmla="*/ 248274 h 458384"/>
                  <a:gd name="connsiteX33" fmla="*/ 27405 w 455120"/>
                  <a:gd name="connsiteY33" fmla="*/ 161637 h 458384"/>
                  <a:gd name="connsiteX34" fmla="*/ 13120 w 455120"/>
                  <a:gd name="connsiteY34" fmla="*/ 53011 h 4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55120" h="458384">
                    <a:moveTo>
                      <a:pt x="13120" y="53011"/>
                    </a:moveTo>
                    <a:cubicBezTo>
                      <a:pt x="9152" y="72213"/>
                      <a:pt x="-7121" y="218111"/>
                      <a:pt x="3595" y="276849"/>
                    </a:cubicBezTo>
                    <a:cubicBezTo>
                      <a:pt x="14311" y="335587"/>
                      <a:pt x="42092" y="375275"/>
                      <a:pt x="77414" y="405437"/>
                    </a:cubicBezTo>
                    <a:cubicBezTo>
                      <a:pt x="112736" y="435599"/>
                      <a:pt x="170679" y="454252"/>
                      <a:pt x="215526" y="457824"/>
                    </a:cubicBezTo>
                    <a:cubicBezTo>
                      <a:pt x="260373" y="461396"/>
                      <a:pt x="310379" y="447505"/>
                      <a:pt x="346495" y="426868"/>
                    </a:cubicBezTo>
                    <a:cubicBezTo>
                      <a:pt x="382611" y="406231"/>
                      <a:pt x="414361" y="372496"/>
                      <a:pt x="432220" y="333999"/>
                    </a:cubicBezTo>
                    <a:cubicBezTo>
                      <a:pt x="450079" y="295502"/>
                      <a:pt x="458810" y="238353"/>
                      <a:pt x="453651" y="195887"/>
                    </a:cubicBezTo>
                    <a:cubicBezTo>
                      <a:pt x="448492" y="153421"/>
                      <a:pt x="426267" y="110558"/>
                      <a:pt x="401264" y="79205"/>
                    </a:cubicBezTo>
                    <a:cubicBezTo>
                      <a:pt x="376261" y="47852"/>
                      <a:pt x="338557" y="20071"/>
                      <a:pt x="303632" y="7768"/>
                    </a:cubicBezTo>
                    <a:cubicBezTo>
                      <a:pt x="268707" y="-4535"/>
                      <a:pt x="220686" y="228"/>
                      <a:pt x="191714" y="5387"/>
                    </a:cubicBezTo>
                    <a:cubicBezTo>
                      <a:pt x="162742" y="10546"/>
                      <a:pt x="146470" y="20071"/>
                      <a:pt x="129801" y="38724"/>
                    </a:cubicBezTo>
                    <a:cubicBezTo>
                      <a:pt x="113132" y="57377"/>
                      <a:pt x="96067" y="91111"/>
                      <a:pt x="91701" y="117305"/>
                    </a:cubicBezTo>
                    <a:cubicBezTo>
                      <a:pt x="87335" y="143499"/>
                      <a:pt x="89320" y="170884"/>
                      <a:pt x="103607" y="195887"/>
                    </a:cubicBezTo>
                    <a:cubicBezTo>
                      <a:pt x="117894" y="220890"/>
                      <a:pt x="148057" y="256212"/>
                      <a:pt x="177426" y="267324"/>
                    </a:cubicBezTo>
                    <a:cubicBezTo>
                      <a:pt x="206795" y="278436"/>
                      <a:pt x="256404" y="278437"/>
                      <a:pt x="279820" y="262562"/>
                    </a:cubicBezTo>
                    <a:cubicBezTo>
                      <a:pt x="303236" y="246687"/>
                      <a:pt x="319507" y="199061"/>
                      <a:pt x="317920" y="172074"/>
                    </a:cubicBezTo>
                    <a:cubicBezTo>
                      <a:pt x="316333" y="145087"/>
                      <a:pt x="288154" y="113734"/>
                      <a:pt x="270295" y="100637"/>
                    </a:cubicBezTo>
                    <a:cubicBezTo>
                      <a:pt x="252436" y="87540"/>
                      <a:pt x="209177" y="88334"/>
                      <a:pt x="210764" y="93493"/>
                    </a:cubicBezTo>
                    <a:cubicBezTo>
                      <a:pt x="212351" y="98652"/>
                      <a:pt x="265533" y="114527"/>
                      <a:pt x="279820" y="131593"/>
                    </a:cubicBezTo>
                    <a:cubicBezTo>
                      <a:pt x="294108" y="148659"/>
                      <a:pt x="298870" y="178028"/>
                      <a:pt x="296489" y="195887"/>
                    </a:cubicBezTo>
                    <a:cubicBezTo>
                      <a:pt x="294108" y="213746"/>
                      <a:pt x="281804" y="228034"/>
                      <a:pt x="265532" y="238749"/>
                    </a:cubicBezTo>
                    <a:cubicBezTo>
                      <a:pt x="249260" y="249464"/>
                      <a:pt x="223463" y="266133"/>
                      <a:pt x="198857" y="260180"/>
                    </a:cubicBezTo>
                    <a:cubicBezTo>
                      <a:pt x="174251" y="254227"/>
                      <a:pt x="130198" y="229620"/>
                      <a:pt x="117895" y="203030"/>
                    </a:cubicBezTo>
                    <a:cubicBezTo>
                      <a:pt x="105592" y="176440"/>
                      <a:pt x="115117" y="131196"/>
                      <a:pt x="125039" y="100637"/>
                    </a:cubicBezTo>
                    <a:cubicBezTo>
                      <a:pt x="134961" y="70078"/>
                      <a:pt x="146470" y="30786"/>
                      <a:pt x="177426" y="19674"/>
                    </a:cubicBezTo>
                    <a:cubicBezTo>
                      <a:pt x="208382" y="8562"/>
                      <a:pt x="274264" y="19675"/>
                      <a:pt x="310776" y="33962"/>
                    </a:cubicBezTo>
                    <a:cubicBezTo>
                      <a:pt x="347288" y="48249"/>
                      <a:pt x="375070" y="72459"/>
                      <a:pt x="396501" y="105399"/>
                    </a:cubicBezTo>
                    <a:cubicBezTo>
                      <a:pt x="417932" y="138339"/>
                      <a:pt x="439364" y="190330"/>
                      <a:pt x="439364" y="231605"/>
                    </a:cubicBezTo>
                    <a:cubicBezTo>
                      <a:pt x="439364" y="272880"/>
                      <a:pt x="421504" y="318521"/>
                      <a:pt x="396501" y="353049"/>
                    </a:cubicBezTo>
                    <a:cubicBezTo>
                      <a:pt x="371498" y="387577"/>
                      <a:pt x="326254" y="425677"/>
                      <a:pt x="289345" y="438774"/>
                    </a:cubicBezTo>
                    <a:cubicBezTo>
                      <a:pt x="252436" y="451871"/>
                      <a:pt x="211557" y="440758"/>
                      <a:pt x="175045" y="431630"/>
                    </a:cubicBezTo>
                    <a:cubicBezTo>
                      <a:pt x="138533" y="422502"/>
                      <a:pt x="96464" y="414564"/>
                      <a:pt x="70270" y="384005"/>
                    </a:cubicBezTo>
                    <a:cubicBezTo>
                      <a:pt x="44076" y="353446"/>
                      <a:pt x="25026" y="285335"/>
                      <a:pt x="17882" y="248274"/>
                    </a:cubicBezTo>
                    <a:cubicBezTo>
                      <a:pt x="10738" y="211213"/>
                      <a:pt x="28199" y="194181"/>
                      <a:pt x="27405" y="161637"/>
                    </a:cubicBezTo>
                    <a:cubicBezTo>
                      <a:pt x="26611" y="129093"/>
                      <a:pt x="17088" y="33809"/>
                      <a:pt x="13120" y="53011"/>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Freeform 73">
                <a:extLst>
                  <a:ext uri="{FF2B5EF4-FFF2-40B4-BE49-F238E27FC236}">
                    <a16:creationId xmlns:a16="http://schemas.microsoft.com/office/drawing/2014/main" id="{6003BF96-6C1C-4305-85BF-B472A10A61C3}"/>
                  </a:ext>
                </a:extLst>
              </p:cNvPr>
              <p:cNvSpPr/>
              <p:nvPr/>
            </p:nvSpPr>
            <p:spPr>
              <a:xfrm>
                <a:off x="4503881" y="4919044"/>
                <a:ext cx="457561" cy="458384"/>
              </a:xfrm>
              <a:custGeom>
                <a:avLst/>
                <a:gdLst>
                  <a:gd name="connsiteX0" fmla="*/ 6036 w 457561"/>
                  <a:gd name="connsiteY0" fmla="*/ 74443 h 458384"/>
                  <a:gd name="connsiteX1" fmla="*/ 6036 w 457561"/>
                  <a:gd name="connsiteY1" fmla="*/ 276849 h 458384"/>
                  <a:gd name="connsiteX2" fmla="*/ 79855 w 457561"/>
                  <a:gd name="connsiteY2" fmla="*/ 405437 h 458384"/>
                  <a:gd name="connsiteX3" fmla="*/ 217967 w 457561"/>
                  <a:gd name="connsiteY3" fmla="*/ 457824 h 458384"/>
                  <a:gd name="connsiteX4" fmla="*/ 348936 w 457561"/>
                  <a:gd name="connsiteY4" fmla="*/ 426868 h 458384"/>
                  <a:gd name="connsiteX5" fmla="*/ 434661 w 457561"/>
                  <a:gd name="connsiteY5" fmla="*/ 333999 h 458384"/>
                  <a:gd name="connsiteX6" fmla="*/ 456092 w 457561"/>
                  <a:gd name="connsiteY6" fmla="*/ 195887 h 458384"/>
                  <a:gd name="connsiteX7" fmla="*/ 403705 w 457561"/>
                  <a:gd name="connsiteY7" fmla="*/ 79205 h 458384"/>
                  <a:gd name="connsiteX8" fmla="*/ 306073 w 457561"/>
                  <a:gd name="connsiteY8" fmla="*/ 7768 h 458384"/>
                  <a:gd name="connsiteX9" fmla="*/ 194155 w 457561"/>
                  <a:gd name="connsiteY9" fmla="*/ 5387 h 458384"/>
                  <a:gd name="connsiteX10" fmla="*/ 132242 w 457561"/>
                  <a:gd name="connsiteY10" fmla="*/ 38724 h 458384"/>
                  <a:gd name="connsiteX11" fmla="*/ 94142 w 457561"/>
                  <a:gd name="connsiteY11" fmla="*/ 117305 h 458384"/>
                  <a:gd name="connsiteX12" fmla="*/ 106048 w 457561"/>
                  <a:gd name="connsiteY12" fmla="*/ 195887 h 458384"/>
                  <a:gd name="connsiteX13" fmla="*/ 179867 w 457561"/>
                  <a:gd name="connsiteY13" fmla="*/ 267324 h 458384"/>
                  <a:gd name="connsiteX14" fmla="*/ 282261 w 457561"/>
                  <a:gd name="connsiteY14" fmla="*/ 262562 h 458384"/>
                  <a:gd name="connsiteX15" fmla="*/ 320361 w 457561"/>
                  <a:gd name="connsiteY15" fmla="*/ 172074 h 458384"/>
                  <a:gd name="connsiteX16" fmla="*/ 272736 w 457561"/>
                  <a:gd name="connsiteY16" fmla="*/ 100637 h 458384"/>
                  <a:gd name="connsiteX17" fmla="*/ 213205 w 457561"/>
                  <a:gd name="connsiteY17" fmla="*/ 93493 h 458384"/>
                  <a:gd name="connsiteX18" fmla="*/ 282261 w 457561"/>
                  <a:gd name="connsiteY18" fmla="*/ 131593 h 458384"/>
                  <a:gd name="connsiteX19" fmla="*/ 298930 w 457561"/>
                  <a:gd name="connsiteY19" fmla="*/ 195887 h 458384"/>
                  <a:gd name="connsiteX20" fmla="*/ 267973 w 457561"/>
                  <a:gd name="connsiteY20" fmla="*/ 238749 h 458384"/>
                  <a:gd name="connsiteX21" fmla="*/ 201298 w 457561"/>
                  <a:gd name="connsiteY21" fmla="*/ 260180 h 458384"/>
                  <a:gd name="connsiteX22" fmla="*/ 120336 w 457561"/>
                  <a:gd name="connsiteY22" fmla="*/ 203030 h 458384"/>
                  <a:gd name="connsiteX23" fmla="*/ 127480 w 457561"/>
                  <a:gd name="connsiteY23" fmla="*/ 100637 h 458384"/>
                  <a:gd name="connsiteX24" fmla="*/ 179867 w 457561"/>
                  <a:gd name="connsiteY24" fmla="*/ 19674 h 458384"/>
                  <a:gd name="connsiteX25" fmla="*/ 313217 w 457561"/>
                  <a:gd name="connsiteY25" fmla="*/ 33962 h 458384"/>
                  <a:gd name="connsiteX26" fmla="*/ 398942 w 457561"/>
                  <a:gd name="connsiteY26" fmla="*/ 105399 h 458384"/>
                  <a:gd name="connsiteX27" fmla="*/ 441805 w 457561"/>
                  <a:gd name="connsiteY27" fmla="*/ 231605 h 458384"/>
                  <a:gd name="connsiteX28" fmla="*/ 398942 w 457561"/>
                  <a:gd name="connsiteY28" fmla="*/ 353049 h 458384"/>
                  <a:gd name="connsiteX29" fmla="*/ 291786 w 457561"/>
                  <a:gd name="connsiteY29" fmla="*/ 438774 h 458384"/>
                  <a:gd name="connsiteX30" fmla="*/ 177486 w 457561"/>
                  <a:gd name="connsiteY30" fmla="*/ 431630 h 458384"/>
                  <a:gd name="connsiteX31" fmla="*/ 72711 w 457561"/>
                  <a:gd name="connsiteY31" fmla="*/ 384005 h 458384"/>
                  <a:gd name="connsiteX32" fmla="*/ 20323 w 457561"/>
                  <a:gd name="connsiteY32" fmla="*/ 248274 h 458384"/>
                  <a:gd name="connsiteX33" fmla="*/ 6036 w 457561"/>
                  <a:gd name="connsiteY33" fmla="*/ 74443 h 4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7561" h="458384">
                    <a:moveTo>
                      <a:pt x="6036" y="74443"/>
                    </a:moveTo>
                    <a:cubicBezTo>
                      <a:pt x="3655" y="79205"/>
                      <a:pt x="-6267" y="221683"/>
                      <a:pt x="6036" y="276849"/>
                    </a:cubicBezTo>
                    <a:cubicBezTo>
                      <a:pt x="18339" y="332015"/>
                      <a:pt x="44533" y="375275"/>
                      <a:pt x="79855" y="405437"/>
                    </a:cubicBezTo>
                    <a:cubicBezTo>
                      <a:pt x="115177" y="435599"/>
                      <a:pt x="173120" y="454252"/>
                      <a:pt x="217967" y="457824"/>
                    </a:cubicBezTo>
                    <a:cubicBezTo>
                      <a:pt x="262814" y="461396"/>
                      <a:pt x="312820" y="447505"/>
                      <a:pt x="348936" y="426868"/>
                    </a:cubicBezTo>
                    <a:cubicBezTo>
                      <a:pt x="385052" y="406231"/>
                      <a:pt x="416802" y="372496"/>
                      <a:pt x="434661" y="333999"/>
                    </a:cubicBezTo>
                    <a:cubicBezTo>
                      <a:pt x="452520" y="295502"/>
                      <a:pt x="461251" y="238353"/>
                      <a:pt x="456092" y="195887"/>
                    </a:cubicBezTo>
                    <a:cubicBezTo>
                      <a:pt x="450933" y="153421"/>
                      <a:pt x="428708" y="110558"/>
                      <a:pt x="403705" y="79205"/>
                    </a:cubicBezTo>
                    <a:cubicBezTo>
                      <a:pt x="378702" y="47852"/>
                      <a:pt x="340998" y="20071"/>
                      <a:pt x="306073" y="7768"/>
                    </a:cubicBezTo>
                    <a:cubicBezTo>
                      <a:pt x="271148" y="-4535"/>
                      <a:pt x="223127" y="228"/>
                      <a:pt x="194155" y="5387"/>
                    </a:cubicBezTo>
                    <a:cubicBezTo>
                      <a:pt x="165183" y="10546"/>
                      <a:pt x="148911" y="20071"/>
                      <a:pt x="132242" y="38724"/>
                    </a:cubicBezTo>
                    <a:cubicBezTo>
                      <a:pt x="115573" y="57377"/>
                      <a:pt x="98508" y="91111"/>
                      <a:pt x="94142" y="117305"/>
                    </a:cubicBezTo>
                    <a:cubicBezTo>
                      <a:pt x="89776" y="143499"/>
                      <a:pt x="91761" y="170884"/>
                      <a:pt x="106048" y="195887"/>
                    </a:cubicBezTo>
                    <a:cubicBezTo>
                      <a:pt x="120335" y="220890"/>
                      <a:pt x="150498" y="256212"/>
                      <a:pt x="179867" y="267324"/>
                    </a:cubicBezTo>
                    <a:cubicBezTo>
                      <a:pt x="209236" y="278436"/>
                      <a:pt x="258845" y="278437"/>
                      <a:pt x="282261" y="262562"/>
                    </a:cubicBezTo>
                    <a:cubicBezTo>
                      <a:pt x="305677" y="246687"/>
                      <a:pt x="321948" y="199061"/>
                      <a:pt x="320361" y="172074"/>
                    </a:cubicBezTo>
                    <a:cubicBezTo>
                      <a:pt x="318774" y="145087"/>
                      <a:pt x="290595" y="113734"/>
                      <a:pt x="272736" y="100637"/>
                    </a:cubicBezTo>
                    <a:cubicBezTo>
                      <a:pt x="254877" y="87540"/>
                      <a:pt x="211618" y="88334"/>
                      <a:pt x="213205" y="93493"/>
                    </a:cubicBezTo>
                    <a:cubicBezTo>
                      <a:pt x="214792" y="98652"/>
                      <a:pt x="267974" y="114527"/>
                      <a:pt x="282261" y="131593"/>
                    </a:cubicBezTo>
                    <a:cubicBezTo>
                      <a:pt x="296549" y="148659"/>
                      <a:pt x="301311" y="178028"/>
                      <a:pt x="298930" y="195887"/>
                    </a:cubicBezTo>
                    <a:cubicBezTo>
                      <a:pt x="296549" y="213746"/>
                      <a:pt x="284245" y="228034"/>
                      <a:pt x="267973" y="238749"/>
                    </a:cubicBezTo>
                    <a:cubicBezTo>
                      <a:pt x="251701" y="249464"/>
                      <a:pt x="225904" y="266133"/>
                      <a:pt x="201298" y="260180"/>
                    </a:cubicBezTo>
                    <a:cubicBezTo>
                      <a:pt x="176692" y="254227"/>
                      <a:pt x="132639" y="229620"/>
                      <a:pt x="120336" y="203030"/>
                    </a:cubicBezTo>
                    <a:cubicBezTo>
                      <a:pt x="108033" y="176440"/>
                      <a:pt x="117558" y="131196"/>
                      <a:pt x="127480" y="100637"/>
                    </a:cubicBezTo>
                    <a:cubicBezTo>
                      <a:pt x="137402" y="70078"/>
                      <a:pt x="148911" y="30786"/>
                      <a:pt x="179867" y="19674"/>
                    </a:cubicBezTo>
                    <a:cubicBezTo>
                      <a:pt x="210823" y="8562"/>
                      <a:pt x="276705" y="19675"/>
                      <a:pt x="313217" y="33962"/>
                    </a:cubicBezTo>
                    <a:cubicBezTo>
                      <a:pt x="349729" y="48249"/>
                      <a:pt x="377511" y="72459"/>
                      <a:pt x="398942" y="105399"/>
                    </a:cubicBezTo>
                    <a:cubicBezTo>
                      <a:pt x="420373" y="138339"/>
                      <a:pt x="441805" y="190330"/>
                      <a:pt x="441805" y="231605"/>
                    </a:cubicBezTo>
                    <a:cubicBezTo>
                      <a:pt x="441805" y="272880"/>
                      <a:pt x="423945" y="318521"/>
                      <a:pt x="398942" y="353049"/>
                    </a:cubicBezTo>
                    <a:cubicBezTo>
                      <a:pt x="373939" y="387577"/>
                      <a:pt x="328695" y="425677"/>
                      <a:pt x="291786" y="438774"/>
                    </a:cubicBezTo>
                    <a:cubicBezTo>
                      <a:pt x="254877" y="451871"/>
                      <a:pt x="213998" y="440758"/>
                      <a:pt x="177486" y="431630"/>
                    </a:cubicBezTo>
                    <a:cubicBezTo>
                      <a:pt x="140974" y="422502"/>
                      <a:pt x="98905" y="414564"/>
                      <a:pt x="72711" y="384005"/>
                    </a:cubicBezTo>
                    <a:cubicBezTo>
                      <a:pt x="46517" y="353446"/>
                      <a:pt x="30642" y="298280"/>
                      <a:pt x="20323" y="248274"/>
                    </a:cubicBezTo>
                    <a:cubicBezTo>
                      <a:pt x="10004" y="198268"/>
                      <a:pt x="8417" y="69681"/>
                      <a:pt x="6036" y="74443"/>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8" name="Group 347">
                <a:extLst>
                  <a:ext uri="{FF2B5EF4-FFF2-40B4-BE49-F238E27FC236}">
                    <a16:creationId xmlns:a16="http://schemas.microsoft.com/office/drawing/2014/main" id="{627F1E8C-33DF-44F9-82F0-E844FF949F76}"/>
                  </a:ext>
                </a:extLst>
              </p:cNvPr>
              <p:cNvGrpSpPr/>
              <p:nvPr/>
            </p:nvGrpSpPr>
            <p:grpSpPr>
              <a:xfrm flipH="1">
                <a:off x="3455472" y="4060442"/>
                <a:ext cx="1071563" cy="1272216"/>
                <a:chOff x="4656281" y="4257612"/>
                <a:chExt cx="1071563" cy="1272216"/>
              </a:xfrm>
            </p:grpSpPr>
            <p:sp>
              <p:nvSpPr>
                <p:cNvPr id="349" name="Freeform 75">
                  <a:extLst>
                    <a:ext uri="{FF2B5EF4-FFF2-40B4-BE49-F238E27FC236}">
                      <a16:creationId xmlns:a16="http://schemas.microsoft.com/office/drawing/2014/main" id="{056144C0-0ACE-4AA2-90EB-A4F26F198206}"/>
                    </a:ext>
                  </a:extLst>
                </p:cNvPr>
                <p:cNvSpPr/>
                <p:nvPr/>
              </p:nvSpPr>
              <p:spPr>
                <a:xfrm>
                  <a:off x="5164913" y="4257612"/>
                  <a:ext cx="562931" cy="688742"/>
                </a:xfrm>
                <a:custGeom>
                  <a:avLst/>
                  <a:gdLst>
                    <a:gd name="connsiteX0" fmla="*/ 6036 w 457561"/>
                    <a:gd name="connsiteY0" fmla="*/ 74443 h 458384"/>
                    <a:gd name="connsiteX1" fmla="*/ 6036 w 457561"/>
                    <a:gd name="connsiteY1" fmla="*/ 276849 h 458384"/>
                    <a:gd name="connsiteX2" fmla="*/ 79855 w 457561"/>
                    <a:gd name="connsiteY2" fmla="*/ 405437 h 458384"/>
                    <a:gd name="connsiteX3" fmla="*/ 217967 w 457561"/>
                    <a:gd name="connsiteY3" fmla="*/ 457824 h 458384"/>
                    <a:gd name="connsiteX4" fmla="*/ 348936 w 457561"/>
                    <a:gd name="connsiteY4" fmla="*/ 426868 h 458384"/>
                    <a:gd name="connsiteX5" fmla="*/ 434661 w 457561"/>
                    <a:gd name="connsiteY5" fmla="*/ 333999 h 458384"/>
                    <a:gd name="connsiteX6" fmla="*/ 456092 w 457561"/>
                    <a:gd name="connsiteY6" fmla="*/ 195887 h 458384"/>
                    <a:gd name="connsiteX7" fmla="*/ 403705 w 457561"/>
                    <a:gd name="connsiteY7" fmla="*/ 79205 h 458384"/>
                    <a:gd name="connsiteX8" fmla="*/ 306073 w 457561"/>
                    <a:gd name="connsiteY8" fmla="*/ 7768 h 458384"/>
                    <a:gd name="connsiteX9" fmla="*/ 194155 w 457561"/>
                    <a:gd name="connsiteY9" fmla="*/ 5387 h 458384"/>
                    <a:gd name="connsiteX10" fmla="*/ 132242 w 457561"/>
                    <a:gd name="connsiteY10" fmla="*/ 38724 h 458384"/>
                    <a:gd name="connsiteX11" fmla="*/ 94142 w 457561"/>
                    <a:gd name="connsiteY11" fmla="*/ 117305 h 458384"/>
                    <a:gd name="connsiteX12" fmla="*/ 106048 w 457561"/>
                    <a:gd name="connsiteY12" fmla="*/ 195887 h 458384"/>
                    <a:gd name="connsiteX13" fmla="*/ 179867 w 457561"/>
                    <a:gd name="connsiteY13" fmla="*/ 267324 h 458384"/>
                    <a:gd name="connsiteX14" fmla="*/ 282261 w 457561"/>
                    <a:gd name="connsiteY14" fmla="*/ 262562 h 458384"/>
                    <a:gd name="connsiteX15" fmla="*/ 320361 w 457561"/>
                    <a:gd name="connsiteY15" fmla="*/ 172074 h 458384"/>
                    <a:gd name="connsiteX16" fmla="*/ 272736 w 457561"/>
                    <a:gd name="connsiteY16" fmla="*/ 100637 h 458384"/>
                    <a:gd name="connsiteX17" fmla="*/ 213205 w 457561"/>
                    <a:gd name="connsiteY17" fmla="*/ 93493 h 458384"/>
                    <a:gd name="connsiteX18" fmla="*/ 282261 w 457561"/>
                    <a:gd name="connsiteY18" fmla="*/ 131593 h 458384"/>
                    <a:gd name="connsiteX19" fmla="*/ 298930 w 457561"/>
                    <a:gd name="connsiteY19" fmla="*/ 195887 h 458384"/>
                    <a:gd name="connsiteX20" fmla="*/ 267973 w 457561"/>
                    <a:gd name="connsiteY20" fmla="*/ 238749 h 458384"/>
                    <a:gd name="connsiteX21" fmla="*/ 201298 w 457561"/>
                    <a:gd name="connsiteY21" fmla="*/ 260180 h 458384"/>
                    <a:gd name="connsiteX22" fmla="*/ 120336 w 457561"/>
                    <a:gd name="connsiteY22" fmla="*/ 203030 h 458384"/>
                    <a:gd name="connsiteX23" fmla="*/ 127480 w 457561"/>
                    <a:gd name="connsiteY23" fmla="*/ 100637 h 458384"/>
                    <a:gd name="connsiteX24" fmla="*/ 179867 w 457561"/>
                    <a:gd name="connsiteY24" fmla="*/ 19674 h 458384"/>
                    <a:gd name="connsiteX25" fmla="*/ 313217 w 457561"/>
                    <a:gd name="connsiteY25" fmla="*/ 33962 h 458384"/>
                    <a:gd name="connsiteX26" fmla="*/ 398942 w 457561"/>
                    <a:gd name="connsiteY26" fmla="*/ 105399 h 458384"/>
                    <a:gd name="connsiteX27" fmla="*/ 441805 w 457561"/>
                    <a:gd name="connsiteY27" fmla="*/ 231605 h 458384"/>
                    <a:gd name="connsiteX28" fmla="*/ 398942 w 457561"/>
                    <a:gd name="connsiteY28" fmla="*/ 353049 h 458384"/>
                    <a:gd name="connsiteX29" fmla="*/ 291786 w 457561"/>
                    <a:gd name="connsiteY29" fmla="*/ 438774 h 458384"/>
                    <a:gd name="connsiteX30" fmla="*/ 177486 w 457561"/>
                    <a:gd name="connsiteY30" fmla="*/ 431630 h 458384"/>
                    <a:gd name="connsiteX31" fmla="*/ 72711 w 457561"/>
                    <a:gd name="connsiteY31" fmla="*/ 384005 h 458384"/>
                    <a:gd name="connsiteX32" fmla="*/ 20323 w 457561"/>
                    <a:gd name="connsiteY32" fmla="*/ 248274 h 458384"/>
                    <a:gd name="connsiteX33" fmla="*/ 6036 w 457561"/>
                    <a:gd name="connsiteY33" fmla="*/ 74443 h 4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7561" h="458384">
                      <a:moveTo>
                        <a:pt x="6036" y="74443"/>
                      </a:moveTo>
                      <a:cubicBezTo>
                        <a:pt x="3655" y="79205"/>
                        <a:pt x="-6267" y="221683"/>
                        <a:pt x="6036" y="276849"/>
                      </a:cubicBezTo>
                      <a:cubicBezTo>
                        <a:pt x="18339" y="332015"/>
                        <a:pt x="44533" y="375275"/>
                        <a:pt x="79855" y="405437"/>
                      </a:cubicBezTo>
                      <a:cubicBezTo>
                        <a:pt x="115177" y="435599"/>
                        <a:pt x="173120" y="454252"/>
                        <a:pt x="217967" y="457824"/>
                      </a:cubicBezTo>
                      <a:cubicBezTo>
                        <a:pt x="262814" y="461396"/>
                        <a:pt x="312820" y="447505"/>
                        <a:pt x="348936" y="426868"/>
                      </a:cubicBezTo>
                      <a:cubicBezTo>
                        <a:pt x="385052" y="406231"/>
                        <a:pt x="416802" y="372496"/>
                        <a:pt x="434661" y="333999"/>
                      </a:cubicBezTo>
                      <a:cubicBezTo>
                        <a:pt x="452520" y="295502"/>
                        <a:pt x="461251" y="238353"/>
                        <a:pt x="456092" y="195887"/>
                      </a:cubicBezTo>
                      <a:cubicBezTo>
                        <a:pt x="450933" y="153421"/>
                        <a:pt x="428708" y="110558"/>
                        <a:pt x="403705" y="79205"/>
                      </a:cubicBezTo>
                      <a:cubicBezTo>
                        <a:pt x="378702" y="47852"/>
                        <a:pt x="340998" y="20071"/>
                        <a:pt x="306073" y="7768"/>
                      </a:cubicBezTo>
                      <a:cubicBezTo>
                        <a:pt x="271148" y="-4535"/>
                        <a:pt x="223127" y="228"/>
                        <a:pt x="194155" y="5387"/>
                      </a:cubicBezTo>
                      <a:cubicBezTo>
                        <a:pt x="165183" y="10546"/>
                        <a:pt x="148911" y="20071"/>
                        <a:pt x="132242" y="38724"/>
                      </a:cubicBezTo>
                      <a:cubicBezTo>
                        <a:pt x="115573" y="57377"/>
                        <a:pt x="98508" y="91111"/>
                        <a:pt x="94142" y="117305"/>
                      </a:cubicBezTo>
                      <a:cubicBezTo>
                        <a:pt x="89776" y="143499"/>
                        <a:pt x="91761" y="170884"/>
                        <a:pt x="106048" y="195887"/>
                      </a:cubicBezTo>
                      <a:cubicBezTo>
                        <a:pt x="120335" y="220890"/>
                        <a:pt x="150498" y="256212"/>
                        <a:pt x="179867" y="267324"/>
                      </a:cubicBezTo>
                      <a:cubicBezTo>
                        <a:pt x="209236" y="278436"/>
                        <a:pt x="258845" y="278437"/>
                        <a:pt x="282261" y="262562"/>
                      </a:cubicBezTo>
                      <a:cubicBezTo>
                        <a:pt x="305677" y="246687"/>
                        <a:pt x="321948" y="199061"/>
                        <a:pt x="320361" y="172074"/>
                      </a:cubicBezTo>
                      <a:cubicBezTo>
                        <a:pt x="318774" y="145087"/>
                        <a:pt x="290595" y="113734"/>
                        <a:pt x="272736" y="100637"/>
                      </a:cubicBezTo>
                      <a:cubicBezTo>
                        <a:pt x="254877" y="87540"/>
                        <a:pt x="211618" y="88334"/>
                        <a:pt x="213205" y="93493"/>
                      </a:cubicBezTo>
                      <a:cubicBezTo>
                        <a:pt x="214792" y="98652"/>
                        <a:pt x="267974" y="114527"/>
                        <a:pt x="282261" y="131593"/>
                      </a:cubicBezTo>
                      <a:cubicBezTo>
                        <a:pt x="296549" y="148659"/>
                        <a:pt x="301311" y="178028"/>
                        <a:pt x="298930" y="195887"/>
                      </a:cubicBezTo>
                      <a:cubicBezTo>
                        <a:pt x="296549" y="213746"/>
                        <a:pt x="284245" y="228034"/>
                        <a:pt x="267973" y="238749"/>
                      </a:cubicBezTo>
                      <a:cubicBezTo>
                        <a:pt x="251701" y="249464"/>
                        <a:pt x="225904" y="266133"/>
                        <a:pt x="201298" y="260180"/>
                      </a:cubicBezTo>
                      <a:cubicBezTo>
                        <a:pt x="176692" y="254227"/>
                        <a:pt x="132639" y="229620"/>
                        <a:pt x="120336" y="203030"/>
                      </a:cubicBezTo>
                      <a:cubicBezTo>
                        <a:pt x="108033" y="176440"/>
                        <a:pt x="117558" y="131196"/>
                        <a:pt x="127480" y="100637"/>
                      </a:cubicBezTo>
                      <a:cubicBezTo>
                        <a:pt x="137402" y="70078"/>
                        <a:pt x="148911" y="30786"/>
                        <a:pt x="179867" y="19674"/>
                      </a:cubicBezTo>
                      <a:cubicBezTo>
                        <a:pt x="210823" y="8562"/>
                        <a:pt x="276705" y="19675"/>
                        <a:pt x="313217" y="33962"/>
                      </a:cubicBezTo>
                      <a:cubicBezTo>
                        <a:pt x="349729" y="48249"/>
                        <a:pt x="377511" y="72459"/>
                        <a:pt x="398942" y="105399"/>
                      </a:cubicBezTo>
                      <a:cubicBezTo>
                        <a:pt x="420373" y="138339"/>
                        <a:pt x="441805" y="190330"/>
                        <a:pt x="441805" y="231605"/>
                      </a:cubicBezTo>
                      <a:cubicBezTo>
                        <a:pt x="441805" y="272880"/>
                        <a:pt x="423945" y="318521"/>
                        <a:pt x="398942" y="353049"/>
                      </a:cubicBezTo>
                      <a:cubicBezTo>
                        <a:pt x="373939" y="387577"/>
                        <a:pt x="328695" y="425677"/>
                        <a:pt x="291786" y="438774"/>
                      </a:cubicBezTo>
                      <a:cubicBezTo>
                        <a:pt x="254877" y="451871"/>
                        <a:pt x="213998" y="440758"/>
                        <a:pt x="177486" y="431630"/>
                      </a:cubicBezTo>
                      <a:cubicBezTo>
                        <a:pt x="140974" y="422502"/>
                        <a:pt x="98905" y="414564"/>
                        <a:pt x="72711" y="384005"/>
                      </a:cubicBezTo>
                      <a:cubicBezTo>
                        <a:pt x="46517" y="353446"/>
                        <a:pt x="30642" y="298280"/>
                        <a:pt x="20323" y="248274"/>
                      </a:cubicBezTo>
                      <a:cubicBezTo>
                        <a:pt x="10004" y="198268"/>
                        <a:pt x="8417" y="69681"/>
                        <a:pt x="6036" y="74443"/>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Freeform 76">
                  <a:extLst>
                    <a:ext uri="{FF2B5EF4-FFF2-40B4-BE49-F238E27FC236}">
                      <a16:creationId xmlns:a16="http://schemas.microsoft.com/office/drawing/2014/main" id="{25CD7BA3-CB83-4B9A-B149-29B00597C2A9}"/>
                    </a:ext>
                  </a:extLst>
                </p:cNvPr>
                <p:cNvSpPr/>
                <p:nvPr/>
              </p:nvSpPr>
              <p:spPr>
                <a:xfrm>
                  <a:off x="4985123" y="4765174"/>
                  <a:ext cx="455120" cy="458384"/>
                </a:xfrm>
                <a:custGeom>
                  <a:avLst/>
                  <a:gdLst>
                    <a:gd name="connsiteX0" fmla="*/ 6036 w 457561"/>
                    <a:gd name="connsiteY0" fmla="*/ 74443 h 458384"/>
                    <a:gd name="connsiteX1" fmla="*/ 6036 w 457561"/>
                    <a:gd name="connsiteY1" fmla="*/ 276849 h 458384"/>
                    <a:gd name="connsiteX2" fmla="*/ 79855 w 457561"/>
                    <a:gd name="connsiteY2" fmla="*/ 405437 h 458384"/>
                    <a:gd name="connsiteX3" fmla="*/ 217967 w 457561"/>
                    <a:gd name="connsiteY3" fmla="*/ 457824 h 458384"/>
                    <a:gd name="connsiteX4" fmla="*/ 348936 w 457561"/>
                    <a:gd name="connsiteY4" fmla="*/ 426868 h 458384"/>
                    <a:gd name="connsiteX5" fmla="*/ 434661 w 457561"/>
                    <a:gd name="connsiteY5" fmla="*/ 333999 h 458384"/>
                    <a:gd name="connsiteX6" fmla="*/ 456092 w 457561"/>
                    <a:gd name="connsiteY6" fmla="*/ 195887 h 458384"/>
                    <a:gd name="connsiteX7" fmla="*/ 403705 w 457561"/>
                    <a:gd name="connsiteY7" fmla="*/ 79205 h 458384"/>
                    <a:gd name="connsiteX8" fmla="*/ 306073 w 457561"/>
                    <a:gd name="connsiteY8" fmla="*/ 7768 h 458384"/>
                    <a:gd name="connsiteX9" fmla="*/ 194155 w 457561"/>
                    <a:gd name="connsiteY9" fmla="*/ 5387 h 458384"/>
                    <a:gd name="connsiteX10" fmla="*/ 132242 w 457561"/>
                    <a:gd name="connsiteY10" fmla="*/ 38724 h 458384"/>
                    <a:gd name="connsiteX11" fmla="*/ 94142 w 457561"/>
                    <a:gd name="connsiteY11" fmla="*/ 117305 h 458384"/>
                    <a:gd name="connsiteX12" fmla="*/ 106048 w 457561"/>
                    <a:gd name="connsiteY12" fmla="*/ 195887 h 458384"/>
                    <a:gd name="connsiteX13" fmla="*/ 179867 w 457561"/>
                    <a:gd name="connsiteY13" fmla="*/ 267324 h 458384"/>
                    <a:gd name="connsiteX14" fmla="*/ 282261 w 457561"/>
                    <a:gd name="connsiteY14" fmla="*/ 262562 h 458384"/>
                    <a:gd name="connsiteX15" fmla="*/ 320361 w 457561"/>
                    <a:gd name="connsiteY15" fmla="*/ 172074 h 458384"/>
                    <a:gd name="connsiteX16" fmla="*/ 272736 w 457561"/>
                    <a:gd name="connsiteY16" fmla="*/ 100637 h 458384"/>
                    <a:gd name="connsiteX17" fmla="*/ 213205 w 457561"/>
                    <a:gd name="connsiteY17" fmla="*/ 93493 h 458384"/>
                    <a:gd name="connsiteX18" fmla="*/ 282261 w 457561"/>
                    <a:gd name="connsiteY18" fmla="*/ 131593 h 458384"/>
                    <a:gd name="connsiteX19" fmla="*/ 298930 w 457561"/>
                    <a:gd name="connsiteY19" fmla="*/ 195887 h 458384"/>
                    <a:gd name="connsiteX20" fmla="*/ 267973 w 457561"/>
                    <a:gd name="connsiteY20" fmla="*/ 238749 h 458384"/>
                    <a:gd name="connsiteX21" fmla="*/ 201298 w 457561"/>
                    <a:gd name="connsiteY21" fmla="*/ 260180 h 458384"/>
                    <a:gd name="connsiteX22" fmla="*/ 120336 w 457561"/>
                    <a:gd name="connsiteY22" fmla="*/ 203030 h 458384"/>
                    <a:gd name="connsiteX23" fmla="*/ 127480 w 457561"/>
                    <a:gd name="connsiteY23" fmla="*/ 100637 h 458384"/>
                    <a:gd name="connsiteX24" fmla="*/ 179867 w 457561"/>
                    <a:gd name="connsiteY24" fmla="*/ 19674 h 458384"/>
                    <a:gd name="connsiteX25" fmla="*/ 313217 w 457561"/>
                    <a:gd name="connsiteY25" fmla="*/ 33962 h 458384"/>
                    <a:gd name="connsiteX26" fmla="*/ 398942 w 457561"/>
                    <a:gd name="connsiteY26" fmla="*/ 105399 h 458384"/>
                    <a:gd name="connsiteX27" fmla="*/ 441805 w 457561"/>
                    <a:gd name="connsiteY27" fmla="*/ 231605 h 458384"/>
                    <a:gd name="connsiteX28" fmla="*/ 398942 w 457561"/>
                    <a:gd name="connsiteY28" fmla="*/ 353049 h 458384"/>
                    <a:gd name="connsiteX29" fmla="*/ 291786 w 457561"/>
                    <a:gd name="connsiteY29" fmla="*/ 438774 h 458384"/>
                    <a:gd name="connsiteX30" fmla="*/ 177486 w 457561"/>
                    <a:gd name="connsiteY30" fmla="*/ 431630 h 458384"/>
                    <a:gd name="connsiteX31" fmla="*/ 72711 w 457561"/>
                    <a:gd name="connsiteY31" fmla="*/ 384005 h 458384"/>
                    <a:gd name="connsiteX32" fmla="*/ 20323 w 457561"/>
                    <a:gd name="connsiteY32" fmla="*/ 248274 h 458384"/>
                    <a:gd name="connsiteX33" fmla="*/ 6036 w 457561"/>
                    <a:gd name="connsiteY33" fmla="*/ 74443 h 458384"/>
                    <a:gd name="connsiteX0" fmla="*/ 12921 w 454921"/>
                    <a:gd name="connsiteY0" fmla="*/ 53011 h 458384"/>
                    <a:gd name="connsiteX1" fmla="*/ 3396 w 454921"/>
                    <a:gd name="connsiteY1" fmla="*/ 276849 h 458384"/>
                    <a:gd name="connsiteX2" fmla="*/ 77215 w 454921"/>
                    <a:gd name="connsiteY2" fmla="*/ 405437 h 458384"/>
                    <a:gd name="connsiteX3" fmla="*/ 215327 w 454921"/>
                    <a:gd name="connsiteY3" fmla="*/ 457824 h 458384"/>
                    <a:gd name="connsiteX4" fmla="*/ 346296 w 454921"/>
                    <a:gd name="connsiteY4" fmla="*/ 426868 h 458384"/>
                    <a:gd name="connsiteX5" fmla="*/ 432021 w 454921"/>
                    <a:gd name="connsiteY5" fmla="*/ 333999 h 458384"/>
                    <a:gd name="connsiteX6" fmla="*/ 453452 w 454921"/>
                    <a:gd name="connsiteY6" fmla="*/ 195887 h 458384"/>
                    <a:gd name="connsiteX7" fmla="*/ 401065 w 454921"/>
                    <a:gd name="connsiteY7" fmla="*/ 79205 h 458384"/>
                    <a:gd name="connsiteX8" fmla="*/ 303433 w 454921"/>
                    <a:gd name="connsiteY8" fmla="*/ 7768 h 458384"/>
                    <a:gd name="connsiteX9" fmla="*/ 191515 w 454921"/>
                    <a:gd name="connsiteY9" fmla="*/ 5387 h 458384"/>
                    <a:gd name="connsiteX10" fmla="*/ 129602 w 454921"/>
                    <a:gd name="connsiteY10" fmla="*/ 38724 h 458384"/>
                    <a:gd name="connsiteX11" fmla="*/ 91502 w 454921"/>
                    <a:gd name="connsiteY11" fmla="*/ 117305 h 458384"/>
                    <a:gd name="connsiteX12" fmla="*/ 103408 w 454921"/>
                    <a:gd name="connsiteY12" fmla="*/ 195887 h 458384"/>
                    <a:gd name="connsiteX13" fmla="*/ 177227 w 454921"/>
                    <a:gd name="connsiteY13" fmla="*/ 267324 h 458384"/>
                    <a:gd name="connsiteX14" fmla="*/ 279621 w 454921"/>
                    <a:gd name="connsiteY14" fmla="*/ 262562 h 458384"/>
                    <a:gd name="connsiteX15" fmla="*/ 317721 w 454921"/>
                    <a:gd name="connsiteY15" fmla="*/ 172074 h 458384"/>
                    <a:gd name="connsiteX16" fmla="*/ 270096 w 454921"/>
                    <a:gd name="connsiteY16" fmla="*/ 100637 h 458384"/>
                    <a:gd name="connsiteX17" fmla="*/ 210565 w 454921"/>
                    <a:gd name="connsiteY17" fmla="*/ 93493 h 458384"/>
                    <a:gd name="connsiteX18" fmla="*/ 279621 w 454921"/>
                    <a:gd name="connsiteY18" fmla="*/ 131593 h 458384"/>
                    <a:gd name="connsiteX19" fmla="*/ 296290 w 454921"/>
                    <a:gd name="connsiteY19" fmla="*/ 195887 h 458384"/>
                    <a:gd name="connsiteX20" fmla="*/ 265333 w 454921"/>
                    <a:gd name="connsiteY20" fmla="*/ 238749 h 458384"/>
                    <a:gd name="connsiteX21" fmla="*/ 198658 w 454921"/>
                    <a:gd name="connsiteY21" fmla="*/ 260180 h 458384"/>
                    <a:gd name="connsiteX22" fmla="*/ 117696 w 454921"/>
                    <a:gd name="connsiteY22" fmla="*/ 203030 h 458384"/>
                    <a:gd name="connsiteX23" fmla="*/ 124840 w 454921"/>
                    <a:gd name="connsiteY23" fmla="*/ 100637 h 458384"/>
                    <a:gd name="connsiteX24" fmla="*/ 177227 w 454921"/>
                    <a:gd name="connsiteY24" fmla="*/ 19674 h 458384"/>
                    <a:gd name="connsiteX25" fmla="*/ 310577 w 454921"/>
                    <a:gd name="connsiteY25" fmla="*/ 33962 h 458384"/>
                    <a:gd name="connsiteX26" fmla="*/ 396302 w 454921"/>
                    <a:gd name="connsiteY26" fmla="*/ 105399 h 458384"/>
                    <a:gd name="connsiteX27" fmla="*/ 439165 w 454921"/>
                    <a:gd name="connsiteY27" fmla="*/ 231605 h 458384"/>
                    <a:gd name="connsiteX28" fmla="*/ 396302 w 454921"/>
                    <a:gd name="connsiteY28" fmla="*/ 353049 h 458384"/>
                    <a:gd name="connsiteX29" fmla="*/ 289146 w 454921"/>
                    <a:gd name="connsiteY29" fmla="*/ 438774 h 458384"/>
                    <a:gd name="connsiteX30" fmla="*/ 174846 w 454921"/>
                    <a:gd name="connsiteY30" fmla="*/ 431630 h 458384"/>
                    <a:gd name="connsiteX31" fmla="*/ 70071 w 454921"/>
                    <a:gd name="connsiteY31" fmla="*/ 384005 h 458384"/>
                    <a:gd name="connsiteX32" fmla="*/ 17683 w 454921"/>
                    <a:gd name="connsiteY32" fmla="*/ 248274 h 458384"/>
                    <a:gd name="connsiteX33" fmla="*/ 12921 w 454921"/>
                    <a:gd name="connsiteY33" fmla="*/ 53011 h 458384"/>
                    <a:gd name="connsiteX0" fmla="*/ 13120 w 455120"/>
                    <a:gd name="connsiteY0" fmla="*/ 53011 h 458384"/>
                    <a:gd name="connsiteX1" fmla="*/ 3595 w 455120"/>
                    <a:gd name="connsiteY1" fmla="*/ 276849 h 458384"/>
                    <a:gd name="connsiteX2" fmla="*/ 77414 w 455120"/>
                    <a:gd name="connsiteY2" fmla="*/ 405437 h 458384"/>
                    <a:gd name="connsiteX3" fmla="*/ 215526 w 455120"/>
                    <a:gd name="connsiteY3" fmla="*/ 457824 h 458384"/>
                    <a:gd name="connsiteX4" fmla="*/ 346495 w 455120"/>
                    <a:gd name="connsiteY4" fmla="*/ 426868 h 458384"/>
                    <a:gd name="connsiteX5" fmla="*/ 432220 w 455120"/>
                    <a:gd name="connsiteY5" fmla="*/ 333999 h 458384"/>
                    <a:gd name="connsiteX6" fmla="*/ 453651 w 455120"/>
                    <a:gd name="connsiteY6" fmla="*/ 195887 h 458384"/>
                    <a:gd name="connsiteX7" fmla="*/ 401264 w 455120"/>
                    <a:gd name="connsiteY7" fmla="*/ 79205 h 458384"/>
                    <a:gd name="connsiteX8" fmla="*/ 303632 w 455120"/>
                    <a:gd name="connsiteY8" fmla="*/ 7768 h 458384"/>
                    <a:gd name="connsiteX9" fmla="*/ 191714 w 455120"/>
                    <a:gd name="connsiteY9" fmla="*/ 5387 h 458384"/>
                    <a:gd name="connsiteX10" fmla="*/ 129801 w 455120"/>
                    <a:gd name="connsiteY10" fmla="*/ 38724 h 458384"/>
                    <a:gd name="connsiteX11" fmla="*/ 91701 w 455120"/>
                    <a:gd name="connsiteY11" fmla="*/ 117305 h 458384"/>
                    <a:gd name="connsiteX12" fmla="*/ 103607 w 455120"/>
                    <a:gd name="connsiteY12" fmla="*/ 195887 h 458384"/>
                    <a:gd name="connsiteX13" fmla="*/ 177426 w 455120"/>
                    <a:gd name="connsiteY13" fmla="*/ 267324 h 458384"/>
                    <a:gd name="connsiteX14" fmla="*/ 279820 w 455120"/>
                    <a:gd name="connsiteY14" fmla="*/ 262562 h 458384"/>
                    <a:gd name="connsiteX15" fmla="*/ 317920 w 455120"/>
                    <a:gd name="connsiteY15" fmla="*/ 172074 h 458384"/>
                    <a:gd name="connsiteX16" fmla="*/ 270295 w 455120"/>
                    <a:gd name="connsiteY16" fmla="*/ 100637 h 458384"/>
                    <a:gd name="connsiteX17" fmla="*/ 210764 w 455120"/>
                    <a:gd name="connsiteY17" fmla="*/ 93493 h 458384"/>
                    <a:gd name="connsiteX18" fmla="*/ 279820 w 455120"/>
                    <a:gd name="connsiteY18" fmla="*/ 131593 h 458384"/>
                    <a:gd name="connsiteX19" fmla="*/ 296489 w 455120"/>
                    <a:gd name="connsiteY19" fmla="*/ 195887 h 458384"/>
                    <a:gd name="connsiteX20" fmla="*/ 265532 w 455120"/>
                    <a:gd name="connsiteY20" fmla="*/ 238749 h 458384"/>
                    <a:gd name="connsiteX21" fmla="*/ 198857 w 455120"/>
                    <a:gd name="connsiteY21" fmla="*/ 260180 h 458384"/>
                    <a:gd name="connsiteX22" fmla="*/ 117895 w 455120"/>
                    <a:gd name="connsiteY22" fmla="*/ 203030 h 458384"/>
                    <a:gd name="connsiteX23" fmla="*/ 125039 w 455120"/>
                    <a:gd name="connsiteY23" fmla="*/ 100637 h 458384"/>
                    <a:gd name="connsiteX24" fmla="*/ 177426 w 455120"/>
                    <a:gd name="connsiteY24" fmla="*/ 19674 h 458384"/>
                    <a:gd name="connsiteX25" fmla="*/ 310776 w 455120"/>
                    <a:gd name="connsiteY25" fmla="*/ 33962 h 458384"/>
                    <a:gd name="connsiteX26" fmla="*/ 396501 w 455120"/>
                    <a:gd name="connsiteY26" fmla="*/ 105399 h 458384"/>
                    <a:gd name="connsiteX27" fmla="*/ 439364 w 455120"/>
                    <a:gd name="connsiteY27" fmla="*/ 231605 h 458384"/>
                    <a:gd name="connsiteX28" fmla="*/ 396501 w 455120"/>
                    <a:gd name="connsiteY28" fmla="*/ 353049 h 458384"/>
                    <a:gd name="connsiteX29" fmla="*/ 289345 w 455120"/>
                    <a:gd name="connsiteY29" fmla="*/ 438774 h 458384"/>
                    <a:gd name="connsiteX30" fmla="*/ 175045 w 455120"/>
                    <a:gd name="connsiteY30" fmla="*/ 431630 h 458384"/>
                    <a:gd name="connsiteX31" fmla="*/ 70270 w 455120"/>
                    <a:gd name="connsiteY31" fmla="*/ 384005 h 458384"/>
                    <a:gd name="connsiteX32" fmla="*/ 17882 w 455120"/>
                    <a:gd name="connsiteY32" fmla="*/ 248274 h 458384"/>
                    <a:gd name="connsiteX33" fmla="*/ 27405 w 455120"/>
                    <a:gd name="connsiteY33" fmla="*/ 161637 h 458384"/>
                    <a:gd name="connsiteX34" fmla="*/ 13120 w 455120"/>
                    <a:gd name="connsiteY34" fmla="*/ 53011 h 4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55120" h="458384">
                      <a:moveTo>
                        <a:pt x="13120" y="53011"/>
                      </a:moveTo>
                      <a:cubicBezTo>
                        <a:pt x="9152" y="72213"/>
                        <a:pt x="-7121" y="218111"/>
                        <a:pt x="3595" y="276849"/>
                      </a:cubicBezTo>
                      <a:cubicBezTo>
                        <a:pt x="14311" y="335587"/>
                        <a:pt x="42092" y="375275"/>
                        <a:pt x="77414" y="405437"/>
                      </a:cubicBezTo>
                      <a:cubicBezTo>
                        <a:pt x="112736" y="435599"/>
                        <a:pt x="170679" y="454252"/>
                        <a:pt x="215526" y="457824"/>
                      </a:cubicBezTo>
                      <a:cubicBezTo>
                        <a:pt x="260373" y="461396"/>
                        <a:pt x="310379" y="447505"/>
                        <a:pt x="346495" y="426868"/>
                      </a:cubicBezTo>
                      <a:cubicBezTo>
                        <a:pt x="382611" y="406231"/>
                        <a:pt x="414361" y="372496"/>
                        <a:pt x="432220" y="333999"/>
                      </a:cubicBezTo>
                      <a:cubicBezTo>
                        <a:pt x="450079" y="295502"/>
                        <a:pt x="458810" y="238353"/>
                        <a:pt x="453651" y="195887"/>
                      </a:cubicBezTo>
                      <a:cubicBezTo>
                        <a:pt x="448492" y="153421"/>
                        <a:pt x="426267" y="110558"/>
                        <a:pt x="401264" y="79205"/>
                      </a:cubicBezTo>
                      <a:cubicBezTo>
                        <a:pt x="376261" y="47852"/>
                        <a:pt x="338557" y="20071"/>
                        <a:pt x="303632" y="7768"/>
                      </a:cubicBezTo>
                      <a:cubicBezTo>
                        <a:pt x="268707" y="-4535"/>
                        <a:pt x="220686" y="228"/>
                        <a:pt x="191714" y="5387"/>
                      </a:cubicBezTo>
                      <a:cubicBezTo>
                        <a:pt x="162742" y="10546"/>
                        <a:pt x="146470" y="20071"/>
                        <a:pt x="129801" y="38724"/>
                      </a:cubicBezTo>
                      <a:cubicBezTo>
                        <a:pt x="113132" y="57377"/>
                        <a:pt x="96067" y="91111"/>
                        <a:pt x="91701" y="117305"/>
                      </a:cubicBezTo>
                      <a:cubicBezTo>
                        <a:pt x="87335" y="143499"/>
                        <a:pt x="89320" y="170884"/>
                        <a:pt x="103607" y="195887"/>
                      </a:cubicBezTo>
                      <a:cubicBezTo>
                        <a:pt x="117894" y="220890"/>
                        <a:pt x="148057" y="256212"/>
                        <a:pt x="177426" y="267324"/>
                      </a:cubicBezTo>
                      <a:cubicBezTo>
                        <a:pt x="206795" y="278436"/>
                        <a:pt x="256404" y="278437"/>
                        <a:pt x="279820" y="262562"/>
                      </a:cubicBezTo>
                      <a:cubicBezTo>
                        <a:pt x="303236" y="246687"/>
                        <a:pt x="319507" y="199061"/>
                        <a:pt x="317920" y="172074"/>
                      </a:cubicBezTo>
                      <a:cubicBezTo>
                        <a:pt x="316333" y="145087"/>
                        <a:pt x="288154" y="113734"/>
                        <a:pt x="270295" y="100637"/>
                      </a:cubicBezTo>
                      <a:cubicBezTo>
                        <a:pt x="252436" y="87540"/>
                        <a:pt x="209177" y="88334"/>
                        <a:pt x="210764" y="93493"/>
                      </a:cubicBezTo>
                      <a:cubicBezTo>
                        <a:pt x="212351" y="98652"/>
                        <a:pt x="265533" y="114527"/>
                        <a:pt x="279820" y="131593"/>
                      </a:cubicBezTo>
                      <a:cubicBezTo>
                        <a:pt x="294108" y="148659"/>
                        <a:pt x="298870" y="178028"/>
                        <a:pt x="296489" y="195887"/>
                      </a:cubicBezTo>
                      <a:cubicBezTo>
                        <a:pt x="294108" y="213746"/>
                        <a:pt x="281804" y="228034"/>
                        <a:pt x="265532" y="238749"/>
                      </a:cubicBezTo>
                      <a:cubicBezTo>
                        <a:pt x="249260" y="249464"/>
                        <a:pt x="223463" y="266133"/>
                        <a:pt x="198857" y="260180"/>
                      </a:cubicBezTo>
                      <a:cubicBezTo>
                        <a:pt x="174251" y="254227"/>
                        <a:pt x="130198" y="229620"/>
                        <a:pt x="117895" y="203030"/>
                      </a:cubicBezTo>
                      <a:cubicBezTo>
                        <a:pt x="105592" y="176440"/>
                        <a:pt x="115117" y="131196"/>
                        <a:pt x="125039" y="100637"/>
                      </a:cubicBezTo>
                      <a:cubicBezTo>
                        <a:pt x="134961" y="70078"/>
                        <a:pt x="146470" y="30786"/>
                        <a:pt x="177426" y="19674"/>
                      </a:cubicBezTo>
                      <a:cubicBezTo>
                        <a:pt x="208382" y="8562"/>
                        <a:pt x="274264" y="19675"/>
                        <a:pt x="310776" y="33962"/>
                      </a:cubicBezTo>
                      <a:cubicBezTo>
                        <a:pt x="347288" y="48249"/>
                        <a:pt x="375070" y="72459"/>
                        <a:pt x="396501" y="105399"/>
                      </a:cubicBezTo>
                      <a:cubicBezTo>
                        <a:pt x="417932" y="138339"/>
                        <a:pt x="439364" y="190330"/>
                        <a:pt x="439364" y="231605"/>
                      </a:cubicBezTo>
                      <a:cubicBezTo>
                        <a:pt x="439364" y="272880"/>
                        <a:pt x="421504" y="318521"/>
                        <a:pt x="396501" y="353049"/>
                      </a:cubicBezTo>
                      <a:cubicBezTo>
                        <a:pt x="371498" y="387577"/>
                        <a:pt x="326254" y="425677"/>
                        <a:pt x="289345" y="438774"/>
                      </a:cubicBezTo>
                      <a:cubicBezTo>
                        <a:pt x="252436" y="451871"/>
                        <a:pt x="211557" y="440758"/>
                        <a:pt x="175045" y="431630"/>
                      </a:cubicBezTo>
                      <a:cubicBezTo>
                        <a:pt x="138533" y="422502"/>
                        <a:pt x="96464" y="414564"/>
                        <a:pt x="70270" y="384005"/>
                      </a:cubicBezTo>
                      <a:cubicBezTo>
                        <a:pt x="44076" y="353446"/>
                        <a:pt x="25026" y="285335"/>
                        <a:pt x="17882" y="248274"/>
                      </a:cubicBezTo>
                      <a:cubicBezTo>
                        <a:pt x="10738" y="211213"/>
                        <a:pt x="28199" y="194181"/>
                        <a:pt x="27405" y="161637"/>
                      </a:cubicBezTo>
                      <a:cubicBezTo>
                        <a:pt x="26611" y="129093"/>
                        <a:pt x="17088" y="33809"/>
                        <a:pt x="13120" y="53011"/>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Freeform 77">
                  <a:extLst>
                    <a:ext uri="{FF2B5EF4-FFF2-40B4-BE49-F238E27FC236}">
                      <a16:creationId xmlns:a16="http://schemas.microsoft.com/office/drawing/2014/main" id="{D49C3E7B-A94E-4D4D-9E77-1FDA42ABFDC9}"/>
                    </a:ext>
                  </a:extLst>
                </p:cNvPr>
                <p:cNvSpPr/>
                <p:nvPr/>
              </p:nvSpPr>
              <p:spPr>
                <a:xfrm>
                  <a:off x="4656281" y="5071444"/>
                  <a:ext cx="457561" cy="458384"/>
                </a:xfrm>
                <a:custGeom>
                  <a:avLst/>
                  <a:gdLst>
                    <a:gd name="connsiteX0" fmla="*/ 6036 w 457561"/>
                    <a:gd name="connsiteY0" fmla="*/ 74443 h 458384"/>
                    <a:gd name="connsiteX1" fmla="*/ 6036 w 457561"/>
                    <a:gd name="connsiteY1" fmla="*/ 276849 h 458384"/>
                    <a:gd name="connsiteX2" fmla="*/ 79855 w 457561"/>
                    <a:gd name="connsiteY2" fmla="*/ 405437 h 458384"/>
                    <a:gd name="connsiteX3" fmla="*/ 217967 w 457561"/>
                    <a:gd name="connsiteY3" fmla="*/ 457824 h 458384"/>
                    <a:gd name="connsiteX4" fmla="*/ 348936 w 457561"/>
                    <a:gd name="connsiteY4" fmla="*/ 426868 h 458384"/>
                    <a:gd name="connsiteX5" fmla="*/ 434661 w 457561"/>
                    <a:gd name="connsiteY5" fmla="*/ 333999 h 458384"/>
                    <a:gd name="connsiteX6" fmla="*/ 456092 w 457561"/>
                    <a:gd name="connsiteY6" fmla="*/ 195887 h 458384"/>
                    <a:gd name="connsiteX7" fmla="*/ 403705 w 457561"/>
                    <a:gd name="connsiteY7" fmla="*/ 79205 h 458384"/>
                    <a:gd name="connsiteX8" fmla="*/ 306073 w 457561"/>
                    <a:gd name="connsiteY8" fmla="*/ 7768 h 458384"/>
                    <a:gd name="connsiteX9" fmla="*/ 194155 w 457561"/>
                    <a:gd name="connsiteY9" fmla="*/ 5387 h 458384"/>
                    <a:gd name="connsiteX10" fmla="*/ 132242 w 457561"/>
                    <a:gd name="connsiteY10" fmla="*/ 38724 h 458384"/>
                    <a:gd name="connsiteX11" fmla="*/ 94142 w 457561"/>
                    <a:gd name="connsiteY11" fmla="*/ 117305 h 458384"/>
                    <a:gd name="connsiteX12" fmla="*/ 106048 w 457561"/>
                    <a:gd name="connsiteY12" fmla="*/ 195887 h 458384"/>
                    <a:gd name="connsiteX13" fmla="*/ 179867 w 457561"/>
                    <a:gd name="connsiteY13" fmla="*/ 267324 h 458384"/>
                    <a:gd name="connsiteX14" fmla="*/ 282261 w 457561"/>
                    <a:gd name="connsiteY14" fmla="*/ 262562 h 458384"/>
                    <a:gd name="connsiteX15" fmla="*/ 320361 w 457561"/>
                    <a:gd name="connsiteY15" fmla="*/ 172074 h 458384"/>
                    <a:gd name="connsiteX16" fmla="*/ 272736 w 457561"/>
                    <a:gd name="connsiteY16" fmla="*/ 100637 h 458384"/>
                    <a:gd name="connsiteX17" fmla="*/ 213205 w 457561"/>
                    <a:gd name="connsiteY17" fmla="*/ 93493 h 458384"/>
                    <a:gd name="connsiteX18" fmla="*/ 282261 w 457561"/>
                    <a:gd name="connsiteY18" fmla="*/ 131593 h 458384"/>
                    <a:gd name="connsiteX19" fmla="*/ 298930 w 457561"/>
                    <a:gd name="connsiteY19" fmla="*/ 195887 h 458384"/>
                    <a:gd name="connsiteX20" fmla="*/ 267973 w 457561"/>
                    <a:gd name="connsiteY20" fmla="*/ 238749 h 458384"/>
                    <a:gd name="connsiteX21" fmla="*/ 201298 w 457561"/>
                    <a:gd name="connsiteY21" fmla="*/ 260180 h 458384"/>
                    <a:gd name="connsiteX22" fmla="*/ 120336 w 457561"/>
                    <a:gd name="connsiteY22" fmla="*/ 203030 h 458384"/>
                    <a:gd name="connsiteX23" fmla="*/ 127480 w 457561"/>
                    <a:gd name="connsiteY23" fmla="*/ 100637 h 458384"/>
                    <a:gd name="connsiteX24" fmla="*/ 179867 w 457561"/>
                    <a:gd name="connsiteY24" fmla="*/ 19674 h 458384"/>
                    <a:gd name="connsiteX25" fmla="*/ 313217 w 457561"/>
                    <a:gd name="connsiteY25" fmla="*/ 33962 h 458384"/>
                    <a:gd name="connsiteX26" fmla="*/ 398942 w 457561"/>
                    <a:gd name="connsiteY26" fmla="*/ 105399 h 458384"/>
                    <a:gd name="connsiteX27" fmla="*/ 441805 w 457561"/>
                    <a:gd name="connsiteY27" fmla="*/ 231605 h 458384"/>
                    <a:gd name="connsiteX28" fmla="*/ 398942 w 457561"/>
                    <a:gd name="connsiteY28" fmla="*/ 353049 h 458384"/>
                    <a:gd name="connsiteX29" fmla="*/ 291786 w 457561"/>
                    <a:gd name="connsiteY29" fmla="*/ 438774 h 458384"/>
                    <a:gd name="connsiteX30" fmla="*/ 177486 w 457561"/>
                    <a:gd name="connsiteY30" fmla="*/ 431630 h 458384"/>
                    <a:gd name="connsiteX31" fmla="*/ 72711 w 457561"/>
                    <a:gd name="connsiteY31" fmla="*/ 384005 h 458384"/>
                    <a:gd name="connsiteX32" fmla="*/ 20323 w 457561"/>
                    <a:gd name="connsiteY32" fmla="*/ 248274 h 458384"/>
                    <a:gd name="connsiteX33" fmla="*/ 6036 w 457561"/>
                    <a:gd name="connsiteY33" fmla="*/ 74443 h 4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7561" h="458384">
                      <a:moveTo>
                        <a:pt x="6036" y="74443"/>
                      </a:moveTo>
                      <a:cubicBezTo>
                        <a:pt x="3655" y="79205"/>
                        <a:pt x="-6267" y="221683"/>
                        <a:pt x="6036" y="276849"/>
                      </a:cubicBezTo>
                      <a:cubicBezTo>
                        <a:pt x="18339" y="332015"/>
                        <a:pt x="44533" y="375275"/>
                        <a:pt x="79855" y="405437"/>
                      </a:cubicBezTo>
                      <a:cubicBezTo>
                        <a:pt x="115177" y="435599"/>
                        <a:pt x="173120" y="454252"/>
                        <a:pt x="217967" y="457824"/>
                      </a:cubicBezTo>
                      <a:cubicBezTo>
                        <a:pt x="262814" y="461396"/>
                        <a:pt x="312820" y="447505"/>
                        <a:pt x="348936" y="426868"/>
                      </a:cubicBezTo>
                      <a:cubicBezTo>
                        <a:pt x="385052" y="406231"/>
                        <a:pt x="416802" y="372496"/>
                        <a:pt x="434661" y="333999"/>
                      </a:cubicBezTo>
                      <a:cubicBezTo>
                        <a:pt x="452520" y="295502"/>
                        <a:pt x="461251" y="238353"/>
                        <a:pt x="456092" y="195887"/>
                      </a:cubicBezTo>
                      <a:cubicBezTo>
                        <a:pt x="450933" y="153421"/>
                        <a:pt x="428708" y="110558"/>
                        <a:pt x="403705" y="79205"/>
                      </a:cubicBezTo>
                      <a:cubicBezTo>
                        <a:pt x="378702" y="47852"/>
                        <a:pt x="340998" y="20071"/>
                        <a:pt x="306073" y="7768"/>
                      </a:cubicBezTo>
                      <a:cubicBezTo>
                        <a:pt x="271148" y="-4535"/>
                        <a:pt x="223127" y="228"/>
                        <a:pt x="194155" y="5387"/>
                      </a:cubicBezTo>
                      <a:cubicBezTo>
                        <a:pt x="165183" y="10546"/>
                        <a:pt x="148911" y="20071"/>
                        <a:pt x="132242" y="38724"/>
                      </a:cubicBezTo>
                      <a:cubicBezTo>
                        <a:pt x="115573" y="57377"/>
                        <a:pt x="98508" y="91111"/>
                        <a:pt x="94142" y="117305"/>
                      </a:cubicBezTo>
                      <a:cubicBezTo>
                        <a:pt x="89776" y="143499"/>
                        <a:pt x="91761" y="170884"/>
                        <a:pt x="106048" y="195887"/>
                      </a:cubicBezTo>
                      <a:cubicBezTo>
                        <a:pt x="120335" y="220890"/>
                        <a:pt x="150498" y="256212"/>
                        <a:pt x="179867" y="267324"/>
                      </a:cubicBezTo>
                      <a:cubicBezTo>
                        <a:pt x="209236" y="278436"/>
                        <a:pt x="258845" y="278437"/>
                        <a:pt x="282261" y="262562"/>
                      </a:cubicBezTo>
                      <a:cubicBezTo>
                        <a:pt x="305677" y="246687"/>
                        <a:pt x="321948" y="199061"/>
                        <a:pt x="320361" y="172074"/>
                      </a:cubicBezTo>
                      <a:cubicBezTo>
                        <a:pt x="318774" y="145087"/>
                        <a:pt x="290595" y="113734"/>
                        <a:pt x="272736" y="100637"/>
                      </a:cubicBezTo>
                      <a:cubicBezTo>
                        <a:pt x="254877" y="87540"/>
                        <a:pt x="211618" y="88334"/>
                        <a:pt x="213205" y="93493"/>
                      </a:cubicBezTo>
                      <a:cubicBezTo>
                        <a:pt x="214792" y="98652"/>
                        <a:pt x="267974" y="114527"/>
                        <a:pt x="282261" y="131593"/>
                      </a:cubicBezTo>
                      <a:cubicBezTo>
                        <a:pt x="296549" y="148659"/>
                        <a:pt x="301311" y="178028"/>
                        <a:pt x="298930" y="195887"/>
                      </a:cubicBezTo>
                      <a:cubicBezTo>
                        <a:pt x="296549" y="213746"/>
                        <a:pt x="284245" y="228034"/>
                        <a:pt x="267973" y="238749"/>
                      </a:cubicBezTo>
                      <a:cubicBezTo>
                        <a:pt x="251701" y="249464"/>
                        <a:pt x="225904" y="266133"/>
                        <a:pt x="201298" y="260180"/>
                      </a:cubicBezTo>
                      <a:cubicBezTo>
                        <a:pt x="176692" y="254227"/>
                        <a:pt x="132639" y="229620"/>
                        <a:pt x="120336" y="203030"/>
                      </a:cubicBezTo>
                      <a:cubicBezTo>
                        <a:pt x="108033" y="176440"/>
                        <a:pt x="117558" y="131196"/>
                        <a:pt x="127480" y="100637"/>
                      </a:cubicBezTo>
                      <a:cubicBezTo>
                        <a:pt x="137402" y="70078"/>
                        <a:pt x="148911" y="30786"/>
                        <a:pt x="179867" y="19674"/>
                      </a:cubicBezTo>
                      <a:cubicBezTo>
                        <a:pt x="210823" y="8562"/>
                        <a:pt x="276705" y="19675"/>
                        <a:pt x="313217" y="33962"/>
                      </a:cubicBezTo>
                      <a:cubicBezTo>
                        <a:pt x="349729" y="48249"/>
                        <a:pt x="377511" y="72459"/>
                        <a:pt x="398942" y="105399"/>
                      </a:cubicBezTo>
                      <a:cubicBezTo>
                        <a:pt x="420373" y="138339"/>
                        <a:pt x="441805" y="190330"/>
                        <a:pt x="441805" y="231605"/>
                      </a:cubicBezTo>
                      <a:cubicBezTo>
                        <a:pt x="441805" y="272880"/>
                        <a:pt x="423945" y="318521"/>
                        <a:pt x="398942" y="353049"/>
                      </a:cubicBezTo>
                      <a:cubicBezTo>
                        <a:pt x="373939" y="387577"/>
                        <a:pt x="328695" y="425677"/>
                        <a:pt x="291786" y="438774"/>
                      </a:cubicBezTo>
                      <a:cubicBezTo>
                        <a:pt x="254877" y="451871"/>
                        <a:pt x="213998" y="440758"/>
                        <a:pt x="177486" y="431630"/>
                      </a:cubicBezTo>
                      <a:cubicBezTo>
                        <a:pt x="140974" y="422502"/>
                        <a:pt x="98905" y="414564"/>
                        <a:pt x="72711" y="384005"/>
                      </a:cubicBezTo>
                      <a:cubicBezTo>
                        <a:pt x="46517" y="353446"/>
                        <a:pt x="30642" y="298280"/>
                        <a:pt x="20323" y="248274"/>
                      </a:cubicBezTo>
                      <a:cubicBezTo>
                        <a:pt x="10004" y="198268"/>
                        <a:pt x="8417" y="69681"/>
                        <a:pt x="6036" y="74443"/>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52" name="Group 351">
            <a:extLst>
              <a:ext uri="{FF2B5EF4-FFF2-40B4-BE49-F238E27FC236}">
                <a16:creationId xmlns:a16="http://schemas.microsoft.com/office/drawing/2014/main" id="{CEF95D30-4989-4D26-8869-CFE7127BF387}"/>
              </a:ext>
            </a:extLst>
          </p:cNvPr>
          <p:cNvGrpSpPr>
            <a:grpSpLocks noChangeAspect="1"/>
          </p:cNvGrpSpPr>
          <p:nvPr userDrawn="1"/>
        </p:nvGrpSpPr>
        <p:grpSpPr>
          <a:xfrm>
            <a:off x="7566038" y="5507798"/>
            <a:ext cx="1371600" cy="1371600"/>
            <a:chOff x="2365830" y="2124191"/>
            <a:chExt cx="3657600" cy="3657600"/>
          </a:xfrm>
        </p:grpSpPr>
        <p:sp>
          <p:nvSpPr>
            <p:cNvPr id="353" name="Rectangle 352">
              <a:extLst>
                <a:ext uri="{FF2B5EF4-FFF2-40B4-BE49-F238E27FC236}">
                  <a16:creationId xmlns:a16="http://schemas.microsoft.com/office/drawing/2014/main" id="{5E484A58-3119-4E06-ABB6-EF630BBC6B0F}"/>
                </a:ext>
              </a:extLst>
            </p:cNvPr>
            <p:cNvSpPr/>
            <p:nvPr/>
          </p:nvSpPr>
          <p:spPr>
            <a:xfrm>
              <a:off x="2365830" y="2124191"/>
              <a:ext cx="3657600" cy="3657600"/>
            </a:xfrm>
            <a:prstGeom prst="rect">
              <a:avLst/>
            </a:pr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4" name="Group 353">
              <a:extLst>
                <a:ext uri="{FF2B5EF4-FFF2-40B4-BE49-F238E27FC236}">
                  <a16:creationId xmlns:a16="http://schemas.microsoft.com/office/drawing/2014/main" id="{1445CD8D-F7A5-4402-B366-DD273B5E57F7}"/>
                </a:ext>
              </a:extLst>
            </p:cNvPr>
            <p:cNvGrpSpPr/>
            <p:nvPr/>
          </p:nvGrpSpPr>
          <p:grpSpPr>
            <a:xfrm rot="20711734">
              <a:off x="2970051" y="2613305"/>
              <a:ext cx="956877" cy="2816332"/>
              <a:chOff x="2885765" y="2470292"/>
              <a:chExt cx="956877" cy="2816332"/>
            </a:xfrm>
          </p:grpSpPr>
          <p:grpSp>
            <p:nvGrpSpPr>
              <p:cNvPr id="362" name="Group 361">
                <a:extLst>
                  <a:ext uri="{FF2B5EF4-FFF2-40B4-BE49-F238E27FC236}">
                    <a16:creationId xmlns:a16="http://schemas.microsoft.com/office/drawing/2014/main" id="{15F4E878-6D7F-43D2-821B-F132D87268F5}"/>
                  </a:ext>
                </a:extLst>
              </p:cNvPr>
              <p:cNvGrpSpPr/>
              <p:nvPr/>
            </p:nvGrpSpPr>
            <p:grpSpPr>
              <a:xfrm rot="21565419">
                <a:off x="2885765" y="3545129"/>
                <a:ext cx="822961" cy="1741495"/>
                <a:chOff x="2302669" y="3500438"/>
                <a:chExt cx="1371600" cy="2902493"/>
              </a:xfrm>
            </p:grpSpPr>
            <p:sp>
              <p:nvSpPr>
                <p:cNvPr id="366" name="Flowchart: Direct Access Storage 365">
                  <a:extLst>
                    <a:ext uri="{FF2B5EF4-FFF2-40B4-BE49-F238E27FC236}">
                      <a16:creationId xmlns:a16="http://schemas.microsoft.com/office/drawing/2014/main" id="{9497C65A-0020-4FA9-B5F0-399A91B2FBE9}"/>
                    </a:ext>
                  </a:extLst>
                </p:cNvPr>
                <p:cNvSpPr/>
                <p:nvPr/>
              </p:nvSpPr>
              <p:spPr>
                <a:xfrm rot="16200000">
                  <a:off x="2759869" y="3043238"/>
                  <a:ext cx="457200" cy="1371600"/>
                </a:xfrm>
                <a:prstGeom prst="flowChartMagneticDru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Flowchart: Direct Access Storage 366">
                  <a:extLst>
                    <a:ext uri="{FF2B5EF4-FFF2-40B4-BE49-F238E27FC236}">
                      <a16:creationId xmlns:a16="http://schemas.microsoft.com/office/drawing/2014/main" id="{1C05DC20-5930-4BAE-9B2E-A0D15D4189C6}"/>
                    </a:ext>
                  </a:extLst>
                </p:cNvPr>
                <p:cNvSpPr/>
                <p:nvPr/>
              </p:nvSpPr>
              <p:spPr>
                <a:xfrm rot="16200000">
                  <a:off x="2851309" y="3439579"/>
                  <a:ext cx="274320" cy="1140620"/>
                </a:xfrm>
                <a:prstGeom prst="flowChartMagneticDru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Trapezoid 367">
                  <a:extLst>
                    <a:ext uri="{FF2B5EF4-FFF2-40B4-BE49-F238E27FC236}">
                      <a16:creationId xmlns:a16="http://schemas.microsoft.com/office/drawing/2014/main" id="{B1D14C3E-7F7B-4196-A84D-90D673A996ED}"/>
                    </a:ext>
                  </a:extLst>
                </p:cNvPr>
                <p:cNvSpPr/>
                <p:nvPr/>
              </p:nvSpPr>
              <p:spPr>
                <a:xfrm rot="10800000">
                  <a:off x="2531270" y="4095940"/>
                  <a:ext cx="914400" cy="2057400"/>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368">
                  <a:extLst>
                    <a:ext uri="{FF2B5EF4-FFF2-40B4-BE49-F238E27FC236}">
                      <a16:creationId xmlns:a16="http://schemas.microsoft.com/office/drawing/2014/main" id="{095214B1-89F4-4A59-9A9E-4026C88CB0EB}"/>
                    </a:ext>
                  </a:extLst>
                </p:cNvPr>
                <p:cNvSpPr/>
                <p:nvPr/>
              </p:nvSpPr>
              <p:spPr>
                <a:xfrm>
                  <a:off x="2761567" y="5945731"/>
                  <a:ext cx="457199"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3" name="Freeform 14">
                <a:extLst>
                  <a:ext uri="{FF2B5EF4-FFF2-40B4-BE49-F238E27FC236}">
                    <a16:creationId xmlns:a16="http://schemas.microsoft.com/office/drawing/2014/main" id="{1DED2271-A00E-4306-AC10-09262FC8E391}"/>
                  </a:ext>
                </a:extLst>
              </p:cNvPr>
              <p:cNvSpPr/>
              <p:nvPr/>
            </p:nvSpPr>
            <p:spPr>
              <a:xfrm rot="21565419">
                <a:off x="2918575" y="2470292"/>
                <a:ext cx="924067" cy="1156416"/>
              </a:xfrm>
              <a:custGeom>
                <a:avLst/>
                <a:gdLst>
                  <a:gd name="connsiteX0" fmla="*/ 229243 w 1540111"/>
                  <a:gd name="connsiteY0" fmla="*/ 1862323 h 1927361"/>
                  <a:gd name="connsiteX1" fmla="*/ 643 w 1540111"/>
                  <a:gd name="connsiteY1" fmla="*/ 1424173 h 1927361"/>
                  <a:gd name="connsiteX2" fmla="*/ 267343 w 1540111"/>
                  <a:gd name="connsiteY2" fmla="*/ 752660 h 1927361"/>
                  <a:gd name="connsiteX3" fmla="*/ 767406 w 1540111"/>
                  <a:gd name="connsiteY3" fmla="*/ 390710 h 1927361"/>
                  <a:gd name="connsiteX4" fmla="*/ 757881 w 1540111"/>
                  <a:gd name="connsiteY4" fmla="*/ 4948 h 1927361"/>
                  <a:gd name="connsiteX5" fmla="*/ 1124593 w 1540111"/>
                  <a:gd name="connsiteY5" fmla="*/ 676460 h 1927361"/>
                  <a:gd name="connsiteX6" fmla="*/ 1057918 w 1540111"/>
                  <a:gd name="connsiteY6" fmla="*/ 1119373 h 1927361"/>
                  <a:gd name="connsiteX7" fmla="*/ 1324618 w 1540111"/>
                  <a:gd name="connsiteY7" fmla="*/ 838385 h 1927361"/>
                  <a:gd name="connsiteX8" fmla="*/ 1272231 w 1540111"/>
                  <a:gd name="connsiteY8" fmla="*/ 562160 h 1927361"/>
                  <a:gd name="connsiteX9" fmla="*/ 1486543 w 1540111"/>
                  <a:gd name="connsiteY9" fmla="*/ 771710 h 1927361"/>
                  <a:gd name="connsiteX10" fmla="*/ 1538931 w 1540111"/>
                  <a:gd name="connsiteY10" fmla="*/ 1052698 h 1927361"/>
                  <a:gd name="connsiteX11" fmla="*/ 1453206 w 1540111"/>
                  <a:gd name="connsiteY11" fmla="*/ 1486085 h 1927361"/>
                  <a:gd name="connsiteX12" fmla="*/ 1181743 w 1540111"/>
                  <a:gd name="connsiteY12" fmla="*/ 1886135 h 1927361"/>
                  <a:gd name="connsiteX13" fmla="*/ 229243 w 1540111"/>
                  <a:gd name="connsiteY13" fmla="*/ 1862323 h 192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0111" h="1927361">
                    <a:moveTo>
                      <a:pt x="229243" y="1862323"/>
                    </a:moveTo>
                    <a:cubicBezTo>
                      <a:pt x="32393" y="1785329"/>
                      <a:pt x="-5707" y="1609117"/>
                      <a:pt x="643" y="1424173"/>
                    </a:cubicBezTo>
                    <a:cubicBezTo>
                      <a:pt x="6993" y="1239229"/>
                      <a:pt x="139549" y="924904"/>
                      <a:pt x="267343" y="752660"/>
                    </a:cubicBezTo>
                    <a:cubicBezTo>
                      <a:pt x="395137" y="580416"/>
                      <a:pt x="685650" y="515329"/>
                      <a:pt x="767406" y="390710"/>
                    </a:cubicBezTo>
                    <a:cubicBezTo>
                      <a:pt x="849162" y="266091"/>
                      <a:pt x="698350" y="-42677"/>
                      <a:pt x="757881" y="4948"/>
                    </a:cubicBezTo>
                    <a:cubicBezTo>
                      <a:pt x="817412" y="52573"/>
                      <a:pt x="1074587" y="490722"/>
                      <a:pt x="1124593" y="676460"/>
                    </a:cubicBezTo>
                    <a:cubicBezTo>
                      <a:pt x="1174599" y="862197"/>
                      <a:pt x="1024581" y="1092385"/>
                      <a:pt x="1057918" y="1119373"/>
                    </a:cubicBezTo>
                    <a:cubicBezTo>
                      <a:pt x="1091256" y="1146360"/>
                      <a:pt x="1288899" y="931254"/>
                      <a:pt x="1324618" y="838385"/>
                    </a:cubicBezTo>
                    <a:cubicBezTo>
                      <a:pt x="1360337" y="745516"/>
                      <a:pt x="1245244" y="573272"/>
                      <a:pt x="1272231" y="562160"/>
                    </a:cubicBezTo>
                    <a:cubicBezTo>
                      <a:pt x="1299218" y="551048"/>
                      <a:pt x="1442093" y="689954"/>
                      <a:pt x="1486543" y="771710"/>
                    </a:cubicBezTo>
                    <a:cubicBezTo>
                      <a:pt x="1530993" y="853466"/>
                      <a:pt x="1544487" y="933635"/>
                      <a:pt x="1538931" y="1052698"/>
                    </a:cubicBezTo>
                    <a:cubicBezTo>
                      <a:pt x="1533375" y="1171760"/>
                      <a:pt x="1512737" y="1347179"/>
                      <a:pt x="1453206" y="1486085"/>
                    </a:cubicBezTo>
                    <a:cubicBezTo>
                      <a:pt x="1393675" y="1624991"/>
                      <a:pt x="1388118" y="1823429"/>
                      <a:pt x="1181743" y="1886135"/>
                    </a:cubicBezTo>
                    <a:cubicBezTo>
                      <a:pt x="975368" y="1948841"/>
                      <a:pt x="426093" y="1939317"/>
                      <a:pt x="229243" y="1862323"/>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Freeform 15">
                <a:extLst>
                  <a:ext uri="{FF2B5EF4-FFF2-40B4-BE49-F238E27FC236}">
                    <a16:creationId xmlns:a16="http://schemas.microsoft.com/office/drawing/2014/main" id="{B6C01717-7E05-43B5-AB2A-6A22EC210D7F}"/>
                  </a:ext>
                </a:extLst>
              </p:cNvPr>
              <p:cNvSpPr/>
              <p:nvPr/>
            </p:nvSpPr>
            <p:spPr>
              <a:xfrm rot="21565419">
                <a:off x="3020090" y="2795960"/>
                <a:ext cx="763934" cy="848525"/>
              </a:xfrm>
              <a:custGeom>
                <a:avLst/>
                <a:gdLst>
                  <a:gd name="connsiteX0" fmla="*/ 143863 w 909515"/>
                  <a:gd name="connsiteY0" fmla="*/ 1139740 h 1201366"/>
                  <a:gd name="connsiteX1" fmla="*/ 988 w 909515"/>
                  <a:gd name="connsiteY1" fmla="*/ 796840 h 1201366"/>
                  <a:gd name="connsiteX2" fmla="*/ 105763 w 909515"/>
                  <a:gd name="connsiteY2" fmla="*/ 325352 h 1201366"/>
                  <a:gd name="connsiteX3" fmla="*/ 529626 w 909515"/>
                  <a:gd name="connsiteY3" fmla="*/ 1502 h 1201366"/>
                  <a:gd name="connsiteX4" fmla="*/ 448663 w 909515"/>
                  <a:gd name="connsiteY4" fmla="*/ 453940 h 1201366"/>
                  <a:gd name="connsiteX5" fmla="*/ 562963 w 909515"/>
                  <a:gd name="connsiteY5" fmla="*/ 601577 h 1201366"/>
                  <a:gd name="connsiteX6" fmla="*/ 891576 w 909515"/>
                  <a:gd name="connsiteY6" fmla="*/ 472990 h 1201366"/>
                  <a:gd name="connsiteX7" fmla="*/ 848713 w 909515"/>
                  <a:gd name="connsiteY7" fmla="*/ 896852 h 1201366"/>
                  <a:gd name="connsiteX8" fmla="*/ 701076 w 909515"/>
                  <a:gd name="connsiteY8" fmla="*/ 1177840 h 1201366"/>
                  <a:gd name="connsiteX9" fmla="*/ 143863 w 909515"/>
                  <a:gd name="connsiteY9" fmla="*/ 1139740 h 1201366"/>
                  <a:gd name="connsiteX0" fmla="*/ 300227 w 1065879"/>
                  <a:gd name="connsiteY0" fmla="*/ 1139726 h 1201980"/>
                  <a:gd name="connsiteX1" fmla="*/ 190 w 1065879"/>
                  <a:gd name="connsiteY1" fmla="*/ 782538 h 1201980"/>
                  <a:gd name="connsiteX2" fmla="*/ 262127 w 1065879"/>
                  <a:gd name="connsiteY2" fmla="*/ 325338 h 1201980"/>
                  <a:gd name="connsiteX3" fmla="*/ 685990 w 1065879"/>
                  <a:gd name="connsiteY3" fmla="*/ 1488 h 1201980"/>
                  <a:gd name="connsiteX4" fmla="*/ 605027 w 1065879"/>
                  <a:gd name="connsiteY4" fmla="*/ 453926 h 1201980"/>
                  <a:gd name="connsiteX5" fmla="*/ 719327 w 1065879"/>
                  <a:gd name="connsiteY5" fmla="*/ 601563 h 1201980"/>
                  <a:gd name="connsiteX6" fmla="*/ 1047940 w 1065879"/>
                  <a:gd name="connsiteY6" fmla="*/ 472976 h 1201980"/>
                  <a:gd name="connsiteX7" fmla="*/ 1005077 w 1065879"/>
                  <a:gd name="connsiteY7" fmla="*/ 896838 h 1201980"/>
                  <a:gd name="connsiteX8" fmla="*/ 857440 w 1065879"/>
                  <a:gd name="connsiteY8" fmla="*/ 1177826 h 1201980"/>
                  <a:gd name="connsiteX9" fmla="*/ 300227 w 1065879"/>
                  <a:gd name="connsiteY9" fmla="*/ 1139726 h 1201980"/>
                  <a:gd name="connsiteX0" fmla="*/ 301092 w 1066744"/>
                  <a:gd name="connsiteY0" fmla="*/ 1157077 h 1219331"/>
                  <a:gd name="connsiteX1" fmla="*/ 1055 w 1066744"/>
                  <a:gd name="connsiteY1" fmla="*/ 799889 h 1219331"/>
                  <a:gd name="connsiteX2" fmla="*/ 220129 w 1066744"/>
                  <a:gd name="connsiteY2" fmla="*/ 156952 h 1219331"/>
                  <a:gd name="connsiteX3" fmla="*/ 686855 w 1066744"/>
                  <a:gd name="connsiteY3" fmla="*/ 18839 h 1219331"/>
                  <a:gd name="connsiteX4" fmla="*/ 605892 w 1066744"/>
                  <a:gd name="connsiteY4" fmla="*/ 471277 h 1219331"/>
                  <a:gd name="connsiteX5" fmla="*/ 720192 w 1066744"/>
                  <a:gd name="connsiteY5" fmla="*/ 618914 h 1219331"/>
                  <a:gd name="connsiteX6" fmla="*/ 1048805 w 1066744"/>
                  <a:gd name="connsiteY6" fmla="*/ 490327 h 1219331"/>
                  <a:gd name="connsiteX7" fmla="*/ 1005942 w 1066744"/>
                  <a:gd name="connsiteY7" fmla="*/ 914189 h 1219331"/>
                  <a:gd name="connsiteX8" fmla="*/ 858305 w 1066744"/>
                  <a:gd name="connsiteY8" fmla="*/ 1195177 h 1219331"/>
                  <a:gd name="connsiteX9" fmla="*/ 301092 w 1066744"/>
                  <a:gd name="connsiteY9" fmla="*/ 1157077 h 1219331"/>
                  <a:gd name="connsiteX0" fmla="*/ 301057 w 1066709"/>
                  <a:gd name="connsiteY0" fmla="*/ 1235690 h 1297944"/>
                  <a:gd name="connsiteX1" fmla="*/ 1020 w 1066709"/>
                  <a:gd name="connsiteY1" fmla="*/ 878502 h 1297944"/>
                  <a:gd name="connsiteX2" fmla="*/ 220094 w 1066709"/>
                  <a:gd name="connsiteY2" fmla="*/ 235565 h 1297944"/>
                  <a:gd name="connsiteX3" fmla="*/ 658245 w 1066709"/>
                  <a:gd name="connsiteY3" fmla="*/ 11727 h 1297944"/>
                  <a:gd name="connsiteX4" fmla="*/ 605857 w 1066709"/>
                  <a:gd name="connsiteY4" fmla="*/ 549890 h 1297944"/>
                  <a:gd name="connsiteX5" fmla="*/ 720157 w 1066709"/>
                  <a:gd name="connsiteY5" fmla="*/ 697527 h 1297944"/>
                  <a:gd name="connsiteX6" fmla="*/ 1048770 w 1066709"/>
                  <a:gd name="connsiteY6" fmla="*/ 568940 h 1297944"/>
                  <a:gd name="connsiteX7" fmla="*/ 1005907 w 1066709"/>
                  <a:gd name="connsiteY7" fmla="*/ 992802 h 1297944"/>
                  <a:gd name="connsiteX8" fmla="*/ 858270 w 1066709"/>
                  <a:gd name="connsiteY8" fmla="*/ 1273790 h 1297944"/>
                  <a:gd name="connsiteX9" fmla="*/ 301057 w 1066709"/>
                  <a:gd name="connsiteY9" fmla="*/ 1235690 h 1297944"/>
                  <a:gd name="connsiteX0" fmla="*/ 301057 w 1066709"/>
                  <a:gd name="connsiteY0" fmla="*/ 1366504 h 1428758"/>
                  <a:gd name="connsiteX1" fmla="*/ 1020 w 1066709"/>
                  <a:gd name="connsiteY1" fmla="*/ 1009316 h 1428758"/>
                  <a:gd name="connsiteX2" fmla="*/ 220094 w 1066709"/>
                  <a:gd name="connsiteY2" fmla="*/ 366379 h 1428758"/>
                  <a:gd name="connsiteX3" fmla="*/ 658245 w 1066709"/>
                  <a:gd name="connsiteY3" fmla="*/ 142541 h 1428758"/>
                  <a:gd name="connsiteX4" fmla="*/ 777307 w 1066709"/>
                  <a:gd name="connsiteY4" fmla="*/ 28242 h 1428758"/>
                  <a:gd name="connsiteX5" fmla="*/ 605857 w 1066709"/>
                  <a:gd name="connsiteY5" fmla="*/ 680704 h 1428758"/>
                  <a:gd name="connsiteX6" fmla="*/ 720157 w 1066709"/>
                  <a:gd name="connsiteY6" fmla="*/ 828341 h 1428758"/>
                  <a:gd name="connsiteX7" fmla="*/ 1048770 w 1066709"/>
                  <a:gd name="connsiteY7" fmla="*/ 699754 h 1428758"/>
                  <a:gd name="connsiteX8" fmla="*/ 1005907 w 1066709"/>
                  <a:gd name="connsiteY8" fmla="*/ 1123616 h 1428758"/>
                  <a:gd name="connsiteX9" fmla="*/ 858270 w 1066709"/>
                  <a:gd name="connsiteY9" fmla="*/ 1404604 h 1428758"/>
                  <a:gd name="connsiteX10" fmla="*/ 301057 w 1066709"/>
                  <a:gd name="connsiteY10" fmla="*/ 1366504 h 1428758"/>
                  <a:gd name="connsiteX0" fmla="*/ 301057 w 1066709"/>
                  <a:gd name="connsiteY0" fmla="*/ 1347770 h 1410024"/>
                  <a:gd name="connsiteX1" fmla="*/ 1020 w 1066709"/>
                  <a:gd name="connsiteY1" fmla="*/ 990582 h 1410024"/>
                  <a:gd name="connsiteX2" fmla="*/ 220094 w 1066709"/>
                  <a:gd name="connsiteY2" fmla="*/ 347645 h 1410024"/>
                  <a:gd name="connsiteX3" fmla="*/ 658245 w 1066709"/>
                  <a:gd name="connsiteY3" fmla="*/ 123807 h 1410024"/>
                  <a:gd name="connsiteX4" fmla="*/ 777307 w 1066709"/>
                  <a:gd name="connsiteY4" fmla="*/ 9508 h 1410024"/>
                  <a:gd name="connsiteX5" fmla="*/ 777307 w 1066709"/>
                  <a:gd name="connsiteY5" fmla="*/ 380983 h 1410024"/>
                  <a:gd name="connsiteX6" fmla="*/ 605857 w 1066709"/>
                  <a:gd name="connsiteY6" fmla="*/ 661970 h 1410024"/>
                  <a:gd name="connsiteX7" fmla="*/ 720157 w 1066709"/>
                  <a:gd name="connsiteY7" fmla="*/ 809607 h 1410024"/>
                  <a:gd name="connsiteX8" fmla="*/ 1048770 w 1066709"/>
                  <a:gd name="connsiteY8" fmla="*/ 681020 h 1410024"/>
                  <a:gd name="connsiteX9" fmla="*/ 1005907 w 1066709"/>
                  <a:gd name="connsiteY9" fmla="*/ 1104882 h 1410024"/>
                  <a:gd name="connsiteX10" fmla="*/ 858270 w 1066709"/>
                  <a:gd name="connsiteY10" fmla="*/ 1385870 h 1410024"/>
                  <a:gd name="connsiteX11" fmla="*/ 301057 w 1066709"/>
                  <a:gd name="connsiteY11" fmla="*/ 1347770 h 1410024"/>
                  <a:gd name="connsiteX0" fmla="*/ 301057 w 1066709"/>
                  <a:gd name="connsiteY0" fmla="*/ 1347770 h 1410024"/>
                  <a:gd name="connsiteX1" fmla="*/ 1020 w 1066709"/>
                  <a:gd name="connsiteY1" fmla="*/ 990582 h 1410024"/>
                  <a:gd name="connsiteX2" fmla="*/ 220094 w 1066709"/>
                  <a:gd name="connsiteY2" fmla="*/ 347645 h 1410024"/>
                  <a:gd name="connsiteX3" fmla="*/ 658245 w 1066709"/>
                  <a:gd name="connsiteY3" fmla="*/ 123807 h 1410024"/>
                  <a:gd name="connsiteX4" fmla="*/ 777307 w 1066709"/>
                  <a:gd name="connsiteY4" fmla="*/ 9508 h 1410024"/>
                  <a:gd name="connsiteX5" fmla="*/ 777307 w 1066709"/>
                  <a:gd name="connsiteY5" fmla="*/ 380983 h 1410024"/>
                  <a:gd name="connsiteX6" fmla="*/ 748732 w 1066709"/>
                  <a:gd name="connsiteY6" fmla="*/ 619107 h 1410024"/>
                  <a:gd name="connsiteX7" fmla="*/ 720157 w 1066709"/>
                  <a:gd name="connsiteY7" fmla="*/ 809607 h 1410024"/>
                  <a:gd name="connsiteX8" fmla="*/ 1048770 w 1066709"/>
                  <a:gd name="connsiteY8" fmla="*/ 681020 h 1410024"/>
                  <a:gd name="connsiteX9" fmla="*/ 1005907 w 1066709"/>
                  <a:gd name="connsiteY9" fmla="*/ 1104882 h 1410024"/>
                  <a:gd name="connsiteX10" fmla="*/ 858270 w 1066709"/>
                  <a:gd name="connsiteY10" fmla="*/ 1385870 h 1410024"/>
                  <a:gd name="connsiteX11" fmla="*/ 301057 w 1066709"/>
                  <a:gd name="connsiteY11" fmla="*/ 1347770 h 1410024"/>
                  <a:gd name="connsiteX0" fmla="*/ 301057 w 1055662"/>
                  <a:gd name="connsiteY0" fmla="*/ 1347770 h 1410024"/>
                  <a:gd name="connsiteX1" fmla="*/ 1020 w 1055662"/>
                  <a:gd name="connsiteY1" fmla="*/ 990582 h 1410024"/>
                  <a:gd name="connsiteX2" fmla="*/ 220094 w 1055662"/>
                  <a:gd name="connsiteY2" fmla="*/ 347645 h 1410024"/>
                  <a:gd name="connsiteX3" fmla="*/ 658245 w 1055662"/>
                  <a:gd name="connsiteY3" fmla="*/ 123807 h 1410024"/>
                  <a:gd name="connsiteX4" fmla="*/ 777307 w 1055662"/>
                  <a:gd name="connsiteY4" fmla="*/ 9508 h 1410024"/>
                  <a:gd name="connsiteX5" fmla="*/ 777307 w 1055662"/>
                  <a:gd name="connsiteY5" fmla="*/ 380983 h 1410024"/>
                  <a:gd name="connsiteX6" fmla="*/ 748732 w 1055662"/>
                  <a:gd name="connsiteY6" fmla="*/ 619107 h 1410024"/>
                  <a:gd name="connsiteX7" fmla="*/ 877319 w 1055662"/>
                  <a:gd name="connsiteY7" fmla="*/ 690545 h 1410024"/>
                  <a:gd name="connsiteX8" fmla="*/ 1048770 w 1055662"/>
                  <a:gd name="connsiteY8" fmla="*/ 681020 h 1410024"/>
                  <a:gd name="connsiteX9" fmla="*/ 1005907 w 1055662"/>
                  <a:gd name="connsiteY9" fmla="*/ 1104882 h 1410024"/>
                  <a:gd name="connsiteX10" fmla="*/ 858270 w 1055662"/>
                  <a:gd name="connsiteY10" fmla="*/ 1385870 h 1410024"/>
                  <a:gd name="connsiteX11" fmla="*/ 301057 w 1055662"/>
                  <a:gd name="connsiteY11" fmla="*/ 1347770 h 1410024"/>
                  <a:gd name="connsiteX0" fmla="*/ 301057 w 1264399"/>
                  <a:gd name="connsiteY0" fmla="*/ 1347770 h 1410024"/>
                  <a:gd name="connsiteX1" fmla="*/ 1020 w 1264399"/>
                  <a:gd name="connsiteY1" fmla="*/ 990582 h 1410024"/>
                  <a:gd name="connsiteX2" fmla="*/ 220094 w 1264399"/>
                  <a:gd name="connsiteY2" fmla="*/ 347645 h 1410024"/>
                  <a:gd name="connsiteX3" fmla="*/ 658245 w 1264399"/>
                  <a:gd name="connsiteY3" fmla="*/ 123807 h 1410024"/>
                  <a:gd name="connsiteX4" fmla="*/ 777307 w 1264399"/>
                  <a:gd name="connsiteY4" fmla="*/ 9508 h 1410024"/>
                  <a:gd name="connsiteX5" fmla="*/ 777307 w 1264399"/>
                  <a:gd name="connsiteY5" fmla="*/ 380983 h 1410024"/>
                  <a:gd name="connsiteX6" fmla="*/ 748732 w 1264399"/>
                  <a:gd name="connsiteY6" fmla="*/ 619107 h 1410024"/>
                  <a:gd name="connsiteX7" fmla="*/ 877319 w 1264399"/>
                  <a:gd name="connsiteY7" fmla="*/ 690545 h 1410024"/>
                  <a:gd name="connsiteX8" fmla="*/ 1263083 w 1264399"/>
                  <a:gd name="connsiteY8" fmla="*/ 466707 h 1410024"/>
                  <a:gd name="connsiteX9" fmla="*/ 1005907 w 1264399"/>
                  <a:gd name="connsiteY9" fmla="*/ 1104882 h 1410024"/>
                  <a:gd name="connsiteX10" fmla="*/ 858270 w 1264399"/>
                  <a:gd name="connsiteY10" fmla="*/ 1385870 h 1410024"/>
                  <a:gd name="connsiteX11" fmla="*/ 301057 w 1264399"/>
                  <a:gd name="connsiteY11" fmla="*/ 1347770 h 1410024"/>
                  <a:gd name="connsiteX0" fmla="*/ 301057 w 1273223"/>
                  <a:gd name="connsiteY0" fmla="*/ 1347770 h 1414209"/>
                  <a:gd name="connsiteX1" fmla="*/ 1020 w 1273223"/>
                  <a:gd name="connsiteY1" fmla="*/ 990582 h 1414209"/>
                  <a:gd name="connsiteX2" fmla="*/ 220094 w 1273223"/>
                  <a:gd name="connsiteY2" fmla="*/ 347645 h 1414209"/>
                  <a:gd name="connsiteX3" fmla="*/ 658245 w 1273223"/>
                  <a:gd name="connsiteY3" fmla="*/ 123807 h 1414209"/>
                  <a:gd name="connsiteX4" fmla="*/ 777307 w 1273223"/>
                  <a:gd name="connsiteY4" fmla="*/ 9508 h 1414209"/>
                  <a:gd name="connsiteX5" fmla="*/ 777307 w 1273223"/>
                  <a:gd name="connsiteY5" fmla="*/ 380983 h 1414209"/>
                  <a:gd name="connsiteX6" fmla="*/ 748732 w 1273223"/>
                  <a:gd name="connsiteY6" fmla="*/ 619107 h 1414209"/>
                  <a:gd name="connsiteX7" fmla="*/ 877319 w 1273223"/>
                  <a:gd name="connsiteY7" fmla="*/ 690545 h 1414209"/>
                  <a:gd name="connsiteX8" fmla="*/ 1263083 w 1273223"/>
                  <a:gd name="connsiteY8" fmla="*/ 466707 h 1414209"/>
                  <a:gd name="connsiteX9" fmla="*/ 1153544 w 1273223"/>
                  <a:gd name="connsiteY9" fmla="*/ 1033444 h 1414209"/>
                  <a:gd name="connsiteX10" fmla="*/ 858270 w 1273223"/>
                  <a:gd name="connsiteY10" fmla="*/ 1385870 h 1414209"/>
                  <a:gd name="connsiteX11" fmla="*/ 301057 w 1273223"/>
                  <a:gd name="connsiteY11" fmla="*/ 1347770 h 1414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3223" h="1414209">
                    <a:moveTo>
                      <a:pt x="301057" y="1347770"/>
                    </a:moveTo>
                    <a:cubicBezTo>
                      <a:pt x="158182" y="1281889"/>
                      <a:pt x="14514" y="1157269"/>
                      <a:pt x="1020" y="990582"/>
                    </a:cubicBezTo>
                    <a:cubicBezTo>
                      <a:pt x="-12474" y="823895"/>
                      <a:pt x="110557" y="492108"/>
                      <a:pt x="220094" y="347645"/>
                    </a:cubicBezTo>
                    <a:cubicBezTo>
                      <a:pt x="329632" y="203183"/>
                      <a:pt x="565376" y="180163"/>
                      <a:pt x="658245" y="123807"/>
                    </a:cubicBezTo>
                    <a:cubicBezTo>
                      <a:pt x="751114" y="67451"/>
                      <a:pt x="772545" y="-30973"/>
                      <a:pt x="777307" y="9508"/>
                    </a:cubicBezTo>
                    <a:cubicBezTo>
                      <a:pt x="782069" y="49989"/>
                      <a:pt x="805882" y="272239"/>
                      <a:pt x="777307" y="380983"/>
                    </a:cubicBezTo>
                    <a:cubicBezTo>
                      <a:pt x="748732" y="489727"/>
                      <a:pt x="732063" y="567513"/>
                      <a:pt x="748732" y="619107"/>
                    </a:cubicBezTo>
                    <a:cubicBezTo>
                      <a:pt x="765401" y="670701"/>
                      <a:pt x="791594" y="715945"/>
                      <a:pt x="877319" y="690545"/>
                    </a:cubicBezTo>
                    <a:cubicBezTo>
                      <a:pt x="963044" y="665145"/>
                      <a:pt x="1217046" y="409557"/>
                      <a:pt x="1263083" y="466707"/>
                    </a:cubicBezTo>
                    <a:cubicBezTo>
                      <a:pt x="1309120" y="523857"/>
                      <a:pt x="1185294" y="915969"/>
                      <a:pt x="1153544" y="1033444"/>
                    </a:cubicBezTo>
                    <a:cubicBezTo>
                      <a:pt x="1121794" y="1150919"/>
                      <a:pt x="1000351" y="1333482"/>
                      <a:pt x="858270" y="1385870"/>
                    </a:cubicBezTo>
                    <a:cubicBezTo>
                      <a:pt x="716189" y="1438258"/>
                      <a:pt x="443932" y="1413651"/>
                      <a:pt x="301057" y="1347770"/>
                    </a:cubicBezTo>
                    <a:close/>
                  </a:path>
                </a:pathLst>
              </a:custGeom>
              <a:solidFill>
                <a:srgbClr val="FFA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Freeform 16">
                <a:extLst>
                  <a:ext uri="{FF2B5EF4-FFF2-40B4-BE49-F238E27FC236}">
                    <a16:creationId xmlns:a16="http://schemas.microsoft.com/office/drawing/2014/main" id="{98880839-6E40-4E9F-A2AB-E29C66FF4ED3}"/>
                  </a:ext>
                </a:extLst>
              </p:cNvPr>
              <p:cNvSpPr/>
              <p:nvPr/>
            </p:nvSpPr>
            <p:spPr>
              <a:xfrm rot="21565419">
                <a:off x="3134739" y="2936356"/>
                <a:ext cx="580203" cy="706644"/>
              </a:xfrm>
              <a:custGeom>
                <a:avLst/>
                <a:gdLst>
                  <a:gd name="connsiteX0" fmla="*/ 143863 w 909515"/>
                  <a:gd name="connsiteY0" fmla="*/ 1139740 h 1201366"/>
                  <a:gd name="connsiteX1" fmla="*/ 988 w 909515"/>
                  <a:gd name="connsiteY1" fmla="*/ 796840 h 1201366"/>
                  <a:gd name="connsiteX2" fmla="*/ 105763 w 909515"/>
                  <a:gd name="connsiteY2" fmla="*/ 325352 h 1201366"/>
                  <a:gd name="connsiteX3" fmla="*/ 529626 w 909515"/>
                  <a:gd name="connsiteY3" fmla="*/ 1502 h 1201366"/>
                  <a:gd name="connsiteX4" fmla="*/ 448663 w 909515"/>
                  <a:gd name="connsiteY4" fmla="*/ 453940 h 1201366"/>
                  <a:gd name="connsiteX5" fmla="*/ 562963 w 909515"/>
                  <a:gd name="connsiteY5" fmla="*/ 601577 h 1201366"/>
                  <a:gd name="connsiteX6" fmla="*/ 891576 w 909515"/>
                  <a:gd name="connsiteY6" fmla="*/ 472990 h 1201366"/>
                  <a:gd name="connsiteX7" fmla="*/ 848713 w 909515"/>
                  <a:gd name="connsiteY7" fmla="*/ 896852 h 1201366"/>
                  <a:gd name="connsiteX8" fmla="*/ 701076 w 909515"/>
                  <a:gd name="connsiteY8" fmla="*/ 1177840 h 1201366"/>
                  <a:gd name="connsiteX9" fmla="*/ 143863 w 909515"/>
                  <a:gd name="connsiteY9" fmla="*/ 1139740 h 1201366"/>
                  <a:gd name="connsiteX0" fmla="*/ 300227 w 1065879"/>
                  <a:gd name="connsiteY0" fmla="*/ 1139726 h 1201980"/>
                  <a:gd name="connsiteX1" fmla="*/ 190 w 1065879"/>
                  <a:gd name="connsiteY1" fmla="*/ 782538 h 1201980"/>
                  <a:gd name="connsiteX2" fmla="*/ 262127 w 1065879"/>
                  <a:gd name="connsiteY2" fmla="*/ 325338 h 1201980"/>
                  <a:gd name="connsiteX3" fmla="*/ 685990 w 1065879"/>
                  <a:gd name="connsiteY3" fmla="*/ 1488 h 1201980"/>
                  <a:gd name="connsiteX4" fmla="*/ 605027 w 1065879"/>
                  <a:gd name="connsiteY4" fmla="*/ 453926 h 1201980"/>
                  <a:gd name="connsiteX5" fmla="*/ 719327 w 1065879"/>
                  <a:gd name="connsiteY5" fmla="*/ 601563 h 1201980"/>
                  <a:gd name="connsiteX6" fmla="*/ 1047940 w 1065879"/>
                  <a:gd name="connsiteY6" fmla="*/ 472976 h 1201980"/>
                  <a:gd name="connsiteX7" fmla="*/ 1005077 w 1065879"/>
                  <a:gd name="connsiteY7" fmla="*/ 896838 h 1201980"/>
                  <a:gd name="connsiteX8" fmla="*/ 857440 w 1065879"/>
                  <a:gd name="connsiteY8" fmla="*/ 1177826 h 1201980"/>
                  <a:gd name="connsiteX9" fmla="*/ 300227 w 1065879"/>
                  <a:gd name="connsiteY9" fmla="*/ 1139726 h 1201980"/>
                  <a:gd name="connsiteX0" fmla="*/ 301092 w 1066744"/>
                  <a:gd name="connsiteY0" fmla="*/ 1157077 h 1219331"/>
                  <a:gd name="connsiteX1" fmla="*/ 1055 w 1066744"/>
                  <a:gd name="connsiteY1" fmla="*/ 799889 h 1219331"/>
                  <a:gd name="connsiteX2" fmla="*/ 220129 w 1066744"/>
                  <a:gd name="connsiteY2" fmla="*/ 156952 h 1219331"/>
                  <a:gd name="connsiteX3" fmla="*/ 686855 w 1066744"/>
                  <a:gd name="connsiteY3" fmla="*/ 18839 h 1219331"/>
                  <a:gd name="connsiteX4" fmla="*/ 605892 w 1066744"/>
                  <a:gd name="connsiteY4" fmla="*/ 471277 h 1219331"/>
                  <a:gd name="connsiteX5" fmla="*/ 720192 w 1066744"/>
                  <a:gd name="connsiteY5" fmla="*/ 618914 h 1219331"/>
                  <a:gd name="connsiteX6" fmla="*/ 1048805 w 1066744"/>
                  <a:gd name="connsiteY6" fmla="*/ 490327 h 1219331"/>
                  <a:gd name="connsiteX7" fmla="*/ 1005942 w 1066744"/>
                  <a:gd name="connsiteY7" fmla="*/ 914189 h 1219331"/>
                  <a:gd name="connsiteX8" fmla="*/ 858305 w 1066744"/>
                  <a:gd name="connsiteY8" fmla="*/ 1195177 h 1219331"/>
                  <a:gd name="connsiteX9" fmla="*/ 301092 w 1066744"/>
                  <a:gd name="connsiteY9" fmla="*/ 1157077 h 1219331"/>
                  <a:gd name="connsiteX0" fmla="*/ 301057 w 1066709"/>
                  <a:gd name="connsiteY0" fmla="*/ 1235690 h 1297944"/>
                  <a:gd name="connsiteX1" fmla="*/ 1020 w 1066709"/>
                  <a:gd name="connsiteY1" fmla="*/ 878502 h 1297944"/>
                  <a:gd name="connsiteX2" fmla="*/ 220094 w 1066709"/>
                  <a:gd name="connsiteY2" fmla="*/ 235565 h 1297944"/>
                  <a:gd name="connsiteX3" fmla="*/ 658245 w 1066709"/>
                  <a:gd name="connsiteY3" fmla="*/ 11727 h 1297944"/>
                  <a:gd name="connsiteX4" fmla="*/ 605857 w 1066709"/>
                  <a:gd name="connsiteY4" fmla="*/ 549890 h 1297944"/>
                  <a:gd name="connsiteX5" fmla="*/ 720157 w 1066709"/>
                  <a:gd name="connsiteY5" fmla="*/ 697527 h 1297944"/>
                  <a:gd name="connsiteX6" fmla="*/ 1048770 w 1066709"/>
                  <a:gd name="connsiteY6" fmla="*/ 568940 h 1297944"/>
                  <a:gd name="connsiteX7" fmla="*/ 1005907 w 1066709"/>
                  <a:gd name="connsiteY7" fmla="*/ 992802 h 1297944"/>
                  <a:gd name="connsiteX8" fmla="*/ 858270 w 1066709"/>
                  <a:gd name="connsiteY8" fmla="*/ 1273790 h 1297944"/>
                  <a:gd name="connsiteX9" fmla="*/ 301057 w 1066709"/>
                  <a:gd name="connsiteY9" fmla="*/ 1235690 h 1297944"/>
                  <a:gd name="connsiteX0" fmla="*/ 301057 w 1066709"/>
                  <a:gd name="connsiteY0" fmla="*/ 1366504 h 1428758"/>
                  <a:gd name="connsiteX1" fmla="*/ 1020 w 1066709"/>
                  <a:gd name="connsiteY1" fmla="*/ 1009316 h 1428758"/>
                  <a:gd name="connsiteX2" fmla="*/ 220094 w 1066709"/>
                  <a:gd name="connsiteY2" fmla="*/ 366379 h 1428758"/>
                  <a:gd name="connsiteX3" fmla="*/ 658245 w 1066709"/>
                  <a:gd name="connsiteY3" fmla="*/ 142541 h 1428758"/>
                  <a:gd name="connsiteX4" fmla="*/ 777307 w 1066709"/>
                  <a:gd name="connsiteY4" fmla="*/ 28242 h 1428758"/>
                  <a:gd name="connsiteX5" fmla="*/ 605857 w 1066709"/>
                  <a:gd name="connsiteY5" fmla="*/ 680704 h 1428758"/>
                  <a:gd name="connsiteX6" fmla="*/ 720157 w 1066709"/>
                  <a:gd name="connsiteY6" fmla="*/ 828341 h 1428758"/>
                  <a:gd name="connsiteX7" fmla="*/ 1048770 w 1066709"/>
                  <a:gd name="connsiteY7" fmla="*/ 699754 h 1428758"/>
                  <a:gd name="connsiteX8" fmla="*/ 1005907 w 1066709"/>
                  <a:gd name="connsiteY8" fmla="*/ 1123616 h 1428758"/>
                  <a:gd name="connsiteX9" fmla="*/ 858270 w 1066709"/>
                  <a:gd name="connsiteY9" fmla="*/ 1404604 h 1428758"/>
                  <a:gd name="connsiteX10" fmla="*/ 301057 w 1066709"/>
                  <a:gd name="connsiteY10" fmla="*/ 1366504 h 1428758"/>
                  <a:gd name="connsiteX0" fmla="*/ 301057 w 1066709"/>
                  <a:gd name="connsiteY0" fmla="*/ 1347770 h 1410024"/>
                  <a:gd name="connsiteX1" fmla="*/ 1020 w 1066709"/>
                  <a:gd name="connsiteY1" fmla="*/ 990582 h 1410024"/>
                  <a:gd name="connsiteX2" fmla="*/ 220094 w 1066709"/>
                  <a:gd name="connsiteY2" fmla="*/ 347645 h 1410024"/>
                  <a:gd name="connsiteX3" fmla="*/ 658245 w 1066709"/>
                  <a:gd name="connsiteY3" fmla="*/ 123807 h 1410024"/>
                  <a:gd name="connsiteX4" fmla="*/ 777307 w 1066709"/>
                  <a:gd name="connsiteY4" fmla="*/ 9508 h 1410024"/>
                  <a:gd name="connsiteX5" fmla="*/ 777307 w 1066709"/>
                  <a:gd name="connsiteY5" fmla="*/ 380983 h 1410024"/>
                  <a:gd name="connsiteX6" fmla="*/ 605857 w 1066709"/>
                  <a:gd name="connsiteY6" fmla="*/ 661970 h 1410024"/>
                  <a:gd name="connsiteX7" fmla="*/ 720157 w 1066709"/>
                  <a:gd name="connsiteY7" fmla="*/ 809607 h 1410024"/>
                  <a:gd name="connsiteX8" fmla="*/ 1048770 w 1066709"/>
                  <a:gd name="connsiteY8" fmla="*/ 681020 h 1410024"/>
                  <a:gd name="connsiteX9" fmla="*/ 1005907 w 1066709"/>
                  <a:gd name="connsiteY9" fmla="*/ 1104882 h 1410024"/>
                  <a:gd name="connsiteX10" fmla="*/ 858270 w 1066709"/>
                  <a:gd name="connsiteY10" fmla="*/ 1385870 h 1410024"/>
                  <a:gd name="connsiteX11" fmla="*/ 301057 w 1066709"/>
                  <a:gd name="connsiteY11" fmla="*/ 1347770 h 1410024"/>
                  <a:gd name="connsiteX0" fmla="*/ 301057 w 1066709"/>
                  <a:gd name="connsiteY0" fmla="*/ 1347770 h 1410024"/>
                  <a:gd name="connsiteX1" fmla="*/ 1020 w 1066709"/>
                  <a:gd name="connsiteY1" fmla="*/ 990582 h 1410024"/>
                  <a:gd name="connsiteX2" fmla="*/ 220094 w 1066709"/>
                  <a:gd name="connsiteY2" fmla="*/ 347645 h 1410024"/>
                  <a:gd name="connsiteX3" fmla="*/ 658245 w 1066709"/>
                  <a:gd name="connsiteY3" fmla="*/ 123807 h 1410024"/>
                  <a:gd name="connsiteX4" fmla="*/ 777307 w 1066709"/>
                  <a:gd name="connsiteY4" fmla="*/ 9508 h 1410024"/>
                  <a:gd name="connsiteX5" fmla="*/ 777307 w 1066709"/>
                  <a:gd name="connsiteY5" fmla="*/ 380983 h 1410024"/>
                  <a:gd name="connsiteX6" fmla="*/ 748732 w 1066709"/>
                  <a:gd name="connsiteY6" fmla="*/ 619107 h 1410024"/>
                  <a:gd name="connsiteX7" fmla="*/ 720157 w 1066709"/>
                  <a:gd name="connsiteY7" fmla="*/ 809607 h 1410024"/>
                  <a:gd name="connsiteX8" fmla="*/ 1048770 w 1066709"/>
                  <a:gd name="connsiteY8" fmla="*/ 681020 h 1410024"/>
                  <a:gd name="connsiteX9" fmla="*/ 1005907 w 1066709"/>
                  <a:gd name="connsiteY9" fmla="*/ 1104882 h 1410024"/>
                  <a:gd name="connsiteX10" fmla="*/ 858270 w 1066709"/>
                  <a:gd name="connsiteY10" fmla="*/ 1385870 h 1410024"/>
                  <a:gd name="connsiteX11" fmla="*/ 301057 w 1066709"/>
                  <a:gd name="connsiteY11" fmla="*/ 1347770 h 1410024"/>
                  <a:gd name="connsiteX0" fmla="*/ 301057 w 1055662"/>
                  <a:gd name="connsiteY0" fmla="*/ 1347770 h 1410024"/>
                  <a:gd name="connsiteX1" fmla="*/ 1020 w 1055662"/>
                  <a:gd name="connsiteY1" fmla="*/ 990582 h 1410024"/>
                  <a:gd name="connsiteX2" fmla="*/ 220094 w 1055662"/>
                  <a:gd name="connsiteY2" fmla="*/ 347645 h 1410024"/>
                  <a:gd name="connsiteX3" fmla="*/ 658245 w 1055662"/>
                  <a:gd name="connsiteY3" fmla="*/ 123807 h 1410024"/>
                  <a:gd name="connsiteX4" fmla="*/ 777307 w 1055662"/>
                  <a:gd name="connsiteY4" fmla="*/ 9508 h 1410024"/>
                  <a:gd name="connsiteX5" fmla="*/ 777307 w 1055662"/>
                  <a:gd name="connsiteY5" fmla="*/ 380983 h 1410024"/>
                  <a:gd name="connsiteX6" fmla="*/ 748732 w 1055662"/>
                  <a:gd name="connsiteY6" fmla="*/ 619107 h 1410024"/>
                  <a:gd name="connsiteX7" fmla="*/ 877319 w 1055662"/>
                  <a:gd name="connsiteY7" fmla="*/ 690545 h 1410024"/>
                  <a:gd name="connsiteX8" fmla="*/ 1048770 w 1055662"/>
                  <a:gd name="connsiteY8" fmla="*/ 681020 h 1410024"/>
                  <a:gd name="connsiteX9" fmla="*/ 1005907 w 1055662"/>
                  <a:gd name="connsiteY9" fmla="*/ 1104882 h 1410024"/>
                  <a:gd name="connsiteX10" fmla="*/ 858270 w 1055662"/>
                  <a:gd name="connsiteY10" fmla="*/ 1385870 h 1410024"/>
                  <a:gd name="connsiteX11" fmla="*/ 301057 w 1055662"/>
                  <a:gd name="connsiteY11" fmla="*/ 1347770 h 1410024"/>
                  <a:gd name="connsiteX0" fmla="*/ 301057 w 1264399"/>
                  <a:gd name="connsiteY0" fmla="*/ 1347770 h 1410024"/>
                  <a:gd name="connsiteX1" fmla="*/ 1020 w 1264399"/>
                  <a:gd name="connsiteY1" fmla="*/ 990582 h 1410024"/>
                  <a:gd name="connsiteX2" fmla="*/ 220094 w 1264399"/>
                  <a:gd name="connsiteY2" fmla="*/ 347645 h 1410024"/>
                  <a:gd name="connsiteX3" fmla="*/ 658245 w 1264399"/>
                  <a:gd name="connsiteY3" fmla="*/ 123807 h 1410024"/>
                  <a:gd name="connsiteX4" fmla="*/ 777307 w 1264399"/>
                  <a:gd name="connsiteY4" fmla="*/ 9508 h 1410024"/>
                  <a:gd name="connsiteX5" fmla="*/ 777307 w 1264399"/>
                  <a:gd name="connsiteY5" fmla="*/ 380983 h 1410024"/>
                  <a:gd name="connsiteX6" fmla="*/ 748732 w 1264399"/>
                  <a:gd name="connsiteY6" fmla="*/ 619107 h 1410024"/>
                  <a:gd name="connsiteX7" fmla="*/ 877319 w 1264399"/>
                  <a:gd name="connsiteY7" fmla="*/ 690545 h 1410024"/>
                  <a:gd name="connsiteX8" fmla="*/ 1263083 w 1264399"/>
                  <a:gd name="connsiteY8" fmla="*/ 466707 h 1410024"/>
                  <a:gd name="connsiteX9" fmla="*/ 1005907 w 1264399"/>
                  <a:gd name="connsiteY9" fmla="*/ 1104882 h 1410024"/>
                  <a:gd name="connsiteX10" fmla="*/ 858270 w 1264399"/>
                  <a:gd name="connsiteY10" fmla="*/ 1385870 h 1410024"/>
                  <a:gd name="connsiteX11" fmla="*/ 301057 w 1264399"/>
                  <a:gd name="connsiteY11" fmla="*/ 1347770 h 1410024"/>
                  <a:gd name="connsiteX0" fmla="*/ 301057 w 1273223"/>
                  <a:gd name="connsiteY0" fmla="*/ 1347770 h 1414209"/>
                  <a:gd name="connsiteX1" fmla="*/ 1020 w 1273223"/>
                  <a:gd name="connsiteY1" fmla="*/ 990582 h 1414209"/>
                  <a:gd name="connsiteX2" fmla="*/ 220094 w 1273223"/>
                  <a:gd name="connsiteY2" fmla="*/ 347645 h 1414209"/>
                  <a:gd name="connsiteX3" fmla="*/ 658245 w 1273223"/>
                  <a:gd name="connsiteY3" fmla="*/ 123807 h 1414209"/>
                  <a:gd name="connsiteX4" fmla="*/ 777307 w 1273223"/>
                  <a:gd name="connsiteY4" fmla="*/ 9508 h 1414209"/>
                  <a:gd name="connsiteX5" fmla="*/ 777307 w 1273223"/>
                  <a:gd name="connsiteY5" fmla="*/ 380983 h 1414209"/>
                  <a:gd name="connsiteX6" fmla="*/ 748732 w 1273223"/>
                  <a:gd name="connsiteY6" fmla="*/ 619107 h 1414209"/>
                  <a:gd name="connsiteX7" fmla="*/ 877319 w 1273223"/>
                  <a:gd name="connsiteY7" fmla="*/ 690545 h 1414209"/>
                  <a:gd name="connsiteX8" fmla="*/ 1263083 w 1273223"/>
                  <a:gd name="connsiteY8" fmla="*/ 466707 h 1414209"/>
                  <a:gd name="connsiteX9" fmla="*/ 1153544 w 1273223"/>
                  <a:gd name="connsiteY9" fmla="*/ 1033444 h 1414209"/>
                  <a:gd name="connsiteX10" fmla="*/ 858270 w 1273223"/>
                  <a:gd name="connsiteY10" fmla="*/ 1385870 h 1414209"/>
                  <a:gd name="connsiteX11" fmla="*/ 301057 w 1273223"/>
                  <a:gd name="connsiteY11" fmla="*/ 1347770 h 1414209"/>
                  <a:gd name="connsiteX0" fmla="*/ 122511 w 1094677"/>
                  <a:gd name="connsiteY0" fmla="*/ 1347770 h 1413798"/>
                  <a:gd name="connsiteX1" fmla="*/ 27261 w 1094677"/>
                  <a:gd name="connsiteY1" fmla="*/ 1000107 h 1413798"/>
                  <a:gd name="connsiteX2" fmla="*/ 41548 w 1094677"/>
                  <a:gd name="connsiteY2" fmla="*/ 347645 h 1413798"/>
                  <a:gd name="connsiteX3" fmla="*/ 479699 w 1094677"/>
                  <a:gd name="connsiteY3" fmla="*/ 123807 h 1413798"/>
                  <a:gd name="connsiteX4" fmla="*/ 598761 w 1094677"/>
                  <a:gd name="connsiteY4" fmla="*/ 9508 h 1413798"/>
                  <a:gd name="connsiteX5" fmla="*/ 598761 w 1094677"/>
                  <a:gd name="connsiteY5" fmla="*/ 380983 h 1413798"/>
                  <a:gd name="connsiteX6" fmla="*/ 570186 w 1094677"/>
                  <a:gd name="connsiteY6" fmla="*/ 619107 h 1413798"/>
                  <a:gd name="connsiteX7" fmla="*/ 698773 w 1094677"/>
                  <a:gd name="connsiteY7" fmla="*/ 690545 h 1413798"/>
                  <a:gd name="connsiteX8" fmla="*/ 1084537 w 1094677"/>
                  <a:gd name="connsiteY8" fmla="*/ 466707 h 1413798"/>
                  <a:gd name="connsiteX9" fmla="*/ 974998 w 1094677"/>
                  <a:gd name="connsiteY9" fmla="*/ 1033444 h 1413798"/>
                  <a:gd name="connsiteX10" fmla="*/ 679724 w 1094677"/>
                  <a:gd name="connsiteY10" fmla="*/ 1385870 h 1413798"/>
                  <a:gd name="connsiteX11" fmla="*/ 122511 w 1094677"/>
                  <a:gd name="connsiteY11" fmla="*/ 1347770 h 1413798"/>
                  <a:gd name="connsiteX0" fmla="*/ 227948 w 1100101"/>
                  <a:gd name="connsiteY0" fmla="*/ 1385870 h 1432030"/>
                  <a:gd name="connsiteX1" fmla="*/ 32685 w 1100101"/>
                  <a:gd name="connsiteY1" fmla="*/ 1000107 h 1432030"/>
                  <a:gd name="connsiteX2" fmla="*/ 46972 w 1100101"/>
                  <a:gd name="connsiteY2" fmla="*/ 347645 h 1432030"/>
                  <a:gd name="connsiteX3" fmla="*/ 485123 w 1100101"/>
                  <a:gd name="connsiteY3" fmla="*/ 123807 h 1432030"/>
                  <a:gd name="connsiteX4" fmla="*/ 604185 w 1100101"/>
                  <a:gd name="connsiteY4" fmla="*/ 9508 h 1432030"/>
                  <a:gd name="connsiteX5" fmla="*/ 604185 w 1100101"/>
                  <a:gd name="connsiteY5" fmla="*/ 380983 h 1432030"/>
                  <a:gd name="connsiteX6" fmla="*/ 575610 w 1100101"/>
                  <a:gd name="connsiteY6" fmla="*/ 619107 h 1432030"/>
                  <a:gd name="connsiteX7" fmla="*/ 704197 w 1100101"/>
                  <a:gd name="connsiteY7" fmla="*/ 690545 h 1432030"/>
                  <a:gd name="connsiteX8" fmla="*/ 1089961 w 1100101"/>
                  <a:gd name="connsiteY8" fmla="*/ 466707 h 1432030"/>
                  <a:gd name="connsiteX9" fmla="*/ 980422 w 1100101"/>
                  <a:gd name="connsiteY9" fmla="*/ 1033444 h 1432030"/>
                  <a:gd name="connsiteX10" fmla="*/ 685148 w 1100101"/>
                  <a:gd name="connsiteY10" fmla="*/ 1385870 h 1432030"/>
                  <a:gd name="connsiteX11" fmla="*/ 227948 w 1100101"/>
                  <a:gd name="connsiteY11" fmla="*/ 1385870 h 1432030"/>
                  <a:gd name="connsiteX0" fmla="*/ 205947 w 1078100"/>
                  <a:gd name="connsiteY0" fmla="*/ 1389422 h 1435582"/>
                  <a:gd name="connsiteX1" fmla="*/ 10684 w 1078100"/>
                  <a:gd name="connsiteY1" fmla="*/ 1003659 h 1435582"/>
                  <a:gd name="connsiteX2" fmla="*/ 72596 w 1078100"/>
                  <a:gd name="connsiteY2" fmla="*/ 594085 h 1435582"/>
                  <a:gd name="connsiteX3" fmla="*/ 463122 w 1078100"/>
                  <a:gd name="connsiteY3" fmla="*/ 127359 h 1435582"/>
                  <a:gd name="connsiteX4" fmla="*/ 582184 w 1078100"/>
                  <a:gd name="connsiteY4" fmla="*/ 13060 h 1435582"/>
                  <a:gd name="connsiteX5" fmla="*/ 582184 w 1078100"/>
                  <a:gd name="connsiteY5" fmla="*/ 384535 h 1435582"/>
                  <a:gd name="connsiteX6" fmla="*/ 553609 w 1078100"/>
                  <a:gd name="connsiteY6" fmla="*/ 622659 h 1435582"/>
                  <a:gd name="connsiteX7" fmla="*/ 682196 w 1078100"/>
                  <a:gd name="connsiteY7" fmla="*/ 694097 h 1435582"/>
                  <a:gd name="connsiteX8" fmla="*/ 1067960 w 1078100"/>
                  <a:gd name="connsiteY8" fmla="*/ 470259 h 1435582"/>
                  <a:gd name="connsiteX9" fmla="*/ 958421 w 1078100"/>
                  <a:gd name="connsiteY9" fmla="*/ 1036996 h 1435582"/>
                  <a:gd name="connsiteX10" fmla="*/ 663147 w 1078100"/>
                  <a:gd name="connsiteY10" fmla="*/ 1389422 h 1435582"/>
                  <a:gd name="connsiteX11" fmla="*/ 205947 w 1078100"/>
                  <a:gd name="connsiteY11" fmla="*/ 1389422 h 1435582"/>
                  <a:gd name="connsiteX0" fmla="*/ 201627 w 1073780"/>
                  <a:gd name="connsiteY0" fmla="*/ 1379837 h 1425997"/>
                  <a:gd name="connsiteX1" fmla="*/ 6364 w 1073780"/>
                  <a:gd name="connsiteY1" fmla="*/ 994074 h 1425997"/>
                  <a:gd name="connsiteX2" fmla="*/ 68276 w 1073780"/>
                  <a:gd name="connsiteY2" fmla="*/ 584500 h 1425997"/>
                  <a:gd name="connsiteX3" fmla="*/ 273064 w 1073780"/>
                  <a:gd name="connsiteY3" fmla="*/ 384474 h 1425997"/>
                  <a:gd name="connsiteX4" fmla="*/ 577864 w 1073780"/>
                  <a:gd name="connsiteY4" fmla="*/ 3475 h 1425997"/>
                  <a:gd name="connsiteX5" fmla="*/ 577864 w 1073780"/>
                  <a:gd name="connsiteY5" fmla="*/ 374950 h 1425997"/>
                  <a:gd name="connsiteX6" fmla="*/ 549289 w 1073780"/>
                  <a:gd name="connsiteY6" fmla="*/ 613074 h 1425997"/>
                  <a:gd name="connsiteX7" fmla="*/ 677876 w 1073780"/>
                  <a:gd name="connsiteY7" fmla="*/ 684512 h 1425997"/>
                  <a:gd name="connsiteX8" fmla="*/ 1063640 w 1073780"/>
                  <a:gd name="connsiteY8" fmla="*/ 460674 h 1425997"/>
                  <a:gd name="connsiteX9" fmla="*/ 954101 w 1073780"/>
                  <a:gd name="connsiteY9" fmla="*/ 1027411 h 1425997"/>
                  <a:gd name="connsiteX10" fmla="*/ 658827 w 1073780"/>
                  <a:gd name="connsiteY10" fmla="*/ 1379837 h 1425997"/>
                  <a:gd name="connsiteX11" fmla="*/ 201627 w 1073780"/>
                  <a:gd name="connsiteY11" fmla="*/ 1379837 h 1425997"/>
                  <a:gd name="connsiteX0" fmla="*/ 201627 w 1073780"/>
                  <a:gd name="connsiteY0" fmla="*/ 1132449 h 1178609"/>
                  <a:gd name="connsiteX1" fmla="*/ 6364 w 1073780"/>
                  <a:gd name="connsiteY1" fmla="*/ 746686 h 1178609"/>
                  <a:gd name="connsiteX2" fmla="*/ 68276 w 1073780"/>
                  <a:gd name="connsiteY2" fmla="*/ 337112 h 1178609"/>
                  <a:gd name="connsiteX3" fmla="*/ 273064 w 1073780"/>
                  <a:gd name="connsiteY3" fmla="*/ 137086 h 1178609"/>
                  <a:gd name="connsiteX4" fmla="*/ 511189 w 1073780"/>
                  <a:gd name="connsiteY4" fmla="*/ 8500 h 1178609"/>
                  <a:gd name="connsiteX5" fmla="*/ 577864 w 1073780"/>
                  <a:gd name="connsiteY5" fmla="*/ 127562 h 1178609"/>
                  <a:gd name="connsiteX6" fmla="*/ 549289 w 1073780"/>
                  <a:gd name="connsiteY6" fmla="*/ 365686 h 1178609"/>
                  <a:gd name="connsiteX7" fmla="*/ 677876 w 1073780"/>
                  <a:gd name="connsiteY7" fmla="*/ 437124 h 1178609"/>
                  <a:gd name="connsiteX8" fmla="*/ 1063640 w 1073780"/>
                  <a:gd name="connsiteY8" fmla="*/ 213286 h 1178609"/>
                  <a:gd name="connsiteX9" fmla="*/ 954101 w 1073780"/>
                  <a:gd name="connsiteY9" fmla="*/ 780023 h 1178609"/>
                  <a:gd name="connsiteX10" fmla="*/ 658827 w 1073780"/>
                  <a:gd name="connsiteY10" fmla="*/ 1132449 h 1178609"/>
                  <a:gd name="connsiteX11" fmla="*/ 201627 w 1073780"/>
                  <a:gd name="connsiteY11" fmla="*/ 1132449 h 1178609"/>
                  <a:gd name="connsiteX0" fmla="*/ 201627 w 1073780"/>
                  <a:gd name="connsiteY0" fmla="*/ 1132449 h 1178609"/>
                  <a:gd name="connsiteX1" fmla="*/ 6364 w 1073780"/>
                  <a:gd name="connsiteY1" fmla="*/ 746686 h 1178609"/>
                  <a:gd name="connsiteX2" fmla="*/ 68276 w 1073780"/>
                  <a:gd name="connsiteY2" fmla="*/ 337112 h 1178609"/>
                  <a:gd name="connsiteX3" fmla="*/ 273064 w 1073780"/>
                  <a:gd name="connsiteY3" fmla="*/ 137086 h 1178609"/>
                  <a:gd name="connsiteX4" fmla="*/ 511189 w 1073780"/>
                  <a:gd name="connsiteY4" fmla="*/ 8500 h 1178609"/>
                  <a:gd name="connsiteX5" fmla="*/ 468327 w 1073780"/>
                  <a:gd name="connsiteY5" fmla="*/ 256149 h 1178609"/>
                  <a:gd name="connsiteX6" fmla="*/ 549289 w 1073780"/>
                  <a:gd name="connsiteY6" fmla="*/ 365686 h 1178609"/>
                  <a:gd name="connsiteX7" fmla="*/ 677876 w 1073780"/>
                  <a:gd name="connsiteY7" fmla="*/ 437124 h 1178609"/>
                  <a:gd name="connsiteX8" fmla="*/ 1063640 w 1073780"/>
                  <a:gd name="connsiteY8" fmla="*/ 213286 h 1178609"/>
                  <a:gd name="connsiteX9" fmla="*/ 954101 w 1073780"/>
                  <a:gd name="connsiteY9" fmla="*/ 780023 h 1178609"/>
                  <a:gd name="connsiteX10" fmla="*/ 658827 w 1073780"/>
                  <a:gd name="connsiteY10" fmla="*/ 1132449 h 1178609"/>
                  <a:gd name="connsiteX11" fmla="*/ 201627 w 1073780"/>
                  <a:gd name="connsiteY11" fmla="*/ 1132449 h 1178609"/>
                  <a:gd name="connsiteX0" fmla="*/ 201627 w 1073780"/>
                  <a:gd name="connsiteY0" fmla="*/ 1132449 h 1178609"/>
                  <a:gd name="connsiteX1" fmla="*/ 6364 w 1073780"/>
                  <a:gd name="connsiteY1" fmla="*/ 746686 h 1178609"/>
                  <a:gd name="connsiteX2" fmla="*/ 68276 w 1073780"/>
                  <a:gd name="connsiteY2" fmla="*/ 337112 h 1178609"/>
                  <a:gd name="connsiteX3" fmla="*/ 273064 w 1073780"/>
                  <a:gd name="connsiteY3" fmla="*/ 137086 h 1178609"/>
                  <a:gd name="connsiteX4" fmla="*/ 511189 w 1073780"/>
                  <a:gd name="connsiteY4" fmla="*/ 8500 h 1178609"/>
                  <a:gd name="connsiteX5" fmla="*/ 430227 w 1073780"/>
                  <a:gd name="connsiteY5" fmla="*/ 251386 h 1178609"/>
                  <a:gd name="connsiteX6" fmla="*/ 549289 w 1073780"/>
                  <a:gd name="connsiteY6" fmla="*/ 365686 h 1178609"/>
                  <a:gd name="connsiteX7" fmla="*/ 677876 w 1073780"/>
                  <a:gd name="connsiteY7" fmla="*/ 437124 h 1178609"/>
                  <a:gd name="connsiteX8" fmla="*/ 1063640 w 1073780"/>
                  <a:gd name="connsiteY8" fmla="*/ 213286 h 1178609"/>
                  <a:gd name="connsiteX9" fmla="*/ 954101 w 1073780"/>
                  <a:gd name="connsiteY9" fmla="*/ 780023 h 1178609"/>
                  <a:gd name="connsiteX10" fmla="*/ 658827 w 1073780"/>
                  <a:gd name="connsiteY10" fmla="*/ 1132449 h 1178609"/>
                  <a:gd name="connsiteX11" fmla="*/ 201627 w 1073780"/>
                  <a:gd name="connsiteY11" fmla="*/ 1132449 h 1178609"/>
                  <a:gd name="connsiteX0" fmla="*/ 201627 w 1073780"/>
                  <a:gd name="connsiteY0" fmla="*/ 1132449 h 1178609"/>
                  <a:gd name="connsiteX1" fmla="*/ 6364 w 1073780"/>
                  <a:gd name="connsiteY1" fmla="*/ 746686 h 1178609"/>
                  <a:gd name="connsiteX2" fmla="*/ 68276 w 1073780"/>
                  <a:gd name="connsiteY2" fmla="*/ 337112 h 1178609"/>
                  <a:gd name="connsiteX3" fmla="*/ 273064 w 1073780"/>
                  <a:gd name="connsiteY3" fmla="*/ 137086 h 1178609"/>
                  <a:gd name="connsiteX4" fmla="*/ 511189 w 1073780"/>
                  <a:gd name="connsiteY4" fmla="*/ 8500 h 1178609"/>
                  <a:gd name="connsiteX5" fmla="*/ 430227 w 1073780"/>
                  <a:gd name="connsiteY5" fmla="*/ 251386 h 1178609"/>
                  <a:gd name="connsiteX6" fmla="*/ 473089 w 1073780"/>
                  <a:gd name="connsiteY6" fmla="*/ 599048 h 1178609"/>
                  <a:gd name="connsiteX7" fmla="*/ 677876 w 1073780"/>
                  <a:gd name="connsiteY7" fmla="*/ 437124 h 1178609"/>
                  <a:gd name="connsiteX8" fmla="*/ 1063640 w 1073780"/>
                  <a:gd name="connsiteY8" fmla="*/ 213286 h 1178609"/>
                  <a:gd name="connsiteX9" fmla="*/ 954101 w 1073780"/>
                  <a:gd name="connsiteY9" fmla="*/ 780023 h 1178609"/>
                  <a:gd name="connsiteX10" fmla="*/ 658827 w 1073780"/>
                  <a:gd name="connsiteY10" fmla="*/ 1132449 h 1178609"/>
                  <a:gd name="connsiteX11" fmla="*/ 201627 w 1073780"/>
                  <a:gd name="connsiteY11" fmla="*/ 1132449 h 1178609"/>
                  <a:gd name="connsiteX0" fmla="*/ 201627 w 1070043"/>
                  <a:gd name="connsiteY0" fmla="*/ 1132449 h 1178609"/>
                  <a:gd name="connsiteX1" fmla="*/ 6364 w 1070043"/>
                  <a:gd name="connsiteY1" fmla="*/ 746686 h 1178609"/>
                  <a:gd name="connsiteX2" fmla="*/ 68276 w 1070043"/>
                  <a:gd name="connsiteY2" fmla="*/ 337112 h 1178609"/>
                  <a:gd name="connsiteX3" fmla="*/ 273064 w 1070043"/>
                  <a:gd name="connsiteY3" fmla="*/ 137086 h 1178609"/>
                  <a:gd name="connsiteX4" fmla="*/ 511189 w 1070043"/>
                  <a:gd name="connsiteY4" fmla="*/ 8500 h 1178609"/>
                  <a:gd name="connsiteX5" fmla="*/ 430227 w 1070043"/>
                  <a:gd name="connsiteY5" fmla="*/ 251386 h 1178609"/>
                  <a:gd name="connsiteX6" fmla="*/ 473089 w 1070043"/>
                  <a:gd name="connsiteY6" fmla="*/ 599048 h 1178609"/>
                  <a:gd name="connsiteX7" fmla="*/ 749313 w 1070043"/>
                  <a:gd name="connsiteY7" fmla="*/ 499037 h 1178609"/>
                  <a:gd name="connsiteX8" fmla="*/ 1063640 w 1070043"/>
                  <a:gd name="connsiteY8" fmla="*/ 213286 h 1178609"/>
                  <a:gd name="connsiteX9" fmla="*/ 954101 w 1070043"/>
                  <a:gd name="connsiteY9" fmla="*/ 780023 h 1178609"/>
                  <a:gd name="connsiteX10" fmla="*/ 658827 w 1070043"/>
                  <a:gd name="connsiteY10" fmla="*/ 1132449 h 1178609"/>
                  <a:gd name="connsiteX11" fmla="*/ 201627 w 1070043"/>
                  <a:gd name="connsiteY11" fmla="*/ 1132449 h 1178609"/>
                  <a:gd name="connsiteX0" fmla="*/ 201627 w 978815"/>
                  <a:gd name="connsiteY0" fmla="*/ 1132449 h 1178609"/>
                  <a:gd name="connsiteX1" fmla="*/ 6364 w 978815"/>
                  <a:gd name="connsiteY1" fmla="*/ 746686 h 1178609"/>
                  <a:gd name="connsiteX2" fmla="*/ 68276 w 978815"/>
                  <a:gd name="connsiteY2" fmla="*/ 337112 h 1178609"/>
                  <a:gd name="connsiteX3" fmla="*/ 273064 w 978815"/>
                  <a:gd name="connsiteY3" fmla="*/ 137086 h 1178609"/>
                  <a:gd name="connsiteX4" fmla="*/ 511189 w 978815"/>
                  <a:gd name="connsiteY4" fmla="*/ 8500 h 1178609"/>
                  <a:gd name="connsiteX5" fmla="*/ 430227 w 978815"/>
                  <a:gd name="connsiteY5" fmla="*/ 251386 h 1178609"/>
                  <a:gd name="connsiteX6" fmla="*/ 473089 w 978815"/>
                  <a:gd name="connsiteY6" fmla="*/ 599048 h 1178609"/>
                  <a:gd name="connsiteX7" fmla="*/ 749313 w 978815"/>
                  <a:gd name="connsiteY7" fmla="*/ 499037 h 1178609"/>
                  <a:gd name="connsiteX8" fmla="*/ 954103 w 978815"/>
                  <a:gd name="connsiteY8" fmla="*/ 327586 h 1178609"/>
                  <a:gd name="connsiteX9" fmla="*/ 954101 w 978815"/>
                  <a:gd name="connsiteY9" fmla="*/ 780023 h 1178609"/>
                  <a:gd name="connsiteX10" fmla="*/ 658827 w 978815"/>
                  <a:gd name="connsiteY10" fmla="*/ 1132449 h 1178609"/>
                  <a:gd name="connsiteX11" fmla="*/ 201627 w 978815"/>
                  <a:gd name="connsiteY11" fmla="*/ 1132449 h 1178609"/>
                  <a:gd name="connsiteX0" fmla="*/ 201627 w 957851"/>
                  <a:gd name="connsiteY0" fmla="*/ 1132449 h 1177741"/>
                  <a:gd name="connsiteX1" fmla="*/ 6364 w 957851"/>
                  <a:gd name="connsiteY1" fmla="*/ 746686 h 1177741"/>
                  <a:gd name="connsiteX2" fmla="*/ 68276 w 957851"/>
                  <a:gd name="connsiteY2" fmla="*/ 337112 h 1177741"/>
                  <a:gd name="connsiteX3" fmla="*/ 273064 w 957851"/>
                  <a:gd name="connsiteY3" fmla="*/ 137086 h 1177741"/>
                  <a:gd name="connsiteX4" fmla="*/ 511189 w 957851"/>
                  <a:gd name="connsiteY4" fmla="*/ 8500 h 1177741"/>
                  <a:gd name="connsiteX5" fmla="*/ 430227 w 957851"/>
                  <a:gd name="connsiteY5" fmla="*/ 251386 h 1177741"/>
                  <a:gd name="connsiteX6" fmla="*/ 473089 w 957851"/>
                  <a:gd name="connsiteY6" fmla="*/ 599048 h 1177741"/>
                  <a:gd name="connsiteX7" fmla="*/ 749313 w 957851"/>
                  <a:gd name="connsiteY7" fmla="*/ 499037 h 1177741"/>
                  <a:gd name="connsiteX8" fmla="*/ 954103 w 957851"/>
                  <a:gd name="connsiteY8" fmla="*/ 327586 h 1177741"/>
                  <a:gd name="connsiteX9" fmla="*/ 873138 w 957851"/>
                  <a:gd name="connsiteY9" fmla="*/ 794310 h 1177741"/>
                  <a:gd name="connsiteX10" fmla="*/ 658827 w 957851"/>
                  <a:gd name="connsiteY10" fmla="*/ 1132449 h 1177741"/>
                  <a:gd name="connsiteX11" fmla="*/ 201627 w 957851"/>
                  <a:gd name="connsiteY11" fmla="*/ 1132449 h 1177741"/>
                  <a:gd name="connsiteX0" fmla="*/ 201627 w 967005"/>
                  <a:gd name="connsiteY0" fmla="*/ 1132449 h 1177741"/>
                  <a:gd name="connsiteX1" fmla="*/ 6364 w 967005"/>
                  <a:gd name="connsiteY1" fmla="*/ 746686 h 1177741"/>
                  <a:gd name="connsiteX2" fmla="*/ 68276 w 967005"/>
                  <a:gd name="connsiteY2" fmla="*/ 337112 h 1177741"/>
                  <a:gd name="connsiteX3" fmla="*/ 273064 w 967005"/>
                  <a:gd name="connsiteY3" fmla="*/ 137086 h 1177741"/>
                  <a:gd name="connsiteX4" fmla="*/ 511189 w 967005"/>
                  <a:gd name="connsiteY4" fmla="*/ 8500 h 1177741"/>
                  <a:gd name="connsiteX5" fmla="*/ 430227 w 967005"/>
                  <a:gd name="connsiteY5" fmla="*/ 251386 h 1177741"/>
                  <a:gd name="connsiteX6" fmla="*/ 473089 w 967005"/>
                  <a:gd name="connsiteY6" fmla="*/ 599048 h 1177741"/>
                  <a:gd name="connsiteX7" fmla="*/ 749313 w 967005"/>
                  <a:gd name="connsiteY7" fmla="*/ 499037 h 1177741"/>
                  <a:gd name="connsiteX8" fmla="*/ 963628 w 967005"/>
                  <a:gd name="connsiteY8" fmla="*/ 451411 h 1177741"/>
                  <a:gd name="connsiteX9" fmla="*/ 873138 w 967005"/>
                  <a:gd name="connsiteY9" fmla="*/ 794310 h 1177741"/>
                  <a:gd name="connsiteX10" fmla="*/ 658827 w 967005"/>
                  <a:gd name="connsiteY10" fmla="*/ 1132449 h 1177741"/>
                  <a:gd name="connsiteX11" fmla="*/ 201627 w 967005"/>
                  <a:gd name="connsiteY11" fmla="*/ 1132449 h 1177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7005" h="1177741">
                    <a:moveTo>
                      <a:pt x="201627" y="1132449"/>
                    </a:moveTo>
                    <a:cubicBezTo>
                      <a:pt x="92883" y="1068155"/>
                      <a:pt x="28589" y="879242"/>
                      <a:pt x="6364" y="746686"/>
                    </a:cubicBezTo>
                    <a:cubicBezTo>
                      <a:pt x="-15861" y="614130"/>
                      <a:pt x="23826" y="438712"/>
                      <a:pt x="68276" y="337112"/>
                    </a:cubicBezTo>
                    <a:cubicBezTo>
                      <a:pt x="112726" y="235512"/>
                      <a:pt x="199245" y="191855"/>
                      <a:pt x="273064" y="137086"/>
                    </a:cubicBezTo>
                    <a:cubicBezTo>
                      <a:pt x="346883" y="82317"/>
                      <a:pt x="506427" y="-31981"/>
                      <a:pt x="511189" y="8500"/>
                    </a:cubicBezTo>
                    <a:cubicBezTo>
                      <a:pt x="515951" y="48981"/>
                      <a:pt x="458802" y="142642"/>
                      <a:pt x="430227" y="251386"/>
                    </a:cubicBezTo>
                    <a:cubicBezTo>
                      <a:pt x="401652" y="360130"/>
                      <a:pt x="419908" y="557773"/>
                      <a:pt x="473089" y="599048"/>
                    </a:cubicBezTo>
                    <a:cubicBezTo>
                      <a:pt x="526270" y="640323"/>
                      <a:pt x="667557" y="523643"/>
                      <a:pt x="749313" y="499037"/>
                    </a:cubicBezTo>
                    <a:cubicBezTo>
                      <a:pt x="831069" y="474431"/>
                      <a:pt x="942991" y="402199"/>
                      <a:pt x="963628" y="451411"/>
                    </a:cubicBezTo>
                    <a:cubicBezTo>
                      <a:pt x="984265" y="500623"/>
                      <a:pt x="904888" y="676835"/>
                      <a:pt x="873138" y="794310"/>
                    </a:cubicBezTo>
                    <a:cubicBezTo>
                      <a:pt x="841388" y="911785"/>
                      <a:pt x="770746" y="1076092"/>
                      <a:pt x="658827" y="1132449"/>
                    </a:cubicBezTo>
                    <a:cubicBezTo>
                      <a:pt x="546908" y="1188806"/>
                      <a:pt x="310371" y="1196743"/>
                      <a:pt x="201627" y="1132449"/>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5" name="Group 354">
              <a:extLst>
                <a:ext uri="{FF2B5EF4-FFF2-40B4-BE49-F238E27FC236}">
                  <a16:creationId xmlns:a16="http://schemas.microsoft.com/office/drawing/2014/main" id="{706C37E1-86FA-4D57-A236-F96AEB7D70CC}"/>
                </a:ext>
              </a:extLst>
            </p:cNvPr>
            <p:cNvGrpSpPr>
              <a:grpSpLocks noChangeAspect="1"/>
            </p:cNvGrpSpPr>
            <p:nvPr/>
          </p:nvGrpSpPr>
          <p:grpSpPr>
            <a:xfrm rot="583919">
              <a:off x="3930305" y="3864690"/>
              <a:ext cx="1543050" cy="1469955"/>
              <a:chOff x="5396292" y="2252680"/>
              <a:chExt cx="2057400" cy="1959940"/>
            </a:xfrm>
          </p:grpSpPr>
          <p:sp>
            <p:nvSpPr>
              <p:cNvPr id="358" name="Trapezoid 357">
                <a:extLst>
                  <a:ext uri="{FF2B5EF4-FFF2-40B4-BE49-F238E27FC236}">
                    <a16:creationId xmlns:a16="http://schemas.microsoft.com/office/drawing/2014/main" id="{7F05D909-3259-451D-BB07-0116F3F66AB8}"/>
                  </a:ext>
                </a:extLst>
              </p:cNvPr>
              <p:cNvSpPr/>
              <p:nvPr/>
            </p:nvSpPr>
            <p:spPr>
              <a:xfrm rot="10800000">
                <a:off x="5510593" y="2592570"/>
                <a:ext cx="1828800" cy="1280160"/>
              </a:xfrm>
              <a:prstGeom prst="trapezoid">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Flowchart: Direct Access Storage 358">
                <a:extLst>
                  <a:ext uri="{FF2B5EF4-FFF2-40B4-BE49-F238E27FC236}">
                    <a16:creationId xmlns:a16="http://schemas.microsoft.com/office/drawing/2014/main" id="{01E1F566-AF67-4042-BBF2-DFCF4B56CE42}"/>
                  </a:ext>
                </a:extLst>
              </p:cNvPr>
              <p:cNvSpPr/>
              <p:nvPr/>
            </p:nvSpPr>
            <p:spPr>
              <a:xfrm rot="16200000">
                <a:off x="6196392" y="1452580"/>
                <a:ext cx="457200" cy="2057400"/>
              </a:xfrm>
              <a:prstGeom prst="flowChartMagneticDrum">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Oval 359">
                <a:extLst>
                  <a:ext uri="{FF2B5EF4-FFF2-40B4-BE49-F238E27FC236}">
                    <a16:creationId xmlns:a16="http://schemas.microsoft.com/office/drawing/2014/main" id="{BA61BB23-ADF2-4578-BA49-CE97514C0E71}"/>
                  </a:ext>
                </a:extLst>
              </p:cNvPr>
              <p:cNvSpPr/>
              <p:nvPr/>
            </p:nvSpPr>
            <p:spPr>
              <a:xfrm>
                <a:off x="5491543" y="2592569"/>
                <a:ext cx="1847850" cy="1475559"/>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Flowchart: Direct Access Storage 360">
                <a:extLst>
                  <a:ext uri="{FF2B5EF4-FFF2-40B4-BE49-F238E27FC236}">
                    <a16:creationId xmlns:a16="http://schemas.microsoft.com/office/drawing/2014/main" id="{8D8C6522-8768-4D95-A6DB-F909B6EDBA5E}"/>
                  </a:ext>
                </a:extLst>
              </p:cNvPr>
              <p:cNvSpPr/>
              <p:nvPr/>
            </p:nvSpPr>
            <p:spPr>
              <a:xfrm rot="16200000">
                <a:off x="6186868" y="3526630"/>
                <a:ext cx="457200" cy="914779"/>
              </a:xfrm>
              <a:prstGeom prst="flowChartMagneticDrum">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6" name="Freeform 7">
              <a:extLst>
                <a:ext uri="{FF2B5EF4-FFF2-40B4-BE49-F238E27FC236}">
                  <a16:creationId xmlns:a16="http://schemas.microsoft.com/office/drawing/2014/main" id="{56DCAFCD-AF81-4B36-A1FA-470B2A866213}"/>
                </a:ext>
              </a:extLst>
            </p:cNvPr>
            <p:cNvSpPr/>
            <p:nvPr/>
          </p:nvSpPr>
          <p:spPr>
            <a:xfrm>
              <a:off x="4186212" y="2369648"/>
              <a:ext cx="1449248" cy="1708593"/>
            </a:xfrm>
            <a:custGeom>
              <a:avLst/>
              <a:gdLst>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320945 w 1465222"/>
                <a:gd name="connsiteY19"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320945 w 1465222"/>
                <a:gd name="connsiteY19"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606695 w 1465222"/>
                <a:gd name="connsiteY19" fmla="*/ 729158 h 1860940"/>
                <a:gd name="connsiteX20" fmla="*/ 320945 w 1465222"/>
                <a:gd name="connsiteY20"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759095 w 1465222"/>
                <a:gd name="connsiteY19" fmla="*/ 610095 h 1860940"/>
                <a:gd name="connsiteX20" fmla="*/ 606695 w 1465222"/>
                <a:gd name="connsiteY20" fmla="*/ 729158 h 1860940"/>
                <a:gd name="connsiteX21" fmla="*/ 320945 w 1465222"/>
                <a:gd name="connsiteY21"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759095 w 1465222"/>
                <a:gd name="connsiteY19" fmla="*/ 610095 h 1860940"/>
                <a:gd name="connsiteX20" fmla="*/ 606695 w 1465222"/>
                <a:gd name="connsiteY20" fmla="*/ 729158 h 1860940"/>
                <a:gd name="connsiteX21" fmla="*/ 320945 w 1465222"/>
                <a:gd name="connsiteY21"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24827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759095 w 1465222"/>
                <a:gd name="connsiteY19" fmla="*/ 610095 h 1860940"/>
                <a:gd name="connsiteX20" fmla="*/ 606695 w 1465222"/>
                <a:gd name="connsiteY20" fmla="*/ 729158 h 1860940"/>
                <a:gd name="connsiteX21" fmla="*/ 320945 w 1465222"/>
                <a:gd name="connsiteY21" fmla="*/ 900608 h 1860940"/>
                <a:gd name="connsiteX0" fmla="*/ 320945 w 1465222"/>
                <a:gd name="connsiteY0" fmla="*/ 900608 h 1859412"/>
                <a:gd name="connsiteX1" fmla="*/ 159020 w 1465222"/>
                <a:gd name="connsiteY1" fmla="*/ 1091108 h 1859412"/>
                <a:gd name="connsiteX2" fmla="*/ 59007 w 1465222"/>
                <a:gd name="connsiteY2" fmla="*/ 1510208 h 1859412"/>
                <a:gd name="connsiteX3" fmla="*/ 30432 w 1465222"/>
                <a:gd name="connsiteY3" fmla="*/ 1643558 h 1859412"/>
                <a:gd name="connsiteX4" fmla="*/ 501920 w 1465222"/>
                <a:gd name="connsiteY4" fmla="*/ 1757858 h 1859412"/>
                <a:gd name="connsiteX5" fmla="*/ 1101995 w 1465222"/>
                <a:gd name="connsiteY5" fmla="*/ 1853108 h 1859412"/>
                <a:gd name="connsiteX6" fmla="*/ 987695 w 1465222"/>
                <a:gd name="connsiteY6" fmla="*/ 1572120 h 1859412"/>
                <a:gd name="connsiteX7" fmla="*/ 1049607 w 1465222"/>
                <a:gd name="connsiteY7" fmla="*/ 1400670 h 1859412"/>
                <a:gd name="connsiteX8" fmla="*/ 1235345 w 1465222"/>
                <a:gd name="connsiteY8" fmla="*/ 1248270 h 1859412"/>
                <a:gd name="connsiteX9" fmla="*/ 1178195 w 1465222"/>
                <a:gd name="connsiteY9" fmla="*/ 929183 h 1859412"/>
                <a:gd name="connsiteX10" fmla="*/ 1078182 w 1465222"/>
                <a:gd name="connsiteY10" fmla="*/ 914895 h 1859412"/>
                <a:gd name="connsiteX11" fmla="*/ 1149620 w 1465222"/>
                <a:gd name="connsiteY11" fmla="*/ 786308 h 1859412"/>
                <a:gd name="connsiteX12" fmla="*/ 1163907 w 1465222"/>
                <a:gd name="connsiteY12" fmla="*/ 400545 h 1859412"/>
                <a:gd name="connsiteX13" fmla="*/ 1435370 w 1465222"/>
                <a:gd name="connsiteY13" fmla="*/ 195758 h 1859412"/>
                <a:gd name="connsiteX14" fmla="*/ 1444895 w 1465222"/>
                <a:gd name="connsiteY14" fmla="*/ 43358 h 1859412"/>
                <a:gd name="connsiteX15" fmla="*/ 1316307 w 1465222"/>
                <a:gd name="connsiteY15" fmla="*/ 167183 h 1859412"/>
                <a:gd name="connsiteX16" fmla="*/ 1306782 w 1465222"/>
                <a:gd name="connsiteY16" fmla="*/ 495 h 1859412"/>
                <a:gd name="connsiteX17" fmla="*/ 1197245 w 1465222"/>
                <a:gd name="connsiteY17" fmla="*/ 124320 h 1859412"/>
                <a:gd name="connsiteX18" fmla="*/ 1144857 w 1465222"/>
                <a:gd name="connsiteY18" fmla="*/ 357683 h 1859412"/>
                <a:gd name="connsiteX19" fmla="*/ 759095 w 1465222"/>
                <a:gd name="connsiteY19" fmla="*/ 610095 h 1859412"/>
                <a:gd name="connsiteX20" fmla="*/ 606695 w 1465222"/>
                <a:gd name="connsiteY20" fmla="*/ 729158 h 1859412"/>
                <a:gd name="connsiteX21" fmla="*/ 320945 w 1465222"/>
                <a:gd name="connsiteY21" fmla="*/ 900608 h 1859412"/>
                <a:gd name="connsiteX0" fmla="*/ 320945 w 1465222"/>
                <a:gd name="connsiteY0" fmla="*/ 900608 h 1859412"/>
                <a:gd name="connsiteX1" fmla="*/ 159020 w 1465222"/>
                <a:gd name="connsiteY1" fmla="*/ 1091108 h 1859412"/>
                <a:gd name="connsiteX2" fmla="*/ 59007 w 1465222"/>
                <a:gd name="connsiteY2" fmla="*/ 1510208 h 1859412"/>
                <a:gd name="connsiteX3" fmla="*/ 30432 w 1465222"/>
                <a:gd name="connsiteY3" fmla="*/ 1643558 h 1859412"/>
                <a:gd name="connsiteX4" fmla="*/ 501920 w 1465222"/>
                <a:gd name="connsiteY4" fmla="*/ 1757858 h 1859412"/>
                <a:gd name="connsiteX5" fmla="*/ 1101995 w 1465222"/>
                <a:gd name="connsiteY5" fmla="*/ 1853108 h 1859412"/>
                <a:gd name="connsiteX6" fmla="*/ 987695 w 1465222"/>
                <a:gd name="connsiteY6" fmla="*/ 1572120 h 1859412"/>
                <a:gd name="connsiteX7" fmla="*/ 1044845 w 1465222"/>
                <a:gd name="connsiteY7" fmla="*/ 1424483 h 1859412"/>
                <a:gd name="connsiteX8" fmla="*/ 1235345 w 1465222"/>
                <a:gd name="connsiteY8" fmla="*/ 1248270 h 1859412"/>
                <a:gd name="connsiteX9" fmla="*/ 1178195 w 1465222"/>
                <a:gd name="connsiteY9" fmla="*/ 929183 h 1859412"/>
                <a:gd name="connsiteX10" fmla="*/ 1078182 w 1465222"/>
                <a:gd name="connsiteY10" fmla="*/ 914895 h 1859412"/>
                <a:gd name="connsiteX11" fmla="*/ 1149620 w 1465222"/>
                <a:gd name="connsiteY11" fmla="*/ 786308 h 1859412"/>
                <a:gd name="connsiteX12" fmla="*/ 1163907 w 1465222"/>
                <a:gd name="connsiteY12" fmla="*/ 400545 h 1859412"/>
                <a:gd name="connsiteX13" fmla="*/ 1435370 w 1465222"/>
                <a:gd name="connsiteY13" fmla="*/ 195758 h 1859412"/>
                <a:gd name="connsiteX14" fmla="*/ 1444895 w 1465222"/>
                <a:gd name="connsiteY14" fmla="*/ 43358 h 1859412"/>
                <a:gd name="connsiteX15" fmla="*/ 1316307 w 1465222"/>
                <a:gd name="connsiteY15" fmla="*/ 167183 h 1859412"/>
                <a:gd name="connsiteX16" fmla="*/ 1306782 w 1465222"/>
                <a:gd name="connsiteY16" fmla="*/ 495 h 1859412"/>
                <a:gd name="connsiteX17" fmla="*/ 1197245 w 1465222"/>
                <a:gd name="connsiteY17" fmla="*/ 124320 h 1859412"/>
                <a:gd name="connsiteX18" fmla="*/ 1144857 w 1465222"/>
                <a:gd name="connsiteY18" fmla="*/ 357683 h 1859412"/>
                <a:gd name="connsiteX19" fmla="*/ 759095 w 1465222"/>
                <a:gd name="connsiteY19" fmla="*/ 610095 h 1859412"/>
                <a:gd name="connsiteX20" fmla="*/ 606695 w 1465222"/>
                <a:gd name="connsiteY20" fmla="*/ 729158 h 1859412"/>
                <a:gd name="connsiteX21" fmla="*/ 320945 w 1465222"/>
                <a:gd name="connsiteY21" fmla="*/ 900608 h 1859412"/>
                <a:gd name="connsiteX0" fmla="*/ 320945 w 1465222"/>
                <a:gd name="connsiteY0" fmla="*/ 900608 h 1859412"/>
                <a:gd name="connsiteX1" fmla="*/ 159020 w 1465222"/>
                <a:gd name="connsiteY1" fmla="*/ 1091108 h 1859412"/>
                <a:gd name="connsiteX2" fmla="*/ 59007 w 1465222"/>
                <a:gd name="connsiteY2" fmla="*/ 1510208 h 1859412"/>
                <a:gd name="connsiteX3" fmla="*/ 30432 w 1465222"/>
                <a:gd name="connsiteY3" fmla="*/ 1643558 h 1859412"/>
                <a:gd name="connsiteX4" fmla="*/ 501920 w 1465222"/>
                <a:gd name="connsiteY4" fmla="*/ 1757858 h 1859412"/>
                <a:gd name="connsiteX5" fmla="*/ 1101995 w 1465222"/>
                <a:gd name="connsiteY5" fmla="*/ 1853108 h 1859412"/>
                <a:gd name="connsiteX6" fmla="*/ 987695 w 1465222"/>
                <a:gd name="connsiteY6" fmla="*/ 1572120 h 1859412"/>
                <a:gd name="connsiteX7" fmla="*/ 1044845 w 1465222"/>
                <a:gd name="connsiteY7" fmla="*/ 1424483 h 1859412"/>
                <a:gd name="connsiteX8" fmla="*/ 1235345 w 1465222"/>
                <a:gd name="connsiteY8" fmla="*/ 1248270 h 1859412"/>
                <a:gd name="connsiteX9" fmla="*/ 1178195 w 1465222"/>
                <a:gd name="connsiteY9" fmla="*/ 929183 h 1859412"/>
                <a:gd name="connsiteX10" fmla="*/ 1078182 w 1465222"/>
                <a:gd name="connsiteY10" fmla="*/ 914895 h 1859412"/>
                <a:gd name="connsiteX11" fmla="*/ 1149620 w 1465222"/>
                <a:gd name="connsiteY11" fmla="*/ 786308 h 1859412"/>
                <a:gd name="connsiteX12" fmla="*/ 1163907 w 1465222"/>
                <a:gd name="connsiteY12" fmla="*/ 400545 h 1859412"/>
                <a:gd name="connsiteX13" fmla="*/ 1435370 w 1465222"/>
                <a:gd name="connsiteY13" fmla="*/ 195758 h 1859412"/>
                <a:gd name="connsiteX14" fmla="*/ 1444895 w 1465222"/>
                <a:gd name="connsiteY14" fmla="*/ 43358 h 1859412"/>
                <a:gd name="connsiteX15" fmla="*/ 1316307 w 1465222"/>
                <a:gd name="connsiteY15" fmla="*/ 167183 h 1859412"/>
                <a:gd name="connsiteX16" fmla="*/ 1306782 w 1465222"/>
                <a:gd name="connsiteY16" fmla="*/ 495 h 1859412"/>
                <a:gd name="connsiteX17" fmla="*/ 1197245 w 1465222"/>
                <a:gd name="connsiteY17" fmla="*/ 124320 h 1859412"/>
                <a:gd name="connsiteX18" fmla="*/ 1144857 w 1465222"/>
                <a:gd name="connsiteY18" fmla="*/ 357683 h 1859412"/>
                <a:gd name="connsiteX19" fmla="*/ 759095 w 1465222"/>
                <a:gd name="connsiteY19" fmla="*/ 610095 h 1859412"/>
                <a:gd name="connsiteX20" fmla="*/ 606695 w 1465222"/>
                <a:gd name="connsiteY20" fmla="*/ 729158 h 1859412"/>
                <a:gd name="connsiteX21" fmla="*/ 320945 w 1465222"/>
                <a:gd name="connsiteY21" fmla="*/ 900608 h 1859412"/>
                <a:gd name="connsiteX0" fmla="*/ 319352 w 1463629"/>
                <a:gd name="connsiteY0" fmla="*/ 900608 h 1859412"/>
                <a:gd name="connsiteX1" fmla="*/ 105039 w 1463629"/>
                <a:gd name="connsiteY1" fmla="*/ 1143495 h 1859412"/>
                <a:gd name="connsiteX2" fmla="*/ 57414 w 1463629"/>
                <a:gd name="connsiteY2" fmla="*/ 1510208 h 1859412"/>
                <a:gd name="connsiteX3" fmla="*/ 28839 w 1463629"/>
                <a:gd name="connsiteY3" fmla="*/ 1643558 h 1859412"/>
                <a:gd name="connsiteX4" fmla="*/ 500327 w 1463629"/>
                <a:gd name="connsiteY4" fmla="*/ 1757858 h 1859412"/>
                <a:gd name="connsiteX5" fmla="*/ 1100402 w 1463629"/>
                <a:gd name="connsiteY5" fmla="*/ 1853108 h 1859412"/>
                <a:gd name="connsiteX6" fmla="*/ 986102 w 1463629"/>
                <a:gd name="connsiteY6" fmla="*/ 1572120 h 1859412"/>
                <a:gd name="connsiteX7" fmla="*/ 1043252 w 1463629"/>
                <a:gd name="connsiteY7" fmla="*/ 1424483 h 1859412"/>
                <a:gd name="connsiteX8" fmla="*/ 1233752 w 1463629"/>
                <a:gd name="connsiteY8" fmla="*/ 1248270 h 1859412"/>
                <a:gd name="connsiteX9" fmla="*/ 1176602 w 1463629"/>
                <a:gd name="connsiteY9" fmla="*/ 929183 h 1859412"/>
                <a:gd name="connsiteX10" fmla="*/ 1076589 w 1463629"/>
                <a:gd name="connsiteY10" fmla="*/ 914895 h 1859412"/>
                <a:gd name="connsiteX11" fmla="*/ 1148027 w 1463629"/>
                <a:gd name="connsiteY11" fmla="*/ 786308 h 1859412"/>
                <a:gd name="connsiteX12" fmla="*/ 1162314 w 1463629"/>
                <a:gd name="connsiteY12" fmla="*/ 400545 h 1859412"/>
                <a:gd name="connsiteX13" fmla="*/ 1433777 w 1463629"/>
                <a:gd name="connsiteY13" fmla="*/ 195758 h 1859412"/>
                <a:gd name="connsiteX14" fmla="*/ 1443302 w 1463629"/>
                <a:gd name="connsiteY14" fmla="*/ 43358 h 1859412"/>
                <a:gd name="connsiteX15" fmla="*/ 1314714 w 1463629"/>
                <a:gd name="connsiteY15" fmla="*/ 167183 h 1859412"/>
                <a:gd name="connsiteX16" fmla="*/ 1305189 w 1463629"/>
                <a:gd name="connsiteY16" fmla="*/ 495 h 1859412"/>
                <a:gd name="connsiteX17" fmla="*/ 1195652 w 1463629"/>
                <a:gd name="connsiteY17" fmla="*/ 124320 h 1859412"/>
                <a:gd name="connsiteX18" fmla="*/ 1143264 w 1463629"/>
                <a:gd name="connsiteY18" fmla="*/ 357683 h 1859412"/>
                <a:gd name="connsiteX19" fmla="*/ 757502 w 1463629"/>
                <a:gd name="connsiteY19" fmla="*/ 610095 h 1859412"/>
                <a:gd name="connsiteX20" fmla="*/ 605102 w 1463629"/>
                <a:gd name="connsiteY20" fmla="*/ 729158 h 1859412"/>
                <a:gd name="connsiteX21" fmla="*/ 319352 w 1463629"/>
                <a:gd name="connsiteY21" fmla="*/ 900608 h 1859412"/>
                <a:gd name="connsiteX0" fmla="*/ 319352 w 1463629"/>
                <a:gd name="connsiteY0" fmla="*/ 900608 h 1859412"/>
                <a:gd name="connsiteX1" fmla="*/ 105039 w 1463629"/>
                <a:gd name="connsiteY1" fmla="*/ 1119683 h 1859412"/>
                <a:gd name="connsiteX2" fmla="*/ 57414 w 1463629"/>
                <a:gd name="connsiteY2" fmla="*/ 1510208 h 1859412"/>
                <a:gd name="connsiteX3" fmla="*/ 28839 w 1463629"/>
                <a:gd name="connsiteY3" fmla="*/ 1643558 h 1859412"/>
                <a:gd name="connsiteX4" fmla="*/ 500327 w 1463629"/>
                <a:gd name="connsiteY4" fmla="*/ 1757858 h 1859412"/>
                <a:gd name="connsiteX5" fmla="*/ 1100402 w 1463629"/>
                <a:gd name="connsiteY5" fmla="*/ 1853108 h 1859412"/>
                <a:gd name="connsiteX6" fmla="*/ 986102 w 1463629"/>
                <a:gd name="connsiteY6" fmla="*/ 1572120 h 1859412"/>
                <a:gd name="connsiteX7" fmla="*/ 1043252 w 1463629"/>
                <a:gd name="connsiteY7" fmla="*/ 1424483 h 1859412"/>
                <a:gd name="connsiteX8" fmla="*/ 1233752 w 1463629"/>
                <a:gd name="connsiteY8" fmla="*/ 1248270 h 1859412"/>
                <a:gd name="connsiteX9" fmla="*/ 1176602 w 1463629"/>
                <a:gd name="connsiteY9" fmla="*/ 929183 h 1859412"/>
                <a:gd name="connsiteX10" fmla="*/ 1076589 w 1463629"/>
                <a:gd name="connsiteY10" fmla="*/ 914895 h 1859412"/>
                <a:gd name="connsiteX11" fmla="*/ 1148027 w 1463629"/>
                <a:gd name="connsiteY11" fmla="*/ 786308 h 1859412"/>
                <a:gd name="connsiteX12" fmla="*/ 1162314 w 1463629"/>
                <a:gd name="connsiteY12" fmla="*/ 400545 h 1859412"/>
                <a:gd name="connsiteX13" fmla="*/ 1433777 w 1463629"/>
                <a:gd name="connsiteY13" fmla="*/ 195758 h 1859412"/>
                <a:gd name="connsiteX14" fmla="*/ 1443302 w 1463629"/>
                <a:gd name="connsiteY14" fmla="*/ 43358 h 1859412"/>
                <a:gd name="connsiteX15" fmla="*/ 1314714 w 1463629"/>
                <a:gd name="connsiteY15" fmla="*/ 167183 h 1859412"/>
                <a:gd name="connsiteX16" fmla="*/ 1305189 w 1463629"/>
                <a:gd name="connsiteY16" fmla="*/ 495 h 1859412"/>
                <a:gd name="connsiteX17" fmla="*/ 1195652 w 1463629"/>
                <a:gd name="connsiteY17" fmla="*/ 124320 h 1859412"/>
                <a:gd name="connsiteX18" fmla="*/ 1143264 w 1463629"/>
                <a:gd name="connsiteY18" fmla="*/ 357683 h 1859412"/>
                <a:gd name="connsiteX19" fmla="*/ 757502 w 1463629"/>
                <a:gd name="connsiteY19" fmla="*/ 610095 h 1859412"/>
                <a:gd name="connsiteX20" fmla="*/ 605102 w 1463629"/>
                <a:gd name="connsiteY20" fmla="*/ 729158 h 1859412"/>
                <a:gd name="connsiteX21" fmla="*/ 319352 w 1463629"/>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05189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05189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43289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52814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476 h 1859280"/>
                <a:gd name="connsiteX1" fmla="*/ 105039 w 1457435"/>
                <a:gd name="connsiteY1" fmla="*/ 1119551 h 1859280"/>
                <a:gd name="connsiteX2" fmla="*/ 57414 w 1457435"/>
                <a:gd name="connsiteY2" fmla="*/ 1510076 h 1859280"/>
                <a:gd name="connsiteX3" fmla="*/ 28839 w 1457435"/>
                <a:gd name="connsiteY3" fmla="*/ 1643426 h 1859280"/>
                <a:gd name="connsiteX4" fmla="*/ 500327 w 1457435"/>
                <a:gd name="connsiteY4" fmla="*/ 1757726 h 1859280"/>
                <a:gd name="connsiteX5" fmla="*/ 1100402 w 1457435"/>
                <a:gd name="connsiteY5" fmla="*/ 1852976 h 1859280"/>
                <a:gd name="connsiteX6" fmla="*/ 986102 w 1457435"/>
                <a:gd name="connsiteY6" fmla="*/ 1571988 h 1859280"/>
                <a:gd name="connsiteX7" fmla="*/ 1043252 w 1457435"/>
                <a:gd name="connsiteY7" fmla="*/ 1424351 h 1859280"/>
                <a:gd name="connsiteX8" fmla="*/ 1233752 w 1457435"/>
                <a:gd name="connsiteY8" fmla="*/ 1248138 h 1859280"/>
                <a:gd name="connsiteX9" fmla="*/ 1176602 w 1457435"/>
                <a:gd name="connsiteY9" fmla="*/ 929051 h 1859280"/>
                <a:gd name="connsiteX10" fmla="*/ 1076589 w 1457435"/>
                <a:gd name="connsiteY10" fmla="*/ 914763 h 1859280"/>
                <a:gd name="connsiteX11" fmla="*/ 1148027 w 1457435"/>
                <a:gd name="connsiteY11" fmla="*/ 786176 h 1859280"/>
                <a:gd name="connsiteX12" fmla="*/ 1262327 w 1457435"/>
                <a:gd name="connsiteY12" fmla="*/ 443275 h 1859280"/>
                <a:gd name="connsiteX13" fmla="*/ 1433777 w 1457435"/>
                <a:gd name="connsiteY13" fmla="*/ 195626 h 1859280"/>
                <a:gd name="connsiteX14" fmla="*/ 1443302 w 1457435"/>
                <a:gd name="connsiteY14" fmla="*/ 43226 h 1859280"/>
                <a:gd name="connsiteX15" fmla="*/ 1314714 w 1457435"/>
                <a:gd name="connsiteY15" fmla="*/ 167051 h 1859280"/>
                <a:gd name="connsiteX16" fmla="*/ 1352814 w 1457435"/>
                <a:gd name="connsiteY16" fmla="*/ 363 h 1859280"/>
                <a:gd name="connsiteX17" fmla="*/ 1252802 w 1457435"/>
                <a:gd name="connsiteY17" fmla="*/ 152763 h 1859280"/>
                <a:gd name="connsiteX18" fmla="*/ 1143264 w 1457435"/>
                <a:gd name="connsiteY18" fmla="*/ 357551 h 1859280"/>
                <a:gd name="connsiteX19" fmla="*/ 757502 w 1457435"/>
                <a:gd name="connsiteY19" fmla="*/ 609963 h 1859280"/>
                <a:gd name="connsiteX20" fmla="*/ 605102 w 1457435"/>
                <a:gd name="connsiteY20" fmla="*/ 729026 h 1859280"/>
                <a:gd name="connsiteX21" fmla="*/ 319352 w 1457435"/>
                <a:gd name="connsiteY21" fmla="*/ 900476 h 1859280"/>
                <a:gd name="connsiteX0" fmla="*/ 319352 w 1443725"/>
                <a:gd name="connsiteY0" fmla="*/ 900476 h 1859280"/>
                <a:gd name="connsiteX1" fmla="*/ 105039 w 1443725"/>
                <a:gd name="connsiteY1" fmla="*/ 1119551 h 1859280"/>
                <a:gd name="connsiteX2" fmla="*/ 57414 w 1443725"/>
                <a:gd name="connsiteY2" fmla="*/ 1510076 h 1859280"/>
                <a:gd name="connsiteX3" fmla="*/ 28839 w 1443725"/>
                <a:gd name="connsiteY3" fmla="*/ 1643426 h 1859280"/>
                <a:gd name="connsiteX4" fmla="*/ 500327 w 1443725"/>
                <a:gd name="connsiteY4" fmla="*/ 1757726 h 1859280"/>
                <a:gd name="connsiteX5" fmla="*/ 1100402 w 1443725"/>
                <a:gd name="connsiteY5" fmla="*/ 1852976 h 1859280"/>
                <a:gd name="connsiteX6" fmla="*/ 986102 w 1443725"/>
                <a:gd name="connsiteY6" fmla="*/ 1571988 h 1859280"/>
                <a:gd name="connsiteX7" fmla="*/ 1043252 w 1443725"/>
                <a:gd name="connsiteY7" fmla="*/ 1424351 h 1859280"/>
                <a:gd name="connsiteX8" fmla="*/ 1233752 w 1443725"/>
                <a:gd name="connsiteY8" fmla="*/ 1248138 h 1859280"/>
                <a:gd name="connsiteX9" fmla="*/ 1176602 w 1443725"/>
                <a:gd name="connsiteY9" fmla="*/ 929051 h 1859280"/>
                <a:gd name="connsiteX10" fmla="*/ 1076589 w 1443725"/>
                <a:gd name="connsiteY10" fmla="*/ 914763 h 1859280"/>
                <a:gd name="connsiteX11" fmla="*/ 1148027 w 1443725"/>
                <a:gd name="connsiteY11" fmla="*/ 786176 h 1859280"/>
                <a:gd name="connsiteX12" fmla="*/ 1262327 w 1443725"/>
                <a:gd name="connsiteY12" fmla="*/ 443275 h 1859280"/>
                <a:gd name="connsiteX13" fmla="*/ 1352814 w 1443725"/>
                <a:gd name="connsiteY13" fmla="*/ 228963 h 1859280"/>
                <a:gd name="connsiteX14" fmla="*/ 1443302 w 1443725"/>
                <a:gd name="connsiteY14" fmla="*/ 43226 h 1859280"/>
                <a:gd name="connsiteX15" fmla="*/ 1314714 w 1443725"/>
                <a:gd name="connsiteY15" fmla="*/ 167051 h 1859280"/>
                <a:gd name="connsiteX16" fmla="*/ 1352814 w 1443725"/>
                <a:gd name="connsiteY16" fmla="*/ 363 h 1859280"/>
                <a:gd name="connsiteX17" fmla="*/ 1252802 w 1443725"/>
                <a:gd name="connsiteY17" fmla="*/ 152763 h 1859280"/>
                <a:gd name="connsiteX18" fmla="*/ 1143264 w 1443725"/>
                <a:gd name="connsiteY18" fmla="*/ 357551 h 1859280"/>
                <a:gd name="connsiteX19" fmla="*/ 757502 w 1443725"/>
                <a:gd name="connsiteY19" fmla="*/ 609963 h 1859280"/>
                <a:gd name="connsiteX20" fmla="*/ 605102 w 1443725"/>
                <a:gd name="connsiteY20" fmla="*/ 729026 h 1859280"/>
                <a:gd name="connsiteX21" fmla="*/ 319352 w 1443725"/>
                <a:gd name="connsiteY21" fmla="*/ 900476 h 1859280"/>
                <a:gd name="connsiteX0" fmla="*/ 319352 w 1443308"/>
                <a:gd name="connsiteY0" fmla="*/ 900476 h 1859280"/>
                <a:gd name="connsiteX1" fmla="*/ 105039 w 1443308"/>
                <a:gd name="connsiteY1" fmla="*/ 1119551 h 1859280"/>
                <a:gd name="connsiteX2" fmla="*/ 57414 w 1443308"/>
                <a:gd name="connsiteY2" fmla="*/ 1510076 h 1859280"/>
                <a:gd name="connsiteX3" fmla="*/ 28839 w 1443308"/>
                <a:gd name="connsiteY3" fmla="*/ 1643426 h 1859280"/>
                <a:gd name="connsiteX4" fmla="*/ 500327 w 1443308"/>
                <a:gd name="connsiteY4" fmla="*/ 1757726 h 1859280"/>
                <a:gd name="connsiteX5" fmla="*/ 1100402 w 1443308"/>
                <a:gd name="connsiteY5" fmla="*/ 1852976 h 1859280"/>
                <a:gd name="connsiteX6" fmla="*/ 986102 w 1443308"/>
                <a:gd name="connsiteY6" fmla="*/ 1571988 h 1859280"/>
                <a:gd name="connsiteX7" fmla="*/ 1043252 w 1443308"/>
                <a:gd name="connsiteY7" fmla="*/ 1424351 h 1859280"/>
                <a:gd name="connsiteX8" fmla="*/ 1233752 w 1443308"/>
                <a:gd name="connsiteY8" fmla="*/ 1248138 h 1859280"/>
                <a:gd name="connsiteX9" fmla="*/ 1176602 w 1443308"/>
                <a:gd name="connsiteY9" fmla="*/ 929051 h 1859280"/>
                <a:gd name="connsiteX10" fmla="*/ 1076589 w 1443308"/>
                <a:gd name="connsiteY10" fmla="*/ 914763 h 1859280"/>
                <a:gd name="connsiteX11" fmla="*/ 1148027 w 1443308"/>
                <a:gd name="connsiteY11" fmla="*/ 786176 h 1859280"/>
                <a:gd name="connsiteX12" fmla="*/ 1262327 w 1443308"/>
                <a:gd name="connsiteY12" fmla="*/ 443275 h 1859280"/>
                <a:gd name="connsiteX13" fmla="*/ 1352814 w 1443308"/>
                <a:gd name="connsiteY13" fmla="*/ 228963 h 1859280"/>
                <a:gd name="connsiteX14" fmla="*/ 1443302 w 1443308"/>
                <a:gd name="connsiteY14" fmla="*/ 43226 h 1859280"/>
                <a:gd name="connsiteX15" fmla="*/ 1357577 w 1443308"/>
                <a:gd name="connsiteY15" fmla="*/ 76563 h 1859280"/>
                <a:gd name="connsiteX16" fmla="*/ 1352814 w 1443308"/>
                <a:gd name="connsiteY16" fmla="*/ 363 h 1859280"/>
                <a:gd name="connsiteX17" fmla="*/ 1252802 w 1443308"/>
                <a:gd name="connsiteY17" fmla="*/ 152763 h 1859280"/>
                <a:gd name="connsiteX18" fmla="*/ 1143264 w 1443308"/>
                <a:gd name="connsiteY18" fmla="*/ 357551 h 1859280"/>
                <a:gd name="connsiteX19" fmla="*/ 757502 w 1443308"/>
                <a:gd name="connsiteY19" fmla="*/ 609963 h 1859280"/>
                <a:gd name="connsiteX20" fmla="*/ 605102 w 1443308"/>
                <a:gd name="connsiteY20" fmla="*/ 729026 h 1859280"/>
                <a:gd name="connsiteX21" fmla="*/ 319352 w 1443308"/>
                <a:gd name="connsiteY21" fmla="*/ 900476 h 1859280"/>
                <a:gd name="connsiteX0" fmla="*/ 319352 w 1443302"/>
                <a:gd name="connsiteY0" fmla="*/ 906487 h 1865291"/>
                <a:gd name="connsiteX1" fmla="*/ 105039 w 1443302"/>
                <a:gd name="connsiteY1" fmla="*/ 1125562 h 1865291"/>
                <a:gd name="connsiteX2" fmla="*/ 57414 w 1443302"/>
                <a:gd name="connsiteY2" fmla="*/ 1516087 h 1865291"/>
                <a:gd name="connsiteX3" fmla="*/ 28839 w 1443302"/>
                <a:gd name="connsiteY3" fmla="*/ 1649437 h 1865291"/>
                <a:gd name="connsiteX4" fmla="*/ 500327 w 1443302"/>
                <a:gd name="connsiteY4" fmla="*/ 1763737 h 1865291"/>
                <a:gd name="connsiteX5" fmla="*/ 1100402 w 1443302"/>
                <a:gd name="connsiteY5" fmla="*/ 1858987 h 1865291"/>
                <a:gd name="connsiteX6" fmla="*/ 986102 w 1443302"/>
                <a:gd name="connsiteY6" fmla="*/ 1577999 h 1865291"/>
                <a:gd name="connsiteX7" fmla="*/ 1043252 w 1443302"/>
                <a:gd name="connsiteY7" fmla="*/ 1430362 h 1865291"/>
                <a:gd name="connsiteX8" fmla="*/ 1233752 w 1443302"/>
                <a:gd name="connsiteY8" fmla="*/ 1254149 h 1865291"/>
                <a:gd name="connsiteX9" fmla="*/ 1176602 w 1443302"/>
                <a:gd name="connsiteY9" fmla="*/ 935062 h 1865291"/>
                <a:gd name="connsiteX10" fmla="*/ 1076589 w 1443302"/>
                <a:gd name="connsiteY10" fmla="*/ 920774 h 1865291"/>
                <a:gd name="connsiteX11" fmla="*/ 1148027 w 1443302"/>
                <a:gd name="connsiteY11" fmla="*/ 792187 h 1865291"/>
                <a:gd name="connsiteX12" fmla="*/ 1262327 w 1443302"/>
                <a:gd name="connsiteY12" fmla="*/ 449286 h 1865291"/>
                <a:gd name="connsiteX13" fmla="*/ 1352814 w 1443302"/>
                <a:gd name="connsiteY13" fmla="*/ 234974 h 1865291"/>
                <a:gd name="connsiteX14" fmla="*/ 1443302 w 1443302"/>
                <a:gd name="connsiteY14" fmla="*/ 49237 h 1865291"/>
                <a:gd name="connsiteX15" fmla="*/ 1352814 w 1443302"/>
                <a:gd name="connsiteY15" fmla="*/ 6374 h 1865291"/>
                <a:gd name="connsiteX16" fmla="*/ 1252802 w 1443302"/>
                <a:gd name="connsiteY16" fmla="*/ 158774 h 1865291"/>
                <a:gd name="connsiteX17" fmla="*/ 1143264 w 1443302"/>
                <a:gd name="connsiteY17" fmla="*/ 363562 h 1865291"/>
                <a:gd name="connsiteX18" fmla="*/ 757502 w 1443302"/>
                <a:gd name="connsiteY18" fmla="*/ 615974 h 1865291"/>
                <a:gd name="connsiteX19" fmla="*/ 605102 w 1443302"/>
                <a:gd name="connsiteY19" fmla="*/ 735037 h 1865291"/>
                <a:gd name="connsiteX20" fmla="*/ 319352 w 1443302"/>
                <a:gd name="connsiteY20" fmla="*/ 906487 h 1865291"/>
                <a:gd name="connsiteX0" fmla="*/ 319352 w 1364727"/>
                <a:gd name="connsiteY0" fmla="*/ 901163 h 1859967"/>
                <a:gd name="connsiteX1" fmla="*/ 105039 w 1364727"/>
                <a:gd name="connsiteY1" fmla="*/ 1120238 h 1859967"/>
                <a:gd name="connsiteX2" fmla="*/ 57414 w 1364727"/>
                <a:gd name="connsiteY2" fmla="*/ 1510763 h 1859967"/>
                <a:gd name="connsiteX3" fmla="*/ 28839 w 1364727"/>
                <a:gd name="connsiteY3" fmla="*/ 1644113 h 1859967"/>
                <a:gd name="connsiteX4" fmla="*/ 500327 w 1364727"/>
                <a:gd name="connsiteY4" fmla="*/ 1758413 h 1859967"/>
                <a:gd name="connsiteX5" fmla="*/ 1100402 w 1364727"/>
                <a:gd name="connsiteY5" fmla="*/ 1853663 h 1859967"/>
                <a:gd name="connsiteX6" fmla="*/ 986102 w 1364727"/>
                <a:gd name="connsiteY6" fmla="*/ 1572675 h 1859967"/>
                <a:gd name="connsiteX7" fmla="*/ 1043252 w 1364727"/>
                <a:gd name="connsiteY7" fmla="*/ 1425038 h 1859967"/>
                <a:gd name="connsiteX8" fmla="*/ 1233752 w 1364727"/>
                <a:gd name="connsiteY8" fmla="*/ 1248825 h 1859967"/>
                <a:gd name="connsiteX9" fmla="*/ 1176602 w 1364727"/>
                <a:gd name="connsiteY9" fmla="*/ 929738 h 1859967"/>
                <a:gd name="connsiteX10" fmla="*/ 1076589 w 1364727"/>
                <a:gd name="connsiteY10" fmla="*/ 915450 h 1859967"/>
                <a:gd name="connsiteX11" fmla="*/ 1148027 w 1364727"/>
                <a:gd name="connsiteY11" fmla="*/ 786863 h 1859967"/>
                <a:gd name="connsiteX12" fmla="*/ 1262327 w 1364727"/>
                <a:gd name="connsiteY12" fmla="*/ 443962 h 1859967"/>
                <a:gd name="connsiteX13" fmla="*/ 1352814 w 1364727"/>
                <a:gd name="connsiteY13" fmla="*/ 229650 h 1859967"/>
                <a:gd name="connsiteX14" fmla="*/ 1352814 w 1364727"/>
                <a:gd name="connsiteY14" fmla="*/ 1050 h 1859967"/>
                <a:gd name="connsiteX15" fmla="*/ 1252802 w 1364727"/>
                <a:gd name="connsiteY15" fmla="*/ 153450 h 1859967"/>
                <a:gd name="connsiteX16" fmla="*/ 1143264 w 1364727"/>
                <a:gd name="connsiteY16" fmla="*/ 358238 h 1859967"/>
                <a:gd name="connsiteX17" fmla="*/ 757502 w 1364727"/>
                <a:gd name="connsiteY17" fmla="*/ 610650 h 1859967"/>
                <a:gd name="connsiteX18" fmla="*/ 605102 w 1364727"/>
                <a:gd name="connsiteY18" fmla="*/ 729713 h 1859967"/>
                <a:gd name="connsiteX19" fmla="*/ 319352 w 1364727"/>
                <a:gd name="connsiteY19" fmla="*/ 901163 h 1859967"/>
                <a:gd name="connsiteX0" fmla="*/ 319352 w 1352845"/>
                <a:gd name="connsiteY0" fmla="*/ 752873 h 1711677"/>
                <a:gd name="connsiteX1" fmla="*/ 105039 w 1352845"/>
                <a:gd name="connsiteY1" fmla="*/ 971948 h 1711677"/>
                <a:gd name="connsiteX2" fmla="*/ 57414 w 1352845"/>
                <a:gd name="connsiteY2" fmla="*/ 1362473 h 1711677"/>
                <a:gd name="connsiteX3" fmla="*/ 28839 w 1352845"/>
                <a:gd name="connsiteY3" fmla="*/ 1495823 h 1711677"/>
                <a:gd name="connsiteX4" fmla="*/ 500327 w 1352845"/>
                <a:gd name="connsiteY4" fmla="*/ 1610123 h 1711677"/>
                <a:gd name="connsiteX5" fmla="*/ 1100402 w 1352845"/>
                <a:gd name="connsiteY5" fmla="*/ 1705373 h 1711677"/>
                <a:gd name="connsiteX6" fmla="*/ 986102 w 1352845"/>
                <a:gd name="connsiteY6" fmla="*/ 1424385 h 1711677"/>
                <a:gd name="connsiteX7" fmla="*/ 1043252 w 1352845"/>
                <a:gd name="connsiteY7" fmla="*/ 1276748 h 1711677"/>
                <a:gd name="connsiteX8" fmla="*/ 1233752 w 1352845"/>
                <a:gd name="connsiteY8" fmla="*/ 1100535 h 1711677"/>
                <a:gd name="connsiteX9" fmla="*/ 1176602 w 1352845"/>
                <a:gd name="connsiteY9" fmla="*/ 781448 h 1711677"/>
                <a:gd name="connsiteX10" fmla="*/ 1076589 w 1352845"/>
                <a:gd name="connsiteY10" fmla="*/ 767160 h 1711677"/>
                <a:gd name="connsiteX11" fmla="*/ 1148027 w 1352845"/>
                <a:gd name="connsiteY11" fmla="*/ 638573 h 1711677"/>
                <a:gd name="connsiteX12" fmla="*/ 1262327 w 1352845"/>
                <a:gd name="connsiteY12" fmla="*/ 295672 h 1711677"/>
                <a:gd name="connsiteX13" fmla="*/ 1352814 w 1352845"/>
                <a:gd name="connsiteY13" fmla="*/ 81360 h 1711677"/>
                <a:gd name="connsiteX14" fmla="*/ 1252802 w 1352845"/>
                <a:gd name="connsiteY14" fmla="*/ 5160 h 1711677"/>
                <a:gd name="connsiteX15" fmla="*/ 1143264 w 1352845"/>
                <a:gd name="connsiteY15" fmla="*/ 209948 h 1711677"/>
                <a:gd name="connsiteX16" fmla="*/ 757502 w 1352845"/>
                <a:gd name="connsiteY16" fmla="*/ 462360 h 1711677"/>
                <a:gd name="connsiteX17" fmla="*/ 605102 w 1352845"/>
                <a:gd name="connsiteY17" fmla="*/ 581423 h 1711677"/>
                <a:gd name="connsiteX18" fmla="*/ 319352 w 1352845"/>
                <a:gd name="connsiteY18" fmla="*/ 752873 h 1711677"/>
                <a:gd name="connsiteX0" fmla="*/ 319352 w 1324292"/>
                <a:gd name="connsiteY0" fmla="*/ 749589 h 1708393"/>
                <a:gd name="connsiteX1" fmla="*/ 105039 w 1324292"/>
                <a:gd name="connsiteY1" fmla="*/ 968664 h 1708393"/>
                <a:gd name="connsiteX2" fmla="*/ 57414 w 1324292"/>
                <a:gd name="connsiteY2" fmla="*/ 1359189 h 1708393"/>
                <a:gd name="connsiteX3" fmla="*/ 28839 w 1324292"/>
                <a:gd name="connsiteY3" fmla="*/ 1492539 h 1708393"/>
                <a:gd name="connsiteX4" fmla="*/ 500327 w 1324292"/>
                <a:gd name="connsiteY4" fmla="*/ 1606839 h 1708393"/>
                <a:gd name="connsiteX5" fmla="*/ 1100402 w 1324292"/>
                <a:gd name="connsiteY5" fmla="*/ 1702089 h 1708393"/>
                <a:gd name="connsiteX6" fmla="*/ 986102 w 1324292"/>
                <a:gd name="connsiteY6" fmla="*/ 1421101 h 1708393"/>
                <a:gd name="connsiteX7" fmla="*/ 1043252 w 1324292"/>
                <a:gd name="connsiteY7" fmla="*/ 1273464 h 1708393"/>
                <a:gd name="connsiteX8" fmla="*/ 1233752 w 1324292"/>
                <a:gd name="connsiteY8" fmla="*/ 1097251 h 1708393"/>
                <a:gd name="connsiteX9" fmla="*/ 1176602 w 1324292"/>
                <a:gd name="connsiteY9" fmla="*/ 778164 h 1708393"/>
                <a:gd name="connsiteX10" fmla="*/ 1076589 w 1324292"/>
                <a:gd name="connsiteY10" fmla="*/ 763876 h 1708393"/>
                <a:gd name="connsiteX11" fmla="*/ 1148027 w 1324292"/>
                <a:gd name="connsiteY11" fmla="*/ 635289 h 1708393"/>
                <a:gd name="connsiteX12" fmla="*/ 1262327 w 1324292"/>
                <a:gd name="connsiteY12" fmla="*/ 292388 h 1708393"/>
                <a:gd name="connsiteX13" fmla="*/ 1324239 w 1324292"/>
                <a:gd name="connsiteY13" fmla="*/ 197139 h 1708393"/>
                <a:gd name="connsiteX14" fmla="*/ 1252802 w 1324292"/>
                <a:gd name="connsiteY14" fmla="*/ 1876 h 1708393"/>
                <a:gd name="connsiteX15" fmla="*/ 1143264 w 1324292"/>
                <a:gd name="connsiteY15" fmla="*/ 206664 h 1708393"/>
                <a:gd name="connsiteX16" fmla="*/ 757502 w 1324292"/>
                <a:gd name="connsiteY16" fmla="*/ 459076 h 1708393"/>
                <a:gd name="connsiteX17" fmla="*/ 605102 w 1324292"/>
                <a:gd name="connsiteY17" fmla="*/ 578139 h 1708393"/>
                <a:gd name="connsiteX18" fmla="*/ 319352 w 1324292"/>
                <a:gd name="connsiteY18" fmla="*/ 749589 h 1708393"/>
                <a:gd name="connsiteX0" fmla="*/ 319352 w 1324292"/>
                <a:gd name="connsiteY0" fmla="*/ 749789 h 1708593"/>
                <a:gd name="connsiteX1" fmla="*/ 105039 w 1324292"/>
                <a:gd name="connsiteY1" fmla="*/ 968864 h 1708593"/>
                <a:gd name="connsiteX2" fmla="*/ 57414 w 1324292"/>
                <a:gd name="connsiteY2" fmla="*/ 1359389 h 1708593"/>
                <a:gd name="connsiteX3" fmla="*/ 28839 w 1324292"/>
                <a:gd name="connsiteY3" fmla="*/ 1492739 h 1708593"/>
                <a:gd name="connsiteX4" fmla="*/ 500327 w 1324292"/>
                <a:gd name="connsiteY4" fmla="*/ 1607039 h 1708593"/>
                <a:gd name="connsiteX5" fmla="*/ 1100402 w 1324292"/>
                <a:gd name="connsiteY5" fmla="*/ 1702289 h 1708593"/>
                <a:gd name="connsiteX6" fmla="*/ 986102 w 1324292"/>
                <a:gd name="connsiteY6" fmla="*/ 1421301 h 1708593"/>
                <a:gd name="connsiteX7" fmla="*/ 1043252 w 1324292"/>
                <a:gd name="connsiteY7" fmla="*/ 1273664 h 1708593"/>
                <a:gd name="connsiteX8" fmla="*/ 1233752 w 1324292"/>
                <a:gd name="connsiteY8" fmla="*/ 1097451 h 1708593"/>
                <a:gd name="connsiteX9" fmla="*/ 1176602 w 1324292"/>
                <a:gd name="connsiteY9" fmla="*/ 778364 h 1708593"/>
                <a:gd name="connsiteX10" fmla="*/ 1076589 w 1324292"/>
                <a:gd name="connsiteY10" fmla="*/ 764076 h 1708593"/>
                <a:gd name="connsiteX11" fmla="*/ 1148027 w 1324292"/>
                <a:gd name="connsiteY11" fmla="*/ 635489 h 1708593"/>
                <a:gd name="connsiteX12" fmla="*/ 1262327 w 1324292"/>
                <a:gd name="connsiteY12" fmla="*/ 402126 h 1708593"/>
                <a:gd name="connsiteX13" fmla="*/ 1324239 w 1324292"/>
                <a:gd name="connsiteY13" fmla="*/ 197339 h 1708593"/>
                <a:gd name="connsiteX14" fmla="*/ 1252802 w 1324292"/>
                <a:gd name="connsiteY14" fmla="*/ 2076 h 1708593"/>
                <a:gd name="connsiteX15" fmla="*/ 1143264 w 1324292"/>
                <a:gd name="connsiteY15" fmla="*/ 206864 h 1708593"/>
                <a:gd name="connsiteX16" fmla="*/ 757502 w 1324292"/>
                <a:gd name="connsiteY16" fmla="*/ 459276 h 1708593"/>
                <a:gd name="connsiteX17" fmla="*/ 605102 w 1324292"/>
                <a:gd name="connsiteY17" fmla="*/ 578339 h 1708593"/>
                <a:gd name="connsiteX18" fmla="*/ 319352 w 1324292"/>
                <a:gd name="connsiteY18" fmla="*/ 749789 h 1708593"/>
                <a:gd name="connsiteX0" fmla="*/ 319352 w 1353694"/>
                <a:gd name="connsiteY0" fmla="*/ 749789 h 1708593"/>
                <a:gd name="connsiteX1" fmla="*/ 105039 w 1353694"/>
                <a:gd name="connsiteY1" fmla="*/ 968864 h 1708593"/>
                <a:gd name="connsiteX2" fmla="*/ 57414 w 1353694"/>
                <a:gd name="connsiteY2" fmla="*/ 1359389 h 1708593"/>
                <a:gd name="connsiteX3" fmla="*/ 28839 w 1353694"/>
                <a:gd name="connsiteY3" fmla="*/ 1492739 h 1708593"/>
                <a:gd name="connsiteX4" fmla="*/ 500327 w 1353694"/>
                <a:gd name="connsiteY4" fmla="*/ 1607039 h 1708593"/>
                <a:gd name="connsiteX5" fmla="*/ 1100402 w 1353694"/>
                <a:gd name="connsiteY5" fmla="*/ 1702289 h 1708593"/>
                <a:gd name="connsiteX6" fmla="*/ 986102 w 1353694"/>
                <a:gd name="connsiteY6" fmla="*/ 1421301 h 1708593"/>
                <a:gd name="connsiteX7" fmla="*/ 1043252 w 1353694"/>
                <a:gd name="connsiteY7" fmla="*/ 1273664 h 1708593"/>
                <a:gd name="connsiteX8" fmla="*/ 1233752 w 1353694"/>
                <a:gd name="connsiteY8" fmla="*/ 1097451 h 1708593"/>
                <a:gd name="connsiteX9" fmla="*/ 1176602 w 1353694"/>
                <a:gd name="connsiteY9" fmla="*/ 778364 h 1708593"/>
                <a:gd name="connsiteX10" fmla="*/ 1076589 w 1353694"/>
                <a:gd name="connsiteY10" fmla="*/ 764076 h 1708593"/>
                <a:gd name="connsiteX11" fmla="*/ 1148027 w 1353694"/>
                <a:gd name="connsiteY11" fmla="*/ 635489 h 1708593"/>
                <a:gd name="connsiteX12" fmla="*/ 1262327 w 1353694"/>
                <a:gd name="connsiteY12" fmla="*/ 402126 h 1708593"/>
                <a:gd name="connsiteX13" fmla="*/ 1324239 w 1353694"/>
                <a:gd name="connsiteY13" fmla="*/ 197339 h 1708593"/>
                <a:gd name="connsiteX14" fmla="*/ 1252802 w 1353694"/>
                <a:gd name="connsiteY14" fmla="*/ 2076 h 1708593"/>
                <a:gd name="connsiteX15" fmla="*/ 1143264 w 1353694"/>
                <a:gd name="connsiteY15" fmla="*/ 206864 h 1708593"/>
                <a:gd name="connsiteX16" fmla="*/ 757502 w 1353694"/>
                <a:gd name="connsiteY16" fmla="*/ 459276 h 1708593"/>
                <a:gd name="connsiteX17" fmla="*/ 605102 w 1353694"/>
                <a:gd name="connsiteY17" fmla="*/ 578339 h 1708593"/>
                <a:gd name="connsiteX18" fmla="*/ 319352 w 1353694"/>
                <a:gd name="connsiteY18" fmla="*/ 749789 h 1708593"/>
                <a:gd name="connsiteX0" fmla="*/ 318151 w 1352493"/>
                <a:gd name="connsiteY0" fmla="*/ 749789 h 1708593"/>
                <a:gd name="connsiteX1" fmla="*/ 61218 w 1352493"/>
                <a:gd name="connsiteY1" fmla="*/ 955303 h 1708593"/>
                <a:gd name="connsiteX2" fmla="*/ 56213 w 1352493"/>
                <a:gd name="connsiteY2" fmla="*/ 1359389 h 1708593"/>
                <a:gd name="connsiteX3" fmla="*/ 27638 w 1352493"/>
                <a:gd name="connsiteY3" fmla="*/ 1492739 h 1708593"/>
                <a:gd name="connsiteX4" fmla="*/ 499126 w 1352493"/>
                <a:gd name="connsiteY4" fmla="*/ 1607039 h 1708593"/>
                <a:gd name="connsiteX5" fmla="*/ 1099201 w 1352493"/>
                <a:gd name="connsiteY5" fmla="*/ 1702289 h 1708593"/>
                <a:gd name="connsiteX6" fmla="*/ 984901 w 1352493"/>
                <a:gd name="connsiteY6" fmla="*/ 1421301 h 1708593"/>
                <a:gd name="connsiteX7" fmla="*/ 1042051 w 1352493"/>
                <a:gd name="connsiteY7" fmla="*/ 1273664 h 1708593"/>
                <a:gd name="connsiteX8" fmla="*/ 1232551 w 1352493"/>
                <a:gd name="connsiteY8" fmla="*/ 1097451 h 1708593"/>
                <a:gd name="connsiteX9" fmla="*/ 1175401 w 1352493"/>
                <a:gd name="connsiteY9" fmla="*/ 778364 h 1708593"/>
                <a:gd name="connsiteX10" fmla="*/ 1075388 w 1352493"/>
                <a:gd name="connsiteY10" fmla="*/ 764076 h 1708593"/>
                <a:gd name="connsiteX11" fmla="*/ 1146826 w 1352493"/>
                <a:gd name="connsiteY11" fmla="*/ 635489 h 1708593"/>
                <a:gd name="connsiteX12" fmla="*/ 1261126 w 1352493"/>
                <a:gd name="connsiteY12" fmla="*/ 402126 h 1708593"/>
                <a:gd name="connsiteX13" fmla="*/ 1323038 w 1352493"/>
                <a:gd name="connsiteY13" fmla="*/ 197339 h 1708593"/>
                <a:gd name="connsiteX14" fmla="*/ 1251601 w 1352493"/>
                <a:gd name="connsiteY14" fmla="*/ 2076 h 1708593"/>
                <a:gd name="connsiteX15" fmla="*/ 1142063 w 1352493"/>
                <a:gd name="connsiteY15" fmla="*/ 206864 h 1708593"/>
                <a:gd name="connsiteX16" fmla="*/ 756301 w 1352493"/>
                <a:gd name="connsiteY16" fmla="*/ 459276 h 1708593"/>
                <a:gd name="connsiteX17" fmla="*/ 603901 w 1352493"/>
                <a:gd name="connsiteY17" fmla="*/ 578339 h 1708593"/>
                <a:gd name="connsiteX18" fmla="*/ 318151 w 1352493"/>
                <a:gd name="connsiteY18" fmla="*/ 749789 h 1708593"/>
                <a:gd name="connsiteX0" fmla="*/ 397874 w 1432216"/>
                <a:gd name="connsiteY0" fmla="*/ 749789 h 1708593"/>
                <a:gd name="connsiteX1" fmla="*/ 140941 w 1432216"/>
                <a:gd name="connsiteY1" fmla="*/ 955303 h 1708593"/>
                <a:gd name="connsiteX2" fmla="*/ 4 w 1432216"/>
                <a:gd name="connsiteY2" fmla="*/ 1100035 h 1708593"/>
                <a:gd name="connsiteX3" fmla="*/ 135936 w 1432216"/>
                <a:gd name="connsiteY3" fmla="*/ 1359389 h 1708593"/>
                <a:gd name="connsiteX4" fmla="*/ 107361 w 1432216"/>
                <a:gd name="connsiteY4" fmla="*/ 1492739 h 1708593"/>
                <a:gd name="connsiteX5" fmla="*/ 578849 w 1432216"/>
                <a:gd name="connsiteY5" fmla="*/ 1607039 h 1708593"/>
                <a:gd name="connsiteX6" fmla="*/ 1178924 w 1432216"/>
                <a:gd name="connsiteY6" fmla="*/ 1702289 h 1708593"/>
                <a:gd name="connsiteX7" fmla="*/ 1064624 w 1432216"/>
                <a:gd name="connsiteY7" fmla="*/ 1421301 h 1708593"/>
                <a:gd name="connsiteX8" fmla="*/ 1121774 w 1432216"/>
                <a:gd name="connsiteY8" fmla="*/ 1273664 h 1708593"/>
                <a:gd name="connsiteX9" fmla="*/ 1312274 w 1432216"/>
                <a:gd name="connsiteY9" fmla="*/ 1097451 h 1708593"/>
                <a:gd name="connsiteX10" fmla="*/ 1255124 w 1432216"/>
                <a:gd name="connsiteY10" fmla="*/ 778364 h 1708593"/>
                <a:gd name="connsiteX11" fmla="*/ 1155111 w 1432216"/>
                <a:gd name="connsiteY11" fmla="*/ 764076 h 1708593"/>
                <a:gd name="connsiteX12" fmla="*/ 1226549 w 1432216"/>
                <a:gd name="connsiteY12" fmla="*/ 635489 h 1708593"/>
                <a:gd name="connsiteX13" fmla="*/ 1340849 w 1432216"/>
                <a:gd name="connsiteY13" fmla="*/ 402126 h 1708593"/>
                <a:gd name="connsiteX14" fmla="*/ 1402761 w 1432216"/>
                <a:gd name="connsiteY14" fmla="*/ 197339 h 1708593"/>
                <a:gd name="connsiteX15" fmla="*/ 1331324 w 1432216"/>
                <a:gd name="connsiteY15" fmla="*/ 2076 h 1708593"/>
                <a:gd name="connsiteX16" fmla="*/ 1221786 w 1432216"/>
                <a:gd name="connsiteY16" fmla="*/ 206864 h 1708593"/>
                <a:gd name="connsiteX17" fmla="*/ 836024 w 1432216"/>
                <a:gd name="connsiteY17" fmla="*/ 459276 h 1708593"/>
                <a:gd name="connsiteX18" fmla="*/ 683624 w 1432216"/>
                <a:gd name="connsiteY18" fmla="*/ 578339 h 1708593"/>
                <a:gd name="connsiteX19" fmla="*/ 397874 w 1432216"/>
                <a:gd name="connsiteY19" fmla="*/ 749789 h 1708593"/>
                <a:gd name="connsiteX0" fmla="*/ 403730 w 1438072"/>
                <a:gd name="connsiteY0" fmla="*/ 749789 h 1708593"/>
                <a:gd name="connsiteX1" fmla="*/ 146797 w 1438072"/>
                <a:gd name="connsiteY1" fmla="*/ 955303 h 1708593"/>
                <a:gd name="connsiteX2" fmla="*/ 5860 w 1438072"/>
                <a:gd name="connsiteY2" fmla="*/ 1100035 h 1708593"/>
                <a:gd name="connsiteX3" fmla="*/ 32982 w 1438072"/>
                <a:gd name="connsiteY3" fmla="*/ 1272454 h 1708593"/>
                <a:gd name="connsiteX4" fmla="*/ 141792 w 1438072"/>
                <a:gd name="connsiteY4" fmla="*/ 1359389 h 1708593"/>
                <a:gd name="connsiteX5" fmla="*/ 113217 w 1438072"/>
                <a:gd name="connsiteY5" fmla="*/ 1492739 h 1708593"/>
                <a:gd name="connsiteX6" fmla="*/ 584705 w 1438072"/>
                <a:gd name="connsiteY6" fmla="*/ 1607039 h 1708593"/>
                <a:gd name="connsiteX7" fmla="*/ 1184780 w 1438072"/>
                <a:gd name="connsiteY7" fmla="*/ 1702289 h 1708593"/>
                <a:gd name="connsiteX8" fmla="*/ 1070480 w 1438072"/>
                <a:gd name="connsiteY8" fmla="*/ 1421301 h 1708593"/>
                <a:gd name="connsiteX9" fmla="*/ 1127630 w 1438072"/>
                <a:gd name="connsiteY9" fmla="*/ 1273664 h 1708593"/>
                <a:gd name="connsiteX10" fmla="*/ 1318130 w 1438072"/>
                <a:gd name="connsiteY10" fmla="*/ 1097451 h 1708593"/>
                <a:gd name="connsiteX11" fmla="*/ 1260980 w 1438072"/>
                <a:gd name="connsiteY11" fmla="*/ 778364 h 1708593"/>
                <a:gd name="connsiteX12" fmla="*/ 1160967 w 1438072"/>
                <a:gd name="connsiteY12" fmla="*/ 764076 h 1708593"/>
                <a:gd name="connsiteX13" fmla="*/ 1232405 w 1438072"/>
                <a:gd name="connsiteY13" fmla="*/ 635489 h 1708593"/>
                <a:gd name="connsiteX14" fmla="*/ 1346705 w 1438072"/>
                <a:gd name="connsiteY14" fmla="*/ 402126 h 1708593"/>
                <a:gd name="connsiteX15" fmla="*/ 1408617 w 1438072"/>
                <a:gd name="connsiteY15" fmla="*/ 197339 h 1708593"/>
                <a:gd name="connsiteX16" fmla="*/ 1337180 w 1438072"/>
                <a:gd name="connsiteY16" fmla="*/ 2076 h 1708593"/>
                <a:gd name="connsiteX17" fmla="*/ 1227642 w 1438072"/>
                <a:gd name="connsiteY17" fmla="*/ 206864 h 1708593"/>
                <a:gd name="connsiteX18" fmla="*/ 841880 w 1438072"/>
                <a:gd name="connsiteY18" fmla="*/ 459276 h 1708593"/>
                <a:gd name="connsiteX19" fmla="*/ 689480 w 1438072"/>
                <a:gd name="connsiteY19" fmla="*/ 578339 h 1708593"/>
                <a:gd name="connsiteX20" fmla="*/ 403730 w 1438072"/>
                <a:gd name="connsiteY20" fmla="*/ 749789 h 1708593"/>
                <a:gd name="connsiteX0" fmla="*/ 400076 w 1434418"/>
                <a:gd name="connsiteY0" fmla="*/ 749789 h 1708593"/>
                <a:gd name="connsiteX1" fmla="*/ 143143 w 1434418"/>
                <a:gd name="connsiteY1" fmla="*/ 955303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141206 w 1434418"/>
                <a:gd name="connsiteY1" fmla="*/ 941742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76842 w 1434418"/>
                <a:gd name="connsiteY21" fmla="*/ 575029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76842 w 1434418"/>
                <a:gd name="connsiteY21" fmla="*/ 575029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742008 w 1434418"/>
                <a:gd name="connsiteY20" fmla="*/ 533781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742008 w 1434418"/>
                <a:gd name="connsiteY20" fmla="*/ 533781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332880 w 1434418"/>
                <a:gd name="connsiteY12" fmla="*/ 795799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742008 w 1434418"/>
                <a:gd name="connsiteY20" fmla="*/ 533781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332880 w 1434418"/>
                <a:gd name="connsiteY12" fmla="*/ 795799 h 1708593"/>
                <a:gd name="connsiteX13" fmla="*/ 1157313 w 1434418"/>
                <a:gd name="connsiteY13" fmla="*/ 764076 h 1708593"/>
                <a:gd name="connsiteX14" fmla="*/ 1152955 w 1434418"/>
                <a:gd name="connsiteY14" fmla="*/ 685455 h 1708593"/>
                <a:gd name="connsiteX15" fmla="*/ 1228751 w 1434418"/>
                <a:gd name="connsiteY15" fmla="*/ 635489 h 1708593"/>
                <a:gd name="connsiteX16" fmla="*/ 1343051 w 1434418"/>
                <a:gd name="connsiteY16" fmla="*/ 402126 h 1708593"/>
                <a:gd name="connsiteX17" fmla="*/ 1404963 w 1434418"/>
                <a:gd name="connsiteY17" fmla="*/ 197339 h 1708593"/>
                <a:gd name="connsiteX18" fmla="*/ 1333526 w 1434418"/>
                <a:gd name="connsiteY18" fmla="*/ 2076 h 1708593"/>
                <a:gd name="connsiteX19" fmla="*/ 1223988 w 1434418"/>
                <a:gd name="connsiteY19" fmla="*/ 206864 h 1708593"/>
                <a:gd name="connsiteX20" fmla="*/ 838226 w 1434418"/>
                <a:gd name="connsiteY20" fmla="*/ 459276 h 1708593"/>
                <a:gd name="connsiteX21" fmla="*/ 742008 w 1434418"/>
                <a:gd name="connsiteY21" fmla="*/ 533781 h 1708593"/>
                <a:gd name="connsiteX22" fmla="*/ 604703 w 1434418"/>
                <a:gd name="connsiteY22" fmla="*/ 520786 h 1708593"/>
                <a:gd name="connsiteX23" fmla="*/ 476842 w 1434418"/>
                <a:gd name="connsiteY23" fmla="*/ 575029 h 1708593"/>
                <a:gd name="connsiteX24" fmla="*/ 400076 w 1434418"/>
                <a:gd name="connsiteY24" fmla="*/ 749789 h 1708593"/>
                <a:gd name="connsiteX0" fmla="*/ 400076 w 1445586"/>
                <a:gd name="connsiteY0" fmla="*/ 749789 h 1708593"/>
                <a:gd name="connsiteX1" fmla="*/ 209011 w 1445586"/>
                <a:gd name="connsiteY1" fmla="*/ 930119 h 1708593"/>
                <a:gd name="connsiteX2" fmla="*/ 62262 w 1445586"/>
                <a:gd name="connsiteY2" fmla="*/ 991547 h 1708593"/>
                <a:gd name="connsiteX3" fmla="*/ 2206 w 1445586"/>
                <a:gd name="connsiteY3" fmla="*/ 1100035 h 1708593"/>
                <a:gd name="connsiteX4" fmla="*/ 29328 w 1445586"/>
                <a:gd name="connsiteY4" fmla="*/ 1272454 h 1708593"/>
                <a:gd name="connsiteX5" fmla="*/ 138138 w 1445586"/>
                <a:gd name="connsiteY5" fmla="*/ 1359389 h 1708593"/>
                <a:gd name="connsiteX6" fmla="*/ 109563 w 1445586"/>
                <a:gd name="connsiteY6" fmla="*/ 1492739 h 1708593"/>
                <a:gd name="connsiteX7" fmla="*/ 581051 w 1445586"/>
                <a:gd name="connsiteY7" fmla="*/ 1607039 h 1708593"/>
                <a:gd name="connsiteX8" fmla="*/ 1181126 w 1445586"/>
                <a:gd name="connsiteY8" fmla="*/ 1702289 h 1708593"/>
                <a:gd name="connsiteX9" fmla="*/ 1066826 w 1445586"/>
                <a:gd name="connsiteY9" fmla="*/ 1421301 h 1708593"/>
                <a:gd name="connsiteX10" fmla="*/ 1123976 w 1445586"/>
                <a:gd name="connsiteY10" fmla="*/ 1273664 h 1708593"/>
                <a:gd name="connsiteX11" fmla="*/ 1314476 w 1445586"/>
                <a:gd name="connsiteY11" fmla="*/ 1097451 h 1708593"/>
                <a:gd name="connsiteX12" fmla="*/ 1445486 w 1445586"/>
                <a:gd name="connsiteY12" fmla="*/ 935366 h 1708593"/>
                <a:gd name="connsiteX13" fmla="*/ 1332880 w 1445586"/>
                <a:gd name="connsiteY13" fmla="*/ 795799 h 1708593"/>
                <a:gd name="connsiteX14" fmla="*/ 1157313 w 1445586"/>
                <a:gd name="connsiteY14" fmla="*/ 764076 h 1708593"/>
                <a:gd name="connsiteX15" fmla="*/ 1152955 w 1445586"/>
                <a:gd name="connsiteY15" fmla="*/ 685455 h 1708593"/>
                <a:gd name="connsiteX16" fmla="*/ 1228751 w 1445586"/>
                <a:gd name="connsiteY16" fmla="*/ 635489 h 1708593"/>
                <a:gd name="connsiteX17" fmla="*/ 1343051 w 1445586"/>
                <a:gd name="connsiteY17" fmla="*/ 402126 h 1708593"/>
                <a:gd name="connsiteX18" fmla="*/ 1404963 w 1445586"/>
                <a:gd name="connsiteY18" fmla="*/ 197339 h 1708593"/>
                <a:gd name="connsiteX19" fmla="*/ 1333526 w 1445586"/>
                <a:gd name="connsiteY19" fmla="*/ 2076 h 1708593"/>
                <a:gd name="connsiteX20" fmla="*/ 1223988 w 1445586"/>
                <a:gd name="connsiteY20" fmla="*/ 206864 h 1708593"/>
                <a:gd name="connsiteX21" fmla="*/ 838226 w 1445586"/>
                <a:gd name="connsiteY21" fmla="*/ 459276 h 1708593"/>
                <a:gd name="connsiteX22" fmla="*/ 742008 w 1445586"/>
                <a:gd name="connsiteY22" fmla="*/ 533781 h 1708593"/>
                <a:gd name="connsiteX23" fmla="*/ 604703 w 1445586"/>
                <a:gd name="connsiteY23" fmla="*/ 520786 h 1708593"/>
                <a:gd name="connsiteX24" fmla="*/ 476842 w 1445586"/>
                <a:gd name="connsiteY24" fmla="*/ 575029 h 1708593"/>
                <a:gd name="connsiteX25" fmla="*/ 400076 w 1445586"/>
                <a:gd name="connsiteY25" fmla="*/ 749789 h 1708593"/>
                <a:gd name="connsiteX0" fmla="*/ 400076 w 1446894"/>
                <a:gd name="connsiteY0" fmla="*/ 749789 h 1708593"/>
                <a:gd name="connsiteX1" fmla="*/ 209011 w 1446894"/>
                <a:gd name="connsiteY1" fmla="*/ 930119 h 1708593"/>
                <a:gd name="connsiteX2" fmla="*/ 62262 w 1446894"/>
                <a:gd name="connsiteY2" fmla="*/ 991547 h 1708593"/>
                <a:gd name="connsiteX3" fmla="*/ 2206 w 1446894"/>
                <a:gd name="connsiteY3" fmla="*/ 1100035 h 1708593"/>
                <a:gd name="connsiteX4" fmla="*/ 29328 w 1446894"/>
                <a:gd name="connsiteY4" fmla="*/ 1272454 h 1708593"/>
                <a:gd name="connsiteX5" fmla="*/ 138138 w 1446894"/>
                <a:gd name="connsiteY5" fmla="*/ 1359389 h 1708593"/>
                <a:gd name="connsiteX6" fmla="*/ 109563 w 1446894"/>
                <a:gd name="connsiteY6" fmla="*/ 1492739 h 1708593"/>
                <a:gd name="connsiteX7" fmla="*/ 581051 w 1446894"/>
                <a:gd name="connsiteY7" fmla="*/ 1607039 h 1708593"/>
                <a:gd name="connsiteX8" fmla="*/ 1181126 w 1446894"/>
                <a:gd name="connsiteY8" fmla="*/ 1702289 h 1708593"/>
                <a:gd name="connsiteX9" fmla="*/ 1066826 w 1446894"/>
                <a:gd name="connsiteY9" fmla="*/ 1421301 h 1708593"/>
                <a:gd name="connsiteX10" fmla="*/ 1123976 w 1446894"/>
                <a:gd name="connsiteY10" fmla="*/ 1273664 h 1708593"/>
                <a:gd name="connsiteX11" fmla="*/ 1409403 w 1446894"/>
                <a:gd name="connsiteY11" fmla="*/ 1134259 h 1708593"/>
                <a:gd name="connsiteX12" fmla="*/ 1445486 w 1446894"/>
                <a:gd name="connsiteY12" fmla="*/ 935366 h 1708593"/>
                <a:gd name="connsiteX13" fmla="*/ 1332880 w 1446894"/>
                <a:gd name="connsiteY13" fmla="*/ 795799 h 1708593"/>
                <a:gd name="connsiteX14" fmla="*/ 1157313 w 1446894"/>
                <a:gd name="connsiteY14" fmla="*/ 764076 h 1708593"/>
                <a:gd name="connsiteX15" fmla="*/ 1152955 w 1446894"/>
                <a:gd name="connsiteY15" fmla="*/ 685455 h 1708593"/>
                <a:gd name="connsiteX16" fmla="*/ 1228751 w 1446894"/>
                <a:gd name="connsiteY16" fmla="*/ 635489 h 1708593"/>
                <a:gd name="connsiteX17" fmla="*/ 1343051 w 1446894"/>
                <a:gd name="connsiteY17" fmla="*/ 402126 h 1708593"/>
                <a:gd name="connsiteX18" fmla="*/ 1404963 w 1446894"/>
                <a:gd name="connsiteY18" fmla="*/ 197339 h 1708593"/>
                <a:gd name="connsiteX19" fmla="*/ 1333526 w 1446894"/>
                <a:gd name="connsiteY19" fmla="*/ 2076 h 1708593"/>
                <a:gd name="connsiteX20" fmla="*/ 1223988 w 1446894"/>
                <a:gd name="connsiteY20" fmla="*/ 206864 h 1708593"/>
                <a:gd name="connsiteX21" fmla="*/ 838226 w 1446894"/>
                <a:gd name="connsiteY21" fmla="*/ 459276 h 1708593"/>
                <a:gd name="connsiteX22" fmla="*/ 742008 w 1446894"/>
                <a:gd name="connsiteY22" fmla="*/ 533781 h 1708593"/>
                <a:gd name="connsiteX23" fmla="*/ 604703 w 1446894"/>
                <a:gd name="connsiteY23" fmla="*/ 520786 h 1708593"/>
                <a:gd name="connsiteX24" fmla="*/ 476842 w 1446894"/>
                <a:gd name="connsiteY24" fmla="*/ 575029 h 1708593"/>
                <a:gd name="connsiteX25" fmla="*/ 400076 w 1446894"/>
                <a:gd name="connsiteY25" fmla="*/ 749789 h 1708593"/>
                <a:gd name="connsiteX0" fmla="*/ 400076 w 1445586"/>
                <a:gd name="connsiteY0" fmla="*/ 749789 h 1708593"/>
                <a:gd name="connsiteX1" fmla="*/ 209011 w 1445586"/>
                <a:gd name="connsiteY1" fmla="*/ 930119 h 1708593"/>
                <a:gd name="connsiteX2" fmla="*/ 62262 w 1445586"/>
                <a:gd name="connsiteY2" fmla="*/ 991547 h 1708593"/>
                <a:gd name="connsiteX3" fmla="*/ 2206 w 1445586"/>
                <a:gd name="connsiteY3" fmla="*/ 1100035 h 1708593"/>
                <a:gd name="connsiteX4" fmla="*/ 29328 w 1445586"/>
                <a:gd name="connsiteY4" fmla="*/ 1272454 h 1708593"/>
                <a:gd name="connsiteX5" fmla="*/ 138138 w 1445586"/>
                <a:gd name="connsiteY5" fmla="*/ 1359389 h 1708593"/>
                <a:gd name="connsiteX6" fmla="*/ 109563 w 1445586"/>
                <a:gd name="connsiteY6" fmla="*/ 1492739 h 1708593"/>
                <a:gd name="connsiteX7" fmla="*/ 581051 w 1445586"/>
                <a:gd name="connsiteY7" fmla="*/ 1607039 h 1708593"/>
                <a:gd name="connsiteX8" fmla="*/ 1181126 w 1445586"/>
                <a:gd name="connsiteY8" fmla="*/ 1702289 h 1708593"/>
                <a:gd name="connsiteX9" fmla="*/ 1066826 w 1445586"/>
                <a:gd name="connsiteY9" fmla="*/ 1421301 h 1708593"/>
                <a:gd name="connsiteX10" fmla="*/ 1123976 w 1445586"/>
                <a:gd name="connsiteY10" fmla="*/ 1273664 h 1708593"/>
                <a:gd name="connsiteX11" fmla="*/ 1306001 w 1445586"/>
                <a:gd name="connsiteY11" fmla="*/ 1206586 h 1708593"/>
                <a:gd name="connsiteX12" fmla="*/ 1409403 w 1445586"/>
                <a:gd name="connsiteY12" fmla="*/ 1134259 h 1708593"/>
                <a:gd name="connsiteX13" fmla="*/ 1445486 w 1445586"/>
                <a:gd name="connsiteY13" fmla="*/ 935366 h 1708593"/>
                <a:gd name="connsiteX14" fmla="*/ 1332880 w 1445586"/>
                <a:gd name="connsiteY14" fmla="*/ 795799 h 1708593"/>
                <a:gd name="connsiteX15" fmla="*/ 1157313 w 1445586"/>
                <a:gd name="connsiteY15" fmla="*/ 764076 h 1708593"/>
                <a:gd name="connsiteX16" fmla="*/ 1152955 w 1445586"/>
                <a:gd name="connsiteY16" fmla="*/ 685455 h 1708593"/>
                <a:gd name="connsiteX17" fmla="*/ 1228751 w 1445586"/>
                <a:gd name="connsiteY17" fmla="*/ 635489 h 1708593"/>
                <a:gd name="connsiteX18" fmla="*/ 1343051 w 1445586"/>
                <a:gd name="connsiteY18" fmla="*/ 402126 h 1708593"/>
                <a:gd name="connsiteX19" fmla="*/ 1404963 w 1445586"/>
                <a:gd name="connsiteY19" fmla="*/ 197339 h 1708593"/>
                <a:gd name="connsiteX20" fmla="*/ 1333526 w 1445586"/>
                <a:gd name="connsiteY20" fmla="*/ 2076 h 1708593"/>
                <a:gd name="connsiteX21" fmla="*/ 1223988 w 1445586"/>
                <a:gd name="connsiteY21" fmla="*/ 206864 h 1708593"/>
                <a:gd name="connsiteX22" fmla="*/ 838226 w 1445586"/>
                <a:gd name="connsiteY22" fmla="*/ 459276 h 1708593"/>
                <a:gd name="connsiteX23" fmla="*/ 742008 w 1445586"/>
                <a:gd name="connsiteY23" fmla="*/ 533781 h 1708593"/>
                <a:gd name="connsiteX24" fmla="*/ 604703 w 1445586"/>
                <a:gd name="connsiteY24" fmla="*/ 520786 h 1708593"/>
                <a:gd name="connsiteX25" fmla="*/ 476842 w 1445586"/>
                <a:gd name="connsiteY25" fmla="*/ 575029 h 1708593"/>
                <a:gd name="connsiteX26" fmla="*/ 400076 w 1445586"/>
                <a:gd name="connsiteY26" fmla="*/ 749789 h 1708593"/>
                <a:gd name="connsiteX0" fmla="*/ 400076 w 1445586"/>
                <a:gd name="connsiteY0" fmla="*/ 749789 h 1708593"/>
                <a:gd name="connsiteX1" fmla="*/ 209011 w 1445586"/>
                <a:gd name="connsiteY1" fmla="*/ 930119 h 1708593"/>
                <a:gd name="connsiteX2" fmla="*/ 62262 w 1445586"/>
                <a:gd name="connsiteY2" fmla="*/ 991547 h 1708593"/>
                <a:gd name="connsiteX3" fmla="*/ 2206 w 1445586"/>
                <a:gd name="connsiteY3" fmla="*/ 1100035 h 1708593"/>
                <a:gd name="connsiteX4" fmla="*/ 29328 w 1445586"/>
                <a:gd name="connsiteY4" fmla="*/ 1272454 h 1708593"/>
                <a:gd name="connsiteX5" fmla="*/ 138138 w 1445586"/>
                <a:gd name="connsiteY5" fmla="*/ 1359389 h 1708593"/>
                <a:gd name="connsiteX6" fmla="*/ 109563 w 1445586"/>
                <a:gd name="connsiteY6" fmla="*/ 1492739 h 1708593"/>
                <a:gd name="connsiteX7" fmla="*/ 581051 w 1445586"/>
                <a:gd name="connsiteY7" fmla="*/ 1607039 h 1708593"/>
                <a:gd name="connsiteX8" fmla="*/ 1181126 w 1445586"/>
                <a:gd name="connsiteY8" fmla="*/ 1702289 h 1708593"/>
                <a:gd name="connsiteX9" fmla="*/ 1066826 w 1445586"/>
                <a:gd name="connsiteY9" fmla="*/ 1421301 h 1708593"/>
                <a:gd name="connsiteX10" fmla="*/ 1123976 w 1445586"/>
                <a:gd name="connsiteY10" fmla="*/ 1273664 h 1708593"/>
                <a:gd name="connsiteX11" fmla="*/ 1306001 w 1445586"/>
                <a:gd name="connsiteY11" fmla="*/ 1206586 h 1708593"/>
                <a:gd name="connsiteX12" fmla="*/ 1409403 w 1445586"/>
                <a:gd name="connsiteY12" fmla="*/ 1134259 h 1708593"/>
                <a:gd name="connsiteX13" fmla="*/ 1445486 w 1445586"/>
                <a:gd name="connsiteY13" fmla="*/ 935366 h 1708593"/>
                <a:gd name="connsiteX14" fmla="*/ 1332880 w 1445586"/>
                <a:gd name="connsiteY14" fmla="*/ 795799 h 1708593"/>
                <a:gd name="connsiteX15" fmla="*/ 1157313 w 1445586"/>
                <a:gd name="connsiteY15" fmla="*/ 764076 h 1708593"/>
                <a:gd name="connsiteX16" fmla="*/ 1152955 w 1445586"/>
                <a:gd name="connsiteY16" fmla="*/ 685455 h 1708593"/>
                <a:gd name="connsiteX17" fmla="*/ 1228751 w 1445586"/>
                <a:gd name="connsiteY17" fmla="*/ 635489 h 1708593"/>
                <a:gd name="connsiteX18" fmla="*/ 1343051 w 1445586"/>
                <a:gd name="connsiteY18" fmla="*/ 402126 h 1708593"/>
                <a:gd name="connsiteX19" fmla="*/ 1404963 w 1445586"/>
                <a:gd name="connsiteY19" fmla="*/ 197339 h 1708593"/>
                <a:gd name="connsiteX20" fmla="*/ 1333526 w 1445586"/>
                <a:gd name="connsiteY20" fmla="*/ 2076 h 1708593"/>
                <a:gd name="connsiteX21" fmla="*/ 1223988 w 1445586"/>
                <a:gd name="connsiteY21" fmla="*/ 206864 h 1708593"/>
                <a:gd name="connsiteX22" fmla="*/ 838226 w 1445586"/>
                <a:gd name="connsiteY22" fmla="*/ 459276 h 1708593"/>
                <a:gd name="connsiteX23" fmla="*/ 742008 w 1445586"/>
                <a:gd name="connsiteY23" fmla="*/ 533781 h 1708593"/>
                <a:gd name="connsiteX24" fmla="*/ 604703 w 1445586"/>
                <a:gd name="connsiteY24" fmla="*/ 520786 h 1708593"/>
                <a:gd name="connsiteX25" fmla="*/ 476842 w 1445586"/>
                <a:gd name="connsiteY25" fmla="*/ 575029 h 1708593"/>
                <a:gd name="connsiteX26" fmla="*/ 400076 w 1445586"/>
                <a:gd name="connsiteY26" fmla="*/ 749789 h 1708593"/>
                <a:gd name="connsiteX0" fmla="*/ 400076 w 1447521"/>
                <a:gd name="connsiteY0" fmla="*/ 749789 h 1708593"/>
                <a:gd name="connsiteX1" fmla="*/ 209011 w 1447521"/>
                <a:gd name="connsiteY1" fmla="*/ 930119 h 1708593"/>
                <a:gd name="connsiteX2" fmla="*/ 62262 w 1447521"/>
                <a:gd name="connsiteY2" fmla="*/ 991547 h 1708593"/>
                <a:gd name="connsiteX3" fmla="*/ 2206 w 1447521"/>
                <a:gd name="connsiteY3" fmla="*/ 1100035 h 1708593"/>
                <a:gd name="connsiteX4" fmla="*/ 29328 w 1447521"/>
                <a:gd name="connsiteY4" fmla="*/ 1272454 h 1708593"/>
                <a:gd name="connsiteX5" fmla="*/ 138138 w 1447521"/>
                <a:gd name="connsiteY5" fmla="*/ 1359389 h 1708593"/>
                <a:gd name="connsiteX6" fmla="*/ 109563 w 1447521"/>
                <a:gd name="connsiteY6" fmla="*/ 1492739 h 1708593"/>
                <a:gd name="connsiteX7" fmla="*/ 581051 w 1447521"/>
                <a:gd name="connsiteY7" fmla="*/ 1607039 h 1708593"/>
                <a:gd name="connsiteX8" fmla="*/ 1181126 w 1447521"/>
                <a:gd name="connsiteY8" fmla="*/ 1702289 h 1708593"/>
                <a:gd name="connsiteX9" fmla="*/ 1066826 w 1447521"/>
                <a:gd name="connsiteY9" fmla="*/ 1421301 h 1708593"/>
                <a:gd name="connsiteX10" fmla="*/ 1123976 w 1447521"/>
                <a:gd name="connsiteY10" fmla="*/ 1273664 h 1708593"/>
                <a:gd name="connsiteX11" fmla="*/ 1306001 w 1447521"/>
                <a:gd name="connsiteY11" fmla="*/ 1206586 h 1708593"/>
                <a:gd name="connsiteX12" fmla="*/ 1409403 w 1447521"/>
                <a:gd name="connsiteY12" fmla="*/ 1134259 h 1708593"/>
                <a:gd name="connsiteX13" fmla="*/ 1447423 w 1447521"/>
                <a:gd name="connsiteY13" fmla="*/ 974112 h 1708593"/>
                <a:gd name="connsiteX14" fmla="*/ 1332880 w 1447521"/>
                <a:gd name="connsiteY14" fmla="*/ 795799 h 1708593"/>
                <a:gd name="connsiteX15" fmla="*/ 1157313 w 1447521"/>
                <a:gd name="connsiteY15" fmla="*/ 764076 h 1708593"/>
                <a:gd name="connsiteX16" fmla="*/ 1152955 w 1447521"/>
                <a:gd name="connsiteY16" fmla="*/ 685455 h 1708593"/>
                <a:gd name="connsiteX17" fmla="*/ 1228751 w 1447521"/>
                <a:gd name="connsiteY17" fmla="*/ 635489 h 1708593"/>
                <a:gd name="connsiteX18" fmla="*/ 1343051 w 1447521"/>
                <a:gd name="connsiteY18" fmla="*/ 402126 h 1708593"/>
                <a:gd name="connsiteX19" fmla="*/ 1404963 w 1447521"/>
                <a:gd name="connsiteY19" fmla="*/ 197339 h 1708593"/>
                <a:gd name="connsiteX20" fmla="*/ 1333526 w 1447521"/>
                <a:gd name="connsiteY20" fmla="*/ 2076 h 1708593"/>
                <a:gd name="connsiteX21" fmla="*/ 1223988 w 1447521"/>
                <a:gd name="connsiteY21" fmla="*/ 206864 h 1708593"/>
                <a:gd name="connsiteX22" fmla="*/ 838226 w 1447521"/>
                <a:gd name="connsiteY22" fmla="*/ 459276 h 1708593"/>
                <a:gd name="connsiteX23" fmla="*/ 742008 w 1447521"/>
                <a:gd name="connsiteY23" fmla="*/ 533781 h 1708593"/>
                <a:gd name="connsiteX24" fmla="*/ 604703 w 1447521"/>
                <a:gd name="connsiteY24" fmla="*/ 520786 h 1708593"/>
                <a:gd name="connsiteX25" fmla="*/ 476842 w 1447521"/>
                <a:gd name="connsiteY25" fmla="*/ 575029 h 1708593"/>
                <a:gd name="connsiteX26" fmla="*/ 400076 w 1447521"/>
                <a:gd name="connsiteY26" fmla="*/ 749789 h 1708593"/>
                <a:gd name="connsiteX0" fmla="*/ 400076 w 1447423"/>
                <a:gd name="connsiteY0" fmla="*/ 749789 h 1708593"/>
                <a:gd name="connsiteX1" fmla="*/ 209011 w 1447423"/>
                <a:gd name="connsiteY1" fmla="*/ 930119 h 1708593"/>
                <a:gd name="connsiteX2" fmla="*/ 62262 w 1447423"/>
                <a:gd name="connsiteY2" fmla="*/ 991547 h 1708593"/>
                <a:gd name="connsiteX3" fmla="*/ 2206 w 1447423"/>
                <a:gd name="connsiteY3" fmla="*/ 1100035 h 1708593"/>
                <a:gd name="connsiteX4" fmla="*/ 29328 w 1447423"/>
                <a:gd name="connsiteY4" fmla="*/ 1272454 h 1708593"/>
                <a:gd name="connsiteX5" fmla="*/ 138138 w 1447423"/>
                <a:gd name="connsiteY5" fmla="*/ 1359389 h 1708593"/>
                <a:gd name="connsiteX6" fmla="*/ 109563 w 1447423"/>
                <a:gd name="connsiteY6" fmla="*/ 1492739 h 1708593"/>
                <a:gd name="connsiteX7" fmla="*/ 581051 w 1447423"/>
                <a:gd name="connsiteY7" fmla="*/ 1607039 h 1708593"/>
                <a:gd name="connsiteX8" fmla="*/ 1181126 w 1447423"/>
                <a:gd name="connsiteY8" fmla="*/ 1702289 h 1708593"/>
                <a:gd name="connsiteX9" fmla="*/ 1066826 w 1447423"/>
                <a:gd name="connsiteY9" fmla="*/ 1421301 h 1708593"/>
                <a:gd name="connsiteX10" fmla="*/ 1123976 w 1447423"/>
                <a:gd name="connsiteY10" fmla="*/ 1273664 h 1708593"/>
                <a:gd name="connsiteX11" fmla="*/ 1306001 w 1447423"/>
                <a:gd name="connsiteY11" fmla="*/ 1206586 h 1708593"/>
                <a:gd name="connsiteX12" fmla="*/ 1409403 w 1447423"/>
                <a:gd name="connsiteY12" fmla="*/ 1134259 h 1708593"/>
                <a:gd name="connsiteX13" fmla="*/ 1447423 w 1447423"/>
                <a:gd name="connsiteY13" fmla="*/ 974112 h 1708593"/>
                <a:gd name="connsiteX14" fmla="*/ 1332880 w 1447423"/>
                <a:gd name="connsiteY14" fmla="*/ 795799 h 1708593"/>
                <a:gd name="connsiteX15" fmla="*/ 1157313 w 1447423"/>
                <a:gd name="connsiteY15" fmla="*/ 764076 h 1708593"/>
                <a:gd name="connsiteX16" fmla="*/ 1152955 w 1447423"/>
                <a:gd name="connsiteY16" fmla="*/ 685455 h 1708593"/>
                <a:gd name="connsiteX17" fmla="*/ 1228751 w 1447423"/>
                <a:gd name="connsiteY17" fmla="*/ 635489 h 1708593"/>
                <a:gd name="connsiteX18" fmla="*/ 1343051 w 1447423"/>
                <a:gd name="connsiteY18" fmla="*/ 402126 h 1708593"/>
                <a:gd name="connsiteX19" fmla="*/ 1404963 w 1447423"/>
                <a:gd name="connsiteY19" fmla="*/ 197339 h 1708593"/>
                <a:gd name="connsiteX20" fmla="*/ 1333526 w 1447423"/>
                <a:gd name="connsiteY20" fmla="*/ 2076 h 1708593"/>
                <a:gd name="connsiteX21" fmla="*/ 1223988 w 1447423"/>
                <a:gd name="connsiteY21" fmla="*/ 206864 h 1708593"/>
                <a:gd name="connsiteX22" fmla="*/ 838226 w 1447423"/>
                <a:gd name="connsiteY22" fmla="*/ 459276 h 1708593"/>
                <a:gd name="connsiteX23" fmla="*/ 742008 w 1447423"/>
                <a:gd name="connsiteY23" fmla="*/ 533781 h 1708593"/>
                <a:gd name="connsiteX24" fmla="*/ 604703 w 1447423"/>
                <a:gd name="connsiteY24" fmla="*/ 520786 h 1708593"/>
                <a:gd name="connsiteX25" fmla="*/ 476842 w 1447423"/>
                <a:gd name="connsiteY25" fmla="*/ 575029 h 1708593"/>
                <a:gd name="connsiteX26" fmla="*/ 400076 w 1447423"/>
                <a:gd name="connsiteY26" fmla="*/ 749789 h 1708593"/>
                <a:gd name="connsiteX0" fmla="*/ 400076 w 1449248"/>
                <a:gd name="connsiteY0" fmla="*/ 749789 h 1708593"/>
                <a:gd name="connsiteX1" fmla="*/ 209011 w 1449248"/>
                <a:gd name="connsiteY1" fmla="*/ 930119 h 1708593"/>
                <a:gd name="connsiteX2" fmla="*/ 62262 w 1449248"/>
                <a:gd name="connsiteY2" fmla="*/ 991547 h 1708593"/>
                <a:gd name="connsiteX3" fmla="*/ 2206 w 1449248"/>
                <a:gd name="connsiteY3" fmla="*/ 1100035 h 1708593"/>
                <a:gd name="connsiteX4" fmla="*/ 29328 w 1449248"/>
                <a:gd name="connsiteY4" fmla="*/ 1272454 h 1708593"/>
                <a:gd name="connsiteX5" fmla="*/ 138138 w 1449248"/>
                <a:gd name="connsiteY5" fmla="*/ 1359389 h 1708593"/>
                <a:gd name="connsiteX6" fmla="*/ 109563 w 1449248"/>
                <a:gd name="connsiteY6" fmla="*/ 1492739 h 1708593"/>
                <a:gd name="connsiteX7" fmla="*/ 581051 w 1449248"/>
                <a:gd name="connsiteY7" fmla="*/ 1607039 h 1708593"/>
                <a:gd name="connsiteX8" fmla="*/ 1181126 w 1449248"/>
                <a:gd name="connsiteY8" fmla="*/ 1702289 h 1708593"/>
                <a:gd name="connsiteX9" fmla="*/ 1066826 w 1449248"/>
                <a:gd name="connsiteY9" fmla="*/ 1421301 h 1708593"/>
                <a:gd name="connsiteX10" fmla="*/ 1123976 w 1449248"/>
                <a:gd name="connsiteY10" fmla="*/ 1273664 h 1708593"/>
                <a:gd name="connsiteX11" fmla="*/ 1306001 w 1449248"/>
                <a:gd name="connsiteY11" fmla="*/ 1206586 h 1708593"/>
                <a:gd name="connsiteX12" fmla="*/ 1409403 w 1449248"/>
                <a:gd name="connsiteY12" fmla="*/ 1134259 h 1708593"/>
                <a:gd name="connsiteX13" fmla="*/ 1447423 w 1449248"/>
                <a:gd name="connsiteY13" fmla="*/ 974112 h 1708593"/>
                <a:gd name="connsiteX14" fmla="*/ 1332880 w 1449248"/>
                <a:gd name="connsiteY14" fmla="*/ 795799 h 1708593"/>
                <a:gd name="connsiteX15" fmla="*/ 1157313 w 1449248"/>
                <a:gd name="connsiteY15" fmla="*/ 764076 h 1708593"/>
                <a:gd name="connsiteX16" fmla="*/ 1152955 w 1449248"/>
                <a:gd name="connsiteY16" fmla="*/ 685455 h 1708593"/>
                <a:gd name="connsiteX17" fmla="*/ 1228751 w 1449248"/>
                <a:gd name="connsiteY17" fmla="*/ 635489 h 1708593"/>
                <a:gd name="connsiteX18" fmla="*/ 1343051 w 1449248"/>
                <a:gd name="connsiteY18" fmla="*/ 402126 h 1708593"/>
                <a:gd name="connsiteX19" fmla="*/ 1404963 w 1449248"/>
                <a:gd name="connsiteY19" fmla="*/ 197339 h 1708593"/>
                <a:gd name="connsiteX20" fmla="*/ 1333526 w 1449248"/>
                <a:gd name="connsiteY20" fmla="*/ 2076 h 1708593"/>
                <a:gd name="connsiteX21" fmla="*/ 1223988 w 1449248"/>
                <a:gd name="connsiteY21" fmla="*/ 206864 h 1708593"/>
                <a:gd name="connsiteX22" fmla="*/ 838226 w 1449248"/>
                <a:gd name="connsiteY22" fmla="*/ 459276 h 1708593"/>
                <a:gd name="connsiteX23" fmla="*/ 742008 w 1449248"/>
                <a:gd name="connsiteY23" fmla="*/ 533781 h 1708593"/>
                <a:gd name="connsiteX24" fmla="*/ 604703 w 1449248"/>
                <a:gd name="connsiteY24" fmla="*/ 520786 h 1708593"/>
                <a:gd name="connsiteX25" fmla="*/ 476842 w 1449248"/>
                <a:gd name="connsiteY25" fmla="*/ 575029 h 1708593"/>
                <a:gd name="connsiteX26" fmla="*/ 400076 w 1449248"/>
                <a:gd name="connsiteY26" fmla="*/ 749789 h 1708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49248" h="1708593">
                  <a:moveTo>
                    <a:pt x="400076" y="749789"/>
                  </a:moveTo>
                  <a:cubicBezTo>
                    <a:pt x="478658" y="1086338"/>
                    <a:pt x="323432" y="940195"/>
                    <a:pt x="209011" y="930119"/>
                  </a:cubicBezTo>
                  <a:cubicBezTo>
                    <a:pt x="94590" y="920043"/>
                    <a:pt x="85752" y="967425"/>
                    <a:pt x="62262" y="991547"/>
                  </a:cubicBezTo>
                  <a:cubicBezTo>
                    <a:pt x="38773" y="1015669"/>
                    <a:pt x="9632" y="1055800"/>
                    <a:pt x="2206" y="1100035"/>
                  </a:cubicBezTo>
                  <a:cubicBezTo>
                    <a:pt x="-5220" y="1144270"/>
                    <a:pt x="6673" y="1229228"/>
                    <a:pt x="29328" y="1272454"/>
                  </a:cubicBezTo>
                  <a:cubicBezTo>
                    <a:pt x="51983" y="1315680"/>
                    <a:pt x="124766" y="1322675"/>
                    <a:pt x="138138" y="1359389"/>
                  </a:cubicBezTo>
                  <a:cubicBezTo>
                    <a:pt x="151510" y="1396103"/>
                    <a:pt x="35744" y="1451464"/>
                    <a:pt x="109563" y="1492739"/>
                  </a:cubicBezTo>
                  <a:cubicBezTo>
                    <a:pt x="183382" y="1534014"/>
                    <a:pt x="402457" y="1572114"/>
                    <a:pt x="581051" y="1607039"/>
                  </a:cubicBezTo>
                  <a:cubicBezTo>
                    <a:pt x="759645" y="1641964"/>
                    <a:pt x="1100164" y="1733245"/>
                    <a:pt x="1181126" y="1702289"/>
                  </a:cubicBezTo>
                  <a:cubicBezTo>
                    <a:pt x="1262089" y="1671333"/>
                    <a:pt x="1076351" y="1492739"/>
                    <a:pt x="1066826" y="1421301"/>
                  </a:cubicBezTo>
                  <a:cubicBezTo>
                    <a:pt x="1057301" y="1349864"/>
                    <a:pt x="1084114" y="1309450"/>
                    <a:pt x="1123976" y="1273664"/>
                  </a:cubicBezTo>
                  <a:cubicBezTo>
                    <a:pt x="1163838" y="1237878"/>
                    <a:pt x="1258430" y="1229820"/>
                    <a:pt x="1306001" y="1206586"/>
                  </a:cubicBezTo>
                  <a:cubicBezTo>
                    <a:pt x="1353572" y="1183352"/>
                    <a:pt x="1385833" y="1173005"/>
                    <a:pt x="1409403" y="1134259"/>
                  </a:cubicBezTo>
                  <a:cubicBezTo>
                    <a:pt x="1432973" y="1095513"/>
                    <a:pt x="1455980" y="1080568"/>
                    <a:pt x="1447423" y="974112"/>
                  </a:cubicBezTo>
                  <a:cubicBezTo>
                    <a:pt x="1419493" y="844409"/>
                    <a:pt x="1381232" y="830805"/>
                    <a:pt x="1332880" y="795799"/>
                  </a:cubicBezTo>
                  <a:cubicBezTo>
                    <a:pt x="1284528" y="760793"/>
                    <a:pt x="1187301" y="782467"/>
                    <a:pt x="1157313" y="764076"/>
                  </a:cubicBezTo>
                  <a:cubicBezTo>
                    <a:pt x="1127325" y="745685"/>
                    <a:pt x="1141049" y="706886"/>
                    <a:pt x="1152955" y="685455"/>
                  </a:cubicBezTo>
                  <a:cubicBezTo>
                    <a:pt x="1164861" y="664024"/>
                    <a:pt x="1197068" y="682710"/>
                    <a:pt x="1228751" y="635489"/>
                  </a:cubicBezTo>
                  <a:cubicBezTo>
                    <a:pt x="1260434" y="588268"/>
                    <a:pt x="1185094" y="470388"/>
                    <a:pt x="1343051" y="402126"/>
                  </a:cubicBezTo>
                  <a:cubicBezTo>
                    <a:pt x="1501008" y="333864"/>
                    <a:pt x="1406550" y="264014"/>
                    <a:pt x="1404963" y="197339"/>
                  </a:cubicBezTo>
                  <a:cubicBezTo>
                    <a:pt x="1403376" y="130664"/>
                    <a:pt x="1368451" y="-19355"/>
                    <a:pt x="1333526" y="2076"/>
                  </a:cubicBezTo>
                  <a:cubicBezTo>
                    <a:pt x="1298601" y="23507"/>
                    <a:pt x="1306538" y="130664"/>
                    <a:pt x="1223988" y="206864"/>
                  </a:cubicBezTo>
                  <a:cubicBezTo>
                    <a:pt x="1141438" y="283064"/>
                    <a:pt x="927920" y="397364"/>
                    <a:pt x="838226" y="459276"/>
                  </a:cubicBezTo>
                  <a:cubicBezTo>
                    <a:pt x="748532" y="521188"/>
                    <a:pt x="784480" y="512551"/>
                    <a:pt x="742008" y="533781"/>
                  </a:cubicBezTo>
                  <a:cubicBezTo>
                    <a:pt x="699536" y="555011"/>
                    <a:pt x="649220" y="501965"/>
                    <a:pt x="604703" y="520786"/>
                  </a:cubicBezTo>
                  <a:cubicBezTo>
                    <a:pt x="569872" y="520234"/>
                    <a:pt x="507395" y="547840"/>
                    <a:pt x="476842" y="575029"/>
                  </a:cubicBezTo>
                  <a:cubicBezTo>
                    <a:pt x="429217" y="603604"/>
                    <a:pt x="398865" y="684795"/>
                    <a:pt x="400076" y="749789"/>
                  </a:cubicBezTo>
                  <a:close/>
                </a:path>
              </a:pathLst>
            </a:custGeom>
            <a:solidFill>
              <a:srgbClr val="69796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Freeform 8">
              <a:extLst>
                <a:ext uri="{FF2B5EF4-FFF2-40B4-BE49-F238E27FC236}">
                  <a16:creationId xmlns:a16="http://schemas.microsoft.com/office/drawing/2014/main" id="{F79C58B8-0533-485D-BCAB-41FD6542E153}"/>
                </a:ext>
              </a:extLst>
            </p:cNvPr>
            <p:cNvSpPr/>
            <p:nvPr/>
          </p:nvSpPr>
          <p:spPr>
            <a:xfrm>
              <a:off x="4364303" y="2537799"/>
              <a:ext cx="1440318" cy="1541700"/>
            </a:xfrm>
            <a:custGeom>
              <a:avLst/>
              <a:gdLst>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320945 w 1465222"/>
                <a:gd name="connsiteY19"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320945 w 1465222"/>
                <a:gd name="connsiteY19"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606695 w 1465222"/>
                <a:gd name="connsiteY19" fmla="*/ 729158 h 1860940"/>
                <a:gd name="connsiteX20" fmla="*/ 320945 w 1465222"/>
                <a:gd name="connsiteY20"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759095 w 1465222"/>
                <a:gd name="connsiteY19" fmla="*/ 610095 h 1860940"/>
                <a:gd name="connsiteX20" fmla="*/ 606695 w 1465222"/>
                <a:gd name="connsiteY20" fmla="*/ 729158 h 1860940"/>
                <a:gd name="connsiteX21" fmla="*/ 320945 w 1465222"/>
                <a:gd name="connsiteY21"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759095 w 1465222"/>
                <a:gd name="connsiteY19" fmla="*/ 610095 h 1860940"/>
                <a:gd name="connsiteX20" fmla="*/ 606695 w 1465222"/>
                <a:gd name="connsiteY20" fmla="*/ 729158 h 1860940"/>
                <a:gd name="connsiteX21" fmla="*/ 320945 w 1465222"/>
                <a:gd name="connsiteY21"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24827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759095 w 1465222"/>
                <a:gd name="connsiteY19" fmla="*/ 610095 h 1860940"/>
                <a:gd name="connsiteX20" fmla="*/ 606695 w 1465222"/>
                <a:gd name="connsiteY20" fmla="*/ 729158 h 1860940"/>
                <a:gd name="connsiteX21" fmla="*/ 320945 w 1465222"/>
                <a:gd name="connsiteY21" fmla="*/ 900608 h 1860940"/>
                <a:gd name="connsiteX0" fmla="*/ 320945 w 1465222"/>
                <a:gd name="connsiteY0" fmla="*/ 900608 h 1859412"/>
                <a:gd name="connsiteX1" fmla="*/ 159020 w 1465222"/>
                <a:gd name="connsiteY1" fmla="*/ 1091108 h 1859412"/>
                <a:gd name="connsiteX2" fmla="*/ 59007 w 1465222"/>
                <a:gd name="connsiteY2" fmla="*/ 1510208 h 1859412"/>
                <a:gd name="connsiteX3" fmla="*/ 30432 w 1465222"/>
                <a:gd name="connsiteY3" fmla="*/ 1643558 h 1859412"/>
                <a:gd name="connsiteX4" fmla="*/ 501920 w 1465222"/>
                <a:gd name="connsiteY4" fmla="*/ 1757858 h 1859412"/>
                <a:gd name="connsiteX5" fmla="*/ 1101995 w 1465222"/>
                <a:gd name="connsiteY5" fmla="*/ 1853108 h 1859412"/>
                <a:gd name="connsiteX6" fmla="*/ 987695 w 1465222"/>
                <a:gd name="connsiteY6" fmla="*/ 1572120 h 1859412"/>
                <a:gd name="connsiteX7" fmla="*/ 1049607 w 1465222"/>
                <a:gd name="connsiteY7" fmla="*/ 1400670 h 1859412"/>
                <a:gd name="connsiteX8" fmla="*/ 1235345 w 1465222"/>
                <a:gd name="connsiteY8" fmla="*/ 1248270 h 1859412"/>
                <a:gd name="connsiteX9" fmla="*/ 1178195 w 1465222"/>
                <a:gd name="connsiteY9" fmla="*/ 929183 h 1859412"/>
                <a:gd name="connsiteX10" fmla="*/ 1078182 w 1465222"/>
                <a:gd name="connsiteY10" fmla="*/ 914895 h 1859412"/>
                <a:gd name="connsiteX11" fmla="*/ 1149620 w 1465222"/>
                <a:gd name="connsiteY11" fmla="*/ 786308 h 1859412"/>
                <a:gd name="connsiteX12" fmla="*/ 1163907 w 1465222"/>
                <a:gd name="connsiteY12" fmla="*/ 400545 h 1859412"/>
                <a:gd name="connsiteX13" fmla="*/ 1435370 w 1465222"/>
                <a:gd name="connsiteY13" fmla="*/ 195758 h 1859412"/>
                <a:gd name="connsiteX14" fmla="*/ 1444895 w 1465222"/>
                <a:gd name="connsiteY14" fmla="*/ 43358 h 1859412"/>
                <a:gd name="connsiteX15" fmla="*/ 1316307 w 1465222"/>
                <a:gd name="connsiteY15" fmla="*/ 167183 h 1859412"/>
                <a:gd name="connsiteX16" fmla="*/ 1306782 w 1465222"/>
                <a:gd name="connsiteY16" fmla="*/ 495 h 1859412"/>
                <a:gd name="connsiteX17" fmla="*/ 1197245 w 1465222"/>
                <a:gd name="connsiteY17" fmla="*/ 124320 h 1859412"/>
                <a:gd name="connsiteX18" fmla="*/ 1144857 w 1465222"/>
                <a:gd name="connsiteY18" fmla="*/ 357683 h 1859412"/>
                <a:gd name="connsiteX19" fmla="*/ 759095 w 1465222"/>
                <a:gd name="connsiteY19" fmla="*/ 610095 h 1859412"/>
                <a:gd name="connsiteX20" fmla="*/ 606695 w 1465222"/>
                <a:gd name="connsiteY20" fmla="*/ 729158 h 1859412"/>
                <a:gd name="connsiteX21" fmla="*/ 320945 w 1465222"/>
                <a:gd name="connsiteY21" fmla="*/ 900608 h 1859412"/>
                <a:gd name="connsiteX0" fmla="*/ 320945 w 1465222"/>
                <a:gd name="connsiteY0" fmla="*/ 900608 h 1859412"/>
                <a:gd name="connsiteX1" fmla="*/ 159020 w 1465222"/>
                <a:gd name="connsiteY1" fmla="*/ 1091108 h 1859412"/>
                <a:gd name="connsiteX2" fmla="*/ 59007 w 1465222"/>
                <a:gd name="connsiteY2" fmla="*/ 1510208 h 1859412"/>
                <a:gd name="connsiteX3" fmla="*/ 30432 w 1465222"/>
                <a:gd name="connsiteY3" fmla="*/ 1643558 h 1859412"/>
                <a:gd name="connsiteX4" fmla="*/ 501920 w 1465222"/>
                <a:gd name="connsiteY4" fmla="*/ 1757858 h 1859412"/>
                <a:gd name="connsiteX5" fmla="*/ 1101995 w 1465222"/>
                <a:gd name="connsiteY5" fmla="*/ 1853108 h 1859412"/>
                <a:gd name="connsiteX6" fmla="*/ 987695 w 1465222"/>
                <a:gd name="connsiteY6" fmla="*/ 1572120 h 1859412"/>
                <a:gd name="connsiteX7" fmla="*/ 1044845 w 1465222"/>
                <a:gd name="connsiteY7" fmla="*/ 1424483 h 1859412"/>
                <a:gd name="connsiteX8" fmla="*/ 1235345 w 1465222"/>
                <a:gd name="connsiteY8" fmla="*/ 1248270 h 1859412"/>
                <a:gd name="connsiteX9" fmla="*/ 1178195 w 1465222"/>
                <a:gd name="connsiteY9" fmla="*/ 929183 h 1859412"/>
                <a:gd name="connsiteX10" fmla="*/ 1078182 w 1465222"/>
                <a:gd name="connsiteY10" fmla="*/ 914895 h 1859412"/>
                <a:gd name="connsiteX11" fmla="*/ 1149620 w 1465222"/>
                <a:gd name="connsiteY11" fmla="*/ 786308 h 1859412"/>
                <a:gd name="connsiteX12" fmla="*/ 1163907 w 1465222"/>
                <a:gd name="connsiteY12" fmla="*/ 400545 h 1859412"/>
                <a:gd name="connsiteX13" fmla="*/ 1435370 w 1465222"/>
                <a:gd name="connsiteY13" fmla="*/ 195758 h 1859412"/>
                <a:gd name="connsiteX14" fmla="*/ 1444895 w 1465222"/>
                <a:gd name="connsiteY14" fmla="*/ 43358 h 1859412"/>
                <a:gd name="connsiteX15" fmla="*/ 1316307 w 1465222"/>
                <a:gd name="connsiteY15" fmla="*/ 167183 h 1859412"/>
                <a:gd name="connsiteX16" fmla="*/ 1306782 w 1465222"/>
                <a:gd name="connsiteY16" fmla="*/ 495 h 1859412"/>
                <a:gd name="connsiteX17" fmla="*/ 1197245 w 1465222"/>
                <a:gd name="connsiteY17" fmla="*/ 124320 h 1859412"/>
                <a:gd name="connsiteX18" fmla="*/ 1144857 w 1465222"/>
                <a:gd name="connsiteY18" fmla="*/ 357683 h 1859412"/>
                <a:gd name="connsiteX19" fmla="*/ 759095 w 1465222"/>
                <a:gd name="connsiteY19" fmla="*/ 610095 h 1859412"/>
                <a:gd name="connsiteX20" fmla="*/ 606695 w 1465222"/>
                <a:gd name="connsiteY20" fmla="*/ 729158 h 1859412"/>
                <a:gd name="connsiteX21" fmla="*/ 320945 w 1465222"/>
                <a:gd name="connsiteY21" fmla="*/ 900608 h 1859412"/>
                <a:gd name="connsiteX0" fmla="*/ 320945 w 1465222"/>
                <a:gd name="connsiteY0" fmla="*/ 900608 h 1859412"/>
                <a:gd name="connsiteX1" fmla="*/ 159020 w 1465222"/>
                <a:gd name="connsiteY1" fmla="*/ 1091108 h 1859412"/>
                <a:gd name="connsiteX2" fmla="*/ 59007 w 1465222"/>
                <a:gd name="connsiteY2" fmla="*/ 1510208 h 1859412"/>
                <a:gd name="connsiteX3" fmla="*/ 30432 w 1465222"/>
                <a:gd name="connsiteY3" fmla="*/ 1643558 h 1859412"/>
                <a:gd name="connsiteX4" fmla="*/ 501920 w 1465222"/>
                <a:gd name="connsiteY4" fmla="*/ 1757858 h 1859412"/>
                <a:gd name="connsiteX5" fmla="*/ 1101995 w 1465222"/>
                <a:gd name="connsiteY5" fmla="*/ 1853108 h 1859412"/>
                <a:gd name="connsiteX6" fmla="*/ 987695 w 1465222"/>
                <a:gd name="connsiteY6" fmla="*/ 1572120 h 1859412"/>
                <a:gd name="connsiteX7" fmla="*/ 1044845 w 1465222"/>
                <a:gd name="connsiteY7" fmla="*/ 1424483 h 1859412"/>
                <a:gd name="connsiteX8" fmla="*/ 1235345 w 1465222"/>
                <a:gd name="connsiteY8" fmla="*/ 1248270 h 1859412"/>
                <a:gd name="connsiteX9" fmla="*/ 1178195 w 1465222"/>
                <a:gd name="connsiteY9" fmla="*/ 929183 h 1859412"/>
                <a:gd name="connsiteX10" fmla="*/ 1078182 w 1465222"/>
                <a:gd name="connsiteY10" fmla="*/ 914895 h 1859412"/>
                <a:gd name="connsiteX11" fmla="*/ 1149620 w 1465222"/>
                <a:gd name="connsiteY11" fmla="*/ 786308 h 1859412"/>
                <a:gd name="connsiteX12" fmla="*/ 1163907 w 1465222"/>
                <a:gd name="connsiteY12" fmla="*/ 400545 h 1859412"/>
                <a:gd name="connsiteX13" fmla="*/ 1435370 w 1465222"/>
                <a:gd name="connsiteY13" fmla="*/ 195758 h 1859412"/>
                <a:gd name="connsiteX14" fmla="*/ 1444895 w 1465222"/>
                <a:gd name="connsiteY14" fmla="*/ 43358 h 1859412"/>
                <a:gd name="connsiteX15" fmla="*/ 1316307 w 1465222"/>
                <a:gd name="connsiteY15" fmla="*/ 167183 h 1859412"/>
                <a:gd name="connsiteX16" fmla="*/ 1306782 w 1465222"/>
                <a:gd name="connsiteY16" fmla="*/ 495 h 1859412"/>
                <a:gd name="connsiteX17" fmla="*/ 1197245 w 1465222"/>
                <a:gd name="connsiteY17" fmla="*/ 124320 h 1859412"/>
                <a:gd name="connsiteX18" fmla="*/ 1144857 w 1465222"/>
                <a:gd name="connsiteY18" fmla="*/ 357683 h 1859412"/>
                <a:gd name="connsiteX19" fmla="*/ 759095 w 1465222"/>
                <a:gd name="connsiteY19" fmla="*/ 610095 h 1859412"/>
                <a:gd name="connsiteX20" fmla="*/ 606695 w 1465222"/>
                <a:gd name="connsiteY20" fmla="*/ 729158 h 1859412"/>
                <a:gd name="connsiteX21" fmla="*/ 320945 w 1465222"/>
                <a:gd name="connsiteY21" fmla="*/ 900608 h 1859412"/>
                <a:gd name="connsiteX0" fmla="*/ 319352 w 1463629"/>
                <a:gd name="connsiteY0" fmla="*/ 900608 h 1859412"/>
                <a:gd name="connsiteX1" fmla="*/ 105039 w 1463629"/>
                <a:gd name="connsiteY1" fmla="*/ 1143495 h 1859412"/>
                <a:gd name="connsiteX2" fmla="*/ 57414 w 1463629"/>
                <a:gd name="connsiteY2" fmla="*/ 1510208 h 1859412"/>
                <a:gd name="connsiteX3" fmla="*/ 28839 w 1463629"/>
                <a:gd name="connsiteY3" fmla="*/ 1643558 h 1859412"/>
                <a:gd name="connsiteX4" fmla="*/ 500327 w 1463629"/>
                <a:gd name="connsiteY4" fmla="*/ 1757858 h 1859412"/>
                <a:gd name="connsiteX5" fmla="*/ 1100402 w 1463629"/>
                <a:gd name="connsiteY5" fmla="*/ 1853108 h 1859412"/>
                <a:gd name="connsiteX6" fmla="*/ 986102 w 1463629"/>
                <a:gd name="connsiteY6" fmla="*/ 1572120 h 1859412"/>
                <a:gd name="connsiteX7" fmla="*/ 1043252 w 1463629"/>
                <a:gd name="connsiteY7" fmla="*/ 1424483 h 1859412"/>
                <a:gd name="connsiteX8" fmla="*/ 1233752 w 1463629"/>
                <a:gd name="connsiteY8" fmla="*/ 1248270 h 1859412"/>
                <a:gd name="connsiteX9" fmla="*/ 1176602 w 1463629"/>
                <a:gd name="connsiteY9" fmla="*/ 929183 h 1859412"/>
                <a:gd name="connsiteX10" fmla="*/ 1076589 w 1463629"/>
                <a:gd name="connsiteY10" fmla="*/ 914895 h 1859412"/>
                <a:gd name="connsiteX11" fmla="*/ 1148027 w 1463629"/>
                <a:gd name="connsiteY11" fmla="*/ 786308 h 1859412"/>
                <a:gd name="connsiteX12" fmla="*/ 1162314 w 1463629"/>
                <a:gd name="connsiteY12" fmla="*/ 400545 h 1859412"/>
                <a:gd name="connsiteX13" fmla="*/ 1433777 w 1463629"/>
                <a:gd name="connsiteY13" fmla="*/ 195758 h 1859412"/>
                <a:gd name="connsiteX14" fmla="*/ 1443302 w 1463629"/>
                <a:gd name="connsiteY14" fmla="*/ 43358 h 1859412"/>
                <a:gd name="connsiteX15" fmla="*/ 1314714 w 1463629"/>
                <a:gd name="connsiteY15" fmla="*/ 167183 h 1859412"/>
                <a:gd name="connsiteX16" fmla="*/ 1305189 w 1463629"/>
                <a:gd name="connsiteY16" fmla="*/ 495 h 1859412"/>
                <a:gd name="connsiteX17" fmla="*/ 1195652 w 1463629"/>
                <a:gd name="connsiteY17" fmla="*/ 124320 h 1859412"/>
                <a:gd name="connsiteX18" fmla="*/ 1143264 w 1463629"/>
                <a:gd name="connsiteY18" fmla="*/ 357683 h 1859412"/>
                <a:gd name="connsiteX19" fmla="*/ 757502 w 1463629"/>
                <a:gd name="connsiteY19" fmla="*/ 610095 h 1859412"/>
                <a:gd name="connsiteX20" fmla="*/ 605102 w 1463629"/>
                <a:gd name="connsiteY20" fmla="*/ 729158 h 1859412"/>
                <a:gd name="connsiteX21" fmla="*/ 319352 w 1463629"/>
                <a:gd name="connsiteY21" fmla="*/ 900608 h 1859412"/>
                <a:gd name="connsiteX0" fmla="*/ 319352 w 1463629"/>
                <a:gd name="connsiteY0" fmla="*/ 900608 h 1859412"/>
                <a:gd name="connsiteX1" fmla="*/ 105039 w 1463629"/>
                <a:gd name="connsiteY1" fmla="*/ 1119683 h 1859412"/>
                <a:gd name="connsiteX2" fmla="*/ 57414 w 1463629"/>
                <a:gd name="connsiteY2" fmla="*/ 1510208 h 1859412"/>
                <a:gd name="connsiteX3" fmla="*/ 28839 w 1463629"/>
                <a:gd name="connsiteY3" fmla="*/ 1643558 h 1859412"/>
                <a:gd name="connsiteX4" fmla="*/ 500327 w 1463629"/>
                <a:gd name="connsiteY4" fmla="*/ 1757858 h 1859412"/>
                <a:gd name="connsiteX5" fmla="*/ 1100402 w 1463629"/>
                <a:gd name="connsiteY5" fmla="*/ 1853108 h 1859412"/>
                <a:gd name="connsiteX6" fmla="*/ 986102 w 1463629"/>
                <a:gd name="connsiteY6" fmla="*/ 1572120 h 1859412"/>
                <a:gd name="connsiteX7" fmla="*/ 1043252 w 1463629"/>
                <a:gd name="connsiteY7" fmla="*/ 1424483 h 1859412"/>
                <a:gd name="connsiteX8" fmla="*/ 1233752 w 1463629"/>
                <a:gd name="connsiteY8" fmla="*/ 1248270 h 1859412"/>
                <a:gd name="connsiteX9" fmla="*/ 1176602 w 1463629"/>
                <a:gd name="connsiteY9" fmla="*/ 929183 h 1859412"/>
                <a:gd name="connsiteX10" fmla="*/ 1076589 w 1463629"/>
                <a:gd name="connsiteY10" fmla="*/ 914895 h 1859412"/>
                <a:gd name="connsiteX11" fmla="*/ 1148027 w 1463629"/>
                <a:gd name="connsiteY11" fmla="*/ 786308 h 1859412"/>
                <a:gd name="connsiteX12" fmla="*/ 1162314 w 1463629"/>
                <a:gd name="connsiteY12" fmla="*/ 400545 h 1859412"/>
                <a:gd name="connsiteX13" fmla="*/ 1433777 w 1463629"/>
                <a:gd name="connsiteY13" fmla="*/ 195758 h 1859412"/>
                <a:gd name="connsiteX14" fmla="*/ 1443302 w 1463629"/>
                <a:gd name="connsiteY14" fmla="*/ 43358 h 1859412"/>
                <a:gd name="connsiteX15" fmla="*/ 1314714 w 1463629"/>
                <a:gd name="connsiteY15" fmla="*/ 167183 h 1859412"/>
                <a:gd name="connsiteX16" fmla="*/ 1305189 w 1463629"/>
                <a:gd name="connsiteY16" fmla="*/ 495 h 1859412"/>
                <a:gd name="connsiteX17" fmla="*/ 1195652 w 1463629"/>
                <a:gd name="connsiteY17" fmla="*/ 124320 h 1859412"/>
                <a:gd name="connsiteX18" fmla="*/ 1143264 w 1463629"/>
                <a:gd name="connsiteY18" fmla="*/ 357683 h 1859412"/>
                <a:gd name="connsiteX19" fmla="*/ 757502 w 1463629"/>
                <a:gd name="connsiteY19" fmla="*/ 610095 h 1859412"/>
                <a:gd name="connsiteX20" fmla="*/ 605102 w 1463629"/>
                <a:gd name="connsiteY20" fmla="*/ 729158 h 1859412"/>
                <a:gd name="connsiteX21" fmla="*/ 319352 w 1463629"/>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05189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05189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43289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52814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476 h 1859280"/>
                <a:gd name="connsiteX1" fmla="*/ 105039 w 1457435"/>
                <a:gd name="connsiteY1" fmla="*/ 1119551 h 1859280"/>
                <a:gd name="connsiteX2" fmla="*/ 57414 w 1457435"/>
                <a:gd name="connsiteY2" fmla="*/ 1510076 h 1859280"/>
                <a:gd name="connsiteX3" fmla="*/ 28839 w 1457435"/>
                <a:gd name="connsiteY3" fmla="*/ 1643426 h 1859280"/>
                <a:gd name="connsiteX4" fmla="*/ 500327 w 1457435"/>
                <a:gd name="connsiteY4" fmla="*/ 1757726 h 1859280"/>
                <a:gd name="connsiteX5" fmla="*/ 1100402 w 1457435"/>
                <a:gd name="connsiteY5" fmla="*/ 1852976 h 1859280"/>
                <a:gd name="connsiteX6" fmla="*/ 986102 w 1457435"/>
                <a:gd name="connsiteY6" fmla="*/ 1571988 h 1859280"/>
                <a:gd name="connsiteX7" fmla="*/ 1043252 w 1457435"/>
                <a:gd name="connsiteY7" fmla="*/ 1424351 h 1859280"/>
                <a:gd name="connsiteX8" fmla="*/ 1233752 w 1457435"/>
                <a:gd name="connsiteY8" fmla="*/ 1248138 h 1859280"/>
                <a:gd name="connsiteX9" fmla="*/ 1176602 w 1457435"/>
                <a:gd name="connsiteY9" fmla="*/ 929051 h 1859280"/>
                <a:gd name="connsiteX10" fmla="*/ 1076589 w 1457435"/>
                <a:gd name="connsiteY10" fmla="*/ 914763 h 1859280"/>
                <a:gd name="connsiteX11" fmla="*/ 1148027 w 1457435"/>
                <a:gd name="connsiteY11" fmla="*/ 786176 h 1859280"/>
                <a:gd name="connsiteX12" fmla="*/ 1262327 w 1457435"/>
                <a:gd name="connsiteY12" fmla="*/ 443275 h 1859280"/>
                <a:gd name="connsiteX13" fmla="*/ 1433777 w 1457435"/>
                <a:gd name="connsiteY13" fmla="*/ 195626 h 1859280"/>
                <a:gd name="connsiteX14" fmla="*/ 1443302 w 1457435"/>
                <a:gd name="connsiteY14" fmla="*/ 43226 h 1859280"/>
                <a:gd name="connsiteX15" fmla="*/ 1314714 w 1457435"/>
                <a:gd name="connsiteY15" fmla="*/ 167051 h 1859280"/>
                <a:gd name="connsiteX16" fmla="*/ 1352814 w 1457435"/>
                <a:gd name="connsiteY16" fmla="*/ 363 h 1859280"/>
                <a:gd name="connsiteX17" fmla="*/ 1252802 w 1457435"/>
                <a:gd name="connsiteY17" fmla="*/ 152763 h 1859280"/>
                <a:gd name="connsiteX18" fmla="*/ 1143264 w 1457435"/>
                <a:gd name="connsiteY18" fmla="*/ 357551 h 1859280"/>
                <a:gd name="connsiteX19" fmla="*/ 757502 w 1457435"/>
                <a:gd name="connsiteY19" fmla="*/ 609963 h 1859280"/>
                <a:gd name="connsiteX20" fmla="*/ 605102 w 1457435"/>
                <a:gd name="connsiteY20" fmla="*/ 729026 h 1859280"/>
                <a:gd name="connsiteX21" fmla="*/ 319352 w 1457435"/>
                <a:gd name="connsiteY21" fmla="*/ 900476 h 1859280"/>
                <a:gd name="connsiteX0" fmla="*/ 319352 w 1443725"/>
                <a:gd name="connsiteY0" fmla="*/ 900476 h 1859280"/>
                <a:gd name="connsiteX1" fmla="*/ 105039 w 1443725"/>
                <a:gd name="connsiteY1" fmla="*/ 1119551 h 1859280"/>
                <a:gd name="connsiteX2" fmla="*/ 57414 w 1443725"/>
                <a:gd name="connsiteY2" fmla="*/ 1510076 h 1859280"/>
                <a:gd name="connsiteX3" fmla="*/ 28839 w 1443725"/>
                <a:gd name="connsiteY3" fmla="*/ 1643426 h 1859280"/>
                <a:gd name="connsiteX4" fmla="*/ 500327 w 1443725"/>
                <a:gd name="connsiteY4" fmla="*/ 1757726 h 1859280"/>
                <a:gd name="connsiteX5" fmla="*/ 1100402 w 1443725"/>
                <a:gd name="connsiteY5" fmla="*/ 1852976 h 1859280"/>
                <a:gd name="connsiteX6" fmla="*/ 986102 w 1443725"/>
                <a:gd name="connsiteY6" fmla="*/ 1571988 h 1859280"/>
                <a:gd name="connsiteX7" fmla="*/ 1043252 w 1443725"/>
                <a:gd name="connsiteY7" fmla="*/ 1424351 h 1859280"/>
                <a:gd name="connsiteX8" fmla="*/ 1233752 w 1443725"/>
                <a:gd name="connsiteY8" fmla="*/ 1248138 h 1859280"/>
                <a:gd name="connsiteX9" fmla="*/ 1176602 w 1443725"/>
                <a:gd name="connsiteY9" fmla="*/ 929051 h 1859280"/>
                <a:gd name="connsiteX10" fmla="*/ 1076589 w 1443725"/>
                <a:gd name="connsiteY10" fmla="*/ 914763 h 1859280"/>
                <a:gd name="connsiteX11" fmla="*/ 1148027 w 1443725"/>
                <a:gd name="connsiteY11" fmla="*/ 786176 h 1859280"/>
                <a:gd name="connsiteX12" fmla="*/ 1262327 w 1443725"/>
                <a:gd name="connsiteY12" fmla="*/ 443275 h 1859280"/>
                <a:gd name="connsiteX13" fmla="*/ 1352814 w 1443725"/>
                <a:gd name="connsiteY13" fmla="*/ 228963 h 1859280"/>
                <a:gd name="connsiteX14" fmla="*/ 1443302 w 1443725"/>
                <a:gd name="connsiteY14" fmla="*/ 43226 h 1859280"/>
                <a:gd name="connsiteX15" fmla="*/ 1314714 w 1443725"/>
                <a:gd name="connsiteY15" fmla="*/ 167051 h 1859280"/>
                <a:gd name="connsiteX16" fmla="*/ 1352814 w 1443725"/>
                <a:gd name="connsiteY16" fmla="*/ 363 h 1859280"/>
                <a:gd name="connsiteX17" fmla="*/ 1252802 w 1443725"/>
                <a:gd name="connsiteY17" fmla="*/ 152763 h 1859280"/>
                <a:gd name="connsiteX18" fmla="*/ 1143264 w 1443725"/>
                <a:gd name="connsiteY18" fmla="*/ 357551 h 1859280"/>
                <a:gd name="connsiteX19" fmla="*/ 757502 w 1443725"/>
                <a:gd name="connsiteY19" fmla="*/ 609963 h 1859280"/>
                <a:gd name="connsiteX20" fmla="*/ 605102 w 1443725"/>
                <a:gd name="connsiteY20" fmla="*/ 729026 h 1859280"/>
                <a:gd name="connsiteX21" fmla="*/ 319352 w 1443725"/>
                <a:gd name="connsiteY21" fmla="*/ 900476 h 1859280"/>
                <a:gd name="connsiteX0" fmla="*/ 319352 w 1443308"/>
                <a:gd name="connsiteY0" fmla="*/ 900476 h 1859280"/>
                <a:gd name="connsiteX1" fmla="*/ 105039 w 1443308"/>
                <a:gd name="connsiteY1" fmla="*/ 1119551 h 1859280"/>
                <a:gd name="connsiteX2" fmla="*/ 57414 w 1443308"/>
                <a:gd name="connsiteY2" fmla="*/ 1510076 h 1859280"/>
                <a:gd name="connsiteX3" fmla="*/ 28839 w 1443308"/>
                <a:gd name="connsiteY3" fmla="*/ 1643426 h 1859280"/>
                <a:gd name="connsiteX4" fmla="*/ 500327 w 1443308"/>
                <a:gd name="connsiteY4" fmla="*/ 1757726 h 1859280"/>
                <a:gd name="connsiteX5" fmla="*/ 1100402 w 1443308"/>
                <a:gd name="connsiteY5" fmla="*/ 1852976 h 1859280"/>
                <a:gd name="connsiteX6" fmla="*/ 986102 w 1443308"/>
                <a:gd name="connsiteY6" fmla="*/ 1571988 h 1859280"/>
                <a:gd name="connsiteX7" fmla="*/ 1043252 w 1443308"/>
                <a:gd name="connsiteY7" fmla="*/ 1424351 h 1859280"/>
                <a:gd name="connsiteX8" fmla="*/ 1233752 w 1443308"/>
                <a:gd name="connsiteY8" fmla="*/ 1248138 h 1859280"/>
                <a:gd name="connsiteX9" fmla="*/ 1176602 w 1443308"/>
                <a:gd name="connsiteY9" fmla="*/ 929051 h 1859280"/>
                <a:gd name="connsiteX10" fmla="*/ 1076589 w 1443308"/>
                <a:gd name="connsiteY10" fmla="*/ 914763 h 1859280"/>
                <a:gd name="connsiteX11" fmla="*/ 1148027 w 1443308"/>
                <a:gd name="connsiteY11" fmla="*/ 786176 h 1859280"/>
                <a:gd name="connsiteX12" fmla="*/ 1262327 w 1443308"/>
                <a:gd name="connsiteY12" fmla="*/ 443275 h 1859280"/>
                <a:gd name="connsiteX13" fmla="*/ 1352814 w 1443308"/>
                <a:gd name="connsiteY13" fmla="*/ 228963 h 1859280"/>
                <a:gd name="connsiteX14" fmla="*/ 1443302 w 1443308"/>
                <a:gd name="connsiteY14" fmla="*/ 43226 h 1859280"/>
                <a:gd name="connsiteX15" fmla="*/ 1357577 w 1443308"/>
                <a:gd name="connsiteY15" fmla="*/ 76563 h 1859280"/>
                <a:gd name="connsiteX16" fmla="*/ 1352814 w 1443308"/>
                <a:gd name="connsiteY16" fmla="*/ 363 h 1859280"/>
                <a:gd name="connsiteX17" fmla="*/ 1252802 w 1443308"/>
                <a:gd name="connsiteY17" fmla="*/ 152763 h 1859280"/>
                <a:gd name="connsiteX18" fmla="*/ 1143264 w 1443308"/>
                <a:gd name="connsiteY18" fmla="*/ 357551 h 1859280"/>
                <a:gd name="connsiteX19" fmla="*/ 757502 w 1443308"/>
                <a:gd name="connsiteY19" fmla="*/ 609963 h 1859280"/>
                <a:gd name="connsiteX20" fmla="*/ 605102 w 1443308"/>
                <a:gd name="connsiteY20" fmla="*/ 729026 h 1859280"/>
                <a:gd name="connsiteX21" fmla="*/ 319352 w 1443308"/>
                <a:gd name="connsiteY21" fmla="*/ 900476 h 1859280"/>
                <a:gd name="connsiteX0" fmla="*/ 319352 w 1443302"/>
                <a:gd name="connsiteY0" fmla="*/ 906487 h 1865291"/>
                <a:gd name="connsiteX1" fmla="*/ 105039 w 1443302"/>
                <a:gd name="connsiteY1" fmla="*/ 1125562 h 1865291"/>
                <a:gd name="connsiteX2" fmla="*/ 57414 w 1443302"/>
                <a:gd name="connsiteY2" fmla="*/ 1516087 h 1865291"/>
                <a:gd name="connsiteX3" fmla="*/ 28839 w 1443302"/>
                <a:gd name="connsiteY3" fmla="*/ 1649437 h 1865291"/>
                <a:gd name="connsiteX4" fmla="*/ 500327 w 1443302"/>
                <a:gd name="connsiteY4" fmla="*/ 1763737 h 1865291"/>
                <a:gd name="connsiteX5" fmla="*/ 1100402 w 1443302"/>
                <a:gd name="connsiteY5" fmla="*/ 1858987 h 1865291"/>
                <a:gd name="connsiteX6" fmla="*/ 986102 w 1443302"/>
                <a:gd name="connsiteY6" fmla="*/ 1577999 h 1865291"/>
                <a:gd name="connsiteX7" fmla="*/ 1043252 w 1443302"/>
                <a:gd name="connsiteY7" fmla="*/ 1430362 h 1865291"/>
                <a:gd name="connsiteX8" fmla="*/ 1233752 w 1443302"/>
                <a:gd name="connsiteY8" fmla="*/ 1254149 h 1865291"/>
                <a:gd name="connsiteX9" fmla="*/ 1176602 w 1443302"/>
                <a:gd name="connsiteY9" fmla="*/ 935062 h 1865291"/>
                <a:gd name="connsiteX10" fmla="*/ 1076589 w 1443302"/>
                <a:gd name="connsiteY10" fmla="*/ 920774 h 1865291"/>
                <a:gd name="connsiteX11" fmla="*/ 1148027 w 1443302"/>
                <a:gd name="connsiteY11" fmla="*/ 792187 h 1865291"/>
                <a:gd name="connsiteX12" fmla="*/ 1262327 w 1443302"/>
                <a:gd name="connsiteY12" fmla="*/ 449286 h 1865291"/>
                <a:gd name="connsiteX13" fmla="*/ 1352814 w 1443302"/>
                <a:gd name="connsiteY13" fmla="*/ 234974 h 1865291"/>
                <a:gd name="connsiteX14" fmla="*/ 1443302 w 1443302"/>
                <a:gd name="connsiteY14" fmla="*/ 49237 h 1865291"/>
                <a:gd name="connsiteX15" fmla="*/ 1352814 w 1443302"/>
                <a:gd name="connsiteY15" fmla="*/ 6374 h 1865291"/>
                <a:gd name="connsiteX16" fmla="*/ 1252802 w 1443302"/>
                <a:gd name="connsiteY16" fmla="*/ 158774 h 1865291"/>
                <a:gd name="connsiteX17" fmla="*/ 1143264 w 1443302"/>
                <a:gd name="connsiteY17" fmla="*/ 363562 h 1865291"/>
                <a:gd name="connsiteX18" fmla="*/ 757502 w 1443302"/>
                <a:gd name="connsiteY18" fmla="*/ 615974 h 1865291"/>
                <a:gd name="connsiteX19" fmla="*/ 605102 w 1443302"/>
                <a:gd name="connsiteY19" fmla="*/ 735037 h 1865291"/>
                <a:gd name="connsiteX20" fmla="*/ 319352 w 1443302"/>
                <a:gd name="connsiteY20" fmla="*/ 906487 h 1865291"/>
                <a:gd name="connsiteX0" fmla="*/ 319352 w 1364727"/>
                <a:gd name="connsiteY0" fmla="*/ 901163 h 1859967"/>
                <a:gd name="connsiteX1" fmla="*/ 105039 w 1364727"/>
                <a:gd name="connsiteY1" fmla="*/ 1120238 h 1859967"/>
                <a:gd name="connsiteX2" fmla="*/ 57414 w 1364727"/>
                <a:gd name="connsiteY2" fmla="*/ 1510763 h 1859967"/>
                <a:gd name="connsiteX3" fmla="*/ 28839 w 1364727"/>
                <a:gd name="connsiteY3" fmla="*/ 1644113 h 1859967"/>
                <a:gd name="connsiteX4" fmla="*/ 500327 w 1364727"/>
                <a:gd name="connsiteY4" fmla="*/ 1758413 h 1859967"/>
                <a:gd name="connsiteX5" fmla="*/ 1100402 w 1364727"/>
                <a:gd name="connsiteY5" fmla="*/ 1853663 h 1859967"/>
                <a:gd name="connsiteX6" fmla="*/ 986102 w 1364727"/>
                <a:gd name="connsiteY6" fmla="*/ 1572675 h 1859967"/>
                <a:gd name="connsiteX7" fmla="*/ 1043252 w 1364727"/>
                <a:gd name="connsiteY7" fmla="*/ 1425038 h 1859967"/>
                <a:gd name="connsiteX8" fmla="*/ 1233752 w 1364727"/>
                <a:gd name="connsiteY8" fmla="*/ 1248825 h 1859967"/>
                <a:gd name="connsiteX9" fmla="*/ 1176602 w 1364727"/>
                <a:gd name="connsiteY9" fmla="*/ 929738 h 1859967"/>
                <a:gd name="connsiteX10" fmla="*/ 1076589 w 1364727"/>
                <a:gd name="connsiteY10" fmla="*/ 915450 h 1859967"/>
                <a:gd name="connsiteX11" fmla="*/ 1148027 w 1364727"/>
                <a:gd name="connsiteY11" fmla="*/ 786863 h 1859967"/>
                <a:gd name="connsiteX12" fmla="*/ 1262327 w 1364727"/>
                <a:gd name="connsiteY12" fmla="*/ 443962 h 1859967"/>
                <a:gd name="connsiteX13" fmla="*/ 1352814 w 1364727"/>
                <a:gd name="connsiteY13" fmla="*/ 229650 h 1859967"/>
                <a:gd name="connsiteX14" fmla="*/ 1352814 w 1364727"/>
                <a:gd name="connsiteY14" fmla="*/ 1050 h 1859967"/>
                <a:gd name="connsiteX15" fmla="*/ 1252802 w 1364727"/>
                <a:gd name="connsiteY15" fmla="*/ 153450 h 1859967"/>
                <a:gd name="connsiteX16" fmla="*/ 1143264 w 1364727"/>
                <a:gd name="connsiteY16" fmla="*/ 358238 h 1859967"/>
                <a:gd name="connsiteX17" fmla="*/ 757502 w 1364727"/>
                <a:gd name="connsiteY17" fmla="*/ 610650 h 1859967"/>
                <a:gd name="connsiteX18" fmla="*/ 605102 w 1364727"/>
                <a:gd name="connsiteY18" fmla="*/ 729713 h 1859967"/>
                <a:gd name="connsiteX19" fmla="*/ 319352 w 1364727"/>
                <a:gd name="connsiteY19" fmla="*/ 901163 h 1859967"/>
                <a:gd name="connsiteX0" fmla="*/ 319352 w 1352845"/>
                <a:gd name="connsiteY0" fmla="*/ 752873 h 1711677"/>
                <a:gd name="connsiteX1" fmla="*/ 105039 w 1352845"/>
                <a:gd name="connsiteY1" fmla="*/ 971948 h 1711677"/>
                <a:gd name="connsiteX2" fmla="*/ 57414 w 1352845"/>
                <a:gd name="connsiteY2" fmla="*/ 1362473 h 1711677"/>
                <a:gd name="connsiteX3" fmla="*/ 28839 w 1352845"/>
                <a:gd name="connsiteY3" fmla="*/ 1495823 h 1711677"/>
                <a:gd name="connsiteX4" fmla="*/ 500327 w 1352845"/>
                <a:gd name="connsiteY4" fmla="*/ 1610123 h 1711677"/>
                <a:gd name="connsiteX5" fmla="*/ 1100402 w 1352845"/>
                <a:gd name="connsiteY5" fmla="*/ 1705373 h 1711677"/>
                <a:gd name="connsiteX6" fmla="*/ 986102 w 1352845"/>
                <a:gd name="connsiteY6" fmla="*/ 1424385 h 1711677"/>
                <a:gd name="connsiteX7" fmla="*/ 1043252 w 1352845"/>
                <a:gd name="connsiteY7" fmla="*/ 1276748 h 1711677"/>
                <a:gd name="connsiteX8" fmla="*/ 1233752 w 1352845"/>
                <a:gd name="connsiteY8" fmla="*/ 1100535 h 1711677"/>
                <a:gd name="connsiteX9" fmla="*/ 1176602 w 1352845"/>
                <a:gd name="connsiteY9" fmla="*/ 781448 h 1711677"/>
                <a:gd name="connsiteX10" fmla="*/ 1076589 w 1352845"/>
                <a:gd name="connsiteY10" fmla="*/ 767160 h 1711677"/>
                <a:gd name="connsiteX11" fmla="*/ 1148027 w 1352845"/>
                <a:gd name="connsiteY11" fmla="*/ 638573 h 1711677"/>
                <a:gd name="connsiteX12" fmla="*/ 1262327 w 1352845"/>
                <a:gd name="connsiteY12" fmla="*/ 295672 h 1711677"/>
                <a:gd name="connsiteX13" fmla="*/ 1352814 w 1352845"/>
                <a:gd name="connsiteY13" fmla="*/ 81360 h 1711677"/>
                <a:gd name="connsiteX14" fmla="*/ 1252802 w 1352845"/>
                <a:gd name="connsiteY14" fmla="*/ 5160 h 1711677"/>
                <a:gd name="connsiteX15" fmla="*/ 1143264 w 1352845"/>
                <a:gd name="connsiteY15" fmla="*/ 209948 h 1711677"/>
                <a:gd name="connsiteX16" fmla="*/ 757502 w 1352845"/>
                <a:gd name="connsiteY16" fmla="*/ 462360 h 1711677"/>
                <a:gd name="connsiteX17" fmla="*/ 605102 w 1352845"/>
                <a:gd name="connsiteY17" fmla="*/ 581423 h 1711677"/>
                <a:gd name="connsiteX18" fmla="*/ 319352 w 1352845"/>
                <a:gd name="connsiteY18" fmla="*/ 752873 h 1711677"/>
                <a:gd name="connsiteX0" fmla="*/ 319352 w 1324292"/>
                <a:gd name="connsiteY0" fmla="*/ 749589 h 1708393"/>
                <a:gd name="connsiteX1" fmla="*/ 105039 w 1324292"/>
                <a:gd name="connsiteY1" fmla="*/ 968664 h 1708393"/>
                <a:gd name="connsiteX2" fmla="*/ 57414 w 1324292"/>
                <a:gd name="connsiteY2" fmla="*/ 1359189 h 1708393"/>
                <a:gd name="connsiteX3" fmla="*/ 28839 w 1324292"/>
                <a:gd name="connsiteY3" fmla="*/ 1492539 h 1708393"/>
                <a:gd name="connsiteX4" fmla="*/ 500327 w 1324292"/>
                <a:gd name="connsiteY4" fmla="*/ 1606839 h 1708393"/>
                <a:gd name="connsiteX5" fmla="*/ 1100402 w 1324292"/>
                <a:gd name="connsiteY5" fmla="*/ 1702089 h 1708393"/>
                <a:gd name="connsiteX6" fmla="*/ 986102 w 1324292"/>
                <a:gd name="connsiteY6" fmla="*/ 1421101 h 1708393"/>
                <a:gd name="connsiteX7" fmla="*/ 1043252 w 1324292"/>
                <a:gd name="connsiteY7" fmla="*/ 1273464 h 1708393"/>
                <a:gd name="connsiteX8" fmla="*/ 1233752 w 1324292"/>
                <a:gd name="connsiteY8" fmla="*/ 1097251 h 1708393"/>
                <a:gd name="connsiteX9" fmla="*/ 1176602 w 1324292"/>
                <a:gd name="connsiteY9" fmla="*/ 778164 h 1708393"/>
                <a:gd name="connsiteX10" fmla="*/ 1076589 w 1324292"/>
                <a:gd name="connsiteY10" fmla="*/ 763876 h 1708393"/>
                <a:gd name="connsiteX11" fmla="*/ 1148027 w 1324292"/>
                <a:gd name="connsiteY11" fmla="*/ 635289 h 1708393"/>
                <a:gd name="connsiteX12" fmla="*/ 1262327 w 1324292"/>
                <a:gd name="connsiteY12" fmla="*/ 292388 h 1708393"/>
                <a:gd name="connsiteX13" fmla="*/ 1324239 w 1324292"/>
                <a:gd name="connsiteY13" fmla="*/ 197139 h 1708393"/>
                <a:gd name="connsiteX14" fmla="*/ 1252802 w 1324292"/>
                <a:gd name="connsiteY14" fmla="*/ 1876 h 1708393"/>
                <a:gd name="connsiteX15" fmla="*/ 1143264 w 1324292"/>
                <a:gd name="connsiteY15" fmla="*/ 206664 h 1708393"/>
                <a:gd name="connsiteX16" fmla="*/ 757502 w 1324292"/>
                <a:gd name="connsiteY16" fmla="*/ 459076 h 1708393"/>
                <a:gd name="connsiteX17" fmla="*/ 605102 w 1324292"/>
                <a:gd name="connsiteY17" fmla="*/ 578139 h 1708393"/>
                <a:gd name="connsiteX18" fmla="*/ 319352 w 1324292"/>
                <a:gd name="connsiteY18" fmla="*/ 749589 h 1708393"/>
                <a:gd name="connsiteX0" fmla="*/ 319352 w 1324292"/>
                <a:gd name="connsiteY0" fmla="*/ 749789 h 1708593"/>
                <a:gd name="connsiteX1" fmla="*/ 105039 w 1324292"/>
                <a:gd name="connsiteY1" fmla="*/ 968864 h 1708593"/>
                <a:gd name="connsiteX2" fmla="*/ 57414 w 1324292"/>
                <a:gd name="connsiteY2" fmla="*/ 1359389 h 1708593"/>
                <a:gd name="connsiteX3" fmla="*/ 28839 w 1324292"/>
                <a:gd name="connsiteY3" fmla="*/ 1492739 h 1708593"/>
                <a:gd name="connsiteX4" fmla="*/ 500327 w 1324292"/>
                <a:gd name="connsiteY4" fmla="*/ 1607039 h 1708593"/>
                <a:gd name="connsiteX5" fmla="*/ 1100402 w 1324292"/>
                <a:gd name="connsiteY5" fmla="*/ 1702289 h 1708593"/>
                <a:gd name="connsiteX6" fmla="*/ 986102 w 1324292"/>
                <a:gd name="connsiteY6" fmla="*/ 1421301 h 1708593"/>
                <a:gd name="connsiteX7" fmla="*/ 1043252 w 1324292"/>
                <a:gd name="connsiteY7" fmla="*/ 1273664 h 1708593"/>
                <a:gd name="connsiteX8" fmla="*/ 1233752 w 1324292"/>
                <a:gd name="connsiteY8" fmla="*/ 1097451 h 1708593"/>
                <a:gd name="connsiteX9" fmla="*/ 1176602 w 1324292"/>
                <a:gd name="connsiteY9" fmla="*/ 778364 h 1708593"/>
                <a:gd name="connsiteX10" fmla="*/ 1076589 w 1324292"/>
                <a:gd name="connsiteY10" fmla="*/ 764076 h 1708593"/>
                <a:gd name="connsiteX11" fmla="*/ 1148027 w 1324292"/>
                <a:gd name="connsiteY11" fmla="*/ 635489 h 1708593"/>
                <a:gd name="connsiteX12" fmla="*/ 1262327 w 1324292"/>
                <a:gd name="connsiteY12" fmla="*/ 402126 h 1708593"/>
                <a:gd name="connsiteX13" fmla="*/ 1324239 w 1324292"/>
                <a:gd name="connsiteY13" fmla="*/ 197339 h 1708593"/>
                <a:gd name="connsiteX14" fmla="*/ 1252802 w 1324292"/>
                <a:gd name="connsiteY14" fmla="*/ 2076 h 1708593"/>
                <a:gd name="connsiteX15" fmla="*/ 1143264 w 1324292"/>
                <a:gd name="connsiteY15" fmla="*/ 206864 h 1708593"/>
                <a:gd name="connsiteX16" fmla="*/ 757502 w 1324292"/>
                <a:gd name="connsiteY16" fmla="*/ 459276 h 1708593"/>
                <a:gd name="connsiteX17" fmla="*/ 605102 w 1324292"/>
                <a:gd name="connsiteY17" fmla="*/ 578339 h 1708593"/>
                <a:gd name="connsiteX18" fmla="*/ 319352 w 1324292"/>
                <a:gd name="connsiteY18" fmla="*/ 749789 h 1708593"/>
                <a:gd name="connsiteX0" fmla="*/ 319352 w 1353694"/>
                <a:gd name="connsiteY0" fmla="*/ 749789 h 1708593"/>
                <a:gd name="connsiteX1" fmla="*/ 105039 w 1353694"/>
                <a:gd name="connsiteY1" fmla="*/ 968864 h 1708593"/>
                <a:gd name="connsiteX2" fmla="*/ 57414 w 1353694"/>
                <a:gd name="connsiteY2" fmla="*/ 1359389 h 1708593"/>
                <a:gd name="connsiteX3" fmla="*/ 28839 w 1353694"/>
                <a:gd name="connsiteY3" fmla="*/ 1492739 h 1708593"/>
                <a:gd name="connsiteX4" fmla="*/ 500327 w 1353694"/>
                <a:gd name="connsiteY4" fmla="*/ 1607039 h 1708593"/>
                <a:gd name="connsiteX5" fmla="*/ 1100402 w 1353694"/>
                <a:gd name="connsiteY5" fmla="*/ 1702289 h 1708593"/>
                <a:gd name="connsiteX6" fmla="*/ 986102 w 1353694"/>
                <a:gd name="connsiteY6" fmla="*/ 1421301 h 1708593"/>
                <a:gd name="connsiteX7" fmla="*/ 1043252 w 1353694"/>
                <a:gd name="connsiteY7" fmla="*/ 1273664 h 1708593"/>
                <a:gd name="connsiteX8" fmla="*/ 1233752 w 1353694"/>
                <a:gd name="connsiteY8" fmla="*/ 1097451 h 1708593"/>
                <a:gd name="connsiteX9" fmla="*/ 1176602 w 1353694"/>
                <a:gd name="connsiteY9" fmla="*/ 778364 h 1708593"/>
                <a:gd name="connsiteX10" fmla="*/ 1076589 w 1353694"/>
                <a:gd name="connsiteY10" fmla="*/ 764076 h 1708593"/>
                <a:gd name="connsiteX11" fmla="*/ 1148027 w 1353694"/>
                <a:gd name="connsiteY11" fmla="*/ 635489 h 1708593"/>
                <a:gd name="connsiteX12" fmla="*/ 1262327 w 1353694"/>
                <a:gd name="connsiteY12" fmla="*/ 402126 h 1708593"/>
                <a:gd name="connsiteX13" fmla="*/ 1324239 w 1353694"/>
                <a:gd name="connsiteY13" fmla="*/ 197339 h 1708593"/>
                <a:gd name="connsiteX14" fmla="*/ 1252802 w 1353694"/>
                <a:gd name="connsiteY14" fmla="*/ 2076 h 1708593"/>
                <a:gd name="connsiteX15" fmla="*/ 1143264 w 1353694"/>
                <a:gd name="connsiteY15" fmla="*/ 206864 h 1708593"/>
                <a:gd name="connsiteX16" fmla="*/ 757502 w 1353694"/>
                <a:gd name="connsiteY16" fmla="*/ 459276 h 1708593"/>
                <a:gd name="connsiteX17" fmla="*/ 605102 w 1353694"/>
                <a:gd name="connsiteY17" fmla="*/ 578339 h 1708593"/>
                <a:gd name="connsiteX18" fmla="*/ 319352 w 1353694"/>
                <a:gd name="connsiteY18" fmla="*/ 749789 h 1708593"/>
                <a:gd name="connsiteX0" fmla="*/ 318151 w 1352493"/>
                <a:gd name="connsiteY0" fmla="*/ 749789 h 1708593"/>
                <a:gd name="connsiteX1" fmla="*/ 61218 w 1352493"/>
                <a:gd name="connsiteY1" fmla="*/ 955303 h 1708593"/>
                <a:gd name="connsiteX2" fmla="*/ 56213 w 1352493"/>
                <a:gd name="connsiteY2" fmla="*/ 1359389 h 1708593"/>
                <a:gd name="connsiteX3" fmla="*/ 27638 w 1352493"/>
                <a:gd name="connsiteY3" fmla="*/ 1492739 h 1708593"/>
                <a:gd name="connsiteX4" fmla="*/ 499126 w 1352493"/>
                <a:gd name="connsiteY4" fmla="*/ 1607039 h 1708593"/>
                <a:gd name="connsiteX5" fmla="*/ 1099201 w 1352493"/>
                <a:gd name="connsiteY5" fmla="*/ 1702289 h 1708593"/>
                <a:gd name="connsiteX6" fmla="*/ 984901 w 1352493"/>
                <a:gd name="connsiteY6" fmla="*/ 1421301 h 1708593"/>
                <a:gd name="connsiteX7" fmla="*/ 1042051 w 1352493"/>
                <a:gd name="connsiteY7" fmla="*/ 1273664 h 1708593"/>
                <a:gd name="connsiteX8" fmla="*/ 1232551 w 1352493"/>
                <a:gd name="connsiteY8" fmla="*/ 1097451 h 1708593"/>
                <a:gd name="connsiteX9" fmla="*/ 1175401 w 1352493"/>
                <a:gd name="connsiteY9" fmla="*/ 778364 h 1708593"/>
                <a:gd name="connsiteX10" fmla="*/ 1075388 w 1352493"/>
                <a:gd name="connsiteY10" fmla="*/ 764076 h 1708593"/>
                <a:gd name="connsiteX11" fmla="*/ 1146826 w 1352493"/>
                <a:gd name="connsiteY11" fmla="*/ 635489 h 1708593"/>
                <a:gd name="connsiteX12" fmla="*/ 1261126 w 1352493"/>
                <a:gd name="connsiteY12" fmla="*/ 402126 h 1708593"/>
                <a:gd name="connsiteX13" fmla="*/ 1323038 w 1352493"/>
                <a:gd name="connsiteY13" fmla="*/ 197339 h 1708593"/>
                <a:gd name="connsiteX14" fmla="*/ 1251601 w 1352493"/>
                <a:gd name="connsiteY14" fmla="*/ 2076 h 1708593"/>
                <a:gd name="connsiteX15" fmla="*/ 1142063 w 1352493"/>
                <a:gd name="connsiteY15" fmla="*/ 206864 h 1708593"/>
                <a:gd name="connsiteX16" fmla="*/ 756301 w 1352493"/>
                <a:gd name="connsiteY16" fmla="*/ 459276 h 1708593"/>
                <a:gd name="connsiteX17" fmla="*/ 603901 w 1352493"/>
                <a:gd name="connsiteY17" fmla="*/ 578339 h 1708593"/>
                <a:gd name="connsiteX18" fmla="*/ 318151 w 1352493"/>
                <a:gd name="connsiteY18" fmla="*/ 749789 h 1708593"/>
                <a:gd name="connsiteX0" fmla="*/ 397874 w 1432216"/>
                <a:gd name="connsiteY0" fmla="*/ 749789 h 1708593"/>
                <a:gd name="connsiteX1" fmla="*/ 140941 w 1432216"/>
                <a:gd name="connsiteY1" fmla="*/ 955303 h 1708593"/>
                <a:gd name="connsiteX2" fmla="*/ 4 w 1432216"/>
                <a:gd name="connsiteY2" fmla="*/ 1100035 h 1708593"/>
                <a:gd name="connsiteX3" fmla="*/ 135936 w 1432216"/>
                <a:gd name="connsiteY3" fmla="*/ 1359389 h 1708593"/>
                <a:gd name="connsiteX4" fmla="*/ 107361 w 1432216"/>
                <a:gd name="connsiteY4" fmla="*/ 1492739 h 1708593"/>
                <a:gd name="connsiteX5" fmla="*/ 578849 w 1432216"/>
                <a:gd name="connsiteY5" fmla="*/ 1607039 h 1708593"/>
                <a:gd name="connsiteX6" fmla="*/ 1178924 w 1432216"/>
                <a:gd name="connsiteY6" fmla="*/ 1702289 h 1708593"/>
                <a:gd name="connsiteX7" fmla="*/ 1064624 w 1432216"/>
                <a:gd name="connsiteY7" fmla="*/ 1421301 h 1708593"/>
                <a:gd name="connsiteX8" fmla="*/ 1121774 w 1432216"/>
                <a:gd name="connsiteY8" fmla="*/ 1273664 h 1708593"/>
                <a:gd name="connsiteX9" fmla="*/ 1312274 w 1432216"/>
                <a:gd name="connsiteY9" fmla="*/ 1097451 h 1708593"/>
                <a:gd name="connsiteX10" fmla="*/ 1255124 w 1432216"/>
                <a:gd name="connsiteY10" fmla="*/ 778364 h 1708593"/>
                <a:gd name="connsiteX11" fmla="*/ 1155111 w 1432216"/>
                <a:gd name="connsiteY11" fmla="*/ 764076 h 1708593"/>
                <a:gd name="connsiteX12" fmla="*/ 1226549 w 1432216"/>
                <a:gd name="connsiteY12" fmla="*/ 635489 h 1708593"/>
                <a:gd name="connsiteX13" fmla="*/ 1340849 w 1432216"/>
                <a:gd name="connsiteY13" fmla="*/ 402126 h 1708593"/>
                <a:gd name="connsiteX14" fmla="*/ 1402761 w 1432216"/>
                <a:gd name="connsiteY14" fmla="*/ 197339 h 1708593"/>
                <a:gd name="connsiteX15" fmla="*/ 1331324 w 1432216"/>
                <a:gd name="connsiteY15" fmla="*/ 2076 h 1708593"/>
                <a:gd name="connsiteX16" fmla="*/ 1221786 w 1432216"/>
                <a:gd name="connsiteY16" fmla="*/ 206864 h 1708593"/>
                <a:gd name="connsiteX17" fmla="*/ 836024 w 1432216"/>
                <a:gd name="connsiteY17" fmla="*/ 459276 h 1708593"/>
                <a:gd name="connsiteX18" fmla="*/ 683624 w 1432216"/>
                <a:gd name="connsiteY18" fmla="*/ 578339 h 1708593"/>
                <a:gd name="connsiteX19" fmla="*/ 397874 w 1432216"/>
                <a:gd name="connsiteY19" fmla="*/ 749789 h 1708593"/>
                <a:gd name="connsiteX0" fmla="*/ 403730 w 1438072"/>
                <a:gd name="connsiteY0" fmla="*/ 749789 h 1708593"/>
                <a:gd name="connsiteX1" fmla="*/ 146797 w 1438072"/>
                <a:gd name="connsiteY1" fmla="*/ 955303 h 1708593"/>
                <a:gd name="connsiteX2" fmla="*/ 5860 w 1438072"/>
                <a:gd name="connsiteY2" fmla="*/ 1100035 h 1708593"/>
                <a:gd name="connsiteX3" fmla="*/ 32982 w 1438072"/>
                <a:gd name="connsiteY3" fmla="*/ 1272454 h 1708593"/>
                <a:gd name="connsiteX4" fmla="*/ 141792 w 1438072"/>
                <a:gd name="connsiteY4" fmla="*/ 1359389 h 1708593"/>
                <a:gd name="connsiteX5" fmla="*/ 113217 w 1438072"/>
                <a:gd name="connsiteY5" fmla="*/ 1492739 h 1708593"/>
                <a:gd name="connsiteX6" fmla="*/ 584705 w 1438072"/>
                <a:gd name="connsiteY6" fmla="*/ 1607039 h 1708593"/>
                <a:gd name="connsiteX7" fmla="*/ 1184780 w 1438072"/>
                <a:gd name="connsiteY7" fmla="*/ 1702289 h 1708593"/>
                <a:gd name="connsiteX8" fmla="*/ 1070480 w 1438072"/>
                <a:gd name="connsiteY8" fmla="*/ 1421301 h 1708593"/>
                <a:gd name="connsiteX9" fmla="*/ 1127630 w 1438072"/>
                <a:gd name="connsiteY9" fmla="*/ 1273664 h 1708593"/>
                <a:gd name="connsiteX10" fmla="*/ 1318130 w 1438072"/>
                <a:gd name="connsiteY10" fmla="*/ 1097451 h 1708593"/>
                <a:gd name="connsiteX11" fmla="*/ 1260980 w 1438072"/>
                <a:gd name="connsiteY11" fmla="*/ 778364 h 1708593"/>
                <a:gd name="connsiteX12" fmla="*/ 1160967 w 1438072"/>
                <a:gd name="connsiteY12" fmla="*/ 764076 h 1708593"/>
                <a:gd name="connsiteX13" fmla="*/ 1232405 w 1438072"/>
                <a:gd name="connsiteY13" fmla="*/ 635489 h 1708593"/>
                <a:gd name="connsiteX14" fmla="*/ 1346705 w 1438072"/>
                <a:gd name="connsiteY14" fmla="*/ 402126 h 1708593"/>
                <a:gd name="connsiteX15" fmla="*/ 1408617 w 1438072"/>
                <a:gd name="connsiteY15" fmla="*/ 197339 h 1708593"/>
                <a:gd name="connsiteX16" fmla="*/ 1337180 w 1438072"/>
                <a:gd name="connsiteY16" fmla="*/ 2076 h 1708593"/>
                <a:gd name="connsiteX17" fmla="*/ 1227642 w 1438072"/>
                <a:gd name="connsiteY17" fmla="*/ 206864 h 1708593"/>
                <a:gd name="connsiteX18" fmla="*/ 841880 w 1438072"/>
                <a:gd name="connsiteY18" fmla="*/ 459276 h 1708593"/>
                <a:gd name="connsiteX19" fmla="*/ 689480 w 1438072"/>
                <a:gd name="connsiteY19" fmla="*/ 578339 h 1708593"/>
                <a:gd name="connsiteX20" fmla="*/ 403730 w 1438072"/>
                <a:gd name="connsiteY20" fmla="*/ 749789 h 1708593"/>
                <a:gd name="connsiteX0" fmla="*/ 400076 w 1434418"/>
                <a:gd name="connsiteY0" fmla="*/ 749789 h 1708593"/>
                <a:gd name="connsiteX1" fmla="*/ 143143 w 1434418"/>
                <a:gd name="connsiteY1" fmla="*/ 955303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141206 w 1434418"/>
                <a:gd name="connsiteY1" fmla="*/ 941742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76842 w 1434418"/>
                <a:gd name="connsiteY21" fmla="*/ 575029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76842 w 1434418"/>
                <a:gd name="connsiteY21" fmla="*/ 575029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742008 w 1434418"/>
                <a:gd name="connsiteY20" fmla="*/ 533781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742008 w 1434418"/>
                <a:gd name="connsiteY20" fmla="*/ 533781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332880 w 1434418"/>
                <a:gd name="connsiteY12" fmla="*/ 795799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742008 w 1434418"/>
                <a:gd name="connsiteY20" fmla="*/ 533781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332880 w 1434418"/>
                <a:gd name="connsiteY12" fmla="*/ 795799 h 1708593"/>
                <a:gd name="connsiteX13" fmla="*/ 1157313 w 1434418"/>
                <a:gd name="connsiteY13" fmla="*/ 764076 h 1708593"/>
                <a:gd name="connsiteX14" fmla="*/ 1152955 w 1434418"/>
                <a:gd name="connsiteY14" fmla="*/ 685455 h 1708593"/>
                <a:gd name="connsiteX15" fmla="*/ 1228751 w 1434418"/>
                <a:gd name="connsiteY15" fmla="*/ 635489 h 1708593"/>
                <a:gd name="connsiteX16" fmla="*/ 1343051 w 1434418"/>
                <a:gd name="connsiteY16" fmla="*/ 402126 h 1708593"/>
                <a:gd name="connsiteX17" fmla="*/ 1404963 w 1434418"/>
                <a:gd name="connsiteY17" fmla="*/ 197339 h 1708593"/>
                <a:gd name="connsiteX18" fmla="*/ 1333526 w 1434418"/>
                <a:gd name="connsiteY18" fmla="*/ 2076 h 1708593"/>
                <a:gd name="connsiteX19" fmla="*/ 1223988 w 1434418"/>
                <a:gd name="connsiteY19" fmla="*/ 206864 h 1708593"/>
                <a:gd name="connsiteX20" fmla="*/ 838226 w 1434418"/>
                <a:gd name="connsiteY20" fmla="*/ 459276 h 1708593"/>
                <a:gd name="connsiteX21" fmla="*/ 742008 w 1434418"/>
                <a:gd name="connsiteY21" fmla="*/ 533781 h 1708593"/>
                <a:gd name="connsiteX22" fmla="*/ 604703 w 1434418"/>
                <a:gd name="connsiteY22" fmla="*/ 520786 h 1708593"/>
                <a:gd name="connsiteX23" fmla="*/ 476842 w 1434418"/>
                <a:gd name="connsiteY23" fmla="*/ 575029 h 1708593"/>
                <a:gd name="connsiteX24" fmla="*/ 400076 w 1434418"/>
                <a:gd name="connsiteY24" fmla="*/ 749789 h 1708593"/>
                <a:gd name="connsiteX0" fmla="*/ 400076 w 1445586"/>
                <a:gd name="connsiteY0" fmla="*/ 749789 h 1708593"/>
                <a:gd name="connsiteX1" fmla="*/ 209011 w 1445586"/>
                <a:gd name="connsiteY1" fmla="*/ 930119 h 1708593"/>
                <a:gd name="connsiteX2" fmla="*/ 62262 w 1445586"/>
                <a:gd name="connsiteY2" fmla="*/ 991547 h 1708593"/>
                <a:gd name="connsiteX3" fmla="*/ 2206 w 1445586"/>
                <a:gd name="connsiteY3" fmla="*/ 1100035 h 1708593"/>
                <a:gd name="connsiteX4" fmla="*/ 29328 w 1445586"/>
                <a:gd name="connsiteY4" fmla="*/ 1272454 h 1708593"/>
                <a:gd name="connsiteX5" fmla="*/ 138138 w 1445586"/>
                <a:gd name="connsiteY5" fmla="*/ 1359389 h 1708593"/>
                <a:gd name="connsiteX6" fmla="*/ 109563 w 1445586"/>
                <a:gd name="connsiteY6" fmla="*/ 1492739 h 1708593"/>
                <a:gd name="connsiteX7" fmla="*/ 581051 w 1445586"/>
                <a:gd name="connsiteY7" fmla="*/ 1607039 h 1708593"/>
                <a:gd name="connsiteX8" fmla="*/ 1181126 w 1445586"/>
                <a:gd name="connsiteY8" fmla="*/ 1702289 h 1708593"/>
                <a:gd name="connsiteX9" fmla="*/ 1066826 w 1445586"/>
                <a:gd name="connsiteY9" fmla="*/ 1421301 h 1708593"/>
                <a:gd name="connsiteX10" fmla="*/ 1123976 w 1445586"/>
                <a:gd name="connsiteY10" fmla="*/ 1273664 h 1708593"/>
                <a:gd name="connsiteX11" fmla="*/ 1314476 w 1445586"/>
                <a:gd name="connsiteY11" fmla="*/ 1097451 h 1708593"/>
                <a:gd name="connsiteX12" fmla="*/ 1445486 w 1445586"/>
                <a:gd name="connsiteY12" fmla="*/ 935366 h 1708593"/>
                <a:gd name="connsiteX13" fmla="*/ 1332880 w 1445586"/>
                <a:gd name="connsiteY13" fmla="*/ 795799 h 1708593"/>
                <a:gd name="connsiteX14" fmla="*/ 1157313 w 1445586"/>
                <a:gd name="connsiteY14" fmla="*/ 764076 h 1708593"/>
                <a:gd name="connsiteX15" fmla="*/ 1152955 w 1445586"/>
                <a:gd name="connsiteY15" fmla="*/ 685455 h 1708593"/>
                <a:gd name="connsiteX16" fmla="*/ 1228751 w 1445586"/>
                <a:gd name="connsiteY16" fmla="*/ 635489 h 1708593"/>
                <a:gd name="connsiteX17" fmla="*/ 1343051 w 1445586"/>
                <a:gd name="connsiteY17" fmla="*/ 402126 h 1708593"/>
                <a:gd name="connsiteX18" fmla="*/ 1404963 w 1445586"/>
                <a:gd name="connsiteY18" fmla="*/ 197339 h 1708593"/>
                <a:gd name="connsiteX19" fmla="*/ 1333526 w 1445586"/>
                <a:gd name="connsiteY19" fmla="*/ 2076 h 1708593"/>
                <a:gd name="connsiteX20" fmla="*/ 1223988 w 1445586"/>
                <a:gd name="connsiteY20" fmla="*/ 206864 h 1708593"/>
                <a:gd name="connsiteX21" fmla="*/ 838226 w 1445586"/>
                <a:gd name="connsiteY21" fmla="*/ 459276 h 1708593"/>
                <a:gd name="connsiteX22" fmla="*/ 742008 w 1445586"/>
                <a:gd name="connsiteY22" fmla="*/ 533781 h 1708593"/>
                <a:gd name="connsiteX23" fmla="*/ 604703 w 1445586"/>
                <a:gd name="connsiteY23" fmla="*/ 520786 h 1708593"/>
                <a:gd name="connsiteX24" fmla="*/ 476842 w 1445586"/>
                <a:gd name="connsiteY24" fmla="*/ 575029 h 1708593"/>
                <a:gd name="connsiteX25" fmla="*/ 400076 w 1445586"/>
                <a:gd name="connsiteY25" fmla="*/ 749789 h 1708593"/>
                <a:gd name="connsiteX0" fmla="*/ 400076 w 1446894"/>
                <a:gd name="connsiteY0" fmla="*/ 749789 h 1708593"/>
                <a:gd name="connsiteX1" fmla="*/ 209011 w 1446894"/>
                <a:gd name="connsiteY1" fmla="*/ 930119 h 1708593"/>
                <a:gd name="connsiteX2" fmla="*/ 62262 w 1446894"/>
                <a:gd name="connsiteY2" fmla="*/ 991547 h 1708593"/>
                <a:gd name="connsiteX3" fmla="*/ 2206 w 1446894"/>
                <a:gd name="connsiteY3" fmla="*/ 1100035 h 1708593"/>
                <a:gd name="connsiteX4" fmla="*/ 29328 w 1446894"/>
                <a:gd name="connsiteY4" fmla="*/ 1272454 h 1708593"/>
                <a:gd name="connsiteX5" fmla="*/ 138138 w 1446894"/>
                <a:gd name="connsiteY5" fmla="*/ 1359389 h 1708593"/>
                <a:gd name="connsiteX6" fmla="*/ 109563 w 1446894"/>
                <a:gd name="connsiteY6" fmla="*/ 1492739 h 1708593"/>
                <a:gd name="connsiteX7" fmla="*/ 581051 w 1446894"/>
                <a:gd name="connsiteY7" fmla="*/ 1607039 h 1708593"/>
                <a:gd name="connsiteX8" fmla="*/ 1181126 w 1446894"/>
                <a:gd name="connsiteY8" fmla="*/ 1702289 h 1708593"/>
                <a:gd name="connsiteX9" fmla="*/ 1066826 w 1446894"/>
                <a:gd name="connsiteY9" fmla="*/ 1421301 h 1708593"/>
                <a:gd name="connsiteX10" fmla="*/ 1123976 w 1446894"/>
                <a:gd name="connsiteY10" fmla="*/ 1273664 h 1708593"/>
                <a:gd name="connsiteX11" fmla="*/ 1409403 w 1446894"/>
                <a:gd name="connsiteY11" fmla="*/ 1134259 h 1708593"/>
                <a:gd name="connsiteX12" fmla="*/ 1445486 w 1446894"/>
                <a:gd name="connsiteY12" fmla="*/ 935366 h 1708593"/>
                <a:gd name="connsiteX13" fmla="*/ 1332880 w 1446894"/>
                <a:gd name="connsiteY13" fmla="*/ 795799 h 1708593"/>
                <a:gd name="connsiteX14" fmla="*/ 1157313 w 1446894"/>
                <a:gd name="connsiteY14" fmla="*/ 764076 h 1708593"/>
                <a:gd name="connsiteX15" fmla="*/ 1152955 w 1446894"/>
                <a:gd name="connsiteY15" fmla="*/ 685455 h 1708593"/>
                <a:gd name="connsiteX16" fmla="*/ 1228751 w 1446894"/>
                <a:gd name="connsiteY16" fmla="*/ 635489 h 1708593"/>
                <a:gd name="connsiteX17" fmla="*/ 1343051 w 1446894"/>
                <a:gd name="connsiteY17" fmla="*/ 402126 h 1708593"/>
                <a:gd name="connsiteX18" fmla="*/ 1404963 w 1446894"/>
                <a:gd name="connsiteY18" fmla="*/ 197339 h 1708593"/>
                <a:gd name="connsiteX19" fmla="*/ 1333526 w 1446894"/>
                <a:gd name="connsiteY19" fmla="*/ 2076 h 1708593"/>
                <a:gd name="connsiteX20" fmla="*/ 1223988 w 1446894"/>
                <a:gd name="connsiteY20" fmla="*/ 206864 h 1708593"/>
                <a:gd name="connsiteX21" fmla="*/ 838226 w 1446894"/>
                <a:gd name="connsiteY21" fmla="*/ 459276 h 1708593"/>
                <a:gd name="connsiteX22" fmla="*/ 742008 w 1446894"/>
                <a:gd name="connsiteY22" fmla="*/ 533781 h 1708593"/>
                <a:gd name="connsiteX23" fmla="*/ 604703 w 1446894"/>
                <a:gd name="connsiteY23" fmla="*/ 520786 h 1708593"/>
                <a:gd name="connsiteX24" fmla="*/ 476842 w 1446894"/>
                <a:gd name="connsiteY24" fmla="*/ 575029 h 1708593"/>
                <a:gd name="connsiteX25" fmla="*/ 400076 w 1446894"/>
                <a:gd name="connsiteY25" fmla="*/ 749789 h 1708593"/>
                <a:gd name="connsiteX0" fmla="*/ 400076 w 1445586"/>
                <a:gd name="connsiteY0" fmla="*/ 749789 h 1708593"/>
                <a:gd name="connsiteX1" fmla="*/ 209011 w 1445586"/>
                <a:gd name="connsiteY1" fmla="*/ 930119 h 1708593"/>
                <a:gd name="connsiteX2" fmla="*/ 62262 w 1445586"/>
                <a:gd name="connsiteY2" fmla="*/ 991547 h 1708593"/>
                <a:gd name="connsiteX3" fmla="*/ 2206 w 1445586"/>
                <a:gd name="connsiteY3" fmla="*/ 1100035 h 1708593"/>
                <a:gd name="connsiteX4" fmla="*/ 29328 w 1445586"/>
                <a:gd name="connsiteY4" fmla="*/ 1272454 h 1708593"/>
                <a:gd name="connsiteX5" fmla="*/ 138138 w 1445586"/>
                <a:gd name="connsiteY5" fmla="*/ 1359389 h 1708593"/>
                <a:gd name="connsiteX6" fmla="*/ 109563 w 1445586"/>
                <a:gd name="connsiteY6" fmla="*/ 1492739 h 1708593"/>
                <a:gd name="connsiteX7" fmla="*/ 581051 w 1445586"/>
                <a:gd name="connsiteY7" fmla="*/ 1607039 h 1708593"/>
                <a:gd name="connsiteX8" fmla="*/ 1181126 w 1445586"/>
                <a:gd name="connsiteY8" fmla="*/ 1702289 h 1708593"/>
                <a:gd name="connsiteX9" fmla="*/ 1066826 w 1445586"/>
                <a:gd name="connsiteY9" fmla="*/ 1421301 h 1708593"/>
                <a:gd name="connsiteX10" fmla="*/ 1123976 w 1445586"/>
                <a:gd name="connsiteY10" fmla="*/ 1273664 h 1708593"/>
                <a:gd name="connsiteX11" fmla="*/ 1306001 w 1445586"/>
                <a:gd name="connsiteY11" fmla="*/ 1206586 h 1708593"/>
                <a:gd name="connsiteX12" fmla="*/ 1409403 w 1445586"/>
                <a:gd name="connsiteY12" fmla="*/ 1134259 h 1708593"/>
                <a:gd name="connsiteX13" fmla="*/ 1445486 w 1445586"/>
                <a:gd name="connsiteY13" fmla="*/ 935366 h 1708593"/>
                <a:gd name="connsiteX14" fmla="*/ 1332880 w 1445586"/>
                <a:gd name="connsiteY14" fmla="*/ 795799 h 1708593"/>
                <a:gd name="connsiteX15" fmla="*/ 1157313 w 1445586"/>
                <a:gd name="connsiteY15" fmla="*/ 764076 h 1708593"/>
                <a:gd name="connsiteX16" fmla="*/ 1152955 w 1445586"/>
                <a:gd name="connsiteY16" fmla="*/ 685455 h 1708593"/>
                <a:gd name="connsiteX17" fmla="*/ 1228751 w 1445586"/>
                <a:gd name="connsiteY17" fmla="*/ 635489 h 1708593"/>
                <a:gd name="connsiteX18" fmla="*/ 1343051 w 1445586"/>
                <a:gd name="connsiteY18" fmla="*/ 402126 h 1708593"/>
                <a:gd name="connsiteX19" fmla="*/ 1404963 w 1445586"/>
                <a:gd name="connsiteY19" fmla="*/ 197339 h 1708593"/>
                <a:gd name="connsiteX20" fmla="*/ 1333526 w 1445586"/>
                <a:gd name="connsiteY20" fmla="*/ 2076 h 1708593"/>
                <a:gd name="connsiteX21" fmla="*/ 1223988 w 1445586"/>
                <a:gd name="connsiteY21" fmla="*/ 206864 h 1708593"/>
                <a:gd name="connsiteX22" fmla="*/ 838226 w 1445586"/>
                <a:gd name="connsiteY22" fmla="*/ 459276 h 1708593"/>
                <a:gd name="connsiteX23" fmla="*/ 742008 w 1445586"/>
                <a:gd name="connsiteY23" fmla="*/ 533781 h 1708593"/>
                <a:gd name="connsiteX24" fmla="*/ 604703 w 1445586"/>
                <a:gd name="connsiteY24" fmla="*/ 520786 h 1708593"/>
                <a:gd name="connsiteX25" fmla="*/ 476842 w 1445586"/>
                <a:gd name="connsiteY25" fmla="*/ 575029 h 1708593"/>
                <a:gd name="connsiteX26" fmla="*/ 400076 w 1445586"/>
                <a:gd name="connsiteY26" fmla="*/ 749789 h 1708593"/>
                <a:gd name="connsiteX0" fmla="*/ 400076 w 1445586"/>
                <a:gd name="connsiteY0" fmla="*/ 749789 h 1708593"/>
                <a:gd name="connsiteX1" fmla="*/ 209011 w 1445586"/>
                <a:gd name="connsiteY1" fmla="*/ 930119 h 1708593"/>
                <a:gd name="connsiteX2" fmla="*/ 62262 w 1445586"/>
                <a:gd name="connsiteY2" fmla="*/ 991547 h 1708593"/>
                <a:gd name="connsiteX3" fmla="*/ 2206 w 1445586"/>
                <a:gd name="connsiteY3" fmla="*/ 1100035 h 1708593"/>
                <a:gd name="connsiteX4" fmla="*/ 29328 w 1445586"/>
                <a:gd name="connsiteY4" fmla="*/ 1272454 h 1708593"/>
                <a:gd name="connsiteX5" fmla="*/ 138138 w 1445586"/>
                <a:gd name="connsiteY5" fmla="*/ 1359389 h 1708593"/>
                <a:gd name="connsiteX6" fmla="*/ 109563 w 1445586"/>
                <a:gd name="connsiteY6" fmla="*/ 1492739 h 1708593"/>
                <a:gd name="connsiteX7" fmla="*/ 581051 w 1445586"/>
                <a:gd name="connsiteY7" fmla="*/ 1607039 h 1708593"/>
                <a:gd name="connsiteX8" fmla="*/ 1181126 w 1445586"/>
                <a:gd name="connsiteY8" fmla="*/ 1702289 h 1708593"/>
                <a:gd name="connsiteX9" fmla="*/ 1066826 w 1445586"/>
                <a:gd name="connsiteY9" fmla="*/ 1421301 h 1708593"/>
                <a:gd name="connsiteX10" fmla="*/ 1123976 w 1445586"/>
                <a:gd name="connsiteY10" fmla="*/ 1273664 h 1708593"/>
                <a:gd name="connsiteX11" fmla="*/ 1306001 w 1445586"/>
                <a:gd name="connsiteY11" fmla="*/ 1206586 h 1708593"/>
                <a:gd name="connsiteX12" fmla="*/ 1409403 w 1445586"/>
                <a:gd name="connsiteY12" fmla="*/ 1134259 h 1708593"/>
                <a:gd name="connsiteX13" fmla="*/ 1445486 w 1445586"/>
                <a:gd name="connsiteY13" fmla="*/ 935366 h 1708593"/>
                <a:gd name="connsiteX14" fmla="*/ 1332880 w 1445586"/>
                <a:gd name="connsiteY14" fmla="*/ 795799 h 1708593"/>
                <a:gd name="connsiteX15" fmla="*/ 1157313 w 1445586"/>
                <a:gd name="connsiteY15" fmla="*/ 764076 h 1708593"/>
                <a:gd name="connsiteX16" fmla="*/ 1152955 w 1445586"/>
                <a:gd name="connsiteY16" fmla="*/ 685455 h 1708593"/>
                <a:gd name="connsiteX17" fmla="*/ 1228751 w 1445586"/>
                <a:gd name="connsiteY17" fmla="*/ 635489 h 1708593"/>
                <a:gd name="connsiteX18" fmla="*/ 1343051 w 1445586"/>
                <a:gd name="connsiteY18" fmla="*/ 402126 h 1708593"/>
                <a:gd name="connsiteX19" fmla="*/ 1404963 w 1445586"/>
                <a:gd name="connsiteY19" fmla="*/ 197339 h 1708593"/>
                <a:gd name="connsiteX20" fmla="*/ 1333526 w 1445586"/>
                <a:gd name="connsiteY20" fmla="*/ 2076 h 1708593"/>
                <a:gd name="connsiteX21" fmla="*/ 1223988 w 1445586"/>
                <a:gd name="connsiteY21" fmla="*/ 206864 h 1708593"/>
                <a:gd name="connsiteX22" fmla="*/ 838226 w 1445586"/>
                <a:gd name="connsiteY22" fmla="*/ 459276 h 1708593"/>
                <a:gd name="connsiteX23" fmla="*/ 742008 w 1445586"/>
                <a:gd name="connsiteY23" fmla="*/ 533781 h 1708593"/>
                <a:gd name="connsiteX24" fmla="*/ 604703 w 1445586"/>
                <a:gd name="connsiteY24" fmla="*/ 520786 h 1708593"/>
                <a:gd name="connsiteX25" fmla="*/ 476842 w 1445586"/>
                <a:gd name="connsiteY25" fmla="*/ 575029 h 1708593"/>
                <a:gd name="connsiteX26" fmla="*/ 400076 w 1445586"/>
                <a:gd name="connsiteY26" fmla="*/ 749789 h 1708593"/>
                <a:gd name="connsiteX0" fmla="*/ 400076 w 1447521"/>
                <a:gd name="connsiteY0" fmla="*/ 749789 h 1708593"/>
                <a:gd name="connsiteX1" fmla="*/ 209011 w 1447521"/>
                <a:gd name="connsiteY1" fmla="*/ 930119 h 1708593"/>
                <a:gd name="connsiteX2" fmla="*/ 62262 w 1447521"/>
                <a:gd name="connsiteY2" fmla="*/ 991547 h 1708593"/>
                <a:gd name="connsiteX3" fmla="*/ 2206 w 1447521"/>
                <a:gd name="connsiteY3" fmla="*/ 1100035 h 1708593"/>
                <a:gd name="connsiteX4" fmla="*/ 29328 w 1447521"/>
                <a:gd name="connsiteY4" fmla="*/ 1272454 h 1708593"/>
                <a:gd name="connsiteX5" fmla="*/ 138138 w 1447521"/>
                <a:gd name="connsiteY5" fmla="*/ 1359389 h 1708593"/>
                <a:gd name="connsiteX6" fmla="*/ 109563 w 1447521"/>
                <a:gd name="connsiteY6" fmla="*/ 1492739 h 1708593"/>
                <a:gd name="connsiteX7" fmla="*/ 581051 w 1447521"/>
                <a:gd name="connsiteY7" fmla="*/ 1607039 h 1708593"/>
                <a:gd name="connsiteX8" fmla="*/ 1181126 w 1447521"/>
                <a:gd name="connsiteY8" fmla="*/ 1702289 h 1708593"/>
                <a:gd name="connsiteX9" fmla="*/ 1066826 w 1447521"/>
                <a:gd name="connsiteY9" fmla="*/ 1421301 h 1708593"/>
                <a:gd name="connsiteX10" fmla="*/ 1123976 w 1447521"/>
                <a:gd name="connsiteY10" fmla="*/ 1273664 h 1708593"/>
                <a:gd name="connsiteX11" fmla="*/ 1306001 w 1447521"/>
                <a:gd name="connsiteY11" fmla="*/ 1206586 h 1708593"/>
                <a:gd name="connsiteX12" fmla="*/ 1409403 w 1447521"/>
                <a:gd name="connsiteY12" fmla="*/ 1134259 h 1708593"/>
                <a:gd name="connsiteX13" fmla="*/ 1447423 w 1447521"/>
                <a:gd name="connsiteY13" fmla="*/ 974112 h 1708593"/>
                <a:gd name="connsiteX14" fmla="*/ 1332880 w 1447521"/>
                <a:gd name="connsiteY14" fmla="*/ 795799 h 1708593"/>
                <a:gd name="connsiteX15" fmla="*/ 1157313 w 1447521"/>
                <a:gd name="connsiteY15" fmla="*/ 764076 h 1708593"/>
                <a:gd name="connsiteX16" fmla="*/ 1152955 w 1447521"/>
                <a:gd name="connsiteY16" fmla="*/ 685455 h 1708593"/>
                <a:gd name="connsiteX17" fmla="*/ 1228751 w 1447521"/>
                <a:gd name="connsiteY17" fmla="*/ 635489 h 1708593"/>
                <a:gd name="connsiteX18" fmla="*/ 1343051 w 1447521"/>
                <a:gd name="connsiteY18" fmla="*/ 402126 h 1708593"/>
                <a:gd name="connsiteX19" fmla="*/ 1404963 w 1447521"/>
                <a:gd name="connsiteY19" fmla="*/ 197339 h 1708593"/>
                <a:gd name="connsiteX20" fmla="*/ 1333526 w 1447521"/>
                <a:gd name="connsiteY20" fmla="*/ 2076 h 1708593"/>
                <a:gd name="connsiteX21" fmla="*/ 1223988 w 1447521"/>
                <a:gd name="connsiteY21" fmla="*/ 206864 h 1708593"/>
                <a:gd name="connsiteX22" fmla="*/ 838226 w 1447521"/>
                <a:gd name="connsiteY22" fmla="*/ 459276 h 1708593"/>
                <a:gd name="connsiteX23" fmla="*/ 742008 w 1447521"/>
                <a:gd name="connsiteY23" fmla="*/ 533781 h 1708593"/>
                <a:gd name="connsiteX24" fmla="*/ 604703 w 1447521"/>
                <a:gd name="connsiteY24" fmla="*/ 520786 h 1708593"/>
                <a:gd name="connsiteX25" fmla="*/ 476842 w 1447521"/>
                <a:gd name="connsiteY25" fmla="*/ 575029 h 1708593"/>
                <a:gd name="connsiteX26" fmla="*/ 400076 w 1447521"/>
                <a:gd name="connsiteY26" fmla="*/ 749789 h 1708593"/>
                <a:gd name="connsiteX0" fmla="*/ 400076 w 1447423"/>
                <a:gd name="connsiteY0" fmla="*/ 749789 h 1708593"/>
                <a:gd name="connsiteX1" fmla="*/ 209011 w 1447423"/>
                <a:gd name="connsiteY1" fmla="*/ 930119 h 1708593"/>
                <a:gd name="connsiteX2" fmla="*/ 62262 w 1447423"/>
                <a:gd name="connsiteY2" fmla="*/ 991547 h 1708593"/>
                <a:gd name="connsiteX3" fmla="*/ 2206 w 1447423"/>
                <a:gd name="connsiteY3" fmla="*/ 1100035 h 1708593"/>
                <a:gd name="connsiteX4" fmla="*/ 29328 w 1447423"/>
                <a:gd name="connsiteY4" fmla="*/ 1272454 h 1708593"/>
                <a:gd name="connsiteX5" fmla="*/ 138138 w 1447423"/>
                <a:gd name="connsiteY5" fmla="*/ 1359389 h 1708593"/>
                <a:gd name="connsiteX6" fmla="*/ 109563 w 1447423"/>
                <a:gd name="connsiteY6" fmla="*/ 1492739 h 1708593"/>
                <a:gd name="connsiteX7" fmla="*/ 581051 w 1447423"/>
                <a:gd name="connsiteY7" fmla="*/ 1607039 h 1708593"/>
                <a:gd name="connsiteX8" fmla="*/ 1181126 w 1447423"/>
                <a:gd name="connsiteY8" fmla="*/ 1702289 h 1708593"/>
                <a:gd name="connsiteX9" fmla="*/ 1066826 w 1447423"/>
                <a:gd name="connsiteY9" fmla="*/ 1421301 h 1708593"/>
                <a:gd name="connsiteX10" fmla="*/ 1123976 w 1447423"/>
                <a:gd name="connsiteY10" fmla="*/ 1273664 h 1708593"/>
                <a:gd name="connsiteX11" fmla="*/ 1306001 w 1447423"/>
                <a:gd name="connsiteY11" fmla="*/ 1206586 h 1708593"/>
                <a:gd name="connsiteX12" fmla="*/ 1409403 w 1447423"/>
                <a:gd name="connsiteY12" fmla="*/ 1134259 h 1708593"/>
                <a:gd name="connsiteX13" fmla="*/ 1447423 w 1447423"/>
                <a:gd name="connsiteY13" fmla="*/ 974112 h 1708593"/>
                <a:gd name="connsiteX14" fmla="*/ 1332880 w 1447423"/>
                <a:gd name="connsiteY14" fmla="*/ 795799 h 1708593"/>
                <a:gd name="connsiteX15" fmla="*/ 1157313 w 1447423"/>
                <a:gd name="connsiteY15" fmla="*/ 764076 h 1708593"/>
                <a:gd name="connsiteX16" fmla="*/ 1152955 w 1447423"/>
                <a:gd name="connsiteY16" fmla="*/ 685455 h 1708593"/>
                <a:gd name="connsiteX17" fmla="*/ 1228751 w 1447423"/>
                <a:gd name="connsiteY17" fmla="*/ 635489 h 1708593"/>
                <a:gd name="connsiteX18" fmla="*/ 1343051 w 1447423"/>
                <a:gd name="connsiteY18" fmla="*/ 402126 h 1708593"/>
                <a:gd name="connsiteX19" fmla="*/ 1404963 w 1447423"/>
                <a:gd name="connsiteY19" fmla="*/ 197339 h 1708593"/>
                <a:gd name="connsiteX20" fmla="*/ 1333526 w 1447423"/>
                <a:gd name="connsiteY20" fmla="*/ 2076 h 1708593"/>
                <a:gd name="connsiteX21" fmla="*/ 1223988 w 1447423"/>
                <a:gd name="connsiteY21" fmla="*/ 206864 h 1708593"/>
                <a:gd name="connsiteX22" fmla="*/ 838226 w 1447423"/>
                <a:gd name="connsiteY22" fmla="*/ 459276 h 1708593"/>
                <a:gd name="connsiteX23" fmla="*/ 742008 w 1447423"/>
                <a:gd name="connsiteY23" fmla="*/ 533781 h 1708593"/>
                <a:gd name="connsiteX24" fmla="*/ 604703 w 1447423"/>
                <a:gd name="connsiteY24" fmla="*/ 520786 h 1708593"/>
                <a:gd name="connsiteX25" fmla="*/ 476842 w 1447423"/>
                <a:gd name="connsiteY25" fmla="*/ 575029 h 1708593"/>
                <a:gd name="connsiteX26" fmla="*/ 400076 w 1447423"/>
                <a:gd name="connsiteY26" fmla="*/ 749789 h 1708593"/>
                <a:gd name="connsiteX0" fmla="*/ 400076 w 1449248"/>
                <a:gd name="connsiteY0" fmla="*/ 749789 h 1708593"/>
                <a:gd name="connsiteX1" fmla="*/ 209011 w 1449248"/>
                <a:gd name="connsiteY1" fmla="*/ 930119 h 1708593"/>
                <a:gd name="connsiteX2" fmla="*/ 62262 w 1449248"/>
                <a:gd name="connsiteY2" fmla="*/ 991547 h 1708593"/>
                <a:gd name="connsiteX3" fmla="*/ 2206 w 1449248"/>
                <a:gd name="connsiteY3" fmla="*/ 1100035 h 1708593"/>
                <a:gd name="connsiteX4" fmla="*/ 29328 w 1449248"/>
                <a:gd name="connsiteY4" fmla="*/ 1272454 h 1708593"/>
                <a:gd name="connsiteX5" fmla="*/ 138138 w 1449248"/>
                <a:gd name="connsiteY5" fmla="*/ 1359389 h 1708593"/>
                <a:gd name="connsiteX6" fmla="*/ 109563 w 1449248"/>
                <a:gd name="connsiteY6" fmla="*/ 1492739 h 1708593"/>
                <a:gd name="connsiteX7" fmla="*/ 581051 w 1449248"/>
                <a:gd name="connsiteY7" fmla="*/ 1607039 h 1708593"/>
                <a:gd name="connsiteX8" fmla="*/ 1181126 w 1449248"/>
                <a:gd name="connsiteY8" fmla="*/ 1702289 h 1708593"/>
                <a:gd name="connsiteX9" fmla="*/ 1066826 w 1449248"/>
                <a:gd name="connsiteY9" fmla="*/ 1421301 h 1708593"/>
                <a:gd name="connsiteX10" fmla="*/ 1123976 w 1449248"/>
                <a:gd name="connsiteY10" fmla="*/ 1273664 h 1708593"/>
                <a:gd name="connsiteX11" fmla="*/ 1306001 w 1449248"/>
                <a:gd name="connsiteY11" fmla="*/ 1206586 h 1708593"/>
                <a:gd name="connsiteX12" fmla="*/ 1409403 w 1449248"/>
                <a:gd name="connsiteY12" fmla="*/ 1134259 h 1708593"/>
                <a:gd name="connsiteX13" fmla="*/ 1447423 w 1449248"/>
                <a:gd name="connsiteY13" fmla="*/ 974112 h 1708593"/>
                <a:gd name="connsiteX14" fmla="*/ 1332880 w 1449248"/>
                <a:gd name="connsiteY14" fmla="*/ 795799 h 1708593"/>
                <a:gd name="connsiteX15" fmla="*/ 1157313 w 1449248"/>
                <a:gd name="connsiteY15" fmla="*/ 764076 h 1708593"/>
                <a:gd name="connsiteX16" fmla="*/ 1152955 w 1449248"/>
                <a:gd name="connsiteY16" fmla="*/ 685455 h 1708593"/>
                <a:gd name="connsiteX17" fmla="*/ 1228751 w 1449248"/>
                <a:gd name="connsiteY17" fmla="*/ 635489 h 1708593"/>
                <a:gd name="connsiteX18" fmla="*/ 1343051 w 1449248"/>
                <a:gd name="connsiteY18" fmla="*/ 402126 h 1708593"/>
                <a:gd name="connsiteX19" fmla="*/ 1404963 w 1449248"/>
                <a:gd name="connsiteY19" fmla="*/ 197339 h 1708593"/>
                <a:gd name="connsiteX20" fmla="*/ 1333526 w 1449248"/>
                <a:gd name="connsiteY20" fmla="*/ 2076 h 1708593"/>
                <a:gd name="connsiteX21" fmla="*/ 1223988 w 1449248"/>
                <a:gd name="connsiteY21" fmla="*/ 206864 h 1708593"/>
                <a:gd name="connsiteX22" fmla="*/ 838226 w 1449248"/>
                <a:gd name="connsiteY22" fmla="*/ 459276 h 1708593"/>
                <a:gd name="connsiteX23" fmla="*/ 742008 w 1449248"/>
                <a:gd name="connsiteY23" fmla="*/ 533781 h 1708593"/>
                <a:gd name="connsiteX24" fmla="*/ 604703 w 1449248"/>
                <a:gd name="connsiteY24" fmla="*/ 520786 h 1708593"/>
                <a:gd name="connsiteX25" fmla="*/ 476842 w 1449248"/>
                <a:gd name="connsiteY25" fmla="*/ 575029 h 1708593"/>
                <a:gd name="connsiteX26" fmla="*/ 400076 w 1449248"/>
                <a:gd name="connsiteY26" fmla="*/ 749789 h 1708593"/>
                <a:gd name="connsiteX0" fmla="*/ 400076 w 1449248"/>
                <a:gd name="connsiteY0" fmla="*/ 749741 h 1708545"/>
                <a:gd name="connsiteX1" fmla="*/ 209011 w 1449248"/>
                <a:gd name="connsiteY1" fmla="*/ 930071 h 1708545"/>
                <a:gd name="connsiteX2" fmla="*/ 62262 w 1449248"/>
                <a:gd name="connsiteY2" fmla="*/ 991499 h 1708545"/>
                <a:gd name="connsiteX3" fmla="*/ 2206 w 1449248"/>
                <a:gd name="connsiteY3" fmla="*/ 1099987 h 1708545"/>
                <a:gd name="connsiteX4" fmla="*/ 29328 w 1449248"/>
                <a:gd name="connsiteY4" fmla="*/ 1272406 h 1708545"/>
                <a:gd name="connsiteX5" fmla="*/ 138138 w 1449248"/>
                <a:gd name="connsiteY5" fmla="*/ 1359341 h 1708545"/>
                <a:gd name="connsiteX6" fmla="*/ 109563 w 1449248"/>
                <a:gd name="connsiteY6" fmla="*/ 1492691 h 1708545"/>
                <a:gd name="connsiteX7" fmla="*/ 581051 w 1449248"/>
                <a:gd name="connsiteY7" fmla="*/ 1606991 h 1708545"/>
                <a:gd name="connsiteX8" fmla="*/ 1181126 w 1449248"/>
                <a:gd name="connsiteY8" fmla="*/ 1702241 h 1708545"/>
                <a:gd name="connsiteX9" fmla="*/ 1066826 w 1449248"/>
                <a:gd name="connsiteY9" fmla="*/ 1421253 h 1708545"/>
                <a:gd name="connsiteX10" fmla="*/ 1123976 w 1449248"/>
                <a:gd name="connsiteY10" fmla="*/ 1273616 h 1708545"/>
                <a:gd name="connsiteX11" fmla="*/ 1306001 w 1449248"/>
                <a:gd name="connsiteY11" fmla="*/ 1206538 h 1708545"/>
                <a:gd name="connsiteX12" fmla="*/ 1409403 w 1449248"/>
                <a:gd name="connsiteY12" fmla="*/ 1134211 h 1708545"/>
                <a:gd name="connsiteX13" fmla="*/ 1447423 w 1449248"/>
                <a:gd name="connsiteY13" fmla="*/ 974064 h 1708545"/>
                <a:gd name="connsiteX14" fmla="*/ 1332880 w 1449248"/>
                <a:gd name="connsiteY14" fmla="*/ 795751 h 1708545"/>
                <a:gd name="connsiteX15" fmla="*/ 1157313 w 1449248"/>
                <a:gd name="connsiteY15" fmla="*/ 764028 h 1708545"/>
                <a:gd name="connsiteX16" fmla="*/ 1152955 w 1449248"/>
                <a:gd name="connsiteY16" fmla="*/ 685407 h 1708545"/>
                <a:gd name="connsiteX17" fmla="*/ 1228751 w 1449248"/>
                <a:gd name="connsiteY17" fmla="*/ 635441 h 1708545"/>
                <a:gd name="connsiteX18" fmla="*/ 1343051 w 1449248"/>
                <a:gd name="connsiteY18" fmla="*/ 402078 h 1708545"/>
                <a:gd name="connsiteX19" fmla="*/ 1404963 w 1449248"/>
                <a:gd name="connsiteY19" fmla="*/ 197291 h 1708545"/>
                <a:gd name="connsiteX20" fmla="*/ 1333526 w 1449248"/>
                <a:gd name="connsiteY20" fmla="*/ 2028 h 1708545"/>
                <a:gd name="connsiteX21" fmla="*/ 905936 w 1449248"/>
                <a:gd name="connsiteY21" fmla="*/ 117949 h 1708545"/>
                <a:gd name="connsiteX22" fmla="*/ 838226 w 1449248"/>
                <a:gd name="connsiteY22" fmla="*/ 459228 h 1708545"/>
                <a:gd name="connsiteX23" fmla="*/ 742008 w 1449248"/>
                <a:gd name="connsiteY23" fmla="*/ 533733 h 1708545"/>
                <a:gd name="connsiteX24" fmla="*/ 604703 w 1449248"/>
                <a:gd name="connsiteY24" fmla="*/ 520738 h 1708545"/>
                <a:gd name="connsiteX25" fmla="*/ 476842 w 1449248"/>
                <a:gd name="connsiteY25" fmla="*/ 574981 h 1708545"/>
                <a:gd name="connsiteX26" fmla="*/ 400076 w 1449248"/>
                <a:gd name="connsiteY26" fmla="*/ 749741 h 1708545"/>
                <a:gd name="connsiteX0" fmla="*/ 400076 w 1449248"/>
                <a:gd name="connsiteY0" fmla="*/ 632829 h 1591633"/>
                <a:gd name="connsiteX1" fmla="*/ 209011 w 1449248"/>
                <a:gd name="connsiteY1" fmla="*/ 813159 h 1591633"/>
                <a:gd name="connsiteX2" fmla="*/ 62262 w 1449248"/>
                <a:gd name="connsiteY2" fmla="*/ 874587 h 1591633"/>
                <a:gd name="connsiteX3" fmla="*/ 2206 w 1449248"/>
                <a:gd name="connsiteY3" fmla="*/ 983075 h 1591633"/>
                <a:gd name="connsiteX4" fmla="*/ 29328 w 1449248"/>
                <a:gd name="connsiteY4" fmla="*/ 1155494 h 1591633"/>
                <a:gd name="connsiteX5" fmla="*/ 138138 w 1449248"/>
                <a:gd name="connsiteY5" fmla="*/ 1242429 h 1591633"/>
                <a:gd name="connsiteX6" fmla="*/ 109563 w 1449248"/>
                <a:gd name="connsiteY6" fmla="*/ 1375779 h 1591633"/>
                <a:gd name="connsiteX7" fmla="*/ 581051 w 1449248"/>
                <a:gd name="connsiteY7" fmla="*/ 1490079 h 1591633"/>
                <a:gd name="connsiteX8" fmla="*/ 1181126 w 1449248"/>
                <a:gd name="connsiteY8" fmla="*/ 1585329 h 1591633"/>
                <a:gd name="connsiteX9" fmla="*/ 1066826 w 1449248"/>
                <a:gd name="connsiteY9" fmla="*/ 1304341 h 1591633"/>
                <a:gd name="connsiteX10" fmla="*/ 1123976 w 1449248"/>
                <a:gd name="connsiteY10" fmla="*/ 1156704 h 1591633"/>
                <a:gd name="connsiteX11" fmla="*/ 1306001 w 1449248"/>
                <a:gd name="connsiteY11" fmla="*/ 1089626 h 1591633"/>
                <a:gd name="connsiteX12" fmla="*/ 1409403 w 1449248"/>
                <a:gd name="connsiteY12" fmla="*/ 1017299 h 1591633"/>
                <a:gd name="connsiteX13" fmla="*/ 1447423 w 1449248"/>
                <a:gd name="connsiteY13" fmla="*/ 857152 h 1591633"/>
                <a:gd name="connsiteX14" fmla="*/ 1332880 w 1449248"/>
                <a:gd name="connsiteY14" fmla="*/ 678839 h 1591633"/>
                <a:gd name="connsiteX15" fmla="*/ 1157313 w 1449248"/>
                <a:gd name="connsiteY15" fmla="*/ 647116 h 1591633"/>
                <a:gd name="connsiteX16" fmla="*/ 1152955 w 1449248"/>
                <a:gd name="connsiteY16" fmla="*/ 568495 h 1591633"/>
                <a:gd name="connsiteX17" fmla="*/ 1228751 w 1449248"/>
                <a:gd name="connsiteY17" fmla="*/ 518529 h 1591633"/>
                <a:gd name="connsiteX18" fmla="*/ 1343051 w 1449248"/>
                <a:gd name="connsiteY18" fmla="*/ 285166 h 1591633"/>
                <a:gd name="connsiteX19" fmla="*/ 1404963 w 1449248"/>
                <a:gd name="connsiteY19" fmla="*/ 80379 h 1591633"/>
                <a:gd name="connsiteX20" fmla="*/ 1111357 w 1449248"/>
                <a:gd name="connsiteY20" fmla="*/ 231232 h 1591633"/>
                <a:gd name="connsiteX21" fmla="*/ 905936 w 1449248"/>
                <a:gd name="connsiteY21" fmla="*/ 1037 h 1591633"/>
                <a:gd name="connsiteX22" fmla="*/ 838226 w 1449248"/>
                <a:gd name="connsiteY22" fmla="*/ 342316 h 1591633"/>
                <a:gd name="connsiteX23" fmla="*/ 742008 w 1449248"/>
                <a:gd name="connsiteY23" fmla="*/ 416821 h 1591633"/>
                <a:gd name="connsiteX24" fmla="*/ 604703 w 1449248"/>
                <a:gd name="connsiteY24" fmla="*/ 403826 h 1591633"/>
                <a:gd name="connsiteX25" fmla="*/ 476842 w 1449248"/>
                <a:gd name="connsiteY25" fmla="*/ 458069 h 1591633"/>
                <a:gd name="connsiteX26" fmla="*/ 400076 w 1449248"/>
                <a:gd name="connsiteY26" fmla="*/ 632829 h 1591633"/>
                <a:gd name="connsiteX0" fmla="*/ 400076 w 1449248"/>
                <a:gd name="connsiteY0" fmla="*/ 632990 h 1591794"/>
                <a:gd name="connsiteX1" fmla="*/ 209011 w 1449248"/>
                <a:gd name="connsiteY1" fmla="*/ 813320 h 1591794"/>
                <a:gd name="connsiteX2" fmla="*/ 62262 w 1449248"/>
                <a:gd name="connsiteY2" fmla="*/ 874748 h 1591794"/>
                <a:gd name="connsiteX3" fmla="*/ 2206 w 1449248"/>
                <a:gd name="connsiteY3" fmla="*/ 983236 h 1591794"/>
                <a:gd name="connsiteX4" fmla="*/ 29328 w 1449248"/>
                <a:gd name="connsiteY4" fmla="*/ 1155655 h 1591794"/>
                <a:gd name="connsiteX5" fmla="*/ 138138 w 1449248"/>
                <a:gd name="connsiteY5" fmla="*/ 1242590 h 1591794"/>
                <a:gd name="connsiteX6" fmla="*/ 109563 w 1449248"/>
                <a:gd name="connsiteY6" fmla="*/ 1375940 h 1591794"/>
                <a:gd name="connsiteX7" fmla="*/ 581051 w 1449248"/>
                <a:gd name="connsiteY7" fmla="*/ 1490240 h 1591794"/>
                <a:gd name="connsiteX8" fmla="*/ 1181126 w 1449248"/>
                <a:gd name="connsiteY8" fmla="*/ 1585490 h 1591794"/>
                <a:gd name="connsiteX9" fmla="*/ 1066826 w 1449248"/>
                <a:gd name="connsiteY9" fmla="*/ 1304502 h 1591794"/>
                <a:gd name="connsiteX10" fmla="*/ 1123976 w 1449248"/>
                <a:gd name="connsiteY10" fmla="*/ 1156865 h 1591794"/>
                <a:gd name="connsiteX11" fmla="*/ 1306001 w 1449248"/>
                <a:gd name="connsiteY11" fmla="*/ 1089787 h 1591794"/>
                <a:gd name="connsiteX12" fmla="*/ 1409403 w 1449248"/>
                <a:gd name="connsiteY12" fmla="*/ 1017460 h 1591794"/>
                <a:gd name="connsiteX13" fmla="*/ 1447423 w 1449248"/>
                <a:gd name="connsiteY13" fmla="*/ 857313 h 1591794"/>
                <a:gd name="connsiteX14" fmla="*/ 1332880 w 1449248"/>
                <a:gd name="connsiteY14" fmla="*/ 679000 h 1591794"/>
                <a:gd name="connsiteX15" fmla="*/ 1157313 w 1449248"/>
                <a:gd name="connsiteY15" fmla="*/ 647277 h 1591794"/>
                <a:gd name="connsiteX16" fmla="*/ 1152955 w 1449248"/>
                <a:gd name="connsiteY16" fmla="*/ 568656 h 1591794"/>
                <a:gd name="connsiteX17" fmla="*/ 1228751 w 1449248"/>
                <a:gd name="connsiteY17" fmla="*/ 518690 h 1591794"/>
                <a:gd name="connsiteX18" fmla="*/ 1343051 w 1449248"/>
                <a:gd name="connsiteY18" fmla="*/ 285327 h 1591794"/>
                <a:gd name="connsiteX19" fmla="*/ 1111357 w 1449248"/>
                <a:gd name="connsiteY19" fmla="*/ 231393 h 1591794"/>
                <a:gd name="connsiteX20" fmla="*/ 905936 w 1449248"/>
                <a:gd name="connsiteY20" fmla="*/ 1198 h 1591794"/>
                <a:gd name="connsiteX21" fmla="*/ 838226 w 1449248"/>
                <a:gd name="connsiteY21" fmla="*/ 342477 h 1591794"/>
                <a:gd name="connsiteX22" fmla="*/ 742008 w 1449248"/>
                <a:gd name="connsiteY22" fmla="*/ 416982 h 1591794"/>
                <a:gd name="connsiteX23" fmla="*/ 604703 w 1449248"/>
                <a:gd name="connsiteY23" fmla="*/ 403987 h 1591794"/>
                <a:gd name="connsiteX24" fmla="*/ 476842 w 1449248"/>
                <a:gd name="connsiteY24" fmla="*/ 458230 h 1591794"/>
                <a:gd name="connsiteX25" fmla="*/ 400076 w 1449248"/>
                <a:gd name="connsiteY25" fmla="*/ 632990 h 1591794"/>
                <a:gd name="connsiteX0" fmla="*/ 400076 w 1449248"/>
                <a:gd name="connsiteY0" fmla="*/ 63312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742008 w 1449248"/>
                <a:gd name="connsiteY22" fmla="*/ 417120 h 1591932"/>
                <a:gd name="connsiteX23" fmla="*/ 604703 w 1449248"/>
                <a:gd name="connsiteY23" fmla="*/ 404125 h 1591932"/>
                <a:gd name="connsiteX24" fmla="*/ 476842 w 1449248"/>
                <a:gd name="connsiteY24" fmla="*/ 458368 h 1591932"/>
                <a:gd name="connsiteX25" fmla="*/ 400076 w 1449248"/>
                <a:gd name="connsiteY25" fmla="*/ 633128 h 1591932"/>
                <a:gd name="connsiteX0" fmla="*/ 400076 w 1449248"/>
                <a:gd name="connsiteY0" fmla="*/ 63312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604703 w 1449248"/>
                <a:gd name="connsiteY23" fmla="*/ 404125 h 1591932"/>
                <a:gd name="connsiteX24" fmla="*/ 476842 w 1449248"/>
                <a:gd name="connsiteY24" fmla="*/ 458368 h 1591932"/>
                <a:gd name="connsiteX25" fmla="*/ 400076 w 1449248"/>
                <a:gd name="connsiteY25" fmla="*/ 633128 h 1591932"/>
                <a:gd name="connsiteX0" fmla="*/ 400076 w 1449248"/>
                <a:gd name="connsiteY0" fmla="*/ 63312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476842 w 1449248"/>
                <a:gd name="connsiteY24" fmla="*/ 458368 h 1591932"/>
                <a:gd name="connsiteX25" fmla="*/ 400076 w 1449248"/>
                <a:gd name="connsiteY25" fmla="*/ 633128 h 1591932"/>
                <a:gd name="connsiteX0" fmla="*/ 400076 w 1449248"/>
                <a:gd name="connsiteY0" fmla="*/ 63312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400076 w 1449248"/>
                <a:gd name="connsiteY25" fmla="*/ 633128 h 1591932"/>
                <a:gd name="connsiteX0" fmla="*/ 346287 w 1449248"/>
                <a:gd name="connsiteY0" fmla="*/ 75239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46287 w 1449248"/>
                <a:gd name="connsiteY25" fmla="*/ 752398 h 1591932"/>
                <a:gd name="connsiteX0" fmla="*/ 346287 w 1449248"/>
                <a:gd name="connsiteY0" fmla="*/ 75239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46287 w 1449248"/>
                <a:gd name="connsiteY25" fmla="*/ 752398 h 1591932"/>
                <a:gd name="connsiteX0" fmla="*/ 346287 w 1449248"/>
                <a:gd name="connsiteY0" fmla="*/ 75239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46287 w 1449248"/>
                <a:gd name="connsiteY25" fmla="*/ 752398 h 1591932"/>
                <a:gd name="connsiteX0" fmla="*/ 346287 w 1449248"/>
                <a:gd name="connsiteY0" fmla="*/ 75239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46287 w 1449248"/>
                <a:gd name="connsiteY25"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46287 w 1449248"/>
                <a:gd name="connsiteY25"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46287 w 1449248"/>
                <a:gd name="connsiteY25"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45892 w 1449248"/>
                <a:gd name="connsiteY2" fmla="*/ 849161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45892 w 1449248"/>
                <a:gd name="connsiteY2" fmla="*/ 849161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45892 w 1449248"/>
                <a:gd name="connsiteY2" fmla="*/ 849161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45892 w 1449248"/>
                <a:gd name="connsiteY2" fmla="*/ 849161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24083 w 1427044"/>
                <a:gd name="connsiteY0" fmla="*/ 752398 h 1591932"/>
                <a:gd name="connsiteX1" fmla="*/ 130680 w 1427044"/>
                <a:gd name="connsiteY1" fmla="*/ 696527 h 1591932"/>
                <a:gd name="connsiteX2" fmla="*/ 23688 w 1427044"/>
                <a:gd name="connsiteY2" fmla="*/ 849161 h 1591932"/>
                <a:gd name="connsiteX3" fmla="*/ 7124 w 1427044"/>
                <a:gd name="connsiteY3" fmla="*/ 1155793 h 1591932"/>
                <a:gd name="connsiteX4" fmla="*/ 115934 w 1427044"/>
                <a:gd name="connsiteY4" fmla="*/ 1242728 h 1591932"/>
                <a:gd name="connsiteX5" fmla="*/ 87359 w 1427044"/>
                <a:gd name="connsiteY5" fmla="*/ 1376078 h 1591932"/>
                <a:gd name="connsiteX6" fmla="*/ 558847 w 1427044"/>
                <a:gd name="connsiteY6" fmla="*/ 1490378 h 1591932"/>
                <a:gd name="connsiteX7" fmla="*/ 1158922 w 1427044"/>
                <a:gd name="connsiteY7" fmla="*/ 1585628 h 1591932"/>
                <a:gd name="connsiteX8" fmla="*/ 1044622 w 1427044"/>
                <a:gd name="connsiteY8" fmla="*/ 1304640 h 1591932"/>
                <a:gd name="connsiteX9" fmla="*/ 1101772 w 1427044"/>
                <a:gd name="connsiteY9" fmla="*/ 1157003 h 1591932"/>
                <a:gd name="connsiteX10" fmla="*/ 1283797 w 1427044"/>
                <a:gd name="connsiteY10" fmla="*/ 1089925 h 1591932"/>
                <a:gd name="connsiteX11" fmla="*/ 1387199 w 1427044"/>
                <a:gd name="connsiteY11" fmla="*/ 1017598 h 1591932"/>
                <a:gd name="connsiteX12" fmla="*/ 1425219 w 1427044"/>
                <a:gd name="connsiteY12" fmla="*/ 857451 h 1591932"/>
                <a:gd name="connsiteX13" fmla="*/ 1310676 w 1427044"/>
                <a:gd name="connsiteY13" fmla="*/ 679138 h 1591932"/>
                <a:gd name="connsiteX14" fmla="*/ 1135109 w 1427044"/>
                <a:gd name="connsiteY14" fmla="*/ 647415 h 1591932"/>
                <a:gd name="connsiteX15" fmla="*/ 1130751 w 1427044"/>
                <a:gd name="connsiteY15" fmla="*/ 568794 h 1591932"/>
                <a:gd name="connsiteX16" fmla="*/ 1206547 w 1427044"/>
                <a:gd name="connsiteY16" fmla="*/ 518828 h 1591932"/>
                <a:gd name="connsiteX17" fmla="*/ 1180530 w 1427044"/>
                <a:gd name="connsiteY17" fmla="*/ 421105 h 1591932"/>
                <a:gd name="connsiteX18" fmla="*/ 1089153 w 1427044"/>
                <a:gd name="connsiteY18" fmla="*/ 231531 h 1591932"/>
                <a:gd name="connsiteX19" fmla="*/ 883732 w 1427044"/>
                <a:gd name="connsiteY19" fmla="*/ 1336 h 1591932"/>
                <a:gd name="connsiteX20" fmla="*/ 816022 w 1427044"/>
                <a:gd name="connsiteY20" fmla="*/ 342615 h 1591932"/>
                <a:gd name="connsiteX21" fmla="*/ 637952 w 1427044"/>
                <a:gd name="connsiteY21" fmla="*/ 290835 h 1591932"/>
                <a:gd name="connsiteX22" fmla="*/ 463229 w 1427044"/>
                <a:gd name="connsiteY22" fmla="*/ 350337 h 1591932"/>
                <a:gd name="connsiteX23" fmla="*/ 316660 w 1427044"/>
                <a:gd name="connsiteY23" fmla="*/ 441998 h 1591932"/>
                <a:gd name="connsiteX24" fmla="*/ 374407 w 1427044"/>
                <a:gd name="connsiteY24" fmla="*/ 624013 h 1591932"/>
                <a:gd name="connsiteX25" fmla="*/ 324083 w 1427044"/>
                <a:gd name="connsiteY25" fmla="*/ 752398 h 1591932"/>
                <a:gd name="connsiteX0" fmla="*/ 317550 w 1420511"/>
                <a:gd name="connsiteY0" fmla="*/ 752398 h 1591932"/>
                <a:gd name="connsiteX1" fmla="*/ 124147 w 1420511"/>
                <a:gd name="connsiteY1" fmla="*/ 696527 h 1591932"/>
                <a:gd name="connsiteX2" fmla="*/ 17155 w 1420511"/>
                <a:gd name="connsiteY2" fmla="*/ 849161 h 1591932"/>
                <a:gd name="connsiteX3" fmla="*/ 591 w 1420511"/>
                <a:gd name="connsiteY3" fmla="*/ 1155793 h 1591932"/>
                <a:gd name="connsiteX4" fmla="*/ 109401 w 1420511"/>
                <a:gd name="connsiteY4" fmla="*/ 1242728 h 1591932"/>
                <a:gd name="connsiteX5" fmla="*/ 80826 w 1420511"/>
                <a:gd name="connsiteY5" fmla="*/ 1376078 h 1591932"/>
                <a:gd name="connsiteX6" fmla="*/ 552314 w 1420511"/>
                <a:gd name="connsiteY6" fmla="*/ 1490378 h 1591932"/>
                <a:gd name="connsiteX7" fmla="*/ 1152389 w 1420511"/>
                <a:gd name="connsiteY7" fmla="*/ 1585628 h 1591932"/>
                <a:gd name="connsiteX8" fmla="*/ 1038089 w 1420511"/>
                <a:gd name="connsiteY8" fmla="*/ 1304640 h 1591932"/>
                <a:gd name="connsiteX9" fmla="*/ 1095239 w 1420511"/>
                <a:gd name="connsiteY9" fmla="*/ 1157003 h 1591932"/>
                <a:gd name="connsiteX10" fmla="*/ 1277264 w 1420511"/>
                <a:gd name="connsiteY10" fmla="*/ 1089925 h 1591932"/>
                <a:gd name="connsiteX11" fmla="*/ 1380666 w 1420511"/>
                <a:gd name="connsiteY11" fmla="*/ 1017598 h 1591932"/>
                <a:gd name="connsiteX12" fmla="*/ 1418686 w 1420511"/>
                <a:gd name="connsiteY12" fmla="*/ 857451 h 1591932"/>
                <a:gd name="connsiteX13" fmla="*/ 1304143 w 1420511"/>
                <a:gd name="connsiteY13" fmla="*/ 679138 h 1591932"/>
                <a:gd name="connsiteX14" fmla="*/ 1128576 w 1420511"/>
                <a:gd name="connsiteY14" fmla="*/ 647415 h 1591932"/>
                <a:gd name="connsiteX15" fmla="*/ 1124218 w 1420511"/>
                <a:gd name="connsiteY15" fmla="*/ 568794 h 1591932"/>
                <a:gd name="connsiteX16" fmla="*/ 1200014 w 1420511"/>
                <a:gd name="connsiteY16" fmla="*/ 518828 h 1591932"/>
                <a:gd name="connsiteX17" fmla="*/ 1173997 w 1420511"/>
                <a:gd name="connsiteY17" fmla="*/ 421105 h 1591932"/>
                <a:gd name="connsiteX18" fmla="*/ 1082620 w 1420511"/>
                <a:gd name="connsiteY18" fmla="*/ 231531 h 1591932"/>
                <a:gd name="connsiteX19" fmla="*/ 877199 w 1420511"/>
                <a:gd name="connsiteY19" fmla="*/ 1336 h 1591932"/>
                <a:gd name="connsiteX20" fmla="*/ 809489 w 1420511"/>
                <a:gd name="connsiteY20" fmla="*/ 342615 h 1591932"/>
                <a:gd name="connsiteX21" fmla="*/ 631419 w 1420511"/>
                <a:gd name="connsiteY21" fmla="*/ 290835 h 1591932"/>
                <a:gd name="connsiteX22" fmla="*/ 456696 w 1420511"/>
                <a:gd name="connsiteY22" fmla="*/ 350337 h 1591932"/>
                <a:gd name="connsiteX23" fmla="*/ 310127 w 1420511"/>
                <a:gd name="connsiteY23" fmla="*/ 441998 h 1591932"/>
                <a:gd name="connsiteX24" fmla="*/ 367874 w 1420511"/>
                <a:gd name="connsiteY24" fmla="*/ 624013 h 1591932"/>
                <a:gd name="connsiteX25" fmla="*/ 317550 w 1420511"/>
                <a:gd name="connsiteY25" fmla="*/ 752398 h 1591932"/>
                <a:gd name="connsiteX0" fmla="*/ 318597 w 1421558"/>
                <a:gd name="connsiteY0" fmla="*/ 752398 h 1592138"/>
                <a:gd name="connsiteX1" fmla="*/ 125194 w 1421558"/>
                <a:gd name="connsiteY1" fmla="*/ 696527 h 1592138"/>
                <a:gd name="connsiteX2" fmla="*/ 18202 w 1421558"/>
                <a:gd name="connsiteY2" fmla="*/ 849161 h 1592138"/>
                <a:gd name="connsiteX3" fmla="*/ 1638 w 1421558"/>
                <a:gd name="connsiteY3" fmla="*/ 1155793 h 1592138"/>
                <a:gd name="connsiteX4" fmla="*/ 110448 w 1421558"/>
                <a:gd name="connsiteY4" fmla="*/ 1242728 h 1592138"/>
                <a:gd name="connsiteX5" fmla="*/ 18731 w 1421558"/>
                <a:gd name="connsiteY5" fmla="*/ 1352692 h 1592138"/>
                <a:gd name="connsiteX6" fmla="*/ 553361 w 1421558"/>
                <a:gd name="connsiteY6" fmla="*/ 1490378 h 1592138"/>
                <a:gd name="connsiteX7" fmla="*/ 1153436 w 1421558"/>
                <a:gd name="connsiteY7" fmla="*/ 1585628 h 1592138"/>
                <a:gd name="connsiteX8" fmla="*/ 1039136 w 1421558"/>
                <a:gd name="connsiteY8" fmla="*/ 1304640 h 1592138"/>
                <a:gd name="connsiteX9" fmla="*/ 1096286 w 1421558"/>
                <a:gd name="connsiteY9" fmla="*/ 1157003 h 1592138"/>
                <a:gd name="connsiteX10" fmla="*/ 1278311 w 1421558"/>
                <a:gd name="connsiteY10" fmla="*/ 1089925 h 1592138"/>
                <a:gd name="connsiteX11" fmla="*/ 1381713 w 1421558"/>
                <a:gd name="connsiteY11" fmla="*/ 1017598 h 1592138"/>
                <a:gd name="connsiteX12" fmla="*/ 1419733 w 1421558"/>
                <a:gd name="connsiteY12" fmla="*/ 857451 h 1592138"/>
                <a:gd name="connsiteX13" fmla="*/ 1305190 w 1421558"/>
                <a:gd name="connsiteY13" fmla="*/ 679138 h 1592138"/>
                <a:gd name="connsiteX14" fmla="*/ 1129623 w 1421558"/>
                <a:gd name="connsiteY14" fmla="*/ 647415 h 1592138"/>
                <a:gd name="connsiteX15" fmla="*/ 1125265 w 1421558"/>
                <a:gd name="connsiteY15" fmla="*/ 568794 h 1592138"/>
                <a:gd name="connsiteX16" fmla="*/ 1201061 w 1421558"/>
                <a:gd name="connsiteY16" fmla="*/ 518828 h 1592138"/>
                <a:gd name="connsiteX17" fmla="*/ 1175044 w 1421558"/>
                <a:gd name="connsiteY17" fmla="*/ 421105 h 1592138"/>
                <a:gd name="connsiteX18" fmla="*/ 1083667 w 1421558"/>
                <a:gd name="connsiteY18" fmla="*/ 231531 h 1592138"/>
                <a:gd name="connsiteX19" fmla="*/ 878246 w 1421558"/>
                <a:gd name="connsiteY19" fmla="*/ 1336 h 1592138"/>
                <a:gd name="connsiteX20" fmla="*/ 810536 w 1421558"/>
                <a:gd name="connsiteY20" fmla="*/ 342615 h 1592138"/>
                <a:gd name="connsiteX21" fmla="*/ 632466 w 1421558"/>
                <a:gd name="connsiteY21" fmla="*/ 290835 h 1592138"/>
                <a:gd name="connsiteX22" fmla="*/ 457743 w 1421558"/>
                <a:gd name="connsiteY22" fmla="*/ 350337 h 1592138"/>
                <a:gd name="connsiteX23" fmla="*/ 311174 w 1421558"/>
                <a:gd name="connsiteY23" fmla="*/ 441998 h 1592138"/>
                <a:gd name="connsiteX24" fmla="*/ 368921 w 1421558"/>
                <a:gd name="connsiteY24" fmla="*/ 624013 h 1592138"/>
                <a:gd name="connsiteX25" fmla="*/ 318597 w 1421558"/>
                <a:gd name="connsiteY25" fmla="*/ 752398 h 1592138"/>
                <a:gd name="connsiteX0" fmla="*/ 318597 w 1421558"/>
                <a:gd name="connsiteY0" fmla="*/ 752398 h 1544667"/>
                <a:gd name="connsiteX1" fmla="*/ 125194 w 1421558"/>
                <a:gd name="connsiteY1" fmla="*/ 696527 h 1544667"/>
                <a:gd name="connsiteX2" fmla="*/ 18202 w 1421558"/>
                <a:gd name="connsiteY2" fmla="*/ 849161 h 1544667"/>
                <a:gd name="connsiteX3" fmla="*/ 1638 w 1421558"/>
                <a:gd name="connsiteY3" fmla="*/ 1155793 h 1544667"/>
                <a:gd name="connsiteX4" fmla="*/ 110448 w 1421558"/>
                <a:gd name="connsiteY4" fmla="*/ 1242728 h 1544667"/>
                <a:gd name="connsiteX5" fmla="*/ 18731 w 1421558"/>
                <a:gd name="connsiteY5" fmla="*/ 1352692 h 1544667"/>
                <a:gd name="connsiteX6" fmla="*/ 553361 w 1421558"/>
                <a:gd name="connsiteY6" fmla="*/ 1490378 h 1544667"/>
                <a:gd name="connsiteX7" fmla="*/ 1059892 w 1421558"/>
                <a:gd name="connsiteY7" fmla="*/ 1534179 h 1544667"/>
                <a:gd name="connsiteX8" fmla="*/ 1039136 w 1421558"/>
                <a:gd name="connsiteY8" fmla="*/ 1304640 h 1544667"/>
                <a:gd name="connsiteX9" fmla="*/ 1096286 w 1421558"/>
                <a:gd name="connsiteY9" fmla="*/ 1157003 h 1544667"/>
                <a:gd name="connsiteX10" fmla="*/ 1278311 w 1421558"/>
                <a:gd name="connsiteY10" fmla="*/ 1089925 h 1544667"/>
                <a:gd name="connsiteX11" fmla="*/ 1381713 w 1421558"/>
                <a:gd name="connsiteY11" fmla="*/ 1017598 h 1544667"/>
                <a:gd name="connsiteX12" fmla="*/ 1419733 w 1421558"/>
                <a:gd name="connsiteY12" fmla="*/ 857451 h 1544667"/>
                <a:gd name="connsiteX13" fmla="*/ 1305190 w 1421558"/>
                <a:gd name="connsiteY13" fmla="*/ 679138 h 1544667"/>
                <a:gd name="connsiteX14" fmla="*/ 1129623 w 1421558"/>
                <a:gd name="connsiteY14" fmla="*/ 647415 h 1544667"/>
                <a:gd name="connsiteX15" fmla="*/ 1125265 w 1421558"/>
                <a:gd name="connsiteY15" fmla="*/ 568794 h 1544667"/>
                <a:gd name="connsiteX16" fmla="*/ 1201061 w 1421558"/>
                <a:gd name="connsiteY16" fmla="*/ 518828 h 1544667"/>
                <a:gd name="connsiteX17" fmla="*/ 1175044 w 1421558"/>
                <a:gd name="connsiteY17" fmla="*/ 421105 h 1544667"/>
                <a:gd name="connsiteX18" fmla="*/ 1083667 w 1421558"/>
                <a:gd name="connsiteY18" fmla="*/ 231531 h 1544667"/>
                <a:gd name="connsiteX19" fmla="*/ 878246 w 1421558"/>
                <a:gd name="connsiteY19" fmla="*/ 1336 h 1544667"/>
                <a:gd name="connsiteX20" fmla="*/ 810536 w 1421558"/>
                <a:gd name="connsiteY20" fmla="*/ 342615 h 1544667"/>
                <a:gd name="connsiteX21" fmla="*/ 632466 w 1421558"/>
                <a:gd name="connsiteY21" fmla="*/ 290835 h 1544667"/>
                <a:gd name="connsiteX22" fmla="*/ 457743 w 1421558"/>
                <a:gd name="connsiteY22" fmla="*/ 350337 h 1544667"/>
                <a:gd name="connsiteX23" fmla="*/ 311174 w 1421558"/>
                <a:gd name="connsiteY23" fmla="*/ 441998 h 1544667"/>
                <a:gd name="connsiteX24" fmla="*/ 368921 w 1421558"/>
                <a:gd name="connsiteY24" fmla="*/ 624013 h 1544667"/>
                <a:gd name="connsiteX25" fmla="*/ 318597 w 1421558"/>
                <a:gd name="connsiteY25" fmla="*/ 752398 h 1544667"/>
                <a:gd name="connsiteX0" fmla="*/ 318738 w 1421699"/>
                <a:gd name="connsiteY0" fmla="*/ 752398 h 1541700"/>
                <a:gd name="connsiteX1" fmla="*/ 125335 w 1421699"/>
                <a:gd name="connsiteY1" fmla="*/ 696527 h 1541700"/>
                <a:gd name="connsiteX2" fmla="*/ 18343 w 1421699"/>
                <a:gd name="connsiteY2" fmla="*/ 849161 h 1541700"/>
                <a:gd name="connsiteX3" fmla="*/ 1779 w 1421699"/>
                <a:gd name="connsiteY3" fmla="*/ 1155793 h 1541700"/>
                <a:gd name="connsiteX4" fmla="*/ 110589 w 1421699"/>
                <a:gd name="connsiteY4" fmla="*/ 1242728 h 1541700"/>
                <a:gd name="connsiteX5" fmla="*/ 18872 w 1421699"/>
                <a:gd name="connsiteY5" fmla="*/ 1352692 h 1541700"/>
                <a:gd name="connsiteX6" fmla="*/ 555841 w 1421699"/>
                <a:gd name="connsiteY6" fmla="*/ 1474007 h 1541700"/>
                <a:gd name="connsiteX7" fmla="*/ 1060033 w 1421699"/>
                <a:gd name="connsiteY7" fmla="*/ 1534179 h 1541700"/>
                <a:gd name="connsiteX8" fmla="*/ 1039277 w 1421699"/>
                <a:gd name="connsiteY8" fmla="*/ 1304640 h 1541700"/>
                <a:gd name="connsiteX9" fmla="*/ 1096427 w 1421699"/>
                <a:gd name="connsiteY9" fmla="*/ 1157003 h 1541700"/>
                <a:gd name="connsiteX10" fmla="*/ 1278452 w 1421699"/>
                <a:gd name="connsiteY10" fmla="*/ 1089925 h 1541700"/>
                <a:gd name="connsiteX11" fmla="*/ 1381854 w 1421699"/>
                <a:gd name="connsiteY11" fmla="*/ 1017598 h 1541700"/>
                <a:gd name="connsiteX12" fmla="*/ 1419874 w 1421699"/>
                <a:gd name="connsiteY12" fmla="*/ 857451 h 1541700"/>
                <a:gd name="connsiteX13" fmla="*/ 1305331 w 1421699"/>
                <a:gd name="connsiteY13" fmla="*/ 679138 h 1541700"/>
                <a:gd name="connsiteX14" fmla="*/ 1129764 w 1421699"/>
                <a:gd name="connsiteY14" fmla="*/ 647415 h 1541700"/>
                <a:gd name="connsiteX15" fmla="*/ 1125406 w 1421699"/>
                <a:gd name="connsiteY15" fmla="*/ 568794 h 1541700"/>
                <a:gd name="connsiteX16" fmla="*/ 1201202 w 1421699"/>
                <a:gd name="connsiteY16" fmla="*/ 518828 h 1541700"/>
                <a:gd name="connsiteX17" fmla="*/ 1175185 w 1421699"/>
                <a:gd name="connsiteY17" fmla="*/ 421105 h 1541700"/>
                <a:gd name="connsiteX18" fmla="*/ 1083808 w 1421699"/>
                <a:gd name="connsiteY18" fmla="*/ 231531 h 1541700"/>
                <a:gd name="connsiteX19" fmla="*/ 878387 w 1421699"/>
                <a:gd name="connsiteY19" fmla="*/ 1336 h 1541700"/>
                <a:gd name="connsiteX20" fmla="*/ 810677 w 1421699"/>
                <a:gd name="connsiteY20" fmla="*/ 342615 h 1541700"/>
                <a:gd name="connsiteX21" fmla="*/ 632607 w 1421699"/>
                <a:gd name="connsiteY21" fmla="*/ 290835 h 1541700"/>
                <a:gd name="connsiteX22" fmla="*/ 457884 w 1421699"/>
                <a:gd name="connsiteY22" fmla="*/ 350337 h 1541700"/>
                <a:gd name="connsiteX23" fmla="*/ 311315 w 1421699"/>
                <a:gd name="connsiteY23" fmla="*/ 441998 h 1541700"/>
                <a:gd name="connsiteX24" fmla="*/ 369062 w 1421699"/>
                <a:gd name="connsiteY24" fmla="*/ 624013 h 1541700"/>
                <a:gd name="connsiteX25" fmla="*/ 318738 w 1421699"/>
                <a:gd name="connsiteY25" fmla="*/ 752398 h 1541700"/>
                <a:gd name="connsiteX0" fmla="*/ 318738 w 1421699"/>
                <a:gd name="connsiteY0" fmla="*/ 752398 h 1541700"/>
                <a:gd name="connsiteX1" fmla="*/ 125335 w 1421699"/>
                <a:gd name="connsiteY1" fmla="*/ 696527 h 1541700"/>
                <a:gd name="connsiteX2" fmla="*/ 18343 w 1421699"/>
                <a:gd name="connsiteY2" fmla="*/ 849161 h 1541700"/>
                <a:gd name="connsiteX3" fmla="*/ 1779 w 1421699"/>
                <a:gd name="connsiteY3" fmla="*/ 1155793 h 1541700"/>
                <a:gd name="connsiteX4" fmla="*/ 110589 w 1421699"/>
                <a:gd name="connsiteY4" fmla="*/ 1242728 h 1541700"/>
                <a:gd name="connsiteX5" fmla="*/ 18872 w 1421699"/>
                <a:gd name="connsiteY5" fmla="*/ 1352692 h 1541700"/>
                <a:gd name="connsiteX6" fmla="*/ 555841 w 1421699"/>
                <a:gd name="connsiteY6" fmla="*/ 1474007 h 1541700"/>
                <a:gd name="connsiteX7" fmla="*/ 1060033 w 1421699"/>
                <a:gd name="connsiteY7" fmla="*/ 1534179 h 1541700"/>
                <a:gd name="connsiteX8" fmla="*/ 1039277 w 1421699"/>
                <a:gd name="connsiteY8" fmla="*/ 1304640 h 1541700"/>
                <a:gd name="connsiteX9" fmla="*/ 1096427 w 1421699"/>
                <a:gd name="connsiteY9" fmla="*/ 1157003 h 1541700"/>
                <a:gd name="connsiteX10" fmla="*/ 1278452 w 1421699"/>
                <a:gd name="connsiteY10" fmla="*/ 1089925 h 1541700"/>
                <a:gd name="connsiteX11" fmla="*/ 1381854 w 1421699"/>
                <a:gd name="connsiteY11" fmla="*/ 1017598 h 1541700"/>
                <a:gd name="connsiteX12" fmla="*/ 1419874 w 1421699"/>
                <a:gd name="connsiteY12" fmla="*/ 857451 h 1541700"/>
                <a:gd name="connsiteX13" fmla="*/ 1162676 w 1421699"/>
                <a:gd name="connsiteY13" fmla="*/ 807763 h 1541700"/>
                <a:gd name="connsiteX14" fmla="*/ 1129764 w 1421699"/>
                <a:gd name="connsiteY14" fmla="*/ 647415 h 1541700"/>
                <a:gd name="connsiteX15" fmla="*/ 1125406 w 1421699"/>
                <a:gd name="connsiteY15" fmla="*/ 568794 h 1541700"/>
                <a:gd name="connsiteX16" fmla="*/ 1201202 w 1421699"/>
                <a:gd name="connsiteY16" fmla="*/ 518828 h 1541700"/>
                <a:gd name="connsiteX17" fmla="*/ 1175185 w 1421699"/>
                <a:gd name="connsiteY17" fmla="*/ 421105 h 1541700"/>
                <a:gd name="connsiteX18" fmla="*/ 1083808 w 1421699"/>
                <a:gd name="connsiteY18" fmla="*/ 231531 h 1541700"/>
                <a:gd name="connsiteX19" fmla="*/ 878387 w 1421699"/>
                <a:gd name="connsiteY19" fmla="*/ 1336 h 1541700"/>
                <a:gd name="connsiteX20" fmla="*/ 810677 w 1421699"/>
                <a:gd name="connsiteY20" fmla="*/ 342615 h 1541700"/>
                <a:gd name="connsiteX21" fmla="*/ 632607 w 1421699"/>
                <a:gd name="connsiteY21" fmla="*/ 290835 h 1541700"/>
                <a:gd name="connsiteX22" fmla="*/ 457884 w 1421699"/>
                <a:gd name="connsiteY22" fmla="*/ 350337 h 1541700"/>
                <a:gd name="connsiteX23" fmla="*/ 311315 w 1421699"/>
                <a:gd name="connsiteY23" fmla="*/ 441998 h 1541700"/>
                <a:gd name="connsiteX24" fmla="*/ 369062 w 1421699"/>
                <a:gd name="connsiteY24" fmla="*/ 624013 h 1541700"/>
                <a:gd name="connsiteX25" fmla="*/ 318738 w 1421699"/>
                <a:gd name="connsiteY25" fmla="*/ 752398 h 1541700"/>
                <a:gd name="connsiteX0" fmla="*/ 318738 w 1421699"/>
                <a:gd name="connsiteY0" fmla="*/ 752398 h 1541700"/>
                <a:gd name="connsiteX1" fmla="*/ 125335 w 1421699"/>
                <a:gd name="connsiteY1" fmla="*/ 696527 h 1541700"/>
                <a:gd name="connsiteX2" fmla="*/ 18343 w 1421699"/>
                <a:gd name="connsiteY2" fmla="*/ 849161 h 1541700"/>
                <a:gd name="connsiteX3" fmla="*/ 1779 w 1421699"/>
                <a:gd name="connsiteY3" fmla="*/ 1155793 h 1541700"/>
                <a:gd name="connsiteX4" fmla="*/ 110589 w 1421699"/>
                <a:gd name="connsiteY4" fmla="*/ 1242728 h 1541700"/>
                <a:gd name="connsiteX5" fmla="*/ 18872 w 1421699"/>
                <a:gd name="connsiteY5" fmla="*/ 1352692 h 1541700"/>
                <a:gd name="connsiteX6" fmla="*/ 555841 w 1421699"/>
                <a:gd name="connsiteY6" fmla="*/ 1474007 h 1541700"/>
                <a:gd name="connsiteX7" fmla="*/ 1060033 w 1421699"/>
                <a:gd name="connsiteY7" fmla="*/ 1534179 h 1541700"/>
                <a:gd name="connsiteX8" fmla="*/ 1039277 w 1421699"/>
                <a:gd name="connsiteY8" fmla="*/ 1304640 h 1541700"/>
                <a:gd name="connsiteX9" fmla="*/ 1096427 w 1421699"/>
                <a:gd name="connsiteY9" fmla="*/ 1157003 h 1541700"/>
                <a:gd name="connsiteX10" fmla="*/ 1278452 w 1421699"/>
                <a:gd name="connsiteY10" fmla="*/ 1089925 h 1541700"/>
                <a:gd name="connsiteX11" fmla="*/ 1381854 w 1421699"/>
                <a:gd name="connsiteY11" fmla="*/ 1017598 h 1541700"/>
                <a:gd name="connsiteX12" fmla="*/ 1419874 w 1421699"/>
                <a:gd name="connsiteY12" fmla="*/ 857451 h 1541700"/>
                <a:gd name="connsiteX13" fmla="*/ 1129764 w 1421699"/>
                <a:gd name="connsiteY13" fmla="*/ 647415 h 1541700"/>
                <a:gd name="connsiteX14" fmla="*/ 1125406 w 1421699"/>
                <a:gd name="connsiteY14" fmla="*/ 568794 h 1541700"/>
                <a:gd name="connsiteX15" fmla="*/ 1201202 w 1421699"/>
                <a:gd name="connsiteY15" fmla="*/ 518828 h 1541700"/>
                <a:gd name="connsiteX16" fmla="*/ 1175185 w 1421699"/>
                <a:gd name="connsiteY16" fmla="*/ 421105 h 1541700"/>
                <a:gd name="connsiteX17" fmla="*/ 1083808 w 1421699"/>
                <a:gd name="connsiteY17" fmla="*/ 231531 h 1541700"/>
                <a:gd name="connsiteX18" fmla="*/ 878387 w 1421699"/>
                <a:gd name="connsiteY18" fmla="*/ 1336 h 1541700"/>
                <a:gd name="connsiteX19" fmla="*/ 810677 w 1421699"/>
                <a:gd name="connsiteY19" fmla="*/ 342615 h 1541700"/>
                <a:gd name="connsiteX20" fmla="*/ 632607 w 1421699"/>
                <a:gd name="connsiteY20" fmla="*/ 290835 h 1541700"/>
                <a:gd name="connsiteX21" fmla="*/ 457884 w 1421699"/>
                <a:gd name="connsiteY21" fmla="*/ 350337 h 1541700"/>
                <a:gd name="connsiteX22" fmla="*/ 311315 w 1421699"/>
                <a:gd name="connsiteY22" fmla="*/ 441998 h 1541700"/>
                <a:gd name="connsiteX23" fmla="*/ 369062 w 1421699"/>
                <a:gd name="connsiteY23" fmla="*/ 624013 h 1541700"/>
                <a:gd name="connsiteX24" fmla="*/ 318738 w 1421699"/>
                <a:gd name="connsiteY24" fmla="*/ 752398 h 1541700"/>
                <a:gd name="connsiteX0" fmla="*/ 318738 w 1421699"/>
                <a:gd name="connsiteY0" fmla="*/ 752398 h 1541700"/>
                <a:gd name="connsiteX1" fmla="*/ 125335 w 1421699"/>
                <a:gd name="connsiteY1" fmla="*/ 696527 h 1541700"/>
                <a:gd name="connsiteX2" fmla="*/ 18343 w 1421699"/>
                <a:gd name="connsiteY2" fmla="*/ 849161 h 1541700"/>
                <a:gd name="connsiteX3" fmla="*/ 1779 w 1421699"/>
                <a:gd name="connsiteY3" fmla="*/ 1155793 h 1541700"/>
                <a:gd name="connsiteX4" fmla="*/ 110589 w 1421699"/>
                <a:gd name="connsiteY4" fmla="*/ 1242728 h 1541700"/>
                <a:gd name="connsiteX5" fmla="*/ 18872 w 1421699"/>
                <a:gd name="connsiteY5" fmla="*/ 1352692 h 1541700"/>
                <a:gd name="connsiteX6" fmla="*/ 555841 w 1421699"/>
                <a:gd name="connsiteY6" fmla="*/ 1474007 h 1541700"/>
                <a:gd name="connsiteX7" fmla="*/ 1060033 w 1421699"/>
                <a:gd name="connsiteY7" fmla="*/ 1534179 h 1541700"/>
                <a:gd name="connsiteX8" fmla="*/ 1039277 w 1421699"/>
                <a:gd name="connsiteY8" fmla="*/ 1304640 h 1541700"/>
                <a:gd name="connsiteX9" fmla="*/ 1096427 w 1421699"/>
                <a:gd name="connsiteY9" fmla="*/ 1157003 h 1541700"/>
                <a:gd name="connsiteX10" fmla="*/ 1278452 w 1421699"/>
                <a:gd name="connsiteY10" fmla="*/ 1089925 h 1541700"/>
                <a:gd name="connsiteX11" fmla="*/ 1381854 w 1421699"/>
                <a:gd name="connsiteY11" fmla="*/ 1017598 h 1541700"/>
                <a:gd name="connsiteX12" fmla="*/ 1419874 w 1421699"/>
                <a:gd name="connsiteY12" fmla="*/ 857451 h 1541700"/>
                <a:gd name="connsiteX13" fmla="*/ 1082992 w 1421699"/>
                <a:gd name="connsiteY13" fmla="*/ 827489 h 1541700"/>
                <a:gd name="connsiteX14" fmla="*/ 1125406 w 1421699"/>
                <a:gd name="connsiteY14" fmla="*/ 568794 h 1541700"/>
                <a:gd name="connsiteX15" fmla="*/ 1201202 w 1421699"/>
                <a:gd name="connsiteY15" fmla="*/ 518828 h 1541700"/>
                <a:gd name="connsiteX16" fmla="*/ 1175185 w 1421699"/>
                <a:gd name="connsiteY16" fmla="*/ 421105 h 1541700"/>
                <a:gd name="connsiteX17" fmla="*/ 1083808 w 1421699"/>
                <a:gd name="connsiteY17" fmla="*/ 231531 h 1541700"/>
                <a:gd name="connsiteX18" fmla="*/ 878387 w 1421699"/>
                <a:gd name="connsiteY18" fmla="*/ 1336 h 1541700"/>
                <a:gd name="connsiteX19" fmla="*/ 810677 w 1421699"/>
                <a:gd name="connsiteY19" fmla="*/ 342615 h 1541700"/>
                <a:gd name="connsiteX20" fmla="*/ 632607 w 1421699"/>
                <a:gd name="connsiteY20" fmla="*/ 290835 h 1541700"/>
                <a:gd name="connsiteX21" fmla="*/ 457884 w 1421699"/>
                <a:gd name="connsiteY21" fmla="*/ 350337 h 1541700"/>
                <a:gd name="connsiteX22" fmla="*/ 311315 w 1421699"/>
                <a:gd name="connsiteY22" fmla="*/ 441998 h 1541700"/>
                <a:gd name="connsiteX23" fmla="*/ 369062 w 1421699"/>
                <a:gd name="connsiteY23" fmla="*/ 624013 h 1541700"/>
                <a:gd name="connsiteX24" fmla="*/ 318738 w 1421699"/>
                <a:gd name="connsiteY24" fmla="*/ 752398 h 1541700"/>
                <a:gd name="connsiteX0" fmla="*/ 318738 w 1424040"/>
                <a:gd name="connsiteY0" fmla="*/ 752398 h 1541700"/>
                <a:gd name="connsiteX1" fmla="*/ 125335 w 1424040"/>
                <a:gd name="connsiteY1" fmla="*/ 696527 h 1541700"/>
                <a:gd name="connsiteX2" fmla="*/ 18343 w 1424040"/>
                <a:gd name="connsiteY2" fmla="*/ 849161 h 1541700"/>
                <a:gd name="connsiteX3" fmla="*/ 1779 w 1424040"/>
                <a:gd name="connsiteY3" fmla="*/ 1155793 h 1541700"/>
                <a:gd name="connsiteX4" fmla="*/ 110589 w 1424040"/>
                <a:gd name="connsiteY4" fmla="*/ 1242728 h 1541700"/>
                <a:gd name="connsiteX5" fmla="*/ 18872 w 1424040"/>
                <a:gd name="connsiteY5" fmla="*/ 1352692 h 1541700"/>
                <a:gd name="connsiteX6" fmla="*/ 555841 w 1424040"/>
                <a:gd name="connsiteY6" fmla="*/ 1474007 h 1541700"/>
                <a:gd name="connsiteX7" fmla="*/ 1060033 w 1424040"/>
                <a:gd name="connsiteY7" fmla="*/ 1534179 h 1541700"/>
                <a:gd name="connsiteX8" fmla="*/ 1039277 w 1424040"/>
                <a:gd name="connsiteY8" fmla="*/ 1304640 h 1541700"/>
                <a:gd name="connsiteX9" fmla="*/ 1096427 w 1424040"/>
                <a:gd name="connsiteY9" fmla="*/ 1157003 h 1541700"/>
                <a:gd name="connsiteX10" fmla="*/ 1278452 w 1424040"/>
                <a:gd name="connsiteY10" fmla="*/ 1089925 h 1541700"/>
                <a:gd name="connsiteX11" fmla="*/ 1381854 w 1424040"/>
                <a:gd name="connsiteY11" fmla="*/ 1017598 h 1541700"/>
                <a:gd name="connsiteX12" fmla="*/ 1419874 w 1424040"/>
                <a:gd name="connsiteY12" fmla="*/ 857451 h 1541700"/>
                <a:gd name="connsiteX13" fmla="*/ 1297494 w 1424040"/>
                <a:gd name="connsiteY13" fmla="*/ 778363 h 1541700"/>
                <a:gd name="connsiteX14" fmla="*/ 1082992 w 1424040"/>
                <a:gd name="connsiteY14" fmla="*/ 827489 h 1541700"/>
                <a:gd name="connsiteX15" fmla="*/ 1125406 w 1424040"/>
                <a:gd name="connsiteY15" fmla="*/ 568794 h 1541700"/>
                <a:gd name="connsiteX16" fmla="*/ 1201202 w 1424040"/>
                <a:gd name="connsiteY16" fmla="*/ 518828 h 1541700"/>
                <a:gd name="connsiteX17" fmla="*/ 1175185 w 1424040"/>
                <a:gd name="connsiteY17" fmla="*/ 421105 h 1541700"/>
                <a:gd name="connsiteX18" fmla="*/ 1083808 w 1424040"/>
                <a:gd name="connsiteY18" fmla="*/ 231531 h 1541700"/>
                <a:gd name="connsiteX19" fmla="*/ 878387 w 1424040"/>
                <a:gd name="connsiteY19" fmla="*/ 1336 h 1541700"/>
                <a:gd name="connsiteX20" fmla="*/ 810677 w 1424040"/>
                <a:gd name="connsiteY20" fmla="*/ 342615 h 1541700"/>
                <a:gd name="connsiteX21" fmla="*/ 632607 w 1424040"/>
                <a:gd name="connsiteY21" fmla="*/ 290835 h 1541700"/>
                <a:gd name="connsiteX22" fmla="*/ 457884 w 1424040"/>
                <a:gd name="connsiteY22" fmla="*/ 350337 h 1541700"/>
                <a:gd name="connsiteX23" fmla="*/ 311315 w 1424040"/>
                <a:gd name="connsiteY23" fmla="*/ 441998 h 1541700"/>
                <a:gd name="connsiteX24" fmla="*/ 369062 w 1424040"/>
                <a:gd name="connsiteY24" fmla="*/ 624013 h 1541700"/>
                <a:gd name="connsiteX25" fmla="*/ 318738 w 1424040"/>
                <a:gd name="connsiteY25" fmla="*/ 752398 h 1541700"/>
                <a:gd name="connsiteX0" fmla="*/ 318738 w 1440318"/>
                <a:gd name="connsiteY0" fmla="*/ 752398 h 1541700"/>
                <a:gd name="connsiteX1" fmla="*/ 125335 w 1440318"/>
                <a:gd name="connsiteY1" fmla="*/ 696527 h 1541700"/>
                <a:gd name="connsiteX2" fmla="*/ 18343 w 1440318"/>
                <a:gd name="connsiteY2" fmla="*/ 849161 h 1541700"/>
                <a:gd name="connsiteX3" fmla="*/ 1779 w 1440318"/>
                <a:gd name="connsiteY3" fmla="*/ 1155793 h 1541700"/>
                <a:gd name="connsiteX4" fmla="*/ 110589 w 1440318"/>
                <a:gd name="connsiteY4" fmla="*/ 1242728 h 1541700"/>
                <a:gd name="connsiteX5" fmla="*/ 18872 w 1440318"/>
                <a:gd name="connsiteY5" fmla="*/ 1352692 h 1541700"/>
                <a:gd name="connsiteX6" fmla="*/ 555841 w 1440318"/>
                <a:gd name="connsiteY6" fmla="*/ 1474007 h 1541700"/>
                <a:gd name="connsiteX7" fmla="*/ 1060033 w 1440318"/>
                <a:gd name="connsiteY7" fmla="*/ 1534179 h 1541700"/>
                <a:gd name="connsiteX8" fmla="*/ 1039277 w 1440318"/>
                <a:gd name="connsiteY8" fmla="*/ 1304640 h 1541700"/>
                <a:gd name="connsiteX9" fmla="*/ 1096427 w 1440318"/>
                <a:gd name="connsiteY9" fmla="*/ 1157003 h 1541700"/>
                <a:gd name="connsiteX10" fmla="*/ 1278452 w 1440318"/>
                <a:gd name="connsiteY10" fmla="*/ 1089925 h 1541700"/>
                <a:gd name="connsiteX11" fmla="*/ 1381854 w 1440318"/>
                <a:gd name="connsiteY11" fmla="*/ 1017598 h 1541700"/>
                <a:gd name="connsiteX12" fmla="*/ 1437811 w 1440318"/>
                <a:gd name="connsiteY12" fmla="*/ 953759 h 1541700"/>
                <a:gd name="connsiteX13" fmla="*/ 1419874 w 1440318"/>
                <a:gd name="connsiteY13" fmla="*/ 857451 h 1541700"/>
                <a:gd name="connsiteX14" fmla="*/ 1297494 w 1440318"/>
                <a:gd name="connsiteY14" fmla="*/ 778363 h 1541700"/>
                <a:gd name="connsiteX15" fmla="*/ 1082992 w 1440318"/>
                <a:gd name="connsiteY15" fmla="*/ 827489 h 1541700"/>
                <a:gd name="connsiteX16" fmla="*/ 1125406 w 1440318"/>
                <a:gd name="connsiteY16" fmla="*/ 568794 h 1541700"/>
                <a:gd name="connsiteX17" fmla="*/ 1201202 w 1440318"/>
                <a:gd name="connsiteY17" fmla="*/ 518828 h 1541700"/>
                <a:gd name="connsiteX18" fmla="*/ 1175185 w 1440318"/>
                <a:gd name="connsiteY18" fmla="*/ 421105 h 1541700"/>
                <a:gd name="connsiteX19" fmla="*/ 1083808 w 1440318"/>
                <a:gd name="connsiteY19" fmla="*/ 231531 h 1541700"/>
                <a:gd name="connsiteX20" fmla="*/ 878387 w 1440318"/>
                <a:gd name="connsiteY20" fmla="*/ 1336 h 1541700"/>
                <a:gd name="connsiteX21" fmla="*/ 810677 w 1440318"/>
                <a:gd name="connsiteY21" fmla="*/ 342615 h 1541700"/>
                <a:gd name="connsiteX22" fmla="*/ 632607 w 1440318"/>
                <a:gd name="connsiteY22" fmla="*/ 290835 h 1541700"/>
                <a:gd name="connsiteX23" fmla="*/ 457884 w 1440318"/>
                <a:gd name="connsiteY23" fmla="*/ 350337 h 1541700"/>
                <a:gd name="connsiteX24" fmla="*/ 311315 w 1440318"/>
                <a:gd name="connsiteY24" fmla="*/ 441998 h 1541700"/>
                <a:gd name="connsiteX25" fmla="*/ 369062 w 1440318"/>
                <a:gd name="connsiteY25" fmla="*/ 624013 h 1541700"/>
                <a:gd name="connsiteX26" fmla="*/ 318738 w 1440318"/>
                <a:gd name="connsiteY26" fmla="*/ 752398 h 15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40318" h="1541700">
                  <a:moveTo>
                    <a:pt x="318738" y="752398"/>
                  </a:moveTo>
                  <a:cubicBezTo>
                    <a:pt x="142410" y="714768"/>
                    <a:pt x="175401" y="680400"/>
                    <a:pt x="125335" y="696527"/>
                  </a:cubicBezTo>
                  <a:cubicBezTo>
                    <a:pt x="75269" y="712654"/>
                    <a:pt x="6754" y="731495"/>
                    <a:pt x="18343" y="849161"/>
                  </a:cubicBezTo>
                  <a:cubicBezTo>
                    <a:pt x="278385" y="1021589"/>
                    <a:pt x="-13595" y="1090199"/>
                    <a:pt x="1779" y="1155793"/>
                  </a:cubicBezTo>
                  <a:cubicBezTo>
                    <a:pt x="17153" y="1221387"/>
                    <a:pt x="107740" y="1209912"/>
                    <a:pt x="110589" y="1242728"/>
                  </a:cubicBezTo>
                  <a:cubicBezTo>
                    <a:pt x="113438" y="1275544"/>
                    <a:pt x="-55337" y="1314146"/>
                    <a:pt x="18872" y="1352692"/>
                  </a:cubicBezTo>
                  <a:cubicBezTo>
                    <a:pt x="93081" y="1391238"/>
                    <a:pt x="382314" y="1443759"/>
                    <a:pt x="555841" y="1474007"/>
                  </a:cubicBezTo>
                  <a:cubicBezTo>
                    <a:pt x="729368" y="1504255"/>
                    <a:pt x="979460" y="1562407"/>
                    <a:pt x="1060033" y="1534179"/>
                  </a:cubicBezTo>
                  <a:cubicBezTo>
                    <a:pt x="1140606" y="1505951"/>
                    <a:pt x="1033211" y="1367503"/>
                    <a:pt x="1039277" y="1304640"/>
                  </a:cubicBezTo>
                  <a:cubicBezTo>
                    <a:pt x="1045343" y="1241777"/>
                    <a:pt x="1056565" y="1192789"/>
                    <a:pt x="1096427" y="1157003"/>
                  </a:cubicBezTo>
                  <a:cubicBezTo>
                    <a:pt x="1136289" y="1121217"/>
                    <a:pt x="1230881" y="1113159"/>
                    <a:pt x="1278452" y="1089925"/>
                  </a:cubicBezTo>
                  <a:cubicBezTo>
                    <a:pt x="1326023" y="1066691"/>
                    <a:pt x="1355294" y="1040292"/>
                    <a:pt x="1381854" y="1017598"/>
                  </a:cubicBezTo>
                  <a:cubicBezTo>
                    <a:pt x="1408414" y="994904"/>
                    <a:pt x="1431474" y="980450"/>
                    <a:pt x="1437811" y="953759"/>
                  </a:cubicBezTo>
                  <a:cubicBezTo>
                    <a:pt x="1444148" y="927068"/>
                    <a:pt x="1438583" y="883955"/>
                    <a:pt x="1419874" y="857451"/>
                  </a:cubicBezTo>
                  <a:cubicBezTo>
                    <a:pt x="1401165" y="830947"/>
                    <a:pt x="1353641" y="783357"/>
                    <a:pt x="1297494" y="778363"/>
                  </a:cubicBezTo>
                  <a:cubicBezTo>
                    <a:pt x="1241347" y="773369"/>
                    <a:pt x="1111673" y="862417"/>
                    <a:pt x="1082992" y="827489"/>
                  </a:cubicBezTo>
                  <a:cubicBezTo>
                    <a:pt x="1054311" y="792561"/>
                    <a:pt x="1113500" y="590225"/>
                    <a:pt x="1125406" y="568794"/>
                  </a:cubicBezTo>
                  <a:cubicBezTo>
                    <a:pt x="1137312" y="547363"/>
                    <a:pt x="1192906" y="543443"/>
                    <a:pt x="1201202" y="518828"/>
                  </a:cubicBezTo>
                  <a:cubicBezTo>
                    <a:pt x="1209498" y="494213"/>
                    <a:pt x="1194751" y="468988"/>
                    <a:pt x="1175185" y="421105"/>
                  </a:cubicBezTo>
                  <a:cubicBezTo>
                    <a:pt x="1155619" y="373222"/>
                    <a:pt x="1133274" y="301492"/>
                    <a:pt x="1083808" y="231531"/>
                  </a:cubicBezTo>
                  <a:cubicBezTo>
                    <a:pt x="1034342" y="161570"/>
                    <a:pt x="923909" y="-17178"/>
                    <a:pt x="878387" y="1336"/>
                  </a:cubicBezTo>
                  <a:cubicBezTo>
                    <a:pt x="832865" y="19850"/>
                    <a:pt x="900371" y="280703"/>
                    <a:pt x="810677" y="342615"/>
                  </a:cubicBezTo>
                  <a:cubicBezTo>
                    <a:pt x="720983" y="404527"/>
                    <a:pt x="675079" y="269605"/>
                    <a:pt x="632607" y="290835"/>
                  </a:cubicBezTo>
                  <a:cubicBezTo>
                    <a:pt x="590135" y="312065"/>
                    <a:pt x="502401" y="331516"/>
                    <a:pt x="457884" y="350337"/>
                  </a:cubicBezTo>
                  <a:cubicBezTo>
                    <a:pt x="423053" y="349785"/>
                    <a:pt x="360577" y="349327"/>
                    <a:pt x="311315" y="441998"/>
                  </a:cubicBezTo>
                  <a:cubicBezTo>
                    <a:pt x="298850" y="480205"/>
                    <a:pt x="328847" y="577347"/>
                    <a:pt x="369062" y="624013"/>
                  </a:cubicBezTo>
                  <a:cubicBezTo>
                    <a:pt x="416293" y="703420"/>
                    <a:pt x="361698" y="732907"/>
                    <a:pt x="318738" y="752398"/>
                  </a:cubicBezTo>
                  <a:close/>
                </a:path>
              </a:pathLst>
            </a:custGeom>
            <a:solidFill>
              <a:srgbClr val="9CAA9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6881693" cy="1676400"/>
          </a:xfrm>
          <a:prstGeom prst="rect">
            <a:avLst/>
          </a:prstGeom>
        </p:spPr>
        <p:txBody>
          <a:bodyPr anchor="ctr">
            <a:noAutofit/>
          </a:bodyPr>
          <a:lstStyle>
            <a:lvl1pPr algn="l">
              <a:lnSpc>
                <a:spcPct val="80000"/>
              </a:lnSpc>
              <a:defRPr sz="6000" b="0" spc="0" baseline="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624893" y="3984400"/>
            <a:ext cx="6881693" cy="1174639"/>
          </a:xfrm>
          <a:prstGeom prst="rect">
            <a:avLst/>
          </a:prstGeom>
        </p:spPr>
        <p:txBody>
          <a:bodyPr anchor="t">
            <a:normAutofit/>
          </a:bodyPr>
          <a:lstStyle>
            <a:lvl1pPr marL="0" indent="0" algn="l">
              <a:buNone/>
              <a:defRPr sz="2400">
                <a:solidFill>
                  <a:schemeClr val="tx2"/>
                </a:solidFill>
                <a:latin typeface="Times New Roman" panose="02020603050405020304" pitchFamily="18" charset="0"/>
                <a:cs typeface="Times New Roman" panose="02020603050405020304"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grpSp>
        <p:nvGrpSpPr>
          <p:cNvPr id="313" name="Group 312">
            <a:extLst>
              <a:ext uri="{FF2B5EF4-FFF2-40B4-BE49-F238E27FC236}">
                <a16:creationId xmlns:a16="http://schemas.microsoft.com/office/drawing/2014/main" id="{CDD1E17B-BC06-417B-BFFC-73E152941A08}"/>
              </a:ext>
            </a:extLst>
          </p:cNvPr>
          <p:cNvGrpSpPr>
            <a:grpSpLocks noChangeAspect="1"/>
          </p:cNvGrpSpPr>
          <p:nvPr userDrawn="1"/>
        </p:nvGrpSpPr>
        <p:grpSpPr>
          <a:xfrm>
            <a:off x="7566038" y="2286027"/>
            <a:ext cx="1371600" cy="1371600"/>
            <a:chOff x="2830754" y="2215450"/>
            <a:chExt cx="3657600" cy="3657600"/>
          </a:xfrm>
        </p:grpSpPr>
        <p:sp>
          <p:nvSpPr>
            <p:cNvPr id="314" name="Rectangle 313">
              <a:extLst>
                <a:ext uri="{FF2B5EF4-FFF2-40B4-BE49-F238E27FC236}">
                  <a16:creationId xmlns:a16="http://schemas.microsoft.com/office/drawing/2014/main" id="{2E6B00AC-5DFA-48A1-A692-F0CDB2A7BFA4}"/>
                </a:ext>
              </a:extLst>
            </p:cNvPr>
            <p:cNvSpPr/>
            <p:nvPr/>
          </p:nvSpPr>
          <p:spPr>
            <a:xfrm>
              <a:off x="2830754" y="2215450"/>
              <a:ext cx="3657600" cy="3657600"/>
            </a:xfrm>
            <a:prstGeom prst="rect">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5" name="Group 314">
              <a:extLst>
                <a:ext uri="{FF2B5EF4-FFF2-40B4-BE49-F238E27FC236}">
                  <a16:creationId xmlns:a16="http://schemas.microsoft.com/office/drawing/2014/main" id="{04F773E0-4C25-4133-A46F-3AEA752DFD45}"/>
                </a:ext>
              </a:extLst>
            </p:cNvPr>
            <p:cNvGrpSpPr/>
            <p:nvPr/>
          </p:nvGrpSpPr>
          <p:grpSpPr>
            <a:xfrm>
              <a:off x="3019127" y="2653619"/>
              <a:ext cx="3280854" cy="2781263"/>
              <a:chOff x="2974230" y="2683117"/>
              <a:chExt cx="3280854" cy="2781263"/>
            </a:xfrm>
          </p:grpSpPr>
          <p:grpSp>
            <p:nvGrpSpPr>
              <p:cNvPr id="316" name="Group 315">
                <a:extLst>
                  <a:ext uri="{FF2B5EF4-FFF2-40B4-BE49-F238E27FC236}">
                    <a16:creationId xmlns:a16="http://schemas.microsoft.com/office/drawing/2014/main" id="{C57C07DD-1BD4-427F-8FCF-634CCB1CCACC}"/>
                  </a:ext>
                </a:extLst>
              </p:cNvPr>
              <p:cNvGrpSpPr/>
              <p:nvPr/>
            </p:nvGrpSpPr>
            <p:grpSpPr>
              <a:xfrm>
                <a:off x="4756784" y="2687026"/>
                <a:ext cx="1418380" cy="2676580"/>
                <a:chOff x="3222631" y="2483919"/>
                <a:chExt cx="1418380" cy="3122811"/>
              </a:xfrm>
              <a:solidFill>
                <a:srgbClr val="9CAA9D"/>
              </a:solidFill>
            </p:grpSpPr>
            <p:sp>
              <p:nvSpPr>
                <p:cNvPr id="331" name="Rectangle 330">
                  <a:extLst>
                    <a:ext uri="{FF2B5EF4-FFF2-40B4-BE49-F238E27FC236}">
                      <a16:creationId xmlns:a16="http://schemas.microsoft.com/office/drawing/2014/main" id="{F9260F08-19AA-4F89-A644-2702D79EEB2C}"/>
                    </a:ext>
                  </a:extLst>
                </p:cNvPr>
                <p:cNvSpPr/>
                <p:nvPr/>
              </p:nvSpPr>
              <p:spPr>
                <a:xfrm>
                  <a:off x="3222631" y="2925472"/>
                  <a:ext cx="1418380" cy="26812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Oval 331">
                  <a:extLst>
                    <a:ext uri="{FF2B5EF4-FFF2-40B4-BE49-F238E27FC236}">
                      <a16:creationId xmlns:a16="http://schemas.microsoft.com/office/drawing/2014/main" id="{C9DF269A-D53B-4BD9-BD62-9FF858755370}"/>
                    </a:ext>
                  </a:extLst>
                </p:cNvPr>
                <p:cNvSpPr/>
                <p:nvPr/>
              </p:nvSpPr>
              <p:spPr>
                <a:xfrm>
                  <a:off x="3222631" y="2483919"/>
                  <a:ext cx="1418380" cy="9143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7" name="Group 316">
                <a:extLst>
                  <a:ext uri="{FF2B5EF4-FFF2-40B4-BE49-F238E27FC236}">
                    <a16:creationId xmlns:a16="http://schemas.microsoft.com/office/drawing/2014/main" id="{77525822-3622-4AFB-BA47-BAA7C1B42DD9}"/>
                  </a:ext>
                </a:extLst>
              </p:cNvPr>
              <p:cNvGrpSpPr/>
              <p:nvPr/>
            </p:nvGrpSpPr>
            <p:grpSpPr>
              <a:xfrm>
                <a:off x="4836704" y="2711015"/>
                <a:ext cx="1418380" cy="2753362"/>
                <a:chOff x="3222631" y="2488273"/>
                <a:chExt cx="1418380" cy="3212394"/>
              </a:xfrm>
            </p:grpSpPr>
            <p:sp>
              <p:nvSpPr>
                <p:cNvPr id="329" name="Rectangle 328">
                  <a:extLst>
                    <a:ext uri="{FF2B5EF4-FFF2-40B4-BE49-F238E27FC236}">
                      <a16:creationId xmlns:a16="http://schemas.microsoft.com/office/drawing/2014/main" id="{7109F9AF-2B9F-4349-BE2C-22DEAD31EEF1}"/>
                    </a:ext>
                  </a:extLst>
                </p:cNvPr>
                <p:cNvSpPr/>
                <p:nvPr/>
              </p:nvSpPr>
              <p:spPr>
                <a:xfrm>
                  <a:off x="3222631" y="2925472"/>
                  <a:ext cx="1418380" cy="2775195"/>
                </a:xfrm>
                <a:prstGeom prst="rect">
                  <a:avLst/>
                </a:prstGeom>
                <a:solidFill>
                  <a:srgbClr val="C8D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329">
                  <a:extLst>
                    <a:ext uri="{FF2B5EF4-FFF2-40B4-BE49-F238E27FC236}">
                      <a16:creationId xmlns:a16="http://schemas.microsoft.com/office/drawing/2014/main" id="{E60603D4-EACD-44B7-B1DB-CDDDA35E2791}"/>
                    </a:ext>
                  </a:extLst>
                </p:cNvPr>
                <p:cNvSpPr/>
                <p:nvPr/>
              </p:nvSpPr>
              <p:spPr>
                <a:xfrm>
                  <a:off x="3222631" y="2488273"/>
                  <a:ext cx="1418380" cy="914399"/>
                </a:xfrm>
                <a:prstGeom prst="ellipse">
                  <a:avLst/>
                </a:prstGeom>
                <a:solidFill>
                  <a:srgbClr val="C8D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18" name="Picture 317">
                <a:extLst>
                  <a:ext uri="{FF2B5EF4-FFF2-40B4-BE49-F238E27FC236}">
                    <a16:creationId xmlns:a16="http://schemas.microsoft.com/office/drawing/2014/main" id="{1463FF79-F0CC-455C-B0D1-D16E064267F6}"/>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00184" y="3200997"/>
                <a:ext cx="1291420" cy="2118306"/>
              </a:xfrm>
              <a:prstGeom prst="rect">
                <a:avLst/>
              </a:prstGeom>
            </p:spPr>
          </p:pic>
          <p:sp>
            <p:nvSpPr>
              <p:cNvPr id="319" name="Right Triangle 318">
                <a:extLst>
                  <a:ext uri="{FF2B5EF4-FFF2-40B4-BE49-F238E27FC236}">
                    <a16:creationId xmlns:a16="http://schemas.microsoft.com/office/drawing/2014/main" id="{1336794D-533E-4C08-B3F9-E993C0BA2D01}"/>
                  </a:ext>
                </a:extLst>
              </p:cNvPr>
              <p:cNvSpPr/>
              <p:nvPr/>
            </p:nvSpPr>
            <p:spPr>
              <a:xfrm rot="10800000">
                <a:off x="4756782" y="5363607"/>
                <a:ext cx="79921" cy="100770"/>
              </a:xfrm>
              <a:prstGeom prst="rtTriangle">
                <a:avLst/>
              </a:prstGeom>
              <a:solidFill>
                <a:srgbClr val="9CAA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0" name="Group 319">
                <a:extLst>
                  <a:ext uri="{FF2B5EF4-FFF2-40B4-BE49-F238E27FC236}">
                    <a16:creationId xmlns:a16="http://schemas.microsoft.com/office/drawing/2014/main" id="{98FBC2D6-228D-4245-BC40-2C2C785BAF1A}"/>
                  </a:ext>
                </a:extLst>
              </p:cNvPr>
              <p:cNvGrpSpPr/>
              <p:nvPr/>
            </p:nvGrpSpPr>
            <p:grpSpPr>
              <a:xfrm>
                <a:off x="2974230" y="2683117"/>
                <a:ext cx="1498300" cy="2781263"/>
                <a:chOff x="2974230" y="2683117"/>
                <a:chExt cx="1498300" cy="2781263"/>
              </a:xfrm>
            </p:grpSpPr>
            <p:grpSp>
              <p:nvGrpSpPr>
                <p:cNvPr id="321" name="Group 320">
                  <a:extLst>
                    <a:ext uri="{FF2B5EF4-FFF2-40B4-BE49-F238E27FC236}">
                      <a16:creationId xmlns:a16="http://schemas.microsoft.com/office/drawing/2014/main" id="{D390E0B7-4CD2-48F4-8A0E-CCD429FF6A59}"/>
                    </a:ext>
                  </a:extLst>
                </p:cNvPr>
                <p:cNvGrpSpPr/>
                <p:nvPr/>
              </p:nvGrpSpPr>
              <p:grpSpPr>
                <a:xfrm>
                  <a:off x="2978779" y="2683117"/>
                  <a:ext cx="1418380" cy="2680490"/>
                  <a:chOff x="3222631" y="2483919"/>
                  <a:chExt cx="1418380" cy="3127373"/>
                </a:xfrm>
                <a:solidFill>
                  <a:srgbClr val="9CAA9D"/>
                </a:solidFill>
              </p:grpSpPr>
              <p:sp>
                <p:nvSpPr>
                  <p:cNvPr id="327" name="Rectangle 326">
                    <a:extLst>
                      <a:ext uri="{FF2B5EF4-FFF2-40B4-BE49-F238E27FC236}">
                        <a16:creationId xmlns:a16="http://schemas.microsoft.com/office/drawing/2014/main" id="{6B005965-0C33-4E1F-8B29-12E697099FDF}"/>
                      </a:ext>
                    </a:extLst>
                  </p:cNvPr>
                  <p:cNvSpPr/>
                  <p:nvPr/>
                </p:nvSpPr>
                <p:spPr>
                  <a:xfrm>
                    <a:off x="3222631" y="2925473"/>
                    <a:ext cx="1418380" cy="26858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327">
                    <a:extLst>
                      <a:ext uri="{FF2B5EF4-FFF2-40B4-BE49-F238E27FC236}">
                        <a16:creationId xmlns:a16="http://schemas.microsoft.com/office/drawing/2014/main" id="{B033A2F3-2DD8-4982-BBDC-2EF8739BDB3D}"/>
                      </a:ext>
                    </a:extLst>
                  </p:cNvPr>
                  <p:cNvSpPr/>
                  <p:nvPr/>
                </p:nvSpPr>
                <p:spPr>
                  <a:xfrm>
                    <a:off x="3222631" y="2483919"/>
                    <a:ext cx="1418380" cy="9143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2" name="Group 321">
                  <a:extLst>
                    <a:ext uri="{FF2B5EF4-FFF2-40B4-BE49-F238E27FC236}">
                      <a16:creationId xmlns:a16="http://schemas.microsoft.com/office/drawing/2014/main" id="{788EF059-B58E-4510-910F-6F223FA35E07}"/>
                    </a:ext>
                  </a:extLst>
                </p:cNvPr>
                <p:cNvGrpSpPr/>
                <p:nvPr/>
              </p:nvGrpSpPr>
              <p:grpSpPr>
                <a:xfrm>
                  <a:off x="3054150" y="2696089"/>
                  <a:ext cx="1418380" cy="2768291"/>
                  <a:chOff x="3222631" y="2470855"/>
                  <a:chExt cx="1418380" cy="3229812"/>
                </a:xfrm>
              </p:grpSpPr>
              <p:sp>
                <p:nvSpPr>
                  <p:cNvPr id="325" name="Rectangle 324">
                    <a:extLst>
                      <a:ext uri="{FF2B5EF4-FFF2-40B4-BE49-F238E27FC236}">
                        <a16:creationId xmlns:a16="http://schemas.microsoft.com/office/drawing/2014/main" id="{EF404226-B7F2-4AB2-BD3E-D7B1B024C4F4}"/>
                      </a:ext>
                    </a:extLst>
                  </p:cNvPr>
                  <p:cNvSpPr/>
                  <p:nvPr/>
                </p:nvSpPr>
                <p:spPr>
                  <a:xfrm>
                    <a:off x="3222631" y="2925472"/>
                    <a:ext cx="1418380" cy="2775195"/>
                  </a:xfrm>
                  <a:prstGeom prst="rect">
                    <a:avLst/>
                  </a:prstGeom>
                  <a:solidFill>
                    <a:srgbClr val="C8D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a:extLst>
                      <a:ext uri="{FF2B5EF4-FFF2-40B4-BE49-F238E27FC236}">
                        <a16:creationId xmlns:a16="http://schemas.microsoft.com/office/drawing/2014/main" id="{782ADE78-E41D-4D39-8CFB-6AC84D19177B}"/>
                      </a:ext>
                    </a:extLst>
                  </p:cNvPr>
                  <p:cNvSpPr/>
                  <p:nvPr/>
                </p:nvSpPr>
                <p:spPr>
                  <a:xfrm>
                    <a:off x="3222631" y="2470855"/>
                    <a:ext cx="1418380" cy="914399"/>
                  </a:xfrm>
                  <a:prstGeom prst="ellipse">
                    <a:avLst/>
                  </a:prstGeom>
                  <a:solidFill>
                    <a:srgbClr val="C8D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23" name="Picture 322">
                  <a:extLst>
                    <a:ext uri="{FF2B5EF4-FFF2-40B4-BE49-F238E27FC236}">
                      <a16:creationId xmlns:a16="http://schemas.microsoft.com/office/drawing/2014/main" id="{CA4B7077-4D3D-47E4-B8AC-DCAC6E85C749}"/>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17630" y="3225219"/>
                  <a:ext cx="1291420" cy="2118306"/>
                </a:xfrm>
                <a:prstGeom prst="rect">
                  <a:avLst/>
                </a:prstGeom>
              </p:spPr>
            </p:pic>
            <p:sp>
              <p:nvSpPr>
                <p:cNvPr id="324" name="Right Triangle 323">
                  <a:extLst>
                    <a:ext uri="{FF2B5EF4-FFF2-40B4-BE49-F238E27FC236}">
                      <a16:creationId xmlns:a16="http://schemas.microsoft.com/office/drawing/2014/main" id="{9A48FFA9-CE0E-4905-803C-572537360512}"/>
                    </a:ext>
                  </a:extLst>
                </p:cNvPr>
                <p:cNvSpPr/>
                <p:nvPr/>
              </p:nvSpPr>
              <p:spPr>
                <a:xfrm rot="10800000">
                  <a:off x="2974230" y="5363607"/>
                  <a:ext cx="79921" cy="100770"/>
                </a:xfrm>
                <a:prstGeom prst="rtTriangle">
                  <a:avLst/>
                </a:prstGeom>
                <a:solidFill>
                  <a:srgbClr val="9CAA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73" name="Group 172">
            <a:extLst>
              <a:ext uri="{FF2B5EF4-FFF2-40B4-BE49-F238E27FC236}">
                <a16:creationId xmlns:a16="http://schemas.microsoft.com/office/drawing/2014/main" id="{5ABC87B3-22CA-4C52-BA8B-0489F2FF2E38}"/>
              </a:ext>
            </a:extLst>
          </p:cNvPr>
          <p:cNvGrpSpPr>
            <a:grpSpLocks noChangeAspect="1"/>
          </p:cNvGrpSpPr>
          <p:nvPr userDrawn="1"/>
        </p:nvGrpSpPr>
        <p:grpSpPr>
          <a:xfrm>
            <a:off x="7566038" y="585742"/>
            <a:ext cx="1371600" cy="1371600"/>
            <a:chOff x="2708842" y="2171311"/>
            <a:chExt cx="3658094" cy="3657600"/>
          </a:xfrm>
        </p:grpSpPr>
        <p:sp>
          <p:nvSpPr>
            <p:cNvPr id="174" name="Rectangle 173">
              <a:extLst>
                <a:ext uri="{FF2B5EF4-FFF2-40B4-BE49-F238E27FC236}">
                  <a16:creationId xmlns:a16="http://schemas.microsoft.com/office/drawing/2014/main" id="{106A39F5-754D-4595-902C-55D6A9246634}"/>
                </a:ext>
              </a:extLst>
            </p:cNvPr>
            <p:cNvSpPr/>
            <p:nvPr/>
          </p:nvSpPr>
          <p:spPr>
            <a:xfrm>
              <a:off x="2709336" y="2171311"/>
              <a:ext cx="3657600" cy="3657600"/>
            </a:xfrm>
            <a:prstGeom prst="rect">
              <a:avLst/>
            </a:prstGeom>
            <a:solidFill>
              <a:srgbClr val="CCE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5" name="Group 174">
              <a:extLst>
                <a:ext uri="{FF2B5EF4-FFF2-40B4-BE49-F238E27FC236}">
                  <a16:creationId xmlns:a16="http://schemas.microsoft.com/office/drawing/2014/main" id="{333BBF82-CECB-4E31-AF92-7FBC06F9C3FE}"/>
                </a:ext>
              </a:extLst>
            </p:cNvPr>
            <p:cNvGrpSpPr/>
            <p:nvPr/>
          </p:nvGrpSpPr>
          <p:grpSpPr>
            <a:xfrm>
              <a:off x="3419473" y="2536756"/>
              <a:ext cx="1421946" cy="508153"/>
              <a:chOff x="3419473" y="2536756"/>
              <a:chExt cx="1421946" cy="508153"/>
            </a:xfrm>
          </p:grpSpPr>
          <p:grpSp>
            <p:nvGrpSpPr>
              <p:cNvPr id="301" name="Group 300">
                <a:extLst>
                  <a:ext uri="{FF2B5EF4-FFF2-40B4-BE49-F238E27FC236}">
                    <a16:creationId xmlns:a16="http://schemas.microsoft.com/office/drawing/2014/main" id="{E63B8874-635D-465D-BB8A-C0392658694E}"/>
                  </a:ext>
                </a:extLst>
              </p:cNvPr>
              <p:cNvGrpSpPr/>
              <p:nvPr/>
            </p:nvGrpSpPr>
            <p:grpSpPr>
              <a:xfrm>
                <a:off x="3442574" y="2536756"/>
                <a:ext cx="1377723" cy="497348"/>
                <a:chOff x="3442574" y="2536756"/>
                <a:chExt cx="1377723" cy="497348"/>
              </a:xfrm>
            </p:grpSpPr>
            <p:grpSp>
              <p:nvGrpSpPr>
                <p:cNvPr id="304" name="Group 303">
                  <a:extLst>
                    <a:ext uri="{FF2B5EF4-FFF2-40B4-BE49-F238E27FC236}">
                      <a16:creationId xmlns:a16="http://schemas.microsoft.com/office/drawing/2014/main" id="{A34161AA-DA33-4E22-8DA8-F4978FB664E7}"/>
                    </a:ext>
                  </a:extLst>
                </p:cNvPr>
                <p:cNvGrpSpPr/>
                <p:nvPr/>
              </p:nvGrpSpPr>
              <p:grpSpPr>
                <a:xfrm flipH="1">
                  <a:off x="4535064" y="2536756"/>
                  <a:ext cx="279148" cy="491289"/>
                  <a:chOff x="3028950" y="1743386"/>
                  <a:chExt cx="279148" cy="491289"/>
                </a:xfrm>
              </p:grpSpPr>
              <p:sp>
                <p:nvSpPr>
                  <p:cNvPr id="311" name="Oval 310">
                    <a:extLst>
                      <a:ext uri="{FF2B5EF4-FFF2-40B4-BE49-F238E27FC236}">
                        <a16:creationId xmlns:a16="http://schemas.microsoft.com/office/drawing/2014/main" id="{E654FD03-95DE-459B-BFA9-FBFD4295CEA7}"/>
                      </a:ext>
                    </a:extLst>
                  </p:cNvPr>
                  <p:cNvSpPr/>
                  <p:nvPr/>
                </p:nvSpPr>
                <p:spPr>
                  <a:xfrm rot="499014">
                    <a:off x="3163365" y="1743386"/>
                    <a:ext cx="144733" cy="165774"/>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11">
                    <a:extLst>
                      <a:ext uri="{FF2B5EF4-FFF2-40B4-BE49-F238E27FC236}">
                        <a16:creationId xmlns:a16="http://schemas.microsoft.com/office/drawing/2014/main" id="{A437FB4D-8262-4189-A461-E9DBB9F945A3}"/>
                      </a:ext>
                    </a:extLst>
                  </p:cNvPr>
                  <p:cNvSpPr/>
                  <p:nvPr/>
                </p:nvSpPr>
                <p:spPr>
                  <a:xfrm>
                    <a:off x="3028950" y="1803998"/>
                    <a:ext cx="190500" cy="430677"/>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5" name="Group 304">
                  <a:extLst>
                    <a:ext uri="{FF2B5EF4-FFF2-40B4-BE49-F238E27FC236}">
                      <a16:creationId xmlns:a16="http://schemas.microsoft.com/office/drawing/2014/main" id="{9683E21C-A42E-4496-A089-D54B84A1A7A1}"/>
                    </a:ext>
                  </a:extLst>
                </p:cNvPr>
                <p:cNvGrpSpPr/>
                <p:nvPr/>
              </p:nvGrpSpPr>
              <p:grpSpPr>
                <a:xfrm>
                  <a:off x="3442574" y="2542862"/>
                  <a:ext cx="1377723" cy="491242"/>
                  <a:chOff x="3442574" y="2542862"/>
                  <a:chExt cx="1377723" cy="491242"/>
                </a:xfrm>
              </p:grpSpPr>
              <p:grpSp>
                <p:nvGrpSpPr>
                  <p:cNvPr id="306" name="Group 305">
                    <a:extLst>
                      <a:ext uri="{FF2B5EF4-FFF2-40B4-BE49-F238E27FC236}">
                        <a16:creationId xmlns:a16="http://schemas.microsoft.com/office/drawing/2014/main" id="{E81C22C6-C121-4C6A-B07E-42FCCA2C6E70}"/>
                      </a:ext>
                    </a:extLst>
                  </p:cNvPr>
                  <p:cNvGrpSpPr/>
                  <p:nvPr/>
                </p:nvGrpSpPr>
                <p:grpSpPr>
                  <a:xfrm>
                    <a:off x="3442574" y="2542862"/>
                    <a:ext cx="230051" cy="482786"/>
                    <a:chOff x="3028950" y="1751889"/>
                    <a:chExt cx="230051" cy="482786"/>
                  </a:xfrm>
                </p:grpSpPr>
                <p:sp>
                  <p:nvSpPr>
                    <p:cNvPr id="309" name="Oval 308">
                      <a:extLst>
                        <a:ext uri="{FF2B5EF4-FFF2-40B4-BE49-F238E27FC236}">
                          <a16:creationId xmlns:a16="http://schemas.microsoft.com/office/drawing/2014/main" id="{F99933FB-C32F-443E-AC6C-92E4C92187B9}"/>
                        </a:ext>
                      </a:extLst>
                    </p:cNvPr>
                    <p:cNvSpPr/>
                    <p:nvPr/>
                  </p:nvSpPr>
                  <p:spPr>
                    <a:xfrm rot="499014">
                      <a:off x="3114268" y="1751889"/>
                      <a:ext cx="144733" cy="165774"/>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val 309">
                      <a:extLst>
                        <a:ext uri="{FF2B5EF4-FFF2-40B4-BE49-F238E27FC236}">
                          <a16:creationId xmlns:a16="http://schemas.microsoft.com/office/drawing/2014/main" id="{09C44109-7982-4FDE-9AFC-BC3C8EA60DC1}"/>
                        </a:ext>
                      </a:extLst>
                    </p:cNvPr>
                    <p:cNvSpPr/>
                    <p:nvPr/>
                  </p:nvSpPr>
                  <p:spPr>
                    <a:xfrm>
                      <a:off x="3028950" y="1803998"/>
                      <a:ext cx="190500" cy="430677"/>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7" name="Oval 306">
                    <a:extLst>
                      <a:ext uri="{FF2B5EF4-FFF2-40B4-BE49-F238E27FC236}">
                        <a16:creationId xmlns:a16="http://schemas.microsoft.com/office/drawing/2014/main" id="{A0573EE7-3145-4966-82DF-09D115D9FFF1}"/>
                      </a:ext>
                    </a:extLst>
                  </p:cNvPr>
                  <p:cNvSpPr/>
                  <p:nvPr/>
                </p:nvSpPr>
                <p:spPr>
                  <a:xfrm rot="2423941">
                    <a:off x="3472404" y="2879096"/>
                    <a:ext cx="402053" cy="155008"/>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a:extLst>
                      <a:ext uri="{FF2B5EF4-FFF2-40B4-BE49-F238E27FC236}">
                        <a16:creationId xmlns:a16="http://schemas.microsoft.com/office/drawing/2014/main" id="{3EF39D4A-3209-43CB-8F22-E06267988BC0}"/>
                      </a:ext>
                    </a:extLst>
                  </p:cNvPr>
                  <p:cNvSpPr/>
                  <p:nvPr/>
                </p:nvSpPr>
                <p:spPr>
                  <a:xfrm rot="19176059" flipH="1">
                    <a:off x="4418244" y="2877694"/>
                    <a:ext cx="402053" cy="155008"/>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02" name="Oval 301">
                <a:extLst>
                  <a:ext uri="{FF2B5EF4-FFF2-40B4-BE49-F238E27FC236}">
                    <a16:creationId xmlns:a16="http://schemas.microsoft.com/office/drawing/2014/main" id="{C7616076-4CCE-4341-9717-53A2C8917882}"/>
                  </a:ext>
                </a:extLst>
              </p:cNvPr>
              <p:cNvSpPr/>
              <p:nvPr/>
            </p:nvSpPr>
            <p:spPr>
              <a:xfrm rot="2423941">
                <a:off x="3419473" y="2908326"/>
                <a:ext cx="101272" cy="136583"/>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302">
                <a:extLst>
                  <a:ext uri="{FF2B5EF4-FFF2-40B4-BE49-F238E27FC236}">
                    <a16:creationId xmlns:a16="http://schemas.microsoft.com/office/drawing/2014/main" id="{8988156F-B276-467F-91B5-0A55FC27CA4C}"/>
                  </a:ext>
                </a:extLst>
              </p:cNvPr>
              <p:cNvSpPr/>
              <p:nvPr/>
            </p:nvSpPr>
            <p:spPr>
              <a:xfrm rot="19190929">
                <a:off x="4740147" y="2883678"/>
                <a:ext cx="101272" cy="136583"/>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6" name="Group 175">
              <a:extLst>
                <a:ext uri="{FF2B5EF4-FFF2-40B4-BE49-F238E27FC236}">
                  <a16:creationId xmlns:a16="http://schemas.microsoft.com/office/drawing/2014/main" id="{A885B4D4-1780-470B-8DC8-AA787164C061}"/>
                </a:ext>
              </a:extLst>
            </p:cNvPr>
            <p:cNvGrpSpPr>
              <a:grpSpLocks noChangeAspect="1"/>
            </p:cNvGrpSpPr>
            <p:nvPr/>
          </p:nvGrpSpPr>
          <p:grpSpPr>
            <a:xfrm flipH="1">
              <a:off x="2708842" y="3832567"/>
              <a:ext cx="1851004" cy="1991922"/>
              <a:chOff x="4031138" y="4120109"/>
              <a:chExt cx="1614114" cy="1736998"/>
            </a:xfrm>
          </p:grpSpPr>
          <p:sp>
            <p:nvSpPr>
              <p:cNvPr id="292" name="Freeform 197">
                <a:extLst>
                  <a:ext uri="{FF2B5EF4-FFF2-40B4-BE49-F238E27FC236}">
                    <a16:creationId xmlns:a16="http://schemas.microsoft.com/office/drawing/2014/main" id="{E707A79E-A08F-4DFF-B1F5-82B80034D2BA}"/>
                  </a:ext>
                </a:extLst>
              </p:cNvPr>
              <p:cNvSpPr/>
              <p:nvPr/>
            </p:nvSpPr>
            <p:spPr>
              <a:xfrm rot="-900000">
                <a:off x="4364676" y="4120109"/>
                <a:ext cx="584594" cy="177411"/>
              </a:xfrm>
              <a:custGeom>
                <a:avLst/>
                <a:gdLst>
                  <a:gd name="connsiteX0" fmla="*/ 0 w 584594"/>
                  <a:gd name="connsiteY0" fmla="*/ 136541 h 177411"/>
                  <a:gd name="connsiteX1" fmla="*/ 97277 w 584594"/>
                  <a:gd name="connsiteY1" fmla="*/ 354 h 177411"/>
                  <a:gd name="connsiteX2" fmla="*/ 408562 w 584594"/>
                  <a:gd name="connsiteY2" fmla="*/ 97630 h 177411"/>
                  <a:gd name="connsiteX3" fmla="*/ 583660 w 584594"/>
                  <a:gd name="connsiteY3" fmla="*/ 117086 h 177411"/>
                  <a:gd name="connsiteX4" fmla="*/ 466928 w 584594"/>
                  <a:gd name="connsiteY4" fmla="*/ 165724 h 177411"/>
                  <a:gd name="connsiteX5" fmla="*/ 233464 w 584594"/>
                  <a:gd name="connsiteY5" fmla="*/ 117086 h 177411"/>
                  <a:gd name="connsiteX6" fmla="*/ 136187 w 584594"/>
                  <a:gd name="connsiteY6" fmla="*/ 107358 h 177411"/>
                  <a:gd name="connsiteX7" fmla="*/ 97277 w 584594"/>
                  <a:gd name="connsiteY7" fmla="*/ 175452 h 177411"/>
                  <a:gd name="connsiteX8" fmla="*/ 0 w 584594"/>
                  <a:gd name="connsiteY8" fmla="*/ 136541 h 17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594" h="177411">
                    <a:moveTo>
                      <a:pt x="0" y="136541"/>
                    </a:moveTo>
                    <a:cubicBezTo>
                      <a:pt x="0" y="107358"/>
                      <a:pt x="29184" y="6839"/>
                      <a:pt x="97277" y="354"/>
                    </a:cubicBezTo>
                    <a:cubicBezTo>
                      <a:pt x="165370" y="-6131"/>
                      <a:pt x="327498" y="78175"/>
                      <a:pt x="408562" y="97630"/>
                    </a:cubicBezTo>
                    <a:cubicBezTo>
                      <a:pt x="489626" y="117085"/>
                      <a:pt x="573932" y="105737"/>
                      <a:pt x="583660" y="117086"/>
                    </a:cubicBezTo>
                    <a:cubicBezTo>
                      <a:pt x="593388" y="128435"/>
                      <a:pt x="525294" y="165724"/>
                      <a:pt x="466928" y="165724"/>
                    </a:cubicBezTo>
                    <a:cubicBezTo>
                      <a:pt x="408562" y="165724"/>
                      <a:pt x="288587" y="126814"/>
                      <a:pt x="233464" y="117086"/>
                    </a:cubicBezTo>
                    <a:cubicBezTo>
                      <a:pt x="178341" y="107358"/>
                      <a:pt x="158885" y="97630"/>
                      <a:pt x="136187" y="107358"/>
                    </a:cubicBezTo>
                    <a:cubicBezTo>
                      <a:pt x="113489" y="117086"/>
                      <a:pt x="119975" y="167346"/>
                      <a:pt x="97277" y="175452"/>
                    </a:cubicBezTo>
                    <a:cubicBezTo>
                      <a:pt x="74579" y="183558"/>
                      <a:pt x="0" y="165724"/>
                      <a:pt x="0" y="136541"/>
                    </a:cubicBezTo>
                    <a:close/>
                  </a:path>
                </a:pathLst>
              </a:custGeom>
              <a:solidFill>
                <a:srgbClr val="B48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198">
                <a:extLst>
                  <a:ext uri="{FF2B5EF4-FFF2-40B4-BE49-F238E27FC236}">
                    <a16:creationId xmlns:a16="http://schemas.microsoft.com/office/drawing/2014/main" id="{12D2CD4A-ED5E-429D-B680-E65111FECB19}"/>
                  </a:ext>
                </a:extLst>
              </p:cNvPr>
              <p:cNvSpPr/>
              <p:nvPr/>
            </p:nvSpPr>
            <p:spPr>
              <a:xfrm rot="2837780" flipH="1">
                <a:off x="4049528" y="4260664"/>
                <a:ext cx="368192" cy="359897"/>
              </a:xfrm>
              <a:custGeom>
                <a:avLst/>
                <a:gdLst>
                  <a:gd name="connsiteX0" fmla="*/ 93111 w 368192"/>
                  <a:gd name="connsiteY0" fmla="*/ 2822 h 359897"/>
                  <a:gd name="connsiteX1" fmla="*/ 365485 w 368192"/>
                  <a:gd name="connsiteY1" fmla="*/ 314108 h 359897"/>
                  <a:gd name="connsiteX2" fmla="*/ 219570 w 368192"/>
                  <a:gd name="connsiteY2" fmla="*/ 343291 h 359897"/>
                  <a:gd name="connsiteX3" fmla="*/ 5562 w 368192"/>
                  <a:gd name="connsiteY3" fmla="*/ 168193 h 359897"/>
                  <a:gd name="connsiteX4" fmla="*/ 93111 w 368192"/>
                  <a:gd name="connsiteY4" fmla="*/ 2822 h 35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192" h="359897">
                    <a:moveTo>
                      <a:pt x="93111" y="2822"/>
                    </a:moveTo>
                    <a:cubicBezTo>
                      <a:pt x="153098" y="27141"/>
                      <a:pt x="344409" y="257363"/>
                      <a:pt x="365485" y="314108"/>
                    </a:cubicBezTo>
                    <a:cubicBezTo>
                      <a:pt x="386561" y="370853"/>
                      <a:pt x="279557" y="367610"/>
                      <a:pt x="219570" y="343291"/>
                    </a:cubicBezTo>
                    <a:cubicBezTo>
                      <a:pt x="159583" y="318972"/>
                      <a:pt x="28260" y="218453"/>
                      <a:pt x="5562" y="168193"/>
                    </a:cubicBezTo>
                    <a:cubicBezTo>
                      <a:pt x="-17136" y="117933"/>
                      <a:pt x="33124" y="-21497"/>
                      <a:pt x="93111" y="2822"/>
                    </a:cubicBezTo>
                    <a:close/>
                  </a:path>
                </a:pathLst>
              </a:custGeom>
              <a:solidFill>
                <a:srgbClr val="C2C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199">
                <a:extLst>
                  <a:ext uri="{FF2B5EF4-FFF2-40B4-BE49-F238E27FC236}">
                    <a16:creationId xmlns:a16="http://schemas.microsoft.com/office/drawing/2014/main" id="{2247BD96-C444-4602-97FC-78CCD8EB72DF}"/>
                  </a:ext>
                </a:extLst>
              </p:cNvPr>
              <p:cNvSpPr/>
              <p:nvPr/>
            </p:nvSpPr>
            <p:spPr>
              <a:xfrm>
                <a:off x="4330912" y="4551901"/>
                <a:ext cx="1314340" cy="979157"/>
              </a:xfrm>
              <a:custGeom>
                <a:avLst/>
                <a:gdLst>
                  <a:gd name="connsiteX0" fmla="*/ 72570 w 2408373"/>
                  <a:gd name="connsiteY0" fmla="*/ 1811 h 1315726"/>
                  <a:gd name="connsiteX1" fmla="*/ 850782 w 2408373"/>
                  <a:gd name="connsiteY1" fmla="*/ 264458 h 1315726"/>
                  <a:gd name="connsiteX2" fmla="*/ 1920825 w 2408373"/>
                  <a:gd name="connsiteY2" fmla="*/ 137998 h 1315726"/>
                  <a:gd name="connsiteX3" fmla="*/ 2300204 w 2408373"/>
                  <a:gd name="connsiteY3" fmla="*/ 342279 h 1315726"/>
                  <a:gd name="connsiteX4" fmla="*/ 2407208 w 2408373"/>
                  <a:gd name="connsiteY4" fmla="*/ 896755 h 1315726"/>
                  <a:gd name="connsiteX5" fmla="*/ 2251565 w 2408373"/>
                  <a:gd name="connsiteY5" fmla="*/ 1227496 h 1315726"/>
                  <a:gd name="connsiteX6" fmla="*/ 1609540 w 2408373"/>
                  <a:gd name="connsiteY6" fmla="*/ 1305317 h 1315726"/>
                  <a:gd name="connsiteX7" fmla="*/ 169846 w 2408373"/>
                  <a:gd name="connsiteY7" fmla="*/ 1208040 h 1315726"/>
                  <a:gd name="connsiteX8" fmla="*/ 92025 w 2408373"/>
                  <a:gd name="connsiteY8" fmla="*/ 352006 h 1315726"/>
                  <a:gd name="connsiteX9" fmla="*/ 33659 w 2408373"/>
                  <a:gd name="connsiteY9" fmla="*/ 157453 h 1315726"/>
                  <a:gd name="connsiteX10" fmla="*/ 72570 w 2408373"/>
                  <a:gd name="connsiteY10" fmla="*/ 1811 h 1315726"/>
                  <a:gd name="connsiteX0" fmla="*/ 77380 w 2413183"/>
                  <a:gd name="connsiteY0" fmla="*/ 1921 h 1314391"/>
                  <a:gd name="connsiteX1" fmla="*/ 855592 w 2413183"/>
                  <a:gd name="connsiteY1" fmla="*/ 264568 h 1314391"/>
                  <a:gd name="connsiteX2" fmla="*/ 1925635 w 2413183"/>
                  <a:gd name="connsiteY2" fmla="*/ 138108 h 1314391"/>
                  <a:gd name="connsiteX3" fmla="*/ 2305014 w 2413183"/>
                  <a:gd name="connsiteY3" fmla="*/ 342389 h 1314391"/>
                  <a:gd name="connsiteX4" fmla="*/ 2412018 w 2413183"/>
                  <a:gd name="connsiteY4" fmla="*/ 896865 h 1314391"/>
                  <a:gd name="connsiteX5" fmla="*/ 2256375 w 2413183"/>
                  <a:gd name="connsiteY5" fmla="*/ 1227606 h 1314391"/>
                  <a:gd name="connsiteX6" fmla="*/ 1614350 w 2413183"/>
                  <a:gd name="connsiteY6" fmla="*/ 1305427 h 1314391"/>
                  <a:gd name="connsiteX7" fmla="*/ 174656 w 2413183"/>
                  <a:gd name="connsiteY7" fmla="*/ 1208150 h 1314391"/>
                  <a:gd name="connsiteX8" fmla="*/ 10098 w 2413183"/>
                  <a:gd name="connsiteY8" fmla="*/ 379086 h 1314391"/>
                  <a:gd name="connsiteX9" fmla="*/ 38469 w 2413183"/>
                  <a:gd name="connsiteY9" fmla="*/ 157563 h 1314391"/>
                  <a:gd name="connsiteX10" fmla="*/ 77380 w 2413183"/>
                  <a:gd name="connsiteY10" fmla="*/ 1921 h 1314391"/>
                  <a:gd name="connsiteX0" fmla="*/ 262445 w 2598248"/>
                  <a:gd name="connsiteY0" fmla="*/ 79 h 1312549"/>
                  <a:gd name="connsiteX1" fmla="*/ 1040657 w 2598248"/>
                  <a:gd name="connsiteY1" fmla="*/ 262726 h 1312549"/>
                  <a:gd name="connsiteX2" fmla="*/ 2110700 w 2598248"/>
                  <a:gd name="connsiteY2" fmla="*/ 136266 h 1312549"/>
                  <a:gd name="connsiteX3" fmla="*/ 2490079 w 2598248"/>
                  <a:gd name="connsiteY3" fmla="*/ 340547 h 1312549"/>
                  <a:gd name="connsiteX4" fmla="*/ 2597083 w 2598248"/>
                  <a:gd name="connsiteY4" fmla="*/ 895023 h 1312549"/>
                  <a:gd name="connsiteX5" fmla="*/ 2441440 w 2598248"/>
                  <a:gd name="connsiteY5" fmla="*/ 1225764 h 1312549"/>
                  <a:gd name="connsiteX6" fmla="*/ 1799415 w 2598248"/>
                  <a:gd name="connsiteY6" fmla="*/ 1303585 h 1312549"/>
                  <a:gd name="connsiteX7" fmla="*/ 359721 w 2598248"/>
                  <a:gd name="connsiteY7" fmla="*/ 1206308 h 1312549"/>
                  <a:gd name="connsiteX8" fmla="*/ 195163 w 2598248"/>
                  <a:gd name="connsiteY8" fmla="*/ 377244 h 1312549"/>
                  <a:gd name="connsiteX9" fmla="*/ 493 w 2598248"/>
                  <a:gd name="connsiteY9" fmla="*/ 236632 h 1312549"/>
                  <a:gd name="connsiteX10" fmla="*/ 262445 w 2598248"/>
                  <a:gd name="connsiteY10" fmla="*/ 79 h 1312549"/>
                  <a:gd name="connsiteX0" fmla="*/ 261963 w 2597766"/>
                  <a:gd name="connsiteY0" fmla="*/ 91 h 1305267"/>
                  <a:gd name="connsiteX1" fmla="*/ 1040175 w 2597766"/>
                  <a:gd name="connsiteY1" fmla="*/ 262738 h 1305267"/>
                  <a:gd name="connsiteX2" fmla="*/ 2110218 w 2597766"/>
                  <a:gd name="connsiteY2" fmla="*/ 136278 h 1305267"/>
                  <a:gd name="connsiteX3" fmla="*/ 2489597 w 2597766"/>
                  <a:gd name="connsiteY3" fmla="*/ 340559 h 1305267"/>
                  <a:gd name="connsiteX4" fmla="*/ 2596601 w 2597766"/>
                  <a:gd name="connsiteY4" fmla="*/ 895035 h 1305267"/>
                  <a:gd name="connsiteX5" fmla="*/ 2440958 w 2597766"/>
                  <a:gd name="connsiteY5" fmla="*/ 1225776 h 1305267"/>
                  <a:gd name="connsiteX6" fmla="*/ 1798933 w 2597766"/>
                  <a:gd name="connsiteY6" fmla="*/ 1303597 h 1305267"/>
                  <a:gd name="connsiteX7" fmla="*/ 359239 w 2597766"/>
                  <a:gd name="connsiteY7" fmla="*/ 1206320 h 1305267"/>
                  <a:gd name="connsiteX8" fmla="*/ 269028 w 2597766"/>
                  <a:gd name="connsiteY8" fmla="*/ 539078 h 1305267"/>
                  <a:gd name="connsiteX9" fmla="*/ 11 w 2597766"/>
                  <a:gd name="connsiteY9" fmla="*/ 236644 h 1305267"/>
                  <a:gd name="connsiteX10" fmla="*/ 261963 w 2597766"/>
                  <a:gd name="connsiteY10" fmla="*/ 91 h 1305267"/>
                  <a:gd name="connsiteX0" fmla="*/ 349182 w 2598247"/>
                  <a:gd name="connsiteY0" fmla="*/ 118 h 1264836"/>
                  <a:gd name="connsiteX1" fmla="*/ 1040656 w 2598247"/>
                  <a:gd name="connsiteY1" fmla="*/ 222309 h 1264836"/>
                  <a:gd name="connsiteX2" fmla="*/ 2110699 w 2598247"/>
                  <a:gd name="connsiteY2" fmla="*/ 95849 h 1264836"/>
                  <a:gd name="connsiteX3" fmla="*/ 2490078 w 2598247"/>
                  <a:gd name="connsiteY3" fmla="*/ 300130 h 1264836"/>
                  <a:gd name="connsiteX4" fmla="*/ 2597082 w 2598247"/>
                  <a:gd name="connsiteY4" fmla="*/ 854606 h 1264836"/>
                  <a:gd name="connsiteX5" fmla="*/ 2441439 w 2598247"/>
                  <a:gd name="connsiteY5" fmla="*/ 1185347 h 1264836"/>
                  <a:gd name="connsiteX6" fmla="*/ 1799414 w 2598247"/>
                  <a:gd name="connsiteY6" fmla="*/ 1263168 h 1264836"/>
                  <a:gd name="connsiteX7" fmla="*/ 359720 w 2598247"/>
                  <a:gd name="connsiteY7" fmla="*/ 1165891 h 1264836"/>
                  <a:gd name="connsiteX8" fmla="*/ 269509 w 2598247"/>
                  <a:gd name="connsiteY8" fmla="*/ 498649 h 1264836"/>
                  <a:gd name="connsiteX9" fmla="*/ 492 w 2598247"/>
                  <a:gd name="connsiteY9" fmla="*/ 196215 h 1264836"/>
                  <a:gd name="connsiteX10" fmla="*/ 349182 w 2598247"/>
                  <a:gd name="connsiteY10" fmla="*/ 118 h 1264836"/>
                  <a:gd name="connsiteX0" fmla="*/ 349182 w 2598247"/>
                  <a:gd name="connsiteY0" fmla="*/ 193 h 1264912"/>
                  <a:gd name="connsiteX1" fmla="*/ 728397 w 2598247"/>
                  <a:gd name="connsiteY1" fmla="*/ 230141 h 1264912"/>
                  <a:gd name="connsiteX2" fmla="*/ 1040656 w 2598247"/>
                  <a:gd name="connsiteY2" fmla="*/ 222384 h 1264912"/>
                  <a:gd name="connsiteX3" fmla="*/ 2110699 w 2598247"/>
                  <a:gd name="connsiteY3" fmla="*/ 95924 h 1264912"/>
                  <a:gd name="connsiteX4" fmla="*/ 2490078 w 2598247"/>
                  <a:gd name="connsiteY4" fmla="*/ 300205 h 1264912"/>
                  <a:gd name="connsiteX5" fmla="*/ 2597082 w 2598247"/>
                  <a:gd name="connsiteY5" fmla="*/ 854681 h 1264912"/>
                  <a:gd name="connsiteX6" fmla="*/ 2441439 w 2598247"/>
                  <a:gd name="connsiteY6" fmla="*/ 1185422 h 1264912"/>
                  <a:gd name="connsiteX7" fmla="*/ 1799414 w 2598247"/>
                  <a:gd name="connsiteY7" fmla="*/ 1263243 h 1264912"/>
                  <a:gd name="connsiteX8" fmla="*/ 359720 w 2598247"/>
                  <a:gd name="connsiteY8" fmla="*/ 1165966 h 1264912"/>
                  <a:gd name="connsiteX9" fmla="*/ 269509 w 2598247"/>
                  <a:gd name="connsiteY9" fmla="*/ 498724 h 1264912"/>
                  <a:gd name="connsiteX10" fmla="*/ 492 w 2598247"/>
                  <a:gd name="connsiteY10" fmla="*/ 196290 h 1264912"/>
                  <a:gd name="connsiteX11" fmla="*/ 349182 w 2598247"/>
                  <a:gd name="connsiteY11" fmla="*/ 193 h 1264912"/>
                  <a:gd name="connsiteX0" fmla="*/ 349182 w 2598247"/>
                  <a:gd name="connsiteY0" fmla="*/ 193 h 1264912"/>
                  <a:gd name="connsiteX1" fmla="*/ 728397 w 2598247"/>
                  <a:gd name="connsiteY1" fmla="*/ 230141 h 1264912"/>
                  <a:gd name="connsiteX2" fmla="*/ 1325653 w 2598247"/>
                  <a:gd name="connsiteY2" fmla="*/ 276325 h 1264912"/>
                  <a:gd name="connsiteX3" fmla="*/ 2110699 w 2598247"/>
                  <a:gd name="connsiteY3" fmla="*/ 95924 h 1264912"/>
                  <a:gd name="connsiteX4" fmla="*/ 2490078 w 2598247"/>
                  <a:gd name="connsiteY4" fmla="*/ 300205 h 1264912"/>
                  <a:gd name="connsiteX5" fmla="*/ 2597082 w 2598247"/>
                  <a:gd name="connsiteY5" fmla="*/ 854681 h 1264912"/>
                  <a:gd name="connsiteX6" fmla="*/ 2441439 w 2598247"/>
                  <a:gd name="connsiteY6" fmla="*/ 1185422 h 1264912"/>
                  <a:gd name="connsiteX7" fmla="*/ 1799414 w 2598247"/>
                  <a:gd name="connsiteY7" fmla="*/ 1263243 h 1264912"/>
                  <a:gd name="connsiteX8" fmla="*/ 359720 w 2598247"/>
                  <a:gd name="connsiteY8" fmla="*/ 1165966 h 1264912"/>
                  <a:gd name="connsiteX9" fmla="*/ 269509 w 2598247"/>
                  <a:gd name="connsiteY9" fmla="*/ 498724 h 1264912"/>
                  <a:gd name="connsiteX10" fmla="*/ 492 w 2598247"/>
                  <a:gd name="connsiteY10" fmla="*/ 196290 h 1264912"/>
                  <a:gd name="connsiteX11" fmla="*/ 349182 w 2598247"/>
                  <a:gd name="connsiteY11" fmla="*/ 193 h 1264912"/>
                  <a:gd name="connsiteX0" fmla="*/ 349182 w 2606476"/>
                  <a:gd name="connsiteY0" fmla="*/ 193 h 1264912"/>
                  <a:gd name="connsiteX1" fmla="*/ 728397 w 2606476"/>
                  <a:gd name="connsiteY1" fmla="*/ 230141 h 1264912"/>
                  <a:gd name="connsiteX2" fmla="*/ 1325653 w 2606476"/>
                  <a:gd name="connsiteY2" fmla="*/ 276325 h 1264912"/>
                  <a:gd name="connsiteX3" fmla="*/ 1694627 w 2606476"/>
                  <a:gd name="connsiteY3" fmla="*/ 189149 h 1264912"/>
                  <a:gd name="connsiteX4" fmla="*/ 2490078 w 2606476"/>
                  <a:gd name="connsiteY4" fmla="*/ 300205 h 1264912"/>
                  <a:gd name="connsiteX5" fmla="*/ 2597082 w 2606476"/>
                  <a:gd name="connsiteY5" fmla="*/ 854681 h 1264912"/>
                  <a:gd name="connsiteX6" fmla="*/ 2441439 w 2606476"/>
                  <a:gd name="connsiteY6" fmla="*/ 1185422 h 1264912"/>
                  <a:gd name="connsiteX7" fmla="*/ 1799414 w 2606476"/>
                  <a:gd name="connsiteY7" fmla="*/ 1263243 h 1264912"/>
                  <a:gd name="connsiteX8" fmla="*/ 359720 w 2606476"/>
                  <a:gd name="connsiteY8" fmla="*/ 1165966 h 1264912"/>
                  <a:gd name="connsiteX9" fmla="*/ 269509 w 2606476"/>
                  <a:gd name="connsiteY9" fmla="*/ 498724 h 1264912"/>
                  <a:gd name="connsiteX10" fmla="*/ 492 w 2606476"/>
                  <a:gd name="connsiteY10" fmla="*/ 196290 h 1264912"/>
                  <a:gd name="connsiteX11" fmla="*/ 349182 w 2606476"/>
                  <a:gd name="connsiteY11" fmla="*/ 193 h 1264912"/>
                  <a:gd name="connsiteX0" fmla="*/ 349182 w 2606476"/>
                  <a:gd name="connsiteY0" fmla="*/ 193 h 1264912"/>
                  <a:gd name="connsiteX1" fmla="*/ 728397 w 2606476"/>
                  <a:gd name="connsiteY1" fmla="*/ 230141 h 1264912"/>
                  <a:gd name="connsiteX2" fmla="*/ 1325653 w 2606476"/>
                  <a:gd name="connsiteY2" fmla="*/ 276325 h 1264912"/>
                  <a:gd name="connsiteX3" fmla="*/ 1694627 w 2606476"/>
                  <a:gd name="connsiteY3" fmla="*/ 189149 h 1264912"/>
                  <a:gd name="connsiteX4" fmla="*/ 2490078 w 2606476"/>
                  <a:gd name="connsiteY4" fmla="*/ 300205 h 1264912"/>
                  <a:gd name="connsiteX5" fmla="*/ 2597082 w 2606476"/>
                  <a:gd name="connsiteY5" fmla="*/ 854681 h 1264912"/>
                  <a:gd name="connsiteX6" fmla="*/ 2441439 w 2606476"/>
                  <a:gd name="connsiteY6" fmla="*/ 1185422 h 1264912"/>
                  <a:gd name="connsiteX7" fmla="*/ 1799414 w 2606476"/>
                  <a:gd name="connsiteY7" fmla="*/ 1263243 h 1264912"/>
                  <a:gd name="connsiteX8" fmla="*/ 359720 w 2606476"/>
                  <a:gd name="connsiteY8" fmla="*/ 1165966 h 1264912"/>
                  <a:gd name="connsiteX9" fmla="*/ 269509 w 2606476"/>
                  <a:gd name="connsiteY9" fmla="*/ 498724 h 1264912"/>
                  <a:gd name="connsiteX10" fmla="*/ 492 w 2606476"/>
                  <a:gd name="connsiteY10" fmla="*/ 196290 h 1264912"/>
                  <a:gd name="connsiteX11" fmla="*/ 349182 w 2606476"/>
                  <a:gd name="connsiteY11" fmla="*/ 193 h 1264912"/>
                  <a:gd name="connsiteX0" fmla="*/ 349182 w 2606476"/>
                  <a:gd name="connsiteY0" fmla="*/ 193 h 1264912"/>
                  <a:gd name="connsiteX1" fmla="*/ 728397 w 2606476"/>
                  <a:gd name="connsiteY1" fmla="*/ 230141 h 1264912"/>
                  <a:gd name="connsiteX2" fmla="*/ 1325653 w 2606476"/>
                  <a:gd name="connsiteY2" fmla="*/ 276325 h 1264912"/>
                  <a:gd name="connsiteX3" fmla="*/ 1694627 w 2606476"/>
                  <a:gd name="connsiteY3" fmla="*/ 189149 h 1264912"/>
                  <a:gd name="connsiteX4" fmla="*/ 2490078 w 2606476"/>
                  <a:gd name="connsiteY4" fmla="*/ 300205 h 1264912"/>
                  <a:gd name="connsiteX5" fmla="*/ 2597082 w 2606476"/>
                  <a:gd name="connsiteY5" fmla="*/ 854681 h 1264912"/>
                  <a:gd name="connsiteX6" fmla="*/ 2441439 w 2606476"/>
                  <a:gd name="connsiteY6" fmla="*/ 1185422 h 1264912"/>
                  <a:gd name="connsiteX7" fmla="*/ 1799414 w 2606476"/>
                  <a:gd name="connsiteY7" fmla="*/ 1263243 h 1264912"/>
                  <a:gd name="connsiteX8" fmla="*/ 359720 w 2606476"/>
                  <a:gd name="connsiteY8" fmla="*/ 1165966 h 1264912"/>
                  <a:gd name="connsiteX9" fmla="*/ 269509 w 2606476"/>
                  <a:gd name="connsiteY9" fmla="*/ 498724 h 1264912"/>
                  <a:gd name="connsiteX10" fmla="*/ 492 w 2606476"/>
                  <a:gd name="connsiteY10" fmla="*/ 196290 h 1264912"/>
                  <a:gd name="connsiteX11" fmla="*/ 349182 w 2606476"/>
                  <a:gd name="connsiteY11" fmla="*/ 193 h 1264912"/>
                  <a:gd name="connsiteX0" fmla="*/ 349182 w 2644128"/>
                  <a:gd name="connsiteY0" fmla="*/ 193 h 1264912"/>
                  <a:gd name="connsiteX1" fmla="*/ 728397 w 2644128"/>
                  <a:gd name="connsiteY1" fmla="*/ 230141 h 1264912"/>
                  <a:gd name="connsiteX2" fmla="*/ 1325653 w 2644128"/>
                  <a:gd name="connsiteY2" fmla="*/ 276325 h 1264912"/>
                  <a:gd name="connsiteX3" fmla="*/ 1694627 w 2644128"/>
                  <a:gd name="connsiteY3" fmla="*/ 189149 h 1264912"/>
                  <a:gd name="connsiteX4" fmla="*/ 2597082 w 2644128"/>
                  <a:gd name="connsiteY4" fmla="*/ 854681 h 1264912"/>
                  <a:gd name="connsiteX5" fmla="*/ 2441439 w 2644128"/>
                  <a:gd name="connsiteY5" fmla="*/ 1185422 h 1264912"/>
                  <a:gd name="connsiteX6" fmla="*/ 1799414 w 2644128"/>
                  <a:gd name="connsiteY6" fmla="*/ 1263243 h 1264912"/>
                  <a:gd name="connsiteX7" fmla="*/ 359720 w 2644128"/>
                  <a:gd name="connsiteY7" fmla="*/ 1165966 h 1264912"/>
                  <a:gd name="connsiteX8" fmla="*/ 269509 w 2644128"/>
                  <a:gd name="connsiteY8" fmla="*/ 498724 h 1264912"/>
                  <a:gd name="connsiteX9" fmla="*/ 492 w 2644128"/>
                  <a:gd name="connsiteY9" fmla="*/ 196290 h 1264912"/>
                  <a:gd name="connsiteX10" fmla="*/ 349182 w 2644128"/>
                  <a:gd name="connsiteY10" fmla="*/ 193 h 1264912"/>
                  <a:gd name="connsiteX0" fmla="*/ 349182 w 2442137"/>
                  <a:gd name="connsiteY0" fmla="*/ 193 h 1292880"/>
                  <a:gd name="connsiteX1" fmla="*/ 728397 w 2442137"/>
                  <a:gd name="connsiteY1" fmla="*/ 230141 h 1292880"/>
                  <a:gd name="connsiteX2" fmla="*/ 1325653 w 2442137"/>
                  <a:gd name="connsiteY2" fmla="*/ 276325 h 1292880"/>
                  <a:gd name="connsiteX3" fmla="*/ 1694627 w 2442137"/>
                  <a:gd name="connsiteY3" fmla="*/ 189149 h 1292880"/>
                  <a:gd name="connsiteX4" fmla="*/ 2441439 w 2442137"/>
                  <a:gd name="connsiteY4" fmla="*/ 1185422 h 1292880"/>
                  <a:gd name="connsiteX5" fmla="*/ 1799414 w 2442137"/>
                  <a:gd name="connsiteY5" fmla="*/ 1263243 h 1292880"/>
                  <a:gd name="connsiteX6" fmla="*/ 359720 w 2442137"/>
                  <a:gd name="connsiteY6" fmla="*/ 1165966 h 1292880"/>
                  <a:gd name="connsiteX7" fmla="*/ 269509 w 2442137"/>
                  <a:gd name="connsiteY7" fmla="*/ 498724 h 1292880"/>
                  <a:gd name="connsiteX8" fmla="*/ 492 w 2442137"/>
                  <a:gd name="connsiteY8" fmla="*/ 196290 h 1292880"/>
                  <a:gd name="connsiteX9" fmla="*/ 349182 w 2442137"/>
                  <a:gd name="connsiteY9" fmla="*/ 193 h 1292880"/>
                  <a:gd name="connsiteX0" fmla="*/ 349182 w 1889834"/>
                  <a:gd name="connsiteY0" fmla="*/ 193 h 1338697"/>
                  <a:gd name="connsiteX1" fmla="*/ 728397 w 1889834"/>
                  <a:gd name="connsiteY1" fmla="*/ 230141 h 1338697"/>
                  <a:gd name="connsiteX2" fmla="*/ 1325653 w 1889834"/>
                  <a:gd name="connsiteY2" fmla="*/ 276325 h 1338697"/>
                  <a:gd name="connsiteX3" fmla="*/ 1694627 w 1889834"/>
                  <a:gd name="connsiteY3" fmla="*/ 189149 h 1338697"/>
                  <a:gd name="connsiteX4" fmla="*/ 1799414 w 1889834"/>
                  <a:gd name="connsiteY4" fmla="*/ 1263243 h 1338697"/>
                  <a:gd name="connsiteX5" fmla="*/ 359720 w 1889834"/>
                  <a:gd name="connsiteY5" fmla="*/ 1165966 h 1338697"/>
                  <a:gd name="connsiteX6" fmla="*/ 269509 w 1889834"/>
                  <a:gd name="connsiteY6" fmla="*/ 498724 h 1338697"/>
                  <a:gd name="connsiteX7" fmla="*/ 492 w 1889834"/>
                  <a:gd name="connsiteY7" fmla="*/ 196290 h 1338697"/>
                  <a:gd name="connsiteX8" fmla="*/ 349182 w 1889834"/>
                  <a:gd name="connsiteY8" fmla="*/ 193 h 1338697"/>
                  <a:gd name="connsiteX0" fmla="*/ 349182 w 1802281"/>
                  <a:gd name="connsiteY0" fmla="*/ 193 h 1359859"/>
                  <a:gd name="connsiteX1" fmla="*/ 728397 w 1802281"/>
                  <a:gd name="connsiteY1" fmla="*/ 230141 h 1359859"/>
                  <a:gd name="connsiteX2" fmla="*/ 1325653 w 1802281"/>
                  <a:gd name="connsiteY2" fmla="*/ 276325 h 1359859"/>
                  <a:gd name="connsiteX3" fmla="*/ 1694627 w 1802281"/>
                  <a:gd name="connsiteY3" fmla="*/ 189149 h 1359859"/>
                  <a:gd name="connsiteX4" fmla="*/ 1677040 w 1802281"/>
                  <a:gd name="connsiteY4" fmla="*/ 1289879 h 1359859"/>
                  <a:gd name="connsiteX5" fmla="*/ 359720 w 1802281"/>
                  <a:gd name="connsiteY5" fmla="*/ 1165966 h 1359859"/>
                  <a:gd name="connsiteX6" fmla="*/ 269509 w 1802281"/>
                  <a:gd name="connsiteY6" fmla="*/ 498724 h 1359859"/>
                  <a:gd name="connsiteX7" fmla="*/ 492 w 1802281"/>
                  <a:gd name="connsiteY7" fmla="*/ 196290 h 1359859"/>
                  <a:gd name="connsiteX8" fmla="*/ 349182 w 1802281"/>
                  <a:gd name="connsiteY8" fmla="*/ 193 h 1359859"/>
                  <a:gd name="connsiteX0" fmla="*/ 349182 w 1802280"/>
                  <a:gd name="connsiteY0" fmla="*/ 193 h 1359859"/>
                  <a:gd name="connsiteX1" fmla="*/ 728397 w 1802280"/>
                  <a:gd name="connsiteY1" fmla="*/ 230141 h 1359859"/>
                  <a:gd name="connsiteX2" fmla="*/ 1325653 w 1802280"/>
                  <a:gd name="connsiteY2" fmla="*/ 276325 h 1359859"/>
                  <a:gd name="connsiteX3" fmla="*/ 1694627 w 1802280"/>
                  <a:gd name="connsiteY3" fmla="*/ 189149 h 1359859"/>
                  <a:gd name="connsiteX4" fmla="*/ 1677040 w 1802280"/>
                  <a:gd name="connsiteY4" fmla="*/ 1289879 h 1359859"/>
                  <a:gd name="connsiteX5" fmla="*/ 359720 w 1802280"/>
                  <a:gd name="connsiteY5" fmla="*/ 1165966 h 1359859"/>
                  <a:gd name="connsiteX6" fmla="*/ 269509 w 1802280"/>
                  <a:gd name="connsiteY6" fmla="*/ 498724 h 1359859"/>
                  <a:gd name="connsiteX7" fmla="*/ 492 w 1802280"/>
                  <a:gd name="connsiteY7" fmla="*/ 196290 h 1359859"/>
                  <a:gd name="connsiteX8" fmla="*/ 349182 w 1802280"/>
                  <a:gd name="connsiteY8" fmla="*/ 193 h 1359859"/>
                  <a:gd name="connsiteX0" fmla="*/ 349182 w 1737304"/>
                  <a:gd name="connsiteY0" fmla="*/ 193 h 1359859"/>
                  <a:gd name="connsiteX1" fmla="*/ 728397 w 1737304"/>
                  <a:gd name="connsiteY1" fmla="*/ 230141 h 1359859"/>
                  <a:gd name="connsiteX2" fmla="*/ 1325653 w 1737304"/>
                  <a:gd name="connsiteY2" fmla="*/ 276325 h 1359859"/>
                  <a:gd name="connsiteX3" fmla="*/ 1694627 w 1737304"/>
                  <a:gd name="connsiteY3" fmla="*/ 189149 h 1359859"/>
                  <a:gd name="connsiteX4" fmla="*/ 1677040 w 1737304"/>
                  <a:gd name="connsiteY4" fmla="*/ 1289879 h 1359859"/>
                  <a:gd name="connsiteX5" fmla="*/ 359720 w 1737304"/>
                  <a:gd name="connsiteY5" fmla="*/ 1165966 h 1359859"/>
                  <a:gd name="connsiteX6" fmla="*/ 269509 w 1737304"/>
                  <a:gd name="connsiteY6" fmla="*/ 498724 h 1359859"/>
                  <a:gd name="connsiteX7" fmla="*/ 492 w 1737304"/>
                  <a:gd name="connsiteY7" fmla="*/ 196290 h 1359859"/>
                  <a:gd name="connsiteX8" fmla="*/ 349182 w 1737304"/>
                  <a:gd name="connsiteY8" fmla="*/ 193 h 1359859"/>
                  <a:gd name="connsiteX0" fmla="*/ 349182 w 1694628"/>
                  <a:gd name="connsiteY0" fmla="*/ 193 h 1359859"/>
                  <a:gd name="connsiteX1" fmla="*/ 728397 w 1694628"/>
                  <a:gd name="connsiteY1" fmla="*/ 230141 h 1359859"/>
                  <a:gd name="connsiteX2" fmla="*/ 1325653 w 1694628"/>
                  <a:gd name="connsiteY2" fmla="*/ 276325 h 1359859"/>
                  <a:gd name="connsiteX3" fmla="*/ 1694627 w 1694628"/>
                  <a:gd name="connsiteY3" fmla="*/ 189149 h 1359859"/>
                  <a:gd name="connsiteX4" fmla="*/ 1677040 w 1694628"/>
                  <a:gd name="connsiteY4" fmla="*/ 1289879 h 1359859"/>
                  <a:gd name="connsiteX5" fmla="*/ 359720 w 1694628"/>
                  <a:gd name="connsiteY5" fmla="*/ 1165966 h 1359859"/>
                  <a:gd name="connsiteX6" fmla="*/ 269509 w 1694628"/>
                  <a:gd name="connsiteY6" fmla="*/ 498724 h 1359859"/>
                  <a:gd name="connsiteX7" fmla="*/ 492 w 1694628"/>
                  <a:gd name="connsiteY7" fmla="*/ 196290 h 1359859"/>
                  <a:gd name="connsiteX8" fmla="*/ 349182 w 1694628"/>
                  <a:gd name="connsiteY8" fmla="*/ 193 h 1359859"/>
                  <a:gd name="connsiteX0" fmla="*/ 349182 w 1677040"/>
                  <a:gd name="connsiteY0" fmla="*/ 193 h 1359859"/>
                  <a:gd name="connsiteX1" fmla="*/ 728397 w 1677040"/>
                  <a:gd name="connsiteY1" fmla="*/ 230141 h 1359859"/>
                  <a:gd name="connsiteX2" fmla="*/ 1325653 w 1677040"/>
                  <a:gd name="connsiteY2" fmla="*/ 276325 h 1359859"/>
                  <a:gd name="connsiteX3" fmla="*/ 1670153 w 1677040"/>
                  <a:gd name="connsiteY3" fmla="*/ 189149 h 1359859"/>
                  <a:gd name="connsiteX4" fmla="*/ 1677040 w 1677040"/>
                  <a:gd name="connsiteY4" fmla="*/ 1289879 h 1359859"/>
                  <a:gd name="connsiteX5" fmla="*/ 359720 w 1677040"/>
                  <a:gd name="connsiteY5" fmla="*/ 1165966 h 1359859"/>
                  <a:gd name="connsiteX6" fmla="*/ 269509 w 1677040"/>
                  <a:gd name="connsiteY6" fmla="*/ 498724 h 1359859"/>
                  <a:gd name="connsiteX7" fmla="*/ 492 w 1677040"/>
                  <a:gd name="connsiteY7" fmla="*/ 196290 h 1359859"/>
                  <a:gd name="connsiteX8" fmla="*/ 349182 w 1677040"/>
                  <a:gd name="connsiteY8" fmla="*/ 193 h 1359859"/>
                  <a:gd name="connsiteX0" fmla="*/ 349182 w 1674219"/>
                  <a:gd name="connsiteY0" fmla="*/ 193 h 1357383"/>
                  <a:gd name="connsiteX1" fmla="*/ 728397 w 1674219"/>
                  <a:gd name="connsiteY1" fmla="*/ 230141 h 1357383"/>
                  <a:gd name="connsiteX2" fmla="*/ 1325653 w 1674219"/>
                  <a:gd name="connsiteY2" fmla="*/ 276325 h 1357383"/>
                  <a:gd name="connsiteX3" fmla="*/ 1670153 w 1674219"/>
                  <a:gd name="connsiteY3" fmla="*/ 189149 h 1357383"/>
                  <a:gd name="connsiteX4" fmla="*/ 1674219 w 1674219"/>
                  <a:gd name="connsiteY4" fmla="*/ 1286809 h 1357383"/>
                  <a:gd name="connsiteX5" fmla="*/ 359720 w 1674219"/>
                  <a:gd name="connsiteY5" fmla="*/ 1165966 h 1357383"/>
                  <a:gd name="connsiteX6" fmla="*/ 269509 w 1674219"/>
                  <a:gd name="connsiteY6" fmla="*/ 498724 h 1357383"/>
                  <a:gd name="connsiteX7" fmla="*/ 492 w 1674219"/>
                  <a:gd name="connsiteY7" fmla="*/ 196290 h 1357383"/>
                  <a:gd name="connsiteX8" fmla="*/ 349182 w 1674219"/>
                  <a:gd name="connsiteY8" fmla="*/ 193 h 1357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4219" h="1357383">
                    <a:moveTo>
                      <a:pt x="349182" y="193"/>
                    </a:moveTo>
                    <a:cubicBezTo>
                      <a:pt x="470499" y="5835"/>
                      <a:pt x="613151" y="193109"/>
                      <a:pt x="728397" y="230141"/>
                    </a:cubicBezTo>
                    <a:cubicBezTo>
                      <a:pt x="843643" y="267173"/>
                      <a:pt x="1168694" y="283157"/>
                      <a:pt x="1325653" y="276325"/>
                    </a:cubicBezTo>
                    <a:cubicBezTo>
                      <a:pt x="1482612" y="269493"/>
                      <a:pt x="1476082" y="185169"/>
                      <a:pt x="1670153" y="189149"/>
                    </a:cubicBezTo>
                    <a:cubicBezTo>
                      <a:pt x="1672449" y="556059"/>
                      <a:pt x="1671923" y="919899"/>
                      <a:pt x="1674219" y="1286809"/>
                    </a:cubicBezTo>
                    <a:cubicBezTo>
                      <a:pt x="1451734" y="1449612"/>
                      <a:pt x="593838" y="1297314"/>
                      <a:pt x="359720" y="1165966"/>
                    </a:cubicBezTo>
                    <a:cubicBezTo>
                      <a:pt x="125602" y="1034619"/>
                      <a:pt x="292207" y="673822"/>
                      <a:pt x="269509" y="498724"/>
                    </a:cubicBezTo>
                    <a:cubicBezTo>
                      <a:pt x="246811" y="323626"/>
                      <a:pt x="-12787" y="279379"/>
                      <a:pt x="492" y="196290"/>
                    </a:cubicBezTo>
                    <a:cubicBezTo>
                      <a:pt x="13771" y="113202"/>
                      <a:pt x="227865" y="-5449"/>
                      <a:pt x="349182" y="19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200">
                <a:extLst>
                  <a:ext uri="{FF2B5EF4-FFF2-40B4-BE49-F238E27FC236}">
                    <a16:creationId xmlns:a16="http://schemas.microsoft.com/office/drawing/2014/main" id="{15855414-CBD2-496D-85B5-64FC52A4C761}"/>
                  </a:ext>
                </a:extLst>
              </p:cNvPr>
              <p:cNvSpPr/>
              <p:nvPr/>
            </p:nvSpPr>
            <p:spPr>
              <a:xfrm>
                <a:off x="4031138" y="4272727"/>
                <a:ext cx="667396" cy="563768"/>
              </a:xfrm>
              <a:custGeom>
                <a:avLst/>
                <a:gdLst>
                  <a:gd name="connsiteX0" fmla="*/ 659752 w 778187"/>
                  <a:gd name="connsiteY0" fmla="*/ 16968 h 553265"/>
                  <a:gd name="connsiteX1" fmla="*/ 377650 w 778187"/>
                  <a:gd name="connsiteY1" fmla="*/ 36424 h 553265"/>
                  <a:gd name="connsiteX2" fmla="*/ 280373 w 778187"/>
                  <a:gd name="connsiteY2" fmla="*/ 250432 h 553265"/>
                  <a:gd name="connsiteX3" fmla="*/ 37182 w 778187"/>
                  <a:gd name="connsiteY3" fmla="*/ 357436 h 553265"/>
                  <a:gd name="connsiteX4" fmla="*/ 56637 w 778187"/>
                  <a:gd name="connsiteY4" fmla="*/ 522806 h 553265"/>
                  <a:gd name="connsiteX5" fmla="*/ 562475 w 778187"/>
                  <a:gd name="connsiteY5" fmla="*/ 522806 h 553265"/>
                  <a:gd name="connsiteX6" fmla="*/ 776484 w 778187"/>
                  <a:gd name="connsiteY6" fmla="*/ 211521 h 553265"/>
                  <a:gd name="connsiteX7" fmla="*/ 659752 w 778187"/>
                  <a:gd name="connsiteY7" fmla="*/ 16968 h 553265"/>
                  <a:gd name="connsiteX0" fmla="*/ 659752 w 778187"/>
                  <a:gd name="connsiteY0" fmla="*/ 15231 h 551528"/>
                  <a:gd name="connsiteX1" fmla="*/ 377650 w 778187"/>
                  <a:gd name="connsiteY1" fmla="*/ 34687 h 551528"/>
                  <a:gd name="connsiteX2" fmla="*/ 280373 w 778187"/>
                  <a:gd name="connsiteY2" fmla="*/ 209784 h 551528"/>
                  <a:gd name="connsiteX3" fmla="*/ 37182 w 778187"/>
                  <a:gd name="connsiteY3" fmla="*/ 355699 h 551528"/>
                  <a:gd name="connsiteX4" fmla="*/ 56637 w 778187"/>
                  <a:gd name="connsiteY4" fmla="*/ 521069 h 551528"/>
                  <a:gd name="connsiteX5" fmla="*/ 562475 w 778187"/>
                  <a:gd name="connsiteY5" fmla="*/ 521069 h 551528"/>
                  <a:gd name="connsiteX6" fmla="*/ 776484 w 778187"/>
                  <a:gd name="connsiteY6" fmla="*/ 209784 h 551528"/>
                  <a:gd name="connsiteX7" fmla="*/ 659752 w 778187"/>
                  <a:gd name="connsiteY7" fmla="*/ 15231 h 551528"/>
                  <a:gd name="connsiteX0" fmla="*/ 636093 w 754528"/>
                  <a:gd name="connsiteY0" fmla="*/ 15231 h 552042"/>
                  <a:gd name="connsiteX1" fmla="*/ 353991 w 754528"/>
                  <a:gd name="connsiteY1" fmla="*/ 34687 h 552042"/>
                  <a:gd name="connsiteX2" fmla="*/ 256714 w 754528"/>
                  <a:gd name="connsiteY2" fmla="*/ 209784 h 552042"/>
                  <a:gd name="connsiteX3" fmla="*/ 71889 w 754528"/>
                  <a:gd name="connsiteY3" fmla="*/ 345972 h 552042"/>
                  <a:gd name="connsiteX4" fmla="*/ 32978 w 754528"/>
                  <a:gd name="connsiteY4" fmla="*/ 521069 h 552042"/>
                  <a:gd name="connsiteX5" fmla="*/ 538816 w 754528"/>
                  <a:gd name="connsiteY5" fmla="*/ 521069 h 552042"/>
                  <a:gd name="connsiteX6" fmla="*/ 752825 w 754528"/>
                  <a:gd name="connsiteY6" fmla="*/ 209784 h 552042"/>
                  <a:gd name="connsiteX7" fmla="*/ 636093 w 754528"/>
                  <a:gd name="connsiteY7" fmla="*/ 15231 h 552042"/>
                  <a:gd name="connsiteX0" fmla="*/ 579326 w 697761"/>
                  <a:gd name="connsiteY0" fmla="*/ 15231 h 556343"/>
                  <a:gd name="connsiteX1" fmla="*/ 297224 w 697761"/>
                  <a:gd name="connsiteY1" fmla="*/ 34687 h 556343"/>
                  <a:gd name="connsiteX2" fmla="*/ 199947 w 697761"/>
                  <a:gd name="connsiteY2" fmla="*/ 209784 h 556343"/>
                  <a:gd name="connsiteX3" fmla="*/ 15122 w 697761"/>
                  <a:gd name="connsiteY3" fmla="*/ 345972 h 556343"/>
                  <a:gd name="connsiteX4" fmla="*/ 63760 w 697761"/>
                  <a:gd name="connsiteY4" fmla="*/ 530796 h 556343"/>
                  <a:gd name="connsiteX5" fmla="*/ 482049 w 697761"/>
                  <a:gd name="connsiteY5" fmla="*/ 521069 h 556343"/>
                  <a:gd name="connsiteX6" fmla="*/ 696058 w 697761"/>
                  <a:gd name="connsiteY6" fmla="*/ 209784 h 556343"/>
                  <a:gd name="connsiteX7" fmla="*/ 579326 w 697761"/>
                  <a:gd name="connsiteY7" fmla="*/ 15231 h 556343"/>
                  <a:gd name="connsiteX0" fmla="*/ 566526 w 684961"/>
                  <a:gd name="connsiteY0" fmla="*/ 15231 h 556343"/>
                  <a:gd name="connsiteX1" fmla="*/ 284424 w 684961"/>
                  <a:gd name="connsiteY1" fmla="*/ 34687 h 556343"/>
                  <a:gd name="connsiteX2" fmla="*/ 187147 w 684961"/>
                  <a:gd name="connsiteY2" fmla="*/ 209784 h 556343"/>
                  <a:gd name="connsiteX3" fmla="*/ 2322 w 684961"/>
                  <a:gd name="connsiteY3" fmla="*/ 345972 h 556343"/>
                  <a:gd name="connsiteX4" fmla="*/ 109326 w 684961"/>
                  <a:gd name="connsiteY4" fmla="*/ 530796 h 556343"/>
                  <a:gd name="connsiteX5" fmla="*/ 469249 w 684961"/>
                  <a:gd name="connsiteY5" fmla="*/ 521069 h 556343"/>
                  <a:gd name="connsiteX6" fmla="*/ 683258 w 684961"/>
                  <a:gd name="connsiteY6" fmla="*/ 209784 h 556343"/>
                  <a:gd name="connsiteX7" fmla="*/ 566526 w 684961"/>
                  <a:gd name="connsiteY7" fmla="*/ 15231 h 556343"/>
                  <a:gd name="connsiteX0" fmla="*/ 566526 w 684831"/>
                  <a:gd name="connsiteY0" fmla="*/ 19313 h 560425"/>
                  <a:gd name="connsiteX1" fmla="*/ 323334 w 684831"/>
                  <a:gd name="connsiteY1" fmla="*/ 29042 h 560425"/>
                  <a:gd name="connsiteX2" fmla="*/ 187147 w 684831"/>
                  <a:gd name="connsiteY2" fmla="*/ 213866 h 560425"/>
                  <a:gd name="connsiteX3" fmla="*/ 2322 w 684831"/>
                  <a:gd name="connsiteY3" fmla="*/ 350054 h 560425"/>
                  <a:gd name="connsiteX4" fmla="*/ 109326 w 684831"/>
                  <a:gd name="connsiteY4" fmla="*/ 534878 h 560425"/>
                  <a:gd name="connsiteX5" fmla="*/ 469249 w 684831"/>
                  <a:gd name="connsiteY5" fmla="*/ 525151 h 560425"/>
                  <a:gd name="connsiteX6" fmla="*/ 683258 w 684831"/>
                  <a:gd name="connsiteY6" fmla="*/ 213866 h 560425"/>
                  <a:gd name="connsiteX7" fmla="*/ 566526 w 684831"/>
                  <a:gd name="connsiteY7" fmla="*/ 19313 h 560425"/>
                  <a:gd name="connsiteX0" fmla="*/ 521864 w 640169"/>
                  <a:gd name="connsiteY0" fmla="*/ 19313 h 561629"/>
                  <a:gd name="connsiteX1" fmla="*/ 278672 w 640169"/>
                  <a:gd name="connsiteY1" fmla="*/ 29042 h 561629"/>
                  <a:gd name="connsiteX2" fmla="*/ 142485 w 640169"/>
                  <a:gd name="connsiteY2" fmla="*/ 213866 h 561629"/>
                  <a:gd name="connsiteX3" fmla="*/ 6298 w 640169"/>
                  <a:gd name="connsiteY3" fmla="*/ 330598 h 561629"/>
                  <a:gd name="connsiteX4" fmla="*/ 64664 w 640169"/>
                  <a:gd name="connsiteY4" fmla="*/ 534878 h 561629"/>
                  <a:gd name="connsiteX5" fmla="*/ 424587 w 640169"/>
                  <a:gd name="connsiteY5" fmla="*/ 525151 h 561629"/>
                  <a:gd name="connsiteX6" fmla="*/ 638596 w 640169"/>
                  <a:gd name="connsiteY6" fmla="*/ 213866 h 561629"/>
                  <a:gd name="connsiteX7" fmla="*/ 521864 w 640169"/>
                  <a:gd name="connsiteY7" fmla="*/ 19313 h 561629"/>
                  <a:gd name="connsiteX0" fmla="*/ 523288 w 641593"/>
                  <a:gd name="connsiteY0" fmla="*/ 21452 h 563768"/>
                  <a:gd name="connsiteX1" fmla="*/ 280096 w 641593"/>
                  <a:gd name="connsiteY1" fmla="*/ 31181 h 563768"/>
                  <a:gd name="connsiteX2" fmla="*/ 163365 w 641593"/>
                  <a:gd name="connsiteY2" fmla="*/ 254916 h 563768"/>
                  <a:gd name="connsiteX3" fmla="*/ 7722 w 641593"/>
                  <a:gd name="connsiteY3" fmla="*/ 332737 h 563768"/>
                  <a:gd name="connsiteX4" fmla="*/ 66088 w 641593"/>
                  <a:gd name="connsiteY4" fmla="*/ 537017 h 563768"/>
                  <a:gd name="connsiteX5" fmla="*/ 426011 w 641593"/>
                  <a:gd name="connsiteY5" fmla="*/ 527290 h 563768"/>
                  <a:gd name="connsiteX6" fmla="*/ 640020 w 641593"/>
                  <a:gd name="connsiteY6" fmla="*/ 216005 h 563768"/>
                  <a:gd name="connsiteX7" fmla="*/ 523288 w 641593"/>
                  <a:gd name="connsiteY7" fmla="*/ 21452 h 563768"/>
                  <a:gd name="connsiteX0" fmla="*/ 549091 w 667396"/>
                  <a:gd name="connsiteY0" fmla="*/ 21452 h 563768"/>
                  <a:gd name="connsiteX1" fmla="*/ 305899 w 667396"/>
                  <a:gd name="connsiteY1" fmla="*/ 31181 h 563768"/>
                  <a:gd name="connsiteX2" fmla="*/ 189168 w 667396"/>
                  <a:gd name="connsiteY2" fmla="*/ 254916 h 563768"/>
                  <a:gd name="connsiteX3" fmla="*/ 4342 w 667396"/>
                  <a:gd name="connsiteY3" fmla="*/ 332737 h 563768"/>
                  <a:gd name="connsiteX4" fmla="*/ 91891 w 667396"/>
                  <a:gd name="connsiteY4" fmla="*/ 537017 h 563768"/>
                  <a:gd name="connsiteX5" fmla="*/ 451814 w 667396"/>
                  <a:gd name="connsiteY5" fmla="*/ 527290 h 563768"/>
                  <a:gd name="connsiteX6" fmla="*/ 665823 w 667396"/>
                  <a:gd name="connsiteY6" fmla="*/ 216005 h 563768"/>
                  <a:gd name="connsiteX7" fmla="*/ 549091 w 667396"/>
                  <a:gd name="connsiteY7" fmla="*/ 21452 h 563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7396" h="563768">
                    <a:moveTo>
                      <a:pt x="549091" y="21452"/>
                    </a:moveTo>
                    <a:cubicBezTo>
                      <a:pt x="489104" y="-9352"/>
                      <a:pt x="365886" y="-7730"/>
                      <a:pt x="305899" y="31181"/>
                    </a:cubicBezTo>
                    <a:cubicBezTo>
                      <a:pt x="245912" y="70092"/>
                      <a:pt x="239427" y="204657"/>
                      <a:pt x="189168" y="254916"/>
                    </a:cubicBezTo>
                    <a:cubicBezTo>
                      <a:pt x="138909" y="305175"/>
                      <a:pt x="20555" y="285720"/>
                      <a:pt x="4342" y="332737"/>
                    </a:cubicBezTo>
                    <a:cubicBezTo>
                      <a:pt x="-11871" y="379754"/>
                      <a:pt x="17312" y="504591"/>
                      <a:pt x="91891" y="537017"/>
                    </a:cubicBezTo>
                    <a:cubicBezTo>
                      <a:pt x="166470" y="569443"/>
                      <a:pt x="331839" y="579171"/>
                      <a:pt x="451814" y="527290"/>
                    </a:cubicBezTo>
                    <a:cubicBezTo>
                      <a:pt x="571789" y="475409"/>
                      <a:pt x="652853" y="297069"/>
                      <a:pt x="665823" y="216005"/>
                    </a:cubicBezTo>
                    <a:cubicBezTo>
                      <a:pt x="678793" y="134941"/>
                      <a:pt x="609078" y="52256"/>
                      <a:pt x="549091" y="214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201">
                <a:extLst>
                  <a:ext uri="{FF2B5EF4-FFF2-40B4-BE49-F238E27FC236}">
                    <a16:creationId xmlns:a16="http://schemas.microsoft.com/office/drawing/2014/main" id="{A1C37BF6-47BE-4573-81CC-C4A594B354B1}"/>
                  </a:ext>
                </a:extLst>
              </p:cNvPr>
              <p:cNvSpPr/>
              <p:nvPr/>
            </p:nvSpPr>
            <p:spPr>
              <a:xfrm>
                <a:off x="4571580" y="4263202"/>
                <a:ext cx="584594" cy="177411"/>
              </a:xfrm>
              <a:custGeom>
                <a:avLst/>
                <a:gdLst>
                  <a:gd name="connsiteX0" fmla="*/ 0 w 584594"/>
                  <a:gd name="connsiteY0" fmla="*/ 136541 h 177411"/>
                  <a:gd name="connsiteX1" fmla="*/ 97277 w 584594"/>
                  <a:gd name="connsiteY1" fmla="*/ 354 h 177411"/>
                  <a:gd name="connsiteX2" fmla="*/ 408562 w 584594"/>
                  <a:gd name="connsiteY2" fmla="*/ 97630 h 177411"/>
                  <a:gd name="connsiteX3" fmla="*/ 583660 w 584594"/>
                  <a:gd name="connsiteY3" fmla="*/ 117086 h 177411"/>
                  <a:gd name="connsiteX4" fmla="*/ 466928 w 584594"/>
                  <a:gd name="connsiteY4" fmla="*/ 165724 h 177411"/>
                  <a:gd name="connsiteX5" fmla="*/ 233464 w 584594"/>
                  <a:gd name="connsiteY5" fmla="*/ 117086 h 177411"/>
                  <a:gd name="connsiteX6" fmla="*/ 136187 w 584594"/>
                  <a:gd name="connsiteY6" fmla="*/ 107358 h 177411"/>
                  <a:gd name="connsiteX7" fmla="*/ 97277 w 584594"/>
                  <a:gd name="connsiteY7" fmla="*/ 175452 h 177411"/>
                  <a:gd name="connsiteX8" fmla="*/ 0 w 584594"/>
                  <a:gd name="connsiteY8" fmla="*/ 136541 h 17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594" h="177411">
                    <a:moveTo>
                      <a:pt x="0" y="136541"/>
                    </a:moveTo>
                    <a:cubicBezTo>
                      <a:pt x="0" y="107358"/>
                      <a:pt x="29184" y="6839"/>
                      <a:pt x="97277" y="354"/>
                    </a:cubicBezTo>
                    <a:cubicBezTo>
                      <a:pt x="165370" y="-6131"/>
                      <a:pt x="327498" y="78175"/>
                      <a:pt x="408562" y="97630"/>
                    </a:cubicBezTo>
                    <a:cubicBezTo>
                      <a:pt x="489626" y="117085"/>
                      <a:pt x="573932" y="105737"/>
                      <a:pt x="583660" y="117086"/>
                    </a:cubicBezTo>
                    <a:cubicBezTo>
                      <a:pt x="593388" y="128435"/>
                      <a:pt x="525294" y="165724"/>
                      <a:pt x="466928" y="165724"/>
                    </a:cubicBezTo>
                    <a:cubicBezTo>
                      <a:pt x="408562" y="165724"/>
                      <a:pt x="288587" y="126814"/>
                      <a:pt x="233464" y="117086"/>
                    </a:cubicBezTo>
                    <a:cubicBezTo>
                      <a:pt x="178341" y="107358"/>
                      <a:pt x="158885" y="97630"/>
                      <a:pt x="136187" y="107358"/>
                    </a:cubicBezTo>
                    <a:cubicBezTo>
                      <a:pt x="113489" y="117086"/>
                      <a:pt x="119975" y="167346"/>
                      <a:pt x="97277" y="175452"/>
                    </a:cubicBezTo>
                    <a:cubicBezTo>
                      <a:pt x="74579" y="183558"/>
                      <a:pt x="0" y="165724"/>
                      <a:pt x="0" y="136541"/>
                    </a:cubicBezTo>
                    <a:close/>
                  </a:path>
                </a:pathLst>
              </a:custGeom>
              <a:solidFill>
                <a:srgbClr val="B48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a:extLst>
                  <a:ext uri="{FF2B5EF4-FFF2-40B4-BE49-F238E27FC236}">
                    <a16:creationId xmlns:a16="http://schemas.microsoft.com/office/drawing/2014/main" id="{2D560A40-E6E5-4276-B163-742026BE34B8}"/>
                  </a:ext>
                </a:extLst>
              </p:cNvPr>
              <p:cNvSpPr/>
              <p:nvPr/>
            </p:nvSpPr>
            <p:spPr>
              <a:xfrm>
                <a:off x="4503916" y="4460899"/>
                <a:ext cx="45720" cy="64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ectangle 57">
                <a:extLst>
                  <a:ext uri="{FF2B5EF4-FFF2-40B4-BE49-F238E27FC236}">
                    <a16:creationId xmlns:a16="http://schemas.microsoft.com/office/drawing/2014/main" id="{389F0F24-44B6-440A-8799-1BFF647ACAD2}"/>
                  </a:ext>
                </a:extLst>
              </p:cNvPr>
              <p:cNvSpPr/>
              <p:nvPr/>
            </p:nvSpPr>
            <p:spPr>
              <a:xfrm>
                <a:off x="4548580" y="5320179"/>
                <a:ext cx="184452" cy="536928"/>
              </a:xfrm>
              <a:custGeom>
                <a:avLst/>
                <a:gdLst>
                  <a:gd name="connsiteX0" fmla="*/ 0 w 119743"/>
                  <a:gd name="connsiteY0" fmla="*/ 0 h 914400"/>
                  <a:gd name="connsiteX1" fmla="*/ 119743 w 119743"/>
                  <a:gd name="connsiteY1" fmla="*/ 0 h 914400"/>
                  <a:gd name="connsiteX2" fmla="*/ 119743 w 119743"/>
                  <a:gd name="connsiteY2" fmla="*/ 914400 h 914400"/>
                  <a:gd name="connsiteX3" fmla="*/ 0 w 119743"/>
                  <a:gd name="connsiteY3" fmla="*/ 914400 h 914400"/>
                  <a:gd name="connsiteX4" fmla="*/ 0 w 119743"/>
                  <a:gd name="connsiteY4" fmla="*/ 0 h 914400"/>
                  <a:gd name="connsiteX0" fmla="*/ 0 w 158653"/>
                  <a:gd name="connsiteY0" fmla="*/ 0 h 914400"/>
                  <a:gd name="connsiteX1" fmla="*/ 158653 w 158653"/>
                  <a:gd name="connsiteY1" fmla="*/ 0 h 914400"/>
                  <a:gd name="connsiteX2" fmla="*/ 119743 w 158653"/>
                  <a:gd name="connsiteY2" fmla="*/ 914400 h 914400"/>
                  <a:gd name="connsiteX3" fmla="*/ 0 w 158653"/>
                  <a:gd name="connsiteY3" fmla="*/ 914400 h 914400"/>
                  <a:gd name="connsiteX4" fmla="*/ 0 w 158653"/>
                  <a:gd name="connsiteY4" fmla="*/ 0 h 914400"/>
                  <a:gd name="connsiteX0" fmla="*/ 29183 w 158653"/>
                  <a:gd name="connsiteY0" fmla="*/ 0 h 933855"/>
                  <a:gd name="connsiteX1" fmla="*/ 158653 w 158653"/>
                  <a:gd name="connsiteY1" fmla="*/ 19455 h 933855"/>
                  <a:gd name="connsiteX2" fmla="*/ 119743 w 158653"/>
                  <a:gd name="connsiteY2" fmla="*/ 933855 h 933855"/>
                  <a:gd name="connsiteX3" fmla="*/ 0 w 158653"/>
                  <a:gd name="connsiteY3" fmla="*/ 933855 h 933855"/>
                  <a:gd name="connsiteX4" fmla="*/ 29183 w 158653"/>
                  <a:gd name="connsiteY4" fmla="*/ 0 h 933855"/>
                  <a:gd name="connsiteX0" fmla="*/ 29183 w 226165"/>
                  <a:gd name="connsiteY0" fmla="*/ 3649 h 937504"/>
                  <a:gd name="connsiteX1" fmla="*/ 226165 w 226165"/>
                  <a:gd name="connsiteY1" fmla="*/ 0 h 937504"/>
                  <a:gd name="connsiteX2" fmla="*/ 119743 w 226165"/>
                  <a:gd name="connsiteY2" fmla="*/ 937504 h 937504"/>
                  <a:gd name="connsiteX3" fmla="*/ 0 w 226165"/>
                  <a:gd name="connsiteY3" fmla="*/ 937504 h 937504"/>
                  <a:gd name="connsiteX4" fmla="*/ 29183 w 226165"/>
                  <a:gd name="connsiteY4" fmla="*/ 3649 h 937504"/>
                  <a:gd name="connsiteX0" fmla="*/ 18935 w 215917"/>
                  <a:gd name="connsiteY0" fmla="*/ 3649 h 937504"/>
                  <a:gd name="connsiteX1" fmla="*/ 215917 w 215917"/>
                  <a:gd name="connsiteY1" fmla="*/ 0 h 937504"/>
                  <a:gd name="connsiteX2" fmla="*/ 109495 w 215917"/>
                  <a:gd name="connsiteY2" fmla="*/ 937504 h 937504"/>
                  <a:gd name="connsiteX3" fmla="*/ 0 w 215917"/>
                  <a:gd name="connsiteY3" fmla="*/ 642901 h 937504"/>
                  <a:gd name="connsiteX4" fmla="*/ 18935 w 215917"/>
                  <a:gd name="connsiteY4" fmla="*/ 3649 h 937504"/>
                  <a:gd name="connsiteX0" fmla="*/ 18935 w 215917"/>
                  <a:gd name="connsiteY0" fmla="*/ 3649 h 642901"/>
                  <a:gd name="connsiteX1" fmla="*/ 215917 w 215917"/>
                  <a:gd name="connsiteY1" fmla="*/ 0 h 642901"/>
                  <a:gd name="connsiteX2" fmla="*/ 142801 w 215917"/>
                  <a:gd name="connsiteY2" fmla="*/ 637640 h 642901"/>
                  <a:gd name="connsiteX3" fmla="*/ 0 w 215917"/>
                  <a:gd name="connsiteY3" fmla="*/ 642901 h 642901"/>
                  <a:gd name="connsiteX4" fmla="*/ 18935 w 215917"/>
                  <a:gd name="connsiteY4" fmla="*/ 3649 h 642901"/>
                  <a:gd name="connsiteX0" fmla="*/ 16373 w 213355"/>
                  <a:gd name="connsiteY0" fmla="*/ 3649 h 637640"/>
                  <a:gd name="connsiteX1" fmla="*/ 213355 w 213355"/>
                  <a:gd name="connsiteY1" fmla="*/ 0 h 637640"/>
                  <a:gd name="connsiteX2" fmla="*/ 140239 w 213355"/>
                  <a:gd name="connsiteY2" fmla="*/ 637640 h 637640"/>
                  <a:gd name="connsiteX3" fmla="*/ 0 w 213355"/>
                  <a:gd name="connsiteY3" fmla="*/ 637640 h 637640"/>
                  <a:gd name="connsiteX4" fmla="*/ 16373 w 213355"/>
                  <a:gd name="connsiteY4" fmla="*/ 3649 h 637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55" h="637640">
                    <a:moveTo>
                      <a:pt x="16373" y="3649"/>
                    </a:moveTo>
                    <a:lnTo>
                      <a:pt x="213355" y="0"/>
                    </a:lnTo>
                    <a:lnTo>
                      <a:pt x="140239" y="637640"/>
                    </a:lnTo>
                    <a:lnTo>
                      <a:pt x="0" y="637640"/>
                    </a:lnTo>
                    <a:lnTo>
                      <a:pt x="16373" y="364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204">
                <a:extLst>
                  <a:ext uri="{FF2B5EF4-FFF2-40B4-BE49-F238E27FC236}">
                    <a16:creationId xmlns:a16="http://schemas.microsoft.com/office/drawing/2014/main" id="{A3A1705C-070A-40FB-BC17-2E12FF2E02FF}"/>
                  </a:ext>
                </a:extLst>
              </p:cNvPr>
              <p:cNvSpPr/>
              <p:nvPr/>
            </p:nvSpPr>
            <p:spPr>
              <a:xfrm>
                <a:off x="4627464" y="4445960"/>
                <a:ext cx="368192" cy="359897"/>
              </a:xfrm>
              <a:custGeom>
                <a:avLst/>
                <a:gdLst>
                  <a:gd name="connsiteX0" fmla="*/ 93111 w 368192"/>
                  <a:gd name="connsiteY0" fmla="*/ 2822 h 359897"/>
                  <a:gd name="connsiteX1" fmla="*/ 365485 w 368192"/>
                  <a:gd name="connsiteY1" fmla="*/ 314108 h 359897"/>
                  <a:gd name="connsiteX2" fmla="*/ 219570 w 368192"/>
                  <a:gd name="connsiteY2" fmla="*/ 343291 h 359897"/>
                  <a:gd name="connsiteX3" fmla="*/ 5562 w 368192"/>
                  <a:gd name="connsiteY3" fmla="*/ 168193 h 359897"/>
                  <a:gd name="connsiteX4" fmla="*/ 93111 w 368192"/>
                  <a:gd name="connsiteY4" fmla="*/ 2822 h 35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192" h="359897">
                    <a:moveTo>
                      <a:pt x="93111" y="2822"/>
                    </a:moveTo>
                    <a:cubicBezTo>
                      <a:pt x="153098" y="27141"/>
                      <a:pt x="344409" y="257363"/>
                      <a:pt x="365485" y="314108"/>
                    </a:cubicBezTo>
                    <a:cubicBezTo>
                      <a:pt x="386561" y="370853"/>
                      <a:pt x="279557" y="367610"/>
                      <a:pt x="219570" y="343291"/>
                    </a:cubicBezTo>
                    <a:cubicBezTo>
                      <a:pt x="159583" y="318972"/>
                      <a:pt x="28260" y="218453"/>
                      <a:pt x="5562" y="168193"/>
                    </a:cubicBezTo>
                    <a:cubicBezTo>
                      <a:pt x="-17136" y="117933"/>
                      <a:pt x="33124" y="-21497"/>
                      <a:pt x="93111" y="2822"/>
                    </a:cubicBezTo>
                    <a:close/>
                  </a:path>
                </a:pathLst>
              </a:custGeom>
              <a:solidFill>
                <a:srgbClr val="C2C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ectangle 57">
                <a:extLst>
                  <a:ext uri="{FF2B5EF4-FFF2-40B4-BE49-F238E27FC236}">
                    <a16:creationId xmlns:a16="http://schemas.microsoft.com/office/drawing/2014/main" id="{015443B3-0FBB-45BB-BE31-01F303DFB408}"/>
                  </a:ext>
                </a:extLst>
              </p:cNvPr>
              <p:cNvSpPr/>
              <p:nvPr/>
            </p:nvSpPr>
            <p:spPr>
              <a:xfrm>
                <a:off x="4795299" y="5337766"/>
                <a:ext cx="170610" cy="517632"/>
              </a:xfrm>
              <a:custGeom>
                <a:avLst/>
                <a:gdLst>
                  <a:gd name="connsiteX0" fmla="*/ 0 w 119743"/>
                  <a:gd name="connsiteY0" fmla="*/ 0 h 914400"/>
                  <a:gd name="connsiteX1" fmla="*/ 119743 w 119743"/>
                  <a:gd name="connsiteY1" fmla="*/ 0 h 914400"/>
                  <a:gd name="connsiteX2" fmla="*/ 119743 w 119743"/>
                  <a:gd name="connsiteY2" fmla="*/ 914400 h 914400"/>
                  <a:gd name="connsiteX3" fmla="*/ 0 w 119743"/>
                  <a:gd name="connsiteY3" fmla="*/ 914400 h 914400"/>
                  <a:gd name="connsiteX4" fmla="*/ 0 w 119743"/>
                  <a:gd name="connsiteY4" fmla="*/ 0 h 914400"/>
                  <a:gd name="connsiteX0" fmla="*/ 0 w 158653"/>
                  <a:gd name="connsiteY0" fmla="*/ 0 h 914400"/>
                  <a:gd name="connsiteX1" fmla="*/ 158653 w 158653"/>
                  <a:gd name="connsiteY1" fmla="*/ 0 h 914400"/>
                  <a:gd name="connsiteX2" fmla="*/ 119743 w 158653"/>
                  <a:gd name="connsiteY2" fmla="*/ 914400 h 914400"/>
                  <a:gd name="connsiteX3" fmla="*/ 0 w 158653"/>
                  <a:gd name="connsiteY3" fmla="*/ 914400 h 914400"/>
                  <a:gd name="connsiteX4" fmla="*/ 0 w 158653"/>
                  <a:gd name="connsiteY4" fmla="*/ 0 h 914400"/>
                  <a:gd name="connsiteX0" fmla="*/ 29183 w 158653"/>
                  <a:gd name="connsiteY0" fmla="*/ 0 h 933855"/>
                  <a:gd name="connsiteX1" fmla="*/ 158653 w 158653"/>
                  <a:gd name="connsiteY1" fmla="*/ 19455 h 933855"/>
                  <a:gd name="connsiteX2" fmla="*/ 119743 w 158653"/>
                  <a:gd name="connsiteY2" fmla="*/ 933855 h 933855"/>
                  <a:gd name="connsiteX3" fmla="*/ 0 w 158653"/>
                  <a:gd name="connsiteY3" fmla="*/ 933855 h 933855"/>
                  <a:gd name="connsiteX4" fmla="*/ 29183 w 158653"/>
                  <a:gd name="connsiteY4" fmla="*/ 0 h 933855"/>
                  <a:gd name="connsiteX0" fmla="*/ 0 w 196980"/>
                  <a:gd name="connsiteY0" fmla="*/ 0 h 956960"/>
                  <a:gd name="connsiteX1" fmla="*/ 196980 w 196980"/>
                  <a:gd name="connsiteY1" fmla="*/ 42560 h 956960"/>
                  <a:gd name="connsiteX2" fmla="*/ 158070 w 196980"/>
                  <a:gd name="connsiteY2" fmla="*/ 956960 h 956960"/>
                  <a:gd name="connsiteX3" fmla="*/ 38327 w 196980"/>
                  <a:gd name="connsiteY3" fmla="*/ 956960 h 956960"/>
                  <a:gd name="connsiteX4" fmla="*/ 0 w 196980"/>
                  <a:gd name="connsiteY4" fmla="*/ 0 h 956960"/>
                  <a:gd name="connsiteX0" fmla="*/ 0 w 196980"/>
                  <a:gd name="connsiteY0" fmla="*/ 0 h 956960"/>
                  <a:gd name="connsiteX1" fmla="*/ 196980 w 196980"/>
                  <a:gd name="connsiteY1" fmla="*/ 42560 h 956960"/>
                  <a:gd name="connsiteX2" fmla="*/ 158070 w 196980"/>
                  <a:gd name="connsiteY2" fmla="*/ 956960 h 956960"/>
                  <a:gd name="connsiteX3" fmla="*/ 27215 w 196980"/>
                  <a:gd name="connsiteY3" fmla="*/ 580466 h 956960"/>
                  <a:gd name="connsiteX4" fmla="*/ 0 w 196980"/>
                  <a:gd name="connsiteY4" fmla="*/ 0 h 956960"/>
                  <a:gd name="connsiteX0" fmla="*/ 0 w 202519"/>
                  <a:gd name="connsiteY0" fmla="*/ 0 h 648920"/>
                  <a:gd name="connsiteX1" fmla="*/ 196980 w 202519"/>
                  <a:gd name="connsiteY1" fmla="*/ 42560 h 648920"/>
                  <a:gd name="connsiteX2" fmla="*/ 202519 w 202519"/>
                  <a:gd name="connsiteY2" fmla="*/ 648920 h 648920"/>
                  <a:gd name="connsiteX3" fmla="*/ 27215 w 202519"/>
                  <a:gd name="connsiteY3" fmla="*/ 580466 h 648920"/>
                  <a:gd name="connsiteX4" fmla="*/ 0 w 202519"/>
                  <a:gd name="connsiteY4" fmla="*/ 0 h 648920"/>
                  <a:gd name="connsiteX0" fmla="*/ 0 w 202519"/>
                  <a:gd name="connsiteY0" fmla="*/ 0 h 648920"/>
                  <a:gd name="connsiteX1" fmla="*/ 196980 w 202519"/>
                  <a:gd name="connsiteY1" fmla="*/ 42560 h 648920"/>
                  <a:gd name="connsiteX2" fmla="*/ 202519 w 202519"/>
                  <a:gd name="connsiteY2" fmla="*/ 648920 h 648920"/>
                  <a:gd name="connsiteX3" fmla="*/ 27215 w 202519"/>
                  <a:gd name="connsiteY3" fmla="*/ 614661 h 648920"/>
                  <a:gd name="connsiteX4" fmla="*/ 0 w 202519"/>
                  <a:gd name="connsiteY4" fmla="*/ 0 h 648920"/>
                  <a:gd name="connsiteX0" fmla="*/ 0 w 197565"/>
                  <a:gd name="connsiteY0" fmla="*/ 0 h 622616"/>
                  <a:gd name="connsiteX1" fmla="*/ 196980 w 197565"/>
                  <a:gd name="connsiteY1" fmla="*/ 42560 h 622616"/>
                  <a:gd name="connsiteX2" fmla="*/ 197395 w 197565"/>
                  <a:gd name="connsiteY2" fmla="*/ 622616 h 622616"/>
                  <a:gd name="connsiteX3" fmla="*/ 27215 w 197565"/>
                  <a:gd name="connsiteY3" fmla="*/ 614661 h 622616"/>
                  <a:gd name="connsiteX4" fmla="*/ 0 w 197565"/>
                  <a:gd name="connsiteY4" fmla="*/ 0 h 622616"/>
                  <a:gd name="connsiteX0" fmla="*/ 0 w 197565"/>
                  <a:gd name="connsiteY0" fmla="*/ 0 h 617355"/>
                  <a:gd name="connsiteX1" fmla="*/ 196980 w 197565"/>
                  <a:gd name="connsiteY1" fmla="*/ 42560 h 617355"/>
                  <a:gd name="connsiteX2" fmla="*/ 197395 w 197565"/>
                  <a:gd name="connsiteY2" fmla="*/ 617355 h 617355"/>
                  <a:gd name="connsiteX3" fmla="*/ 27215 w 197565"/>
                  <a:gd name="connsiteY3" fmla="*/ 614661 h 617355"/>
                  <a:gd name="connsiteX4" fmla="*/ 0 w 197565"/>
                  <a:gd name="connsiteY4" fmla="*/ 0 h 617355"/>
                  <a:gd name="connsiteX0" fmla="*/ 0 w 197345"/>
                  <a:gd name="connsiteY0" fmla="*/ 0 h 614661"/>
                  <a:gd name="connsiteX1" fmla="*/ 196980 w 197345"/>
                  <a:gd name="connsiteY1" fmla="*/ 42560 h 614661"/>
                  <a:gd name="connsiteX2" fmla="*/ 194833 w 197345"/>
                  <a:gd name="connsiteY2" fmla="*/ 609464 h 614661"/>
                  <a:gd name="connsiteX3" fmla="*/ 27215 w 197345"/>
                  <a:gd name="connsiteY3" fmla="*/ 614661 h 614661"/>
                  <a:gd name="connsiteX4" fmla="*/ 0 w 197345"/>
                  <a:gd name="connsiteY4" fmla="*/ 0 h 614661"/>
                  <a:gd name="connsiteX0" fmla="*/ 0 w 197345"/>
                  <a:gd name="connsiteY0" fmla="*/ 0 h 614725"/>
                  <a:gd name="connsiteX1" fmla="*/ 196980 w 197345"/>
                  <a:gd name="connsiteY1" fmla="*/ 42560 h 614725"/>
                  <a:gd name="connsiteX2" fmla="*/ 194833 w 197345"/>
                  <a:gd name="connsiteY2" fmla="*/ 614725 h 614725"/>
                  <a:gd name="connsiteX3" fmla="*/ 27215 w 197345"/>
                  <a:gd name="connsiteY3" fmla="*/ 614661 h 614725"/>
                  <a:gd name="connsiteX4" fmla="*/ 0 w 197345"/>
                  <a:gd name="connsiteY4" fmla="*/ 0 h 6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45" h="614725">
                    <a:moveTo>
                      <a:pt x="0" y="0"/>
                    </a:moveTo>
                    <a:lnTo>
                      <a:pt x="196980" y="42560"/>
                    </a:lnTo>
                    <a:cubicBezTo>
                      <a:pt x="198826" y="244680"/>
                      <a:pt x="192987" y="412605"/>
                      <a:pt x="194833" y="614725"/>
                    </a:cubicBezTo>
                    <a:lnTo>
                      <a:pt x="27215" y="614661"/>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7" name="Freeform 82">
              <a:extLst>
                <a:ext uri="{FF2B5EF4-FFF2-40B4-BE49-F238E27FC236}">
                  <a16:creationId xmlns:a16="http://schemas.microsoft.com/office/drawing/2014/main" id="{D38068E7-6AA6-4E04-8AC9-E01AF92B7158}"/>
                </a:ext>
              </a:extLst>
            </p:cNvPr>
            <p:cNvSpPr/>
            <p:nvPr/>
          </p:nvSpPr>
          <p:spPr>
            <a:xfrm flipH="1">
              <a:off x="4269212" y="4405263"/>
              <a:ext cx="265723" cy="164024"/>
            </a:xfrm>
            <a:custGeom>
              <a:avLst/>
              <a:gdLst>
                <a:gd name="connsiteX0" fmla="*/ 3615 w 226564"/>
                <a:gd name="connsiteY0" fmla="*/ 16956 h 216984"/>
                <a:gd name="connsiteX1" fmla="*/ 225071 w 226564"/>
                <a:gd name="connsiteY1" fmla="*/ 33625 h 216984"/>
                <a:gd name="connsiteX2" fmla="*/ 96483 w 226564"/>
                <a:gd name="connsiteY2" fmla="*/ 216981 h 216984"/>
                <a:gd name="connsiteX3" fmla="*/ 3615 w 226564"/>
                <a:gd name="connsiteY3" fmla="*/ 16956 h 216984"/>
                <a:gd name="connsiteX0" fmla="*/ 6895 w 229554"/>
                <a:gd name="connsiteY0" fmla="*/ 16956 h 216984"/>
                <a:gd name="connsiteX1" fmla="*/ 228351 w 229554"/>
                <a:gd name="connsiteY1" fmla="*/ 33625 h 216984"/>
                <a:gd name="connsiteX2" fmla="*/ 70515 w 229554"/>
                <a:gd name="connsiteY2" fmla="*/ 216981 h 216984"/>
                <a:gd name="connsiteX3" fmla="*/ 6895 w 229554"/>
                <a:gd name="connsiteY3" fmla="*/ 16956 h 216984"/>
                <a:gd name="connsiteX0" fmla="*/ 5861 w 230409"/>
                <a:gd name="connsiteY0" fmla="*/ 16956 h 240210"/>
                <a:gd name="connsiteX1" fmla="*/ 227317 w 230409"/>
                <a:gd name="connsiteY1" fmla="*/ 33625 h 240210"/>
                <a:gd name="connsiteX2" fmla="*/ 127717 w 230409"/>
                <a:gd name="connsiteY2" fmla="*/ 215608 h 240210"/>
                <a:gd name="connsiteX3" fmla="*/ 69481 w 230409"/>
                <a:gd name="connsiteY3" fmla="*/ 216981 h 240210"/>
                <a:gd name="connsiteX4" fmla="*/ 5861 w 230409"/>
                <a:gd name="connsiteY4" fmla="*/ 16956 h 240210"/>
                <a:gd name="connsiteX0" fmla="*/ 4598 w 229146"/>
                <a:gd name="connsiteY0" fmla="*/ 30201 h 414750"/>
                <a:gd name="connsiteX1" fmla="*/ 226054 w 229146"/>
                <a:gd name="connsiteY1" fmla="*/ 46870 h 414750"/>
                <a:gd name="connsiteX2" fmla="*/ 126454 w 229146"/>
                <a:gd name="connsiteY2" fmla="*/ 228853 h 414750"/>
                <a:gd name="connsiteX3" fmla="*/ 79919 w 229146"/>
                <a:gd name="connsiteY3" fmla="*/ 410790 h 414750"/>
                <a:gd name="connsiteX4" fmla="*/ 4598 w 229146"/>
                <a:gd name="connsiteY4" fmla="*/ 30201 h 414750"/>
                <a:gd name="connsiteX0" fmla="*/ 5446 w 229994"/>
                <a:gd name="connsiteY0" fmla="*/ 16372 h 396967"/>
                <a:gd name="connsiteX1" fmla="*/ 226902 w 229994"/>
                <a:gd name="connsiteY1" fmla="*/ 33041 h 396967"/>
                <a:gd name="connsiteX2" fmla="*/ 127302 w 229994"/>
                <a:gd name="connsiteY2" fmla="*/ 215024 h 396967"/>
                <a:gd name="connsiteX3" fmla="*/ 80767 w 229994"/>
                <a:gd name="connsiteY3" fmla="*/ 396961 h 396967"/>
                <a:gd name="connsiteX4" fmla="*/ 68801 w 229994"/>
                <a:gd name="connsiteY4" fmla="*/ 208334 h 396967"/>
                <a:gd name="connsiteX5" fmla="*/ 5446 w 229994"/>
                <a:gd name="connsiteY5" fmla="*/ 16372 h 396967"/>
                <a:gd name="connsiteX0" fmla="*/ 5446 w 229994"/>
                <a:gd name="connsiteY0" fmla="*/ 16372 h 423223"/>
                <a:gd name="connsiteX1" fmla="*/ 226902 w 229994"/>
                <a:gd name="connsiteY1" fmla="*/ 33041 h 423223"/>
                <a:gd name="connsiteX2" fmla="*/ 127302 w 229994"/>
                <a:gd name="connsiteY2" fmla="*/ 215024 h 423223"/>
                <a:gd name="connsiteX3" fmla="*/ 127300 w 229994"/>
                <a:gd name="connsiteY3" fmla="*/ 402278 h 423223"/>
                <a:gd name="connsiteX4" fmla="*/ 80767 w 229994"/>
                <a:gd name="connsiteY4" fmla="*/ 396961 h 423223"/>
                <a:gd name="connsiteX5" fmla="*/ 68801 w 229994"/>
                <a:gd name="connsiteY5" fmla="*/ 208334 h 423223"/>
                <a:gd name="connsiteX6" fmla="*/ 5446 w 229994"/>
                <a:gd name="connsiteY6" fmla="*/ 16372 h 423223"/>
                <a:gd name="connsiteX0" fmla="*/ 5446 w 229994"/>
                <a:gd name="connsiteY0" fmla="*/ 16372 h 415862"/>
                <a:gd name="connsiteX1" fmla="*/ 226902 w 229994"/>
                <a:gd name="connsiteY1" fmla="*/ 33041 h 415862"/>
                <a:gd name="connsiteX2" fmla="*/ 127302 w 229994"/>
                <a:gd name="connsiteY2" fmla="*/ 215024 h 415862"/>
                <a:gd name="connsiteX3" fmla="*/ 162398 w 229994"/>
                <a:gd name="connsiteY3" fmla="*/ 335397 h 415862"/>
                <a:gd name="connsiteX4" fmla="*/ 127300 w 229994"/>
                <a:gd name="connsiteY4" fmla="*/ 402278 h 415862"/>
                <a:gd name="connsiteX5" fmla="*/ 80767 w 229994"/>
                <a:gd name="connsiteY5" fmla="*/ 396961 h 415862"/>
                <a:gd name="connsiteX6" fmla="*/ 68801 w 229994"/>
                <a:gd name="connsiteY6" fmla="*/ 208334 h 415862"/>
                <a:gd name="connsiteX7" fmla="*/ 5446 w 229994"/>
                <a:gd name="connsiteY7" fmla="*/ 16372 h 415862"/>
                <a:gd name="connsiteX0" fmla="*/ 5446 w 525089"/>
                <a:gd name="connsiteY0" fmla="*/ 16372 h 415862"/>
                <a:gd name="connsiteX1" fmla="*/ 226902 w 525089"/>
                <a:gd name="connsiteY1" fmla="*/ 33041 h 415862"/>
                <a:gd name="connsiteX2" fmla="*/ 127302 w 525089"/>
                <a:gd name="connsiteY2" fmla="*/ 215024 h 415862"/>
                <a:gd name="connsiteX3" fmla="*/ 525089 w 525089"/>
                <a:gd name="connsiteY3" fmla="*/ 342084 h 415862"/>
                <a:gd name="connsiteX4" fmla="*/ 127300 w 525089"/>
                <a:gd name="connsiteY4" fmla="*/ 402278 h 415862"/>
                <a:gd name="connsiteX5" fmla="*/ 80767 w 525089"/>
                <a:gd name="connsiteY5" fmla="*/ 396961 h 415862"/>
                <a:gd name="connsiteX6" fmla="*/ 68801 w 525089"/>
                <a:gd name="connsiteY6" fmla="*/ 208334 h 415862"/>
                <a:gd name="connsiteX7" fmla="*/ 5446 w 525089"/>
                <a:gd name="connsiteY7" fmla="*/ 16372 h 415862"/>
                <a:gd name="connsiteX0" fmla="*/ 5446 w 525924"/>
                <a:gd name="connsiteY0" fmla="*/ 16372 h 415862"/>
                <a:gd name="connsiteX1" fmla="*/ 226902 w 525924"/>
                <a:gd name="connsiteY1" fmla="*/ 33041 h 415862"/>
                <a:gd name="connsiteX2" fmla="*/ 127302 w 525924"/>
                <a:gd name="connsiteY2" fmla="*/ 215024 h 415862"/>
                <a:gd name="connsiteX3" fmla="*/ 150699 w 525924"/>
                <a:gd name="connsiteY3" fmla="*/ 348776 h 415862"/>
                <a:gd name="connsiteX4" fmla="*/ 525089 w 525924"/>
                <a:gd name="connsiteY4" fmla="*/ 342084 h 415862"/>
                <a:gd name="connsiteX5" fmla="*/ 127300 w 525924"/>
                <a:gd name="connsiteY5" fmla="*/ 402278 h 415862"/>
                <a:gd name="connsiteX6" fmla="*/ 80767 w 525924"/>
                <a:gd name="connsiteY6" fmla="*/ 396961 h 415862"/>
                <a:gd name="connsiteX7" fmla="*/ 68801 w 525924"/>
                <a:gd name="connsiteY7" fmla="*/ 208334 h 415862"/>
                <a:gd name="connsiteX8" fmla="*/ 5446 w 525924"/>
                <a:gd name="connsiteY8" fmla="*/ 16372 h 415862"/>
                <a:gd name="connsiteX0" fmla="*/ 5446 w 525924"/>
                <a:gd name="connsiteY0" fmla="*/ 16372 h 415862"/>
                <a:gd name="connsiteX1" fmla="*/ 226902 w 525924"/>
                <a:gd name="connsiteY1" fmla="*/ 33041 h 415862"/>
                <a:gd name="connsiteX2" fmla="*/ 127302 w 525924"/>
                <a:gd name="connsiteY2" fmla="*/ 215024 h 415862"/>
                <a:gd name="connsiteX3" fmla="*/ 150699 w 525924"/>
                <a:gd name="connsiteY3" fmla="*/ 348776 h 415862"/>
                <a:gd name="connsiteX4" fmla="*/ 525089 w 525924"/>
                <a:gd name="connsiteY4" fmla="*/ 342084 h 415862"/>
                <a:gd name="connsiteX5" fmla="*/ 127300 w 525924"/>
                <a:gd name="connsiteY5" fmla="*/ 402278 h 415862"/>
                <a:gd name="connsiteX6" fmla="*/ 80767 w 525924"/>
                <a:gd name="connsiteY6" fmla="*/ 396961 h 415862"/>
                <a:gd name="connsiteX7" fmla="*/ 68801 w 525924"/>
                <a:gd name="connsiteY7" fmla="*/ 208334 h 415862"/>
                <a:gd name="connsiteX8" fmla="*/ 5446 w 525924"/>
                <a:gd name="connsiteY8" fmla="*/ 16372 h 415862"/>
                <a:gd name="connsiteX0" fmla="*/ 5446 w 543432"/>
                <a:gd name="connsiteY0" fmla="*/ 16372 h 415862"/>
                <a:gd name="connsiteX1" fmla="*/ 226902 w 543432"/>
                <a:gd name="connsiteY1" fmla="*/ 33041 h 415862"/>
                <a:gd name="connsiteX2" fmla="*/ 127302 w 543432"/>
                <a:gd name="connsiteY2" fmla="*/ 215024 h 415862"/>
                <a:gd name="connsiteX3" fmla="*/ 150699 w 543432"/>
                <a:gd name="connsiteY3" fmla="*/ 348776 h 415862"/>
                <a:gd name="connsiteX4" fmla="*/ 542639 w 543432"/>
                <a:gd name="connsiteY4" fmla="*/ 322020 h 415862"/>
                <a:gd name="connsiteX5" fmla="*/ 127300 w 543432"/>
                <a:gd name="connsiteY5" fmla="*/ 402278 h 415862"/>
                <a:gd name="connsiteX6" fmla="*/ 80767 w 543432"/>
                <a:gd name="connsiteY6" fmla="*/ 396961 h 415862"/>
                <a:gd name="connsiteX7" fmla="*/ 68801 w 543432"/>
                <a:gd name="connsiteY7" fmla="*/ 208334 h 415862"/>
                <a:gd name="connsiteX8" fmla="*/ 5446 w 543432"/>
                <a:gd name="connsiteY8" fmla="*/ 16372 h 415862"/>
                <a:gd name="connsiteX0" fmla="*/ 5446 w 575061"/>
                <a:gd name="connsiteY0" fmla="*/ 16372 h 415505"/>
                <a:gd name="connsiteX1" fmla="*/ 226902 w 575061"/>
                <a:gd name="connsiteY1" fmla="*/ 33041 h 415505"/>
                <a:gd name="connsiteX2" fmla="*/ 127302 w 575061"/>
                <a:gd name="connsiteY2" fmla="*/ 215024 h 415505"/>
                <a:gd name="connsiteX3" fmla="*/ 150699 w 575061"/>
                <a:gd name="connsiteY3" fmla="*/ 348776 h 415505"/>
                <a:gd name="connsiteX4" fmla="*/ 542639 w 575061"/>
                <a:gd name="connsiteY4" fmla="*/ 322020 h 415505"/>
                <a:gd name="connsiteX5" fmla="*/ 513388 w 575061"/>
                <a:gd name="connsiteY5" fmla="*/ 368837 h 415505"/>
                <a:gd name="connsiteX6" fmla="*/ 127300 w 575061"/>
                <a:gd name="connsiteY6" fmla="*/ 402278 h 415505"/>
                <a:gd name="connsiteX7" fmla="*/ 80767 w 575061"/>
                <a:gd name="connsiteY7" fmla="*/ 396961 h 415505"/>
                <a:gd name="connsiteX8" fmla="*/ 68801 w 575061"/>
                <a:gd name="connsiteY8" fmla="*/ 208334 h 415505"/>
                <a:gd name="connsiteX9" fmla="*/ 5446 w 575061"/>
                <a:gd name="connsiteY9" fmla="*/ 16372 h 415505"/>
                <a:gd name="connsiteX0" fmla="*/ 5446 w 575061"/>
                <a:gd name="connsiteY0" fmla="*/ 16372 h 415505"/>
                <a:gd name="connsiteX1" fmla="*/ 226902 w 575061"/>
                <a:gd name="connsiteY1" fmla="*/ 33041 h 415505"/>
                <a:gd name="connsiteX2" fmla="*/ 127302 w 575061"/>
                <a:gd name="connsiteY2" fmla="*/ 215024 h 415505"/>
                <a:gd name="connsiteX3" fmla="*/ 121451 w 575061"/>
                <a:gd name="connsiteY3" fmla="*/ 348776 h 415505"/>
                <a:gd name="connsiteX4" fmla="*/ 542639 w 575061"/>
                <a:gd name="connsiteY4" fmla="*/ 322020 h 415505"/>
                <a:gd name="connsiteX5" fmla="*/ 513388 w 575061"/>
                <a:gd name="connsiteY5" fmla="*/ 368837 h 415505"/>
                <a:gd name="connsiteX6" fmla="*/ 127300 w 575061"/>
                <a:gd name="connsiteY6" fmla="*/ 402278 h 415505"/>
                <a:gd name="connsiteX7" fmla="*/ 80767 w 575061"/>
                <a:gd name="connsiteY7" fmla="*/ 396961 h 415505"/>
                <a:gd name="connsiteX8" fmla="*/ 68801 w 575061"/>
                <a:gd name="connsiteY8" fmla="*/ 208334 h 415505"/>
                <a:gd name="connsiteX9" fmla="*/ 5446 w 575061"/>
                <a:gd name="connsiteY9" fmla="*/ 16372 h 415505"/>
                <a:gd name="connsiteX0" fmla="*/ 5446 w 575061"/>
                <a:gd name="connsiteY0" fmla="*/ 16372 h 415505"/>
                <a:gd name="connsiteX1" fmla="*/ 226902 w 575061"/>
                <a:gd name="connsiteY1" fmla="*/ 33041 h 415505"/>
                <a:gd name="connsiteX2" fmla="*/ 127302 w 575061"/>
                <a:gd name="connsiteY2" fmla="*/ 215024 h 415505"/>
                <a:gd name="connsiteX3" fmla="*/ 121451 w 575061"/>
                <a:gd name="connsiteY3" fmla="*/ 348776 h 415505"/>
                <a:gd name="connsiteX4" fmla="*/ 542639 w 575061"/>
                <a:gd name="connsiteY4" fmla="*/ 322020 h 415505"/>
                <a:gd name="connsiteX5" fmla="*/ 513388 w 575061"/>
                <a:gd name="connsiteY5" fmla="*/ 368837 h 415505"/>
                <a:gd name="connsiteX6" fmla="*/ 127300 w 575061"/>
                <a:gd name="connsiteY6" fmla="*/ 402278 h 415505"/>
                <a:gd name="connsiteX7" fmla="*/ 22267 w 575061"/>
                <a:gd name="connsiteY7" fmla="*/ 396961 h 415505"/>
                <a:gd name="connsiteX8" fmla="*/ 68801 w 575061"/>
                <a:gd name="connsiteY8" fmla="*/ 208334 h 415505"/>
                <a:gd name="connsiteX9" fmla="*/ 5446 w 575061"/>
                <a:gd name="connsiteY9" fmla="*/ 16372 h 415505"/>
                <a:gd name="connsiteX0" fmla="*/ 5446 w 575061"/>
                <a:gd name="connsiteY0" fmla="*/ 16372 h 406970"/>
                <a:gd name="connsiteX1" fmla="*/ 226902 w 575061"/>
                <a:gd name="connsiteY1" fmla="*/ 33041 h 406970"/>
                <a:gd name="connsiteX2" fmla="*/ 127302 w 575061"/>
                <a:gd name="connsiteY2" fmla="*/ 215024 h 406970"/>
                <a:gd name="connsiteX3" fmla="*/ 121451 w 575061"/>
                <a:gd name="connsiteY3" fmla="*/ 348776 h 406970"/>
                <a:gd name="connsiteX4" fmla="*/ 542639 w 575061"/>
                <a:gd name="connsiteY4" fmla="*/ 322020 h 406970"/>
                <a:gd name="connsiteX5" fmla="*/ 513388 w 575061"/>
                <a:gd name="connsiteY5" fmla="*/ 368837 h 406970"/>
                <a:gd name="connsiteX6" fmla="*/ 127300 w 575061"/>
                <a:gd name="connsiteY6" fmla="*/ 402278 h 406970"/>
                <a:gd name="connsiteX7" fmla="*/ 22267 w 575061"/>
                <a:gd name="connsiteY7" fmla="*/ 396961 h 406970"/>
                <a:gd name="connsiteX8" fmla="*/ 80499 w 575061"/>
                <a:gd name="connsiteY8" fmla="*/ 348776 h 406970"/>
                <a:gd name="connsiteX9" fmla="*/ 68801 w 575061"/>
                <a:gd name="connsiteY9" fmla="*/ 208334 h 406970"/>
                <a:gd name="connsiteX10" fmla="*/ 5446 w 575061"/>
                <a:gd name="connsiteY10" fmla="*/ 16372 h 406970"/>
                <a:gd name="connsiteX0" fmla="*/ 5446 w 575061"/>
                <a:gd name="connsiteY0" fmla="*/ 16372 h 409354"/>
                <a:gd name="connsiteX1" fmla="*/ 226902 w 575061"/>
                <a:gd name="connsiteY1" fmla="*/ 33041 h 409354"/>
                <a:gd name="connsiteX2" fmla="*/ 127302 w 575061"/>
                <a:gd name="connsiteY2" fmla="*/ 215024 h 409354"/>
                <a:gd name="connsiteX3" fmla="*/ 121451 w 575061"/>
                <a:gd name="connsiteY3" fmla="*/ 348776 h 409354"/>
                <a:gd name="connsiteX4" fmla="*/ 542639 w 575061"/>
                <a:gd name="connsiteY4" fmla="*/ 322020 h 409354"/>
                <a:gd name="connsiteX5" fmla="*/ 513388 w 575061"/>
                <a:gd name="connsiteY5" fmla="*/ 368837 h 409354"/>
                <a:gd name="connsiteX6" fmla="*/ 127300 w 575061"/>
                <a:gd name="connsiteY6" fmla="*/ 402278 h 409354"/>
                <a:gd name="connsiteX7" fmla="*/ 22267 w 575061"/>
                <a:gd name="connsiteY7" fmla="*/ 396961 h 409354"/>
                <a:gd name="connsiteX8" fmla="*/ 27851 w 575061"/>
                <a:gd name="connsiteY8" fmla="*/ 301965 h 409354"/>
                <a:gd name="connsiteX9" fmla="*/ 68801 w 575061"/>
                <a:gd name="connsiteY9" fmla="*/ 208334 h 409354"/>
                <a:gd name="connsiteX10" fmla="*/ 5446 w 575061"/>
                <a:gd name="connsiteY10" fmla="*/ 16372 h 409354"/>
                <a:gd name="connsiteX0" fmla="*/ 5446 w 575061"/>
                <a:gd name="connsiteY0" fmla="*/ 16372 h 407894"/>
                <a:gd name="connsiteX1" fmla="*/ 226902 w 575061"/>
                <a:gd name="connsiteY1" fmla="*/ 33041 h 407894"/>
                <a:gd name="connsiteX2" fmla="*/ 127302 w 575061"/>
                <a:gd name="connsiteY2" fmla="*/ 215024 h 407894"/>
                <a:gd name="connsiteX3" fmla="*/ 121451 w 575061"/>
                <a:gd name="connsiteY3" fmla="*/ 348776 h 407894"/>
                <a:gd name="connsiteX4" fmla="*/ 542639 w 575061"/>
                <a:gd name="connsiteY4" fmla="*/ 322020 h 407894"/>
                <a:gd name="connsiteX5" fmla="*/ 513388 w 575061"/>
                <a:gd name="connsiteY5" fmla="*/ 368837 h 407894"/>
                <a:gd name="connsiteX6" fmla="*/ 127300 w 575061"/>
                <a:gd name="connsiteY6" fmla="*/ 402278 h 407894"/>
                <a:gd name="connsiteX7" fmla="*/ 22267 w 575061"/>
                <a:gd name="connsiteY7" fmla="*/ 396961 h 407894"/>
                <a:gd name="connsiteX8" fmla="*/ 62949 w 575061"/>
                <a:gd name="connsiteY8" fmla="*/ 328715 h 407894"/>
                <a:gd name="connsiteX9" fmla="*/ 68801 w 575061"/>
                <a:gd name="connsiteY9" fmla="*/ 208334 h 407894"/>
                <a:gd name="connsiteX10" fmla="*/ 5446 w 575061"/>
                <a:gd name="connsiteY10" fmla="*/ 16372 h 407894"/>
                <a:gd name="connsiteX0" fmla="*/ 5446 w 575061"/>
                <a:gd name="connsiteY0" fmla="*/ 16372 h 407894"/>
                <a:gd name="connsiteX1" fmla="*/ 226902 w 575061"/>
                <a:gd name="connsiteY1" fmla="*/ 33041 h 407894"/>
                <a:gd name="connsiteX2" fmla="*/ 127302 w 575061"/>
                <a:gd name="connsiteY2" fmla="*/ 215024 h 407894"/>
                <a:gd name="connsiteX3" fmla="*/ 121451 w 575061"/>
                <a:gd name="connsiteY3" fmla="*/ 348776 h 407894"/>
                <a:gd name="connsiteX4" fmla="*/ 542639 w 575061"/>
                <a:gd name="connsiteY4" fmla="*/ 322020 h 407894"/>
                <a:gd name="connsiteX5" fmla="*/ 513388 w 575061"/>
                <a:gd name="connsiteY5" fmla="*/ 368837 h 407894"/>
                <a:gd name="connsiteX6" fmla="*/ 127300 w 575061"/>
                <a:gd name="connsiteY6" fmla="*/ 402278 h 407894"/>
                <a:gd name="connsiteX7" fmla="*/ 22267 w 575061"/>
                <a:gd name="connsiteY7" fmla="*/ 396961 h 407894"/>
                <a:gd name="connsiteX8" fmla="*/ 10301 w 575061"/>
                <a:gd name="connsiteY8" fmla="*/ 328715 h 407894"/>
                <a:gd name="connsiteX9" fmla="*/ 68801 w 575061"/>
                <a:gd name="connsiteY9" fmla="*/ 208334 h 407894"/>
                <a:gd name="connsiteX10" fmla="*/ 5446 w 575061"/>
                <a:gd name="connsiteY10" fmla="*/ 16372 h 407894"/>
                <a:gd name="connsiteX0" fmla="*/ 5446 w 575061"/>
                <a:gd name="connsiteY0" fmla="*/ 16372 h 407894"/>
                <a:gd name="connsiteX1" fmla="*/ 226902 w 575061"/>
                <a:gd name="connsiteY1" fmla="*/ 33041 h 407894"/>
                <a:gd name="connsiteX2" fmla="*/ 127302 w 575061"/>
                <a:gd name="connsiteY2" fmla="*/ 215024 h 407894"/>
                <a:gd name="connsiteX3" fmla="*/ 121451 w 575061"/>
                <a:gd name="connsiteY3" fmla="*/ 348776 h 407894"/>
                <a:gd name="connsiteX4" fmla="*/ 542639 w 575061"/>
                <a:gd name="connsiteY4" fmla="*/ 322020 h 407894"/>
                <a:gd name="connsiteX5" fmla="*/ 513388 w 575061"/>
                <a:gd name="connsiteY5" fmla="*/ 368837 h 407894"/>
                <a:gd name="connsiteX6" fmla="*/ 127300 w 575061"/>
                <a:gd name="connsiteY6" fmla="*/ 402278 h 407894"/>
                <a:gd name="connsiteX7" fmla="*/ 39814 w 575061"/>
                <a:gd name="connsiteY7" fmla="*/ 396961 h 407894"/>
                <a:gd name="connsiteX8" fmla="*/ 10301 w 575061"/>
                <a:gd name="connsiteY8" fmla="*/ 328715 h 407894"/>
                <a:gd name="connsiteX9" fmla="*/ 68801 w 575061"/>
                <a:gd name="connsiteY9" fmla="*/ 208334 h 407894"/>
                <a:gd name="connsiteX10" fmla="*/ 5446 w 575061"/>
                <a:gd name="connsiteY10" fmla="*/ 16372 h 407894"/>
                <a:gd name="connsiteX0" fmla="*/ 5446 w 575061"/>
                <a:gd name="connsiteY0" fmla="*/ 16372 h 406220"/>
                <a:gd name="connsiteX1" fmla="*/ 226902 w 575061"/>
                <a:gd name="connsiteY1" fmla="*/ 33041 h 406220"/>
                <a:gd name="connsiteX2" fmla="*/ 127302 w 575061"/>
                <a:gd name="connsiteY2" fmla="*/ 215024 h 406220"/>
                <a:gd name="connsiteX3" fmla="*/ 121451 w 575061"/>
                <a:gd name="connsiteY3" fmla="*/ 348776 h 406220"/>
                <a:gd name="connsiteX4" fmla="*/ 542639 w 575061"/>
                <a:gd name="connsiteY4" fmla="*/ 322020 h 406220"/>
                <a:gd name="connsiteX5" fmla="*/ 513388 w 575061"/>
                <a:gd name="connsiteY5" fmla="*/ 368837 h 406220"/>
                <a:gd name="connsiteX6" fmla="*/ 127300 w 575061"/>
                <a:gd name="connsiteY6" fmla="*/ 402278 h 406220"/>
                <a:gd name="connsiteX7" fmla="*/ 39814 w 575061"/>
                <a:gd name="connsiteY7" fmla="*/ 396961 h 406220"/>
                <a:gd name="connsiteX8" fmla="*/ 57099 w 575061"/>
                <a:gd name="connsiteY8" fmla="*/ 368842 h 406220"/>
                <a:gd name="connsiteX9" fmla="*/ 68801 w 575061"/>
                <a:gd name="connsiteY9" fmla="*/ 208334 h 406220"/>
                <a:gd name="connsiteX10" fmla="*/ 5446 w 575061"/>
                <a:gd name="connsiteY10" fmla="*/ 16372 h 406220"/>
                <a:gd name="connsiteX0" fmla="*/ 644556 w 1214171"/>
                <a:gd name="connsiteY0" fmla="*/ 16372 h 553498"/>
                <a:gd name="connsiteX1" fmla="*/ 866012 w 1214171"/>
                <a:gd name="connsiteY1" fmla="*/ 33041 h 553498"/>
                <a:gd name="connsiteX2" fmla="*/ 766412 w 1214171"/>
                <a:gd name="connsiteY2" fmla="*/ 215024 h 553498"/>
                <a:gd name="connsiteX3" fmla="*/ 760561 w 1214171"/>
                <a:gd name="connsiteY3" fmla="*/ 348776 h 553498"/>
                <a:gd name="connsiteX4" fmla="*/ 1181749 w 1214171"/>
                <a:gd name="connsiteY4" fmla="*/ 322020 h 553498"/>
                <a:gd name="connsiteX5" fmla="*/ 1152498 w 1214171"/>
                <a:gd name="connsiteY5" fmla="*/ 368837 h 553498"/>
                <a:gd name="connsiteX6" fmla="*/ 766410 w 1214171"/>
                <a:gd name="connsiteY6" fmla="*/ 402278 h 553498"/>
                <a:gd name="connsiteX7" fmla="*/ 678924 w 1214171"/>
                <a:gd name="connsiteY7" fmla="*/ 396961 h 553498"/>
                <a:gd name="connsiteX8" fmla="*/ 79 w 1214171"/>
                <a:gd name="connsiteY8" fmla="*/ 549409 h 553498"/>
                <a:gd name="connsiteX9" fmla="*/ 707911 w 1214171"/>
                <a:gd name="connsiteY9" fmla="*/ 208334 h 553498"/>
                <a:gd name="connsiteX10" fmla="*/ 644556 w 1214171"/>
                <a:gd name="connsiteY10" fmla="*/ 16372 h 553498"/>
                <a:gd name="connsiteX0" fmla="*/ 644647 w 1214262"/>
                <a:gd name="connsiteY0" fmla="*/ 16372 h 551501"/>
                <a:gd name="connsiteX1" fmla="*/ 866103 w 1214262"/>
                <a:gd name="connsiteY1" fmla="*/ 33041 h 551501"/>
                <a:gd name="connsiteX2" fmla="*/ 766503 w 1214262"/>
                <a:gd name="connsiteY2" fmla="*/ 215024 h 551501"/>
                <a:gd name="connsiteX3" fmla="*/ 760652 w 1214262"/>
                <a:gd name="connsiteY3" fmla="*/ 348776 h 551501"/>
                <a:gd name="connsiteX4" fmla="*/ 1181840 w 1214262"/>
                <a:gd name="connsiteY4" fmla="*/ 322020 h 551501"/>
                <a:gd name="connsiteX5" fmla="*/ 1152589 w 1214262"/>
                <a:gd name="connsiteY5" fmla="*/ 368837 h 551501"/>
                <a:gd name="connsiteX6" fmla="*/ 766501 w 1214262"/>
                <a:gd name="connsiteY6" fmla="*/ 402278 h 551501"/>
                <a:gd name="connsiteX7" fmla="*/ 679015 w 1214262"/>
                <a:gd name="connsiteY7" fmla="*/ 396961 h 551501"/>
                <a:gd name="connsiteX8" fmla="*/ 170 w 1214262"/>
                <a:gd name="connsiteY8" fmla="*/ 549409 h 551501"/>
                <a:gd name="connsiteX9" fmla="*/ 608552 w 1214262"/>
                <a:gd name="connsiteY9" fmla="*/ 348776 h 551501"/>
                <a:gd name="connsiteX10" fmla="*/ 708002 w 1214262"/>
                <a:gd name="connsiteY10" fmla="*/ 208334 h 551501"/>
                <a:gd name="connsiteX11" fmla="*/ 644647 w 1214262"/>
                <a:gd name="connsiteY11" fmla="*/ 16372 h 551501"/>
                <a:gd name="connsiteX0" fmla="*/ 644647 w 1214262"/>
                <a:gd name="connsiteY0" fmla="*/ 16372 h 551501"/>
                <a:gd name="connsiteX1" fmla="*/ 866103 w 1214262"/>
                <a:gd name="connsiteY1" fmla="*/ 33041 h 551501"/>
                <a:gd name="connsiteX2" fmla="*/ 766503 w 1214262"/>
                <a:gd name="connsiteY2" fmla="*/ 215024 h 551501"/>
                <a:gd name="connsiteX3" fmla="*/ 760652 w 1214262"/>
                <a:gd name="connsiteY3" fmla="*/ 348776 h 551501"/>
                <a:gd name="connsiteX4" fmla="*/ 1181840 w 1214262"/>
                <a:gd name="connsiteY4" fmla="*/ 322020 h 551501"/>
                <a:gd name="connsiteX5" fmla="*/ 1152589 w 1214262"/>
                <a:gd name="connsiteY5" fmla="*/ 368837 h 551501"/>
                <a:gd name="connsiteX6" fmla="*/ 766501 w 1214262"/>
                <a:gd name="connsiteY6" fmla="*/ 402278 h 551501"/>
                <a:gd name="connsiteX7" fmla="*/ 679015 w 1214262"/>
                <a:gd name="connsiteY7" fmla="*/ 396961 h 551501"/>
                <a:gd name="connsiteX8" fmla="*/ 170 w 1214262"/>
                <a:gd name="connsiteY8" fmla="*/ 549409 h 551501"/>
                <a:gd name="connsiteX9" fmla="*/ 608552 w 1214262"/>
                <a:gd name="connsiteY9" fmla="*/ 348776 h 551501"/>
                <a:gd name="connsiteX10" fmla="*/ 708002 w 1214262"/>
                <a:gd name="connsiteY10" fmla="*/ 208334 h 551501"/>
                <a:gd name="connsiteX11" fmla="*/ 644647 w 1214262"/>
                <a:gd name="connsiteY11" fmla="*/ 16372 h 551501"/>
                <a:gd name="connsiteX0" fmla="*/ 644647 w 1214262"/>
                <a:gd name="connsiteY0" fmla="*/ 16372 h 551501"/>
                <a:gd name="connsiteX1" fmla="*/ 866103 w 1214262"/>
                <a:gd name="connsiteY1" fmla="*/ 33041 h 551501"/>
                <a:gd name="connsiteX2" fmla="*/ 766503 w 1214262"/>
                <a:gd name="connsiteY2" fmla="*/ 215024 h 551501"/>
                <a:gd name="connsiteX3" fmla="*/ 760652 w 1214262"/>
                <a:gd name="connsiteY3" fmla="*/ 348776 h 551501"/>
                <a:gd name="connsiteX4" fmla="*/ 1181840 w 1214262"/>
                <a:gd name="connsiteY4" fmla="*/ 322020 h 551501"/>
                <a:gd name="connsiteX5" fmla="*/ 1152589 w 1214262"/>
                <a:gd name="connsiteY5" fmla="*/ 368837 h 551501"/>
                <a:gd name="connsiteX6" fmla="*/ 766501 w 1214262"/>
                <a:gd name="connsiteY6" fmla="*/ 402278 h 551501"/>
                <a:gd name="connsiteX7" fmla="*/ 679015 w 1214262"/>
                <a:gd name="connsiteY7" fmla="*/ 396961 h 551501"/>
                <a:gd name="connsiteX8" fmla="*/ 170 w 1214262"/>
                <a:gd name="connsiteY8" fmla="*/ 549409 h 551501"/>
                <a:gd name="connsiteX9" fmla="*/ 608552 w 1214262"/>
                <a:gd name="connsiteY9" fmla="*/ 348776 h 551501"/>
                <a:gd name="connsiteX10" fmla="*/ 708002 w 1214262"/>
                <a:gd name="connsiteY10" fmla="*/ 208334 h 551501"/>
                <a:gd name="connsiteX11" fmla="*/ 644647 w 1214262"/>
                <a:gd name="connsiteY11" fmla="*/ 16372 h 551501"/>
                <a:gd name="connsiteX0" fmla="*/ 644627 w 1214242"/>
                <a:gd name="connsiteY0" fmla="*/ 16372 h 551501"/>
                <a:gd name="connsiteX1" fmla="*/ 866083 w 1214242"/>
                <a:gd name="connsiteY1" fmla="*/ 33041 h 551501"/>
                <a:gd name="connsiteX2" fmla="*/ 766483 w 1214242"/>
                <a:gd name="connsiteY2" fmla="*/ 215024 h 551501"/>
                <a:gd name="connsiteX3" fmla="*/ 760632 w 1214242"/>
                <a:gd name="connsiteY3" fmla="*/ 348776 h 551501"/>
                <a:gd name="connsiteX4" fmla="*/ 1181820 w 1214242"/>
                <a:gd name="connsiteY4" fmla="*/ 322020 h 551501"/>
                <a:gd name="connsiteX5" fmla="*/ 1152569 w 1214242"/>
                <a:gd name="connsiteY5" fmla="*/ 368837 h 551501"/>
                <a:gd name="connsiteX6" fmla="*/ 766481 w 1214242"/>
                <a:gd name="connsiteY6" fmla="*/ 402278 h 551501"/>
                <a:gd name="connsiteX7" fmla="*/ 678995 w 1214242"/>
                <a:gd name="connsiteY7" fmla="*/ 396961 h 551501"/>
                <a:gd name="connsiteX8" fmla="*/ 150 w 1214242"/>
                <a:gd name="connsiteY8" fmla="*/ 549409 h 551501"/>
                <a:gd name="connsiteX9" fmla="*/ 678730 w 1214242"/>
                <a:gd name="connsiteY9" fmla="*/ 335399 h 551501"/>
                <a:gd name="connsiteX10" fmla="*/ 707982 w 1214242"/>
                <a:gd name="connsiteY10" fmla="*/ 208334 h 551501"/>
                <a:gd name="connsiteX11" fmla="*/ 644627 w 1214242"/>
                <a:gd name="connsiteY11" fmla="*/ 16372 h 551501"/>
                <a:gd name="connsiteX0" fmla="*/ 644612 w 1214227"/>
                <a:gd name="connsiteY0" fmla="*/ 16372 h 551501"/>
                <a:gd name="connsiteX1" fmla="*/ 866068 w 1214227"/>
                <a:gd name="connsiteY1" fmla="*/ 33041 h 551501"/>
                <a:gd name="connsiteX2" fmla="*/ 766468 w 1214227"/>
                <a:gd name="connsiteY2" fmla="*/ 215024 h 551501"/>
                <a:gd name="connsiteX3" fmla="*/ 760617 w 1214227"/>
                <a:gd name="connsiteY3" fmla="*/ 348776 h 551501"/>
                <a:gd name="connsiteX4" fmla="*/ 1181805 w 1214227"/>
                <a:gd name="connsiteY4" fmla="*/ 322020 h 551501"/>
                <a:gd name="connsiteX5" fmla="*/ 1152554 w 1214227"/>
                <a:gd name="connsiteY5" fmla="*/ 368837 h 551501"/>
                <a:gd name="connsiteX6" fmla="*/ 766466 w 1214227"/>
                <a:gd name="connsiteY6" fmla="*/ 402278 h 551501"/>
                <a:gd name="connsiteX7" fmla="*/ 678980 w 1214227"/>
                <a:gd name="connsiteY7" fmla="*/ 396961 h 551501"/>
                <a:gd name="connsiteX8" fmla="*/ 135 w 1214227"/>
                <a:gd name="connsiteY8" fmla="*/ 549409 h 551501"/>
                <a:gd name="connsiteX9" fmla="*/ 678715 w 1214227"/>
                <a:gd name="connsiteY9" fmla="*/ 335399 h 551501"/>
                <a:gd name="connsiteX10" fmla="*/ 707967 w 1214227"/>
                <a:gd name="connsiteY10" fmla="*/ 208334 h 551501"/>
                <a:gd name="connsiteX11" fmla="*/ 644612 w 1214227"/>
                <a:gd name="connsiteY11" fmla="*/ 16372 h 551501"/>
                <a:gd name="connsiteX0" fmla="*/ 5448 w 575063"/>
                <a:gd name="connsiteY0" fmla="*/ 16372 h 405810"/>
                <a:gd name="connsiteX1" fmla="*/ 226904 w 575063"/>
                <a:gd name="connsiteY1" fmla="*/ 33041 h 405810"/>
                <a:gd name="connsiteX2" fmla="*/ 127304 w 575063"/>
                <a:gd name="connsiteY2" fmla="*/ 215024 h 405810"/>
                <a:gd name="connsiteX3" fmla="*/ 121453 w 575063"/>
                <a:gd name="connsiteY3" fmla="*/ 348776 h 405810"/>
                <a:gd name="connsiteX4" fmla="*/ 542641 w 575063"/>
                <a:gd name="connsiteY4" fmla="*/ 322020 h 405810"/>
                <a:gd name="connsiteX5" fmla="*/ 513390 w 575063"/>
                <a:gd name="connsiteY5" fmla="*/ 368837 h 405810"/>
                <a:gd name="connsiteX6" fmla="*/ 127302 w 575063"/>
                <a:gd name="connsiteY6" fmla="*/ 402278 h 405810"/>
                <a:gd name="connsiteX7" fmla="*/ 39816 w 575063"/>
                <a:gd name="connsiteY7" fmla="*/ 396961 h 405810"/>
                <a:gd name="connsiteX8" fmla="*/ 22001 w 575063"/>
                <a:gd name="connsiteY8" fmla="*/ 382216 h 405810"/>
                <a:gd name="connsiteX9" fmla="*/ 39551 w 575063"/>
                <a:gd name="connsiteY9" fmla="*/ 335399 h 405810"/>
                <a:gd name="connsiteX10" fmla="*/ 68803 w 575063"/>
                <a:gd name="connsiteY10" fmla="*/ 208334 h 405810"/>
                <a:gd name="connsiteX11" fmla="*/ 5448 w 575063"/>
                <a:gd name="connsiteY11" fmla="*/ 16372 h 40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5063" h="405810">
                  <a:moveTo>
                    <a:pt x="5448" y="16372"/>
                  </a:moveTo>
                  <a:cubicBezTo>
                    <a:pt x="31798" y="-12843"/>
                    <a:pt x="211426" y="-296"/>
                    <a:pt x="226904" y="33041"/>
                  </a:cubicBezTo>
                  <a:cubicBezTo>
                    <a:pt x="248188" y="57233"/>
                    <a:pt x="153610" y="184465"/>
                    <a:pt x="127304" y="215024"/>
                  </a:cubicBezTo>
                  <a:cubicBezTo>
                    <a:pt x="130203" y="255386"/>
                    <a:pt x="101952" y="294160"/>
                    <a:pt x="121453" y="348776"/>
                  </a:cubicBezTo>
                  <a:cubicBezTo>
                    <a:pt x="187751" y="369953"/>
                    <a:pt x="562141" y="300842"/>
                    <a:pt x="542641" y="322020"/>
                  </a:cubicBezTo>
                  <a:cubicBezTo>
                    <a:pt x="595289" y="320905"/>
                    <a:pt x="582613" y="355461"/>
                    <a:pt x="513390" y="368837"/>
                  </a:cubicBezTo>
                  <a:cubicBezTo>
                    <a:pt x="444167" y="382213"/>
                    <a:pt x="191606" y="393132"/>
                    <a:pt x="127302" y="402278"/>
                  </a:cubicBezTo>
                  <a:cubicBezTo>
                    <a:pt x="62998" y="411424"/>
                    <a:pt x="57366" y="400305"/>
                    <a:pt x="39816" y="396961"/>
                  </a:cubicBezTo>
                  <a:cubicBezTo>
                    <a:pt x="22266" y="393617"/>
                    <a:pt x="32770" y="403622"/>
                    <a:pt x="22001" y="382216"/>
                  </a:cubicBezTo>
                  <a:cubicBezTo>
                    <a:pt x="11232" y="360810"/>
                    <a:pt x="-14072" y="338744"/>
                    <a:pt x="39551" y="335399"/>
                  </a:cubicBezTo>
                  <a:cubicBezTo>
                    <a:pt x="52225" y="285240"/>
                    <a:pt x="63762" y="250359"/>
                    <a:pt x="68803" y="208334"/>
                  </a:cubicBezTo>
                  <a:cubicBezTo>
                    <a:pt x="56250" y="144903"/>
                    <a:pt x="-20902" y="45587"/>
                    <a:pt x="5448" y="16372"/>
                  </a:cubicBezTo>
                  <a:close/>
                </a:path>
              </a:pathLst>
            </a:custGeom>
            <a:solidFill>
              <a:srgbClr val="EF4023">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8" name="Group 177">
              <a:extLst>
                <a:ext uri="{FF2B5EF4-FFF2-40B4-BE49-F238E27FC236}">
                  <a16:creationId xmlns:a16="http://schemas.microsoft.com/office/drawing/2014/main" id="{36F6B31B-63D2-4576-A260-8254B4EE790A}"/>
                </a:ext>
              </a:extLst>
            </p:cNvPr>
            <p:cNvGrpSpPr/>
            <p:nvPr/>
          </p:nvGrpSpPr>
          <p:grpSpPr>
            <a:xfrm>
              <a:off x="3302671" y="2964597"/>
              <a:ext cx="1680190" cy="796592"/>
              <a:chOff x="3392451" y="3360550"/>
              <a:chExt cx="1680190" cy="796592"/>
            </a:xfrm>
          </p:grpSpPr>
          <p:sp>
            <p:nvSpPr>
              <p:cNvPr id="289" name="Rectangle 288">
                <a:extLst>
                  <a:ext uri="{FF2B5EF4-FFF2-40B4-BE49-F238E27FC236}">
                    <a16:creationId xmlns:a16="http://schemas.microsoft.com/office/drawing/2014/main" id="{D6E86D76-BC2E-4B21-B4A5-BB8924148AEE}"/>
                  </a:ext>
                </a:extLst>
              </p:cNvPr>
              <p:cNvSpPr/>
              <p:nvPr/>
            </p:nvSpPr>
            <p:spPr>
              <a:xfrm>
                <a:off x="3436374" y="3360550"/>
                <a:ext cx="1600200" cy="686930"/>
              </a:xfrm>
              <a:prstGeom prst="rect">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a:extLst>
                  <a:ext uri="{FF2B5EF4-FFF2-40B4-BE49-F238E27FC236}">
                    <a16:creationId xmlns:a16="http://schemas.microsoft.com/office/drawing/2014/main" id="{E1D042D0-8FF9-452C-A2E2-065E22AB56EC}"/>
                  </a:ext>
                </a:extLst>
              </p:cNvPr>
              <p:cNvSpPr/>
              <p:nvPr/>
            </p:nvSpPr>
            <p:spPr>
              <a:xfrm>
                <a:off x="3392451" y="4017984"/>
                <a:ext cx="191086" cy="139158"/>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a:extLst>
                  <a:ext uri="{FF2B5EF4-FFF2-40B4-BE49-F238E27FC236}">
                    <a16:creationId xmlns:a16="http://schemas.microsoft.com/office/drawing/2014/main" id="{361EF91B-C440-4977-B862-823319514223}"/>
                  </a:ext>
                </a:extLst>
              </p:cNvPr>
              <p:cNvSpPr/>
              <p:nvPr/>
            </p:nvSpPr>
            <p:spPr>
              <a:xfrm>
                <a:off x="4881555" y="4017984"/>
                <a:ext cx="191086" cy="139158"/>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9" name="Rectangle 178">
              <a:extLst>
                <a:ext uri="{FF2B5EF4-FFF2-40B4-BE49-F238E27FC236}">
                  <a16:creationId xmlns:a16="http://schemas.microsoft.com/office/drawing/2014/main" id="{A491D9D1-200D-4A60-BD9E-0244575B122B}"/>
                </a:ext>
              </a:extLst>
            </p:cNvPr>
            <p:cNvSpPr/>
            <p:nvPr/>
          </p:nvSpPr>
          <p:spPr>
            <a:xfrm>
              <a:off x="2999766" y="3157751"/>
              <a:ext cx="2286000" cy="45720"/>
            </a:xfrm>
            <a:prstGeom prst="rect">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a:extLst>
                <a:ext uri="{FF2B5EF4-FFF2-40B4-BE49-F238E27FC236}">
                  <a16:creationId xmlns:a16="http://schemas.microsoft.com/office/drawing/2014/main" id="{7ED6955E-3632-4BCC-8B21-D3C8FC2E31A0}"/>
                </a:ext>
              </a:extLst>
            </p:cNvPr>
            <p:cNvSpPr/>
            <p:nvPr/>
          </p:nvSpPr>
          <p:spPr>
            <a:xfrm>
              <a:off x="3319806" y="3538746"/>
              <a:ext cx="1645920" cy="27432"/>
            </a:xfrm>
            <a:prstGeom prst="rect">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id="{8431179F-181D-4344-AE95-A1A4D5A26B35}"/>
                </a:ext>
              </a:extLst>
            </p:cNvPr>
            <p:cNvSpPr/>
            <p:nvPr/>
          </p:nvSpPr>
          <p:spPr>
            <a:xfrm>
              <a:off x="3319806" y="3020095"/>
              <a:ext cx="1645920" cy="27432"/>
            </a:xfrm>
            <a:prstGeom prst="rect">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a:extLst>
                <a:ext uri="{FF2B5EF4-FFF2-40B4-BE49-F238E27FC236}">
                  <a16:creationId xmlns:a16="http://schemas.microsoft.com/office/drawing/2014/main" id="{AC173305-82C5-454D-80DC-A2B1EF311F18}"/>
                </a:ext>
              </a:extLst>
            </p:cNvPr>
            <p:cNvSpPr/>
            <p:nvPr/>
          </p:nvSpPr>
          <p:spPr>
            <a:xfrm>
              <a:off x="5149474" y="3134891"/>
              <a:ext cx="91440" cy="91440"/>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572DE500-A403-40D8-BA1D-9A163B189879}"/>
                </a:ext>
              </a:extLst>
            </p:cNvPr>
            <p:cNvSpPr/>
            <p:nvPr/>
          </p:nvSpPr>
          <p:spPr>
            <a:xfrm>
              <a:off x="3039491" y="3134891"/>
              <a:ext cx="91440" cy="91440"/>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lowchart: Extract 183">
              <a:extLst>
                <a:ext uri="{FF2B5EF4-FFF2-40B4-BE49-F238E27FC236}">
                  <a16:creationId xmlns:a16="http://schemas.microsoft.com/office/drawing/2014/main" id="{C33E8EC2-F5A7-4843-A30E-BC5764B5BE74}"/>
                </a:ext>
              </a:extLst>
            </p:cNvPr>
            <p:cNvSpPr/>
            <p:nvPr/>
          </p:nvSpPr>
          <p:spPr>
            <a:xfrm rot="16200000">
              <a:off x="2845795" y="3089750"/>
              <a:ext cx="182880" cy="182880"/>
            </a:xfrm>
            <a:prstGeom prst="flowChartExtract">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lowchart: Extract 184">
              <a:extLst>
                <a:ext uri="{FF2B5EF4-FFF2-40B4-BE49-F238E27FC236}">
                  <a16:creationId xmlns:a16="http://schemas.microsoft.com/office/drawing/2014/main" id="{5E9E7B42-5D7E-4563-A0CA-BC3C5CC9B95B}"/>
                </a:ext>
              </a:extLst>
            </p:cNvPr>
            <p:cNvSpPr/>
            <p:nvPr/>
          </p:nvSpPr>
          <p:spPr>
            <a:xfrm rot="5400000" flipH="1">
              <a:off x="5264713" y="3089749"/>
              <a:ext cx="182880" cy="182880"/>
            </a:xfrm>
            <a:prstGeom prst="flowChartExtract">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6" name="Group 185">
              <a:extLst>
                <a:ext uri="{FF2B5EF4-FFF2-40B4-BE49-F238E27FC236}">
                  <a16:creationId xmlns:a16="http://schemas.microsoft.com/office/drawing/2014/main" id="{C577A783-CF04-4731-AB75-07901FA3FC5E}"/>
                </a:ext>
              </a:extLst>
            </p:cNvPr>
            <p:cNvGrpSpPr/>
            <p:nvPr/>
          </p:nvGrpSpPr>
          <p:grpSpPr>
            <a:xfrm>
              <a:off x="3467860" y="2475753"/>
              <a:ext cx="704622" cy="283281"/>
              <a:chOff x="3467860" y="2630648"/>
              <a:chExt cx="704622" cy="283281"/>
            </a:xfrm>
          </p:grpSpPr>
          <p:sp>
            <p:nvSpPr>
              <p:cNvPr id="249" name="Freeform 154">
                <a:extLst>
                  <a:ext uri="{FF2B5EF4-FFF2-40B4-BE49-F238E27FC236}">
                    <a16:creationId xmlns:a16="http://schemas.microsoft.com/office/drawing/2014/main" id="{449D401A-676C-4BAF-AF33-F445360D3FCD}"/>
                  </a:ext>
                </a:extLst>
              </p:cNvPr>
              <p:cNvSpPr/>
              <p:nvPr/>
            </p:nvSpPr>
            <p:spPr>
              <a:xfrm>
                <a:off x="3467860" y="2630648"/>
                <a:ext cx="704622" cy="283281"/>
              </a:xfrm>
              <a:custGeom>
                <a:avLst/>
                <a:gdLst>
                  <a:gd name="connsiteX0" fmla="*/ 78613 w 784488"/>
                  <a:gd name="connsiteY0" fmla="*/ 123901 h 306365"/>
                  <a:gd name="connsiteX1" fmla="*/ 754888 w 784488"/>
                  <a:gd name="connsiteY1" fmla="*/ 76 h 306365"/>
                  <a:gd name="connsiteX2" fmla="*/ 659638 w 784488"/>
                  <a:gd name="connsiteY2" fmla="*/ 142951 h 306365"/>
                  <a:gd name="connsiteX3" fmla="*/ 621538 w 784488"/>
                  <a:gd name="connsiteY3" fmla="*/ 228676 h 306365"/>
                  <a:gd name="connsiteX4" fmla="*/ 450088 w 784488"/>
                  <a:gd name="connsiteY4" fmla="*/ 219151 h 306365"/>
                  <a:gd name="connsiteX5" fmla="*/ 345313 w 784488"/>
                  <a:gd name="connsiteY5" fmla="*/ 304876 h 306365"/>
                  <a:gd name="connsiteX6" fmla="*/ 88138 w 784488"/>
                  <a:gd name="connsiteY6" fmla="*/ 266776 h 306365"/>
                  <a:gd name="connsiteX7" fmla="*/ 11938 w 784488"/>
                  <a:gd name="connsiteY7" fmla="*/ 181051 h 306365"/>
                  <a:gd name="connsiteX8" fmla="*/ 78613 w 784488"/>
                  <a:gd name="connsiteY8" fmla="*/ 123901 h 306365"/>
                  <a:gd name="connsiteX0" fmla="*/ 77751 w 770901"/>
                  <a:gd name="connsiteY0" fmla="*/ 121522 h 303986"/>
                  <a:gd name="connsiteX1" fmla="*/ 739738 w 770901"/>
                  <a:gd name="connsiteY1" fmla="*/ 78 h 303986"/>
                  <a:gd name="connsiteX2" fmla="*/ 658776 w 770901"/>
                  <a:gd name="connsiteY2" fmla="*/ 140572 h 303986"/>
                  <a:gd name="connsiteX3" fmla="*/ 620676 w 770901"/>
                  <a:gd name="connsiteY3" fmla="*/ 226297 h 303986"/>
                  <a:gd name="connsiteX4" fmla="*/ 449226 w 770901"/>
                  <a:gd name="connsiteY4" fmla="*/ 216772 h 303986"/>
                  <a:gd name="connsiteX5" fmla="*/ 344451 w 770901"/>
                  <a:gd name="connsiteY5" fmla="*/ 302497 h 303986"/>
                  <a:gd name="connsiteX6" fmla="*/ 87276 w 770901"/>
                  <a:gd name="connsiteY6" fmla="*/ 264397 h 303986"/>
                  <a:gd name="connsiteX7" fmla="*/ 11076 w 770901"/>
                  <a:gd name="connsiteY7" fmla="*/ 178672 h 303986"/>
                  <a:gd name="connsiteX8" fmla="*/ 77751 w 770901"/>
                  <a:gd name="connsiteY8" fmla="*/ 121522 h 303986"/>
                  <a:gd name="connsiteX0" fmla="*/ 77751 w 786095"/>
                  <a:gd name="connsiteY0" fmla="*/ 122380 h 304844"/>
                  <a:gd name="connsiteX1" fmla="*/ 739738 w 786095"/>
                  <a:gd name="connsiteY1" fmla="*/ 936 h 304844"/>
                  <a:gd name="connsiteX2" fmla="*/ 718308 w 786095"/>
                  <a:gd name="connsiteY2" fmla="*/ 74755 h 304844"/>
                  <a:gd name="connsiteX3" fmla="*/ 620676 w 786095"/>
                  <a:gd name="connsiteY3" fmla="*/ 227155 h 304844"/>
                  <a:gd name="connsiteX4" fmla="*/ 449226 w 786095"/>
                  <a:gd name="connsiteY4" fmla="*/ 217630 h 304844"/>
                  <a:gd name="connsiteX5" fmla="*/ 344451 w 786095"/>
                  <a:gd name="connsiteY5" fmla="*/ 303355 h 304844"/>
                  <a:gd name="connsiteX6" fmla="*/ 87276 w 786095"/>
                  <a:gd name="connsiteY6" fmla="*/ 265255 h 304844"/>
                  <a:gd name="connsiteX7" fmla="*/ 11076 w 786095"/>
                  <a:gd name="connsiteY7" fmla="*/ 179530 h 304844"/>
                  <a:gd name="connsiteX8" fmla="*/ 77751 w 786095"/>
                  <a:gd name="connsiteY8" fmla="*/ 122380 h 304844"/>
                  <a:gd name="connsiteX0" fmla="*/ 77751 w 783240"/>
                  <a:gd name="connsiteY0" fmla="*/ 122341 h 304805"/>
                  <a:gd name="connsiteX1" fmla="*/ 739738 w 783240"/>
                  <a:gd name="connsiteY1" fmla="*/ 897 h 304805"/>
                  <a:gd name="connsiteX2" fmla="*/ 718308 w 783240"/>
                  <a:gd name="connsiteY2" fmla="*/ 74716 h 304805"/>
                  <a:gd name="connsiteX3" fmla="*/ 620676 w 783240"/>
                  <a:gd name="connsiteY3" fmla="*/ 227116 h 304805"/>
                  <a:gd name="connsiteX4" fmla="*/ 449226 w 783240"/>
                  <a:gd name="connsiteY4" fmla="*/ 217591 h 304805"/>
                  <a:gd name="connsiteX5" fmla="*/ 344451 w 783240"/>
                  <a:gd name="connsiteY5" fmla="*/ 303316 h 304805"/>
                  <a:gd name="connsiteX6" fmla="*/ 87276 w 783240"/>
                  <a:gd name="connsiteY6" fmla="*/ 265216 h 304805"/>
                  <a:gd name="connsiteX7" fmla="*/ 11076 w 783240"/>
                  <a:gd name="connsiteY7" fmla="*/ 179491 h 304805"/>
                  <a:gd name="connsiteX8" fmla="*/ 77751 w 783240"/>
                  <a:gd name="connsiteY8" fmla="*/ 122341 h 304805"/>
                  <a:gd name="connsiteX0" fmla="*/ 77751 w 783391"/>
                  <a:gd name="connsiteY0" fmla="*/ 122190 h 304654"/>
                  <a:gd name="connsiteX1" fmla="*/ 739738 w 783391"/>
                  <a:gd name="connsiteY1" fmla="*/ 746 h 304654"/>
                  <a:gd name="connsiteX2" fmla="*/ 718308 w 783391"/>
                  <a:gd name="connsiteY2" fmla="*/ 74565 h 304654"/>
                  <a:gd name="connsiteX3" fmla="*/ 701640 w 783391"/>
                  <a:gd name="connsiteY3" fmla="*/ 146002 h 304654"/>
                  <a:gd name="connsiteX4" fmla="*/ 620676 w 783391"/>
                  <a:gd name="connsiteY4" fmla="*/ 226965 h 304654"/>
                  <a:gd name="connsiteX5" fmla="*/ 449226 w 783391"/>
                  <a:gd name="connsiteY5" fmla="*/ 217440 h 304654"/>
                  <a:gd name="connsiteX6" fmla="*/ 344451 w 783391"/>
                  <a:gd name="connsiteY6" fmla="*/ 303165 h 304654"/>
                  <a:gd name="connsiteX7" fmla="*/ 87276 w 783391"/>
                  <a:gd name="connsiteY7" fmla="*/ 265065 h 304654"/>
                  <a:gd name="connsiteX8" fmla="*/ 11076 w 783391"/>
                  <a:gd name="connsiteY8" fmla="*/ 179340 h 304654"/>
                  <a:gd name="connsiteX9" fmla="*/ 77751 w 783391"/>
                  <a:gd name="connsiteY9" fmla="*/ 122190 h 304654"/>
                  <a:gd name="connsiteX0" fmla="*/ 77751 w 783391"/>
                  <a:gd name="connsiteY0" fmla="*/ 122190 h 304654"/>
                  <a:gd name="connsiteX1" fmla="*/ 739738 w 783391"/>
                  <a:gd name="connsiteY1" fmla="*/ 746 h 304654"/>
                  <a:gd name="connsiteX2" fmla="*/ 718308 w 783391"/>
                  <a:gd name="connsiteY2" fmla="*/ 74565 h 304654"/>
                  <a:gd name="connsiteX3" fmla="*/ 701640 w 783391"/>
                  <a:gd name="connsiteY3" fmla="*/ 146002 h 304654"/>
                  <a:gd name="connsiteX4" fmla="*/ 663540 w 783391"/>
                  <a:gd name="connsiteY4" fmla="*/ 181719 h 304654"/>
                  <a:gd name="connsiteX5" fmla="*/ 620676 w 783391"/>
                  <a:gd name="connsiteY5" fmla="*/ 226965 h 304654"/>
                  <a:gd name="connsiteX6" fmla="*/ 449226 w 783391"/>
                  <a:gd name="connsiteY6" fmla="*/ 217440 h 304654"/>
                  <a:gd name="connsiteX7" fmla="*/ 344451 w 783391"/>
                  <a:gd name="connsiteY7" fmla="*/ 303165 h 304654"/>
                  <a:gd name="connsiteX8" fmla="*/ 87276 w 783391"/>
                  <a:gd name="connsiteY8" fmla="*/ 265065 h 304654"/>
                  <a:gd name="connsiteX9" fmla="*/ 11076 w 783391"/>
                  <a:gd name="connsiteY9" fmla="*/ 179340 h 304654"/>
                  <a:gd name="connsiteX10" fmla="*/ 77751 w 783391"/>
                  <a:gd name="connsiteY10" fmla="*/ 122190 h 304654"/>
                  <a:gd name="connsiteX0" fmla="*/ 77751 w 783391"/>
                  <a:gd name="connsiteY0" fmla="*/ 122190 h 304654"/>
                  <a:gd name="connsiteX1" fmla="*/ 739738 w 783391"/>
                  <a:gd name="connsiteY1" fmla="*/ 746 h 304654"/>
                  <a:gd name="connsiteX2" fmla="*/ 718308 w 783391"/>
                  <a:gd name="connsiteY2" fmla="*/ 74565 h 304654"/>
                  <a:gd name="connsiteX3" fmla="*/ 701640 w 783391"/>
                  <a:gd name="connsiteY3" fmla="*/ 146002 h 304654"/>
                  <a:gd name="connsiteX4" fmla="*/ 663540 w 783391"/>
                  <a:gd name="connsiteY4" fmla="*/ 181719 h 304654"/>
                  <a:gd name="connsiteX5" fmla="*/ 632582 w 783391"/>
                  <a:gd name="connsiteY5" fmla="*/ 222202 h 304654"/>
                  <a:gd name="connsiteX6" fmla="*/ 449226 w 783391"/>
                  <a:gd name="connsiteY6" fmla="*/ 217440 h 304654"/>
                  <a:gd name="connsiteX7" fmla="*/ 344451 w 783391"/>
                  <a:gd name="connsiteY7" fmla="*/ 303165 h 304654"/>
                  <a:gd name="connsiteX8" fmla="*/ 87276 w 783391"/>
                  <a:gd name="connsiteY8" fmla="*/ 265065 h 304654"/>
                  <a:gd name="connsiteX9" fmla="*/ 11076 w 783391"/>
                  <a:gd name="connsiteY9" fmla="*/ 179340 h 304654"/>
                  <a:gd name="connsiteX10" fmla="*/ 77751 w 783391"/>
                  <a:gd name="connsiteY10" fmla="*/ 122190 h 304654"/>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22202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22202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22202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12677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4963 w 783391"/>
                  <a:gd name="connsiteY5" fmla="*/ 215059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15913 w 783391"/>
                  <a:gd name="connsiteY5" fmla="*/ 234109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15913 w 783391"/>
                  <a:gd name="connsiteY5" fmla="*/ 234109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13532 w 783391"/>
                  <a:gd name="connsiteY5" fmla="*/ 229346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169"/>
                  <a:gd name="connsiteX1" fmla="*/ 739738 w 783391"/>
                  <a:gd name="connsiteY1" fmla="*/ 746 h 303169"/>
                  <a:gd name="connsiteX2" fmla="*/ 718308 w 783391"/>
                  <a:gd name="connsiteY2" fmla="*/ 74565 h 303169"/>
                  <a:gd name="connsiteX3" fmla="*/ 689734 w 783391"/>
                  <a:gd name="connsiteY3" fmla="*/ 124571 h 303169"/>
                  <a:gd name="connsiteX4" fmla="*/ 663540 w 783391"/>
                  <a:gd name="connsiteY4" fmla="*/ 181719 h 303169"/>
                  <a:gd name="connsiteX5" fmla="*/ 613532 w 783391"/>
                  <a:gd name="connsiteY5" fmla="*/ 229346 h 303169"/>
                  <a:gd name="connsiteX6" fmla="*/ 527807 w 783391"/>
                  <a:gd name="connsiteY6" fmla="*/ 267446 h 303169"/>
                  <a:gd name="connsiteX7" fmla="*/ 344451 w 783391"/>
                  <a:gd name="connsiteY7" fmla="*/ 303165 h 303169"/>
                  <a:gd name="connsiteX8" fmla="*/ 87276 w 783391"/>
                  <a:gd name="connsiteY8" fmla="*/ 265065 h 303169"/>
                  <a:gd name="connsiteX9" fmla="*/ 11076 w 783391"/>
                  <a:gd name="connsiteY9" fmla="*/ 179340 h 303169"/>
                  <a:gd name="connsiteX10" fmla="*/ 77751 w 783391"/>
                  <a:gd name="connsiteY10" fmla="*/ 122190 h 303169"/>
                  <a:gd name="connsiteX0" fmla="*/ 77751 w 783391"/>
                  <a:gd name="connsiteY0" fmla="*/ 122190 h 303169"/>
                  <a:gd name="connsiteX1" fmla="*/ 739738 w 783391"/>
                  <a:gd name="connsiteY1" fmla="*/ 746 h 303169"/>
                  <a:gd name="connsiteX2" fmla="*/ 718308 w 783391"/>
                  <a:gd name="connsiteY2" fmla="*/ 74565 h 303169"/>
                  <a:gd name="connsiteX3" fmla="*/ 689734 w 783391"/>
                  <a:gd name="connsiteY3" fmla="*/ 124571 h 303169"/>
                  <a:gd name="connsiteX4" fmla="*/ 663540 w 783391"/>
                  <a:gd name="connsiteY4" fmla="*/ 181719 h 303169"/>
                  <a:gd name="connsiteX5" fmla="*/ 613532 w 783391"/>
                  <a:gd name="connsiteY5" fmla="*/ 229346 h 303169"/>
                  <a:gd name="connsiteX6" fmla="*/ 527807 w 783391"/>
                  <a:gd name="connsiteY6" fmla="*/ 267446 h 303169"/>
                  <a:gd name="connsiteX7" fmla="*/ 318258 w 783391"/>
                  <a:gd name="connsiteY7" fmla="*/ 303165 h 303169"/>
                  <a:gd name="connsiteX8" fmla="*/ 87276 w 783391"/>
                  <a:gd name="connsiteY8" fmla="*/ 265065 h 303169"/>
                  <a:gd name="connsiteX9" fmla="*/ 11076 w 783391"/>
                  <a:gd name="connsiteY9" fmla="*/ 179340 h 303169"/>
                  <a:gd name="connsiteX10" fmla="*/ 77751 w 783391"/>
                  <a:gd name="connsiteY10" fmla="*/ 122190 h 303169"/>
                  <a:gd name="connsiteX0" fmla="*/ 76829 w 782469"/>
                  <a:gd name="connsiteY0" fmla="*/ 122190 h 303267"/>
                  <a:gd name="connsiteX1" fmla="*/ 738816 w 782469"/>
                  <a:gd name="connsiteY1" fmla="*/ 746 h 303267"/>
                  <a:gd name="connsiteX2" fmla="*/ 717386 w 782469"/>
                  <a:gd name="connsiteY2" fmla="*/ 74565 h 303267"/>
                  <a:gd name="connsiteX3" fmla="*/ 688812 w 782469"/>
                  <a:gd name="connsiteY3" fmla="*/ 124571 h 303267"/>
                  <a:gd name="connsiteX4" fmla="*/ 662618 w 782469"/>
                  <a:gd name="connsiteY4" fmla="*/ 181719 h 303267"/>
                  <a:gd name="connsiteX5" fmla="*/ 612610 w 782469"/>
                  <a:gd name="connsiteY5" fmla="*/ 229346 h 303267"/>
                  <a:gd name="connsiteX6" fmla="*/ 526885 w 782469"/>
                  <a:gd name="connsiteY6" fmla="*/ 267446 h 303267"/>
                  <a:gd name="connsiteX7" fmla="*/ 317336 w 782469"/>
                  <a:gd name="connsiteY7" fmla="*/ 303165 h 303267"/>
                  <a:gd name="connsiteX8" fmla="*/ 43491 w 782469"/>
                  <a:gd name="connsiteY8" fmla="*/ 274590 h 303267"/>
                  <a:gd name="connsiteX9" fmla="*/ 10154 w 782469"/>
                  <a:gd name="connsiteY9" fmla="*/ 179340 h 303267"/>
                  <a:gd name="connsiteX10" fmla="*/ 76829 w 782469"/>
                  <a:gd name="connsiteY10" fmla="*/ 122190 h 303267"/>
                  <a:gd name="connsiteX0" fmla="*/ 87264 w 792904"/>
                  <a:gd name="connsiteY0" fmla="*/ 122190 h 303378"/>
                  <a:gd name="connsiteX1" fmla="*/ 749251 w 792904"/>
                  <a:gd name="connsiteY1" fmla="*/ 746 h 303378"/>
                  <a:gd name="connsiteX2" fmla="*/ 727821 w 792904"/>
                  <a:gd name="connsiteY2" fmla="*/ 74565 h 303378"/>
                  <a:gd name="connsiteX3" fmla="*/ 699247 w 792904"/>
                  <a:gd name="connsiteY3" fmla="*/ 124571 h 303378"/>
                  <a:gd name="connsiteX4" fmla="*/ 673053 w 792904"/>
                  <a:gd name="connsiteY4" fmla="*/ 181719 h 303378"/>
                  <a:gd name="connsiteX5" fmla="*/ 623045 w 792904"/>
                  <a:gd name="connsiteY5" fmla="*/ 229346 h 303378"/>
                  <a:gd name="connsiteX6" fmla="*/ 537320 w 792904"/>
                  <a:gd name="connsiteY6" fmla="*/ 267446 h 303378"/>
                  <a:gd name="connsiteX7" fmla="*/ 327771 w 792904"/>
                  <a:gd name="connsiteY7" fmla="*/ 303165 h 303378"/>
                  <a:gd name="connsiteX8" fmla="*/ 30114 w 792904"/>
                  <a:gd name="connsiteY8" fmla="*/ 276972 h 303378"/>
                  <a:gd name="connsiteX9" fmla="*/ 20589 w 792904"/>
                  <a:gd name="connsiteY9" fmla="*/ 179340 h 303378"/>
                  <a:gd name="connsiteX10" fmla="*/ 87264 w 792904"/>
                  <a:gd name="connsiteY10" fmla="*/ 122190 h 303378"/>
                  <a:gd name="connsiteX0" fmla="*/ 89482 w 795122"/>
                  <a:gd name="connsiteY0" fmla="*/ 122190 h 303378"/>
                  <a:gd name="connsiteX1" fmla="*/ 751469 w 795122"/>
                  <a:gd name="connsiteY1" fmla="*/ 746 h 303378"/>
                  <a:gd name="connsiteX2" fmla="*/ 730039 w 795122"/>
                  <a:gd name="connsiteY2" fmla="*/ 74565 h 303378"/>
                  <a:gd name="connsiteX3" fmla="*/ 701465 w 795122"/>
                  <a:gd name="connsiteY3" fmla="*/ 124571 h 303378"/>
                  <a:gd name="connsiteX4" fmla="*/ 675271 w 795122"/>
                  <a:gd name="connsiteY4" fmla="*/ 181719 h 303378"/>
                  <a:gd name="connsiteX5" fmla="*/ 625263 w 795122"/>
                  <a:gd name="connsiteY5" fmla="*/ 229346 h 303378"/>
                  <a:gd name="connsiteX6" fmla="*/ 539538 w 795122"/>
                  <a:gd name="connsiteY6" fmla="*/ 267446 h 303378"/>
                  <a:gd name="connsiteX7" fmla="*/ 329989 w 795122"/>
                  <a:gd name="connsiteY7" fmla="*/ 303165 h 303378"/>
                  <a:gd name="connsiteX8" fmla="*/ 32332 w 795122"/>
                  <a:gd name="connsiteY8" fmla="*/ 276972 h 303378"/>
                  <a:gd name="connsiteX9" fmla="*/ 22807 w 795122"/>
                  <a:gd name="connsiteY9" fmla="*/ 179340 h 303378"/>
                  <a:gd name="connsiteX10" fmla="*/ 89482 w 795122"/>
                  <a:gd name="connsiteY10" fmla="*/ 122190 h 303378"/>
                  <a:gd name="connsiteX0" fmla="*/ 89482 w 795122"/>
                  <a:gd name="connsiteY0" fmla="*/ 122190 h 303378"/>
                  <a:gd name="connsiteX1" fmla="*/ 751469 w 795122"/>
                  <a:gd name="connsiteY1" fmla="*/ 746 h 303378"/>
                  <a:gd name="connsiteX2" fmla="*/ 730039 w 795122"/>
                  <a:gd name="connsiteY2" fmla="*/ 74565 h 303378"/>
                  <a:gd name="connsiteX3" fmla="*/ 701465 w 795122"/>
                  <a:gd name="connsiteY3" fmla="*/ 124571 h 303378"/>
                  <a:gd name="connsiteX4" fmla="*/ 675271 w 795122"/>
                  <a:gd name="connsiteY4" fmla="*/ 181719 h 303378"/>
                  <a:gd name="connsiteX5" fmla="*/ 625263 w 795122"/>
                  <a:gd name="connsiteY5" fmla="*/ 229346 h 303378"/>
                  <a:gd name="connsiteX6" fmla="*/ 539538 w 795122"/>
                  <a:gd name="connsiteY6" fmla="*/ 267446 h 303378"/>
                  <a:gd name="connsiteX7" fmla="*/ 329989 w 795122"/>
                  <a:gd name="connsiteY7" fmla="*/ 303165 h 303378"/>
                  <a:gd name="connsiteX8" fmla="*/ 32332 w 795122"/>
                  <a:gd name="connsiteY8" fmla="*/ 276972 h 303378"/>
                  <a:gd name="connsiteX9" fmla="*/ 22807 w 795122"/>
                  <a:gd name="connsiteY9" fmla="*/ 179340 h 303378"/>
                  <a:gd name="connsiteX10" fmla="*/ 89482 w 795122"/>
                  <a:gd name="connsiteY10" fmla="*/ 122190 h 303378"/>
                  <a:gd name="connsiteX0" fmla="*/ 93762 w 799402"/>
                  <a:gd name="connsiteY0" fmla="*/ 122190 h 303378"/>
                  <a:gd name="connsiteX1" fmla="*/ 755749 w 799402"/>
                  <a:gd name="connsiteY1" fmla="*/ 746 h 303378"/>
                  <a:gd name="connsiteX2" fmla="*/ 734319 w 799402"/>
                  <a:gd name="connsiteY2" fmla="*/ 74565 h 303378"/>
                  <a:gd name="connsiteX3" fmla="*/ 705745 w 799402"/>
                  <a:gd name="connsiteY3" fmla="*/ 124571 h 303378"/>
                  <a:gd name="connsiteX4" fmla="*/ 679551 w 799402"/>
                  <a:gd name="connsiteY4" fmla="*/ 181719 h 303378"/>
                  <a:gd name="connsiteX5" fmla="*/ 629543 w 799402"/>
                  <a:gd name="connsiteY5" fmla="*/ 229346 h 303378"/>
                  <a:gd name="connsiteX6" fmla="*/ 543818 w 799402"/>
                  <a:gd name="connsiteY6" fmla="*/ 267446 h 303378"/>
                  <a:gd name="connsiteX7" fmla="*/ 334269 w 799402"/>
                  <a:gd name="connsiteY7" fmla="*/ 303165 h 303378"/>
                  <a:gd name="connsiteX8" fmla="*/ 36612 w 799402"/>
                  <a:gd name="connsiteY8" fmla="*/ 276972 h 303378"/>
                  <a:gd name="connsiteX9" fmla="*/ 17562 w 799402"/>
                  <a:gd name="connsiteY9" fmla="*/ 174577 h 303378"/>
                  <a:gd name="connsiteX10" fmla="*/ 93762 w 799402"/>
                  <a:gd name="connsiteY10" fmla="*/ 122190 h 303378"/>
                  <a:gd name="connsiteX0" fmla="*/ 91172 w 796812"/>
                  <a:gd name="connsiteY0" fmla="*/ 122190 h 303378"/>
                  <a:gd name="connsiteX1" fmla="*/ 753159 w 796812"/>
                  <a:gd name="connsiteY1" fmla="*/ 746 h 303378"/>
                  <a:gd name="connsiteX2" fmla="*/ 731729 w 796812"/>
                  <a:gd name="connsiteY2" fmla="*/ 74565 h 303378"/>
                  <a:gd name="connsiteX3" fmla="*/ 703155 w 796812"/>
                  <a:gd name="connsiteY3" fmla="*/ 124571 h 303378"/>
                  <a:gd name="connsiteX4" fmla="*/ 676961 w 796812"/>
                  <a:gd name="connsiteY4" fmla="*/ 181719 h 303378"/>
                  <a:gd name="connsiteX5" fmla="*/ 626953 w 796812"/>
                  <a:gd name="connsiteY5" fmla="*/ 229346 h 303378"/>
                  <a:gd name="connsiteX6" fmla="*/ 541228 w 796812"/>
                  <a:gd name="connsiteY6" fmla="*/ 267446 h 303378"/>
                  <a:gd name="connsiteX7" fmla="*/ 331679 w 796812"/>
                  <a:gd name="connsiteY7" fmla="*/ 303165 h 303378"/>
                  <a:gd name="connsiteX8" fmla="*/ 34022 w 796812"/>
                  <a:gd name="connsiteY8" fmla="*/ 276972 h 303378"/>
                  <a:gd name="connsiteX9" fmla="*/ 14972 w 796812"/>
                  <a:gd name="connsiteY9" fmla="*/ 174577 h 303378"/>
                  <a:gd name="connsiteX10" fmla="*/ 91172 w 796812"/>
                  <a:gd name="connsiteY10" fmla="*/ 122190 h 303378"/>
                  <a:gd name="connsiteX0" fmla="*/ 91172 w 796812"/>
                  <a:gd name="connsiteY0" fmla="*/ 122190 h 303378"/>
                  <a:gd name="connsiteX1" fmla="*/ 753159 w 796812"/>
                  <a:gd name="connsiteY1" fmla="*/ 746 h 303378"/>
                  <a:gd name="connsiteX2" fmla="*/ 731729 w 796812"/>
                  <a:gd name="connsiteY2" fmla="*/ 74565 h 303378"/>
                  <a:gd name="connsiteX3" fmla="*/ 703155 w 796812"/>
                  <a:gd name="connsiteY3" fmla="*/ 124571 h 303378"/>
                  <a:gd name="connsiteX4" fmla="*/ 676961 w 796812"/>
                  <a:gd name="connsiteY4" fmla="*/ 181719 h 303378"/>
                  <a:gd name="connsiteX5" fmla="*/ 626953 w 796812"/>
                  <a:gd name="connsiteY5" fmla="*/ 229346 h 303378"/>
                  <a:gd name="connsiteX6" fmla="*/ 541228 w 796812"/>
                  <a:gd name="connsiteY6" fmla="*/ 267446 h 303378"/>
                  <a:gd name="connsiteX7" fmla="*/ 331679 w 796812"/>
                  <a:gd name="connsiteY7" fmla="*/ 303165 h 303378"/>
                  <a:gd name="connsiteX8" fmla="*/ 34022 w 796812"/>
                  <a:gd name="connsiteY8" fmla="*/ 276972 h 303378"/>
                  <a:gd name="connsiteX9" fmla="*/ 14972 w 796812"/>
                  <a:gd name="connsiteY9" fmla="*/ 174577 h 303378"/>
                  <a:gd name="connsiteX10" fmla="*/ 91172 w 796812"/>
                  <a:gd name="connsiteY10" fmla="*/ 122190 h 303378"/>
                  <a:gd name="connsiteX0" fmla="*/ 91172 w 796812"/>
                  <a:gd name="connsiteY0" fmla="*/ 122190 h 287808"/>
                  <a:gd name="connsiteX1" fmla="*/ 753159 w 796812"/>
                  <a:gd name="connsiteY1" fmla="*/ 746 h 287808"/>
                  <a:gd name="connsiteX2" fmla="*/ 731729 w 796812"/>
                  <a:gd name="connsiteY2" fmla="*/ 74565 h 287808"/>
                  <a:gd name="connsiteX3" fmla="*/ 703155 w 796812"/>
                  <a:gd name="connsiteY3" fmla="*/ 124571 h 287808"/>
                  <a:gd name="connsiteX4" fmla="*/ 676961 w 796812"/>
                  <a:gd name="connsiteY4" fmla="*/ 181719 h 287808"/>
                  <a:gd name="connsiteX5" fmla="*/ 626953 w 796812"/>
                  <a:gd name="connsiteY5" fmla="*/ 229346 h 287808"/>
                  <a:gd name="connsiteX6" fmla="*/ 541228 w 796812"/>
                  <a:gd name="connsiteY6" fmla="*/ 267446 h 287808"/>
                  <a:gd name="connsiteX7" fmla="*/ 317908 w 796812"/>
                  <a:gd name="connsiteY7" fmla="*/ 281131 h 287808"/>
                  <a:gd name="connsiteX8" fmla="*/ 34022 w 796812"/>
                  <a:gd name="connsiteY8" fmla="*/ 276972 h 287808"/>
                  <a:gd name="connsiteX9" fmla="*/ 14972 w 796812"/>
                  <a:gd name="connsiteY9" fmla="*/ 174577 h 287808"/>
                  <a:gd name="connsiteX10" fmla="*/ 91172 w 796812"/>
                  <a:gd name="connsiteY10" fmla="*/ 122190 h 287808"/>
                  <a:gd name="connsiteX0" fmla="*/ 91172 w 796812"/>
                  <a:gd name="connsiteY0" fmla="*/ 122190 h 287808"/>
                  <a:gd name="connsiteX1" fmla="*/ 753159 w 796812"/>
                  <a:gd name="connsiteY1" fmla="*/ 746 h 287808"/>
                  <a:gd name="connsiteX2" fmla="*/ 731729 w 796812"/>
                  <a:gd name="connsiteY2" fmla="*/ 74565 h 287808"/>
                  <a:gd name="connsiteX3" fmla="*/ 703155 w 796812"/>
                  <a:gd name="connsiteY3" fmla="*/ 124571 h 287808"/>
                  <a:gd name="connsiteX4" fmla="*/ 676961 w 796812"/>
                  <a:gd name="connsiteY4" fmla="*/ 181719 h 287808"/>
                  <a:gd name="connsiteX5" fmla="*/ 626953 w 796812"/>
                  <a:gd name="connsiteY5" fmla="*/ 229346 h 287808"/>
                  <a:gd name="connsiteX6" fmla="*/ 541228 w 796812"/>
                  <a:gd name="connsiteY6" fmla="*/ 267446 h 287808"/>
                  <a:gd name="connsiteX7" fmla="*/ 317908 w 796812"/>
                  <a:gd name="connsiteY7" fmla="*/ 281131 h 287808"/>
                  <a:gd name="connsiteX8" fmla="*/ 34022 w 796812"/>
                  <a:gd name="connsiteY8" fmla="*/ 276972 h 287808"/>
                  <a:gd name="connsiteX9" fmla="*/ 14972 w 796812"/>
                  <a:gd name="connsiteY9" fmla="*/ 174577 h 287808"/>
                  <a:gd name="connsiteX10" fmla="*/ 91172 w 796812"/>
                  <a:gd name="connsiteY10" fmla="*/ 122190 h 287808"/>
                  <a:gd name="connsiteX0" fmla="*/ 91172 w 796812"/>
                  <a:gd name="connsiteY0" fmla="*/ 122190 h 288355"/>
                  <a:gd name="connsiteX1" fmla="*/ 753159 w 796812"/>
                  <a:gd name="connsiteY1" fmla="*/ 746 h 288355"/>
                  <a:gd name="connsiteX2" fmla="*/ 731729 w 796812"/>
                  <a:gd name="connsiteY2" fmla="*/ 74565 h 288355"/>
                  <a:gd name="connsiteX3" fmla="*/ 703155 w 796812"/>
                  <a:gd name="connsiteY3" fmla="*/ 124571 h 288355"/>
                  <a:gd name="connsiteX4" fmla="*/ 676961 w 796812"/>
                  <a:gd name="connsiteY4" fmla="*/ 181719 h 288355"/>
                  <a:gd name="connsiteX5" fmla="*/ 626953 w 796812"/>
                  <a:gd name="connsiteY5" fmla="*/ 229346 h 288355"/>
                  <a:gd name="connsiteX6" fmla="*/ 543982 w 796812"/>
                  <a:gd name="connsiteY6" fmla="*/ 256429 h 288355"/>
                  <a:gd name="connsiteX7" fmla="*/ 317908 w 796812"/>
                  <a:gd name="connsiteY7" fmla="*/ 281131 h 288355"/>
                  <a:gd name="connsiteX8" fmla="*/ 34022 w 796812"/>
                  <a:gd name="connsiteY8" fmla="*/ 276972 h 288355"/>
                  <a:gd name="connsiteX9" fmla="*/ 14972 w 796812"/>
                  <a:gd name="connsiteY9" fmla="*/ 174577 h 288355"/>
                  <a:gd name="connsiteX10" fmla="*/ 91172 w 796812"/>
                  <a:gd name="connsiteY10" fmla="*/ 122190 h 288355"/>
                  <a:gd name="connsiteX0" fmla="*/ 91172 w 796812"/>
                  <a:gd name="connsiteY0" fmla="*/ 122190 h 286565"/>
                  <a:gd name="connsiteX1" fmla="*/ 753159 w 796812"/>
                  <a:gd name="connsiteY1" fmla="*/ 746 h 286565"/>
                  <a:gd name="connsiteX2" fmla="*/ 731729 w 796812"/>
                  <a:gd name="connsiteY2" fmla="*/ 74565 h 286565"/>
                  <a:gd name="connsiteX3" fmla="*/ 703155 w 796812"/>
                  <a:gd name="connsiteY3" fmla="*/ 124571 h 286565"/>
                  <a:gd name="connsiteX4" fmla="*/ 676961 w 796812"/>
                  <a:gd name="connsiteY4" fmla="*/ 181719 h 286565"/>
                  <a:gd name="connsiteX5" fmla="*/ 626953 w 796812"/>
                  <a:gd name="connsiteY5" fmla="*/ 229346 h 286565"/>
                  <a:gd name="connsiteX6" fmla="*/ 543982 w 796812"/>
                  <a:gd name="connsiteY6" fmla="*/ 256429 h 286565"/>
                  <a:gd name="connsiteX7" fmla="*/ 309645 w 796812"/>
                  <a:gd name="connsiteY7" fmla="*/ 275622 h 286565"/>
                  <a:gd name="connsiteX8" fmla="*/ 34022 w 796812"/>
                  <a:gd name="connsiteY8" fmla="*/ 276972 h 286565"/>
                  <a:gd name="connsiteX9" fmla="*/ 14972 w 796812"/>
                  <a:gd name="connsiteY9" fmla="*/ 174577 h 286565"/>
                  <a:gd name="connsiteX10" fmla="*/ 91172 w 796812"/>
                  <a:gd name="connsiteY10" fmla="*/ 122190 h 28656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76961 w 796812"/>
                  <a:gd name="connsiteY4" fmla="*/ 181719 h 286785"/>
                  <a:gd name="connsiteX5" fmla="*/ 626953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76961 w 796812"/>
                  <a:gd name="connsiteY4" fmla="*/ 181719 h 286785"/>
                  <a:gd name="connsiteX5" fmla="*/ 607673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54927 w 796812"/>
                  <a:gd name="connsiteY4" fmla="*/ 187228 h 286785"/>
                  <a:gd name="connsiteX5" fmla="*/ 607673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54927 w 796812"/>
                  <a:gd name="connsiteY4" fmla="*/ 187228 h 286785"/>
                  <a:gd name="connsiteX5" fmla="*/ 563606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38401 w 796812"/>
                  <a:gd name="connsiteY4" fmla="*/ 178965 h 286785"/>
                  <a:gd name="connsiteX5" fmla="*/ 563606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683875 w 796812"/>
                  <a:gd name="connsiteY3" fmla="*/ 113554 h 286785"/>
                  <a:gd name="connsiteX4" fmla="*/ 638401 w 796812"/>
                  <a:gd name="connsiteY4" fmla="*/ 178965 h 286785"/>
                  <a:gd name="connsiteX5" fmla="*/ 563606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2271"/>
                  <a:gd name="connsiteY0" fmla="*/ 122573 h 287168"/>
                  <a:gd name="connsiteX1" fmla="*/ 753159 w 792271"/>
                  <a:gd name="connsiteY1" fmla="*/ 1129 h 287168"/>
                  <a:gd name="connsiteX2" fmla="*/ 715204 w 792271"/>
                  <a:gd name="connsiteY2" fmla="*/ 66686 h 287168"/>
                  <a:gd name="connsiteX3" fmla="*/ 683875 w 792271"/>
                  <a:gd name="connsiteY3" fmla="*/ 113937 h 287168"/>
                  <a:gd name="connsiteX4" fmla="*/ 638401 w 792271"/>
                  <a:gd name="connsiteY4" fmla="*/ 179348 h 287168"/>
                  <a:gd name="connsiteX5" fmla="*/ 563606 w 792271"/>
                  <a:gd name="connsiteY5" fmla="*/ 229729 h 287168"/>
                  <a:gd name="connsiteX6" fmla="*/ 516440 w 792271"/>
                  <a:gd name="connsiteY6" fmla="*/ 251304 h 287168"/>
                  <a:gd name="connsiteX7" fmla="*/ 309645 w 792271"/>
                  <a:gd name="connsiteY7" fmla="*/ 276005 h 287168"/>
                  <a:gd name="connsiteX8" fmla="*/ 34022 w 792271"/>
                  <a:gd name="connsiteY8" fmla="*/ 277355 h 287168"/>
                  <a:gd name="connsiteX9" fmla="*/ 14972 w 792271"/>
                  <a:gd name="connsiteY9" fmla="*/ 174960 h 287168"/>
                  <a:gd name="connsiteX10" fmla="*/ 91172 w 792271"/>
                  <a:gd name="connsiteY10" fmla="*/ 122573 h 287168"/>
                  <a:gd name="connsiteX0" fmla="*/ 91172 w 817379"/>
                  <a:gd name="connsiteY0" fmla="*/ 124976 h 289571"/>
                  <a:gd name="connsiteX1" fmla="*/ 753159 w 817379"/>
                  <a:gd name="connsiteY1" fmla="*/ 3532 h 289571"/>
                  <a:gd name="connsiteX2" fmla="*/ 787478 w 817379"/>
                  <a:gd name="connsiteY2" fmla="*/ 35776 h 289571"/>
                  <a:gd name="connsiteX3" fmla="*/ 715204 w 817379"/>
                  <a:gd name="connsiteY3" fmla="*/ 69089 h 289571"/>
                  <a:gd name="connsiteX4" fmla="*/ 683875 w 817379"/>
                  <a:gd name="connsiteY4" fmla="*/ 116340 h 289571"/>
                  <a:gd name="connsiteX5" fmla="*/ 638401 w 817379"/>
                  <a:gd name="connsiteY5" fmla="*/ 181751 h 289571"/>
                  <a:gd name="connsiteX6" fmla="*/ 563606 w 817379"/>
                  <a:gd name="connsiteY6" fmla="*/ 232132 h 289571"/>
                  <a:gd name="connsiteX7" fmla="*/ 516440 w 817379"/>
                  <a:gd name="connsiteY7" fmla="*/ 253707 h 289571"/>
                  <a:gd name="connsiteX8" fmla="*/ 309645 w 817379"/>
                  <a:gd name="connsiteY8" fmla="*/ 278408 h 289571"/>
                  <a:gd name="connsiteX9" fmla="*/ 34022 w 817379"/>
                  <a:gd name="connsiteY9" fmla="*/ 279758 h 289571"/>
                  <a:gd name="connsiteX10" fmla="*/ 14972 w 817379"/>
                  <a:gd name="connsiteY10" fmla="*/ 177363 h 289571"/>
                  <a:gd name="connsiteX11" fmla="*/ 91172 w 817379"/>
                  <a:gd name="connsiteY11" fmla="*/ 124976 h 289571"/>
                  <a:gd name="connsiteX0" fmla="*/ 91172 w 817379"/>
                  <a:gd name="connsiteY0" fmla="*/ 124976 h 289571"/>
                  <a:gd name="connsiteX1" fmla="*/ 753159 w 817379"/>
                  <a:gd name="connsiteY1" fmla="*/ 3532 h 289571"/>
                  <a:gd name="connsiteX2" fmla="*/ 787478 w 817379"/>
                  <a:gd name="connsiteY2" fmla="*/ 35776 h 289571"/>
                  <a:gd name="connsiteX3" fmla="*/ 715204 w 817379"/>
                  <a:gd name="connsiteY3" fmla="*/ 69089 h 289571"/>
                  <a:gd name="connsiteX4" fmla="*/ 683875 w 817379"/>
                  <a:gd name="connsiteY4" fmla="*/ 116340 h 289571"/>
                  <a:gd name="connsiteX5" fmla="*/ 638401 w 817379"/>
                  <a:gd name="connsiteY5" fmla="*/ 181751 h 289571"/>
                  <a:gd name="connsiteX6" fmla="*/ 563606 w 817379"/>
                  <a:gd name="connsiteY6" fmla="*/ 232132 h 289571"/>
                  <a:gd name="connsiteX7" fmla="*/ 516440 w 817379"/>
                  <a:gd name="connsiteY7" fmla="*/ 253707 h 289571"/>
                  <a:gd name="connsiteX8" fmla="*/ 309645 w 817379"/>
                  <a:gd name="connsiteY8" fmla="*/ 278408 h 289571"/>
                  <a:gd name="connsiteX9" fmla="*/ 34022 w 817379"/>
                  <a:gd name="connsiteY9" fmla="*/ 279758 h 289571"/>
                  <a:gd name="connsiteX10" fmla="*/ 14972 w 817379"/>
                  <a:gd name="connsiteY10" fmla="*/ 177363 h 289571"/>
                  <a:gd name="connsiteX11" fmla="*/ 91172 w 817379"/>
                  <a:gd name="connsiteY11" fmla="*/ 124976 h 289571"/>
                  <a:gd name="connsiteX0" fmla="*/ 91172 w 816123"/>
                  <a:gd name="connsiteY0" fmla="*/ 124319 h 288914"/>
                  <a:gd name="connsiteX1" fmla="*/ 753159 w 816123"/>
                  <a:gd name="connsiteY1" fmla="*/ 2875 h 288914"/>
                  <a:gd name="connsiteX2" fmla="*/ 784724 w 816123"/>
                  <a:gd name="connsiteY2" fmla="*/ 40627 h 288914"/>
                  <a:gd name="connsiteX3" fmla="*/ 715204 w 816123"/>
                  <a:gd name="connsiteY3" fmla="*/ 68432 h 288914"/>
                  <a:gd name="connsiteX4" fmla="*/ 683875 w 816123"/>
                  <a:gd name="connsiteY4" fmla="*/ 115683 h 288914"/>
                  <a:gd name="connsiteX5" fmla="*/ 638401 w 816123"/>
                  <a:gd name="connsiteY5" fmla="*/ 181094 h 288914"/>
                  <a:gd name="connsiteX6" fmla="*/ 563606 w 816123"/>
                  <a:gd name="connsiteY6" fmla="*/ 231475 h 288914"/>
                  <a:gd name="connsiteX7" fmla="*/ 516440 w 816123"/>
                  <a:gd name="connsiteY7" fmla="*/ 253050 h 288914"/>
                  <a:gd name="connsiteX8" fmla="*/ 309645 w 816123"/>
                  <a:gd name="connsiteY8" fmla="*/ 277751 h 288914"/>
                  <a:gd name="connsiteX9" fmla="*/ 34022 w 816123"/>
                  <a:gd name="connsiteY9" fmla="*/ 279101 h 288914"/>
                  <a:gd name="connsiteX10" fmla="*/ 14972 w 816123"/>
                  <a:gd name="connsiteY10" fmla="*/ 176706 h 288914"/>
                  <a:gd name="connsiteX11" fmla="*/ 91172 w 816123"/>
                  <a:gd name="connsiteY11" fmla="*/ 124319 h 288914"/>
                  <a:gd name="connsiteX0" fmla="*/ 91172 w 809173"/>
                  <a:gd name="connsiteY0" fmla="*/ 123540 h 288135"/>
                  <a:gd name="connsiteX1" fmla="*/ 753159 w 809173"/>
                  <a:gd name="connsiteY1" fmla="*/ 2096 h 288135"/>
                  <a:gd name="connsiteX2" fmla="*/ 768199 w 809173"/>
                  <a:gd name="connsiteY2" fmla="*/ 48111 h 288135"/>
                  <a:gd name="connsiteX3" fmla="*/ 715204 w 809173"/>
                  <a:gd name="connsiteY3" fmla="*/ 67653 h 288135"/>
                  <a:gd name="connsiteX4" fmla="*/ 683875 w 809173"/>
                  <a:gd name="connsiteY4" fmla="*/ 114904 h 288135"/>
                  <a:gd name="connsiteX5" fmla="*/ 638401 w 809173"/>
                  <a:gd name="connsiteY5" fmla="*/ 180315 h 288135"/>
                  <a:gd name="connsiteX6" fmla="*/ 563606 w 809173"/>
                  <a:gd name="connsiteY6" fmla="*/ 230696 h 288135"/>
                  <a:gd name="connsiteX7" fmla="*/ 516440 w 809173"/>
                  <a:gd name="connsiteY7" fmla="*/ 252271 h 288135"/>
                  <a:gd name="connsiteX8" fmla="*/ 309645 w 809173"/>
                  <a:gd name="connsiteY8" fmla="*/ 276972 h 288135"/>
                  <a:gd name="connsiteX9" fmla="*/ 34022 w 809173"/>
                  <a:gd name="connsiteY9" fmla="*/ 278322 h 288135"/>
                  <a:gd name="connsiteX10" fmla="*/ 14972 w 809173"/>
                  <a:gd name="connsiteY10" fmla="*/ 175927 h 288135"/>
                  <a:gd name="connsiteX11" fmla="*/ 91172 w 809173"/>
                  <a:gd name="connsiteY11" fmla="*/ 123540 h 288135"/>
                  <a:gd name="connsiteX0" fmla="*/ 72789 w 790790"/>
                  <a:gd name="connsiteY0" fmla="*/ 123540 h 288135"/>
                  <a:gd name="connsiteX1" fmla="*/ 734776 w 790790"/>
                  <a:gd name="connsiteY1" fmla="*/ 2096 h 288135"/>
                  <a:gd name="connsiteX2" fmla="*/ 749816 w 790790"/>
                  <a:gd name="connsiteY2" fmla="*/ 48111 h 288135"/>
                  <a:gd name="connsiteX3" fmla="*/ 696821 w 790790"/>
                  <a:gd name="connsiteY3" fmla="*/ 67653 h 288135"/>
                  <a:gd name="connsiteX4" fmla="*/ 665492 w 790790"/>
                  <a:gd name="connsiteY4" fmla="*/ 114904 h 288135"/>
                  <a:gd name="connsiteX5" fmla="*/ 620018 w 790790"/>
                  <a:gd name="connsiteY5" fmla="*/ 180315 h 288135"/>
                  <a:gd name="connsiteX6" fmla="*/ 545223 w 790790"/>
                  <a:gd name="connsiteY6" fmla="*/ 230696 h 288135"/>
                  <a:gd name="connsiteX7" fmla="*/ 498057 w 790790"/>
                  <a:gd name="connsiteY7" fmla="*/ 252271 h 288135"/>
                  <a:gd name="connsiteX8" fmla="*/ 291262 w 790790"/>
                  <a:gd name="connsiteY8" fmla="*/ 276972 h 288135"/>
                  <a:gd name="connsiteX9" fmla="*/ 15639 w 790790"/>
                  <a:gd name="connsiteY9" fmla="*/ 278322 h 288135"/>
                  <a:gd name="connsiteX10" fmla="*/ 79215 w 790790"/>
                  <a:gd name="connsiteY10" fmla="*/ 178681 h 288135"/>
                  <a:gd name="connsiteX11" fmla="*/ 72789 w 790790"/>
                  <a:gd name="connsiteY11" fmla="*/ 123540 h 288135"/>
                  <a:gd name="connsiteX0" fmla="*/ 193347 w 784274"/>
                  <a:gd name="connsiteY0" fmla="*/ 100591 h 287220"/>
                  <a:gd name="connsiteX1" fmla="*/ 736902 w 784274"/>
                  <a:gd name="connsiteY1" fmla="*/ 1181 h 287220"/>
                  <a:gd name="connsiteX2" fmla="*/ 751942 w 784274"/>
                  <a:gd name="connsiteY2" fmla="*/ 47196 h 287220"/>
                  <a:gd name="connsiteX3" fmla="*/ 698947 w 784274"/>
                  <a:gd name="connsiteY3" fmla="*/ 66738 h 287220"/>
                  <a:gd name="connsiteX4" fmla="*/ 667618 w 784274"/>
                  <a:gd name="connsiteY4" fmla="*/ 113989 h 287220"/>
                  <a:gd name="connsiteX5" fmla="*/ 622144 w 784274"/>
                  <a:gd name="connsiteY5" fmla="*/ 179400 h 287220"/>
                  <a:gd name="connsiteX6" fmla="*/ 547349 w 784274"/>
                  <a:gd name="connsiteY6" fmla="*/ 229781 h 287220"/>
                  <a:gd name="connsiteX7" fmla="*/ 500183 w 784274"/>
                  <a:gd name="connsiteY7" fmla="*/ 251356 h 287220"/>
                  <a:gd name="connsiteX8" fmla="*/ 293388 w 784274"/>
                  <a:gd name="connsiteY8" fmla="*/ 276057 h 287220"/>
                  <a:gd name="connsiteX9" fmla="*/ 17765 w 784274"/>
                  <a:gd name="connsiteY9" fmla="*/ 277407 h 287220"/>
                  <a:gd name="connsiteX10" fmla="*/ 81341 w 784274"/>
                  <a:gd name="connsiteY10" fmla="*/ 177766 h 287220"/>
                  <a:gd name="connsiteX11" fmla="*/ 193347 w 784274"/>
                  <a:gd name="connsiteY11" fmla="*/ 100591 h 287220"/>
                  <a:gd name="connsiteX0" fmla="*/ 113695 w 704622"/>
                  <a:gd name="connsiteY0" fmla="*/ 100591 h 283281"/>
                  <a:gd name="connsiteX1" fmla="*/ 657250 w 704622"/>
                  <a:gd name="connsiteY1" fmla="*/ 1181 h 283281"/>
                  <a:gd name="connsiteX2" fmla="*/ 672290 w 704622"/>
                  <a:gd name="connsiteY2" fmla="*/ 47196 h 283281"/>
                  <a:gd name="connsiteX3" fmla="*/ 619295 w 704622"/>
                  <a:gd name="connsiteY3" fmla="*/ 66738 h 283281"/>
                  <a:gd name="connsiteX4" fmla="*/ 587966 w 704622"/>
                  <a:gd name="connsiteY4" fmla="*/ 113989 h 283281"/>
                  <a:gd name="connsiteX5" fmla="*/ 542492 w 704622"/>
                  <a:gd name="connsiteY5" fmla="*/ 179400 h 283281"/>
                  <a:gd name="connsiteX6" fmla="*/ 467697 w 704622"/>
                  <a:gd name="connsiteY6" fmla="*/ 229781 h 283281"/>
                  <a:gd name="connsiteX7" fmla="*/ 420531 w 704622"/>
                  <a:gd name="connsiteY7" fmla="*/ 251356 h 283281"/>
                  <a:gd name="connsiteX8" fmla="*/ 213736 w 704622"/>
                  <a:gd name="connsiteY8" fmla="*/ 276057 h 283281"/>
                  <a:gd name="connsiteX9" fmla="*/ 67561 w 704622"/>
                  <a:gd name="connsiteY9" fmla="*/ 271898 h 283281"/>
                  <a:gd name="connsiteX10" fmla="*/ 1689 w 704622"/>
                  <a:gd name="connsiteY10" fmla="*/ 177766 h 283281"/>
                  <a:gd name="connsiteX11" fmla="*/ 113695 w 704622"/>
                  <a:gd name="connsiteY11" fmla="*/ 100591 h 28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4622" h="283281">
                    <a:moveTo>
                      <a:pt x="113695" y="100591"/>
                    </a:moveTo>
                    <a:cubicBezTo>
                      <a:pt x="222955" y="71160"/>
                      <a:pt x="564151" y="10080"/>
                      <a:pt x="657250" y="1181"/>
                    </a:cubicBezTo>
                    <a:cubicBezTo>
                      <a:pt x="750349" y="-7718"/>
                      <a:pt x="678616" y="36270"/>
                      <a:pt x="672290" y="47196"/>
                    </a:cubicBezTo>
                    <a:cubicBezTo>
                      <a:pt x="665964" y="58122"/>
                      <a:pt x="635644" y="51016"/>
                      <a:pt x="619295" y="66738"/>
                    </a:cubicBezTo>
                    <a:cubicBezTo>
                      <a:pt x="624851" y="93328"/>
                      <a:pt x="614556" y="104068"/>
                      <a:pt x="587966" y="113989"/>
                    </a:cubicBezTo>
                    <a:cubicBezTo>
                      <a:pt x="601858" y="147723"/>
                      <a:pt x="555986" y="165906"/>
                      <a:pt x="542492" y="179400"/>
                    </a:cubicBezTo>
                    <a:cubicBezTo>
                      <a:pt x="548048" y="211944"/>
                      <a:pt x="488024" y="217788"/>
                      <a:pt x="467697" y="229781"/>
                    </a:cubicBezTo>
                    <a:cubicBezTo>
                      <a:pt x="447370" y="241774"/>
                      <a:pt x="462858" y="243643"/>
                      <a:pt x="420531" y="251356"/>
                    </a:cubicBezTo>
                    <a:cubicBezTo>
                      <a:pt x="378204" y="259069"/>
                      <a:pt x="272564" y="272633"/>
                      <a:pt x="213736" y="276057"/>
                    </a:cubicBezTo>
                    <a:cubicBezTo>
                      <a:pt x="154908" y="279481"/>
                      <a:pt x="123124" y="292536"/>
                      <a:pt x="67561" y="271898"/>
                    </a:cubicBezTo>
                    <a:cubicBezTo>
                      <a:pt x="11998" y="251261"/>
                      <a:pt x="-6000" y="206317"/>
                      <a:pt x="1689" y="177766"/>
                    </a:cubicBezTo>
                    <a:cubicBezTo>
                      <a:pt x="9378" y="149215"/>
                      <a:pt x="4435" y="130022"/>
                      <a:pt x="113695" y="100591"/>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0" name="Group 249">
                <a:extLst>
                  <a:ext uri="{FF2B5EF4-FFF2-40B4-BE49-F238E27FC236}">
                    <a16:creationId xmlns:a16="http://schemas.microsoft.com/office/drawing/2014/main" id="{0209BDD7-5449-40B3-A02B-7A75114D5E96}"/>
                  </a:ext>
                </a:extLst>
              </p:cNvPr>
              <p:cNvGrpSpPr/>
              <p:nvPr/>
            </p:nvGrpSpPr>
            <p:grpSpPr>
              <a:xfrm>
                <a:off x="3870845" y="2741360"/>
                <a:ext cx="200412" cy="46251"/>
                <a:chOff x="3739675" y="2714693"/>
                <a:chExt cx="200412" cy="70335"/>
              </a:xfrm>
            </p:grpSpPr>
            <p:sp>
              <p:nvSpPr>
                <p:cNvPr id="287" name="Oval 286">
                  <a:extLst>
                    <a:ext uri="{FF2B5EF4-FFF2-40B4-BE49-F238E27FC236}">
                      <a16:creationId xmlns:a16="http://schemas.microsoft.com/office/drawing/2014/main" id="{D35D432F-E335-4492-904F-0F67549A3189}"/>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 name="Oval 287">
                  <a:extLst>
                    <a:ext uri="{FF2B5EF4-FFF2-40B4-BE49-F238E27FC236}">
                      <a16:creationId xmlns:a16="http://schemas.microsoft.com/office/drawing/2014/main" id="{6B063FCB-AEF2-4CFD-A7AD-2246FDBD048D}"/>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1" name="Group 250">
                <a:extLst>
                  <a:ext uri="{FF2B5EF4-FFF2-40B4-BE49-F238E27FC236}">
                    <a16:creationId xmlns:a16="http://schemas.microsoft.com/office/drawing/2014/main" id="{C982E4E5-ED2F-44EA-A67D-A3E23350EDC8}"/>
                  </a:ext>
                </a:extLst>
              </p:cNvPr>
              <p:cNvGrpSpPr/>
              <p:nvPr/>
            </p:nvGrpSpPr>
            <p:grpSpPr>
              <a:xfrm>
                <a:off x="3894466" y="2661694"/>
                <a:ext cx="200412" cy="46251"/>
                <a:chOff x="3739675" y="2714693"/>
                <a:chExt cx="200412" cy="70335"/>
              </a:xfrm>
            </p:grpSpPr>
            <p:sp>
              <p:nvSpPr>
                <p:cNvPr id="285" name="Oval 284">
                  <a:extLst>
                    <a:ext uri="{FF2B5EF4-FFF2-40B4-BE49-F238E27FC236}">
                      <a16:creationId xmlns:a16="http://schemas.microsoft.com/office/drawing/2014/main" id="{EBABE1F3-9386-4E56-8787-A1AE9086B2F5}"/>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6" name="Oval 285">
                  <a:extLst>
                    <a:ext uri="{FF2B5EF4-FFF2-40B4-BE49-F238E27FC236}">
                      <a16:creationId xmlns:a16="http://schemas.microsoft.com/office/drawing/2014/main" id="{847558F3-C097-450A-92DE-23BEE2082985}"/>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2" name="Group 251">
                <a:extLst>
                  <a:ext uri="{FF2B5EF4-FFF2-40B4-BE49-F238E27FC236}">
                    <a16:creationId xmlns:a16="http://schemas.microsoft.com/office/drawing/2014/main" id="{883089E9-AC8D-46E0-98D1-C10B77AAB329}"/>
                  </a:ext>
                </a:extLst>
              </p:cNvPr>
              <p:cNvGrpSpPr/>
              <p:nvPr/>
            </p:nvGrpSpPr>
            <p:grpSpPr>
              <a:xfrm>
                <a:off x="3840049" y="2787811"/>
                <a:ext cx="200412" cy="46251"/>
                <a:chOff x="3739675" y="2714693"/>
                <a:chExt cx="200412" cy="70335"/>
              </a:xfrm>
            </p:grpSpPr>
            <p:sp>
              <p:nvSpPr>
                <p:cNvPr id="283" name="Oval 282">
                  <a:extLst>
                    <a:ext uri="{FF2B5EF4-FFF2-40B4-BE49-F238E27FC236}">
                      <a16:creationId xmlns:a16="http://schemas.microsoft.com/office/drawing/2014/main" id="{1F7F6B04-93AF-4D38-B763-EA41E62779B3}"/>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4" name="Oval 283">
                  <a:extLst>
                    <a:ext uri="{FF2B5EF4-FFF2-40B4-BE49-F238E27FC236}">
                      <a16:creationId xmlns:a16="http://schemas.microsoft.com/office/drawing/2014/main" id="{E4725198-136B-42CC-9FC0-A7B3A61A6A7B}"/>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3" name="Group 252">
                <a:extLst>
                  <a:ext uri="{FF2B5EF4-FFF2-40B4-BE49-F238E27FC236}">
                    <a16:creationId xmlns:a16="http://schemas.microsoft.com/office/drawing/2014/main" id="{6B2C9413-6A5C-46CB-9005-D323983B70F9}"/>
                  </a:ext>
                </a:extLst>
              </p:cNvPr>
              <p:cNvGrpSpPr/>
              <p:nvPr/>
            </p:nvGrpSpPr>
            <p:grpSpPr>
              <a:xfrm>
                <a:off x="3770943" y="2828260"/>
                <a:ext cx="200412" cy="46251"/>
                <a:chOff x="3739675" y="2714693"/>
                <a:chExt cx="200412" cy="70335"/>
              </a:xfrm>
            </p:grpSpPr>
            <p:sp>
              <p:nvSpPr>
                <p:cNvPr id="281" name="Oval 280">
                  <a:extLst>
                    <a:ext uri="{FF2B5EF4-FFF2-40B4-BE49-F238E27FC236}">
                      <a16:creationId xmlns:a16="http://schemas.microsoft.com/office/drawing/2014/main" id="{C0569CE4-8B89-418A-B599-48555510EA07}"/>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2" name="Oval 281">
                  <a:extLst>
                    <a:ext uri="{FF2B5EF4-FFF2-40B4-BE49-F238E27FC236}">
                      <a16:creationId xmlns:a16="http://schemas.microsoft.com/office/drawing/2014/main" id="{E62313C6-5D0C-49E4-81F6-DF3863890C5A}"/>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4" name="Group 253">
                <a:extLst>
                  <a:ext uri="{FF2B5EF4-FFF2-40B4-BE49-F238E27FC236}">
                    <a16:creationId xmlns:a16="http://schemas.microsoft.com/office/drawing/2014/main" id="{44C34A97-1D41-4973-8544-B05F2F9A4C9F}"/>
                  </a:ext>
                </a:extLst>
              </p:cNvPr>
              <p:cNvGrpSpPr/>
              <p:nvPr/>
            </p:nvGrpSpPr>
            <p:grpSpPr>
              <a:xfrm>
                <a:off x="3702366" y="2790008"/>
                <a:ext cx="200412" cy="45719"/>
                <a:chOff x="3739675" y="2714693"/>
                <a:chExt cx="200412" cy="70335"/>
              </a:xfrm>
            </p:grpSpPr>
            <p:sp>
              <p:nvSpPr>
                <p:cNvPr id="279" name="Oval 278">
                  <a:extLst>
                    <a:ext uri="{FF2B5EF4-FFF2-40B4-BE49-F238E27FC236}">
                      <a16:creationId xmlns:a16="http://schemas.microsoft.com/office/drawing/2014/main" id="{EFFDCEE1-557A-40CD-A18A-643F2CCD6379}"/>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0" name="Oval 279">
                  <a:extLst>
                    <a:ext uri="{FF2B5EF4-FFF2-40B4-BE49-F238E27FC236}">
                      <a16:creationId xmlns:a16="http://schemas.microsoft.com/office/drawing/2014/main" id="{9B3C9FC6-97C3-47B2-B879-2DCA3E8B799B}"/>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5" name="Group 254">
                <a:extLst>
                  <a:ext uri="{FF2B5EF4-FFF2-40B4-BE49-F238E27FC236}">
                    <a16:creationId xmlns:a16="http://schemas.microsoft.com/office/drawing/2014/main" id="{1D225F3C-4812-40E1-A564-ECC610F6EF02}"/>
                  </a:ext>
                </a:extLst>
              </p:cNvPr>
              <p:cNvGrpSpPr/>
              <p:nvPr/>
            </p:nvGrpSpPr>
            <p:grpSpPr>
              <a:xfrm>
                <a:off x="3660290" y="2835696"/>
                <a:ext cx="200412" cy="58765"/>
                <a:chOff x="3739675" y="2714693"/>
                <a:chExt cx="200412" cy="70335"/>
              </a:xfrm>
            </p:grpSpPr>
            <p:sp>
              <p:nvSpPr>
                <p:cNvPr id="277" name="Oval 276">
                  <a:extLst>
                    <a:ext uri="{FF2B5EF4-FFF2-40B4-BE49-F238E27FC236}">
                      <a16:creationId xmlns:a16="http://schemas.microsoft.com/office/drawing/2014/main" id="{0C0B2383-ACF8-4C24-B3EF-BFBC80A42DA5}"/>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8" name="Oval 277">
                  <a:extLst>
                    <a:ext uri="{FF2B5EF4-FFF2-40B4-BE49-F238E27FC236}">
                      <a16:creationId xmlns:a16="http://schemas.microsoft.com/office/drawing/2014/main" id="{42CAFB7E-DF71-47DD-BD3E-7DD2F2A53695}"/>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6" name="Group 255">
                <a:extLst>
                  <a:ext uri="{FF2B5EF4-FFF2-40B4-BE49-F238E27FC236}">
                    <a16:creationId xmlns:a16="http://schemas.microsoft.com/office/drawing/2014/main" id="{E9D452E7-7FED-405C-9206-B340C850E696}"/>
                  </a:ext>
                </a:extLst>
              </p:cNvPr>
              <p:cNvGrpSpPr/>
              <p:nvPr/>
            </p:nvGrpSpPr>
            <p:grpSpPr>
              <a:xfrm>
                <a:off x="3537824" y="2854536"/>
                <a:ext cx="200412" cy="46251"/>
                <a:chOff x="3739675" y="2714693"/>
                <a:chExt cx="200412" cy="70335"/>
              </a:xfrm>
            </p:grpSpPr>
            <p:sp>
              <p:nvSpPr>
                <p:cNvPr id="275" name="Oval 274">
                  <a:extLst>
                    <a:ext uri="{FF2B5EF4-FFF2-40B4-BE49-F238E27FC236}">
                      <a16:creationId xmlns:a16="http://schemas.microsoft.com/office/drawing/2014/main" id="{3FB48DA9-55BD-4218-A4E1-EAD69E73156C}"/>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6" name="Oval 275">
                  <a:extLst>
                    <a:ext uri="{FF2B5EF4-FFF2-40B4-BE49-F238E27FC236}">
                      <a16:creationId xmlns:a16="http://schemas.microsoft.com/office/drawing/2014/main" id="{D2103FC8-DCFD-4884-87CA-366E58B152B5}"/>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7" name="Group 256">
                <a:extLst>
                  <a:ext uri="{FF2B5EF4-FFF2-40B4-BE49-F238E27FC236}">
                    <a16:creationId xmlns:a16="http://schemas.microsoft.com/office/drawing/2014/main" id="{8A4114AD-E00B-4706-B338-D77539FD8AAB}"/>
                  </a:ext>
                </a:extLst>
              </p:cNvPr>
              <p:cNvGrpSpPr/>
              <p:nvPr/>
            </p:nvGrpSpPr>
            <p:grpSpPr>
              <a:xfrm>
                <a:off x="3571637" y="2809505"/>
                <a:ext cx="200412" cy="46251"/>
                <a:chOff x="3739675" y="2714693"/>
                <a:chExt cx="200412" cy="70335"/>
              </a:xfrm>
            </p:grpSpPr>
            <p:sp>
              <p:nvSpPr>
                <p:cNvPr id="273" name="Oval 272">
                  <a:extLst>
                    <a:ext uri="{FF2B5EF4-FFF2-40B4-BE49-F238E27FC236}">
                      <a16:creationId xmlns:a16="http://schemas.microsoft.com/office/drawing/2014/main" id="{02CA355B-5FEA-49E9-8357-E565816B1B30}"/>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4" name="Oval 273">
                  <a:extLst>
                    <a:ext uri="{FF2B5EF4-FFF2-40B4-BE49-F238E27FC236}">
                      <a16:creationId xmlns:a16="http://schemas.microsoft.com/office/drawing/2014/main" id="{08C19A98-3BC8-46BE-BF18-EA70CEB7FB1E}"/>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8" name="Group 257">
                <a:extLst>
                  <a:ext uri="{FF2B5EF4-FFF2-40B4-BE49-F238E27FC236}">
                    <a16:creationId xmlns:a16="http://schemas.microsoft.com/office/drawing/2014/main" id="{3E78E878-DEA6-4337-83A8-AE1622DDC28F}"/>
                  </a:ext>
                </a:extLst>
              </p:cNvPr>
              <p:cNvGrpSpPr/>
              <p:nvPr/>
            </p:nvGrpSpPr>
            <p:grpSpPr>
              <a:xfrm>
                <a:off x="3886556" y="2704368"/>
                <a:ext cx="200412" cy="46251"/>
                <a:chOff x="3739675" y="2714693"/>
                <a:chExt cx="200412" cy="70335"/>
              </a:xfrm>
            </p:grpSpPr>
            <p:sp>
              <p:nvSpPr>
                <p:cNvPr id="271" name="Oval 270">
                  <a:extLst>
                    <a:ext uri="{FF2B5EF4-FFF2-40B4-BE49-F238E27FC236}">
                      <a16:creationId xmlns:a16="http://schemas.microsoft.com/office/drawing/2014/main" id="{512E13AE-0CFA-46D2-8C2E-2FC162B81266}"/>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2" name="Oval 271">
                  <a:extLst>
                    <a:ext uri="{FF2B5EF4-FFF2-40B4-BE49-F238E27FC236}">
                      <a16:creationId xmlns:a16="http://schemas.microsoft.com/office/drawing/2014/main" id="{972901AC-591A-4188-87C5-F8F1641C10BB}"/>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9" name="Group 258">
                <a:extLst>
                  <a:ext uri="{FF2B5EF4-FFF2-40B4-BE49-F238E27FC236}">
                    <a16:creationId xmlns:a16="http://schemas.microsoft.com/office/drawing/2014/main" id="{8867B98D-06F4-418B-BE20-BAFDF5E76E8C}"/>
                  </a:ext>
                </a:extLst>
              </p:cNvPr>
              <p:cNvGrpSpPr/>
              <p:nvPr/>
            </p:nvGrpSpPr>
            <p:grpSpPr>
              <a:xfrm>
                <a:off x="3726645" y="2745098"/>
                <a:ext cx="200412" cy="46251"/>
                <a:chOff x="3739675" y="2714693"/>
                <a:chExt cx="200412" cy="70335"/>
              </a:xfrm>
            </p:grpSpPr>
            <p:sp>
              <p:nvSpPr>
                <p:cNvPr id="269" name="Oval 268">
                  <a:extLst>
                    <a:ext uri="{FF2B5EF4-FFF2-40B4-BE49-F238E27FC236}">
                      <a16:creationId xmlns:a16="http://schemas.microsoft.com/office/drawing/2014/main" id="{6D239147-D019-45D7-B2C4-0B7D659AC069}"/>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0" name="Oval 269">
                  <a:extLst>
                    <a:ext uri="{FF2B5EF4-FFF2-40B4-BE49-F238E27FC236}">
                      <a16:creationId xmlns:a16="http://schemas.microsoft.com/office/drawing/2014/main" id="{0474DB9F-E7F8-433C-A806-52D2D06D7505}"/>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0" name="Group 259">
                <a:extLst>
                  <a:ext uri="{FF2B5EF4-FFF2-40B4-BE49-F238E27FC236}">
                    <a16:creationId xmlns:a16="http://schemas.microsoft.com/office/drawing/2014/main" id="{BF6D78F2-3D79-46F1-8DE0-9FDC883B3EE4}"/>
                  </a:ext>
                </a:extLst>
              </p:cNvPr>
              <p:cNvGrpSpPr/>
              <p:nvPr/>
            </p:nvGrpSpPr>
            <p:grpSpPr>
              <a:xfrm>
                <a:off x="3769057" y="2696995"/>
                <a:ext cx="200412" cy="46251"/>
                <a:chOff x="3739675" y="2714693"/>
                <a:chExt cx="200412" cy="70335"/>
              </a:xfrm>
            </p:grpSpPr>
            <p:sp>
              <p:nvSpPr>
                <p:cNvPr id="267" name="Oval 266">
                  <a:extLst>
                    <a:ext uri="{FF2B5EF4-FFF2-40B4-BE49-F238E27FC236}">
                      <a16:creationId xmlns:a16="http://schemas.microsoft.com/office/drawing/2014/main" id="{950A57AB-E023-41C6-923E-B1F6AF13AFD7}"/>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8" name="Oval 267">
                  <a:extLst>
                    <a:ext uri="{FF2B5EF4-FFF2-40B4-BE49-F238E27FC236}">
                      <a16:creationId xmlns:a16="http://schemas.microsoft.com/office/drawing/2014/main" id="{B52A91C6-9B6C-4A42-B37B-14BD0B92DE71}"/>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1" name="Group 260">
                <a:extLst>
                  <a:ext uri="{FF2B5EF4-FFF2-40B4-BE49-F238E27FC236}">
                    <a16:creationId xmlns:a16="http://schemas.microsoft.com/office/drawing/2014/main" id="{173263BC-4DBE-4A33-AFAE-8B3556ED2B26}"/>
                  </a:ext>
                </a:extLst>
              </p:cNvPr>
              <p:cNvGrpSpPr/>
              <p:nvPr/>
            </p:nvGrpSpPr>
            <p:grpSpPr>
              <a:xfrm>
                <a:off x="3630410" y="2719623"/>
                <a:ext cx="200412" cy="46251"/>
                <a:chOff x="3739675" y="2714693"/>
                <a:chExt cx="200412" cy="70335"/>
              </a:xfrm>
            </p:grpSpPr>
            <p:sp>
              <p:nvSpPr>
                <p:cNvPr id="265" name="Oval 264">
                  <a:extLst>
                    <a:ext uri="{FF2B5EF4-FFF2-40B4-BE49-F238E27FC236}">
                      <a16:creationId xmlns:a16="http://schemas.microsoft.com/office/drawing/2014/main" id="{D904E26C-0D42-4C08-8BB0-05304C681C5D}"/>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6" name="Oval 265">
                  <a:extLst>
                    <a:ext uri="{FF2B5EF4-FFF2-40B4-BE49-F238E27FC236}">
                      <a16:creationId xmlns:a16="http://schemas.microsoft.com/office/drawing/2014/main" id="{235AC7FB-4F01-48A4-9E38-35E93AD6305B}"/>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2" name="Group 261">
                <a:extLst>
                  <a:ext uri="{FF2B5EF4-FFF2-40B4-BE49-F238E27FC236}">
                    <a16:creationId xmlns:a16="http://schemas.microsoft.com/office/drawing/2014/main" id="{AB594D32-1494-45D1-A4F5-9D17D5010C37}"/>
                  </a:ext>
                </a:extLst>
              </p:cNvPr>
              <p:cNvGrpSpPr/>
              <p:nvPr/>
            </p:nvGrpSpPr>
            <p:grpSpPr>
              <a:xfrm>
                <a:off x="3593942" y="2762460"/>
                <a:ext cx="200412" cy="46251"/>
                <a:chOff x="3739675" y="2714693"/>
                <a:chExt cx="200412" cy="70335"/>
              </a:xfrm>
            </p:grpSpPr>
            <p:sp>
              <p:nvSpPr>
                <p:cNvPr id="263" name="Oval 262">
                  <a:extLst>
                    <a:ext uri="{FF2B5EF4-FFF2-40B4-BE49-F238E27FC236}">
                      <a16:creationId xmlns:a16="http://schemas.microsoft.com/office/drawing/2014/main" id="{3AAFFDDA-838C-4584-A6BE-10A7E3FD6D89}"/>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4" name="Oval 263">
                  <a:extLst>
                    <a:ext uri="{FF2B5EF4-FFF2-40B4-BE49-F238E27FC236}">
                      <a16:creationId xmlns:a16="http://schemas.microsoft.com/office/drawing/2014/main" id="{55B4B3F7-4845-4CDB-A534-2BAAF393A545}"/>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87" name="Group 186">
              <a:extLst>
                <a:ext uri="{FF2B5EF4-FFF2-40B4-BE49-F238E27FC236}">
                  <a16:creationId xmlns:a16="http://schemas.microsoft.com/office/drawing/2014/main" id="{A065FB88-5B00-4D67-A197-1FA733B1089E}"/>
                </a:ext>
              </a:extLst>
            </p:cNvPr>
            <p:cNvGrpSpPr/>
            <p:nvPr/>
          </p:nvGrpSpPr>
          <p:grpSpPr>
            <a:xfrm>
              <a:off x="4084304" y="2478150"/>
              <a:ext cx="704622" cy="283281"/>
              <a:chOff x="4084304" y="2633045"/>
              <a:chExt cx="704622" cy="283281"/>
            </a:xfrm>
          </p:grpSpPr>
          <p:sp>
            <p:nvSpPr>
              <p:cNvPr id="209" name="Freeform 114">
                <a:extLst>
                  <a:ext uri="{FF2B5EF4-FFF2-40B4-BE49-F238E27FC236}">
                    <a16:creationId xmlns:a16="http://schemas.microsoft.com/office/drawing/2014/main" id="{7E26664C-34BE-42FD-95A0-5AC05F88C0BE}"/>
                  </a:ext>
                </a:extLst>
              </p:cNvPr>
              <p:cNvSpPr/>
              <p:nvPr/>
            </p:nvSpPr>
            <p:spPr>
              <a:xfrm flipH="1">
                <a:off x="4084304" y="2633045"/>
                <a:ext cx="704622" cy="283281"/>
              </a:xfrm>
              <a:custGeom>
                <a:avLst/>
                <a:gdLst>
                  <a:gd name="connsiteX0" fmla="*/ 78613 w 784488"/>
                  <a:gd name="connsiteY0" fmla="*/ 123901 h 306365"/>
                  <a:gd name="connsiteX1" fmla="*/ 754888 w 784488"/>
                  <a:gd name="connsiteY1" fmla="*/ 76 h 306365"/>
                  <a:gd name="connsiteX2" fmla="*/ 659638 w 784488"/>
                  <a:gd name="connsiteY2" fmla="*/ 142951 h 306365"/>
                  <a:gd name="connsiteX3" fmla="*/ 621538 w 784488"/>
                  <a:gd name="connsiteY3" fmla="*/ 228676 h 306365"/>
                  <a:gd name="connsiteX4" fmla="*/ 450088 w 784488"/>
                  <a:gd name="connsiteY4" fmla="*/ 219151 h 306365"/>
                  <a:gd name="connsiteX5" fmla="*/ 345313 w 784488"/>
                  <a:gd name="connsiteY5" fmla="*/ 304876 h 306365"/>
                  <a:gd name="connsiteX6" fmla="*/ 88138 w 784488"/>
                  <a:gd name="connsiteY6" fmla="*/ 266776 h 306365"/>
                  <a:gd name="connsiteX7" fmla="*/ 11938 w 784488"/>
                  <a:gd name="connsiteY7" fmla="*/ 181051 h 306365"/>
                  <a:gd name="connsiteX8" fmla="*/ 78613 w 784488"/>
                  <a:gd name="connsiteY8" fmla="*/ 123901 h 306365"/>
                  <a:gd name="connsiteX0" fmla="*/ 77751 w 770901"/>
                  <a:gd name="connsiteY0" fmla="*/ 121522 h 303986"/>
                  <a:gd name="connsiteX1" fmla="*/ 739738 w 770901"/>
                  <a:gd name="connsiteY1" fmla="*/ 78 h 303986"/>
                  <a:gd name="connsiteX2" fmla="*/ 658776 w 770901"/>
                  <a:gd name="connsiteY2" fmla="*/ 140572 h 303986"/>
                  <a:gd name="connsiteX3" fmla="*/ 620676 w 770901"/>
                  <a:gd name="connsiteY3" fmla="*/ 226297 h 303986"/>
                  <a:gd name="connsiteX4" fmla="*/ 449226 w 770901"/>
                  <a:gd name="connsiteY4" fmla="*/ 216772 h 303986"/>
                  <a:gd name="connsiteX5" fmla="*/ 344451 w 770901"/>
                  <a:gd name="connsiteY5" fmla="*/ 302497 h 303986"/>
                  <a:gd name="connsiteX6" fmla="*/ 87276 w 770901"/>
                  <a:gd name="connsiteY6" fmla="*/ 264397 h 303986"/>
                  <a:gd name="connsiteX7" fmla="*/ 11076 w 770901"/>
                  <a:gd name="connsiteY7" fmla="*/ 178672 h 303986"/>
                  <a:gd name="connsiteX8" fmla="*/ 77751 w 770901"/>
                  <a:gd name="connsiteY8" fmla="*/ 121522 h 303986"/>
                  <a:gd name="connsiteX0" fmla="*/ 77751 w 786095"/>
                  <a:gd name="connsiteY0" fmla="*/ 122380 h 304844"/>
                  <a:gd name="connsiteX1" fmla="*/ 739738 w 786095"/>
                  <a:gd name="connsiteY1" fmla="*/ 936 h 304844"/>
                  <a:gd name="connsiteX2" fmla="*/ 718308 w 786095"/>
                  <a:gd name="connsiteY2" fmla="*/ 74755 h 304844"/>
                  <a:gd name="connsiteX3" fmla="*/ 620676 w 786095"/>
                  <a:gd name="connsiteY3" fmla="*/ 227155 h 304844"/>
                  <a:gd name="connsiteX4" fmla="*/ 449226 w 786095"/>
                  <a:gd name="connsiteY4" fmla="*/ 217630 h 304844"/>
                  <a:gd name="connsiteX5" fmla="*/ 344451 w 786095"/>
                  <a:gd name="connsiteY5" fmla="*/ 303355 h 304844"/>
                  <a:gd name="connsiteX6" fmla="*/ 87276 w 786095"/>
                  <a:gd name="connsiteY6" fmla="*/ 265255 h 304844"/>
                  <a:gd name="connsiteX7" fmla="*/ 11076 w 786095"/>
                  <a:gd name="connsiteY7" fmla="*/ 179530 h 304844"/>
                  <a:gd name="connsiteX8" fmla="*/ 77751 w 786095"/>
                  <a:gd name="connsiteY8" fmla="*/ 122380 h 304844"/>
                  <a:gd name="connsiteX0" fmla="*/ 77751 w 783240"/>
                  <a:gd name="connsiteY0" fmla="*/ 122341 h 304805"/>
                  <a:gd name="connsiteX1" fmla="*/ 739738 w 783240"/>
                  <a:gd name="connsiteY1" fmla="*/ 897 h 304805"/>
                  <a:gd name="connsiteX2" fmla="*/ 718308 w 783240"/>
                  <a:gd name="connsiteY2" fmla="*/ 74716 h 304805"/>
                  <a:gd name="connsiteX3" fmla="*/ 620676 w 783240"/>
                  <a:gd name="connsiteY3" fmla="*/ 227116 h 304805"/>
                  <a:gd name="connsiteX4" fmla="*/ 449226 w 783240"/>
                  <a:gd name="connsiteY4" fmla="*/ 217591 h 304805"/>
                  <a:gd name="connsiteX5" fmla="*/ 344451 w 783240"/>
                  <a:gd name="connsiteY5" fmla="*/ 303316 h 304805"/>
                  <a:gd name="connsiteX6" fmla="*/ 87276 w 783240"/>
                  <a:gd name="connsiteY6" fmla="*/ 265216 h 304805"/>
                  <a:gd name="connsiteX7" fmla="*/ 11076 w 783240"/>
                  <a:gd name="connsiteY7" fmla="*/ 179491 h 304805"/>
                  <a:gd name="connsiteX8" fmla="*/ 77751 w 783240"/>
                  <a:gd name="connsiteY8" fmla="*/ 122341 h 304805"/>
                  <a:gd name="connsiteX0" fmla="*/ 77751 w 783391"/>
                  <a:gd name="connsiteY0" fmla="*/ 122190 h 304654"/>
                  <a:gd name="connsiteX1" fmla="*/ 739738 w 783391"/>
                  <a:gd name="connsiteY1" fmla="*/ 746 h 304654"/>
                  <a:gd name="connsiteX2" fmla="*/ 718308 w 783391"/>
                  <a:gd name="connsiteY2" fmla="*/ 74565 h 304654"/>
                  <a:gd name="connsiteX3" fmla="*/ 701640 w 783391"/>
                  <a:gd name="connsiteY3" fmla="*/ 146002 h 304654"/>
                  <a:gd name="connsiteX4" fmla="*/ 620676 w 783391"/>
                  <a:gd name="connsiteY4" fmla="*/ 226965 h 304654"/>
                  <a:gd name="connsiteX5" fmla="*/ 449226 w 783391"/>
                  <a:gd name="connsiteY5" fmla="*/ 217440 h 304654"/>
                  <a:gd name="connsiteX6" fmla="*/ 344451 w 783391"/>
                  <a:gd name="connsiteY6" fmla="*/ 303165 h 304654"/>
                  <a:gd name="connsiteX7" fmla="*/ 87276 w 783391"/>
                  <a:gd name="connsiteY7" fmla="*/ 265065 h 304654"/>
                  <a:gd name="connsiteX8" fmla="*/ 11076 w 783391"/>
                  <a:gd name="connsiteY8" fmla="*/ 179340 h 304654"/>
                  <a:gd name="connsiteX9" fmla="*/ 77751 w 783391"/>
                  <a:gd name="connsiteY9" fmla="*/ 122190 h 304654"/>
                  <a:gd name="connsiteX0" fmla="*/ 77751 w 783391"/>
                  <a:gd name="connsiteY0" fmla="*/ 122190 h 304654"/>
                  <a:gd name="connsiteX1" fmla="*/ 739738 w 783391"/>
                  <a:gd name="connsiteY1" fmla="*/ 746 h 304654"/>
                  <a:gd name="connsiteX2" fmla="*/ 718308 w 783391"/>
                  <a:gd name="connsiteY2" fmla="*/ 74565 h 304654"/>
                  <a:gd name="connsiteX3" fmla="*/ 701640 w 783391"/>
                  <a:gd name="connsiteY3" fmla="*/ 146002 h 304654"/>
                  <a:gd name="connsiteX4" fmla="*/ 663540 w 783391"/>
                  <a:gd name="connsiteY4" fmla="*/ 181719 h 304654"/>
                  <a:gd name="connsiteX5" fmla="*/ 620676 w 783391"/>
                  <a:gd name="connsiteY5" fmla="*/ 226965 h 304654"/>
                  <a:gd name="connsiteX6" fmla="*/ 449226 w 783391"/>
                  <a:gd name="connsiteY6" fmla="*/ 217440 h 304654"/>
                  <a:gd name="connsiteX7" fmla="*/ 344451 w 783391"/>
                  <a:gd name="connsiteY7" fmla="*/ 303165 h 304654"/>
                  <a:gd name="connsiteX8" fmla="*/ 87276 w 783391"/>
                  <a:gd name="connsiteY8" fmla="*/ 265065 h 304654"/>
                  <a:gd name="connsiteX9" fmla="*/ 11076 w 783391"/>
                  <a:gd name="connsiteY9" fmla="*/ 179340 h 304654"/>
                  <a:gd name="connsiteX10" fmla="*/ 77751 w 783391"/>
                  <a:gd name="connsiteY10" fmla="*/ 122190 h 304654"/>
                  <a:gd name="connsiteX0" fmla="*/ 77751 w 783391"/>
                  <a:gd name="connsiteY0" fmla="*/ 122190 h 304654"/>
                  <a:gd name="connsiteX1" fmla="*/ 739738 w 783391"/>
                  <a:gd name="connsiteY1" fmla="*/ 746 h 304654"/>
                  <a:gd name="connsiteX2" fmla="*/ 718308 w 783391"/>
                  <a:gd name="connsiteY2" fmla="*/ 74565 h 304654"/>
                  <a:gd name="connsiteX3" fmla="*/ 701640 w 783391"/>
                  <a:gd name="connsiteY3" fmla="*/ 146002 h 304654"/>
                  <a:gd name="connsiteX4" fmla="*/ 663540 w 783391"/>
                  <a:gd name="connsiteY4" fmla="*/ 181719 h 304654"/>
                  <a:gd name="connsiteX5" fmla="*/ 632582 w 783391"/>
                  <a:gd name="connsiteY5" fmla="*/ 222202 h 304654"/>
                  <a:gd name="connsiteX6" fmla="*/ 449226 w 783391"/>
                  <a:gd name="connsiteY6" fmla="*/ 217440 h 304654"/>
                  <a:gd name="connsiteX7" fmla="*/ 344451 w 783391"/>
                  <a:gd name="connsiteY7" fmla="*/ 303165 h 304654"/>
                  <a:gd name="connsiteX8" fmla="*/ 87276 w 783391"/>
                  <a:gd name="connsiteY8" fmla="*/ 265065 h 304654"/>
                  <a:gd name="connsiteX9" fmla="*/ 11076 w 783391"/>
                  <a:gd name="connsiteY9" fmla="*/ 179340 h 304654"/>
                  <a:gd name="connsiteX10" fmla="*/ 77751 w 783391"/>
                  <a:gd name="connsiteY10" fmla="*/ 122190 h 304654"/>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22202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22202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22202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12677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4963 w 783391"/>
                  <a:gd name="connsiteY5" fmla="*/ 215059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15913 w 783391"/>
                  <a:gd name="connsiteY5" fmla="*/ 234109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15913 w 783391"/>
                  <a:gd name="connsiteY5" fmla="*/ 234109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13532 w 783391"/>
                  <a:gd name="connsiteY5" fmla="*/ 229346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169"/>
                  <a:gd name="connsiteX1" fmla="*/ 739738 w 783391"/>
                  <a:gd name="connsiteY1" fmla="*/ 746 h 303169"/>
                  <a:gd name="connsiteX2" fmla="*/ 718308 w 783391"/>
                  <a:gd name="connsiteY2" fmla="*/ 74565 h 303169"/>
                  <a:gd name="connsiteX3" fmla="*/ 689734 w 783391"/>
                  <a:gd name="connsiteY3" fmla="*/ 124571 h 303169"/>
                  <a:gd name="connsiteX4" fmla="*/ 663540 w 783391"/>
                  <a:gd name="connsiteY4" fmla="*/ 181719 h 303169"/>
                  <a:gd name="connsiteX5" fmla="*/ 613532 w 783391"/>
                  <a:gd name="connsiteY5" fmla="*/ 229346 h 303169"/>
                  <a:gd name="connsiteX6" fmla="*/ 527807 w 783391"/>
                  <a:gd name="connsiteY6" fmla="*/ 267446 h 303169"/>
                  <a:gd name="connsiteX7" fmla="*/ 344451 w 783391"/>
                  <a:gd name="connsiteY7" fmla="*/ 303165 h 303169"/>
                  <a:gd name="connsiteX8" fmla="*/ 87276 w 783391"/>
                  <a:gd name="connsiteY8" fmla="*/ 265065 h 303169"/>
                  <a:gd name="connsiteX9" fmla="*/ 11076 w 783391"/>
                  <a:gd name="connsiteY9" fmla="*/ 179340 h 303169"/>
                  <a:gd name="connsiteX10" fmla="*/ 77751 w 783391"/>
                  <a:gd name="connsiteY10" fmla="*/ 122190 h 303169"/>
                  <a:gd name="connsiteX0" fmla="*/ 77751 w 783391"/>
                  <a:gd name="connsiteY0" fmla="*/ 122190 h 303169"/>
                  <a:gd name="connsiteX1" fmla="*/ 739738 w 783391"/>
                  <a:gd name="connsiteY1" fmla="*/ 746 h 303169"/>
                  <a:gd name="connsiteX2" fmla="*/ 718308 w 783391"/>
                  <a:gd name="connsiteY2" fmla="*/ 74565 h 303169"/>
                  <a:gd name="connsiteX3" fmla="*/ 689734 w 783391"/>
                  <a:gd name="connsiteY3" fmla="*/ 124571 h 303169"/>
                  <a:gd name="connsiteX4" fmla="*/ 663540 w 783391"/>
                  <a:gd name="connsiteY4" fmla="*/ 181719 h 303169"/>
                  <a:gd name="connsiteX5" fmla="*/ 613532 w 783391"/>
                  <a:gd name="connsiteY5" fmla="*/ 229346 h 303169"/>
                  <a:gd name="connsiteX6" fmla="*/ 527807 w 783391"/>
                  <a:gd name="connsiteY6" fmla="*/ 267446 h 303169"/>
                  <a:gd name="connsiteX7" fmla="*/ 318258 w 783391"/>
                  <a:gd name="connsiteY7" fmla="*/ 303165 h 303169"/>
                  <a:gd name="connsiteX8" fmla="*/ 87276 w 783391"/>
                  <a:gd name="connsiteY8" fmla="*/ 265065 h 303169"/>
                  <a:gd name="connsiteX9" fmla="*/ 11076 w 783391"/>
                  <a:gd name="connsiteY9" fmla="*/ 179340 h 303169"/>
                  <a:gd name="connsiteX10" fmla="*/ 77751 w 783391"/>
                  <a:gd name="connsiteY10" fmla="*/ 122190 h 303169"/>
                  <a:gd name="connsiteX0" fmla="*/ 76829 w 782469"/>
                  <a:gd name="connsiteY0" fmla="*/ 122190 h 303267"/>
                  <a:gd name="connsiteX1" fmla="*/ 738816 w 782469"/>
                  <a:gd name="connsiteY1" fmla="*/ 746 h 303267"/>
                  <a:gd name="connsiteX2" fmla="*/ 717386 w 782469"/>
                  <a:gd name="connsiteY2" fmla="*/ 74565 h 303267"/>
                  <a:gd name="connsiteX3" fmla="*/ 688812 w 782469"/>
                  <a:gd name="connsiteY3" fmla="*/ 124571 h 303267"/>
                  <a:gd name="connsiteX4" fmla="*/ 662618 w 782469"/>
                  <a:gd name="connsiteY4" fmla="*/ 181719 h 303267"/>
                  <a:gd name="connsiteX5" fmla="*/ 612610 w 782469"/>
                  <a:gd name="connsiteY5" fmla="*/ 229346 h 303267"/>
                  <a:gd name="connsiteX6" fmla="*/ 526885 w 782469"/>
                  <a:gd name="connsiteY6" fmla="*/ 267446 h 303267"/>
                  <a:gd name="connsiteX7" fmla="*/ 317336 w 782469"/>
                  <a:gd name="connsiteY7" fmla="*/ 303165 h 303267"/>
                  <a:gd name="connsiteX8" fmla="*/ 43491 w 782469"/>
                  <a:gd name="connsiteY8" fmla="*/ 274590 h 303267"/>
                  <a:gd name="connsiteX9" fmla="*/ 10154 w 782469"/>
                  <a:gd name="connsiteY9" fmla="*/ 179340 h 303267"/>
                  <a:gd name="connsiteX10" fmla="*/ 76829 w 782469"/>
                  <a:gd name="connsiteY10" fmla="*/ 122190 h 303267"/>
                  <a:gd name="connsiteX0" fmla="*/ 87264 w 792904"/>
                  <a:gd name="connsiteY0" fmla="*/ 122190 h 303378"/>
                  <a:gd name="connsiteX1" fmla="*/ 749251 w 792904"/>
                  <a:gd name="connsiteY1" fmla="*/ 746 h 303378"/>
                  <a:gd name="connsiteX2" fmla="*/ 727821 w 792904"/>
                  <a:gd name="connsiteY2" fmla="*/ 74565 h 303378"/>
                  <a:gd name="connsiteX3" fmla="*/ 699247 w 792904"/>
                  <a:gd name="connsiteY3" fmla="*/ 124571 h 303378"/>
                  <a:gd name="connsiteX4" fmla="*/ 673053 w 792904"/>
                  <a:gd name="connsiteY4" fmla="*/ 181719 h 303378"/>
                  <a:gd name="connsiteX5" fmla="*/ 623045 w 792904"/>
                  <a:gd name="connsiteY5" fmla="*/ 229346 h 303378"/>
                  <a:gd name="connsiteX6" fmla="*/ 537320 w 792904"/>
                  <a:gd name="connsiteY6" fmla="*/ 267446 h 303378"/>
                  <a:gd name="connsiteX7" fmla="*/ 327771 w 792904"/>
                  <a:gd name="connsiteY7" fmla="*/ 303165 h 303378"/>
                  <a:gd name="connsiteX8" fmla="*/ 30114 w 792904"/>
                  <a:gd name="connsiteY8" fmla="*/ 276972 h 303378"/>
                  <a:gd name="connsiteX9" fmla="*/ 20589 w 792904"/>
                  <a:gd name="connsiteY9" fmla="*/ 179340 h 303378"/>
                  <a:gd name="connsiteX10" fmla="*/ 87264 w 792904"/>
                  <a:gd name="connsiteY10" fmla="*/ 122190 h 303378"/>
                  <a:gd name="connsiteX0" fmla="*/ 89482 w 795122"/>
                  <a:gd name="connsiteY0" fmla="*/ 122190 h 303378"/>
                  <a:gd name="connsiteX1" fmla="*/ 751469 w 795122"/>
                  <a:gd name="connsiteY1" fmla="*/ 746 h 303378"/>
                  <a:gd name="connsiteX2" fmla="*/ 730039 w 795122"/>
                  <a:gd name="connsiteY2" fmla="*/ 74565 h 303378"/>
                  <a:gd name="connsiteX3" fmla="*/ 701465 w 795122"/>
                  <a:gd name="connsiteY3" fmla="*/ 124571 h 303378"/>
                  <a:gd name="connsiteX4" fmla="*/ 675271 w 795122"/>
                  <a:gd name="connsiteY4" fmla="*/ 181719 h 303378"/>
                  <a:gd name="connsiteX5" fmla="*/ 625263 w 795122"/>
                  <a:gd name="connsiteY5" fmla="*/ 229346 h 303378"/>
                  <a:gd name="connsiteX6" fmla="*/ 539538 w 795122"/>
                  <a:gd name="connsiteY6" fmla="*/ 267446 h 303378"/>
                  <a:gd name="connsiteX7" fmla="*/ 329989 w 795122"/>
                  <a:gd name="connsiteY7" fmla="*/ 303165 h 303378"/>
                  <a:gd name="connsiteX8" fmla="*/ 32332 w 795122"/>
                  <a:gd name="connsiteY8" fmla="*/ 276972 h 303378"/>
                  <a:gd name="connsiteX9" fmla="*/ 22807 w 795122"/>
                  <a:gd name="connsiteY9" fmla="*/ 179340 h 303378"/>
                  <a:gd name="connsiteX10" fmla="*/ 89482 w 795122"/>
                  <a:gd name="connsiteY10" fmla="*/ 122190 h 303378"/>
                  <a:gd name="connsiteX0" fmla="*/ 89482 w 795122"/>
                  <a:gd name="connsiteY0" fmla="*/ 122190 h 303378"/>
                  <a:gd name="connsiteX1" fmla="*/ 751469 w 795122"/>
                  <a:gd name="connsiteY1" fmla="*/ 746 h 303378"/>
                  <a:gd name="connsiteX2" fmla="*/ 730039 w 795122"/>
                  <a:gd name="connsiteY2" fmla="*/ 74565 h 303378"/>
                  <a:gd name="connsiteX3" fmla="*/ 701465 w 795122"/>
                  <a:gd name="connsiteY3" fmla="*/ 124571 h 303378"/>
                  <a:gd name="connsiteX4" fmla="*/ 675271 w 795122"/>
                  <a:gd name="connsiteY4" fmla="*/ 181719 h 303378"/>
                  <a:gd name="connsiteX5" fmla="*/ 625263 w 795122"/>
                  <a:gd name="connsiteY5" fmla="*/ 229346 h 303378"/>
                  <a:gd name="connsiteX6" fmla="*/ 539538 w 795122"/>
                  <a:gd name="connsiteY6" fmla="*/ 267446 h 303378"/>
                  <a:gd name="connsiteX7" fmla="*/ 329989 w 795122"/>
                  <a:gd name="connsiteY7" fmla="*/ 303165 h 303378"/>
                  <a:gd name="connsiteX8" fmla="*/ 32332 w 795122"/>
                  <a:gd name="connsiteY8" fmla="*/ 276972 h 303378"/>
                  <a:gd name="connsiteX9" fmla="*/ 22807 w 795122"/>
                  <a:gd name="connsiteY9" fmla="*/ 179340 h 303378"/>
                  <a:gd name="connsiteX10" fmla="*/ 89482 w 795122"/>
                  <a:gd name="connsiteY10" fmla="*/ 122190 h 303378"/>
                  <a:gd name="connsiteX0" fmla="*/ 93762 w 799402"/>
                  <a:gd name="connsiteY0" fmla="*/ 122190 h 303378"/>
                  <a:gd name="connsiteX1" fmla="*/ 755749 w 799402"/>
                  <a:gd name="connsiteY1" fmla="*/ 746 h 303378"/>
                  <a:gd name="connsiteX2" fmla="*/ 734319 w 799402"/>
                  <a:gd name="connsiteY2" fmla="*/ 74565 h 303378"/>
                  <a:gd name="connsiteX3" fmla="*/ 705745 w 799402"/>
                  <a:gd name="connsiteY3" fmla="*/ 124571 h 303378"/>
                  <a:gd name="connsiteX4" fmla="*/ 679551 w 799402"/>
                  <a:gd name="connsiteY4" fmla="*/ 181719 h 303378"/>
                  <a:gd name="connsiteX5" fmla="*/ 629543 w 799402"/>
                  <a:gd name="connsiteY5" fmla="*/ 229346 h 303378"/>
                  <a:gd name="connsiteX6" fmla="*/ 543818 w 799402"/>
                  <a:gd name="connsiteY6" fmla="*/ 267446 h 303378"/>
                  <a:gd name="connsiteX7" fmla="*/ 334269 w 799402"/>
                  <a:gd name="connsiteY7" fmla="*/ 303165 h 303378"/>
                  <a:gd name="connsiteX8" fmla="*/ 36612 w 799402"/>
                  <a:gd name="connsiteY8" fmla="*/ 276972 h 303378"/>
                  <a:gd name="connsiteX9" fmla="*/ 17562 w 799402"/>
                  <a:gd name="connsiteY9" fmla="*/ 174577 h 303378"/>
                  <a:gd name="connsiteX10" fmla="*/ 93762 w 799402"/>
                  <a:gd name="connsiteY10" fmla="*/ 122190 h 303378"/>
                  <a:gd name="connsiteX0" fmla="*/ 91172 w 796812"/>
                  <a:gd name="connsiteY0" fmla="*/ 122190 h 303378"/>
                  <a:gd name="connsiteX1" fmla="*/ 753159 w 796812"/>
                  <a:gd name="connsiteY1" fmla="*/ 746 h 303378"/>
                  <a:gd name="connsiteX2" fmla="*/ 731729 w 796812"/>
                  <a:gd name="connsiteY2" fmla="*/ 74565 h 303378"/>
                  <a:gd name="connsiteX3" fmla="*/ 703155 w 796812"/>
                  <a:gd name="connsiteY3" fmla="*/ 124571 h 303378"/>
                  <a:gd name="connsiteX4" fmla="*/ 676961 w 796812"/>
                  <a:gd name="connsiteY4" fmla="*/ 181719 h 303378"/>
                  <a:gd name="connsiteX5" fmla="*/ 626953 w 796812"/>
                  <a:gd name="connsiteY5" fmla="*/ 229346 h 303378"/>
                  <a:gd name="connsiteX6" fmla="*/ 541228 w 796812"/>
                  <a:gd name="connsiteY6" fmla="*/ 267446 h 303378"/>
                  <a:gd name="connsiteX7" fmla="*/ 331679 w 796812"/>
                  <a:gd name="connsiteY7" fmla="*/ 303165 h 303378"/>
                  <a:gd name="connsiteX8" fmla="*/ 34022 w 796812"/>
                  <a:gd name="connsiteY8" fmla="*/ 276972 h 303378"/>
                  <a:gd name="connsiteX9" fmla="*/ 14972 w 796812"/>
                  <a:gd name="connsiteY9" fmla="*/ 174577 h 303378"/>
                  <a:gd name="connsiteX10" fmla="*/ 91172 w 796812"/>
                  <a:gd name="connsiteY10" fmla="*/ 122190 h 303378"/>
                  <a:gd name="connsiteX0" fmla="*/ 91172 w 796812"/>
                  <a:gd name="connsiteY0" fmla="*/ 122190 h 303378"/>
                  <a:gd name="connsiteX1" fmla="*/ 753159 w 796812"/>
                  <a:gd name="connsiteY1" fmla="*/ 746 h 303378"/>
                  <a:gd name="connsiteX2" fmla="*/ 731729 w 796812"/>
                  <a:gd name="connsiteY2" fmla="*/ 74565 h 303378"/>
                  <a:gd name="connsiteX3" fmla="*/ 703155 w 796812"/>
                  <a:gd name="connsiteY3" fmla="*/ 124571 h 303378"/>
                  <a:gd name="connsiteX4" fmla="*/ 676961 w 796812"/>
                  <a:gd name="connsiteY4" fmla="*/ 181719 h 303378"/>
                  <a:gd name="connsiteX5" fmla="*/ 626953 w 796812"/>
                  <a:gd name="connsiteY5" fmla="*/ 229346 h 303378"/>
                  <a:gd name="connsiteX6" fmla="*/ 541228 w 796812"/>
                  <a:gd name="connsiteY6" fmla="*/ 267446 h 303378"/>
                  <a:gd name="connsiteX7" fmla="*/ 331679 w 796812"/>
                  <a:gd name="connsiteY7" fmla="*/ 303165 h 303378"/>
                  <a:gd name="connsiteX8" fmla="*/ 34022 w 796812"/>
                  <a:gd name="connsiteY8" fmla="*/ 276972 h 303378"/>
                  <a:gd name="connsiteX9" fmla="*/ 14972 w 796812"/>
                  <a:gd name="connsiteY9" fmla="*/ 174577 h 303378"/>
                  <a:gd name="connsiteX10" fmla="*/ 91172 w 796812"/>
                  <a:gd name="connsiteY10" fmla="*/ 122190 h 303378"/>
                  <a:gd name="connsiteX0" fmla="*/ 91172 w 796812"/>
                  <a:gd name="connsiteY0" fmla="*/ 122190 h 287808"/>
                  <a:gd name="connsiteX1" fmla="*/ 753159 w 796812"/>
                  <a:gd name="connsiteY1" fmla="*/ 746 h 287808"/>
                  <a:gd name="connsiteX2" fmla="*/ 731729 w 796812"/>
                  <a:gd name="connsiteY2" fmla="*/ 74565 h 287808"/>
                  <a:gd name="connsiteX3" fmla="*/ 703155 w 796812"/>
                  <a:gd name="connsiteY3" fmla="*/ 124571 h 287808"/>
                  <a:gd name="connsiteX4" fmla="*/ 676961 w 796812"/>
                  <a:gd name="connsiteY4" fmla="*/ 181719 h 287808"/>
                  <a:gd name="connsiteX5" fmla="*/ 626953 w 796812"/>
                  <a:gd name="connsiteY5" fmla="*/ 229346 h 287808"/>
                  <a:gd name="connsiteX6" fmla="*/ 541228 w 796812"/>
                  <a:gd name="connsiteY6" fmla="*/ 267446 h 287808"/>
                  <a:gd name="connsiteX7" fmla="*/ 317908 w 796812"/>
                  <a:gd name="connsiteY7" fmla="*/ 281131 h 287808"/>
                  <a:gd name="connsiteX8" fmla="*/ 34022 w 796812"/>
                  <a:gd name="connsiteY8" fmla="*/ 276972 h 287808"/>
                  <a:gd name="connsiteX9" fmla="*/ 14972 w 796812"/>
                  <a:gd name="connsiteY9" fmla="*/ 174577 h 287808"/>
                  <a:gd name="connsiteX10" fmla="*/ 91172 w 796812"/>
                  <a:gd name="connsiteY10" fmla="*/ 122190 h 287808"/>
                  <a:gd name="connsiteX0" fmla="*/ 91172 w 796812"/>
                  <a:gd name="connsiteY0" fmla="*/ 122190 h 287808"/>
                  <a:gd name="connsiteX1" fmla="*/ 753159 w 796812"/>
                  <a:gd name="connsiteY1" fmla="*/ 746 h 287808"/>
                  <a:gd name="connsiteX2" fmla="*/ 731729 w 796812"/>
                  <a:gd name="connsiteY2" fmla="*/ 74565 h 287808"/>
                  <a:gd name="connsiteX3" fmla="*/ 703155 w 796812"/>
                  <a:gd name="connsiteY3" fmla="*/ 124571 h 287808"/>
                  <a:gd name="connsiteX4" fmla="*/ 676961 w 796812"/>
                  <a:gd name="connsiteY4" fmla="*/ 181719 h 287808"/>
                  <a:gd name="connsiteX5" fmla="*/ 626953 w 796812"/>
                  <a:gd name="connsiteY5" fmla="*/ 229346 h 287808"/>
                  <a:gd name="connsiteX6" fmla="*/ 541228 w 796812"/>
                  <a:gd name="connsiteY6" fmla="*/ 267446 h 287808"/>
                  <a:gd name="connsiteX7" fmla="*/ 317908 w 796812"/>
                  <a:gd name="connsiteY7" fmla="*/ 281131 h 287808"/>
                  <a:gd name="connsiteX8" fmla="*/ 34022 w 796812"/>
                  <a:gd name="connsiteY8" fmla="*/ 276972 h 287808"/>
                  <a:gd name="connsiteX9" fmla="*/ 14972 w 796812"/>
                  <a:gd name="connsiteY9" fmla="*/ 174577 h 287808"/>
                  <a:gd name="connsiteX10" fmla="*/ 91172 w 796812"/>
                  <a:gd name="connsiteY10" fmla="*/ 122190 h 287808"/>
                  <a:gd name="connsiteX0" fmla="*/ 91172 w 796812"/>
                  <a:gd name="connsiteY0" fmla="*/ 122190 h 288355"/>
                  <a:gd name="connsiteX1" fmla="*/ 753159 w 796812"/>
                  <a:gd name="connsiteY1" fmla="*/ 746 h 288355"/>
                  <a:gd name="connsiteX2" fmla="*/ 731729 w 796812"/>
                  <a:gd name="connsiteY2" fmla="*/ 74565 h 288355"/>
                  <a:gd name="connsiteX3" fmla="*/ 703155 w 796812"/>
                  <a:gd name="connsiteY3" fmla="*/ 124571 h 288355"/>
                  <a:gd name="connsiteX4" fmla="*/ 676961 w 796812"/>
                  <a:gd name="connsiteY4" fmla="*/ 181719 h 288355"/>
                  <a:gd name="connsiteX5" fmla="*/ 626953 w 796812"/>
                  <a:gd name="connsiteY5" fmla="*/ 229346 h 288355"/>
                  <a:gd name="connsiteX6" fmla="*/ 543982 w 796812"/>
                  <a:gd name="connsiteY6" fmla="*/ 256429 h 288355"/>
                  <a:gd name="connsiteX7" fmla="*/ 317908 w 796812"/>
                  <a:gd name="connsiteY7" fmla="*/ 281131 h 288355"/>
                  <a:gd name="connsiteX8" fmla="*/ 34022 w 796812"/>
                  <a:gd name="connsiteY8" fmla="*/ 276972 h 288355"/>
                  <a:gd name="connsiteX9" fmla="*/ 14972 w 796812"/>
                  <a:gd name="connsiteY9" fmla="*/ 174577 h 288355"/>
                  <a:gd name="connsiteX10" fmla="*/ 91172 w 796812"/>
                  <a:gd name="connsiteY10" fmla="*/ 122190 h 288355"/>
                  <a:gd name="connsiteX0" fmla="*/ 91172 w 796812"/>
                  <a:gd name="connsiteY0" fmla="*/ 122190 h 286565"/>
                  <a:gd name="connsiteX1" fmla="*/ 753159 w 796812"/>
                  <a:gd name="connsiteY1" fmla="*/ 746 h 286565"/>
                  <a:gd name="connsiteX2" fmla="*/ 731729 w 796812"/>
                  <a:gd name="connsiteY2" fmla="*/ 74565 h 286565"/>
                  <a:gd name="connsiteX3" fmla="*/ 703155 w 796812"/>
                  <a:gd name="connsiteY3" fmla="*/ 124571 h 286565"/>
                  <a:gd name="connsiteX4" fmla="*/ 676961 w 796812"/>
                  <a:gd name="connsiteY4" fmla="*/ 181719 h 286565"/>
                  <a:gd name="connsiteX5" fmla="*/ 626953 w 796812"/>
                  <a:gd name="connsiteY5" fmla="*/ 229346 h 286565"/>
                  <a:gd name="connsiteX6" fmla="*/ 543982 w 796812"/>
                  <a:gd name="connsiteY6" fmla="*/ 256429 h 286565"/>
                  <a:gd name="connsiteX7" fmla="*/ 309645 w 796812"/>
                  <a:gd name="connsiteY7" fmla="*/ 275622 h 286565"/>
                  <a:gd name="connsiteX8" fmla="*/ 34022 w 796812"/>
                  <a:gd name="connsiteY8" fmla="*/ 276972 h 286565"/>
                  <a:gd name="connsiteX9" fmla="*/ 14972 w 796812"/>
                  <a:gd name="connsiteY9" fmla="*/ 174577 h 286565"/>
                  <a:gd name="connsiteX10" fmla="*/ 91172 w 796812"/>
                  <a:gd name="connsiteY10" fmla="*/ 122190 h 28656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76961 w 796812"/>
                  <a:gd name="connsiteY4" fmla="*/ 181719 h 286785"/>
                  <a:gd name="connsiteX5" fmla="*/ 626953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76961 w 796812"/>
                  <a:gd name="connsiteY4" fmla="*/ 181719 h 286785"/>
                  <a:gd name="connsiteX5" fmla="*/ 607673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54927 w 796812"/>
                  <a:gd name="connsiteY4" fmla="*/ 187228 h 286785"/>
                  <a:gd name="connsiteX5" fmla="*/ 607673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54927 w 796812"/>
                  <a:gd name="connsiteY4" fmla="*/ 187228 h 286785"/>
                  <a:gd name="connsiteX5" fmla="*/ 563606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38401 w 796812"/>
                  <a:gd name="connsiteY4" fmla="*/ 178965 h 286785"/>
                  <a:gd name="connsiteX5" fmla="*/ 563606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683875 w 796812"/>
                  <a:gd name="connsiteY3" fmla="*/ 113554 h 286785"/>
                  <a:gd name="connsiteX4" fmla="*/ 638401 w 796812"/>
                  <a:gd name="connsiteY4" fmla="*/ 178965 h 286785"/>
                  <a:gd name="connsiteX5" fmla="*/ 563606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2271"/>
                  <a:gd name="connsiteY0" fmla="*/ 122573 h 287168"/>
                  <a:gd name="connsiteX1" fmla="*/ 753159 w 792271"/>
                  <a:gd name="connsiteY1" fmla="*/ 1129 h 287168"/>
                  <a:gd name="connsiteX2" fmla="*/ 715204 w 792271"/>
                  <a:gd name="connsiteY2" fmla="*/ 66686 h 287168"/>
                  <a:gd name="connsiteX3" fmla="*/ 683875 w 792271"/>
                  <a:gd name="connsiteY3" fmla="*/ 113937 h 287168"/>
                  <a:gd name="connsiteX4" fmla="*/ 638401 w 792271"/>
                  <a:gd name="connsiteY4" fmla="*/ 179348 h 287168"/>
                  <a:gd name="connsiteX5" fmla="*/ 563606 w 792271"/>
                  <a:gd name="connsiteY5" fmla="*/ 229729 h 287168"/>
                  <a:gd name="connsiteX6" fmla="*/ 516440 w 792271"/>
                  <a:gd name="connsiteY6" fmla="*/ 251304 h 287168"/>
                  <a:gd name="connsiteX7" fmla="*/ 309645 w 792271"/>
                  <a:gd name="connsiteY7" fmla="*/ 276005 h 287168"/>
                  <a:gd name="connsiteX8" fmla="*/ 34022 w 792271"/>
                  <a:gd name="connsiteY8" fmla="*/ 277355 h 287168"/>
                  <a:gd name="connsiteX9" fmla="*/ 14972 w 792271"/>
                  <a:gd name="connsiteY9" fmla="*/ 174960 h 287168"/>
                  <a:gd name="connsiteX10" fmla="*/ 91172 w 792271"/>
                  <a:gd name="connsiteY10" fmla="*/ 122573 h 287168"/>
                  <a:gd name="connsiteX0" fmla="*/ 91172 w 817379"/>
                  <a:gd name="connsiteY0" fmla="*/ 124976 h 289571"/>
                  <a:gd name="connsiteX1" fmla="*/ 753159 w 817379"/>
                  <a:gd name="connsiteY1" fmla="*/ 3532 h 289571"/>
                  <a:gd name="connsiteX2" fmla="*/ 787478 w 817379"/>
                  <a:gd name="connsiteY2" fmla="*/ 35776 h 289571"/>
                  <a:gd name="connsiteX3" fmla="*/ 715204 w 817379"/>
                  <a:gd name="connsiteY3" fmla="*/ 69089 h 289571"/>
                  <a:gd name="connsiteX4" fmla="*/ 683875 w 817379"/>
                  <a:gd name="connsiteY4" fmla="*/ 116340 h 289571"/>
                  <a:gd name="connsiteX5" fmla="*/ 638401 w 817379"/>
                  <a:gd name="connsiteY5" fmla="*/ 181751 h 289571"/>
                  <a:gd name="connsiteX6" fmla="*/ 563606 w 817379"/>
                  <a:gd name="connsiteY6" fmla="*/ 232132 h 289571"/>
                  <a:gd name="connsiteX7" fmla="*/ 516440 w 817379"/>
                  <a:gd name="connsiteY7" fmla="*/ 253707 h 289571"/>
                  <a:gd name="connsiteX8" fmla="*/ 309645 w 817379"/>
                  <a:gd name="connsiteY8" fmla="*/ 278408 h 289571"/>
                  <a:gd name="connsiteX9" fmla="*/ 34022 w 817379"/>
                  <a:gd name="connsiteY9" fmla="*/ 279758 h 289571"/>
                  <a:gd name="connsiteX10" fmla="*/ 14972 w 817379"/>
                  <a:gd name="connsiteY10" fmla="*/ 177363 h 289571"/>
                  <a:gd name="connsiteX11" fmla="*/ 91172 w 817379"/>
                  <a:gd name="connsiteY11" fmla="*/ 124976 h 289571"/>
                  <a:gd name="connsiteX0" fmla="*/ 91172 w 817379"/>
                  <a:gd name="connsiteY0" fmla="*/ 124976 h 289571"/>
                  <a:gd name="connsiteX1" fmla="*/ 753159 w 817379"/>
                  <a:gd name="connsiteY1" fmla="*/ 3532 h 289571"/>
                  <a:gd name="connsiteX2" fmla="*/ 787478 w 817379"/>
                  <a:gd name="connsiteY2" fmla="*/ 35776 h 289571"/>
                  <a:gd name="connsiteX3" fmla="*/ 715204 w 817379"/>
                  <a:gd name="connsiteY3" fmla="*/ 69089 h 289571"/>
                  <a:gd name="connsiteX4" fmla="*/ 683875 w 817379"/>
                  <a:gd name="connsiteY4" fmla="*/ 116340 h 289571"/>
                  <a:gd name="connsiteX5" fmla="*/ 638401 w 817379"/>
                  <a:gd name="connsiteY5" fmla="*/ 181751 h 289571"/>
                  <a:gd name="connsiteX6" fmla="*/ 563606 w 817379"/>
                  <a:gd name="connsiteY6" fmla="*/ 232132 h 289571"/>
                  <a:gd name="connsiteX7" fmla="*/ 516440 w 817379"/>
                  <a:gd name="connsiteY7" fmla="*/ 253707 h 289571"/>
                  <a:gd name="connsiteX8" fmla="*/ 309645 w 817379"/>
                  <a:gd name="connsiteY8" fmla="*/ 278408 h 289571"/>
                  <a:gd name="connsiteX9" fmla="*/ 34022 w 817379"/>
                  <a:gd name="connsiteY9" fmla="*/ 279758 h 289571"/>
                  <a:gd name="connsiteX10" fmla="*/ 14972 w 817379"/>
                  <a:gd name="connsiteY10" fmla="*/ 177363 h 289571"/>
                  <a:gd name="connsiteX11" fmla="*/ 91172 w 817379"/>
                  <a:gd name="connsiteY11" fmla="*/ 124976 h 289571"/>
                  <a:gd name="connsiteX0" fmla="*/ 91172 w 816123"/>
                  <a:gd name="connsiteY0" fmla="*/ 124319 h 288914"/>
                  <a:gd name="connsiteX1" fmla="*/ 753159 w 816123"/>
                  <a:gd name="connsiteY1" fmla="*/ 2875 h 288914"/>
                  <a:gd name="connsiteX2" fmla="*/ 784724 w 816123"/>
                  <a:gd name="connsiteY2" fmla="*/ 40627 h 288914"/>
                  <a:gd name="connsiteX3" fmla="*/ 715204 w 816123"/>
                  <a:gd name="connsiteY3" fmla="*/ 68432 h 288914"/>
                  <a:gd name="connsiteX4" fmla="*/ 683875 w 816123"/>
                  <a:gd name="connsiteY4" fmla="*/ 115683 h 288914"/>
                  <a:gd name="connsiteX5" fmla="*/ 638401 w 816123"/>
                  <a:gd name="connsiteY5" fmla="*/ 181094 h 288914"/>
                  <a:gd name="connsiteX6" fmla="*/ 563606 w 816123"/>
                  <a:gd name="connsiteY6" fmla="*/ 231475 h 288914"/>
                  <a:gd name="connsiteX7" fmla="*/ 516440 w 816123"/>
                  <a:gd name="connsiteY7" fmla="*/ 253050 h 288914"/>
                  <a:gd name="connsiteX8" fmla="*/ 309645 w 816123"/>
                  <a:gd name="connsiteY8" fmla="*/ 277751 h 288914"/>
                  <a:gd name="connsiteX9" fmla="*/ 34022 w 816123"/>
                  <a:gd name="connsiteY9" fmla="*/ 279101 h 288914"/>
                  <a:gd name="connsiteX10" fmla="*/ 14972 w 816123"/>
                  <a:gd name="connsiteY10" fmla="*/ 176706 h 288914"/>
                  <a:gd name="connsiteX11" fmla="*/ 91172 w 816123"/>
                  <a:gd name="connsiteY11" fmla="*/ 124319 h 288914"/>
                  <a:gd name="connsiteX0" fmla="*/ 91172 w 809173"/>
                  <a:gd name="connsiteY0" fmla="*/ 123540 h 288135"/>
                  <a:gd name="connsiteX1" fmla="*/ 753159 w 809173"/>
                  <a:gd name="connsiteY1" fmla="*/ 2096 h 288135"/>
                  <a:gd name="connsiteX2" fmla="*/ 768199 w 809173"/>
                  <a:gd name="connsiteY2" fmla="*/ 48111 h 288135"/>
                  <a:gd name="connsiteX3" fmla="*/ 715204 w 809173"/>
                  <a:gd name="connsiteY3" fmla="*/ 67653 h 288135"/>
                  <a:gd name="connsiteX4" fmla="*/ 683875 w 809173"/>
                  <a:gd name="connsiteY4" fmla="*/ 114904 h 288135"/>
                  <a:gd name="connsiteX5" fmla="*/ 638401 w 809173"/>
                  <a:gd name="connsiteY5" fmla="*/ 180315 h 288135"/>
                  <a:gd name="connsiteX6" fmla="*/ 563606 w 809173"/>
                  <a:gd name="connsiteY6" fmla="*/ 230696 h 288135"/>
                  <a:gd name="connsiteX7" fmla="*/ 516440 w 809173"/>
                  <a:gd name="connsiteY7" fmla="*/ 252271 h 288135"/>
                  <a:gd name="connsiteX8" fmla="*/ 309645 w 809173"/>
                  <a:gd name="connsiteY8" fmla="*/ 276972 h 288135"/>
                  <a:gd name="connsiteX9" fmla="*/ 34022 w 809173"/>
                  <a:gd name="connsiteY9" fmla="*/ 278322 h 288135"/>
                  <a:gd name="connsiteX10" fmla="*/ 14972 w 809173"/>
                  <a:gd name="connsiteY10" fmla="*/ 175927 h 288135"/>
                  <a:gd name="connsiteX11" fmla="*/ 91172 w 809173"/>
                  <a:gd name="connsiteY11" fmla="*/ 123540 h 288135"/>
                  <a:gd name="connsiteX0" fmla="*/ 72789 w 790790"/>
                  <a:gd name="connsiteY0" fmla="*/ 123540 h 288135"/>
                  <a:gd name="connsiteX1" fmla="*/ 734776 w 790790"/>
                  <a:gd name="connsiteY1" fmla="*/ 2096 h 288135"/>
                  <a:gd name="connsiteX2" fmla="*/ 749816 w 790790"/>
                  <a:gd name="connsiteY2" fmla="*/ 48111 h 288135"/>
                  <a:gd name="connsiteX3" fmla="*/ 696821 w 790790"/>
                  <a:gd name="connsiteY3" fmla="*/ 67653 h 288135"/>
                  <a:gd name="connsiteX4" fmla="*/ 665492 w 790790"/>
                  <a:gd name="connsiteY4" fmla="*/ 114904 h 288135"/>
                  <a:gd name="connsiteX5" fmla="*/ 620018 w 790790"/>
                  <a:gd name="connsiteY5" fmla="*/ 180315 h 288135"/>
                  <a:gd name="connsiteX6" fmla="*/ 545223 w 790790"/>
                  <a:gd name="connsiteY6" fmla="*/ 230696 h 288135"/>
                  <a:gd name="connsiteX7" fmla="*/ 498057 w 790790"/>
                  <a:gd name="connsiteY7" fmla="*/ 252271 h 288135"/>
                  <a:gd name="connsiteX8" fmla="*/ 291262 w 790790"/>
                  <a:gd name="connsiteY8" fmla="*/ 276972 h 288135"/>
                  <a:gd name="connsiteX9" fmla="*/ 15639 w 790790"/>
                  <a:gd name="connsiteY9" fmla="*/ 278322 h 288135"/>
                  <a:gd name="connsiteX10" fmla="*/ 79215 w 790790"/>
                  <a:gd name="connsiteY10" fmla="*/ 178681 h 288135"/>
                  <a:gd name="connsiteX11" fmla="*/ 72789 w 790790"/>
                  <a:gd name="connsiteY11" fmla="*/ 123540 h 288135"/>
                  <a:gd name="connsiteX0" fmla="*/ 193347 w 784274"/>
                  <a:gd name="connsiteY0" fmla="*/ 100591 h 287220"/>
                  <a:gd name="connsiteX1" fmla="*/ 736902 w 784274"/>
                  <a:gd name="connsiteY1" fmla="*/ 1181 h 287220"/>
                  <a:gd name="connsiteX2" fmla="*/ 751942 w 784274"/>
                  <a:gd name="connsiteY2" fmla="*/ 47196 h 287220"/>
                  <a:gd name="connsiteX3" fmla="*/ 698947 w 784274"/>
                  <a:gd name="connsiteY3" fmla="*/ 66738 h 287220"/>
                  <a:gd name="connsiteX4" fmla="*/ 667618 w 784274"/>
                  <a:gd name="connsiteY4" fmla="*/ 113989 h 287220"/>
                  <a:gd name="connsiteX5" fmla="*/ 622144 w 784274"/>
                  <a:gd name="connsiteY5" fmla="*/ 179400 h 287220"/>
                  <a:gd name="connsiteX6" fmla="*/ 547349 w 784274"/>
                  <a:gd name="connsiteY6" fmla="*/ 229781 h 287220"/>
                  <a:gd name="connsiteX7" fmla="*/ 500183 w 784274"/>
                  <a:gd name="connsiteY7" fmla="*/ 251356 h 287220"/>
                  <a:gd name="connsiteX8" fmla="*/ 293388 w 784274"/>
                  <a:gd name="connsiteY8" fmla="*/ 276057 h 287220"/>
                  <a:gd name="connsiteX9" fmla="*/ 17765 w 784274"/>
                  <a:gd name="connsiteY9" fmla="*/ 277407 h 287220"/>
                  <a:gd name="connsiteX10" fmla="*/ 81341 w 784274"/>
                  <a:gd name="connsiteY10" fmla="*/ 177766 h 287220"/>
                  <a:gd name="connsiteX11" fmla="*/ 193347 w 784274"/>
                  <a:gd name="connsiteY11" fmla="*/ 100591 h 287220"/>
                  <a:gd name="connsiteX0" fmla="*/ 113695 w 704622"/>
                  <a:gd name="connsiteY0" fmla="*/ 100591 h 283281"/>
                  <a:gd name="connsiteX1" fmla="*/ 657250 w 704622"/>
                  <a:gd name="connsiteY1" fmla="*/ 1181 h 283281"/>
                  <a:gd name="connsiteX2" fmla="*/ 672290 w 704622"/>
                  <a:gd name="connsiteY2" fmla="*/ 47196 h 283281"/>
                  <a:gd name="connsiteX3" fmla="*/ 619295 w 704622"/>
                  <a:gd name="connsiteY3" fmla="*/ 66738 h 283281"/>
                  <a:gd name="connsiteX4" fmla="*/ 587966 w 704622"/>
                  <a:gd name="connsiteY4" fmla="*/ 113989 h 283281"/>
                  <a:gd name="connsiteX5" fmla="*/ 542492 w 704622"/>
                  <a:gd name="connsiteY5" fmla="*/ 179400 h 283281"/>
                  <a:gd name="connsiteX6" fmla="*/ 467697 w 704622"/>
                  <a:gd name="connsiteY6" fmla="*/ 229781 h 283281"/>
                  <a:gd name="connsiteX7" fmla="*/ 420531 w 704622"/>
                  <a:gd name="connsiteY7" fmla="*/ 251356 h 283281"/>
                  <a:gd name="connsiteX8" fmla="*/ 213736 w 704622"/>
                  <a:gd name="connsiteY8" fmla="*/ 276057 h 283281"/>
                  <a:gd name="connsiteX9" fmla="*/ 67561 w 704622"/>
                  <a:gd name="connsiteY9" fmla="*/ 271898 h 283281"/>
                  <a:gd name="connsiteX10" fmla="*/ 1689 w 704622"/>
                  <a:gd name="connsiteY10" fmla="*/ 177766 h 283281"/>
                  <a:gd name="connsiteX11" fmla="*/ 113695 w 704622"/>
                  <a:gd name="connsiteY11" fmla="*/ 100591 h 28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4622" h="283281">
                    <a:moveTo>
                      <a:pt x="113695" y="100591"/>
                    </a:moveTo>
                    <a:cubicBezTo>
                      <a:pt x="222955" y="71160"/>
                      <a:pt x="564151" y="10080"/>
                      <a:pt x="657250" y="1181"/>
                    </a:cubicBezTo>
                    <a:cubicBezTo>
                      <a:pt x="750349" y="-7718"/>
                      <a:pt x="678616" y="36270"/>
                      <a:pt x="672290" y="47196"/>
                    </a:cubicBezTo>
                    <a:cubicBezTo>
                      <a:pt x="665964" y="58122"/>
                      <a:pt x="635644" y="51016"/>
                      <a:pt x="619295" y="66738"/>
                    </a:cubicBezTo>
                    <a:cubicBezTo>
                      <a:pt x="624851" y="93328"/>
                      <a:pt x="614556" y="104068"/>
                      <a:pt x="587966" y="113989"/>
                    </a:cubicBezTo>
                    <a:cubicBezTo>
                      <a:pt x="601858" y="147723"/>
                      <a:pt x="555986" y="165906"/>
                      <a:pt x="542492" y="179400"/>
                    </a:cubicBezTo>
                    <a:cubicBezTo>
                      <a:pt x="548048" y="211944"/>
                      <a:pt x="488024" y="217788"/>
                      <a:pt x="467697" y="229781"/>
                    </a:cubicBezTo>
                    <a:cubicBezTo>
                      <a:pt x="447370" y="241774"/>
                      <a:pt x="462858" y="243643"/>
                      <a:pt x="420531" y="251356"/>
                    </a:cubicBezTo>
                    <a:cubicBezTo>
                      <a:pt x="378204" y="259069"/>
                      <a:pt x="272564" y="272633"/>
                      <a:pt x="213736" y="276057"/>
                    </a:cubicBezTo>
                    <a:cubicBezTo>
                      <a:pt x="154908" y="279481"/>
                      <a:pt x="123124" y="292536"/>
                      <a:pt x="67561" y="271898"/>
                    </a:cubicBezTo>
                    <a:cubicBezTo>
                      <a:pt x="11998" y="251261"/>
                      <a:pt x="-6000" y="206317"/>
                      <a:pt x="1689" y="177766"/>
                    </a:cubicBezTo>
                    <a:cubicBezTo>
                      <a:pt x="9378" y="149215"/>
                      <a:pt x="4435" y="130022"/>
                      <a:pt x="113695" y="100591"/>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0" name="Group 209">
                <a:extLst>
                  <a:ext uri="{FF2B5EF4-FFF2-40B4-BE49-F238E27FC236}">
                    <a16:creationId xmlns:a16="http://schemas.microsoft.com/office/drawing/2014/main" id="{78EAD477-9089-4928-8BE8-AD34951F7E95}"/>
                  </a:ext>
                </a:extLst>
              </p:cNvPr>
              <p:cNvGrpSpPr/>
              <p:nvPr/>
            </p:nvGrpSpPr>
            <p:grpSpPr>
              <a:xfrm flipH="1">
                <a:off x="4192614" y="2741875"/>
                <a:ext cx="200412" cy="46251"/>
                <a:chOff x="3739675" y="2714693"/>
                <a:chExt cx="200412" cy="70335"/>
              </a:xfrm>
            </p:grpSpPr>
            <p:sp>
              <p:nvSpPr>
                <p:cNvPr id="247" name="Oval 246">
                  <a:extLst>
                    <a:ext uri="{FF2B5EF4-FFF2-40B4-BE49-F238E27FC236}">
                      <a16:creationId xmlns:a16="http://schemas.microsoft.com/office/drawing/2014/main" id="{B3E43B0E-F4BF-4DEB-AA2E-3E2F2323FF1A}"/>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8" name="Oval 247">
                  <a:extLst>
                    <a:ext uri="{FF2B5EF4-FFF2-40B4-BE49-F238E27FC236}">
                      <a16:creationId xmlns:a16="http://schemas.microsoft.com/office/drawing/2014/main" id="{43A25C79-991C-489A-93FD-15F65FC8BE97}"/>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1" name="Group 210">
                <a:extLst>
                  <a:ext uri="{FF2B5EF4-FFF2-40B4-BE49-F238E27FC236}">
                    <a16:creationId xmlns:a16="http://schemas.microsoft.com/office/drawing/2014/main" id="{A39D3DD9-8976-4B26-9B37-5DEB5FB665A8}"/>
                  </a:ext>
                </a:extLst>
              </p:cNvPr>
              <p:cNvGrpSpPr/>
              <p:nvPr/>
            </p:nvGrpSpPr>
            <p:grpSpPr>
              <a:xfrm flipH="1">
                <a:off x="4168993" y="2662209"/>
                <a:ext cx="200412" cy="46251"/>
                <a:chOff x="3739675" y="2714693"/>
                <a:chExt cx="200412" cy="70335"/>
              </a:xfrm>
            </p:grpSpPr>
            <p:sp>
              <p:nvSpPr>
                <p:cNvPr id="245" name="Oval 244">
                  <a:extLst>
                    <a:ext uri="{FF2B5EF4-FFF2-40B4-BE49-F238E27FC236}">
                      <a16:creationId xmlns:a16="http://schemas.microsoft.com/office/drawing/2014/main" id="{7A3DC9EA-B001-47FB-88DB-2AEA6ECC6982}"/>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6" name="Oval 245">
                  <a:extLst>
                    <a:ext uri="{FF2B5EF4-FFF2-40B4-BE49-F238E27FC236}">
                      <a16:creationId xmlns:a16="http://schemas.microsoft.com/office/drawing/2014/main" id="{3C843A93-5164-48E4-BAE1-13D31D35B3ED}"/>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2" name="Group 211">
                <a:extLst>
                  <a:ext uri="{FF2B5EF4-FFF2-40B4-BE49-F238E27FC236}">
                    <a16:creationId xmlns:a16="http://schemas.microsoft.com/office/drawing/2014/main" id="{CBCD6FD5-D27D-42DD-BA7B-1283DCB604B9}"/>
                  </a:ext>
                </a:extLst>
              </p:cNvPr>
              <p:cNvGrpSpPr/>
              <p:nvPr/>
            </p:nvGrpSpPr>
            <p:grpSpPr>
              <a:xfrm flipH="1">
                <a:off x="4223410" y="2788326"/>
                <a:ext cx="200412" cy="46251"/>
                <a:chOff x="3739675" y="2714693"/>
                <a:chExt cx="200412" cy="70335"/>
              </a:xfrm>
            </p:grpSpPr>
            <p:sp>
              <p:nvSpPr>
                <p:cNvPr id="243" name="Oval 242">
                  <a:extLst>
                    <a:ext uri="{FF2B5EF4-FFF2-40B4-BE49-F238E27FC236}">
                      <a16:creationId xmlns:a16="http://schemas.microsoft.com/office/drawing/2014/main" id="{1985E3C2-4D51-4EB9-AE4C-C64E0D5685D4}"/>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4" name="Oval 243">
                  <a:extLst>
                    <a:ext uri="{FF2B5EF4-FFF2-40B4-BE49-F238E27FC236}">
                      <a16:creationId xmlns:a16="http://schemas.microsoft.com/office/drawing/2014/main" id="{C4CB302D-7D8C-4365-B76C-316D068FA43A}"/>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3" name="Group 212">
                <a:extLst>
                  <a:ext uri="{FF2B5EF4-FFF2-40B4-BE49-F238E27FC236}">
                    <a16:creationId xmlns:a16="http://schemas.microsoft.com/office/drawing/2014/main" id="{47BBAB24-DBAE-4665-BE53-B74A275F33C1}"/>
                  </a:ext>
                </a:extLst>
              </p:cNvPr>
              <p:cNvGrpSpPr/>
              <p:nvPr/>
            </p:nvGrpSpPr>
            <p:grpSpPr>
              <a:xfrm flipH="1">
                <a:off x="4292516" y="2828775"/>
                <a:ext cx="200412" cy="46251"/>
                <a:chOff x="3739675" y="2714693"/>
                <a:chExt cx="200412" cy="70335"/>
              </a:xfrm>
            </p:grpSpPr>
            <p:sp>
              <p:nvSpPr>
                <p:cNvPr id="241" name="Oval 240">
                  <a:extLst>
                    <a:ext uri="{FF2B5EF4-FFF2-40B4-BE49-F238E27FC236}">
                      <a16:creationId xmlns:a16="http://schemas.microsoft.com/office/drawing/2014/main" id="{3A4573AA-5A84-41B7-9D89-BE4446F0EB77}"/>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Oval 241">
                  <a:extLst>
                    <a:ext uri="{FF2B5EF4-FFF2-40B4-BE49-F238E27FC236}">
                      <a16:creationId xmlns:a16="http://schemas.microsoft.com/office/drawing/2014/main" id="{61EAEAC5-1959-4033-8F73-710D933FC87C}"/>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4" name="Group 213">
                <a:extLst>
                  <a:ext uri="{FF2B5EF4-FFF2-40B4-BE49-F238E27FC236}">
                    <a16:creationId xmlns:a16="http://schemas.microsoft.com/office/drawing/2014/main" id="{D6B6881E-F1C2-4BFA-9726-06544F1F920D}"/>
                  </a:ext>
                </a:extLst>
              </p:cNvPr>
              <p:cNvGrpSpPr/>
              <p:nvPr/>
            </p:nvGrpSpPr>
            <p:grpSpPr>
              <a:xfrm flipH="1">
                <a:off x="4361093" y="2790523"/>
                <a:ext cx="200412" cy="45719"/>
                <a:chOff x="3739675" y="2714693"/>
                <a:chExt cx="200412" cy="70335"/>
              </a:xfrm>
            </p:grpSpPr>
            <p:sp>
              <p:nvSpPr>
                <p:cNvPr id="239" name="Oval 238">
                  <a:extLst>
                    <a:ext uri="{FF2B5EF4-FFF2-40B4-BE49-F238E27FC236}">
                      <a16:creationId xmlns:a16="http://schemas.microsoft.com/office/drawing/2014/main" id="{262B0460-846E-4790-BADA-C1D022A593DE}"/>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0" name="Oval 239">
                  <a:extLst>
                    <a:ext uri="{FF2B5EF4-FFF2-40B4-BE49-F238E27FC236}">
                      <a16:creationId xmlns:a16="http://schemas.microsoft.com/office/drawing/2014/main" id="{16D27678-98DB-4745-B96D-8D3FC0186402}"/>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5" name="Group 214">
                <a:extLst>
                  <a:ext uri="{FF2B5EF4-FFF2-40B4-BE49-F238E27FC236}">
                    <a16:creationId xmlns:a16="http://schemas.microsoft.com/office/drawing/2014/main" id="{4B50E61D-3EC6-4910-8194-69CCDC968EB9}"/>
                  </a:ext>
                </a:extLst>
              </p:cNvPr>
              <p:cNvGrpSpPr/>
              <p:nvPr/>
            </p:nvGrpSpPr>
            <p:grpSpPr>
              <a:xfrm flipH="1">
                <a:off x="4403169" y="2836211"/>
                <a:ext cx="200412" cy="58765"/>
                <a:chOff x="3739675" y="2714693"/>
                <a:chExt cx="200412" cy="70335"/>
              </a:xfrm>
            </p:grpSpPr>
            <p:sp>
              <p:nvSpPr>
                <p:cNvPr id="237" name="Oval 236">
                  <a:extLst>
                    <a:ext uri="{FF2B5EF4-FFF2-40B4-BE49-F238E27FC236}">
                      <a16:creationId xmlns:a16="http://schemas.microsoft.com/office/drawing/2014/main" id="{B231EF71-3FA5-4AAA-9EBF-2663A1E4D280}"/>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8" name="Oval 237">
                  <a:extLst>
                    <a:ext uri="{FF2B5EF4-FFF2-40B4-BE49-F238E27FC236}">
                      <a16:creationId xmlns:a16="http://schemas.microsoft.com/office/drawing/2014/main" id="{03ABEE56-CE9F-4F68-8F19-0F6998BE53DC}"/>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6" name="Group 215">
                <a:extLst>
                  <a:ext uri="{FF2B5EF4-FFF2-40B4-BE49-F238E27FC236}">
                    <a16:creationId xmlns:a16="http://schemas.microsoft.com/office/drawing/2014/main" id="{EA09DB98-7810-4CC8-B4BB-651EE471154F}"/>
                  </a:ext>
                </a:extLst>
              </p:cNvPr>
              <p:cNvGrpSpPr/>
              <p:nvPr/>
            </p:nvGrpSpPr>
            <p:grpSpPr>
              <a:xfrm flipH="1">
                <a:off x="4525635" y="2855051"/>
                <a:ext cx="200412" cy="46251"/>
                <a:chOff x="3739675" y="2714693"/>
                <a:chExt cx="200412" cy="70335"/>
              </a:xfrm>
            </p:grpSpPr>
            <p:sp>
              <p:nvSpPr>
                <p:cNvPr id="235" name="Oval 234">
                  <a:extLst>
                    <a:ext uri="{FF2B5EF4-FFF2-40B4-BE49-F238E27FC236}">
                      <a16:creationId xmlns:a16="http://schemas.microsoft.com/office/drawing/2014/main" id="{88AF25AB-74FA-46C1-BFC5-EEAEF7A914BD}"/>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6" name="Oval 235">
                  <a:extLst>
                    <a:ext uri="{FF2B5EF4-FFF2-40B4-BE49-F238E27FC236}">
                      <a16:creationId xmlns:a16="http://schemas.microsoft.com/office/drawing/2014/main" id="{9A5BF07F-9606-48E0-976A-B61BF44E86AC}"/>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7" name="Group 216">
                <a:extLst>
                  <a:ext uri="{FF2B5EF4-FFF2-40B4-BE49-F238E27FC236}">
                    <a16:creationId xmlns:a16="http://schemas.microsoft.com/office/drawing/2014/main" id="{EE01C23A-C49C-45BC-8651-A90FC2779543}"/>
                  </a:ext>
                </a:extLst>
              </p:cNvPr>
              <p:cNvGrpSpPr/>
              <p:nvPr/>
            </p:nvGrpSpPr>
            <p:grpSpPr>
              <a:xfrm flipH="1">
                <a:off x="4491822" y="2810020"/>
                <a:ext cx="200412" cy="46251"/>
                <a:chOff x="3739675" y="2714693"/>
                <a:chExt cx="200412" cy="70335"/>
              </a:xfrm>
            </p:grpSpPr>
            <p:sp>
              <p:nvSpPr>
                <p:cNvPr id="233" name="Oval 232">
                  <a:extLst>
                    <a:ext uri="{FF2B5EF4-FFF2-40B4-BE49-F238E27FC236}">
                      <a16:creationId xmlns:a16="http://schemas.microsoft.com/office/drawing/2014/main" id="{7ACFA956-4B1F-495E-88A5-5C469892E157}"/>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4" name="Oval 233">
                  <a:extLst>
                    <a:ext uri="{FF2B5EF4-FFF2-40B4-BE49-F238E27FC236}">
                      <a16:creationId xmlns:a16="http://schemas.microsoft.com/office/drawing/2014/main" id="{0905EFA2-99E0-43A0-8730-7A5BC8BD38A7}"/>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8" name="Group 217">
                <a:extLst>
                  <a:ext uri="{FF2B5EF4-FFF2-40B4-BE49-F238E27FC236}">
                    <a16:creationId xmlns:a16="http://schemas.microsoft.com/office/drawing/2014/main" id="{1FEFDF4B-8AAF-41BC-81A4-0650F873677E}"/>
                  </a:ext>
                </a:extLst>
              </p:cNvPr>
              <p:cNvGrpSpPr/>
              <p:nvPr/>
            </p:nvGrpSpPr>
            <p:grpSpPr>
              <a:xfrm flipH="1">
                <a:off x="4176903" y="2704883"/>
                <a:ext cx="200412" cy="46251"/>
                <a:chOff x="3739675" y="2714693"/>
                <a:chExt cx="200412" cy="70335"/>
              </a:xfrm>
            </p:grpSpPr>
            <p:sp>
              <p:nvSpPr>
                <p:cNvPr id="231" name="Oval 230">
                  <a:extLst>
                    <a:ext uri="{FF2B5EF4-FFF2-40B4-BE49-F238E27FC236}">
                      <a16:creationId xmlns:a16="http://schemas.microsoft.com/office/drawing/2014/main" id="{5864B070-2346-4B5C-B5B8-10414C41528C}"/>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2" name="Oval 231">
                  <a:extLst>
                    <a:ext uri="{FF2B5EF4-FFF2-40B4-BE49-F238E27FC236}">
                      <a16:creationId xmlns:a16="http://schemas.microsoft.com/office/drawing/2014/main" id="{AAC1CE6B-7979-4487-A10B-C469D8937BAE}"/>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9" name="Group 218">
                <a:extLst>
                  <a:ext uri="{FF2B5EF4-FFF2-40B4-BE49-F238E27FC236}">
                    <a16:creationId xmlns:a16="http://schemas.microsoft.com/office/drawing/2014/main" id="{7497A49C-15C0-4D9C-AF0A-72C3CFF4F07F}"/>
                  </a:ext>
                </a:extLst>
              </p:cNvPr>
              <p:cNvGrpSpPr/>
              <p:nvPr/>
            </p:nvGrpSpPr>
            <p:grpSpPr>
              <a:xfrm flipH="1">
                <a:off x="4336814" y="2745613"/>
                <a:ext cx="200412" cy="46251"/>
                <a:chOff x="3739675" y="2714693"/>
                <a:chExt cx="200412" cy="70335"/>
              </a:xfrm>
            </p:grpSpPr>
            <p:sp>
              <p:nvSpPr>
                <p:cNvPr id="229" name="Oval 228">
                  <a:extLst>
                    <a:ext uri="{FF2B5EF4-FFF2-40B4-BE49-F238E27FC236}">
                      <a16:creationId xmlns:a16="http://schemas.microsoft.com/office/drawing/2014/main" id="{07EEC335-1FA0-4EE7-B0DF-04AD1CE4C4FD}"/>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0" name="Oval 229">
                  <a:extLst>
                    <a:ext uri="{FF2B5EF4-FFF2-40B4-BE49-F238E27FC236}">
                      <a16:creationId xmlns:a16="http://schemas.microsoft.com/office/drawing/2014/main" id="{0E99D077-341A-4E0F-AD9D-1D056D7D0D06}"/>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0" name="Group 219">
                <a:extLst>
                  <a:ext uri="{FF2B5EF4-FFF2-40B4-BE49-F238E27FC236}">
                    <a16:creationId xmlns:a16="http://schemas.microsoft.com/office/drawing/2014/main" id="{CDEDFF9E-8B10-4207-8ED4-550D54460346}"/>
                  </a:ext>
                </a:extLst>
              </p:cNvPr>
              <p:cNvGrpSpPr/>
              <p:nvPr/>
            </p:nvGrpSpPr>
            <p:grpSpPr>
              <a:xfrm flipH="1">
                <a:off x="4294402" y="2697510"/>
                <a:ext cx="200412" cy="46251"/>
                <a:chOff x="3739675" y="2714693"/>
                <a:chExt cx="200412" cy="70335"/>
              </a:xfrm>
            </p:grpSpPr>
            <p:sp>
              <p:nvSpPr>
                <p:cNvPr id="227" name="Oval 226">
                  <a:extLst>
                    <a:ext uri="{FF2B5EF4-FFF2-40B4-BE49-F238E27FC236}">
                      <a16:creationId xmlns:a16="http://schemas.microsoft.com/office/drawing/2014/main" id="{4A36D9E6-C079-4B1C-867C-33ECCABFB03B}"/>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8" name="Oval 227">
                  <a:extLst>
                    <a:ext uri="{FF2B5EF4-FFF2-40B4-BE49-F238E27FC236}">
                      <a16:creationId xmlns:a16="http://schemas.microsoft.com/office/drawing/2014/main" id="{C13A3796-2E8A-46C8-A84D-639F807D2AD8}"/>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1" name="Group 220">
                <a:extLst>
                  <a:ext uri="{FF2B5EF4-FFF2-40B4-BE49-F238E27FC236}">
                    <a16:creationId xmlns:a16="http://schemas.microsoft.com/office/drawing/2014/main" id="{13D63A90-7D25-4D0A-AADD-CDC179046FE8}"/>
                  </a:ext>
                </a:extLst>
              </p:cNvPr>
              <p:cNvGrpSpPr/>
              <p:nvPr/>
            </p:nvGrpSpPr>
            <p:grpSpPr>
              <a:xfrm flipH="1">
                <a:off x="4433049" y="2720138"/>
                <a:ext cx="200412" cy="46251"/>
                <a:chOff x="3739675" y="2714693"/>
                <a:chExt cx="200412" cy="70335"/>
              </a:xfrm>
            </p:grpSpPr>
            <p:sp>
              <p:nvSpPr>
                <p:cNvPr id="225" name="Oval 224">
                  <a:extLst>
                    <a:ext uri="{FF2B5EF4-FFF2-40B4-BE49-F238E27FC236}">
                      <a16:creationId xmlns:a16="http://schemas.microsoft.com/office/drawing/2014/main" id="{FD3D2559-1842-41BC-B3FA-ED3D0447C613}"/>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6" name="Oval 225">
                  <a:extLst>
                    <a:ext uri="{FF2B5EF4-FFF2-40B4-BE49-F238E27FC236}">
                      <a16:creationId xmlns:a16="http://schemas.microsoft.com/office/drawing/2014/main" id="{2FB688B0-98AE-4517-8D60-B48CD724D6D0}"/>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016C732-DBD6-4295-8DB8-8F4A50DAC95D}"/>
                  </a:ext>
                </a:extLst>
              </p:cNvPr>
              <p:cNvGrpSpPr/>
              <p:nvPr/>
            </p:nvGrpSpPr>
            <p:grpSpPr>
              <a:xfrm flipH="1">
                <a:off x="4469517" y="2762975"/>
                <a:ext cx="200412" cy="46251"/>
                <a:chOff x="3739675" y="2714693"/>
                <a:chExt cx="200412" cy="70335"/>
              </a:xfrm>
            </p:grpSpPr>
            <p:sp>
              <p:nvSpPr>
                <p:cNvPr id="223" name="Oval 222">
                  <a:extLst>
                    <a:ext uri="{FF2B5EF4-FFF2-40B4-BE49-F238E27FC236}">
                      <a16:creationId xmlns:a16="http://schemas.microsoft.com/office/drawing/2014/main" id="{ABCE6492-E08B-4E04-ACA5-66A2C411DDF4}"/>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4" name="Oval 223">
                  <a:extLst>
                    <a:ext uri="{FF2B5EF4-FFF2-40B4-BE49-F238E27FC236}">
                      <a16:creationId xmlns:a16="http://schemas.microsoft.com/office/drawing/2014/main" id="{596C6008-A52B-4CCA-BF6D-20395CB7BA46}"/>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88" name="Group 187">
              <a:extLst>
                <a:ext uri="{FF2B5EF4-FFF2-40B4-BE49-F238E27FC236}">
                  <a16:creationId xmlns:a16="http://schemas.microsoft.com/office/drawing/2014/main" id="{669C9133-F199-4663-9901-4211D914F837}"/>
                </a:ext>
              </a:extLst>
            </p:cNvPr>
            <p:cNvGrpSpPr>
              <a:grpSpLocks noChangeAspect="1"/>
            </p:cNvGrpSpPr>
            <p:nvPr/>
          </p:nvGrpSpPr>
          <p:grpSpPr>
            <a:xfrm>
              <a:off x="4831703" y="3232448"/>
              <a:ext cx="1470157" cy="1202578"/>
              <a:chOff x="3239896" y="3360550"/>
              <a:chExt cx="2601374" cy="2127909"/>
            </a:xfrm>
          </p:grpSpPr>
          <p:grpSp>
            <p:nvGrpSpPr>
              <p:cNvPr id="189" name="Group 188">
                <a:extLst>
                  <a:ext uri="{FF2B5EF4-FFF2-40B4-BE49-F238E27FC236}">
                    <a16:creationId xmlns:a16="http://schemas.microsoft.com/office/drawing/2014/main" id="{95679726-24C8-402F-89D1-5D0A8F8C0358}"/>
                  </a:ext>
                </a:extLst>
              </p:cNvPr>
              <p:cNvGrpSpPr>
                <a:grpSpLocks noChangeAspect="1"/>
              </p:cNvGrpSpPr>
              <p:nvPr/>
            </p:nvGrpSpPr>
            <p:grpSpPr>
              <a:xfrm>
                <a:off x="3239896" y="3360550"/>
                <a:ext cx="2601374" cy="2044182"/>
                <a:chOff x="4031138" y="4120109"/>
                <a:chExt cx="2575023" cy="2023472"/>
              </a:xfrm>
            </p:grpSpPr>
            <p:sp>
              <p:nvSpPr>
                <p:cNvPr id="195" name="Freeform 100">
                  <a:extLst>
                    <a:ext uri="{FF2B5EF4-FFF2-40B4-BE49-F238E27FC236}">
                      <a16:creationId xmlns:a16="http://schemas.microsoft.com/office/drawing/2014/main" id="{86F3DA67-06B5-465D-A409-530ACECE1535}"/>
                    </a:ext>
                  </a:extLst>
                </p:cNvPr>
                <p:cNvSpPr/>
                <p:nvPr/>
              </p:nvSpPr>
              <p:spPr>
                <a:xfrm rot="-900000">
                  <a:off x="4364676" y="4120109"/>
                  <a:ext cx="584594" cy="177411"/>
                </a:xfrm>
                <a:custGeom>
                  <a:avLst/>
                  <a:gdLst>
                    <a:gd name="connsiteX0" fmla="*/ 0 w 584594"/>
                    <a:gd name="connsiteY0" fmla="*/ 136541 h 177411"/>
                    <a:gd name="connsiteX1" fmla="*/ 97277 w 584594"/>
                    <a:gd name="connsiteY1" fmla="*/ 354 h 177411"/>
                    <a:gd name="connsiteX2" fmla="*/ 408562 w 584594"/>
                    <a:gd name="connsiteY2" fmla="*/ 97630 h 177411"/>
                    <a:gd name="connsiteX3" fmla="*/ 583660 w 584594"/>
                    <a:gd name="connsiteY3" fmla="*/ 117086 h 177411"/>
                    <a:gd name="connsiteX4" fmla="*/ 466928 w 584594"/>
                    <a:gd name="connsiteY4" fmla="*/ 165724 h 177411"/>
                    <a:gd name="connsiteX5" fmla="*/ 233464 w 584594"/>
                    <a:gd name="connsiteY5" fmla="*/ 117086 h 177411"/>
                    <a:gd name="connsiteX6" fmla="*/ 136187 w 584594"/>
                    <a:gd name="connsiteY6" fmla="*/ 107358 h 177411"/>
                    <a:gd name="connsiteX7" fmla="*/ 97277 w 584594"/>
                    <a:gd name="connsiteY7" fmla="*/ 175452 h 177411"/>
                    <a:gd name="connsiteX8" fmla="*/ 0 w 584594"/>
                    <a:gd name="connsiteY8" fmla="*/ 136541 h 17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594" h="177411">
                      <a:moveTo>
                        <a:pt x="0" y="136541"/>
                      </a:moveTo>
                      <a:cubicBezTo>
                        <a:pt x="0" y="107358"/>
                        <a:pt x="29184" y="6839"/>
                        <a:pt x="97277" y="354"/>
                      </a:cubicBezTo>
                      <a:cubicBezTo>
                        <a:pt x="165370" y="-6131"/>
                        <a:pt x="327498" y="78175"/>
                        <a:pt x="408562" y="97630"/>
                      </a:cubicBezTo>
                      <a:cubicBezTo>
                        <a:pt x="489626" y="117085"/>
                        <a:pt x="573932" y="105737"/>
                        <a:pt x="583660" y="117086"/>
                      </a:cubicBezTo>
                      <a:cubicBezTo>
                        <a:pt x="593388" y="128435"/>
                        <a:pt x="525294" y="165724"/>
                        <a:pt x="466928" y="165724"/>
                      </a:cubicBezTo>
                      <a:cubicBezTo>
                        <a:pt x="408562" y="165724"/>
                        <a:pt x="288587" y="126814"/>
                        <a:pt x="233464" y="117086"/>
                      </a:cubicBezTo>
                      <a:cubicBezTo>
                        <a:pt x="178341" y="107358"/>
                        <a:pt x="158885" y="97630"/>
                        <a:pt x="136187" y="107358"/>
                      </a:cubicBezTo>
                      <a:cubicBezTo>
                        <a:pt x="113489" y="117086"/>
                        <a:pt x="119975" y="167346"/>
                        <a:pt x="97277" y="175452"/>
                      </a:cubicBezTo>
                      <a:cubicBezTo>
                        <a:pt x="74579" y="183558"/>
                        <a:pt x="0" y="165724"/>
                        <a:pt x="0" y="136541"/>
                      </a:cubicBezTo>
                      <a:close/>
                    </a:path>
                  </a:pathLst>
                </a:custGeom>
                <a:solidFill>
                  <a:srgbClr val="B48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101">
                  <a:extLst>
                    <a:ext uri="{FF2B5EF4-FFF2-40B4-BE49-F238E27FC236}">
                      <a16:creationId xmlns:a16="http://schemas.microsoft.com/office/drawing/2014/main" id="{CF780309-778F-4AC0-8C78-ABF06457EB02}"/>
                    </a:ext>
                  </a:extLst>
                </p:cNvPr>
                <p:cNvSpPr/>
                <p:nvPr/>
              </p:nvSpPr>
              <p:spPr>
                <a:xfrm rot="2837780" flipH="1">
                  <a:off x="4049528" y="4260664"/>
                  <a:ext cx="368192" cy="359897"/>
                </a:xfrm>
                <a:custGeom>
                  <a:avLst/>
                  <a:gdLst>
                    <a:gd name="connsiteX0" fmla="*/ 93111 w 368192"/>
                    <a:gd name="connsiteY0" fmla="*/ 2822 h 359897"/>
                    <a:gd name="connsiteX1" fmla="*/ 365485 w 368192"/>
                    <a:gd name="connsiteY1" fmla="*/ 314108 h 359897"/>
                    <a:gd name="connsiteX2" fmla="*/ 219570 w 368192"/>
                    <a:gd name="connsiteY2" fmla="*/ 343291 h 359897"/>
                    <a:gd name="connsiteX3" fmla="*/ 5562 w 368192"/>
                    <a:gd name="connsiteY3" fmla="*/ 168193 h 359897"/>
                    <a:gd name="connsiteX4" fmla="*/ 93111 w 368192"/>
                    <a:gd name="connsiteY4" fmla="*/ 2822 h 35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192" h="359897">
                      <a:moveTo>
                        <a:pt x="93111" y="2822"/>
                      </a:moveTo>
                      <a:cubicBezTo>
                        <a:pt x="153098" y="27141"/>
                        <a:pt x="344409" y="257363"/>
                        <a:pt x="365485" y="314108"/>
                      </a:cubicBezTo>
                      <a:cubicBezTo>
                        <a:pt x="386561" y="370853"/>
                        <a:pt x="279557" y="367610"/>
                        <a:pt x="219570" y="343291"/>
                      </a:cubicBezTo>
                      <a:cubicBezTo>
                        <a:pt x="159583" y="318972"/>
                        <a:pt x="28260" y="218453"/>
                        <a:pt x="5562" y="168193"/>
                      </a:cubicBezTo>
                      <a:cubicBezTo>
                        <a:pt x="-17136" y="117933"/>
                        <a:pt x="33124" y="-21497"/>
                        <a:pt x="93111" y="2822"/>
                      </a:cubicBezTo>
                      <a:close/>
                    </a:path>
                  </a:pathLst>
                </a:custGeom>
                <a:solidFill>
                  <a:srgbClr val="C2C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102">
                  <a:extLst>
                    <a:ext uri="{FF2B5EF4-FFF2-40B4-BE49-F238E27FC236}">
                      <a16:creationId xmlns:a16="http://schemas.microsoft.com/office/drawing/2014/main" id="{6AE23D47-4272-4F0B-92DF-6F79E44334E1}"/>
                    </a:ext>
                  </a:extLst>
                </p:cNvPr>
                <p:cNvSpPr/>
                <p:nvPr/>
              </p:nvSpPr>
              <p:spPr>
                <a:xfrm>
                  <a:off x="4330914" y="4551901"/>
                  <a:ext cx="2039746" cy="912453"/>
                </a:xfrm>
                <a:custGeom>
                  <a:avLst/>
                  <a:gdLst>
                    <a:gd name="connsiteX0" fmla="*/ 72570 w 2408373"/>
                    <a:gd name="connsiteY0" fmla="*/ 1811 h 1315726"/>
                    <a:gd name="connsiteX1" fmla="*/ 850782 w 2408373"/>
                    <a:gd name="connsiteY1" fmla="*/ 264458 h 1315726"/>
                    <a:gd name="connsiteX2" fmla="*/ 1920825 w 2408373"/>
                    <a:gd name="connsiteY2" fmla="*/ 137998 h 1315726"/>
                    <a:gd name="connsiteX3" fmla="*/ 2300204 w 2408373"/>
                    <a:gd name="connsiteY3" fmla="*/ 342279 h 1315726"/>
                    <a:gd name="connsiteX4" fmla="*/ 2407208 w 2408373"/>
                    <a:gd name="connsiteY4" fmla="*/ 896755 h 1315726"/>
                    <a:gd name="connsiteX5" fmla="*/ 2251565 w 2408373"/>
                    <a:gd name="connsiteY5" fmla="*/ 1227496 h 1315726"/>
                    <a:gd name="connsiteX6" fmla="*/ 1609540 w 2408373"/>
                    <a:gd name="connsiteY6" fmla="*/ 1305317 h 1315726"/>
                    <a:gd name="connsiteX7" fmla="*/ 169846 w 2408373"/>
                    <a:gd name="connsiteY7" fmla="*/ 1208040 h 1315726"/>
                    <a:gd name="connsiteX8" fmla="*/ 92025 w 2408373"/>
                    <a:gd name="connsiteY8" fmla="*/ 352006 h 1315726"/>
                    <a:gd name="connsiteX9" fmla="*/ 33659 w 2408373"/>
                    <a:gd name="connsiteY9" fmla="*/ 157453 h 1315726"/>
                    <a:gd name="connsiteX10" fmla="*/ 72570 w 2408373"/>
                    <a:gd name="connsiteY10" fmla="*/ 1811 h 1315726"/>
                    <a:gd name="connsiteX0" fmla="*/ 77380 w 2413183"/>
                    <a:gd name="connsiteY0" fmla="*/ 1921 h 1314391"/>
                    <a:gd name="connsiteX1" fmla="*/ 855592 w 2413183"/>
                    <a:gd name="connsiteY1" fmla="*/ 264568 h 1314391"/>
                    <a:gd name="connsiteX2" fmla="*/ 1925635 w 2413183"/>
                    <a:gd name="connsiteY2" fmla="*/ 138108 h 1314391"/>
                    <a:gd name="connsiteX3" fmla="*/ 2305014 w 2413183"/>
                    <a:gd name="connsiteY3" fmla="*/ 342389 h 1314391"/>
                    <a:gd name="connsiteX4" fmla="*/ 2412018 w 2413183"/>
                    <a:gd name="connsiteY4" fmla="*/ 896865 h 1314391"/>
                    <a:gd name="connsiteX5" fmla="*/ 2256375 w 2413183"/>
                    <a:gd name="connsiteY5" fmla="*/ 1227606 h 1314391"/>
                    <a:gd name="connsiteX6" fmla="*/ 1614350 w 2413183"/>
                    <a:gd name="connsiteY6" fmla="*/ 1305427 h 1314391"/>
                    <a:gd name="connsiteX7" fmla="*/ 174656 w 2413183"/>
                    <a:gd name="connsiteY7" fmla="*/ 1208150 h 1314391"/>
                    <a:gd name="connsiteX8" fmla="*/ 10098 w 2413183"/>
                    <a:gd name="connsiteY8" fmla="*/ 379086 h 1314391"/>
                    <a:gd name="connsiteX9" fmla="*/ 38469 w 2413183"/>
                    <a:gd name="connsiteY9" fmla="*/ 157563 h 1314391"/>
                    <a:gd name="connsiteX10" fmla="*/ 77380 w 2413183"/>
                    <a:gd name="connsiteY10" fmla="*/ 1921 h 1314391"/>
                    <a:gd name="connsiteX0" fmla="*/ 262445 w 2598248"/>
                    <a:gd name="connsiteY0" fmla="*/ 79 h 1312549"/>
                    <a:gd name="connsiteX1" fmla="*/ 1040657 w 2598248"/>
                    <a:gd name="connsiteY1" fmla="*/ 262726 h 1312549"/>
                    <a:gd name="connsiteX2" fmla="*/ 2110700 w 2598248"/>
                    <a:gd name="connsiteY2" fmla="*/ 136266 h 1312549"/>
                    <a:gd name="connsiteX3" fmla="*/ 2490079 w 2598248"/>
                    <a:gd name="connsiteY3" fmla="*/ 340547 h 1312549"/>
                    <a:gd name="connsiteX4" fmla="*/ 2597083 w 2598248"/>
                    <a:gd name="connsiteY4" fmla="*/ 895023 h 1312549"/>
                    <a:gd name="connsiteX5" fmla="*/ 2441440 w 2598248"/>
                    <a:gd name="connsiteY5" fmla="*/ 1225764 h 1312549"/>
                    <a:gd name="connsiteX6" fmla="*/ 1799415 w 2598248"/>
                    <a:gd name="connsiteY6" fmla="*/ 1303585 h 1312549"/>
                    <a:gd name="connsiteX7" fmla="*/ 359721 w 2598248"/>
                    <a:gd name="connsiteY7" fmla="*/ 1206308 h 1312549"/>
                    <a:gd name="connsiteX8" fmla="*/ 195163 w 2598248"/>
                    <a:gd name="connsiteY8" fmla="*/ 377244 h 1312549"/>
                    <a:gd name="connsiteX9" fmla="*/ 493 w 2598248"/>
                    <a:gd name="connsiteY9" fmla="*/ 236632 h 1312549"/>
                    <a:gd name="connsiteX10" fmla="*/ 262445 w 2598248"/>
                    <a:gd name="connsiteY10" fmla="*/ 79 h 1312549"/>
                    <a:gd name="connsiteX0" fmla="*/ 261963 w 2597766"/>
                    <a:gd name="connsiteY0" fmla="*/ 91 h 1305267"/>
                    <a:gd name="connsiteX1" fmla="*/ 1040175 w 2597766"/>
                    <a:gd name="connsiteY1" fmla="*/ 262738 h 1305267"/>
                    <a:gd name="connsiteX2" fmla="*/ 2110218 w 2597766"/>
                    <a:gd name="connsiteY2" fmla="*/ 136278 h 1305267"/>
                    <a:gd name="connsiteX3" fmla="*/ 2489597 w 2597766"/>
                    <a:gd name="connsiteY3" fmla="*/ 340559 h 1305267"/>
                    <a:gd name="connsiteX4" fmla="*/ 2596601 w 2597766"/>
                    <a:gd name="connsiteY4" fmla="*/ 895035 h 1305267"/>
                    <a:gd name="connsiteX5" fmla="*/ 2440958 w 2597766"/>
                    <a:gd name="connsiteY5" fmla="*/ 1225776 h 1305267"/>
                    <a:gd name="connsiteX6" fmla="*/ 1798933 w 2597766"/>
                    <a:gd name="connsiteY6" fmla="*/ 1303597 h 1305267"/>
                    <a:gd name="connsiteX7" fmla="*/ 359239 w 2597766"/>
                    <a:gd name="connsiteY7" fmla="*/ 1206320 h 1305267"/>
                    <a:gd name="connsiteX8" fmla="*/ 269028 w 2597766"/>
                    <a:gd name="connsiteY8" fmla="*/ 539078 h 1305267"/>
                    <a:gd name="connsiteX9" fmla="*/ 11 w 2597766"/>
                    <a:gd name="connsiteY9" fmla="*/ 236644 h 1305267"/>
                    <a:gd name="connsiteX10" fmla="*/ 261963 w 2597766"/>
                    <a:gd name="connsiteY10" fmla="*/ 91 h 1305267"/>
                    <a:gd name="connsiteX0" fmla="*/ 349182 w 2598247"/>
                    <a:gd name="connsiteY0" fmla="*/ 118 h 1264836"/>
                    <a:gd name="connsiteX1" fmla="*/ 1040656 w 2598247"/>
                    <a:gd name="connsiteY1" fmla="*/ 222309 h 1264836"/>
                    <a:gd name="connsiteX2" fmla="*/ 2110699 w 2598247"/>
                    <a:gd name="connsiteY2" fmla="*/ 95849 h 1264836"/>
                    <a:gd name="connsiteX3" fmla="*/ 2490078 w 2598247"/>
                    <a:gd name="connsiteY3" fmla="*/ 300130 h 1264836"/>
                    <a:gd name="connsiteX4" fmla="*/ 2597082 w 2598247"/>
                    <a:gd name="connsiteY4" fmla="*/ 854606 h 1264836"/>
                    <a:gd name="connsiteX5" fmla="*/ 2441439 w 2598247"/>
                    <a:gd name="connsiteY5" fmla="*/ 1185347 h 1264836"/>
                    <a:gd name="connsiteX6" fmla="*/ 1799414 w 2598247"/>
                    <a:gd name="connsiteY6" fmla="*/ 1263168 h 1264836"/>
                    <a:gd name="connsiteX7" fmla="*/ 359720 w 2598247"/>
                    <a:gd name="connsiteY7" fmla="*/ 1165891 h 1264836"/>
                    <a:gd name="connsiteX8" fmla="*/ 269509 w 2598247"/>
                    <a:gd name="connsiteY8" fmla="*/ 498649 h 1264836"/>
                    <a:gd name="connsiteX9" fmla="*/ 492 w 2598247"/>
                    <a:gd name="connsiteY9" fmla="*/ 196215 h 1264836"/>
                    <a:gd name="connsiteX10" fmla="*/ 349182 w 2598247"/>
                    <a:gd name="connsiteY10" fmla="*/ 118 h 1264836"/>
                    <a:gd name="connsiteX0" fmla="*/ 349182 w 2598247"/>
                    <a:gd name="connsiteY0" fmla="*/ 193 h 1264912"/>
                    <a:gd name="connsiteX1" fmla="*/ 728397 w 2598247"/>
                    <a:gd name="connsiteY1" fmla="*/ 230141 h 1264912"/>
                    <a:gd name="connsiteX2" fmla="*/ 1040656 w 2598247"/>
                    <a:gd name="connsiteY2" fmla="*/ 222384 h 1264912"/>
                    <a:gd name="connsiteX3" fmla="*/ 2110699 w 2598247"/>
                    <a:gd name="connsiteY3" fmla="*/ 95924 h 1264912"/>
                    <a:gd name="connsiteX4" fmla="*/ 2490078 w 2598247"/>
                    <a:gd name="connsiteY4" fmla="*/ 300205 h 1264912"/>
                    <a:gd name="connsiteX5" fmla="*/ 2597082 w 2598247"/>
                    <a:gd name="connsiteY5" fmla="*/ 854681 h 1264912"/>
                    <a:gd name="connsiteX6" fmla="*/ 2441439 w 2598247"/>
                    <a:gd name="connsiteY6" fmla="*/ 1185422 h 1264912"/>
                    <a:gd name="connsiteX7" fmla="*/ 1799414 w 2598247"/>
                    <a:gd name="connsiteY7" fmla="*/ 1263243 h 1264912"/>
                    <a:gd name="connsiteX8" fmla="*/ 359720 w 2598247"/>
                    <a:gd name="connsiteY8" fmla="*/ 1165966 h 1264912"/>
                    <a:gd name="connsiteX9" fmla="*/ 269509 w 2598247"/>
                    <a:gd name="connsiteY9" fmla="*/ 498724 h 1264912"/>
                    <a:gd name="connsiteX10" fmla="*/ 492 w 2598247"/>
                    <a:gd name="connsiteY10" fmla="*/ 196290 h 1264912"/>
                    <a:gd name="connsiteX11" fmla="*/ 349182 w 2598247"/>
                    <a:gd name="connsiteY11" fmla="*/ 193 h 1264912"/>
                    <a:gd name="connsiteX0" fmla="*/ 349182 w 2598247"/>
                    <a:gd name="connsiteY0" fmla="*/ 193 h 1264912"/>
                    <a:gd name="connsiteX1" fmla="*/ 728397 w 2598247"/>
                    <a:gd name="connsiteY1" fmla="*/ 230141 h 1264912"/>
                    <a:gd name="connsiteX2" fmla="*/ 1325653 w 2598247"/>
                    <a:gd name="connsiteY2" fmla="*/ 276325 h 1264912"/>
                    <a:gd name="connsiteX3" fmla="*/ 2110699 w 2598247"/>
                    <a:gd name="connsiteY3" fmla="*/ 95924 h 1264912"/>
                    <a:gd name="connsiteX4" fmla="*/ 2490078 w 2598247"/>
                    <a:gd name="connsiteY4" fmla="*/ 300205 h 1264912"/>
                    <a:gd name="connsiteX5" fmla="*/ 2597082 w 2598247"/>
                    <a:gd name="connsiteY5" fmla="*/ 854681 h 1264912"/>
                    <a:gd name="connsiteX6" fmla="*/ 2441439 w 2598247"/>
                    <a:gd name="connsiteY6" fmla="*/ 1185422 h 1264912"/>
                    <a:gd name="connsiteX7" fmla="*/ 1799414 w 2598247"/>
                    <a:gd name="connsiteY7" fmla="*/ 1263243 h 1264912"/>
                    <a:gd name="connsiteX8" fmla="*/ 359720 w 2598247"/>
                    <a:gd name="connsiteY8" fmla="*/ 1165966 h 1264912"/>
                    <a:gd name="connsiteX9" fmla="*/ 269509 w 2598247"/>
                    <a:gd name="connsiteY9" fmla="*/ 498724 h 1264912"/>
                    <a:gd name="connsiteX10" fmla="*/ 492 w 2598247"/>
                    <a:gd name="connsiteY10" fmla="*/ 196290 h 1264912"/>
                    <a:gd name="connsiteX11" fmla="*/ 349182 w 2598247"/>
                    <a:gd name="connsiteY11" fmla="*/ 193 h 126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98247" h="1264912">
                      <a:moveTo>
                        <a:pt x="349182" y="193"/>
                      </a:moveTo>
                      <a:cubicBezTo>
                        <a:pt x="470499" y="5835"/>
                        <a:pt x="613151" y="193109"/>
                        <a:pt x="728397" y="230141"/>
                      </a:cubicBezTo>
                      <a:cubicBezTo>
                        <a:pt x="843643" y="267173"/>
                        <a:pt x="1095269" y="298694"/>
                        <a:pt x="1325653" y="276325"/>
                      </a:cubicBezTo>
                      <a:cubicBezTo>
                        <a:pt x="1556037" y="253956"/>
                        <a:pt x="1916628" y="91944"/>
                        <a:pt x="2110699" y="95924"/>
                      </a:cubicBezTo>
                      <a:cubicBezTo>
                        <a:pt x="2304770" y="99904"/>
                        <a:pt x="2409014" y="173746"/>
                        <a:pt x="2490078" y="300205"/>
                      </a:cubicBezTo>
                      <a:cubicBezTo>
                        <a:pt x="2571142" y="426665"/>
                        <a:pt x="2605189" y="707145"/>
                        <a:pt x="2597082" y="854681"/>
                      </a:cubicBezTo>
                      <a:cubicBezTo>
                        <a:pt x="2588976" y="1002217"/>
                        <a:pt x="2574384" y="1117328"/>
                        <a:pt x="2441439" y="1185422"/>
                      </a:cubicBezTo>
                      <a:cubicBezTo>
                        <a:pt x="2308494" y="1253516"/>
                        <a:pt x="2146367" y="1266486"/>
                        <a:pt x="1799414" y="1263243"/>
                      </a:cubicBezTo>
                      <a:cubicBezTo>
                        <a:pt x="1452461" y="1260000"/>
                        <a:pt x="614704" y="1293386"/>
                        <a:pt x="359720" y="1165966"/>
                      </a:cubicBezTo>
                      <a:cubicBezTo>
                        <a:pt x="104736" y="1038546"/>
                        <a:pt x="292207" y="673822"/>
                        <a:pt x="269509" y="498724"/>
                      </a:cubicBezTo>
                      <a:cubicBezTo>
                        <a:pt x="246811" y="323626"/>
                        <a:pt x="-12787" y="279379"/>
                        <a:pt x="492" y="196290"/>
                      </a:cubicBezTo>
                      <a:cubicBezTo>
                        <a:pt x="13771" y="113202"/>
                        <a:pt x="227865" y="-5449"/>
                        <a:pt x="349182" y="19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103">
                  <a:extLst>
                    <a:ext uri="{FF2B5EF4-FFF2-40B4-BE49-F238E27FC236}">
                      <a16:creationId xmlns:a16="http://schemas.microsoft.com/office/drawing/2014/main" id="{CF8F5DB5-2438-4C8C-A3D9-4A2BEC4FF7B7}"/>
                    </a:ext>
                  </a:extLst>
                </p:cNvPr>
                <p:cNvSpPr/>
                <p:nvPr/>
              </p:nvSpPr>
              <p:spPr>
                <a:xfrm>
                  <a:off x="6202425" y="4691806"/>
                  <a:ext cx="403736" cy="454771"/>
                </a:xfrm>
                <a:custGeom>
                  <a:avLst/>
                  <a:gdLst>
                    <a:gd name="connsiteX0" fmla="*/ 3822 w 403736"/>
                    <a:gd name="connsiteY0" fmla="*/ 6654 h 454771"/>
                    <a:gd name="connsiteX1" fmla="*/ 237286 w 403736"/>
                    <a:gd name="connsiteY1" fmla="*/ 65020 h 454771"/>
                    <a:gd name="connsiteX2" fmla="*/ 392928 w 403736"/>
                    <a:gd name="connsiteY2" fmla="*/ 327666 h 454771"/>
                    <a:gd name="connsiteX3" fmla="*/ 373473 w 403736"/>
                    <a:gd name="connsiteY3" fmla="*/ 454126 h 454771"/>
                    <a:gd name="connsiteX4" fmla="*/ 237286 w 403736"/>
                    <a:gd name="connsiteY4" fmla="*/ 279028 h 454771"/>
                    <a:gd name="connsiteX5" fmla="*/ 101098 w 403736"/>
                    <a:gd name="connsiteY5" fmla="*/ 181751 h 454771"/>
                    <a:gd name="connsiteX6" fmla="*/ 3822 w 403736"/>
                    <a:gd name="connsiteY6" fmla="*/ 6654 h 45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736" h="454771">
                      <a:moveTo>
                        <a:pt x="3822" y="6654"/>
                      </a:moveTo>
                      <a:cubicBezTo>
                        <a:pt x="26520" y="-12801"/>
                        <a:pt x="172435" y="11518"/>
                        <a:pt x="237286" y="65020"/>
                      </a:cubicBezTo>
                      <a:cubicBezTo>
                        <a:pt x="302137" y="118522"/>
                        <a:pt x="370230" y="262815"/>
                        <a:pt x="392928" y="327666"/>
                      </a:cubicBezTo>
                      <a:cubicBezTo>
                        <a:pt x="415626" y="392517"/>
                        <a:pt x="399413" y="462232"/>
                        <a:pt x="373473" y="454126"/>
                      </a:cubicBezTo>
                      <a:cubicBezTo>
                        <a:pt x="347533" y="446020"/>
                        <a:pt x="282682" y="324424"/>
                        <a:pt x="237286" y="279028"/>
                      </a:cubicBezTo>
                      <a:cubicBezTo>
                        <a:pt x="191890" y="233632"/>
                        <a:pt x="136766" y="223904"/>
                        <a:pt x="101098" y="181751"/>
                      </a:cubicBezTo>
                      <a:cubicBezTo>
                        <a:pt x="65430" y="139598"/>
                        <a:pt x="-18876" y="26109"/>
                        <a:pt x="3822" y="665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104">
                  <a:extLst>
                    <a:ext uri="{FF2B5EF4-FFF2-40B4-BE49-F238E27FC236}">
                      <a16:creationId xmlns:a16="http://schemas.microsoft.com/office/drawing/2014/main" id="{4F46BB42-2A0A-4B63-ACAA-7739FE902026}"/>
                    </a:ext>
                  </a:extLst>
                </p:cNvPr>
                <p:cNvSpPr/>
                <p:nvPr/>
              </p:nvSpPr>
              <p:spPr>
                <a:xfrm>
                  <a:off x="4031138" y="4272727"/>
                  <a:ext cx="667396" cy="563768"/>
                </a:xfrm>
                <a:custGeom>
                  <a:avLst/>
                  <a:gdLst>
                    <a:gd name="connsiteX0" fmla="*/ 659752 w 778187"/>
                    <a:gd name="connsiteY0" fmla="*/ 16968 h 553265"/>
                    <a:gd name="connsiteX1" fmla="*/ 377650 w 778187"/>
                    <a:gd name="connsiteY1" fmla="*/ 36424 h 553265"/>
                    <a:gd name="connsiteX2" fmla="*/ 280373 w 778187"/>
                    <a:gd name="connsiteY2" fmla="*/ 250432 h 553265"/>
                    <a:gd name="connsiteX3" fmla="*/ 37182 w 778187"/>
                    <a:gd name="connsiteY3" fmla="*/ 357436 h 553265"/>
                    <a:gd name="connsiteX4" fmla="*/ 56637 w 778187"/>
                    <a:gd name="connsiteY4" fmla="*/ 522806 h 553265"/>
                    <a:gd name="connsiteX5" fmla="*/ 562475 w 778187"/>
                    <a:gd name="connsiteY5" fmla="*/ 522806 h 553265"/>
                    <a:gd name="connsiteX6" fmla="*/ 776484 w 778187"/>
                    <a:gd name="connsiteY6" fmla="*/ 211521 h 553265"/>
                    <a:gd name="connsiteX7" fmla="*/ 659752 w 778187"/>
                    <a:gd name="connsiteY7" fmla="*/ 16968 h 553265"/>
                    <a:gd name="connsiteX0" fmla="*/ 659752 w 778187"/>
                    <a:gd name="connsiteY0" fmla="*/ 15231 h 551528"/>
                    <a:gd name="connsiteX1" fmla="*/ 377650 w 778187"/>
                    <a:gd name="connsiteY1" fmla="*/ 34687 h 551528"/>
                    <a:gd name="connsiteX2" fmla="*/ 280373 w 778187"/>
                    <a:gd name="connsiteY2" fmla="*/ 209784 h 551528"/>
                    <a:gd name="connsiteX3" fmla="*/ 37182 w 778187"/>
                    <a:gd name="connsiteY3" fmla="*/ 355699 h 551528"/>
                    <a:gd name="connsiteX4" fmla="*/ 56637 w 778187"/>
                    <a:gd name="connsiteY4" fmla="*/ 521069 h 551528"/>
                    <a:gd name="connsiteX5" fmla="*/ 562475 w 778187"/>
                    <a:gd name="connsiteY5" fmla="*/ 521069 h 551528"/>
                    <a:gd name="connsiteX6" fmla="*/ 776484 w 778187"/>
                    <a:gd name="connsiteY6" fmla="*/ 209784 h 551528"/>
                    <a:gd name="connsiteX7" fmla="*/ 659752 w 778187"/>
                    <a:gd name="connsiteY7" fmla="*/ 15231 h 551528"/>
                    <a:gd name="connsiteX0" fmla="*/ 636093 w 754528"/>
                    <a:gd name="connsiteY0" fmla="*/ 15231 h 552042"/>
                    <a:gd name="connsiteX1" fmla="*/ 353991 w 754528"/>
                    <a:gd name="connsiteY1" fmla="*/ 34687 h 552042"/>
                    <a:gd name="connsiteX2" fmla="*/ 256714 w 754528"/>
                    <a:gd name="connsiteY2" fmla="*/ 209784 h 552042"/>
                    <a:gd name="connsiteX3" fmla="*/ 71889 w 754528"/>
                    <a:gd name="connsiteY3" fmla="*/ 345972 h 552042"/>
                    <a:gd name="connsiteX4" fmla="*/ 32978 w 754528"/>
                    <a:gd name="connsiteY4" fmla="*/ 521069 h 552042"/>
                    <a:gd name="connsiteX5" fmla="*/ 538816 w 754528"/>
                    <a:gd name="connsiteY5" fmla="*/ 521069 h 552042"/>
                    <a:gd name="connsiteX6" fmla="*/ 752825 w 754528"/>
                    <a:gd name="connsiteY6" fmla="*/ 209784 h 552042"/>
                    <a:gd name="connsiteX7" fmla="*/ 636093 w 754528"/>
                    <a:gd name="connsiteY7" fmla="*/ 15231 h 552042"/>
                    <a:gd name="connsiteX0" fmla="*/ 579326 w 697761"/>
                    <a:gd name="connsiteY0" fmla="*/ 15231 h 556343"/>
                    <a:gd name="connsiteX1" fmla="*/ 297224 w 697761"/>
                    <a:gd name="connsiteY1" fmla="*/ 34687 h 556343"/>
                    <a:gd name="connsiteX2" fmla="*/ 199947 w 697761"/>
                    <a:gd name="connsiteY2" fmla="*/ 209784 h 556343"/>
                    <a:gd name="connsiteX3" fmla="*/ 15122 w 697761"/>
                    <a:gd name="connsiteY3" fmla="*/ 345972 h 556343"/>
                    <a:gd name="connsiteX4" fmla="*/ 63760 w 697761"/>
                    <a:gd name="connsiteY4" fmla="*/ 530796 h 556343"/>
                    <a:gd name="connsiteX5" fmla="*/ 482049 w 697761"/>
                    <a:gd name="connsiteY5" fmla="*/ 521069 h 556343"/>
                    <a:gd name="connsiteX6" fmla="*/ 696058 w 697761"/>
                    <a:gd name="connsiteY6" fmla="*/ 209784 h 556343"/>
                    <a:gd name="connsiteX7" fmla="*/ 579326 w 697761"/>
                    <a:gd name="connsiteY7" fmla="*/ 15231 h 556343"/>
                    <a:gd name="connsiteX0" fmla="*/ 566526 w 684961"/>
                    <a:gd name="connsiteY0" fmla="*/ 15231 h 556343"/>
                    <a:gd name="connsiteX1" fmla="*/ 284424 w 684961"/>
                    <a:gd name="connsiteY1" fmla="*/ 34687 h 556343"/>
                    <a:gd name="connsiteX2" fmla="*/ 187147 w 684961"/>
                    <a:gd name="connsiteY2" fmla="*/ 209784 h 556343"/>
                    <a:gd name="connsiteX3" fmla="*/ 2322 w 684961"/>
                    <a:gd name="connsiteY3" fmla="*/ 345972 h 556343"/>
                    <a:gd name="connsiteX4" fmla="*/ 109326 w 684961"/>
                    <a:gd name="connsiteY4" fmla="*/ 530796 h 556343"/>
                    <a:gd name="connsiteX5" fmla="*/ 469249 w 684961"/>
                    <a:gd name="connsiteY5" fmla="*/ 521069 h 556343"/>
                    <a:gd name="connsiteX6" fmla="*/ 683258 w 684961"/>
                    <a:gd name="connsiteY6" fmla="*/ 209784 h 556343"/>
                    <a:gd name="connsiteX7" fmla="*/ 566526 w 684961"/>
                    <a:gd name="connsiteY7" fmla="*/ 15231 h 556343"/>
                    <a:gd name="connsiteX0" fmla="*/ 566526 w 684831"/>
                    <a:gd name="connsiteY0" fmla="*/ 19313 h 560425"/>
                    <a:gd name="connsiteX1" fmla="*/ 323334 w 684831"/>
                    <a:gd name="connsiteY1" fmla="*/ 29042 h 560425"/>
                    <a:gd name="connsiteX2" fmla="*/ 187147 w 684831"/>
                    <a:gd name="connsiteY2" fmla="*/ 213866 h 560425"/>
                    <a:gd name="connsiteX3" fmla="*/ 2322 w 684831"/>
                    <a:gd name="connsiteY3" fmla="*/ 350054 h 560425"/>
                    <a:gd name="connsiteX4" fmla="*/ 109326 w 684831"/>
                    <a:gd name="connsiteY4" fmla="*/ 534878 h 560425"/>
                    <a:gd name="connsiteX5" fmla="*/ 469249 w 684831"/>
                    <a:gd name="connsiteY5" fmla="*/ 525151 h 560425"/>
                    <a:gd name="connsiteX6" fmla="*/ 683258 w 684831"/>
                    <a:gd name="connsiteY6" fmla="*/ 213866 h 560425"/>
                    <a:gd name="connsiteX7" fmla="*/ 566526 w 684831"/>
                    <a:gd name="connsiteY7" fmla="*/ 19313 h 560425"/>
                    <a:gd name="connsiteX0" fmla="*/ 521864 w 640169"/>
                    <a:gd name="connsiteY0" fmla="*/ 19313 h 561629"/>
                    <a:gd name="connsiteX1" fmla="*/ 278672 w 640169"/>
                    <a:gd name="connsiteY1" fmla="*/ 29042 h 561629"/>
                    <a:gd name="connsiteX2" fmla="*/ 142485 w 640169"/>
                    <a:gd name="connsiteY2" fmla="*/ 213866 h 561629"/>
                    <a:gd name="connsiteX3" fmla="*/ 6298 w 640169"/>
                    <a:gd name="connsiteY3" fmla="*/ 330598 h 561629"/>
                    <a:gd name="connsiteX4" fmla="*/ 64664 w 640169"/>
                    <a:gd name="connsiteY4" fmla="*/ 534878 h 561629"/>
                    <a:gd name="connsiteX5" fmla="*/ 424587 w 640169"/>
                    <a:gd name="connsiteY5" fmla="*/ 525151 h 561629"/>
                    <a:gd name="connsiteX6" fmla="*/ 638596 w 640169"/>
                    <a:gd name="connsiteY6" fmla="*/ 213866 h 561629"/>
                    <a:gd name="connsiteX7" fmla="*/ 521864 w 640169"/>
                    <a:gd name="connsiteY7" fmla="*/ 19313 h 561629"/>
                    <a:gd name="connsiteX0" fmla="*/ 523288 w 641593"/>
                    <a:gd name="connsiteY0" fmla="*/ 21452 h 563768"/>
                    <a:gd name="connsiteX1" fmla="*/ 280096 w 641593"/>
                    <a:gd name="connsiteY1" fmla="*/ 31181 h 563768"/>
                    <a:gd name="connsiteX2" fmla="*/ 163365 w 641593"/>
                    <a:gd name="connsiteY2" fmla="*/ 254916 h 563768"/>
                    <a:gd name="connsiteX3" fmla="*/ 7722 w 641593"/>
                    <a:gd name="connsiteY3" fmla="*/ 332737 h 563768"/>
                    <a:gd name="connsiteX4" fmla="*/ 66088 w 641593"/>
                    <a:gd name="connsiteY4" fmla="*/ 537017 h 563768"/>
                    <a:gd name="connsiteX5" fmla="*/ 426011 w 641593"/>
                    <a:gd name="connsiteY5" fmla="*/ 527290 h 563768"/>
                    <a:gd name="connsiteX6" fmla="*/ 640020 w 641593"/>
                    <a:gd name="connsiteY6" fmla="*/ 216005 h 563768"/>
                    <a:gd name="connsiteX7" fmla="*/ 523288 w 641593"/>
                    <a:gd name="connsiteY7" fmla="*/ 21452 h 563768"/>
                    <a:gd name="connsiteX0" fmla="*/ 549091 w 667396"/>
                    <a:gd name="connsiteY0" fmla="*/ 21452 h 563768"/>
                    <a:gd name="connsiteX1" fmla="*/ 305899 w 667396"/>
                    <a:gd name="connsiteY1" fmla="*/ 31181 h 563768"/>
                    <a:gd name="connsiteX2" fmla="*/ 189168 w 667396"/>
                    <a:gd name="connsiteY2" fmla="*/ 254916 h 563768"/>
                    <a:gd name="connsiteX3" fmla="*/ 4342 w 667396"/>
                    <a:gd name="connsiteY3" fmla="*/ 332737 h 563768"/>
                    <a:gd name="connsiteX4" fmla="*/ 91891 w 667396"/>
                    <a:gd name="connsiteY4" fmla="*/ 537017 h 563768"/>
                    <a:gd name="connsiteX5" fmla="*/ 451814 w 667396"/>
                    <a:gd name="connsiteY5" fmla="*/ 527290 h 563768"/>
                    <a:gd name="connsiteX6" fmla="*/ 665823 w 667396"/>
                    <a:gd name="connsiteY6" fmla="*/ 216005 h 563768"/>
                    <a:gd name="connsiteX7" fmla="*/ 549091 w 667396"/>
                    <a:gd name="connsiteY7" fmla="*/ 21452 h 563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7396" h="563768">
                      <a:moveTo>
                        <a:pt x="549091" y="21452"/>
                      </a:moveTo>
                      <a:cubicBezTo>
                        <a:pt x="489104" y="-9352"/>
                        <a:pt x="365886" y="-7730"/>
                        <a:pt x="305899" y="31181"/>
                      </a:cubicBezTo>
                      <a:cubicBezTo>
                        <a:pt x="245912" y="70092"/>
                        <a:pt x="239427" y="204657"/>
                        <a:pt x="189168" y="254916"/>
                      </a:cubicBezTo>
                      <a:cubicBezTo>
                        <a:pt x="138909" y="305175"/>
                        <a:pt x="20555" y="285720"/>
                        <a:pt x="4342" y="332737"/>
                      </a:cubicBezTo>
                      <a:cubicBezTo>
                        <a:pt x="-11871" y="379754"/>
                        <a:pt x="17312" y="504591"/>
                        <a:pt x="91891" y="537017"/>
                      </a:cubicBezTo>
                      <a:cubicBezTo>
                        <a:pt x="166470" y="569443"/>
                        <a:pt x="331839" y="579171"/>
                        <a:pt x="451814" y="527290"/>
                      </a:cubicBezTo>
                      <a:cubicBezTo>
                        <a:pt x="571789" y="475409"/>
                        <a:pt x="652853" y="297069"/>
                        <a:pt x="665823" y="216005"/>
                      </a:cubicBezTo>
                      <a:cubicBezTo>
                        <a:pt x="678793" y="134941"/>
                        <a:pt x="609078" y="52256"/>
                        <a:pt x="549091" y="214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105">
                  <a:extLst>
                    <a:ext uri="{FF2B5EF4-FFF2-40B4-BE49-F238E27FC236}">
                      <a16:creationId xmlns:a16="http://schemas.microsoft.com/office/drawing/2014/main" id="{657C3326-E607-4267-9A7C-4DF947C346A3}"/>
                    </a:ext>
                  </a:extLst>
                </p:cNvPr>
                <p:cNvSpPr/>
                <p:nvPr/>
              </p:nvSpPr>
              <p:spPr>
                <a:xfrm>
                  <a:off x="4571580" y="4263202"/>
                  <a:ext cx="584594" cy="177411"/>
                </a:xfrm>
                <a:custGeom>
                  <a:avLst/>
                  <a:gdLst>
                    <a:gd name="connsiteX0" fmla="*/ 0 w 584594"/>
                    <a:gd name="connsiteY0" fmla="*/ 136541 h 177411"/>
                    <a:gd name="connsiteX1" fmla="*/ 97277 w 584594"/>
                    <a:gd name="connsiteY1" fmla="*/ 354 h 177411"/>
                    <a:gd name="connsiteX2" fmla="*/ 408562 w 584594"/>
                    <a:gd name="connsiteY2" fmla="*/ 97630 h 177411"/>
                    <a:gd name="connsiteX3" fmla="*/ 583660 w 584594"/>
                    <a:gd name="connsiteY3" fmla="*/ 117086 h 177411"/>
                    <a:gd name="connsiteX4" fmla="*/ 466928 w 584594"/>
                    <a:gd name="connsiteY4" fmla="*/ 165724 h 177411"/>
                    <a:gd name="connsiteX5" fmla="*/ 233464 w 584594"/>
                    <a:gd name="connsiteY5" fmla="*/ 117086 h 177411"/>
                    <a:gd name="connsiteX6" fmla="*/ 136187 w 584594"/>
                    <a:gd name="connsiteY6" fmla="*/ 107358 h 177411"/>
                    <a:gd name="connsiteX7" fmla="*/ 97277 w 584594"/>
                    <a:gd name="connsiteY7" fmla="*/ 175452 h 177411"/>
                    <a:gd name="connsiteX8" fmla="*/ 0 w 584594"/>
                    <a:gd name="connsiteY8" fmla="*/ 136541 h 17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594" h="177411">
                      <a:moveTo>
                        <a:pt x="0" y="136541"/>
                      </a:moveTo>
                      <a:cubicBezTo>
                        <a:pt x="0" y="107358"/>
                        <a:pt x="29184" y="6839"/>
                        <a:pt x="97277" y="354"/>
                      </a:cubicBezTo>
                      <a:cubicBezTo>
                        <a:pt x="165370" y="-6131"/>
                        <a:pt x="327498" y="78175"/>
                        <a:pt x="408562" y="97630"/>
                      </a:cubicBezTo>
                      <a:cubicBezTo>
                        <a:pt x="489626" y="117085"/>
                        <a:pt x="573932" y="105737"/>
                        <a:pt x="583660" y="117086"/>
                      </a:cubicBezTo>
                      <a:cubicBezTo>
                        <a:pt x="593388" y="128435"/>
                        <a:pt x="525294" y="165724"/>
                        <a:pt x="466928" y="165724"/>
                      </a:cubicBezTo>
                      <a:cubicBezTo>
                        <a:pt x="408562" y="165724"/>
                        <a:pt x="288587" y="126814"/>
                        <a:pt x="233464" y="117086"/>
                      </a:cubicBezTo>
                      <a:cubicBezTo>
                        <a:pt x="178341" y="107358"/>
                        <a:pt x="158885" y="97630"/>
                        <a:pt x="136187" y="107358"/>
                      </a:cubicBezTo>
                      <a:cubicBezTo>
                        <a:pt x="113489" y="117086"/>
                        <a:pt x="119975" y="167346"/>
                        <a:pt x="97277" y="175452"/>
                      </a:cubicBezTo>
                      <a:cubicBezTo>
                        <a:pt x="74579" y="183558"/>
                        <a:pt x="0" y="165724"/>
                        <a:pt x="0" y="136541"/>
                      </a:cubicBezTo>
                      <a:close/>
                    </a:path>
                  </a:pathLst>
                </a:custGeom>
                <a:solidFill>
                  <a:srgbClr val="B48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a:extLst>
                    <a:ext uri="{FF2B5EF4-FFF2-40B4-BE49-F238E27FC236}">
                      <a16:creationId xmlns:a16="http://schemas.microsoft.com/office/drawing/2014/main" id="{C08DD531-AE17-41FB-A045-CAF6C9C75A12}"/>
                    </a:ext>
                  </a:extLst>
                </p:cNvPr>
                <p:cNvSpPr/>
                <p:nvPr/>
              </p:nvSpPr>
              <p:spPr>
                <a:xfrm>
                  <a:off x="4503916" y="4460899"/>
                  <a:ext cx="45720" cy="64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57">
                  <a:extLst>
                    <a:ext uri="{FF2B5EF4-FFF2-40B4-BE49-F238E27FC236}">
                      <a16:creationId xmlns:a16="http://schemas.microsoft.com/office/drawing/2014/main" id="{CF7BCB69-1896-420E-BD32-AD8F9CB3B668}"/>
                    </a:ext>
                  </a:extLst>
                </p:cNvPr>
                <p:cNvSpPr/>
                <p:nvPr/>
              </p:nvSpPr>
              <p:spPr>
                <a:xfrm>
                  <a:off x="4537508" y="5320179"/>
                  <a:ext cx="195526" cy="789431"/>
                </a:xfrm>
                <a:custGeom>
                  <a:avLst/>
                  <a:gdLst>
                    <a:gd name="connsiteX0" fmla="*/ 0 w 119743"/>
                    <a:gd name="connsiteY0" fmla="*/ 0 h 914400"/>
                    <a:gd name="connsiteX1" fmla="*/ 119743 w 119743"/>
                    <a:gd name="connsiteY1" fmla="*/ 0 h 914400"/>
                    <a:gd name="connsiteX2" fmla="*/ 119743 w 119743"/>
                    <a:gd name="connsiteY2" fmla="*/ 914400 h 914400"/>
                    <a:gd name="connsiteX3" fmla="*/ 0 w 119743"/>
                    <a:gd name="connsiteY3" fmla="*/ 914400 h 914400"/>
                    <a:gd name="connsiteX4" fmla="*/ 0 w 119743"/>
                    <a:gd name="connsiteY4" fmla="*/ 0 h 914400"/>
                    <a:gd name="connsiteX0" fmla="*/ 0 w 158653"/>
                    <a:gd name="connsiteY0" fmla="*/ 0 h 914400"/>
                    <a:gd name="connsiteX1" fmla="*/ 158653 w 158653"/>
                    <a:gd name="connsiteY1" fmla="*/ 0 h 914400"/>
                    <a:gd name="connsiteX2" fmla="*/ 119743 w 158653"/>
                    <a:gd name="connsiteY2" fmla="*/ 914400 h 914400"/>
                    <a:gd name="connsiteX3" fmla="*/ 0 w 158653"/>
                    <a:gd name="connsiteY3" fmla="*/ 914400 h 914400"/>
                    <a:gd name="connsiteX4" fmla="*/ 0 w 158653"/>
                    <a:gd name="connsiteY4" fmla="*/ 0 h 914400"/>
                    <a:gd name="connsiteX0" fmla="*/ 29183 w 158653"/>
                    <a:gd name="connsiteY0" fmla="*/ 0 h 933855"/>
                    <a:gd name="connsiteX1" fmla="*/ 158653 w 158653"/>
                    <a:gd name="connsiteY1" fmla="*/ 19455 h 933855"/>
                    <a:gd name="connsiteX2" fmla="*/ 119743 w 158653"/>
                    <a:gd name="connsiteY2" fmla="*/ 933855 h 933855"/>
                    <a:gd name="connsiteX3" fmla="*/ 0 w 158653"/>
                    <a:gd name="connsiteY3" fmla="*/ 933855 h 933855"/>
                    <a:gd name="connsiteX4" fmla="*/ 29183 w 158653"/>
                    <a:gd name="connsiteY4" fmla="*/ 0 h 933855"/>
                    <a:gd name="connsiteX0" fmla="*/ 29183 w 226165"/>
                    <a:gd name="connsiteY0" fmla="*/ 3649 h 937504"/>
                    <a:gd name="connsiteX1" fmla="*/ 226165 w 226165"/>
                    <a:gd name="connsiteY1" fmla="*/ 0 h 937504"/>
                    <a:gd name="connsiteX2" fmla="*/ 119743 w 226165"/>
                    <a:gd name="connsiteY2" fmla="*/ 937504 h 937504"/>
                    <a:gd name="connsiteX3" fmla="*/ 0 w 226165"/>
                    <a:gd name="connsiteY3" fmla="*/ 937504 h 937504"/>
                    <a:gd name="connsiteX4" fmla="*/ 29183 w 226165"/>
                    <a:gd name="connsiteY4" fmla="*/ 3649 h 937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5" h="937504">
                      <a:moveTo>
                        <a:pt x="29183" y="3649"/>
                      </a:moveTo>
                      <a:lnTo>
                        <a:pt x="226165" y="0"/>
                      </a:lnTo>
                      <a:lnTo>
                        <a:pt x="119743" y="937504"/>
                      </a:lnTo>
                      <a:lnTo>
                        <a:pt x="0" y="937504"/>
                      </a:lnTo>
                      <a:lnTo>
                        <a:pt x="29183" y="364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108">
                  <a:extLst>
                    <a:ext uri="{FF2B5EF4-FFF2-40B4-BE49-F238E27FC236}">
                      <a16:creationId xmlns:a16="http://schemas.microsoft.com/office/drawing/2014/main" id="{91DDE6F6-3863-42F2-9D47-2CE8D7C0A0B6}"/>
                    </a:ext>
                  </a:extLst>
                </p:cNvPr>
                <p:cNvSpPr/>
                <p:nvPr/>
              </p:nvSpPr>
              <p:spPr>
                <a:xfrm>
                  <a:off x="4627464" y="4445960"/>
                  <a:ext cx="368192" cy="359897"/>
                </a:xfrm>
                <a:custGeom>
                  <a:avLst/>
                  <a:gdLst>
                    <a:gd name="connsiteX0" fmla="*/ 93111 w 368192"/>
                    <a:gd name="connsiteY0" fmla="*/ 2822 h 359897"/>
                    <a:gd name="connsiteX1" fmla="*/ 365485 w 368192"/>
                    <a:gd name="connsiteY1" fmla="*/ 314108 h 359897"/>
                    <a:gd name="connsiteX2" fmla="*/ 219570 w 368192"/>
                    <a:gd name="connsiteY2" fmla="*/ 343291 h 359897"/>
                    <a:gd name="connsiteX3" fmla="*/ 5562 w 368192"/>
                    <a:gd name="connsiteY3" fmla="*/ 168193 h 359897"/>
                    <a:gd name="connsiteX4" fmla="*/ 93111 w 368192"/>
                    <a:gd name="connsiteY4" fmla="*/ 2822 h 35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192" h="359897">
                      <a:moveTo>
                        <a:pt x="93111" y="2822"/>
                      </a:moveTo>
                      <a:cubicBezTo>
                        <a:pt x="153098" y="27141"/>
                        <a:pt x="344409" y="257363"/>
                        <a:pt x="365485" y="314108"/>
                      </a:cubicBezTo>
                      <a:cubicBezTo>
                        <a:pt x="386561" y="370853"/>
                        <a:pt x="279557" y="367610"/>
                        <a:pt x="219570" y="343291"/>
                      </a:cubicBezTo>
                      <a:cubicBezTo>
                        <a:pt x="159583" y="318972"/>
                        <a:pt x="28260" y="218453"/>
                        <a:pt x="5562" y="168193"/>
                      </a:cubicBezTo>
                      <a:cubicBezTo>
                        <a:pt x="-17136" y="117933"/>
                        <a:pt x="33124" y="-21497"/>
                        <a:pt x="93111" y="2822"/>
                      </a:cubicBezTo>
                      <a:close/>
                    </a:path>
                  </a:pathLst>
                </a:custGeom>
                <a:solidFill>
                  <a:srgbClr val="C2C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57">
                  <a:extLst>
                    <a:ext uri="{FF2B5EF4-FFF2-40B4-BE49-F238E27FC236}">
                      <a16:creationId xmlns:a16="http://schemas.microsoft.com/office/drawing/2014/main" id="{AAE3085B-18AA-4F6C-A200-A429A8EE136C}"/>
                    </a:ext>
                  </a:extLst>
                </p:cNvPr>
                <p:cNvSpPr/>
                <p:nvPr/>
              </p:nvSpPr>
              <p:spPr>
                <a:xfrm>
                  <a:off x="4795296" y="5337767"/>
                  <a:ext cx="170295" cy="805814"/>
                </a:xfrm>
                <a:custGeom>
                  <a:avLst/>
                  <a:gdLst>
                    <a:gd name="connsiteX0" fmla="*/ 0 w 119743"/>
                    <a:gd name="connsiteY0" fmla="*/ 0 h 914400"/>
                    <a:gd name="connsiteX1" fmla="*/ 119743 w 119743"/>
                    <a:gd name="connsiteY1" fmla="*/ 0 h 914400"/>
                    <a:gd name="connsiteX2" fmla="*/ 119743 w 119743"/>
                    <a:gd name="connsiteY2" fmla="*/ 914400 h 914400"/>
                    <a:gd name="connsiteX3" fmla="*/ 0 w 119743"/>
                    <a:gd name="connsiteY3" fmla="*/ 914400 h 914400"/>
                    <a:gd name="connsiteX4" fmla="*/ 0 w 119743"/>
                    <a:gd name="connsiteY4" fmla="*/ 0 h 914400"/>
                    <a:gd name="connsiteX0" fmla="*/ 0 w 158653"/>
                    <a:gd name="connsiteY0" fmla="*/ 0 h 914400"/>
                    <a:gd name="connsiteX1" fmla="*/ 158653 w 158653"/>
                    <a:gd name="connsiteY1" fmla="*/ 0 h 914400"/>
                    <a:gd name="connsiteX2" fmla="*/ 119743 w 158653"/>
                    <a:gd name="connsiteY2" fmla="*/ 914400 h 914400"/>
                    <a:gd name="connsiteX3" fmla="*/ 0 w 158653"/>
                    <a:gd name="connsiteY3" fmla="*/ 914400 h 914400"/>
                    <a:gd name="connsiteX4" fmla="*/ 0 w 158653"/>
                    <a:gd name="connsiteY4" fmla="*/ 0 h 914400"/>
                    <a:gd name="connsiteX0" fmla="*/ 29183 w 158653"/>
                    <a:gd name="connsiteY0" fmla="*/ 0 h 933855"/>
                    <a:gd name="connsiteX1" fmla="*/ 158653 w 158653"/>
                    <a:gd name="connsiteY1" fmla="*/ 19455 h 933855"/>
                    <a:gd name="connsiteX2" fmla="*/ 119743 w 158653"/>
                    <a:gd name="connsiteY2" fmla="*/ 933855 h 933855"/>
                    <a:gd name="connsiteX3" fmla="*/ 0 w 158653"/>
                    <a:gd name="connsiteY3" fmla="*/ 933855 h 933855"/>
                    <a:gd name="connsiteX4" fmla="*/ 29183 w 158653"/>
                    <a:gd name="connsiteY4" fmla="*/ 0 h 933855"/>
                    <a:gd name="connsiteX0" fmla="*/ 0 w 196980"/>
                    <a:gd name="connsiteY0" fmla="*/ 0 h 956960"/>
                    <a:gd name="connsiteX1" fmla="*/ 196980 w 196980"/>
                    <a:gd name="connsiteY1" fmla="*/ 42560 h 956960"/>
                    <a:gd name="connsiteX2" fmla="*/ 158070 w 196980"/>
                    <a:gd name="connsiteY2" fmla="*/ 956960 h 956960"/>
                    <a:gd name="connsiteX3" fmla="*/ 38327 w 196980"/>
                    <a:gd name="connsiteY3" fmla="*/ 956960 h 956960"/>
                    <a:gd name="connsiteX4" fmla="*/ 0 w 196980"/>
                    <a:gd name="connsiteY4" fmla="*/ 0 h 956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980" h="956960">
                      <a:moveTo>
                        <a:pt x="0" y="0"/>
                      </a:moveTo>
                      <a:lnTo>
                        <a:pt x="196980" y="42560"/>
                      </a:lnTo>
                      <a:lnTo>
                        <a:pt x="158070" y="956960"/>
                      </a:lnTo>
                      <a:lnTo>
                        <a:pt x="38327" y="95696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57">
                  <a:extLst>
                    <a:ext uri="{FF2B5EF4-FFF2-40B4-BE49-F238E27FC236}">
                      <a16:creationId xmlns:a16="http://schemas.microsoft.com/office/drawing/2014/main" id="{A36808A6-A3AA-47AA-B489-9C90A00A241D}"/>
                    </a:ext>
                  </a:extLst>
                </p:cNvPr>
                <p:cNvSpPr/>
                <p:nvPr/>
              </p:nvSpPr>
              <p:spPr>
                <a:xfrm>
                  <a:off x="5834165" y="5302591"/>
                  <a:ext cx="195526" cy="789431"/>
                </a:xfrm>
                <a:custGeom>
                  <a:avLst/>
                  <a:gdLst>
                    <a:gd name="connsiteX0" fmla="*/ 0 w 119743"/>
                    <a:gd name="connsiteY0" fmla="*/ 0 h 914400"/>
                    <a:gd name="connsiteX1" fmla="*/ 119743 w 119743"/>
                    <a:gd name="connsiteY1" fmla="*/ 0 h 914400"/>
                    <a:gd name="connsiteX2" fmla="*/ 119743 w 119743"/>
                    <a:gd name="connsiteY2" fmla="*/ 914400 h 914400"/>
                    <a:gd name="connsiteX3" fmla="*/ 0 w 119743"/>
                    <a:gd name="connsiteY3" fmla="*/ 914400 h 914400"/>
                    <a:gd name="connsiteX4" fmla="*/ 0 w 119743"/>
                    <a:gd name="connsiteY4" fmla="*/ 0 h 914400"/>
                    <a:gd name="connsiteX0" fmla="*/ 0 w 158653"/>
                    <a:gd name="connsiteY0" fmla="*/ 0 h 914400"/>
                    <a:gd name="connsiteX1" fmla="*/ 158653 w 158653"/>
                    <a:gd name="connsiteY1" fmla="*/ 0 h 914400"/>
                    <a:gd name="connsiteX2" fmla="*/ 119743 w 158653"/>
                    <a:gd name="connsiteY2" fmla="*/ 914400 h 914400"/>
                    <a:gd name="connsiteX3" fmla="*/ 0 w 158653"/>
                    <a:gd name="connsiteY3" fmla="*/ 914400 h 914400"/>
                    <a:gd name="connsiteX4" fmla="*/ 0 w 158653"/>
                    <a:gd name="connsiteY4" fmla="*/ 0 h 914400"/>
                    <a:gd name="connsiteX0" fmla="*/ 29183 w 158653"/>
                    <a:gd name="connsiteY0" fmla="*/ 0 h 933855"/>
                    <a:gd name="connsiteX1" fmla="*/ 158653 w 158653"/>
                    <a:gd name="connsiteY1" fmla="*/ 19455 h 933855"/>
                    <a:gd name="connsiteX2" fmla="*/ 119743 w 158653"/>
                    <a:gd name="connsiteY2" fmla="*/ 933855 h 933855"/>
                    <a:gd name="connsiteX3" fmla="*/ 0 w 158653"/>
                    <a:gd name="connsiteY3" fmla="*/ 933855 h 933855"/>
                    <a:gd name="connsiteX4" fmla="*/ 29183 w 158653"/>
                    <a:gd name="connsiteY4" fmla="*/ 0 h 933855"/>
                    <a:gd name="connsiteX0" fmla="*/ 29183 w 226165"/>
                    <a:gd name="connsiteY0" fmla="*/ 3649 h 937504"/>
                    <a:gd name="connsiteX1" fmla="*/ 226165 w 226165"/>
                    <a:gd name="connsiteY1" fmla="*/ 0 h 937504"/>
                    <a:gd name="connsiteX2" fmla="*/ 119743 w 226165"/>
                    <a:gd name="connsiteY2" fmla="*/ 937504 h 937504"/>
                    <a:gd name="connsiteX3" fmla="*/ 0 w 226165"/>
                    <a:gd name="connsiteY3" fmla="*/ 937504 h 937504"/>
                    <a:gd name="connsiteX4" fmla="*/ 29183 w 226165"/>
                    <a:gd name="connsiteY4" fmla="*/ 3649 h 937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5" h="937504">
                      <a:moveTo>
                        <a:pt x="29183" y="3649"/>
                      </a:moveTo>
                      <a:lnTo>
                        <a:pt x="226165" y="0"/>
                      </a:lnTo>
                      <a:lnTo>
                        <a:pt x="119743" y="937504"/>
                      </a:lnTo>
                      <a:lnTo>
                        <a:pt x="0" y="937504"/>
                      </a:lnTo>
                      <a:lnTo>
                        <a:pt x="29183" y="364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57">
                  <a:extLst>
                    <a:ext uri="{FF2B5EF4-FFF2-40B4-BE49-F238E27FC236}">
                      <a16:creationId xmlns:a16="http://schemas.microsoft.com/office/drawing/2014/main" id="{4E736020-E420-41DD-A2A0-14B450289EDF}"/>
                    </a:ext>
                  </a:extLst>
                </p:cNvPr>
                <p:cNvSpPr/>
                <p:nvPr/>
              </p:nvSpPr>
              <p:spPr>
                <a:xfrm>
                  <a:off x="6091953" y="5320179"/>
                  <a:ext cx="170295" cy="805814"/>
                </a:xfrm>
                <a:custGeom>
                  <a:avLst/>
                  <a:gdLst>
                    <a:gd name="connsiteX0" fmla="*/ 0 w 119743"/>
                    <a:gd name="connsiteY0" fmla="*/ 0 h 914400"/>
                    <a:gd name="connsiteX1" fmla="*/ 119743 w 119743"/>
                    <a:gd name="connsiteY1" fmla="*/ 0 h 914400"/>
                    <a:gd name="connsiteX2" fmla="*/ 119743 w 119743"/>
                    <a:gd name="connsiteY2" fmla="*/ 914400 h 914400"/>
                    <a:gd name="connsiteX3" fmla="*/ 0 w 119743"/>
                    <a:gd name="connsiteY3" fmla="*/ 914400 h 914400"/>
                    <a:gd name="connsiteX4" fmla="*/ 0 w 119743"/>
                    <a:gd name="connsiteY4" fmla="*/ 0 h 914400"/>
                    <a:gd name="connsiteX0" fmla="*/ 0 w 158653"/>
                    <a:gd name="connsiteY0" fmla="*/ 0 h 914400"/>
                    <a:gd name="connsiteX1" fmla="*/ 158653 w 158653"/>
                    <a:gd name="connsiteY1" fmla="*/ 0 h 914400"/>
                    <a:gd name="connsiteX2" fmla="*/ 119743 w 158653"/>
                    <a:gd name="connsiteY2" fmla="*/ 914400 h 914400"/>
                    <a:gd name="connsiteX3" fmla="*/ 0 w 158653"/>
                    <a:gd name="connsiteY3" fmla="*/ 914400 h 914400"/>
                    <a:gd name="connsiteX4" fmla="*/ 0 w 158653"/>
                    <a:gd name="connsiteY4" fmla="*/ 0 h 914400"/>
                    <a:gd name="connsiteX0" fmla="*/ 29183 w 158653"/>
                    <a:gd name="connsiteY0" fmla="*/ 0 h 933855"/>
                    <a:gd name="connsiteX1" fmla="*/ 158653 w 158653"/>
                    <a:gd name="connsiteY1" fmla="*/ 19455 h 933855"/>
                    <a:gd name="connsiteX2" fmla="*/ 119743 w 158653"/>
                    <a:gd name="connsiteY2" fmla="*/ 933855 h 933855"/>
                    <a:gd name="connsiteX3" fmla="*/ 0 w 158653"/>
                    <a:gd name="connsiteY3" fmla="*/ 933855 h 933855"/>
                    <a:gd name="connsiteX4" fmla="*/ 29183 w 158653"/>
                    <a:gd name="connsiteY4" fmla="*/ 0 h 933855"/>
                    <a:gd name="connsiteX0" fmla="*/ 0 w 196980"/>
                    <a:gd name="connsiteY0" fmla="*/ 0 h 956960"/>
                    <a:gd name="connsiteX1" fmla="*/ 196980 w 196980"/>
                    <a:gd name="connsiteY1" fmla="*/ 42560 h 956960"/>
                    <a:gd name="connsiteX2" fmla="*/ 158070 w 196980"/>
                    <a:gd name="connsiteY2" fmla="*/ 956960 h 956960"/>
                    <a:gd name="connsiteX3" fmla="*/ 38327 w 196980"/>
                    <a:gd name="connsiteY3" fmla="*/ 956960 h 956960"/>
                    <a:gd name="connsiteX4" fmla="*/ 0 w 196980"/>
                    <a:gd name="connsiteY4" fmla="*/ 0 h 956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980" h="956960">
                      <a:moveTo>
                        <a:pt x="0" y="0"/>
                      </a:moveTo>
                      <a:lnTo>
                        <a:pt x="196980" y="42560"/>
                      </a:lnTo>
                      <a:lnTo>
                        <a:pt x="158070" y="956960"/>
                      </a:lnTo>
                      <a:lnTo>
                        <a:pt x="38327" y="95696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112">
                  <a:extLst>
                    <a:ext uri="{FF2B5EF4-FFF2-40B4-BE49-F238E27FC236}">
                      <a16:creationId xmlns:a16="http://schemas.microsoft.com/office/drawing/2014/main" id="{B6CE1BB9-ACA2-4E02-8EFC-4F1D5E4AD772}"/>
                    </a:ext>
                  </a:extLst>
                </p:cNvPr>
                <p:cNvSpPr/>
                <p:nvPr/>
              </p:nvSpPr>
              <p:spPr>
                <a:xfrm>
                  <a:off x="5792210" y="5212189"/>
                  <a:ext cx="575289" cy="570910"/>
                </a:xfrm>
                <a:custGeom>
                  <a:avLst/>
                  <a:gdLst>
                    <a:gd name="connsiteX0" fmla="*/ 550224 w 575289"/>
                    <a:gd name="connsiteY0" fmla="*/ 21292 h 570910"/>
                    <a:gd name="connsiteX1" fmla="*/ 482130 w 575289"/>
                    <a:gd name="connsiteY1" fmla="*/ 313122 h 570910"/>
                    <a:gd name="connsiteX2" fmla="*/ 433492 w 575289"/>
                    <a:gd name="connsiteY2" fmla="*/ 566041 h 570910"/>
                    <a:gd name="connsiteX3" fmla="*/ 316760 w 575289"/>
                    <a:gd name="connsiteY3" fmla="*/ 468764 h 570910"/>
                    <a:gd name="connsiteX4" fmla="*/ 161118 w 575289"/>
                    <a:gd name="connsiteY4" fmla="*/ 332577 h 570910"/>
                    <a:gd name="connsiteX5" fmla="*/ 15203 w 575289"/>
                    <a:gd name="connsiteY5" fmla="*/ 60202 h 570910"/>
                    <a:gd name="connsiteX6" fmla="*/ 550224 w 575289"/>
                    <a:gd name="connsiteY6" fmla="*/ 21292 h 570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5289" h="570910">
                      <a:moveTo>
                        <a:pt x="550224" y="21292"/>
                      </a:moveTo>
                      <a:cubicBezTo>
                        <a:pt x="628045" y="63445"/>
                        <a:pt x="501585" y="222331"/>
                        <a:pt x="482130" y="313122"/>
                      </a:cubicBezTo>
                      <a:cubicBezTo>
                        <a:pt x="462675" y="403914"/>
                        <a:pt x="461054" y="540101"/>
                        <a:pt x="433492" y="566041"/>
                      </a:cubicBezTo>
                      <a:cubicBezTo>
                        <a:pt x="405930" y="591981"/>
                        <a:pt x="362156" y="507675"/>
                        <a:pt x="316760" y="468764"/>
                      </a:cubicBezTo>
                      <a:cubicBezTo>
                        <a:pt x="271364" y="429853"/>
                        <a:pt x="211377" y="400671"/>
                        <a:pt x="161118" y="332577"/>
                      </a:cubicBezTo>
                      <a:cubicBezTo>
                        <a:pt x="110858" y="264483"/>
                        <a:pt x="-49648" y="116947"/>
                        <a:pt x="15203" y="60202"/>
                      </a:cubicBezTo>
                      <a:cubicBezTo>
                        <a:pt x="80054" y="3457"/>
                        <a:pt x="472403" y="-20861"/>
                        <a:pt x="550224" y="2129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113">
                  <a:extLst>
                    <a:ext uri="{FF2B5EF4-FFF2-40B4-BE49-F238E27FC236}">
                      <a16:creationId xmlns:a16="http://schemas.microsoft.com/office/drawing/2014/main" id="{6B22BF92-29AC-49FB-8A0C-5C5B39565BA2}"/>
                    </a:ext>
                  </a:extLst>
                </p:cNvPr>
                <p:cNvSpPr/>
                <p:nvPr/>
              </p:nvSpPr>
              <p:spPr>
                <a:xfrm>
                  <a:off x="5534727" y="5171236"/>
                  <a:ext cx="570907" cy="645959"/>
                </a:xfrm>
                <a:custGeom>
                  <a:avLst/>
                  <a:gdLst>
                    <a:gd name="connsiteX0" fmla="*/ 550224 w 575289"/>
                    <a:gd name="connsiteY0" fmla="*/ 21292 h 570910"/>
                    <a:gd name="connsiteX1" fmla="*/ 482130 w 575289"/>
                    <a:gd name="connsiteY1" fmla="*/ 313122 h 570910"/>
                    <a:gd name="connsiteX2" fmla="*/ 433492 w 575289"/>
                    <a:gd name="connsiteY2" fmla="*/ 566041 h 570910"/>
                    <a:gd name="connsiteX3" fmla="*/ 316760 w 575289"/>
                    <a:gd name="connsiteY3" fmla="*/ 468764 h 570910"/>
                    <a:gd name="connsiteX4" fmla="*/ 161118 w 575289"/>
                    <a:gd name="connsiteY4" fmla="*/ 332577 h 570910"/>
                    <a:gd name="connsiteX5" fmla="*/ 15203 w 575289"/>
                    <a:gd name="connsiteY5" fmla="*/ 60202 h 570910"/>
                    <a:gd name="connsiteX6" fmla="*/ 550224 w 575289"/>
                    <a:gd name="connsiteY6" fmla="*/ 21292 h 570910"/>
                    <a:gd name="connsiteX0" fmla="*/ 545021 w 570086"/>
                    <a:gd name="connsiteY0" fmla="*/ 19820 h 569510"/>
                    <a:gd name="connsiteX1" fmla="*/ 476927 w 570086"/>
                    <a:gd name="connsiteY1" fmla="*/ 311650 h 569510"/>
                    <a:gd name="connsiteX2" fmla="*/ 428289 w 570086"/>
                    <a:gd name="connsiteY2" fmla="*/ 564569 h 569510"/>
                    <a:gd name="connsiteX3" fmla="*/ 311557 w 570086"/>
                    <a:gd name="connsiteY3" fmla="*/ 467292 h 569510"/>
                    <a:gd name="connsiteX4" fmla="*/ 204554 w 570086"/>
                    <a:gd name="connsiteY4" fmla="*/ 321377 h 569510"/>
                    <a:gd name="connsiteX5" fmla="*/ 10000 w 570086"/>
                    <a:gd name="connsiteY5" fmla="*/ 58730 h 569510"/>
                    <a:gd name="connsiteX6" fmla="*/ 545021 w 570086"/>
                    <a:gd name="connsiteY6" fmla="*/ 19820 h 569510"/>
                    <a:gd name="connsiteX0" fmla="*/ 545021 w 570086"/>
                    <a:gd name="connsiteY0" fmla="*/ 19820 h 564984"/>
                    <a:gd name="connsiteX1" fmla="*/ 476927 w 570086"/>
                    <a:gd name="connsiteY1" fmla="*/ 311650 h 564984"/>
                    <a:gd name="connsiteX2" fmla="*/ 428289 w 570086"/>
                    <a:gd name="connsiteY2" fmla="*/ 564569 h 564984"/>
                    <a:gd name="connsiteX3" fmla="*/ 331012 w 570086"/>
                    <a:gd name="connsiteY3" fmla="*/ 370016 h 564984"/>
                    <a:gd name="connsiteX4" fmla="*/ 204554 w 570086"/>
                    <a:gd name="connsiteY4" fmla="*/ 321377 h 564984"/>
                    <a:gd name="connsiteX5" fmla="*/ 10000 w 570086"/>
                    <a:gd name="connsiteY5" fmla="*/ 58730 h 564984"/>
                    <a:gd name="connsiteX6" fmla="*/ 545021 w 570086"/>
                    <a:gd name="connsiteY6" fmla="*/ 19820 h 564984"/>
                    <a:gd name="connsiteX0" fmla="*/ 545021 w 570907"/>
                    <a:gd name="connsiteY0" fmla="*/ 19820 h 642691"/>
                    <a:gd name="connsiteX1" fmla="*/ 476927 w 570907"/>
                    <a:gd name="connsiteY1" fmla="*/ 311650 h 642691"/>
                    <a:gd name="connsiteX2" fmla="*/ 389378 w 570907"/>
                    <a:gd name="connsiteY2" fmla="*/ 642390 h 642691"/>
                    <a:gd name="connsiteX3" fmla="*/ 331012 w 570907"/>
                    <a:gd name="connsiteY3" fmla="*/ 370016 h 642691"/>
                    <a:gd name="connsiteX4" fmla="*/ 204554 w 570907"/>
                    <a:gd name="connsiteY4" fmla="*/ 321377 h 642691"/>
                    <a:gd name="connsiteX5" fmla="*/ 10000 w 570907"/>
                    <a:gd name="connsiteY5" fmla="*/ 58730 h 642691"/>
                    <a:gd name="connsiteX6" fmla="*/ 545021 w 570907"/>
                    <a:gd name="connsiteY6" fmla="*/ 19820 h 642691"/>
                    <a:gd name="connsiteX0" fmla="*/ 545021 w 570907"/>
                    <a:gd name="connsiteY0" fmla="*/ 19820 h 645959"/>
                    <a:gd name="connsiteX1" fmla="*/ 476927 w 570907"/>
                    <a:gd name="connsiteY1" fmla="*/ 311650 h 645959"/>
                    <a:gd name="connsiteX2" fmla="*/ 389378 w 570907"/>
                    <a:gd name="connsiteY2" fmla="*/ 642390 h 645959"/>
                    <a:gd name="connsiteX3" fmla="*/ 350467 w 570907"/>
                    <a:gd name="connsiteY3" fmla="*/ 477020 h 645959"/>
                    <a:gd name="connsiteX4" fmla="*/ 204554 w 570907"/>
                    <a:gd name="connsiteY4" fmla="*/ 321377 h 645959"/>
                    <a:gd name="connsiteX5" fmla="*/ 10000 w 570907"/>
                    <a:gd name="connsiteY5" fmla="*/ 58730 h 645959"/>
                    <a:gd name="connsiteX6" fmla="*/ 545021 w 570907"/>
                    <a:gd name="connsiteY6" fmla="*/ 19820 h 645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907" h="645959">
                      <a:moveTo>
                        <a:pt x="545021" y="19820"/>
                      </a:moveTo>
                      <a:cubicBezTo>
                        <a:pt x="622842" y="61973"/>
                        <a:pt x="502868" y="207888"/>
                        <a:pt x="476927" y="311650"/>
                      </a:cubicBezTo>
                      <a:cubicBezTo>
                        <a:pt x="450987" y="415412"/>
                        <a:pt x="410455" y="614828"/>
                        <a:pt x="389378" y="642390"/>
                      </a:cubicBezTo>
                      <a:cubicBezTo>
                        <a:pt x="368301" y="669952"/>
                        <a:pt x="381271" y="530522"/>
                        <a:pt x="350467" y="477020"/>
                      </a:cubicBezTo>
                      <a:cubicBezTo>
                        <a:pt x="319663" y="423518"/>
                        <a:pt x="254813" y="389471"/>
                        <a:pt x="204554" y="321377"/>
                      </a:cubicBezTo>
                      <a:cubicBezTo>
                        <a:pt x="154294" y="253283"/>
                        <a:pt x="-46744" y="108989"/>
                        <a:pt x="10000" y="58730"/>
                      </a:cubicBezTo>
                      <a:cubicBezTo>
                        <a:pt x="66744" y="8471"/>
                        <a:pt x="467200" y="-22333"/>
                        <a:pt x="545021" y="198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0" name="Rectangle 61">
                <a:extLst>
                  <a:ext uri="{FF2B5EF4-FFF2-40B4-BE49-F238E27FC236}">
                    <a16:creationId xmlns:a16="http://schemas.microsoft.com/office/drawing/2014/main" id="{700094E9-F366-43F9-9326-59D277E1A121}"/>
                  </a:ext>
                </a:extLst>
              </p:cNvPr>
              <p:cNvSpPr/>
              <p:nvPr/>
            </p:nvSpPr>
            <p:spPr>
              <a:xfrm>
                <a:off x="3716536" y="5354321"/>
                <a:ext cx="124698" cy="92600"/>
              </a:xfrm>
              <a:custGeom>
                <a:avLst/>
                <a:gdLst>
                  <a:gd name="connsiteX0" fmla="*/ 0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0 w 165179"/>
                  <a:gd name="connsiteY4" fmla="*/ 0 h 161656"/>
                  <a:gd name="connsiteX0" fmla="*/ 50006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50006 w 165179"/>
                  <a:gd name="connsiteY4" fmla="*/ 0 h 161656"/>
                  <a:gd name="connsiteX0" fmla="*/ 19050 w 134223"/>
                  <a:gd name="connsiteY0" fmla="*/ 0 h 161656"/>
                  <a:gd name="connsiteX1" fmla="*/ 134223 w 134223"/>
                  <a:gd name="connsiteY1" fmla="*/ 0 h 161656"/>
                  <a:gd name="connsiteX2" fmla="*/ 134223 w 134223"/>
                  <a:gd name="connsiteY2" fmla="*/ 161656 h 161656"/>
                  <a:gd name="connsiteX3" fmla="*/ 0 w 134223"/>
                  <a:gd name="connsiteY3" fmla="*/ 102124 h 161656"/>
                  <a:gd name="connsiteX4" fmla="*/ 19050 w 134223"/>
                  <a:gd name="connsiteY4" fmla="*/ 0 h 161656"/>
                  <a:gd name="connsiteX0" fmla="*/ 19050 w 134223"/>
                  <a:gd name="connsiteY0" fmla="*/ 0 h 109269"/>
                  <a:gd name="connsiteX1" fmla="*/ 134223 w 134223"/>
                  <a:gd name="connsiteY1" fmla="*/ 0 h 109269"/>
                  <a:gd name="connsiteX2" fmla="*/ 134223 w 134223"/>
                  <a:gd name="connsiteY2" fmla="*/ 109269 h 109269"/>
                  <a:gd name="connsiteX3" fmla="*/ 0 w 134223"/>
                  <a:gd name="connsiteY3" fmla="*/ 102124 h 109269"/>
                  <a:gd name="connsiteX4" fmla="*/ 19050 w 134223"/>
                  <a:gd name="connsiteY4" fmla="*/ 0 h 109269"/>
                  <a:gd name="connsiteX0" fmla="*/ 42863 w 134223"/>
                  <a:gd name="connsiteY0" fmla="*/ 0 h 114031"/>
                  <a:gd name="connsiteX1" fmla="*/ 134223 w 134223"/>
                  <a:gd name="connsiteY1" fmla="*/ 4762 h 114031"/>
                  <a:gd name="connsiteX2" fmla="*/ 134223 w 134223"/>
                  <a:gd name="connsiteY2" fmla="*/ 114031 h 114031"/>
                  <a:gd name="connsiteX3" fmla="*/ 0 w 134223"/>
                  <a:gd name="connsiteY3" fmla="*/ 106886 h 114031"/>
                  <a:gd name="connsiteX4" fmla="*/ 42863 w 134223"/>
                  <a:gd name="connsiteY4" fmla="*/ 0 h 114031"/>
                  <a:gd name="connsiteX0" fmla="*/ 42863 w 136604"/>
                  <a:gd name="connsiteY0" fmla="*/ 0 h 106886"/>
                  <a:gd name="connsiteX1" fmla="*/ 134223 w 136604"/>
                  <a:gd name="connsiteY1" fmla="*/ 4762 h 106886"/>
                  <a:gd name="connsiteX2" fmla="*/ 136604 w 136604"/>
                  <a:gd name="connsiteY2" fmla="*/ 92600 h 106886"/>
                  <a:gd name="connsiteX3" fmla="*/ 0 w 136604"/>
                  <a:gd name="connsiteY3" fmla="*/ 106886 h 106886"/>
                  <a:gd name="connsiteX4" fmla="*/ 42863 w 136604"/>
                  <a:gd name="connsiteY4" fmla="*/ 0 h 106886"/>
                  <a:gd name="connsiteX0" fmla="*/ 30957 w 124698"/>
                  <a:gd name="connsiteY0" fmla="*/ 0 h 92600"/>
                  <a:gd name="connsiteX1" fmla="*/ 122317 w 124698"/>
                  <a:gd name="connsiteY1" fmla="*/ 4762 h 92600"/>
                  <a:gd name="connsiteX2" fmla="*/ 124698 w 124698"/>
                  <a:gd name="connsiteY2" fmla="*/ 92600 h 92600"/>
                  <a:gd name="connsiteX3" fmla="*/ 0 w 124698"/>
                  <a:gd name="connsiteY3" fmla="*/ 92599 h 92600"/>
                  <a:gd name="connsiteX4" fmla="*/ 30957 w 124698"/>
                  <a:gd name="connsiteY4" fmla="*/ 0 h 9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98" h="92600">
                    <a:moveTo>
                      <a:pt x="30957" y="0"/>
                    </a:moveTo>
                    <a:lnTo>
                      <a:pt x="122317" y="4762"/>
                    </a:lnTo>
                    <a:cubicBezTo>
                      <a:pt x="123111" y="34041"/>
                      <a:pt x="123904" y="63321"/>
                      <a:pt x="124698" y="92600"/>
                    </a:cubicBezTo>
                    <a:lnTo>
                      <a:pt x="0" y="92599"/>
                    </a:lnTo>
                    <a:lnTo>
                      <a:pt x="30957" y="0"/>
                    </a:lnTo>
                    <a:close/>
                  </a:path>
                </a:pathLst>
              </a:custGeom>
              <a:solidFill>
                <a:srgbClr val="94A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61">
                <a:extLst>
                  <a:ext uri="{FF2B5EF4-FFF2-40B4-BE49-F238E27FC236}">
                    <a16:creationId xmlns:a16="http://schemas.microsoft.com/office/drawing/2014/main" id="{95FFD79B-BB84-483A-AF87-862A7E3CAAA3}"/>
                  </a:ext>
                </a:extLst>
              </p:cNvPr>
              <p:cNvSpPr/>
              <p:nvPr/>
            </p:nvSpPr>
            <p:spPr>
              <a:xfrm>
                <a:off x="4009493" y="5395859"/>
                <a:ext cx="124698" cy="92600"/>
              </a:xfrm>
              <a:custGeom>
                <a:avLst/>
                <a:gdLst>
                  <a:gd name="connsiteX0" fmla="*/ 0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0 w 165179"/>
                  <a:gd name="connsiteY4" fmla="*/ 0 h 161656"/>
                  <a:gd name="connsiteX0" fmla="*/ 50006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50006 w 165179"/>
                  <a:gd name="connsiteY4" fmla="*/ 0 h 161656"/>
                  <a:gd name="connsiteX0" fmla="*/ 19050 w 134223"/>
                  <a:gd name="connsiteY0" fmla="*/ 0 h 161656"/>
                  <a:gd name="connsiteX1" fmla="*/ 134223 w 134223"/>
                  <a:gd name="connsiteY1" fmla="*/ 0 h 161656"/>
                  <a:gd name="connsiteX2" fmla="*/ 134223 w 134223"/>
                  <a:gd name="connsiteY2" fmla="*/ 161656 h 161656"/>
                  <a:gd name="connsiteX3" fmla="*/ 0 w 134223"/>
                  <a:gd name="connsiteY3" fmla="*/ 102124 h 161656"/>
                  <a:gd name="connsiteX4" fmla="*/ 19050 w 134223"/>
                  <a:gd name="connsiteY4" fmla="*/ 0 h 161656"/>
                  <a:gd name="connsiteX0" fmla="*/ 19050 w 134223"/>
                  <a:gd name="connsiteY0" fmla="*/ 0 h 109269"/>
                  <a:gd name="connsiteX1" fmla="*/ 134223 w 134223"/>
                  <a:gd name="connsiteY1" fmla="*/ 0 h 109269"/>
                  <a:gd name="connsiteX2" fmla="*/ 134223 w 134223"/>
                  <a:gd name="connsiteY2" fmla="*/ 109269 h 109269"/>
                  <a:gd name="connsiteX3" fmla="*/ 0 w 134223"/>
                  <a:gd name="connsiteY3" fmla="*/ 102124 h 109269"/>
                  <a:gd name="connsiteX4" fmla="*/ 19050 w 134223"/>
                  <a:gd name="connsiteY4" fmla="*/ 0 h 109269"/>
                  <a:gd name="connsiteX0" fmla="*/ 42863 w 134223"/>
                  <a:gd name="connsiteY0" fmla="*/ 0 h 114031"/>
                  <a:gd name="connsiteX1" fmla="*/ 134223 w 134223"/>
                  <a:gd name="connsiteY1" fmla="*/ 4762 h 114031"/>
                  <a:gd name="connsiteX2" fmla="*/ 134223 w 134223"/>
                  <a:gd name="connsiteY2" fmla="*/ 114031 h 114031"/>
                  <a:gd name="connsiteX3" fmla="*/ 0 w 134223"/>
                  <a:gd name="connsiteY3" fmla="*/ 106886 h 114031"/>
                  <a:gd name="connsiteX4" fmla="*/ 42863 w 134223"/>
                  <a:gd name="connsiteY4" fmla="*/ 0 h 114031"/>
                  <a:gd name="connsiteX0" fmla="*/ 42863 w 136604"/>
                  <a:gd name="connsiteY0" fmla="*/ 0 h 106886"/>
                  <a:gd name="connsiteX1" fmla="*/ 134223 w 136604"/>
                  <a:gd name="connsiteY1" fmla="*/ 4762 h 106886"/>
                  <a:gd name="connsiteX2" fmla="*/ 136604 w 136604"/>
                  <a:gd name="connsiteY2" fmla="*/ 92600 h 106886"/>
                  <a:gd name="connsiteX3" fmla="*/ 0 w 136604"/>
                  <a:gd name="connsiteY3" fmla="*/ 106886 h 106886"/>
                  <a:gd name="connsiteX4" fmla="*/ 42863 w 136604"/>
                  <a:gd name="connsiteY4" fmla="*/ 0 h 106886"/>
                  <a:gd name="connsiteX0" fmla="*/ 30957 w 124698"/>
                  <a:gd name="connsiteY0" fmla="*/ 0 h 92600"/>
                  <a:gd name="connsiteX1" fmla="*/ 122317 w 124698"/>
                  <a:gd name="connsiteY1" fmla="*/ 4762 h 92600"/>
                  <a:gd name="connsiteX2" fmla="*/ 124698 w 124698"/>
                  <a:gd name="connsiteY2" fmla="*/ 92600 h 92600"/>
                  <a:gd name="connsiteX3" fmla="*/ 0 w 124698"/>
                  <a:gd name="connsiteY3" fmla="*/ 92599 h 92600"/>
                  <a:gd name="connsiteX4" fmla="*/ 30957 w 124698"/>
                  <a:gd name="connsiteY4" fmla="*/ 0 h 9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98" h="92600">
                    <a:moveTo>
                      <a:pt x="30957" y="0"/>
                    </a:moveTo>
                    <a:lnTo>
                      <a:pt x="122317" y="4762"/>
                    </a:lnTo>
                    <a:cubicBezTo>
                      <a:pt x="123111" y="34041"/>
                      <a:pt x="123904" y="63321"/>
                      <a:pt x="124698" y="92600"/>
                    </a:cubicBezTo>
                    <a:lnTo>
                      <a:pt x="0" y="92599"/>
                    </a:lnTo>
                    <a:lnTo>
                      <a:pt x="30957" y="0"/>
                    </a:lnTo>
                    <a:close/>
                  </a:path>
                </a:pathLst>
              </a:custGeom>
              <a:solidFill>
                <a:srgbClr val="94A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61">
                <a:extLst>
                  <a:ext uri="{FF2B5EF4-FFF2-40B4-BE49-F238E27FC236}">
                    <a16:creationId xmlns:a16="http://schemas.microsoft.com/office/drawing/2014/main" id="{1CCB6D5E-1397-4EA1-BFED-B16D47837E47}"/>
                  </a:ext>
                </a:extLst>
              </p:cNvPr>
              <p:cNvSpPr/>
              <p:nvPr/>
            </p:nvSpPr>
            <p:spPr>
              <a:xfrm>
                <a:off x="5024514" y="5345309"/>
                <a:ext cx="124698" cy="92600"/>
              </a:xfrm>
              <a:custGeom>
                <a:avLst/>
                <a:gdLst>
                  <a:gd name="connsiteX0" fmla="*/ 0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0 w 165179"/>
                  <a:gd name="connsiteY4" fmla="*/ 0 h 161656"/>
                  <a:gd name="connsiteX0" fmla="*/ 50006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50006 w 165179"/>
                  <a:gd name="connsiteY4" fmla="*/ 0 h 161656"/>
                  <a:gd name="connsiteX0" fmla="*/ 19050 w 134223"/>
                  <a:gd name="connsiteY0" fmla="*/ 0 h 161656"/>
                  <a:gd name="connsiteX1" fmla="*/ 134223 w 134223"/>
                  <a:gd name="connsiteY1" fmla="*/ 0 h 161656"/>
                  <a:gd name="connsiteX2" fmla="*/ 134223 w 134223"/>
                  <a:gd name="connsiteY2" fmla="*/ 161656 h 161656"/>
                  <a:gd name="connsiteX3" fmla="*/ 0 w 134223"/>
                  <a:gd name="connsiteY3" fmla="*/ 102124 h 161656"/>
                  <a:gd name="connsiteX4" fmla="*/ 19050 w 134223"/>
                  <a:gd name="connsiteY4" fmla="*/ 0 h 161656"/>
                  <a:gd name="connsiteX0" fmla="*/ 19050 w 134223"/>
                  <a:gd name="connsiteY0" fmla="*/ 0 h 109269"/>
                  <a:gd name="connsiteX1" fmla="*/ 134223 w 134223"/>
                  <a:gd name="connsiteY1" fmla="*/ 0 h 109269"/>
                  <a:gd name="connsiteX2" fmla="*/ 134223 w 134223"/>
                  <a:gd name="connsiteY2" fmla="*/ 109269 h 109269"/>
                  <a:gd name="connsiteX3" fmla="*/ 0 w 134223"/>
                  <a:gd name="connsiteY3" fmla="*/ 102124 h 109269"/>
                  <a:gd name="connsiteX4" fmla="*/ 19050 w 134223"/>
                  <a:gd name="connsiteY4" fmla="*/ 0 h 109269"/>
                  <a:gd name="connsiteX0" fmla="*/ 42863 w 134223"/>
                  <a:gd name="connsiteY0" fmla="*/ 0 h 114031"/>
                  <a:gd name="connsiteX1" fmla="*/ 134223 w 134223"/>
                  <a:gd name="connsiteY1" fmla="*/ 4762 h 114031"/>
                  <a:gd name="connsiteX2" fmla="*/ 134223 w 134223"/>
                  <a:gd name="connsiteY2" fmla="*/ 114031 h 114031"/>
                  <a:gd name="connsiteX3" fmla="*/ 0 w 134223"/>
                  <a:gd name="connsiteY3" fmla="*/ 106886 h 114031"/>
                  <a:gd name="connsiteX4" fmla="*/ 42863 w 134223"/>
                  <a:gd name="connsiteY4" fmla="*/ 0 h 114031"/>
                  <a:gd name="connsiteX0" fmla="*/ 42863 w 136604"/>
                  <a:gd name="connsiteY0" fmla="*/ 0 h 106886"/>
                  <a:gd name="connsiteX1" fmla="*/ 134223 w 136604"/>
                  <a:gd name="connsiteY1" fmla="*/ 4762 h 106886"/>
                  <a:gd name="connsiteX2" fmla="*/ 136604 w 136604"/>
                  <a:gd name="connsiteY2" fmla="*/ 92600 h 106886"/>
                  <a:gd name="connsiteX3" fmla="*/ 0 w 136604"/>
                  <a:gd name="connsiteY3" fmla="*/ 106886 h 106886"/>
                  <a:gd name="connsiteX4" fmla="*/ 42863 w 136604"/>
                  <a:gd name="connsiteY4" fmla="*/ 0 h 106886"/>
                  <a:gd name="connsiteX0" fmla="*/ 30957 w 124698"/>
                  <a:gd name="connsiteY0" fmla="*/ 0 h 92600"/>
                  <a:gd name="connsiteX1" fmla="*/ 122317 w 124698"/>
                  <a:gd name="connsiteY1" fmla="*/ 4762 h 92600"/>
                  <a:gd name="connsiteX2" fmla="*/ 124698 w 124698"/>
                  <a:gd name="connsiteY2" fmla="*/ 92600 h 92600"/>
                  <a:gd name="connsiteX3" fmla="*/ 0 w 124698"/>
                  <a:gd name="connsiteY3" fmla="*/ 92599 h 92600"/>
                  <a:gd name="connsiteX4" fmla="*/ 30957 w 124698"/>
                  <a:gd name="connsiteY4" fmla="*/ 0 h 9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98" h="92600">
                    <a:moveTo>
                      <a:pt x="30957" y="0"/>
                    </a:moveTo>
                    <a:lnTo>
                      <a:pt x="122317" y="4762"/>
                    </a:lnTo>
                    <a:cubicBezTo>
                      <a:pt x="123111" y="34041"/>
                      <a:pt x="123904" y="63321"/>
                      <a:pt x="124698" y="92600"/>
                    </a:cubicBezTo>
                    <a:lnTo>
                      <a:pt x="0" y="92599"/>
                    </a:lnTo>
                    <a:lnTo>
                      <a:pt x="30957" y="0"/>
                    </a:lnTo>
                    <a:close/>
                  </a:path>
                </a:pathLst>
              </a:custGeom>
              <a:solidFill>
                <a:srgbClr val="94A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61">
                <a:extLst>
                  <a:ext uri="{FF2B5EF4-FFF2-40B4-BE49-F238E27FC236}">
                    <a16:creationId xmlns:a16="http://schemas.microsoft.com/office/drawing/2014/main" id="{1055B2B5-43D6-4119-985C-C1D547966D76}"/>
                  </a:ext>
                </a:extLst>
              </p:cNvPr>
              <p:cNvSpPr/>
              <p:nvPr/>
            </p:nvSpPr>
            <p:spPr>
              <a:xfrm>
                <a:off x="5321800" y="5362532"/>
                <a:ext cx="124698" cy="92600"/>
              </a:xfrm>
              <a:custGeom>
                <a:avLst/>
                <a:gdLst>
                  <a:gd name="connsiteX0" fmla="*/ 0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0 w 165179"/>
                  <a:gd name="connsiteY4" fmla="*/ 0 h 161656"/>
                  <a:gd name="connsiteX0" fmla="*/ 50006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50006 w 165179"/>
                  <a:gd name="connsiteY4" fmla="*/ 0 h 161656"/>
                  <a:gd name="connsiteX0" fmla="*/ 19050 w 134223"/>
                  <a:gd name="connsiteY0" fmla="*/ 0 h 161656"/>
                  <a:gd name="connsiteX1" fmla="*/ 134223 w 134223"/>
                  <a:gd name="connsiteY1" fmla="*/ 0 h 161656"/>
                  <a:gd name="connsiteX2" fmla="*/ 134223 w 134223"/>
                  <a:gd name="connsiteY2" fmla="*/ 161656 h 161656"/>
                  <a:gd name="connsiteX3" fmla="*/ 0 w 134223"/>
                  <a:gd name="connsiteY3" fmla="*/ 102124 h 161656"/>
                  <a:gd name="connsiteX4" fmla="*/ 19050 w 134223"/>
                  <a:gd name="connsiteY4" fmla="*/ 0 h 161656"/>
                  <a:gd name="connsiteX0" fmla="*/ 19050 w 134223"/>
                  <a:gd name="connsiteY0" fmla="*/ 0 h 109269"/>
                  <a:gd name="connsiteX1" fmla="*/ 134223 w 134223"/>
                  <a:gd name="connsiteY1" fmla="*/ 0 h 109269"/>
                  <a:gd name="connsiteX2" fmla="*/ 134223 w 134223"/>
                  <a:gd name="connsiteY2" fmla="*/ 109269 h 109269"/>
                  <a:gd name="connsiteX3" fmla="*/ 0 w 134223"/>
                  <a:gd name="connsiteY3" fmla="*/ 102124 h 109269"/>
                  <a:gd name="connsiteX4" fmla="*/ 19050 w 134223"/>
                  <a:gd name="connsiteY4" fmla="*/ 0 h 109269"/>
                  <a:gd name="connsiteX0" fmla="*/ 42863 w 134223"/>
                  <a:gd name="connsiteY0" fmla="*/ 0 h 114031"/>
                  <a:gd name="connsiteX1" fmla="*/ 134223 w 134223"/>
                  <a:gd name="connsiteY1" fmla="*/ 4762 h 114031"/>
                  <a:gd name="connsiteX2" fmla="*/ 134223 w 134223"/>
                  <a:gd name="connsiteY2" fmla="*/ 114031 h 114031"/>
                  <a:gd name="connsiteX3" fmla="*/ 0 w 134223"/>
                  <a:gd name="connsiteY3" fmla="*/ 106886 h 114031"/>
                  <a:gd name="connsiteX4" fmla="*/ 42863 w 134223"/>
                  <a:gd name="connsiteY4" fmla="*/ 0 h 114031"/>
                  <a:gd name="connsiteX0" fmla="*/ 42863 w 136604"/>
                  <a:gd name="connsiteY0" fmla="*/ 0 h 106886"/>
                  <a:gd name="connsiteX1" fmla="*/ 134223 w 136604"/>
                  <a:gd name="connsiteY1" fmla="*/ 4762 h 106886"/>
                  <a:gd name="connsiteX2" fmla="*/ 136604 w 136604"/>
                  <a:gd name="connsiteY2" fmla="*/ 92600 h 106886"/>
                  <a:gd name="connsiteX3" fmla="*/ 0 w 136604"/>
                  <a:gd name="connsiteY3" fmla="*/ 106886 h 106886"/>
                  <a:gd name="connsiteX4" fmla="*/ 42863 w 136604"/>
                  <a:gd name="connsiteY4" fmla="*/ 0 h 106886"/>
                  <a:gd name="connsiteX0" fmla="*/ 30957 w 124698"/>
                  <a:gd name="connsiteY0" fmla="*/ 0 h 92600"/>
                  <a:gd name="connsiteX1" fmla="*/ 122317 w 124698"/>
                  <a:gd name="connsiteY1" fmla="*/ 4762 h 92600"/>
                  <a:gd name="connsiteX2" fmla="*/ 124698 w 124698"/>
                  <a:gd name="connsiteY2" fmla="*/ 92600 h 92600"/>
                  <a:gd name="connsiteX3" fmla="*/ 0 w 124698"/>
                  <a:gd name="connsiteY3" fmla="*/ 92599 h 92600"/>
                  <a:gd name="connsiteX4" fmla="*/ 30957 w 124698"/>
                  <a:gd name="connsiteY4" fmla="*/ 0 h 9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98" h="92600">
                    <a:moveTo>
                      <a:pt x="30957" y="0"/>
                    </a:moveTo>
                    <a:lnTo>
                      <a:pt x="122317" y="4762"/>
                    </a:lnTo>
                    <a:cubicBezTo>
                      <a:pt x="123111" y="34041"/>
                      <a:pt x="123904" y="63321"/>
                      <a:pt x="124698" y="92600"/>
                    </a:cubicBezTo>
                    <a:lnTo>
                      <a:pt x="0" y="92599"/>
                    </a:lnTo>
                    <a:lnTo>
                      <a:pt x="30957" y="0"/>
                    </a:lnTo>
                    <a:close/>
                  </a:path>
                </a:pathLst>
              </a:custGeom>
              <a:solidFill>
                <a:srgbClr val="94A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99">
                <a:extLst>
                  <a:ext uri="{FF2B5EF4-FFF2-40B4-BE49-F238E27FC236}">
                    <a16:creationId xmlns:a16="http://schemas.microsoft.com/office/drawing/2014/main" id="{B863490E-92EB-4179-AF58-9638CEA15DA2}"/>
                  </a:ext>
                </a:extLst>
              </p:cNvPr>
              <p:cNvSpPr/>
              <p:nvPr/>
            </p:nvSpPr>
            <p:spPr>
              <a:xfrm>
                <a:off x="3260499" y="3862025"/>
                <a:ext cx="234087" cy="144496"/>
              </a:xfrm>
              <a:custGeom>
                <a:avLst/>
                <a:gdLst>
                  <a:gd name="connsiteX0" fmla="*/ 3615 w 226564"/>
                  <a:gd name="connsiteY0" fmla="*/ 16956 h 216984"/>
                  <a:gd name="connsiteX1" fmla="*/ 225071 w 226564"/>
                  <a:gd name="connsiteY1" fmla="*/ 33625 h 216984"/>
                  <a:gd name="connsiteX2" fmla="*/ 96483 w 226564"/>
                  <a:gd name="connsiteY2" fmla="*/ 216981 h 216984"/>
                  <a:gd name="connsiteX3" fmla="*/ 3615 w 226564"/>
                  <a:gd name="connsiteY3" fmla="*/ 16956 h 216984"/>
                  <a:gd name="connsiteX0" fmla="*/ 6895 w 229554"/>
                  <a:gd name="connsiteY0" fmla="*/ 16956 h 216984"/>
                  <a:gd name="connsiteX1" fmla="*/ 228351 w 229554"/>
                  <a:gd name="connsiteY1" fmla="*/ 33625 h 216984"/>
                  <a:gd name="connsiteX2" fmla="*/ 70515 w 229554"/>
                  <a:gd name="connsiteY2" fmla="*/ 216981 h 216984"/>
                  <a:gd name="connsiteX3" fmla="*/ 6895 w 229554"/>
                  <a:gd name="connsiteY3" fmla="*/ 16956 h 216984"/>
                  <a:gd name="connsiteX0" fmla="*/ 5861 w 230409"/>
                  <a:gd name="connsiteY0" fmla="*/ 16956 h 240210"/>
                  <a:gd name="connsiteX1" fmla="*/ 227317 w 230409"/>
                  <a:gd name="connsiteY1" fmla="*/ 33625 h 240210"/>
                  <a:gd name="connsiteX2" fmla="*/ 127717 w 230409"/>
                  <a:gd name="connsiteY2" fmla="*/ 215608 h 240210"/>
                  <a:gd name="connsiteX3" fmla="*/ 69481 w 230409"/>
                  <a:gd name="connsiteY3" fmla="*/ 216981 h 240210"/>
                  <a:gd name="connsiteX4" fmla="*/ 5861 w 230409"/>
                  <a:gd name="connsiteY4" fmla="*/ 16956 h 240210"/>
                  <a:gd name="connsiteX0" fmla="*/ 4598 w 229146"/>
                  <a:gd name="connsiteY0" fmla="*/ 30201 h 414750"/>
                  <a:gd name="connsiteX1" fmla="*/ 226054 w 229146"/>
                  <a:gd name="connsiteY1" fmla="*/ 46870 h 414750"/>
                  <a:gd name="connsiteX2" fmla="*/ 126454 w 229146"/>
                  <a:gd name="connsiteY2" fmla="*/ 228853 h 414750"/>
                  <a:gd name="connsiteX3" fmla="*/ 79919 w 229146"/>
                  <a:gd name="connsiteY3" fmla="*/ 410790 h 414750"/>
                  <a:gd name="connsiteX4" fmla="*/ 4598 w 229146"/>
                  <a:gd name="connsiteY4" fmla="*/ 30201 h 414750"/>
                  <a:gd name="connsiteX0" fmla="*/ 5446 w 229994"/>
                  <a:gd name="connsiteY0" fmla="*/ 16372 h 396967"/>
                  <a:gd name="connsiteX1" fmla="*/ 226902 w 229994"/>
                  <a:gd name="connsiteY1" fmla="*/ 33041 h 396967"/>
                  <a:gd name="connsiteX2" fmla="*/ 127302 w 229994"/>
                  <a:gd name="connsiteY2" fmla="*/ 215024 h 396967"/>
                  <a:gd name="connsiteX3" fmla="*/ 80767 w 229994"/>
                  <a:gd name="connsiteY3" fmla="*/ 396961 h 396967"/>
                  <a:gd name="connsiteX4" fmla="*/ 68801 w 229994"/>
                  <a:gd name="connsiteY4" fmla="*/ 208334 h 396967"/>
                  <a:gd name="connsiteX5" fmla="*/ 5446 w 229994"/>
                  <a:gd name="connsiteY5" fmla="*/ 16372 h 396967"/>
                  <a:gd name="connsiteX0" fmla="*/ 5446 w 229994"/>
                  <a:gd name="connsiteY0" fmla="*/ 16372 h 423223"/>
                  <a:gd name="connsiteX1" fmla="*/ 226902 w 229994"/>
                  <a:gd name="connsiteY1" fmla="*/ 33041 h 423223"/>
                  <a:gd name="connsiteX2" fmla="*/ 127302 w 229994"/>
                  <a:gd name="connsiteY2" fmla="*/ 215024 h 423223"/>
                  <a:gd name="connsiteX3" fmla="*/ 127300 w 229994"/>
                  <a:gd name="connsiteY3" fmla="*/ 402278 h 423223"/>
                  <a:gd name="connsiteX4" fmla="*/ 80767 w 229994"/>
                  <a:gd name="connsiteY4" fmla="*/ 396961 h 423223"/>
                  <a:gd name="connsiteX5" fmla="*/ 68801 w 229994"/>
                  <a:gd name="connsiteY5" fmla="*/ 208334 h 423223"/>
                  <a:gd name="connsiteX6" fmla="*/ 5446 w 229994"/>
                  <a:gd name="connsiteY6" fmla="*/ 16372 h 423223"/>
                  <a:gd name="connsiteX0" fmla="*/ 5446 w 229994"/>
                  <a:gd name="connsiteY0" fmla="*/ 16372 h 415862"/>
                  <a:gd name="connsiteX1" fmla="*/ 226902 w 229994"/>
                  <a:gd name="connsiteY1" fmla="*/ 33041 h 415862"/>
                  <a:gd name="connsiteX2" fmla="*/ 127302 w 229994"/>
                  <a:gd name="connsiteY2" fmla="*/ 215024 h 415862"/>
                  <a:gd name="connsiteX3" fmla="*/ 162398 w 229994"/>
                  <a:gd name="connsiteY3" fmla="*/ 335397 h 415862"/>
                  <a:gd name="connsiteX4" fmla="*/ 127300 w 229994"/>
                  <a:gd name="connsiteY4" fmla="*/ 402278 h 415862"/>
                  <a:gd name="connsiteX5" fmla="*/ 80767 w 229994"/>
                  <a:gd name="connsiteY5" fmla="*/ 396961 h 415862"/>
                  <a:gd name="connsiteX6" fmla="*/ 68801 w 229994"/>
                  <a:gd name="connsiteY6" fmla="*/ 208334 h 415862"/>
                  <a:gd name="connsiteX7" fmla="*/ 5446 w 229994"/>
                  <a:gd name="connsiteY7" fmla="*/ 16372 h 415862"/>
                  <a:gd name="connsiteX0" fmla="*/ 5446 w 525089"/>
                  <a:gd name="connsiteY0" fmla="*/ 16372 h 415862"/>
                  <a:gd name="connsiteX1" fmla="*/ 226902 w 525089"/>
                  <a:gd name="connsiteY1" fmla="*/ 33041 h 415862"/>
                  <a:gd name="connsiteX2" fmla="*/ 127302 w 525089"/>
                  <a:gd name="connsiteY2" fmla="*/ 215024 h 415862"/>
                  <a:gd name="connsiteX3" fmla="*/ 525089 w 525089"/>
                  <a:gd name="connsiteY3" fmla="*/ 342084 h 415862"/>
                  <a:gd name="connsiteX4" fmla="*/ 127300 w 525089"/>
                  <a:gd name="connsiteY4" fmla="*/ 402278 h 415862"/>
                  <a:gd name="connsiteX5" fmla="*/ 80767 w 525089"/>
                  <a:gd name="connsiteY5" fmla="*/ 396961 h 415862"/>
                  <a:gd name="connsiteX6" fmla="*/ 68801 w 525089"/>
                  <a:gd name="connsiteY6" fmla="*/ 208334 h 415862"/>
                  <a:gd name="connsiteX7" fmla="*/ 5446 w 525089"/>
                  <a:gd name="connsiteY7" fmla="*/ 16372 h 415862"/>
                  <a:gd name="connsiteX0" fmla="*/ 5446 w 525924"/>
                  <a:gd name="connsiteY0" fmla="*/ 16372 h 415862"/>
                  <a:gd name="connsiteX1" fmla="*/ 226902 w 525924"/>
                  <a:gd name="connsiteY1" fmla="*/ 33041 h 415862"/>
                  <a:gd name="connsiteX2" fmla="*/ 127302 w 525924"/>
                  <a:gd name="connsiteY2" fmla="*/ 215024 h 415862"/>
                  <a:gd name="connsiteX3" fmla="*/ 150699 w 525924"/>
                  <a:gd name="connsiteY3" fmla="*/ 348776 h 415862"/>
                  <a:gd name="connsiteX4" fmla="*/ 525089 w 525924"/>
                  <a:gd name="connsiteY4" fmla="*/ 342084 h 415862"/>
                  <a:gd name="connsiteX5" fmla="*/ 127300 w 525924"/>
                  <a:gd name="connsiteY5" fmla="*/ 402278 h 415862"/>
                  <a:gd name="connsiteX6" fmla="*/ 80767 w 525924"/>
                  <a:gd name="connsiteY6" fmla="*/ 396961 h 415862"/>
                  <a:gd name="connsiteX7" fmla="*/ 68801 w 525924"/>
                  <a:gd name="connsiteY7" fmla="*/ 208334 h 415862"/>
                  <a:gd name="connsiteX8" fmla="*/ 5446 w 525924"/>
                  <a:gd name="connsiteY8" fmla="*/ 16372 h 415862"/>
                  <a:gd name="connsiteX0" fmla="*/ 5446 w 525924"/>
                  <a:gd name="connsiteY0" fmla="*/ 16372 h 415862"/>
                  <a:gd name="connsiteX1" fmla="*/ 226902 w 525924"/>
                  <a:gd name="connsiteY1" fmla="*/ 33041 h 415862"/>
                  <a:gd name="connsiteX2" fmla="*/ 127302 w 525924"/>
                  <a:gd name="connsiteY2" fmla="*/ 215024 h 415862"/>
                  <a:gd name="connsiteX3" fmla="*/ 150699 w 525924"/>
                  <a:gd name="connsiteY3" fmla="*/ 348776 h 415862"/>
                  <a:gd name="connsiteX4" fmla="*/ 525089 w 525924"/>
                  <a:gd name="connsiteY4" fmla="*/ 342084 h 415862"/>
                  <a:gd name="connsiteX5" fmla="*/ 127300 w 525924"/>
                  <a:gd name="connsiteY5" fmla="*/ 402278 h 415862"/>
                  <a:gd name="connsiteX6" fmla="*/ 80767 w 525924"/>
                  <a:gd name="connsiteY6" fmla="*/ 396961 h 415862"/>
                  <a:gd name="connsiteX7" fmla="*/ 68801 w 525924"/>
                  <a:gd name="connsiteY7" fmla="*/ 208334 h 415862"/>
                  <a:gd name="connsiteX8" fmla="*/ 5446 w 525924"/>
                  <a:gd name="connsiteY8" fmla="*/ 16372 h 415862"/>
                  <a:gd name="connsiteX0" fmla="*/ 5446 w 543432"/>
                  <a:gd name="connsiteY0" fmla="*/ 16372 h 415862"/>
                  <a:gd name="connsiteX1" fmla="*/ 226902 w 543432"/>
                  <a:gd name="connsiteY1" fmla="*/ 33041 h 415862"/>
                  <a:gd name="connsiteX2" fmla="*/ 127302 w 543432"/>
                  <a:gd name="connsiteY2" fmla="*/ 215024 h 415862"/>
                  <a:gd name="connsiteX3" fmla="*/ 150699 w 543432"/>
                  <a:gd name="connsiteY3" fmla="*/ 348776 h 415862"/>
                  <a:gd name="connsiteX4" fmla="*/ 542639 w 543432"/>
                  <a:gd name="connsiteY4" fmla="*/ 322020 h 415862"/>
                  <a:gd name="connsiteX5" fmla="*/ 127300 w 543432"/>
                  <a:gd name="connsiteY5" fmla="*/ 402278 h 415862"/>
                  <a:gd name="connsiteX6" fmla="*/ 80767 w 543432"/>
                  <a:gd name="connsiteY6" fmla="*/ 396961 h 415862"/>
                  <a:gd name="connsiteX7" fmla="*/ 68801 w 543432"/>
                  <a:gd name="connsiteY7" fmla="*/ 208334 h 415862"/>
                  <a:gd name="connsiteX8" fmla="*/ 5446 w 543432"/>
                  <a:gd name="connsiteY8" fmla="*/ 16372 h 415862"/>
                  <a:gd name="connsiteX0" fmla="*/ 5446 w 575061"/>
                  <a:gd name="connsiteY0" fmla="*/ 16372 h 415505"/>
                  <a:gd name="connsiteX1" fmla="*/ 226902 w 575061"/>
                  <a:gd name="connsiteY1" fmla="*/ 33041 h 415505"/>
                  <a:gd name="connsiteX2" fmla="*/ 127302 w 575061"/>
                  <a:gd name="connsiteY2" fmla="*/ 215024 h 415505"/>
                  <a:gd name="connsiteX3" fmla="*/ 150699 w 575061"/>
                  <a:gd name="connsiteY3" fmla="*/ 348776 h 415505"/>
                  <a:gd name="connsiteX4" fmla="*/ 542639 w 575061"/>
                  <a:gd name="connsiteY4" fmla="*/ 322020 h 415505"/>
                  <a:gd name="connsiteX5" fmla="*/ 513388 w 575061"/>
                  <a:gd name="connsiteY5" fmla="*/ 368837 h 415505"/>
                  <a:gd name="connsiteX6" fmla="*/ 127300 w 575061"/>
                  <a:gd name="connsiteY6" fmla="*/ 402278 h 415505"/>
                  <a:gd name="connsiteX7" fmla="*/ 80767 w 575061"/>
                  <a:gd name="connsiteY7" fmla="*/ 396961 h 415505"/>
                  <a:gd name="connsiteX8" fmla="*/ 68801 w 575061"/>
                  <a:gd name="connsiteY8" fmla="*/ 208334 h 415505"/>
                  <a:gd name="connsiteX9" fmla="*/ 5446 w 575061"/>
                  <a:gd name="connsiteY9" fmla="*/ 16372 h 415505"/>
                  <a:gd name="connsiteX0" fmla="*/ 5446 w 575061"/>
                  <a:gd name="connsiteY0" fmla="*/ 16372 h 415505"/>
                  <a:gd name="connsiteX1" fmla="*/ 226902 w 575061"/>
                  <a:gd name="connsiteY1" fmla="*/ 33041 h 415505"/>
                  <a:gd name="connsiteX2" fmla="*/ 127302 w 575061"/>
                  <a:gd name="connsiteY2" fmla="*/ 215024 h 415505"/>
                  <a:gd name="connsiteX3" fmla="*/ 121451 w 575061"/>
                  <a:gd name="connsiteY3" fmla="*/ 348776 h 415505"/>
                  <a:gd name="connsiteX4" fmla="*/ 542639 w 575061"/>
                  <a:gd name="connsiteY4" fmla="*/ 322020 h 415505"/>
                  <a:gd name="connsiteX5" fmla="*/ 513388 w 575061"/>
                  <a:gd name="connsiteY5" fmla="*/ 368837 h 415505"/>
                  <a:gd name="connsiteX6" fmla="*/ 127300 w 575061"/>
                  <a:gd name="connsiteY6" fmla="*/ 402278 h 415505"/>
                  <a:gd name="connsiteX7" fmla="*/ 80767 w 575061"/>
                  <a:gd name="connsiteY7" fmla="*/ 396961 h 415505"/>
                  <a:gd name="connsiteX8" fmla="*/ 68801 w 575061"/>
                  <a:gd name="connsiteY8" fmla="*/ 208334 h 415505"/>
                  <a:gd name="connsiteX9" fmla="*/ 5446 w 575061"/>
                  <a:gd name="connsiteY9" fmla="*/ 16372 h 415505"/>
                  <a:gd name="connsiteX0" fmla="*/ 5446 w 575061"/>
                  <a:gd name="connsiteY0" fmla="*/ 16372 h 415505"/>
                  <a:gd name="connsiteX1" fmla="*/ 226902 w 575061"/>
                  <a:gd name="connsiteY1" fmla="*/ 33041 h 415505"/>
                  <a:gd name="connsiteX2" fmla="*/ 127302 w 575061"/>
                  <a:gd name="connsiteY2" fmla="*/ 215024 h 415505"/>
                  <a:gd name="connsiteX3" fmla="*/ 121451 w 575061"/>
                  <a:gd name="connsiteY3" fmla="*/ 348776 h 415505"/>
                  <a:gd name="connsiteX4" fmla="*/ 542639 w 575061"/>
                  <a:gd name="connsiteY4" fmla="*/ 322020 h 415505"/>
                  <a:gd name="connsiteX5" fmla="*/ 513388 w 575061"/>
                  <a:gd name="connsiteY5" fmla="*/ 368837 h 415505"/>
                  <a:gd name="connsiteX6" fmla="*/ 127300 w 575061"/>
                  <a:gd name="connsiteY6" fmla="*/ 402278 h 415505"/>
                  <a:gd name="connsiteX7" fmla="*/ 22267 w 575061"/>
                  <a:gd name="connsiteY7" fmla="*/ 396961 h 415505"/>
                  <a:gd name="connsiteX8" fmla="*/ 68801 w 575061"/>
                  <a:gd name="connsiteY8" fmla="*/ 208334 h 415505"/>
                  <a:gd name="connsiteX9" fmla="*/ 5446 w 575061"/>
                  <a:gd name="connsiteY9" fmla="*/ 16372 h 415505"/>
                  <a:gd name="connsiteX0" fmla="*/ 5446 w 575061"/>
                  <a:gd name="connsiteY0" fmla="*/ 16372 h 406970"/>
                  <a:gd name="connsiteX1" fmla="*/ 226902 w 575061"/>
                  <a:gd name="connsiteY1" fmla="*/ 33041 h 406970"/>
                  <a:gd name="connsiteX2" fmla="*/ 127302 w 575061"/>
                  <a:gd name="connsiteY2" fmla="*/ 215024 h 406970"/>
                  <a:gd name="connsiteX3" fmla="*/ 121451 w 575061"/>
                  <a:gd name="connsiteY3" fmla="*/ 348776 h 406970"/>
                  <a:gd name="connsiteX4" fmla="*/ 542639 w 575061"/>
                  <a:gd name="connsiteY4" fmla="*/ 322020 h 406970"/>
                  <a:gd name="connsiteX5" fmla="*/ 513388 w 575061"/>
                  <a:gd name="connsiteY5" fmla="*/ 368837 h 406970"/>
                  <a:gd name="connsiteX6" fmla="*/ 127300 w 575061"/>
                  <a:gd name="connsiteY6" fmla="*/ 402278 h 406970"/>
                  <a:gd name="connsiteX7" fmla="*/ 22267 w 575061"/>
                  <a:gd name="connsiteY7" fmla="*/ 396961 h 406970"/>
                  <a:gd name="connsiteX8" fmla="*/ 80499 w 575061"/>
                  <a:gd name="connsiteY8" fmla="*/ 348776 h 406970"/>
                  <a:gd name="connsiteX9" fmla="*/ 68801 w 575061"/>
                  <a:gd name="connsiteY9" fmla="*/ 208334 h 406970"/>
                  <a:gd name="connsiteX10" fmla="*/ 5446 w 575061"/>
                  <a:gd name="connsiteY10" fmla="*/ 16372 h 406970"/>
                  <a:gd name="connsiteX0" fmla="*/ 5446 w 575061"/>
                  <a:gd name="connsiteY0" fmla="*/ 16372 h 409354"/>
                  <a:gd name="connsiteX1" fmla="*/ 226902 w 575061"/>
                  <a:gd name="connsiteY1" fmla="*/ 33041 h 409354"/>
                  <a:gd name="connsiteX2" fmla="*/ 127302 w 575061"/>
                  <a:gd name="connsiteY2" fmla="*/ 215024 h 409354"/>
                  <a:gd name="connsiteX3" fmla="*/ 121451 w 575061"/>
                  <a:gd name="connsiteY3" fmla="*/ 348776 h 409354"/>
                  <a:gd name="connsiteX4" fmla="*/ 542639 w 575061"/>
                  <a:gd name="connsiteY4" fmla="*/ 322020 h 409354"/>
                  <a:gd name="connsiteX5" fmla="*/ 513388 w 575061"/>
                  <a:gd name="connsiteY5" fmla="*/ 368837 h 409354"/>
                  <a:gd name="connsiteX6" fmla="*/ 127300 w 575061"/>
                  <a:gd name="connsiteY6" fmla="*/ 402278 h 409354"/>
                  <a:gd name="connsiteX7" fmla="*/ 22267 w 575061"/>
                  <a:gd name="connsiteY7" fmla="*/ 396961 h 409354"/>
                  <a:gd name="connsiteX8" fmla="*/ 27851 w 575061"/>
                  <a:gd name="connsiteY8" fmla="*/ 301965 h 409354"/>
                  <a:gd name="connsiteX9" fmla="*/ 68801 w 575061"/>
                  <a:gd name="connsiteY9" fmla="*/ 208334 h 409354"/>
                  <a:gd name="connsiteX10" fmla="*/ 5446 w 575061"/>
                  <a:gd name="connsiteY10" fmla="*/ 16372 h 409354"/>
                  <a:gd name="connsiteX0" fmla="*/ 5446 w 575061"/>
                  <a:gd name="connsiteY0" fmla="*/ 16372 h 407894"/>
                  <a:gd name="connsiteX1" fmla="*/ 226902 w 575061"/>
                  <a:gd name="connsiteY1" fmla="*/ 33041 h 407894"/>
                  <a:gd name="connsiteX2" fmla="*/ 127302 w 575061"/>
                  <a:gd name="connsiteY2" fmla="*/ 215024 h 407894"/>
                  <a:gd name="connsiteX3" fmla="*/ 121451 w 575061"/>
                  <a:gd name="connsiteY3" fmla="*/ 348776 h 407894"/>
                  <a:gd name="connsiteX4" fmla="*/ 542639 w 575061"/>
                  <a:gd name="connsiteY4" fmla="*/ 322020 h 407894"/>
                  <a:gd name="connsiteX5" fmla="*/ 513388 w 575061"/>
                  <a:gd name="connsiteY5" fmla="*/ 368837 h 407894"/>
                  <a:gd name="connsiteX6" fmla="*/ 127300 w 575061"/>
                  <a:gd name="connsiteY6" fmla="*/ 402278 h 407894"/>
                  <a:gd name="connsiteX7" fmla="*/ 22267 w 575061"/>
                  <a:gd name="connsiteY7" fmla="*/ 396961 h 407894"/>
                  <a:gd name="connsiteX8" fmla="*/ 62949 w 575061"/>
                  <a:gd name="connsiteY8" fmla="*/ 328715 h 407894"/>
                  <a:gd name="connsiteX9" fmla="*/ 68801 w 575061"/>
                  <a:gd name="connsiteY9" fmla="*/ 208334 h 407894"/>
                  <a:gd name="connsiteX10" fmla="*/ 5446 w 575061"/>
                  <a:gd name="connsiteY10" fmla="*/ 16372 h 407894"/>
                  <a:gd name="connsiteX0" fmla="*/ 5446 w 575061"/>
                  <a:gd name="connsiteY0" fmla="*/ 16372 h 407894"/>
                  <a:gd name="connsiteX1" fmla="*/ 226902 w 575061"/>
                  <a:gd name="connsiteY1" fmla="*/ 33041 h 407894"/>
                  <a:gd name="connsiteX2" fmla="*/ 127302 w 575061"/>
                  <a:gd name="connsiteY2" fmla="*/ 215024 h 407894"/>
                  <a:gd name="connsiteX3" fmla="*/ 121451 w 575061"/>
                  <a:gd name="connsiteY3" fmla="*/ 348776 h 407894"/>
                  <a:gd name="connsiteX4" fmla="*/ 542639 w 575061"/>
                  <a:gd name="connsiteY4" fmla="*/ 322020 h 407894"/>
                  <a:gd name="connsiteX5" fmla="*/ 513388 w 575061"/>
                  <a:gd name="connsiteY5" fmla="*/ 368837 h 407894"/>
                  <a:gd name="connsiteX6" fmla="*/ 127300 w 575061"/>
                  <a:gd name="connsiteY6" fmla="*/ 402278 h 407894"/>
                  <a:gd name="connsiteX7" fmla="*/ 22267 w 575061"/>
                  <a:gd name="connsiteY7" fmla="*/ 396961 h 407894"/>
                  <a:gd name="connsiteX8" fmla="*/ 10301 w 575061"/>
                  <a:gd name="connsiteY8" fmla="*/ 328715 h 407894"/>
                  <a:gd name="connsiteX9" fmla="*/ 68801 w 575061"/>
                  <a:gd name="connsiteY9" fmla="*/ 208334 h 407894"/>
                  <a:gd name="connsiteX10" fmla="*/ 5446 w 575061"/>
                  <a:gd name="connsiteY10" fmla="*/ 16372 h 407894"/>
                  <a:gd name="connsiteX0" fmla="*/ 5446 w 575061"/>
                  <a:gd name="connsiteY0" fmla="*/ 16372 h 407894"/>
                  <a:gd name="connsiteX1" fmla="*/ 226902 w 575061"/>
                  <a:gd name="connsiteY1" fmla="*/ 33041 h 407894"/>
                  <a:gd name="connsiteX2" fmla="*/ 127302 w 575061"/>
                  <a:gd name="connsiteY2" fmla="*/ 215024 h 407894"/>
                  <a:gd name="connsiteX3" fmla="*/ 121451 w 575061"/>
                  <a:gd name="connsiteY3" fmla="*/ 348776 h 407894"/>
                  <a:gd name="connsiteX4" fmla="*/ 542639 w 575061"/>
                  <a:gd name="connsiteY4" fmla="*/ 322020 h 407894"/>
                  <a:gd name="connsiteX5" fmla="*/ 513388 w 575061"/>
                  <a:gd name="connsiteY5" fmla="*/ 368837 h 407894"/>
                  <a:gd name="connsiteX6" fmla="*/ 127300 w 575061"/>
                  <a:gd name="connsiteY6" fmla="*/ 402278 h 407894"/>
                  <a:gd name="connsiteX7" fmla="*/ 39814 w 575061"/>
                  <a:gd name="connsiteY7" fmla="*/ 396961 h 407894"/>
                  <a:gd name="connsiteX8" fmla="*/ 10301 w 575061"/>
                  <a:gd name="connsiteY8" fmla="*/ 328715 h 407894"/>
                  <a:gd name="connsiteX9" fmla="*/ 68801 w 575061"/>
                  <a:gd name="connsiteY9" fmla="*/ 208334 h 407894"/>
                  <a:gd name="connsiteX10" fmla="*/ 5446 w 575061"/>
                  <a:gd name="connsiteY10" fmla="*/ 16372 h 407894"/>
                  <a:gd name="connsiteX0" fmla="*/ 5446 w 575061"/>
                  <a:gd name="connsiteY0" fmla="*/ 16372 h 406220"/>
                  <a:gd name="connsiteX1" fmla="*/ 226902 w 575061"/>
                  <a:gd name="connsiteY1" fmla="*/ 33041 h 406220"/>
                  <a:gd name="connsiteX2" fmla="*/ 127302 w 575061"/>
                  <a:gd name="connsiteY2" fmla="*/ 215024 h 406220"/>
                  <a:gd name="connsiteX3" fmla="*/ 121451 w 575061"/>
                  <a:gd name="connsiteY3" fmla="*/ 348776 h 406220"/>
                  <a:gd name="connsiteX4" fmla="*/ 542639 w 575061"/>
                  <a:gd name="connsiteY4" fmla="*/ 322020 h 406220"/>
                  <a:gd name="connsiteX5" fmla="*/ 513388 w 575061"/>
                  <a:gd name="connsiteY5" fmla="*/ 368837 h 406220"/>
                  <a:gd name="connsiteX6" fmla="*/ 127300 w 575061"/>
                  <a:gd name="connsiteY6" fmla="*/ 402278 h 406220"/>
                  <a:gd name="connsiteX7" fmla="*/ 39814 w 575061"/>
                  <a:gd name="connsiteY7" fmla="*/ 396961 h 406220"/>
                  <a:gd name="connsiteX8" fmla="*/ 57099 w 575061"/>
                  <a:gd name="connsiteY8" fmla="*/ 368842 h 406220"/>
                  <a:gd name="connsiteX9" fmla="*/ 68801 w 575061"/>
                  <a:gd name="connsiteY9" fmla="*/ 208334 h 406220"/>
                  <a:gd name="connsiteX10" fmla="*/ 5446 w 575061"/>
                  <a:gd name="connsiteY10" fmla="*/ 16372 h 406220"/>
                  <a:gd name="connsiteX0" fmla="*/ 644556 w 1214171"/>
                  <a:gd name="connsiteY0" fmla="*/ 16372 h 553498"/>
                  <a:gd name="connsiteX1" fmla="*/ 866012 w 1214171"/>
                  <a:gd name="connsiteY1" fmla="*/ 33041 h 553498"/>
                  <a:gd name="connsiteX2" fmla="*/ 766412 w 1214171"/>
                  <a:gd name="connsiteY2" fmla="*/ 215024 h 553498"/>
                  <a:gd name="connsiteX3" fmla="*/ 760561 w 1214171"/>
                  <a:gd name="connsiteY3" fmla="*/ 348776 h 553498"/>
                  <a:gd name="connsiteX4" fmla="*/ 1181749 w 1214171"/>
                  <a:gd name="connsiteY4" fmla="*/ 322020 h 553498"/>
                  <a:gd name="connsiteX5" fmla="*/ 1152498 w 1214171"/>
                  <a:gd name="connsiteY5" fmla="*/ 368837 h 553498"/>
                  <a:gd name="connsiteX6" fmla="*/ 766410 w 1214171"/>
                  <a:gd name="connsiteY6" fmla="*/ 402278 h 553498"/>
                  <a:gd name="connsiteX7" fmla="*/ 678924 w 1214171"/>
                  <a:gd name="connsiteY7" fmla="*/ 396961 h 553498"/>
                  <a:gd name="connsiteX8" fmla="*/ 79 w 1214171"/>
                  <a:gd name="connsiteY8" fmla="*/ 549409 h 553498"/>
                  <a:gd name="connsiteX9" fmla="*/ 707911 w 1214171"/>
                  <a:gd name="connsiteY9" fmla="*/ 208334 h 553498"/>
                  <a:gd name="connsiteX10" fmla="*/ 644556 w 1214171"/>
                  <a:gd name="connsiteY10" fmla="*/ 16372 h 553498"/>
                  <a:gd name="connsiteX0" fmla="*/ 644647 w 1214262"/>
                  <a:gd name="connsiteY0" fmla="*/ 16372 h 551501"/>
                  <a:gd name="connsiteX1" fmla="*/ 866103 w 1214262"/>
                  <a:gd name="connsiteY1" fmla="*/ 33041 h 551501"/>
                  <a:gd name="connsiteX2" fmla="*/ 766503 w 1214262"/>
                  <a:gd name="connsiteY2" fmla="*/ 215024 h 551501"/>
                  <a:gd name="connsiteX3" fmla="*/ 760652 w 1214262"/>
                  <a:gd name="connsiteY3" fmla="*/ 348776 h 551501"/>
                  <a:gd name="connsiteX4" fmla="*/ 1181840 w 1214262"/>
                  <a:gd name="connsiteY4" fmla="*/ 322020 h 551501"/>
                  <a:gd name="connsiteX5" fmla="*/ 1152589 w 1214262"/>
                  <a:gd name="connsiteY5" fmla="*/ 368837 h 551501"/>
                  <a:gd name="connsiteX6" fmla="*/ 766501 w 1214262"/>
                  <a:gd name="connsiteY6" fmla="*/ 402278 h 551501"/>
                  <a:gd name="connsiteX7" fmla="*/ 679015 w 1214262"/>
                  <a:gd name="connsiteY7" fmla="*/ 396961 h 551501"/>
                  <a:gd name="connsiteX8" fmla="*/ 170 w 1214262"/>
                  <a:gd name="connsiteY8" fmla="*/ 549409 h 551501"/>
                  <a:gd name="connsiteX9" fmla="*/ 608552 w 1214262"/>
                  <a:gd name="connsiteY9" fmla="*/ 348776 h 551501"/>
                  <a:gd name="connsiteX10" fmla="*/ 708002 w 1214262"/>
                  <a:gd name="connsiteY10" fmla="*/ 208334 h 551501"/>
                  <a:gd name="connsiteX11" fmla="*/ 644647 w 1214262"/>
                  <a:gd name="connsiteY11" fmla="*/ 16372 h 551501"/>
                  <a:gd name="connsiteX0" fmla="*/ 644647 w 1214262"/>
                  <a:gd name="connsiteY0" fmla="*/ 16372 h 551501"/>
                  <a:gd name="connsiteX1" fmla="*/ 866103 w 1214262"/>
                  <a:gd name="connsiteY1" fmla="*/ 33041 h 551501"/>
                  <a:gd name="connsiteX2" fmla="*/ 766503 w 1214262"/>
                  <a:gd name="connsiteY2" fmla="*/ 215024 h 551501"/>
                  <a:gd name="connsiteX3" fmla="*/ 760652 w 1214262"/>
                  <a:gd name="connsiteY3" fmla="*/ 348776 h 551501"/>
                  <a:gd name="connsiteX4" fmla="*/ 1181840 w 1214262"/>
                  <a:gd name="connsiteY4" fmla="*/ 322020 h 551501"/>
                  <a:gd name="connsiteX5" fmla="*/ 1152589 w 1214262"/>
                  <a:gd name="connsiteY5" fmla="*/ 368837 h 551501"/>
                  <a:gd name="connsiteX6" fmla="*/ 766501 w 1214262"/>
                  <a:gd name="connsiteY6" fmla="*/ 402278 h 551501"/>
                  <a:gd name="connsiteX7" fmla="*/ 679015 w 1214262"/>
                  <a:gd name="connsiteY7" fmla="*/ 396961 h 551501"/>
                  <a:gd name="connsiteX8" fmla="*/ 170 w 1214262"/>
                  <a:gd name="connsiteY8" fmla="*/ 549409 h 551501"/>
                  <a:gd name="connsiteX9" fmla="*/ 608552 w 1214262"/>
                  <a:gd name="connsiteY9" fmla="*/ 348776 h 551501"/>
                  <a:gd name="connsiteX10" fmla="*/ 708002 w 1214262"/>
                  <a:gd name="connsiteY10" fmla="*/ 208334 h 551501"/>
                  <a:gd name="connsiteX11" fmla="*/ 644647 w 1214262"/>
                  <a:gd name="connsiteY11" fmla="*/ 16372 h 551501"/>
                  <a:gd name="connsiteX0" fmla="*/ 644647 w 1214262"/>
                  <a:gd name="connsiteY0" fmla="*/ 16372 h 551501"/>
                  <a:gd name="connsiteX1" fmla="*/ 866103 w 1214262"/>
                  <a:gd name="connsiteY1" fmla="*/ 33041 h 551501"/>
                  <a:gd name="connsiteX2" fmla="*/ 766503 w 1214262"/>
                  <a:gd name="connsiteY2" fmla="*/ 215024 h 551501"/>
                  <a:gd name="connsiteX3" fmla="*/ 760652 w 1214262"/>
                  <a:gd name="connsiteY3" fmla="*/ 348776 h 551501"/>
                  <a:gd name="connsiteX4" fmla="*/ 1181840 w 1214262"/>
                  <a:gd name="connsiteY4" fmla="*/ 322020 h 551501"/>
                  <a:gd name="connsiteX5" fmla="*/ 1152589 w 1214262"/>
                  <a:gd name="connsiteY5" fmla="*/ 368837 h 551501"/>
                  <a:gd name="connsiteX6" fmla="*/ 766501 w 1214262"/>
                  <a:gd name="connsiteY6" fmla="*/ 402278 h 551501"/>
                  <a:gd name="connsiteX7" fmla="*/ 679015 w 1214262"/>
                  <a:gd name="connsiteY7" fmla="*/ 396961 h 551501"/>
                  <a:gd name="connsiteX8" fmla="*/ 170 w 1214262"/>
                  <a:gd name="connsiteY8" fmla="*/ 549409 h 551501"/>
                  <a:gd name="connsiteX9" fmla="*/ 608552 w 1214262"/>
                  <a:gd name="connsiteY9" fmla="*/ 348776 h 551501"/>
                  <a:gd name="connsiteX10" fmla="*/ 708002 w 1214262"/>
                  <a:gd name="connsiteY10" fmla="*/ 208334 h 551501"/>
                  <a:gd name="connsiteX11" fmla="*/ 644647 w 1214262"/>
                  <a:gd name="connsiteY11" fmla="*/ 16372 h 551501"/>
                  <a:gd name="connsiteX0" fmla="*/ 644627 w 1214242"/>
                  <a:gd name="connsiteY0" fmla="*/ 16372 h 551501"/>
                  <a:gd name="connsiteX1" fmla="*/ 866083 w 1214242"/>
                  <a:gd name="connsiteY1" fmla="*/ 33041 h 551501"/>
                  <a:gd name="connsiteX2" fmla="*/ 766483 w 1214242"/>
                  <a:gd name="connsiteY2" fmla="*/ 215024 h 551501"/>
                  <a:gd name="connsiteX3" fmla="*/ 760632 w 1214242"/>
                  <a:gd name="connsiteY3" fmla="*/ 348776 h 551501"/>
                  <a:gd name="connsiteX4" fmla="*/ 1181820 w 1214242"/>
                  <a:gd name="connsiteY4" fmla="*/ 322020 h 551501"/>
                  <a:gd name="connsiteX5" fmla="*/ 1152569 w 1214242"/>
                  <a:gd name="connsiteY5" fmla="*/ 368837 h 551501"/>
                  <a:gd name="connsiteX6" fmla="*/ 766481 w 1214242"/>
                  <a:gd name="connsiteY6" fmla="*/ 402278 h 551501"/>
                  <a:gd name="connsiteX7" fmla="*/ 678995 w 1214242"/>
                  <a:gd name="connsiteY7" fmla="*/ 396961 h 551501"/>
                  <a:gd name="connsiteX8" fmla="*/ 150 w 1214242"/>
                  <a:gd name="connsiteY8" fmla="*/ 549409 h 551501"/>
                  <a:gd name="connsiteX9" fmla="*/ 678730 w 1214242"/>
                  <a:gd name="connsiteY9" fmla="*/ 335399 h 551501"/>
                  <a:gd name="connsiteX10" fmla="*/ 707982 w 1214242"/>
                  <a:gd name="connsiteY10" fmla="*/ 208334 h 551501"/>
                  <a:gd name="connsiteX11" fmla="*/ 644627 w 1214242"/>
                  <a:gd name="connsiteY11" fmla="*/ 16372 h 551501"/>
                  <a:gd name="connsiteX0" fmla="*/ 644612 w 1214227"/>
                  <a:gd name="connsiteY0" fmla="*/ 16372 h 551501"/>
                  <a:gd name="connsiteX1" fmla="*/ 866068 w 1214227"/>
                  <a:gd name="connsiteY1" fmla="*/ 33041 h 551501"/>
                  <a:gd name="connsiteX2" fmla="*/ 766468 w 1214227"/>
                  <a:gd name="connsiteY2" fmla="*/ 215024 h 551501"/>
                  <a:gd name="connsiteX3" fmla="*/ 760617 w 1214227"/>
                  <a:gd name="connsiteY3" fmla="*/ 348776 h 551501"/>
                  <a:gd name="connsiteX4" fmla="*/ 1181805 w 1214227"/>
                  <a:gd name="connsiteY4" fmla="*/ 322020 h 551501"/>
                  <a:gd name="connsiteX5" fmla="*/ 1152554 w 1214227"/>
                  <a:gd name="connsiteY5" fmla="*/ 368837 h 551501"/>
                  <a:gd name="connsiteX6" fmla="*/ 766466 w 1214227"/>
                  <a:gd name="connsiteY6" fmla="*/ 402278 h 551501"/>
                  <a:gd name="connsiteX7" fmla="*/ 678980 w 1214227"/>
                  <a:gd name="connsiteY7" fmla="*/ 396961 h 551501"/>
                  <a:gd name="connsiteX8" fmla="*/ 135 w 1214227"/>
                  <a:gd name="connsiteY8" fmla="*/ 549409 h 551501"/>
                  <a:gd name="connsiteX9" fmla="*/ 678715 w 1214227"/>
                  <a:gd name="connsiteY9" fmla="*/ 335399 h 551501"/>
                  <a:gd name="connsiteX10" fmla="*/ 707967 w 1214227"/>
                  <a:gd name="connsiteY10" fmla="*/ 208334 h 551501"/>
                  <a:gd name="connsiteX11" fmla="*/ 644612 w 1214227"/>
                  <a:gd name="connsiteY11" fmla="*/ 16372 h 551501"/>
                  <a:gd name="connsiteX0" fmla="*/ 5448 w 575063"/>
                  <a:gd name="connsiteY0" fmla="*/ 16372 h 405810"/>
                  <a:gd name="connsiteX1" fmla="*/ 226904 w 575063"/>
                  <a:gd name="connsiteY1" fmla="*/ 33041 h 405810"/>
                  <a:gd name="connsiteX2" fmla="*/ 127304 w 575063"/>
                  <a:gd name="connsiteY2" fmla="*/ 215024 h 405810"/>
                  <a:gd name="connsiteX3" fmla="*/ 121453 w 575063"/>
                  <a:gd name="connsiteY3" fmla="*/ 348776 h 405810"/>
                  <a:gd name="connsiteX4" fmla="*/ 542641 w 575063"/>
                  <a:gd name="connsiteY4" fmla="*/ 322020 h 405810"/>
                  <a:gd name="connsiteX5" fmla="*/ 513390 w 575063"/>
                  <a:gd name="connsiteY5" fmla="*/ 368837 h 405810"/>
                  <a:gd name="connsiteX6" fmla="*/ 127302 w 575063"/>
                  <a:gd name="connsiteY6" fmla="*/ 402278 h 405810"/>
                  <a:gd name="connsiteX7" fmla="*/ 39816 w 575063"/>
                  <a:gd name="connsiteY7" fmla="*/ 396961 h 405810"/>
                  <a:gd name="connsiteX8" fmla="*/ 22001 w 575063"/>
                  <a:gd name="connsiteY8" fmla="*/ 382216 h 405810"/>
                  <a:gd name="connsiteX9" fmla="*/ 39551 w 575063"/>
                  <a:gd name="connsiteY9" fmla="*/ 335399 h 405810"/>
                  <a:gd name="connsiteX10" fmla="*/ 68803 w 575063"/>
                  <a:gd name="connsiteY10" fmla="*/ 208334 h 405810"/>
                  <a:gd name="connsiteX11" fmla="*/ 5448 w 575063"/>
                  <a:gd name="connsiteY11" fmla="*/ 16372 h 40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5063" h="405810">
                    <a:moveTo>
                      <a:pt x="5448" y="16372"/>
                    </a:moveTo>
                    <a:cubicBezTo>
                      <a:pt x="31798" y="-12843"/>
                      <a:pt x="211426" y="-296"/>
                      <a:pt x="226904" y="33041"/>
                    </a:cubicBezTo>
                    <a:cubicBezTo>
                      <a:pt x="248188" y="57233"/>
                      <a:pt x="153610" y="184465"/>
                      <a:pt x="127304" y="215024"/>
                    </a:cubicBezTo>
                    <a:cubicBezTo>
                      <a:pt x="130203" y="255386"/>
                      <a:pt x="101952" y="294160"/>
                      <a:pt x="121453" y="348776"/>
                    </a:cubicBezTo>
                    <a:cubicBezTo>
                      <a:pt x="187751" y="369953"/>
                      <a:pt x="562141" y="300842"/>
                      <a:pt x="542641" y="322020"/>
                    </a:cubicBezTo>
                    <a:cubicBezTo>
                      <a:pt x="595289" y="320905"/>
                      <a:pt x="582613" y="355461"/>
                      <a:pt x="513390" y="368837"/>
                    </a:cubicBezTo>
                    <a:cubicBezTo>
                      <a:pt x="444167" y="382213"/>
                      <a:pt x="191606" y="393132"/>
                      <a:pt x="127302" y="402278"/>
                    </a:cubicBezTo>
                    <a:cubicBezTo>
                      <a:pt x="62998" y="411424"/>
                      <a:pt x="57366" y="400305"/>
                      <a:pt x="39816" y="396961"/>
                    </a:cubicBezTo>
                    <a:cubicBezTo>
                      <a:pt x="22266" y="393617"/>
                      <a:pt x="32770" y="403622"/>
                      <a:pt x="22001" y="382216"/>
                    </a:cubicBezTo>
                    <a:cubicBezTo>
                      <a:pt x="11232" y="360810"/>
                      <a:pt x="-14072" y="338744"/>
                      <a:pt x="39551" y="335399"/>
                    </a:cubicBezTo>
                    <a:cubicBezTo>
                      <a:pt x="52225" y="285240"/>
                      <a:pt x="63762" y="250359"/>
                      <a:pt x="68803" y="208334"/>
                    </a:cubicBezTo>
                    <a:cubicBezTo>
                      <a:pt x="56250" y="144903"/>
                      <a:pt x="-20902" y="45587"/>
                      <a:pt x="5448" y="16372"/>
                    </a:cubicBezTo>
                    <a:close/>
                  </a:path>
                </a:pathLst>
              </a:custGeom>
              <a:solidFill>
                <a:srgbClr val="EF402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90E9A730-4B09-4458-9CE6-9BEAA3E05122}"/>
              </a:ext>
            </a:extLst>
          </p:cNvPr>
          <p:cNvGrpSpPr>
            <a:grpSpLocks noChangeAspect="1"/>
          </p:cNvGrpSpPr>
          <p:nvPr userDrawn="1"/>
        </p:nvGrpSpPr>
        <p:grpSpPr>
          <a:xfrm>
            <a:off x="7559895" y="-971404"/>
            <a:ext cx="1371600" cy="1371600"/>
            <a:chOff x="2376242" y="2124191"/>
            <a:chExt cx="3657600" cy="3657600"/>
          </a:xfrm>
        </p:grpSpPr>
        <p:sp>
          <p:nvSpPr>
            <p:cNvPr id="6" name="Rectangle 5">
              <a:extLst>
                <a:ext uri="{FF2B5EF4-FFF2-40B4-BE49-F238E27FC236}">
                  <a16:creationId xmlns:a16="http://schemas.microsoft.com/office/drawing/2014/main" id="{AABAB8EF-5BE6-433C-9E8D-8B9C9E533532}"/>
                </a:ext>
              </a:extLst>
            </p:cNvPr>
            <p:cNvSpPr/>
            <p:nvPr/>
          </p:nvSpPr>
          <p:spPr>
            <a:xfrm>
              <a:off x="2376242" y="2124191"/>
              <a:ext cx="3657600" cy="3657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8" name="Freeform 220">
              <a:extLst>
                <a:ext uri="{FF2B5EF4-FFF2-40B4-BE49-F238E27FC236}">
                  <a16:creationId xmlns:a16="http://schemas.microsoft.com/office/drawing/2014/main" id="{12F59470-92AE-4E44-895A-B923C3F78315}"/>
                </a:ext>
              </a:extLst>
            </p:cNvPr>
            <p:cNvSpPr/>
            <p:nvPr/>
          </p:nvSpPr>
          <p:spPr>
            <a:xfrm>
              <a:off x="2857915" y="2344809"/>
              <a:ext cx="2843093" cy="2753189"/>
            </a:xfrm>
            <a:custGeom>
              <a:avLst/>
              <a:gdLst>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089255 w 2836257"/>
                <a:gd name="connsiteY14" fmla="*/ 334619 h 3010110"/>
                <a:gd name="connsiteX15" fmla="*/ 1135750 w 2836257"/>
                <a:gd name="connsiteY15" fmla="*/ 582592 h 3010110"/>
                <a:gd name="connsiteX16" fmla="*/ 1313980 w 2836257"/>
                <a:gd name="connsiteY16" fmla="*/ 652334 h 3010110"/>
                <a:gd name="connsiteX17" fmla="*/ 1608448 w 2836257"/>
                <a:gd name="connsiteY17" fmla="*/ 412110 h 3010110"/>
                <a:gd name="connsiteX18" fmla="*/ 1848672 w 2836257"/>
                <a:gd name="connsiteY18" fmla="*/ 78897 h 3010110"/>
                <a:gd name="connsiteX19" fmla="*/ 1678190 w 2836257"/>
                <a:gd name="connsiteY19" fmla="*/ 691080 h 3010110"/>
                <a:gd name="connsiteX20" fmla="*/ 2050150 w 2836257"/>
                <a:gd name="connsiteY20" fmla="*/ 931304 h 3010110"/>
                <a:gd name="connsiteX21" fmla="*/ 2282624 w 2836257"/>
                <a:gd name="connsiteY21" fmla="*/ 636836 h 3010110"/>
                <a:gd name="connsiteX22" fmla="*/ 2383363 w 2836257"/>
                <a:gd name="connsiteY22" fmla="*/ 946802 h 3010110"/>
                <a:gd name="connsiteX23" fmla="*/ 2584841 w 2836257"/>
                <a:gd name="connsiteY23" fmla="*/ 1171527 h 3010110"/>
                <a:gd name="connsiteX24" fmla="*/ 2832814 w 2836257"/>
                <a:gd name="connsiteY24" fmla="*/ 1814707 h 3010110"/>
                <a:gd name="connsiteX25" fmla="*/ 2685580 w 2836257"/>
                <a:gd name="connsiteY25" fmla="*/ 2411392 h 3010110"/>
                <a:gd name="connsiteX26" fmla="*/ 2112143 w 2836257"/>
                <a:gd name="connsiteY26" fmla="*/ 2798849 h 3010110"/>
                <a:gd name="connsiteX27" fmla="*/ 1507709 w 2836257"/>
                <a:gd name="connsiteY27"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135750 w 2836257"/>
                <a:gd name="connsiteY15" fmla="*/ 582592 h 3010110"/>
                <a:gd name="connsiteX16" fmla="*/ 1313980 w 2836257"/>
                <a:gd name="connsiteY16" fmla="*/ 652334 h 3010110"/>
                <a:gd name="connsiteX17" fmla="*/ 1608448 w 2836257"/>
                <a:gd name="connsiteY17" fmla="*/ 412110 h 3010110"/>
                <a:gd name="connsiteX18" fmla="*/ 1848672 w 2836257"/>
                <a:gd name="connsiteY18" fmla="*/ 78897 h 3010110"/>
                <a:gd name="connsiteX19" fmla="*/ 1678190 w 2836257"/>
                <a:gd name="connsiteY19" fmla="*/ 691080 h 3010110"/>
                <a:gd name="connsiteX20" fmla="*/ 2050150 w 2836257"/>
                <a:gd name="connsiteY20" fmla="*/ 931304 h 3010110"/>
                <a:gd name="connsiteX21" fmla="*/ 2282624 w 2836257"/>
                <a:gd name="connsiteY21" fmla="*/ 636836 h 3010110"/>
                <a:gd name="connsiteX22" fmla="*/ 2383363 w 2836257"/>
                <a:gd name="connsiteY22" fmla="*/ 946802 h 3010110"/>
                <a:gd name="connsiteX23" fmla="*/ 2584841 w 2836257"/>
                <a:gd name="connsiteY23" fmla="*/ 1171527 h 3010110"/>
                <a:gd name="connsiteX24" fmla="*/ 2832814 w 2836257"/>
                <a:gd name="connsiteY24" fmla="*/ 1814707 h 3010110"/>
                <a:gd name="connsiteX25" fmla="*/ 2685580 w 2836257"/>
                <a:gd name="connsiteY25" fmla="*/ 2411392 h 3010110"/>
                <a:gd name="connsiteX26" fmla="*/ 2112143 w 2836257"/>
                <a:gd name="connsiteY26" fmla="*/ 2798849 h 3010110"/>
                <a:gd name="connsiteX27" fmla="*/ 1507709 w 2836257"/>
                <a:gd name="connsiteY27"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375974 w 2836257"/>
                <a:gd name="connsiteY15" fmla="*/ 373365 h 3010110"/>
                <a:gd name="connsiteX16" fmla="*/ 1313980 w 2836257"/>
                <a:gd name="connsiteY16" fmla="*/ 652334 h 3010110"/>
                <a:gd name="connsiteX17" fmla="*/ 1608448 w 2836257"/>
                <a:gd name="connsiteY17" fmla="*/ 412110 h 3010110"/>
                <a:gd name="connsiteX18" fmla="*/ 1848672 w 2836257"/>
                <a:gd name="connsiteY18" fmla="*/ 78897 h 3010110"/>
                <a:gd name="connsiteX19" fmla="*/ 1678190 w 2836257"/>
                <a:gd name="connsiteY19" fmla="*/ 691080 h 3010110"/>
                <a:gd name="connsiteX20" fmla="*/ 2050150 w 2836257"/>
                <a:gd name="connsiteY20" fmla="*/ 931304 h 3010110"/>
                <a:gd name="connsiteX21" fmla="*/ 2282624 w 2836257"/>
                <a:gd name="connsiteY21" fmla="*/ 636836 h 3010110"/>
                <a:gd name="connsiteX22" fmla="*/ 2383363 w 2836257"/>
                <a:gd name="connsiteY22" fmla="*/ 946802 h 3010110"/>
                <a:gd name="connsiteX23" fmla="*/ 2584841 w 2836257"/>
                <a:gd name="connsiteY23" fmla="*/ 1171527 h 3010110"/>
                <a:gd name="connsiteX24" fmla="*/ 2832814 w 2836257"/>
                <a:gd name="connsiteY24" fmla="*/ 1814707 h 3010110"/>
                <a:gd name="connsiteX25" fmla="*/ 2685580 w 2836257"/>
                <a:gd name="connsiteY25" fmla="*/ 2411392 h 3010110"/>
                <a:gd name="connsiteX26" fmla="*/ 2112143 w 2836257"/>
                <a:gd name="connsiteY26" fmla="*/ 2798849 h 3010110"/>
                <a:gd name="connsiteX27" fmla="*/ 1507709 w 2836257"/>
                <a:gd name="connsiteY27"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375974 w 2836257"/>
                <a:gd name="connsiteY15" fmla="*/ 373365 h 3010110"/>
                <a:gd name="connsiteX16" fmla="*/ 1608448 w 2836257"/>
                <a:gd name="connsiteY16" fmla="*/ 412110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375974 w 2836257"/>
                <a:gd name="connsiteY15" fmla="*/ 373365 h 3010110"/>
                <a:gd name="connsiteX16" fmla="*/ 1600699 w 2836257"/>
                <a:gd name="connsiteY16" fmla="*/ 295873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75974 w 2836257"/>
                <a:gd name="connsiteY15" fmla="*/ 373365 h 3010110"/>
                <a:gd name="connsiteX16" fmla="*/ 1600699 w 2836257"/>
                <a:gd name="connsiteY16" fmla="*/ 295873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46791 w 2836257"/>
                <a:gd name="connsiteY15" fmla="*/ 276089 h 3010110"/>
                <a:gd name="connsiteX16" fmla="*/ 1600699 w 2836257"/>
                <a:gd name="connsiteY16" fmla="*/ 295873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46791 w 2836257"/>
                <a:gd name="connsiteY15" fmla="*/ 276089 h 3010110"/>
                <a:gd name="connsiteX16" fmla="*/ 1474240 w 2836257"/>
                <a:gd name="connsiteY16" fmla="*/ 140231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46791 w 2836257"/>
                <a:gd name="connsiteY15" fmla="*/ 276089 h 3010110"/>
                <a:gd name="connsiteX16" fmla="*/ 1474240 w 2836257"/>
                <a:gd name="connsiteY16" fmla="*/ 140231 h 3010110"/>
                <a:gd name="connsiteX17" fmla="*/ 1547115 w 2836257"/>
                <a:gd name="connsiteY17" fmla="*/ 487459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46791 w 2836257"/>
                <a:gd name="connsiteY15" fmla="*/ 276089 h 3010110"/>
                <a:gd name="connsiteX16" fmla="*/ 1474240 w 2836257"/>
                <a:gd name="connsiteY16" fmla="*/ 140231 h 3010110"/>
                <a:gd name="connsiteX17" fmla="*/ 1547115 w 2836257"/>
                <a:gd name="connsiteY17" fmla="*/ 487459 h 3010110"/>
                <a:gd name="connsiteX18" fmla="*/ 1678190 w 2836257"/>
                <a:gd name="connsiteY18" fmla="*/ 691080 h 3010110"/>
                <a:gd name="connsiteX19" fmla="*/ 1884780 w 2836257"/>
                <a:gd name="connsiteY19" fmla="*/ 775661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46791 w 2836257"/>
                <a:gd name="connsiteY15" fmla="*/ 276089 h 3010110"/>
                <a:gd name="connsiteX16" fmla="*/ 1474240 w 2836257"/>
                <a:gd name="connsiteY16" fmla="*/ 140231 h 3010110"/>
                <a:gd name="connsiteX17" fmla="*/ 1547115 w 2836257"/>
                <a:gd name="connsiteY17" fmla="*/ 487459 h 3010110"/>
                <a:gd name="connsiteX18" fmla="*/ 1678190 w 2836257"/>
                <a:gd name="connsiteY18" fmla="*/ 691080 h 3010110"/>
                <a:gd name="connsiteX19" fmla="*/ 1884780 w 2836257"/>
                <a:gd name="connsiteY19" fmla="*/ 775661 h 3010110"/>
                <a:gd name="connsiteX20" fmla="*/ 2165892 w 2836257"/>
                <a:gd name="connsiteY20" fmla="*/ 325551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46791 w 2836257"/>
                <a:gd name="connsiteY15" fmla="*/ 276089 h 3010110"/>
                <a:gd name="connsiteX16" fmla="*/ 1474240 w 2836257"/>
                <a:gd name="connsiteY16" fmla="*/ 140231 h 3010110"/>
                <a:gd name="connsiteX17" fmla="*/ 1547115 w 2836257"/>
                <a:gd name="connsiteY17" fmla="*/ 487459 h 3010110"/>
                <a:gd name="connsiteX18" fmla="*/ 1678190 w 2836257"/>
                <a:gd name="connsiteY18" fmla="*/ 691080 h 3010110"/>
                <a:gd name="connsiteX19" fmla="*/ 1884780 w 2836257"/>
                <a:gd name="connsiteY19" fmla="*/ 775661 h 3010110"/>
                <a:gd name="connsiteX20" fmla="*/ 2165892 w 2836257"/>
                <a:gd name="connsiteY20" fmla="*/ 325551 h 3010110"/>
                <a:gd name="connsiteX21" fmla="*/ 2169354 w 2836257"/>
                <a:gd name="connsiteY21" fmla="*/ 65497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51191"/>
                <a:gd name="connsiteY0" fmla="*/ 2806598 h 3010110"/>
                <a:gd name="connsiteX1" fmla="*/ 779289 w 2851191"/>
                <a:gd name="connsiteY1" fmla="*/ 3000327 h 3010110"/>
                <a:gd name="connsiteX2" fmla="*/ 306590 w 2851191"/>
                <a:gd name="connsiteY2" fmla="*/ 2535378 h 3010110"/>
                <a:gd name="connsiteX3" fmla="*/ 190353 w 2851191"/>
                <a:gd name="connsiteY3" fmla="*/ 1923195 h 3010110"/>
                <a:gd name="connsiteX4" fmla="*/ 4374 w 2851191"/>
                <a:gd name="connsiteY4" fmla="*/ 1496992 h 3010110"/>
                <a:gd name="connsiteX5" fmla="*/ 391831 w 2851191"/>
                <a:gd name="connsiteY5" fmla="*/ 1651975 h 3010110"/>
                <a:gd name="connsiteX6" fmla="*/ 469323 w 2851191"/>
                <a:gd name="connsiteY6" fmla="*/ 1450497 h 3010110"/>
                <a:gd name="connsiteX7" fmla="*/ 136109 w 2851191"/>
                <a:gd name="connsiteY7" fmla="*/ 1039792 h 3010110"/>
                <a:gd name="connsiteX8" fmla="*/ 322089 w 2851191"/>
                <a:gd name="connsiteY8" fmla="*/ 536097 h 3010110"/>
                <a:gd name="connsiteX9" fmla="*/ 438326 w 2851191"/>
                <a:gd name="connsiteY9" fmla="*/ 226131 h 3010110"/>
                <a:gd name="connsiteX10" fmla="*/ 484821 w 2851191"/>
                <a:gd name="connsiteY10" fmla="*/ 590341 h 3010110"/>
                <a:gd name="connsiteX11" fmla="*/ 802536 w 2851191"/>
                <a:gd name="connsiteY11" fmla="*/ 1405 h 3010110"/>
                <a:gd name="connsiteX12" fmla="*/ 771540 w 2851191"/>
                <a:gd name="connsiteY12" fmla="*/ 435358 h 3010110"/>
                <a:gd name="connsiteX13" fmla="*/ 849031 w 2851191"/>
                <a:gd name="connsiteY13" fmla="*/ 737575 h 3010110"/>
                <a:gd name="connsiteX14" fmla="*/ 1125858 w 2851191"/>
                <a:gd name="connsiteY14" fmla="*/ 305106 h 3010110"/>
                <a:gd name="connsiteX15" fmla="*/ 1346791 w 2851191"/>
                <a:gd name="connsiteY15" fmla="*/ 276089 h 3010110"/>
                <a:gd name="connsiteX16" fmla="*/ 1474240 w 2851191"/>
                <a:gd name="connsiteY16" fmla="*/ 140231 h 3010110"/>
                <a:gd name="connsiteX17" fmla="*/ 1547115 w 2851191"/>
                <a:gd name="connsiteY17" fmla="*/ 487459 h 3010110"/>
                <a:gd name="connsiteX18" fmla="*/ 1678190 w 2851191"/>
                <a:gd name="connsiteY18" fmla="*/ 691080 h 3010110"/>
                <a:gd name="connsiteX19" fmla="*/ 1884780 w 2851191"/>
                <a:gd name="connsiteY19" fmla="*/ 775661 h 3010110"/>
                <a:gd name="connsiteX20" fmla="*/ 2165892 w 2851191"/>
                <a:gd name="connsiteY20" fmla="*/ 325551 h 3010110"/>
                <a:gd name="connsiteX21" fmla="*/ 2169354 w 2851191"/>
                <a:gd name="connsiteY21" fmla="*/ 654972 h 3010110"/>
                <a:gd name="connsiteX22" fmla="*/ 2341649 w 2851191"/>
                <a:gd name="connsiteY22" fmla="*/ 1239620 h 3010110"/>
                <a:gd name="connsiteX23" fmla="*/ 2832814 w 2851191"/>
                <a:gd name="connsiteY23" fmla="*/ 1814707 h 3010110"/>
                <a:gd name="connsiteX24" fmla="*/ 2685580 w 2851191"/>
                <a:gd name="connsiteY24" fmla="*/ 2411392 h 3010110"/>
                <a:gd name="connsiteX25" fmla="*/ 2112143 w 2851191"/>
                <a:gd name="connsiteY25" fmla="*/ 2798849 h 3010110"/>
                <a:gd name="connsiteX26" fmla="*/ 1507709 w 2851191"/>
                <a:gd name="connsiteY26" fmla="*/ 2806598 h 3010110"/>
                <a:gd name="connsiteX0" fmla="*/ 1437967 w 2725048"/>
                <a:gd name="connsiteY0" fmla="*/ 2806598 h 3010110"/>
                <a:gd name="connsiteX1" fmla="*/ 779289 w 2725048"/>
                <a:gd name="connsiteY1" fmla="*/ 3000327 h 3010110"/>
                <a:gd name="connsiteX2" fmla="*/ 306590 w 2725048"/>
                <a:gd name="connsiteY2" fmla="*/ 2535378 h 3010110"/>
                <a:gd name="connsiteX3" fmla="*/ 190353 w 2725048"/>
                <a:gd name="connsiteY3" fmla="*/ 1923195 h 3010110"/>
                <a:gd name="connsiteX4" fmla="*/ 4374 w 2725048"/>
                <a:gd name="connsiteY4" fmla="*/ 1496992 h 3010110"/>
                <a:gd name="connsiteX5" fmla="*/ 391831 w 2725048"/>
                <a:gd name="connsiteY5" fmla="*/ 1651975 h 3010110"/>
                <a:gd name="connsiteX6" fmla="*/ 469323 w 2725048"/>
                <a:gd name="connsiteY6" fmla="*/ 1450497 h 3010110"/>
                <a:gd name="connsiteX7" fmla="*/ 136109 w 2725048"/>
                <a:gd name="connsiteY7" fmla="*/ 1039792 h 3010110"/>
                <a:gd name="connsiteX8" fmla="*/ 322089 w 2725048"/>
                <a:gd name="connsiteY8" fmla="*/ 536097 h 3010110"/>
                <a:gd name="connsiteX9" fmla="*/ 438326 w 2725048"/>
                <a:gd name="connsiteY9" fmla="*/ 226131 h 3010110"/>
                <a:gd name="connsiteX10" fmla="*/ 484821 w 2725048"/>
                <a:gd name="connsiteY10" fmla="*/ 590341 h 3010110"/>
                <a:gd name="connsiteX11" fmla="*/ 802536 w 2725048"/>
                <a:gd name="connsiteY11" fmla="*/ 1405 h 3010110"/>
                <a:gd name="connsiteX12" fmla="*/ 771540 w 2725048"/>
                <a:gd name="connsiteY12" fmla="*/ 435358 h 3010110"/>
                <a:gd name="connsiteX13" fmla="*/ 849031 w 2725048"/>
                <a:gd name="connsiteY13" fmla="*/ 737575 h 3010110"/>
                <a:gd name="connsiteX14" fmla="*/ 1125858 w 2725048"/>
                <a:gd name="connsiteY14" fmla="*/ 305106 h 3010110"/>
                <a:gd name="connsiteX15" fmla="*/ 1346791 w 2725048"/>
                <a:gd name="connsiteY15" fmla="*/ 276089 h 3010110"/>
                <a:gd name="connsiteX16" fmla="*/ 1474240 w 2725048"/>
                <a:gd name="connsiteY16" fmla="*/ 140231 h 3010110"/>
                <a:gd name="connsiteX17" fmla="*/ 1547115 w 2725048"/>
                <a:gd name="connsiteY17" fmla="*/ 487459 h 3010110"/>
                <a:gd name="connsiteX18" fmla="*/ 1678190 w 2725048"/>
                <a:gd name="connsiteY18" fmla="*/ 691080 h 3010110"/>
                <a:gd name="connsiteX19" fmla="*/ 1884780 w 2725048"/>
                <a:gd name="connsiteY19" fmla="*/ 775661 h 3010110"/>
                <a:gd name="connsiteX20" fmla="*/ 2165892 w 2725048"/>
                <a:gd name="connsiteY20" fmla="*/ 325551 h 3010110"/>
                <a:gd name="connsiteX21" fmla="*/ 2169354 w 2725048"/>
                <a:gd name="connsiteY21" fmla="*/ 654972 h 3010110"/>
                <a:gd name="connsiteX22" fmla="*/ 2341649 w 2725048"/>
                <a:gd name="connsiteY22" fmla="*/ 1239620 h 3010110"/>
                <a:gd name="connsiteX23" fmla="*/ 2638260 w 2725048"/>
                <a:gd name="connsiteY23" fmla="*/ 1853617 h 3010110"/>
                <a:gd name="connsiteX24" fmla="*/ 2685580 w 2725048"/>
                <a:gd name="connsiteY24" fmla="*/ 2411392 h 3010110"/>
                <a:gd name="connsiteX25" fmla="*/ 2112143 w 2725048"/>
                <a:gd name="connsiteY25" fmla="*/ 2798849 h 3010110"/>
                <a:gd name="connsiteX26" fmla="*/ 1507709 w 2725048"/>
                <a:gd name="connsiteY26" fmla="*/ 2806598 h 3010110"/>
                <a:gd name="connsiteX0" fmla="*/ 1437967 w 2641236"/>
                <a:gd name="connsiteY0" fmla="*/ 2806598 h 3010110"/>
                <a:gd name="connsiteX1" fmla="*/ 779289 w 2641236"/>
                <a:gd name="connsiteY1" fmla="*/ 3000327 h 3010110"/>
                <a:gd name="connsiteX2" fmla="*/ 306590 w 2641236"/>
                <a:gd name="connsiteY2" fmla="*/ 2535378 h 3010110"/>
                <a:gd name="connsiteX3" fmla="*/ 190353 w 2641236"/>
                <a:gd name="connsiteY3" fmla="*/ 1923195 h 3010110"/>
                <a:gd name="connsiteX4" fmla="*/ 4374 w 2641236"/>
                <a:gd name="connsiteY4" fmla="*/ 1496992 h 3010110"/>
                <a:gd name="connsiteX5" fmla="*/ 391831 w 2641236"/>
                <a:gd name="connsiteY5" fmla="*/ 1651975 h 3010110"/>
                <a:gd name="connsiteX6" fmla="*/ 469323 w 2641236"/>
                <a:gd name="connsiteY6" fmla="*/ 1450497 h 3010110"/>
                <a:gd name="connsiteX7" fmla="*/ 136109 w 2641236"/>
                <a:gd name="connsiteY7" fmla="*/ 1039792 h 3010110"/>
                <a:gd name="connsiteX8" fmla="*/ 322089 w 2641236"/>
                <a:gd name="connsiteY8" fmla="*/ 536097 h 3010110"/>
                <a:gd name="connsiteX9" fmla="*/ 438326 w 2641236"/>
                <a:gd name="connsiteY9" fmla="*/ 226131 h 3010110"/>
                <a:gd name="connsiteX10" fmla="*/ 484821 w 2641236"/>
                <a:gd name="connsiteY10" fmla="*/ 590341 h 3010110"/>
                <a:gd name="connsiteX11" fmla="*/ 802536 w 2641236"/>
                <a:gd name="connsiteY11" fmla="*/ 1405 h 3010110"/>
                <a:gd name="connsiteX12" fmla="*/ 771540 w 2641236"/>
                <a:gd name="connsiteY12" fmla="*/ 435358 h 3010110"/>
                <a:gd name="connsiteX13" fmla="*/ 849031 w 2641236"/>
                <a:gd name="connsiteY13" fmla="*/ 737575 h 3010110"/>
                <a:gd name="connsiteX14" fmla="*/ 1125858 w 2641236"/>
                <a:gd name="connsiteY14" fmla="*/ 305106 h 3010110"/>
                <a:gd name="connsiteX15" fmla="*/ 1346791 w 2641236"/>
                <a:gd name="connsiteY15" fmla="*/ 276089 h 3010110"/>
                <a:gd name="connsiteX16" fmla="*/ 1474240 w 2641236"/>
                <a:gd name="connsiteY16" fmla="*/ 140231 h 3010110"/>
                <a:gd name="connsiteX17" fmla="*/ 1547115 w 2641236"/>
                <a:gd name="connsiteY17" fmla="*/ 487459 h 3010110"/>
                <a:gd name="connsiteX18" fmla="*/ 1678190 w 2641236"/>
                <a:gd name="connsiteY18" fmla="*/ 691080 h 3010110"/>
                <a:gd name="connsiteX19" fmla="*/ 1884780 w 2641236"/>
                <a:gd name="connsiteY19" fmla="*/ 775661 h 3010110"/>
                <a:gd name="connsiteX20" fmla="*/ 2165892 w 2641236"/>
                <a:gd name="connsiteY20" fmla="*/ 325551 h 3010110"/>
                <a:gd name="connsiteX21" fmla="*/ 2169354 w 2641236"/>
                <a:gd name="connsiteY21" fmla="*/ 654972 h 3010110"/>
                <a:gd name="connsiteX22" fmla="*/ 2341649 w 2641236"/>
                <a:gd name="connsiteY22" fmla="*/ 1239620 h 3010110"/>
                <a:gd name="connsiteX23" fmla="*/ 2638260 w 2641236"/>
                <a:gd name="connsiteY23" fmla="*/ 1853617 h 3010110"/>
                <a:gd name="connsiteX24" fmla="*/ 2471571 w 2641236"/>
                <a:gd name="connsiteY24" fmla="*/ 2401664 h 3010110"/>
                <a:gd name="connsiteX25" fmla="*/ 2112143 w 2641236"/>
                <a:gd name="connsiteY25" fmla="*/ 2798849 h 3010110"/>
                <a:gd name="connsiteX26" fmla="*/ 1507709 w 2641236"/>
                <a:gd name="connsiteY26" fmla="*/ 2806598 h 3010110"/>
                <a:gd name="connsiteX0" fmla="*/ 1437967 w 2541119"/>
                <a:gd name="connsiteY0" fmla="*/ 2806598 h 3010110"/>
                <a:gd name="connsiteX1" fmla="*/ 779289 w 2541119"/>
                <a:gd name="connsiteY1" fmla="*/ 3000327 h 3010110"/>
                <a:gd name="connsiteX2" fmla="*/ 306590 w 2541119"/>
                <a:gd name="connsiteY2" fmla="*/ 2535378 h 3010110"/>
                <a:gd name="connsiteX3" fmla="*/ 190353 w 2541119"/>
                <a:gd name="connsiteY3" fmla="*/ 1923195 h 3010110"/>
                <a:gd name="connsiteX4" fmla="*/ 4374 w 2541119"/>
                <a:gd name="connsiteY4" fmla="*/ 1496992 h 3010110"/>
                <a:gd name="connsiteX5" fmla="*/ 391831 w 2541119"/>
                <a:gd name="connsiteY5" fmla="*/ 1651975 h 3010110"/>
                <a:gd name="connsiteX6" fmla="*/ 469323 w 2541119"/>
                <a:gd name="connsiteY6" fmla="*/ 1450497 h 3010110"/>
                <a:gd name="connsiteX7" fmla="*/ 136109 w 2541119"/>
                <a:gd name="connsiteY7" fmla="*/ 1039792 h 3010110"/>
                <a:gd name="connsiteX8" fmla="*/ 322089 w 2541119"/>
                <a:gd name="connsiteY8" fmla="*/ 536097 h 3010110"/>
                <a:gd name="connsiteX9" fmla="*/ 438326 w 2541119"/>
                <a:gd name="connsiteY9" fmla="*/ 226131 h 3010110"/>
                <a:gd name="connsiteX10" fmla="*/ 484821 w 2541119"/>
                <a:gd name="connsiteY10" fmla="*/ 590341 h 3010110"/>
                <a:gd name="connsiteX11" fmla="*/ 802536 w 2541119"/>
                <a:gd name="connsiteY11" fmla="*/ 1405 h 3010110"/>
                <a:gd name="connsiteX12" fmla="*/ 771540 w 2541119"/>
                <a:gd name="connsiteY12" fmla="*/ 435358 h 3010110"/>
                <a:gd name="connsiteX13" fmla="*/ 849031 w 2541119"/>
                <a:gd name="connsiteY13" fmla="*/ 737575 h 3010110"/>
                <a:gd name="connsiteX14" fmla="*/ 1125858 w 2541119"/>
                <a:gd name="connsiteY14" fmla="*/ 305106 h 3010110"/>
                <a:gd name="connsiteX15" fmla="*/ 1346791 w 2541119"/>
                <a:gd name="connsiteY15" fmla="*/ 276089 h 3010110"/>
                <a:gd name="connsiteX16" fmla="*/ 1474240 w 2541119"/>
                <a:gd name="connsiteY16" fmla="*/ 140231 h 3010110"/>
                <a:gd name="connsiteX17" fmla="*/ 1547115 w 2541119"/>
                <a:gd name="connsiteY17" fmla="*/ 487459 h 3010110"/>
                <a:gd name="connsiteX18" fmla="*/ 1678190 w 2541119"/>
                <a:gd name="connsiteY18" fmla="*/ 691080 h 3010110"/>
                <a:gd name="connsiteX19" fmla="*/ 1884780 w 2541119"/>
                <a:gd name="connsiteY19" fmla="*/ 775661 h 3010110"/>
                <a:gd name="connsiteX20" fmla="*/ 2165892 w 2541119"/>
                <a:gd name="connsiteY20" fmla="*/ 325551 h 3010110"/>
                <a:gd name="connsiteX21" fmla="*/ 2169354 w 2541119"/>
                <a:gd name="connsiteY21" fmla="*/ 654972 h 3010110"/>
                <a:gd name="connsiteX22" fmla="*/ 2341649 w 2541119"/>
                <a:gd name="connsiteY22" fmla="*/ 1239620 h 3010110"/>
                <a:gd name="connsiteX23" fmla="*/ 2531255 w 2541119"/>
                <a:gd name="connsiteY23" fmla="*/ 1746612 h 3010110"/>
                <a:gd name="connsiteX24" fmla="*/ 2471571 w 2541119"/>
                <a:gd name="connsiteY24" fmla="*/ 2401664 h 3010110"/>
                <a:gd name="connsiteX25" fmla="*/ 2112143 w 2541119"/>
                <a:gd name="connsiteY25" fmla="*/ 2798849 h 3010110"/>
                <a:gd name="connsiteX26" fmla="*/ 1507709 w 2541119"/>
                <a:gd name="connsiteY26" fmla="*/ 2806598 h 3010110"/>
                <a:gd name="connsiteX0" fmla="*/ 1437967 w 2541119"/>
                <a:gd name="connsiteY0" fmla="*/ 2806598 h 2892520"/>
                <a:gd name="connsiteX1" fmla="*/ 779289 w 2541119"/>
                <a:gd name="connsiteY1" fmla="*/ 2854412 h 2892520"/>
                <a:gd name="connsiteX2" fmla="*/ 306590 w 2541119"/>
                <a:gd name="connsiteY2" fmla="*/ 2535378 h 2892520"/>
                <a:gd name="connsiteX3" fmla="*/ 190353 w 2541119"/>
                <a:gd name="connsiteY3" fmla="*/ 1923195 h 2892520"/>
                <a:gd name="connsiteX4" fmla="*/ 4374 w 2541119"/>
                <a:gd name="connsiteY4" fmla="*/ 1496992 h 2892520"/>
                <a:gd name="connsiteX5" fmla="*/ 391831 w 2541119"/>
                <a:gd name="connsiteY5" fmla="*/ 1651975 h 2892520"/>
                <a:gd name="connsiteX6" fmla="*/ 469323 w 2541119"/>
                <a:gd name="connsiteY6" fmla="*/ 1450497 h 2892520"/>
                <a:gd name="connsiteX7" fmla="*/ 136109 w 2541119"/>
                <a:gd name="connsiteY7" fmla="*/ 1039792 h 2892520"/>
                <a:gd name="connsiteX8" fmla="*/ 322089 w 2541119"/>
                <a:gd name="connsiteY8" fmla="*/ 536097 h 2892520"/>
                <a:gd name="connsiteX9" fmla="*/ 438326 w 2541119"/>
                <a:gd name="connsiteY9" fmla="*/ 226131 h 2892520"/>
                <a:gd name="connsiteX10" fmla="*/ 484821 w 2541119"/>
                <a:gd name="connsiteY10" fmla="*/ 590341 h 2892520"/>
                <a:gd name="connsiteX11" fmla="*/ 802536 w 2541119"/>
                <a:gd name="connsiteY11" fmla="*/ 1405 h 2892520"/>
                <a:gd name="connsiteX12" fmla="*/ 771540 w 2541119"/>
                <a:gd name="connsiteY12" fmla="*/ 435358 h 2892520"/>
                <a:gd name="connsiteX13" fmla="*/ 849031 w 2541119"/>
                <a:gd name="connsiteY13" fmla="*/ 737575 h 2892520"/>
                <a:gd name="connsiteX14" fmla="*/ 1125858 w 2541119"/>
                <a:gd name="connsiteY14" fmla="*/ 305106 h 2892520"/>
                <a:gd name="connsiteX15" fmla="*/ 1346791 w 2541119"/>
                <a:gd name="connsiteY15" fmla="*/ 276089 h 2892520"/>
                <a:gd name="connsiteX16" fmla="*/ 1474240 w 2541119"/>
                <a:gd name="connsiteY16" fmla="*/ 140231 h 2892520"/>
                <a:gd name="connsiteX17" fmla="*/ 1547115 w 2541119"/>
                <a:gd name="connsiteY17" fmla="*/ 487459 h 2892520"/>
                <a:gd name="connsiteX18" fmla="*/ 1678190 w 2541119"/>
                <a:gd name="connsiteY18" fmla="*/ 691080 h 2892520"/>
                <a:gd name="connsiteX19" fmla="*/ 1884780 w 2541119"/>
                <a:gd name="connsiteY19" fmla="*/ 775661 h 2892520"/>
                <a:gd name="connsiteX20" fmla="*/ 2165892 w 2541119"/>
                <a:gd name="connsiteY20" fmla="*/ 325551 h 2892520"/>
                <a:gd name="connsiteX21" fmla="*/ 2169354 w 2541119"/>
                <a:gd name="connsiteY21" fmla="*/ 654972 h 2892520"/>
                <a:gd name="connsiteX22" fmla="*/ 2341649 w 2541119"/>
                <a:gd name="connsiteY22" fmla="*/ 1239620 h 2892520"/>
                <a:gd name="connsiteX23" fmla="*/ 2531255 w 2541119"/>
                <a:gd name="connsiteY23" fmla="*/ 1746612 h 2892520"/>
                <a:gd name="connsiteX24" fmla="*/ 2471571 w 2541119"/>
                <a:gd name="connsiteY24" fmla="*/ 2401664 h 2892520"/>
                <a:gd name="connsiteX25" fmla="*/ 2112143 w 2541119"/>
                <a:gd name="connsiteY25" fmla="*/ 2798849 h 2892520"/>
                <a:gd name="connsiteX26" fmla="*/ 1507709 w 2541119"/>
                <a:gd name="connsiteY26" fmla="*/ 2806598 h 2892520"/>
                <a:gd name="connsiteX0" fmla="*/ 1438289 w 2541441"/>
                <a:gd name="connsiteY0" fmla="*/ 2806598 h 2892520"/>
                <a:gd name="connsiteX1" fmla="*/ 779611 w 2541441"/>
                <a:gd name="connsiteY1" fmla="*/ 2854412 h 2892520"/>
                <a:gd name="connsiteX2" fmla="*/ 306912 w 2541441"/>
                <a:gd name="connsiteY2" fmla="*/ 2535378 h 2892520"/>
                <a:gd name="connsiteX3" fmla="*/ 390256 w 2541441"/>
                <a:gd name="connsiteY3" fmla="*/ 2321902 h 2892520"/>
                <a:gd name="connsiteX4" fmla="*/ 190675 w 2541441"/>
                <a:gd name="connsiteY4" fmla="*/ 1923195 h 2892520"/>
                <a:gd name="connsiteX5" fmla="*/ 4696 w 2541441"/>
                <a:gd name="connsiteY5" fmla="*/ 1496992 h 2892520"/>
                <a:gd name="connsiteX6" fmla="*/ 392153 w 2541441"/>
                <a:gd name="connsiteY6" fmla="*/ 1651975 h 2892520"/>
                <a:gd name="connsiteX7" fmla="*/ 469645 w 2541441"/>
                <a:gd name="connsiteY7" fmla="*/ 1450497 h 2892520"/>
                <a:gd name="connsiteX8" fmla="*/ 136431 w 2541441"/>
                <a:gd name="connsiteY8" fmla="*/ 1039792 h 2892520"/>
                <a:gd name="connsiteX9" fmla="*/ 322411 w 2541441"/>
                <a:gd name="connsiteY9" fmla="*/ 536097 h 2892520"/>
                <a:gd name="connsiteX10" fmla="*/ 438648 w 2541441"/>
                <a:gd name="connsiteY10" fmla="*/ 226131 h 2892520"/>
                <a:gd name="connsiteX11" fmla="*/ 485143 w 2541441"/>
                <a:gd name="connsiteY11" fmla="*/ 590341 h 2892520"/>
                <a:gd name="connsiteX12" fmla="*/ 802858 w 2541441"/>
                <a:gd name="connsiteY12" fmla="*/ 1405 h 2892520"/>
                <a:gd name="connsiteX13" fmla="*/ 771862 w 2541441"/>
                <a:gd name="connsiteY13" fmla="*/ 435358 h 2892520"/>
                <a:gd name="connsiteX14" fmla="*/ 849353 w 2541441"/>
                <a:gd name="connsiteY14" fmla="*/ 737575 h 2892520"/>
                <a:gd name="connsiteX15" fmla="*/ 1126180 w 2541441"/>
                <a:gd name="connsiteY15" fmla="*/ 305106 h 2892520"/>
                <a:gd name="connsiteX16" fmla="*/ 1347113 w 2541441"/>
                <a:gd name="connsiteY16" fmla="*/ 276089 h 2892520"/>
                <a:gd name="connsiteX17" fmla="*/ 1474562 w 2541441"/>
                <a:gd name="connsiteY17" fmla="*/ 140231 h 2892520"/>
                <a:gd name="connsiteX18" fmla="*/ 1547437 w 2541441"/>
                <a:gd name="connsiteY18" fmla="*/ 487459 h 2892520"/>
                <a:gd name="connsiteX19" fmla="*/ 1678512 w 2541441"/>
                <a:gd name="connsiteY19" fmla="*/ 691080 h 2892520"/>
                <a:gd name="connsiteX20" fmla="*/ 1885102 w 2541441"/>
                <a:gd name="connsiteY20" fmla="*/ 775661 h 2892520"/>
                <a:gd name="connsiteX21" fmla="*/ 2166214 w 2541441"/>
                <a:gd name="connsiteY21" fmla="*/ 325551 h 2892520"/>
                <a:gd name="connsiteX22" fmla="*/ 2169676 w 2541441"/>
                <a:gd name="connsiteY22" fmla="*/ 654972 h 2892520"/>
                <a:gd name="connsiteX23" fmla="*/ 2341971 w 2541441"/>
                <a:gd name="connsiteY23" fmla="*/ 1239620 h 2892520"/>
                <a:gd name="connsiteX24" fmla="*/ 2531577 w 2541441"/>
                <a:gd name="connsiteY24" fmla="*/ 1746612 h 2892520"/>
                <a:gd name="connsiteX25" fmla="*/ 2471893 w 2541441"/>
                <a:gd name="connsiteY25" fmla="*/ 2401664 h 2892520"/>
                <a:gd name="connsiteX26" fmla="*/ 2112465 w 2541441"/>
                <a:gd name="connsiteY26" fmla="*/ 2798849 h 2892520"/>
                <a:gd name="connsiteX27" fmla="*/ 1508031 w 2541441"/>
                <a:gd name="connsiteY27" fmla="*/ 2806598 h 2892520"/>
                <a:gd name="connsiteX0" fmla="*/ 1438289 w 2541441"/>
                <a:gd name="connsiteY0" fmla="*/ 2806598 h 2886813"/>
                <a:gd name="connsiteX1" fmla="*/ 779611 w 2541441"/>
                <a:gd name="connsiteY1" fmla="*/ 2854412 h 2886813"/>
                <a:gd name="connsiteX2" fmla="*/ 520921 w 2541441"/>
                <a:gd name="connsiteY2" fmla="*/ 2622927 h 2886813"/>
                <a:gd name="connsiteX3" fmla="*/ 390256 w 2541441"/>
                <a:gd name="connsiteY3" fmla="*/ 2321902 h 2886813"/>
                <a:gd name="connsiteX4" fmla="*/ 190675 w 2541441"/>
                <a:gd name="connsiteY4" fmla="*/ 1923195 h 2886813"/>
                <a:gd name="connsiteX5" fmla="*/ 4696 w 2541441"/>
                <a:gd name="connsiteY5" fmla="*/ 1496992 h 2886813"/>
                <a:gd name="connsiteX6" fmla="*/ 392153 w 2541441"/>
                <a:gd name="connsiteY6" fmla="*/ 1651975 h 2886813"/>
                <a:gd name="connsiteX7" fmla="*/ 469645 w 2541441"/>
                <a:gd name="connsiteY7" fmla="*/ 1450497 h 2886813"/>
                <a:gd name="connsiteX8" fmla="*/ 136431 w 2541441"/>
                <a:gd name="connsiteY8" fmla="*/ 1039792 h 2886813"/>
                <a:gd name="connsiteX9" fmla="*/ 322411 w 2541441"/>
                <a:gd name="connsiteY9" fmla="*/ 536097 h 2886813"/>
                <a:gd name="connsiteX10" fmla="*/ 438648 w 2541441"/>
                <a:gd name="connsiteY10" fmla="*/ 226131 h 2886813"/>
                <a:gd name="connsiteX11" fmla="*/ 485143 w 2541441"/>
                <a:gd name="connsiteY11" fmla="*/ 590341 h 2886813"/>
                <a:gd name="connsiteX12" fmla="*/ 802858 w 2541441"/>
                <a:gd name="connsiteY12" fmla="*/ 1405 h 2886813"/>
                <a:gd name="connsiteX13" fmla="*/ 771862 w 2541441"/>
                <a:gd name="connsiteY13" fmla="*/ 435358 h 2886813"/>
                <a:gd name="connsiteX14" fmla="*/ 849353 w 2541441"/>
                <a:gd name="connsiteY14" fmla="*/ 737575 h 2886813"/>
                <a:gd name="connsiteX15" fmla="*/ 1126180 w 2541441"/>
                <a:gd name="connsiteY15" fmla="*/ 305106 h 2886813"/>
                <a:gd name="connsiteX16" fmla="*/ 1347113 w 2541441"/>
                <a:gd name="connsiteY16" fmla="*/ 276089 h 2886813"/>
                <a:gd name="connsiteX17" fmla="*/ 1474562 w 2541441"/>
                <a:gd name="connsiteY17" fmla="*/ 140231 h 2886813"/>
                <a:gd name="connsiteX18" fmla="*/ 1547437 w 2541441"/>
                <a:gd name="connsiteY18" fmla="*/ 487459 h 2886813"/>
                <a:gd name="connsiteX19" fmla="*/ 1678512 w 2541441"/>
                <a:gd name="connsiteY19" fmla="*/ 691080 h 2886813"/>
                <a:gd name="connsiteX20" fmla="*/ 1885102 w 2541441"/>
                <a:gd name="connsiteY20" fmla="*/ 775661 h 2886813"/>
                <a:gd name="connsiteX21" fmla="*/ 2166214 w 2541441"/>
                <a:gd name="connsiteY21" fmla="*/ 325551 h 2886813"/>
                <a:gd name="connsiteX22" fmla="*/ 2169676 w 2541441"/>
                <a:gd name="connsiteY22" fmla="*/ 654972 h 2886813"/>
                <a:gd name="connsiteX23" fmla="*/ 2341971 w 2541441"/>
                <a:gd name="connsiteY23" fmla="*/ 1239620 h 2886813"/>
                <a:gd name="connsiteX24" fmla="*/ 2531577 w 2541441"/>
                <a:gd name="connsiteY24" fmla="*/ 1746612 h 2886813"/>
                <a:gd name="connsiteX25" fmla="*/ 2471893 w 2541441"/>
                <a:gd name="connsiteY25" fmla="*/ 2401664 h 2886813"/>
                <a:gd name="connsiteX26" fmla="*/ 2112465 w 2541441"/>
                <a:gd name="connsiteY26" fmla="*/ 2798849 h 2886813"/>
                <a:gd name="connsiteX27" fmla="*/ 1508031 w 2541441"/>
                <a:gd name="connsiteY27" fmla="*/ 2806598 h 2886813"/>
                <a:gd name="connsiteX0" fmla="*/ 1304398 w 2407550"/>
                <a:gd name="connsiteY0" fmla="*/ 2806598 h 2886813"/>
                <a:gd name="connsiteX1" fmla="*/ 645720 w 2407550"/>
                <a:gd name="connsiteY1" fmla="*/ 2854412 h 2886813"/>
                <a:gd name="connsiteX2" fmla="*/ 387030 w 2407550"/>
                <a:gd name="connsiteY2" fmla="*/ 2622927 h 2886813"/>
                <a:gd name="connsiteX3" fmla="*/ 256365 w 2407550"/>
                <a:gd name="connsiteY3" fmla="*/ 2321902 h 2886813"/>
                <a:gd name="connsiteX4" fmla="*/ 56784 w 2407550"/>
                <a:gd name="connsiteY4" fmla="*/ 1923195 h 2886813"/>
                <a:gd name="connsiteX5" fmla="*/ 113997 w 2407550"/>
                <a:gd name="connsiteY5" fmla="*/ 1740183 h 2886813"/>
                <a:gd name="connsiteX6" fmla="*/ 258262 w 2407550"/>
                <a:gd name="connsiteY6" fmla="*/ 1651975 h 2886813"/>
                <a:gd name="connsiteX7" fmla="*/ 335754 w 2407550"/>
                <a:gd name="connsiteY7" fmla="*/ 1450497 h 2886813"/>
                <a:gd name="connsiteX8" fmla="*/ 2540 w 2407550"/>
                <a:gd name="connsiteY8" fmla="*/ 1039792 h 2886813"/>
                <a:gd name="connsiteX9" fmla="*/ 188520 w 2407550"/>
                <a:gd name="connsiteY9" fmla="*/ 536097 h 2886813"/>
                <a:gd name="connsiteX10" fmla="*/ 304757 w 2407550"/>
                <a:gd name="connsiteY10" fmla="*/ 226131 h 2886813"/>
                <a:gd name="connsiteX11" fmla="*/ 351252 w 2407550"/>
                <a:gd name="connsiteY11" fmla="*/ 590341 h 2886813"/>
                <a:gd name="connsiteX12" fmla="*/ 668967 w 2407550"/>
                <a:gd name="connsiteY12" fmla="*/ 1405 h 2886813"/>
                <a:gd name="connsiteX13" fmla="*/ 637971 w 2407550"/>
                <a:gd name="connsiteY13" fmla="*/ 435358 h 2886813"/>
                <a:gd name="connsiteX14" fmla="*/ 715462 w 2407550"/>
                <a:gd name="connsiteY14" fmla="*/ 737575 h 2886813"/>
                <a:gd name="connsiteX15" fmla="*/ 992289 w 2407550"/>
                <a:gd name="connsiteY15" fmla="*/ 305106 h 2886813"/>
                <a:gd name="connsiteX16" fmla="*/ 1213222 w 2407550"/>
                <a:gd name="connsiteY16" fmla="*/ 276089 h 2886813"/>
                <a:gd name="connsiteX17" fmla="*/ 1340671 w 2407550"/>
                <a:gd name="connsiteY17" fmla="*/ 140231 h 2886813"/>
                <a:gd name="connsiteX18" fmla="*/ 1413546 w 2407550"/>
                <a:gd name="connsiteY18" fmla="*/ 487459 h 2886813"/>
                <a:gd name="connsiteX19" fmla="*/ 1544621 w 2407550"/>
                <a:gd name="connsiteY19" fmla="*/ 691080 h 2886813"/>
                <a:gd name="connsiteX20" fmla="*/ 1751211 w 2407550"/>
                <a:gd name="connsiteY20" fmla="*/ 775661 h 2886813"/>
                <a:gd name="connsiteX21" fmla="*/ 2032323 w 2407550"/>
                <a:gd name="connsiteY21" fmla="*/ 325551 h 2886813"/>
                <a:gd name="connsiteX22" fmla="*/ 2035785 w 2407550"/>
                <a:gd name="connsiteY22" fmla="*/ 654972 h 2886813"/>
                <a:gd name="connsiteX23" fmla="*/ 2208080 w 2407550"/>
                <a:gd name="connsiteY23" fmla="*/ 1239620 h 2886813"/>
                <a:gd name="connsiteX24" fmla="*/ 2397686 w 2407550"/>
                <a:gd name="connsiteY24" fmla="*/ 1746612 h 2886813"/>
                <a:gd name="connsiteX25" fmla="*/ 2338002 w 2407550"/>
                <a:gd name="connsiteY25" fmla="*/ 2401664 h 2886813"/>
                <a:gd name="connsiteX26" fmla="*/ 1978574 w 2407550"/>
                <a:gd name="connsiteY26" fmla="*/ 2798849 h 2886813"/>
                <a:gd name="connsiteX27" fmla="*/ 1374140 w 2407550"/>
                <a:gd name="connsiteY27" fmla="*/ 2806598 h 2886813"/>
                <a:gd name="connsiteX0" fmla="*/ 1304398 w 2407550"/>
                <a:gd name="connsiteY0" fmla="*/ 2806598 h 2886813"/>
                <a:gd name="connsiteX1" fmla="*/ 645720 w 2407550"/>
                <a:gd name="connsiteY1" fmla="*/ 2854412 h 2886813"/>
                <a:gd name="connsiteX2" fmla="*/ 387030 w 2407550"/>
                <a:gd name="connsiteY2" fmla="*/ 2622927 h 2886813"/>
                <a:gd name="connsiteX3" fmla="*/ 256365 w 2407550"/>
                <a:gd name="connsiteY3" fmla="*/ 2321902 h 2886813"/>
                <a:gd name="connsiteX4" fmla="*/ 280520 w 2407550"/>
                <a:gd name="connsiteY4" fmla="*/ 2069110 h 2886813"/>
                <a:gd name="connsiteX5" fmla="*/ 113997 w 2407550"/>
                <a:gd name="connsiteY5" fmla="*/ 1740183 h 2886813"/>
                <a:gd name="connsiteX6" fmla="*/ 258262 w 2407550"/>
                <a:gd name="connsiteY6" fmla="*/ 1651975 h 2886813"/>
                <a:gd name="connsiteX7" fmla="*/ 335754 w 2407550"/>
                <a:gd name="connsiteY7" fmla="*/ 1450497 h 2886813"/>
                <a:gd name="connsiteX8" fmla="*/ 2540 w 2407550"/>
                <a:gd name="connsiteY8" fmla="*/ 1039792 h 2886813"/>
                <a:gd name="connsiteX9" fmla="*/ 188520 w 2407550"/>
                <a:gd name="connsiteY9" fmla="*/ 536097 h 2886813"/>
                <a:gd name="connsiteX10" fmla="*/ 304757 w 2407550"/>
                <a:gd name="connsiteY10" fmla="*/ 226131 h 2886813"/>
                <a:gd name="connsiteX11" fmla="*/ 351252 w 2407550"/>
                <a:gd name="connsiteY11" fmla="*/ 590341 h 2886813"/>
                <a:gd name="connsiteX12" fmla="*/ 668967 w 2407550"/>
                <a:gd name="connsiteY12" fmla="*/ 1405 h 2886813"/>
                <a:gd name="connsiteX13" fmla="*/ 637971 w 2407550"/>
                <a:gd name="connsiteY13" fmla="*/ 435358 h 2886813"/>
                <a:gd name="connsiteX14" fmla="*/ 715462 w 2407550"/>
                <a:gd name="connsiteY14" fmla="*/ 737575 h 2886813"/>
                <a:gd name="connsiteX15" fmla="*/ 992289 w 2407550"/>
                <a:gd name="connsiteY15" fmla="*/ 305106 h 2886813"/>
                <a:gd name="connsiteX16" fmla="*/ 1213222 w 2407550"/>
                <a:gd name="connsiteY16" fmla="*/ 276089 h 2886813"/>
                <a:gd name="connsiteX17" fmla="*/ 1340671 w 2407550"/>
                <a:gd name="connsiteY17" fmla="*/ 140231 h 2886813"/>
                <a:gd name="connsiteX18" fmla="*/ 1413546 w 2407550"/>
                <a:gd name="connsiteY18" fmla="*/ 487459 h 2886813"/>
                <a:gd name="connsiteX19" fmla="*/ 1544621 w 2407550"/>
                <a:gd name="connsiteY19" fmla="*/ 691080 h 2886813"/>
                <a:gd name="connsiteX20" fmla="*/ 1751211 w 2407550"/>
                <a:gd name="connsiteY20" fmla="*/ 775661 h 2886813"/>
                <a:gd name="connsiteX21" fmla="*/ 2032323 w 2407550"/>
                <a:gd name="connsiteY21" fmla="*/ 325551 h 2886813"/>
                <a:gd name="connsiteX22" fmla="*/ 2035785 w 2407550"/>
                <a:gd name="connsiteY22" fmla="*/ 654972 h 2886813"/>
                <a:gd name="connsiteX23" fmla="*/ 2208080 w 2407550"/>
                <a:gd name="connsiteY23" fmla="*/ 1239620 h 2886813"/>
                <a:gd name="connsiteX24" fmla="*/ 2397686 w 2407550"/>
                <a:gd name="connsiteY24" fmla="*/ 1746612 h 2886813"/>
                <a:gd name="connsiteX25" fmla="*/ 2338002 w 2407550"/>
                <a:gd name="connsiteY25" fmla="*/ 2401664 h 2886813"/>
                <a:gd name="connsiteX26" fmla="*/ 1978574 w 2407550"/>
                <a:gd name="connsiteY26" fmla="*/ 2798849 h 2886813"/>
                <a:gd name="connsiteX27" fmla="*/ 1374140 w 2407550"/>
                <a:gd name="connsiteY27" fmla="*/ 2806598 h 2886813"/>
                <a:gd name="connsiteX0" fmla="*/ 1304398 w 2407550"/>
                <a:gd name="connsiteY0" fmla="*/ 2806598 h 2886813"/>
                <a:gd name="connsiteX1" fmla="*/ 645720 w 2407550"/>
                <a:gd name="connsiteY1" fmla="*/ 2854412 h 2886813"/>
                <a:gd name="connsiteX2" fmla="*/ 387030 w 2407550"/>
                <a:gd name="connsiteY2" fmla="*/ 2622927 h 2886813"/>
                <a:gd name="connsiteX3" fmla="*/ 256365 w 2407550"/>
                <a:gd name="connsiteY3" fmla="*/ 2321902 h 2886813"/>
                <a:gd name="connsiteX4" fmla="*/ 280520 w 2407550"/>
                <a:gd name="connsiteY4" fmla="*/ 2069110 h 2886813"/>
                <a:gd name="connsiteX5" fmla="*/ 113997 w 2407550"/>
                <a:gd name="connsiteY5" fmla="*/ 1740183 h 2886813"/>
                <a:gd name="connsiteX6" fmla="*/ 384722 w 2407550"/>
                <a:gd name="connsiteY6" fmla="*/ 1807617 h 2886813"/>
                <a:gd name="connsiteX7" fmla="*/ 335754 w 2407550"/>
                <a:gd name="connsiteY7" fmla="*/ 1450497 h 2886813"/>
                <a:gd name="connsiteX8" fmla="*/ 2540 w 2407550"/>
                <a:gd name="connsiteY8" fmla="*/ 1039792 h 2886813"/>
                <a:gd name="connsiteX9" fmla="*/ 188520 w 2407550"/>
                <a:gd name="connsiteY9" fmla="*/ 536097 h 2886813"/>
                <a:gd name="connsiteX10" fmla="*/ 304757 w 2407550"/>
                <a:gd name="connsiteY10" fmla="*/ 226131 h 2886813"/>
                <a:gd name="connsiteX11" fmla="*/ 351252 w 2407550"/>
                <a:gd name="connsiteY11" fmla="*/ 590341 h 2886813"/>
                <a:gd name="connsiteX12" fmla="*/ 668967 w 2407550"/>
                <a:gd name="connsiteY12" fmla="*/ 1405 h 2886813"/>
                <a:gd name="connsiteX13" fmla="*/ 637971 w 2407550"/>
                <a:gd name="connsiteY13" fmla="*/ 435358 h 2886813"/>
                <a:gd name="connsiteX14" fmla="*/ 715462 w 2407550"/>
                <a:gd name="connsiteY14" fmla="*/ 737575 h 2886813"/>
                <a:gd name="connsiteX15" fmla="*/ 992289 w 2407550"/>
                <a:gd name="connsiteY15" fmla="*/ 305106 h 2886813"/>
                <a:gd name="connsiteX16" fmla="*/ 1213222 w 2407550"/>
                <a:gd name="connsiteY16" fmla="*/ 276089 h 2886813"/>
                <a:gd name="connsiteX17" fmla="*/ 1340671 w 2407550"/>
                <a:gd name="connsiteY17" fmla="*/ 140231 h 2886813"/>
                <a:gd name="connsiteX18" fmla="*/ 1413546 w 2407550"/>
                <a:gd name="connsiteY18" fmla="*/ 487459 h 2886813"/>
                <a:gd name="connsiteX19" fmla="*/ 1544621 w 2407550"/>
                <a:gd name="connsiteY19" fmla="*/ 691080 h 2886813"/>
                <a:gd name="connsiteX20" fmla="*/ 1751211 w 2407550"/>
                <a:gd name="connsiteY20" fmla="*/ 775661 h 2886813"/>
                <a:gd name="connsiteX21" fmla="*/ 2032323 w 2407550"/>
                <a:gd name="connsiteY21" fmla="*/ 325551 h 2886813"/>
                <a:gd name="connsiteX22" fmla="*/ 2035785 w 2407550"/>
                <a:gd name="connsiteY22" fmla="*/ 654972 h 2886813"/>
                <a:gd name="connsiteX23" fmla="*/ 2208080 w 2407550"/>
                <a:gd name="connsiteY23" fmla="*/ 1239620 h 2886813"/>
                <a:gd name="connsiteX24" fmla="*/ 2397686 w 2407550"/>
                <a:gd name="connsiteY24" fmla="*/ 1746612 h 2886813"/>
                <a:gd name="connsiteX25" fmla="*/ 2338002 w 2407550"/>
                <a:gd name="connsiteY25" fmla="*/ 2401664 h 2886813"/>
                <a:gd name="connsiteX26" fmla="*/ 1978574 w 2407550"/>
                <a:gd name="connsiteY26" fmla="*/ 2798849 h 2886813"/>
                <a:gd name="connsiteX27" fmla="*/ 1374140 w 2407550"/>
                <a:gd name="connsiteY27" fmla="*/ 2806598 h 2886813"/>
                <a:gd name="connsiteX0" fmla="*/ 1381540 w 2484692"/>
                <a:gd name="connsiteY0" fmla="*/ 2806598 h 2886813"/>
                <a:gd name="connsiteX1" fmla="*/ 722862 w 2484692"/>
                <a:gd name="connsiteY1" fmla="*/ 2854412 h 2886813"/>
                <a:gd name="connsiteX2" fmla="*/ 464172 w 2484692"/>
                <a:gd name="connsiteY2" fmla="*/ 2622927 h 2886813"/>
                <a:gd name="connsiteX3" fmla="*/ 333507 w 2484692"/>
                <a:gd name="connsiteY3" fmla="*/ 2321902 h 2886813"/>
                <a:gd name="connsiteX4" fmla="*/ 357662 w 2484692"/>
                <a:gd name="connsiteY4" fmla="*/ 2069110 h 2886813"/>
                <a:gd name="connsiteX5" fmla="*/ 191139 w 2484692"/>
                <a:gd name="connsiteY5" fmla="*/ 1740183 h 2886813"/>
                <a:gd name="connsiteX6" fmla="*/ 461864 w 2484692"/>
                <a:gd name="connsiteY6" fmla="*/ 1807617 h 2886813"/>
                <a:gd name="connsiteX7" fmla="*/ 412896 w 2484692"/>
                <a:gd name="connsiteY7" fmla="*/ 1450497 h 2886813"/>
                <a:gd name="connsiteX8" fmla="*/ 1861 w 2484692"/>
                <a:gd name="connsiteY8" fmla="*/ 1263528 h 2886813"/>
                <a:gd name="connsiteX9" fmla="*/ 265662 w 2484692"/>
                <a:gd name="connsiteY9" fmla="*/ 536097 h 2886813"/>
                <a:gd name="connsiteX10" fmla="*/ 381899 w 2484692"/>
                <a:gd name="connsiteY10" fmla="*/ 226131 h 2886813"/>
                <a:gd name="connsiteX11" fmla="*/ 428394 w 2484692"/>
                <a:gd name="connsiteY11" fmla="*/ 590341 h 2886813"/>
                <a:gd name="connsiteX12" fmla="*/ 746109 w 2484692"/>
                <a:gd name="connsiteY12" fmla="*/ 1405 h 2886813"/>
                <a:gd name="connsiteX13" fmla="*/ 715113 w 2484692"/>
                <a:gd name="connsiteY13" fmla="*/ 435358 h 2886813"/>
                <a:gd name="connsiteX14" fmla="*/ 792604 w 2484692"/>
                <a:gd name="connsiteY14" fmla="*/ 737575 h 2886813"/>
                <a:gd name="connsiteX15" fmla="*/ 1069431 w 2484692"/>
                <a:gd name="connsiteY15" fmla="*/ 305106 h 2886813"/>
                <a:gd name="connsiteX16" fmla="*/ 1290364 w 2484692"/>
                <a:gd name="connsiteY16" fmla="*/ 276089 h 2886813"/>
                <a:gd name="connsiteX17" fmla="*/ 1417813 w 2484692"/>
                <a:gd name="connsiteY17" fmla="*/ 140231 h 2886813"/>
                <a:gd name="connsiteX18" fmla="*/ 1490688 w 2484692"/>
                <a:gd name="connsiteY18" fmla="*/ 487459 h 2886813"/>
                <a:gd name="connsiteX19" fmla="*/ 1621763 w 2484692"/>
                <a:gd name="connsiteY19" fmla="*/ 691080 h 2886813"/>
                <a:gd name="connsiteX20" fmla="*/ 1828353 w 2484692"/>
                <a:gd name="connsiteY20" fmla="*/ 775661 h 2886813"/>
                <a:gd name="connsiteX21" fmla="*/ 2109465 w 2484692"/>
                <a:gd name="connsiteY21" fmla="*/ 325551 h 2886813"/>
                <a:gd name="connsiteX22" fmla="*/ 2112927 w 2484692"/>
                <a:gd name="connsiteY22" fmla="*/ 654972 h 2886813"/>
                <a:gd name="connsiteX23" fmla="*/ 2285222 w 2484692"/>
                <a:gd name="connsiteY23" fmla="*/ 1239620 h 2886813"/>
                <a:gd name="connsiteX24" fmla="*/ 2474828 w 2484692"/>
                <a:gd name="connsiteY24" fmla="*/ 1746612 h 2886813"/>
                <a:gd name="connsiteX25" fmla="*/ 2415144 w 2484692"/>
                <a:gd name="connsiteY25" fmla="*/ 2401664 h 2886813"/>
                <a:gd name="connsiteX26" fmla="*/ 2055716 w 2484692"/>
                <a:gd name="connsiteY26" fmla="*/ 2798849 h 2886813"/>
                <a:gd name="connsiteX27" fmla="*/ 1451282 w 2484692"/>
                <a:gd name="connsiteY27" fmla="*/ 2806598 h 2886813"/>
                <a:gd name="connsiteX0" fmla="*/ 1381600 w 2484752"/>
                <a:gd name="connsiteY0" fmla="*/ 2806598 h 2886813"/>
                <a:gd name="connsiteX1" fmla="*/ 722922 w 2484752"/>
                <a:gd name="connsiteY1" fmla="*/ 2854412 h 2886813"/>
                <a:gd name="connsiteX2" fmla="*/ 464232 w 2484752"/>
                <a:gd name="connsiteY2" fmla="*/ 2622927 h 2886813"/>
                <a:gd name="connsiteX3" fmla="*/ 333567 w 2484752"/>
                <a:gd name="connsiteY3" fmla="*/ 2321902 h 2886813"/>
                <a:gd name="connsiteX4" fmla="*/ 357722 w 2484752"/>
                <a:gd name="connsiteY4" fmla="*/ 2069110 h 2886813"/>
                <a:gd name="connsiteX5" fmla="*/ 191199 w 2484752"/>
                <a:gd name="connsiteY5" fmla="*/ 1740183 h 2886813"/>
                <a:gd name="connsiteX6" fmla="*/ 461924 w 2484752"/>
                <a:gd name="connsiteY6" fmla="*/ 1807617 h 2886813"/>
                <a:gd name="connsiteX7" fmla="*/ 412956 w 2484752"/>
                <a:gd name="connsiteY7" fmla="*/ 1450497 h 2886813"/>
                <a:gd name="connsiteX8" fmla="*/ 1921 w 2484752"/>
                <a:gd name="connsiteY8" fmla="*/ 1263528 h 2886813"/>
                <a:gd name="connsiteX9" fmla="*/ 265722 w 2484752"/>
                <a:gd name="connsiteY9" fmla="*/ 536097 h 2886813"/>
                <a:gd name="connsiteX10" fmla="*/ 428454 w 2484752"/>
                <a:gd name="connsiteY10" fmla="*/ 590341 h 2886813"/>
                <a:gd name="connsiteX11" fmla="*/ 746169 w 2484752"/>
                <a:gd name="connsiteY11" fmla="*/ 1405 h 2886813"/>
                <a:gd name="connsiteX12" fmla="*/ 715173 w 2484752"/>
                <a:gd name="connsiteY12" fmla="*/ 435358 h 2886813"/>
                <a:gd name="connsiteX13" fmla="*/ 792664 w 2484752"/>
                <a:gd name="connsiteY13" fmla="*/ 737575 h 2886813"/>
                <a:gd name="connsiteX14" fmla="*/ 1069491 w 2484752"/>
                <a:gd name="connsiteY14" fmla="*/ 305106 h 2886813"/>
                <a:gd name="connsiteX15" fmla="*/ 1290424 w 2484752"/>
                <a:gd name="connsiteY15" fmla="*/ 276089 h 2886813"/>
                <a:gd name="connsiteX16" fmla="*/ 1417873 w 2484752"/>
                <a:gd name="connsiteY16" fmla="*/ 140231 h 2886813"/>
                <a:gd name="connsiteX17" fmla="*/ 1490748 w 2484752"/>
                <a:gd name="connsiteY17" fmla="*/ 487459 h 2886813"/>
                <a:gd name="connsiteX18" fmla="*/ 1621823 w 2484752"/>
                <a:gd name="connsiteY18" fmla="*/ 691080 h 2886813"/>
                <a:gd name="connsiteX19" fmla="*/ 1828413 w 2484752"/>
                <a:gd name="connsiteY19" fmla="*/ 775661 h 2886813"/>
                <a:gd name="connsiteX20" fmla="*/ 2109525 w 2484752"/>
                <a:gd name="connsiteY20" fmla="*/ 325551 h 2886813"/>
                <a:gd name="connsiteX21" fmla="*/ 2112987 w 2484752"/>
                <a:gd name="connsiteY21" fmla="*/ 654972 h 2886813"/>
                <a:gd name="connsiteX22" fmla="*/ 2285282 w 2484752"/>
                <a:gd name="connsiteY22" fmla="*/ 1239620 h 2886813"/>
                <a:gd name="connsiteX23" fmla="*/ 2474888 w 2484752"/>
                <a:gd name="connsiteY23" fmla="*/ 1746612 h 2886813"/>
                <a:gd name="connsiteX24" fmla="*/ 2415204 w 2484752"/>
                <a:gd name="connsiteY24" fmla="*/ 2401664 h 2886813"/>
                <a:gd name="connsiteX25" fmla="*/ 2055776 w 2484752"/>
                <a:gd name="connsiteY25" fmla="*/ 2798849 h 2886813"/>
                <a:gd name="connsiteX26" fmla="*/ 1451342 w 2484752"/>
                <a:gd name="connsiteY26" fmla="*/ 2806598 h 2886813"/>
                <a:gd name="connsiteX0" fmla="*/ 1381425 w 2484577"/>
                <a:gd name="connsiteY0" fmla="*/ 2820817 h 2901032"/>
                <a:gd name="connsiteX1" fmla="*/ 722747 w 2484577"/>
                <a:gd name="connsiteY1" fmla="*/ 2868631 h 2901032"/>
                <a:gd name="connsiteX2" fmla="*/ 464057 w 2484577"/>
                <a:gd name="connsiteY2" fmla="*/ 2637146 h 2901032"/>
                <a:gd name="connsiteX3" fmla="*/ 333392 w 2484577"/>
                <a:gd name="connsiteY3" fmla="*/ 2336121 h 2901032"/>
                <a:gd name="connsiteX4" fmla="*/ 357547 w 2484577"/>
                <a:gd name="connsiteY4" fmla="*/ 2083329 h 2901032"/>
                <a:gd name="connsiteX5" fmla="*/ 191024 w 2484577"/>
                <a:gd name="connsiteY5" fmla="*/ 1754402 h 2901032"/>
                <a:gd name="connsiteX6" fmla="*/ 461749 w 2484577"/>
                <a:gd name="connsiteY6" fmla="*/ 1821836 h 2901032"/>
                <a:gd name="connsiteX7" fmla="*/ 412781 w 2484577"/>
                <a:gd name="connsiteY7" fmla="*/ 1464716 h 2901032"/>
                <a:gd name="connsiteX8" fmla="*/ 1746 w 2484577"/>
                <a:gd name="connsiteY8" fmla="*/ 1277747 h 2901032"/>
                <a:gd name="connsiteX9" fmla="*/ 265547 w 2484577"/>
                <a:gd name="connsiteY9" fmla="*/ 550316 h 2901032"/>
                <a:gd name="connsiteX10" fmla="*/ 282364 w 2484577"/>
                <a:gd name="connsiteY10" fmla="*/ 1052032 h 2901032"/>
                <a:gd name="connsiteX11" fmla="*/ 745994 w 2484577"/>
                <a:gd name="connsiteY11" fmla="*/ 15624 h 2901032"/>
                <a:gd name="connsiteX12" fmla="*/ 714998 w 2484577"/>
                <a:gd name="connsiteY12" fmla="*/ 449577 h 2901032"/>
                <a:gd name="connsiteX13" fmla="*/ 792489 w 2484577"/>
                <a:gd name="connsiteY13" fmla="*/ 751794 h 2901032"/>
                <a:gd name="connsiteX14" fmla="*/ 1069316 w 2484577"/>
                <a:gd name="connsiteY14" fmla="*/ 319325 h 2901032"/>
                <a:gd name="connsiteX15" fmla="*/ 1290249 w 2484577"/>
                <a:gd name="connsiteY15" fmla="*/ 290308 h 2901032"/>
                <a:gd name="connsiteX16" fmla="*/ 1417698 w 2484577"/>
                <a:gd name="connsiteY16" fmla="*/ 154450 h 2901032"/>
                <a:gd name="connsiteX17" fmla="*/ 1490573 w 2484577"/>
                <a:gd name="connsiteY17" fmla="*/ 501678 h 2901032"/>
                <a:gd name="connsiteX18" fmla="*/ 1621648 w 2484577"/>
                <a:gd name="connsiteY18" fmla="*/ 705299 h 2901032"/>
                <a:gd name="connsiteX19" fmla="*/ 1828238 w 2484577"/>
                <a:gd name="connsiteY19" fmla="*/ 789880 h 2901032"/>
                <a:gd name="connsiteX20" fmla="*/ 2109350 w 2484577"/>
                <a:gd name="connsiteY20" fmla="*/ 339770 h 2901032"/>
                <a:gd name="connsiteX21" fmla="*/ 2112812 w 2484577"/>
                <a:gd name="connsiteY21" fmla="*/ 669191 h 2901032"/>
                <a:gd name="connsiteX22" fmla="*/ 2285107 w 2484577"/>
                <a:gd name="connsiteY22" fmla="*/ 1253839 h 2901032"/>
                <a:gd name="connsiteX23" fmla="*/ 2474713 w 2484577"/>
                <a:gd name="connsiteY23" fmla="*/ 1760831 h 2901032"/>
                <a:gd name="connsiteX24" fmla="*/ 2415029 w 2484577"/>
                <a:gd name="connsiteY24" fmla="*/ 2415883 h 2901032"/>
                <a:gd name="connsiteX25" fmla="*/ 2055601 w 2484577"/>
                <a:gd name="connsiteY25" fmla="*/ 2813068 h 2901032"/>
                <a:gd name="connsiteX26" fmla="*/ 1451167 w 2484577"/>
                <a:gd name="connsiteY26" fmla="*/ 2820817 h 2901032"/>
                <a:gd name="connsiteX0" fmla="*/ 1381425 w 2484577"/>
                <a:gd name="connsiteY0" fmla="*/ 2671895 h 2752110"/>
                <a:gd name="connsiteX1" fmla="*/ 722747 w 2484577"/>
                <a:gd name="connsiteY1" fmla="*/ 2719709 h 2752110"/>
                <a:gd name="connsiteX2" fmla="*/ 464057 w 2484577"/>
                <a:gd name="connsiteY2" fmla="*/ 2488224 h 2752110"/>
                <a:gd name="connsiteX3" fmla="*/ 333392 w 2484577"/>
                <a:gd name="connsiteY3" fmla="*/ 2187199 h 2752110"/>
                <a:gd name="connsiteX4" fmla="*/ 357547 w 2484577"/>
                <a:gd name="connsiteY4" fmla="*/ 1934407 h 2752110"/>
                <a:gd name="connsiteX5" fmla="*/ 191024 w 2484577"/>
                <a:gd name="connsiteY5" fmla="*/ 1605480 h 2752110"/>
                <a:gd name="connsiteX6" fmla="*/ 461749 w 2484577"/>
                <a:gd name="connsiteY6" fmla="*/ 1672914 h 2752110"/>
                <a:gd name="connsiteX7" fmla="*/ 412781 w 2484577"/>
                <a:gd name="connsiteY7" fmla="*/ 1315794 h 2752110"/>
                <a:gd name="connsiteX8" fmla="*/ 1746 w 2484577"/>
                <a:gd name="connsiteY8" fmla="*/ 1128825 h 2752110"/>
                <a:gd name="connsiteX9" fmla="*/ 265547 w 2484577"/>
                <a:gd name="connsiteY9" fmla="*/ 401394 h 2752110"/>
                <a:gd name="connsiteX10" fmla="*/ 282364 w 2484577"/>
                <a:gd name="connsiteY10" fmla="*/ 903110 h 2752110"/>
                <a:gd name="connsiteX11" fmla="*/ 531985 w 2484577"/>
                <a:gd name="connsiteY11" fmla="*/ 51528 h 2752110"/>
                <a:gd name="connsiteX12" fmla="*/ 714998 w 2484577"/>
                <a:gd name="connsiteY12" fmla="*/ 300655 h 2752110"/>
                <a:gd name="connsiteX13" fmla="*/ 792489 w 2484577"/>
                <a:gd name="connsiteY13" fmla="*/ 602872 h 2752110"/>
                <a:gd name="connsiteX14" fmla="*/ 1069316 w 2484577"/>
                <a:gd name="connsiteY14" fmla="*/ 170403 h 2752110"/>
                <a:gd name="connsiteX15" fmla="*/ 1290249 w 2484577"/>
                <a:gd name="connsiteY15" fmla="*/ 141386 h 2752110"/>
                <a:gd name="connsiteX16" fmla="*/ 1417698 w 2484577"/>
                <a:gd name="connsiteY16" fmla="*/ 5528 h 2752110"/>
                <a:gd name="connsiteX17" fmla="*/ 1490573 w 2484577"/>
                <a:gd name="connsiteY17" fmla="*/ 352756 h 2752110"/>
                <a:gd name="connsiteX18" fmla="*/ 1621648 w 2484577"/>
                <a:gd name="connsiteY18" fmla="*/ 556377 h 2752110"/>
                <a:gd name="connsiteX19" fmla="*/ 1828238 w 2484577"/>
                <a:gd name="connsiteY19" fmla="*/ 640958 h 2752110"/>
                <a:gd name="connsiteX20" fmla="*/ 2109350 w 2484577"/>
                <a:gd name="connsiteY20" fmla="*/ 190848 h 2752110"/>
                <a:gd name="connsiteX21" fmla="*/ 2112812 w 2484577"/>
                <a:gd name="connsiteY21" fmla="*/ 520269 h 2752110"/>
                <a:gd name="connsiteX22" fmla="*/ 2285107 w 2484577"/>
                <a:gd name="connsiteY22" fmla="*/ 1104917 h 2752110"/>
                <a:gd name="connsiteX23" fmla="*/ 2474713 w 2484577"/>
                <a:gd name="connsiteY23" fmla="*/ 1611909 h 2752110"/>
                <a:gd name="connsiteX24" fmla="*/ 2415029 w 2484577"/>
                <a:gd name="connsiteY24" fmla="*/ 2266961 h 2752110"/>
                <a:gd name="connsiteX25" fmla="*/ 2055601 w 2484577"/>
                <a:gd name="connsiteY25" fmla="*/ 2664146 h 2752110"/>
                <a:gd name="connsiteX26" fmla="*/ 1451167 w 2484577"/>
                <a:gd name="connsiteY26" fmla="*/ 2671895 h 2752110"/>
                <a:gd name="connsiteX0" fmla="*/ 1381425 w 2484577"/>
                <a:gd name="connsiteY0" fmla="*/ 2671895 h 2752110"/>
                <a:gd name="connsiteX1" fmla="*/ 722747 w 2484577"/>
                <a:gd name="connsiteY1" fmla="*/ 2719709 h 2752110"/>
                <a:gd name="connsiteX2" fmla="*/ 464057 w 2484577"/>
                <a:gd name="connsiteY2" fmla="*/ 2488224 h 2752110"/>
                <a:gd name="connsiteX3" fmla="*/ 333392 w 2484577"/>
                <a:gd name="connsiteY3" fmla="*/ 2187199 h 2752110"/>
                <a:gd name="connsiteX4" fmla="*/ 357547 w 2484577"/>
                <a:gd name="connsiteY4" fmla="*/ 1934407 h 2752110"/>
                <a:gd name="connsiteX5" fmla="*/ 191024 w 2484577"/>
                <a:gd name="connsiteY5" fmla="*/ 1605480 h 2752110"/>
                <a:gd name="connsiteX6" fmla="*/ 461749 w 2484577"/>
                <a:gd name="connsiteY6" fmla="*/ 1672914 h 2752110"/>
                <a:gd name="connsiteX7" fmla="*/ 412781 w 2484577"/>
                <a:gd name="connsiteY7" fmla="*/ 1315794 h 2752110"/>
                <a:gd name="connsiteX8" fmla="*/ 1746 w 2484577"/>
                <a:gd name="connsiteY8" fmla="*/ 1128825 h 2752110"/>
                <a:gd name="connsiteX9" fmla="*/ 265547 w 2484577"/>
                <a:gd name="connsiteY9" fmla="*/ 401394 h 2752110"/>
                <a:gd name="connsiteX10" fmla="*/ 282364 w 2484577"/>
                <a:gd name="connsiteY10" fmla="*/ 903110 h 2752110"/>
                <a:gd name="connsiteX11" fmla="*/ 531985 w 2484577"/>
                <a:gd name="connsiteY11" fmla="*/ 51528 h 2752110"/>
                <a:gd name="connsiteX12" fmla="*/ 578811 w 2484577"/>
                <a:gd name="connsiteY12" fmla="*/ 378477 h 2752110"/>
                <a:gd name="connsiteX13" fmla="*/ 792489 w 2484577"/>
                <a:gd name="connsiteY13" fmla="*/ 602872 h 2752110"/>
                <a:gd name="connsiteX14" fmla="*/ 1069316 w 2484577"/>
                <a:gd name="connsiteY14" fmla="*/ 170403 h 2752110"/>
                <a:gd name="connsiteX15" fmla="*/ 1290249 w 2484577"/>
                <a:gd name="connsiteY15" fmla="*/ 141386 h 2752110"/>
                <a:gd name="connsiteX16" fmla="*/ 1417698 w 2484577"/>
                <a:gd name="connsiteY16" fmla="*/ 5528 h 2752110"/>
                <a:gd name="connsiteX17" fmla="*/ 1490573 w 2484577"/>
                <a:gd name="connsiteY17" fmla="*/ 352756 h 2752110"/>
                <a:gd name="connsiteX18" fmla="*/ 1621648 w 2484577"/>
                <a:gd name="connsiteY18" fmla="*/ 556377 h 2752110"/>
                <a:gd name="connsiteX19" fmla="*/ 1828238 w 2484577"/>
                <a:gd name="connsiteY19" fmla="*/ 640958 h 2752110"/>
                <a:gd name="connsiteX20" fmla="*/ 2109350 w 2484577"/>
                <a:gd name="connsiteY20" fmla="*/ 190848 h 2752110"/>
                <a:gd name="connsiteX21" fmla="*/ 2112812 w 2484577"/>
                <a:gd name="connsiteY21" fmla="*/ 520269 h 2752110"/>
                <a:gd name="connsiteX22" fmla="*/ 2285107 w 2484577"/>
                <a:gd name="connsiteY22" fmla="*/ 1104917 h 2752110"/>
                <a:gd name="connsiteX23" fmla="*/ 2474713 w 2484577"/>
                <a:gd name="connsiteY23" fmla="*/ 1611909 h 2752110"/>
                <a:gd name="connsiteX24" fmla="*/ 2415029 w 2484577"/>
                <a:gd name="connsiteY24" fmla="*/ 2266961 h 2752110"/>
                <a:gd name="connsiteX25" fmla="*/ 2055601 w 2484577"/>
                <a:gd name="connsiteY25" fmla="*/ 2664146 h 2752110"/>
                <a:gd name="connsiteX26" fmla="*/ 1451167 w 2484577"/>
                <a:gd name="connsiteY26" fmla="*/ 2671895 h 2752110"/>
                <a:gd name="connsiteX0" fmla="*/ 1381425 w 2484577"/>
                <a:gd name="connsiteY0" fmla="*/ 2672974 h 2753189"/>
                <a:gd name="connsiteX1" fmla="*/ 722747 w 2484577"/>
                <a:gd name="connsiteY1" fmla="*/ 2720788 h 2753189"/>
                <a:gd name="connsiteX2" fmla="*/ 464057 w 2484577"/>
                <a:gd name="connsiteY2" fmla="*/ 2489303 h 2753189"/>
                <a:gd name="connsiteX3" fmla="*/ 333392 w 2484577"/>
                <a:gd name="connsiteY3" fmla="*/ 2188278 h 2753189"/>
                <a:gd name="connsiteX4" fmla="*/ 357547 w 2484577"/>
                <a:gd name="connsiteY4" fmla="*/ 1935486 h 2753189"/>
                <a:gd name="connsiteX5" fmla="*/ 191024 w 2484577"/>
                <a:gd name="connsiteY5" fmla="*/ 1606559 h 2753189"/>
                <a:gd name="connsiteX6" fmla="*/ 461749 w 2484577"/>
                <a:gd name="connsiteY6" fmla="*/ 1673993 h 2753189"/>
                <a:gd name="connsiteX7" fmla="*/ 412781 w 2484577"/>
                <a:gd name="connsiteY7" fmla="*/ 1316873 h 2753189"/>
                <a:gd name="connsiteX8" fmla="*/ 1746 w 2484577"/>
                <a:gd name="connsiteY8" fmla="*/ 1129904 h 2753189"/>
                <a:gd name="connsiteX9" fmla="*/ 265547 w 2484577"/>
                <a:gd name="connsiteY9" fmla="*/ 402473 h 2753189"/>
                <a:gd name="connsiteX10" fmla="*/ 282364 w 2484577"/>
                <a:gd name="connsiteY10" fmla="*/ 904189 h 2753189"/>
                <a:gd name="connsiteX11" fmla="*/ 531985 w 2484577"/>
                <a:gd name="connsiteY11" fmla="*/ 52607 h 2753189"/>
                <a:gd name="connsiteX12" fmla="*/ 578811 w 2484577"/>
                <a:gd name="connsiteY12" fmla="*/ 379556 h 2753189"/>
                <a:gd name="connsiteX13" fmla="*/ 792489 w 2484577"/>
                <a:gd name="connsiteY13" fmla="*/ 603951 h 2753189"/>
                <a:gd name="connsiteX14" fmla="*/ 962312 w 2484577"/>
                <a:gd name="connsiteY14" fmla="*/ 346580 h 2753189"/>
                <a:gd name="connsiteX15" fmla="*/ 1290249 w 2484577"/>
                <a:gd name="connsiteY15" fmla="*/ 142465 h 2753189"/>
                <a:gd name="connsiteX16" fmla="*/ 1417698 w 2484577"/>
                <a:gd name="connsiteY16" fmla="*/ 6607 h 2753189"/>
                <a:gd name="connsiteX17" fmla="*/ 1490573 w 2484577"/>
                <a:gd name="connsiteY17" fmla="*/ 353835 h 2753189"/>
                <a:gd name="connsiteX18" fmla="*/ 1621648 w 2484577"/>
                <a:gd name="connsiteY18" fmla="*/ 557456 h 2753189"/>
                <a:gd name="connsiteX19" fmla="*/ 1828238 w 2484577"/>
                <a:gd name="connsiteY19" fmla="*/ 642037 h 2753189"/>
                <a:gd name="connsiteX20" fmla="*/ 2109350 w 2484577"/>
                <a:gd name="connsiteY20" fmla="*/ 191927 h 2753189"/>
                <a:gd name="connsiteX21" fmla="*/ 2112812 w 2484577"/>
                <a:gd name="connsiteY21" fmla="*/ 521348 h 2753189"/>
                <a:gd name="connsiteX22" fmla="*/ 2285107 w 2484577"/>
                <a:gd name="connsiteY22" fmla="*/ 1105996 h 2753189"/>
                <a:gd name="connsiteX23" fmla="*/ 2474713 w 2484577"/>
                <a:gd name="connsiteY23" fmla="*/ 1612988 h 2753189"/>
                <a:gd name="connsiteX24" fmla="*/ 2415029 w 2484577"/>
                <a:gd name="connsiteY24" fmla="*/ 2268040 h 2753189"/>
                <a:gd name="connsiteX25" fmla="*/ 2055601 w 2484577"/>
                <a:gd name="connsiteY25" fmla="*/ 2665225 h 2753189"/>
                <a:gd name="connsiteX26" fmla="*/ 1451167 w 2484577"/>
                <a:gd name="connsiteY26" fmla="*/ 2672974 h 2753189"/>
                <a:gd name="connsiteX0" fmla="*/ 1381425 w 2816311"/>
                <a:gd name="connsiteY0" fmla="*/ 2672974 h 2753189"/>
                <a:gd name="connsiteX1" fmla="*/ 722747 w 2816311"/>
                <a:gd name="connsiteY1" fmla="*/ 2720788 h 2753189"/>
                <a:gd name="connsiteX2" fmla="*/ 464057 w 2816311"/>
                <a:gd name="connsiteY2" fmla="*/ 2489303 h 2753189"/>
                <a:gd name="connsiteX3" fmla="*/ 333392 w 2816311"/>
                <a:gd name="connsiteY3" fmla="*/ 2188278 h 2753189"/>
                <a:gd name="connsiteX4" fmla="*/ 357547 w 2816311"/>
                <a:gd name="connsiteY4" fmla="*/ 1935486 h 2753189"/>
                <a:gd name="connsiteX5" fmla="*/ 191024 w 2816311"/>
                <a:gd name="connsiteY5" fmla="*/ 1606559 h 2753189"/>
                <a:gd name="connsiteX6" fmla="*/ 461749 w 2816311"/>
                <a:gd name="connsiteY6" fmla="*/ 1673993 h 2753189"/>
                <a:gd name="connsiteX7" fmla="*/ 412781 w 2816311"/>
                <a:gd name="connsiteY7" fmla="*/ 1316873 h 2753189"/>
                <a:gd name="connsiteX8" fmla="*/ 1746 w 2816311"/>
                <a:gd name="connsiteY8" fmla="*/ 1129904 h 2753189"/>
                <a:gd name="connsiteX9" fmla="*/ 265547 w 2816311"/>
                <a:gd name="connsiteY9" fmla="*/ 402473 h 2753189"/>
                <a:gd name="connsiteX10" fmla="*/ 282364 w 2816311"/>
                <a:gd name="connsiteY10" fmla="*/ 904189 h 2753189"/>
                <a:gd name="connsiteX11" fmla="*/ 531985 w 2816311"/>
                <a:gd name="connsiteY11" fmla="*/ 52607 h 2753189"/>
                <a:gd name="connsiteX12" fmla="*/ 578811 w 2816311"/>
                <a:gd name="connsiteY12" fmla="*/ 379556 h 2753189"/>
                <a:gd name="connsiteX13" fmla="*/ 792489 w 2816311"/>
                <a:gd name="connsiteY13" fmla="*/ 603951 h 2753189"/>
                <a:gd name="connsiteX14" fmla="*/ 962312 w 2816311"/>
                <a:gd name="connsiteY14" fmla="*/ 346580 h 2753189"/>
                <a:gd name="connsiteX15" fmla="*/ 1290249 w 2816311"/>
                <a:gd name="connsiteY15" fmla="*/ 142465 h 2753189"/>
                <a:gd name="connsiteX16" fmla="*/ 1417698 w 2816311"/>
                <a:gd name="connsiteY16" fmla="*/ 6607 h 2753189"/>
                <a:gd name="connsiteX17" fmla="*/ 1490573 w 2816311"/>
                <a:gd name="connsiteY17" fmla="*/ 353835 h 2753189"/>
                <a:gd name="connsiteX18" fmla="*/ 1621648 w 2816311"/>
                <a:gd name="connsiteY18" fmla="*/ 557456 h 2753189"/>
                <a:gd name="connsiteX19" fmla="*/ 1828238 w 2816311"/>
                <a:gd name="connsiteY19" fmla="*/ 642037 h 2753189"/>
                <a:gd name="connsiteX20" fmla="*/ 2109350 w 2816311"/>
                <a:gd name="connsiteY20" fmla="*/ 191927 h 2753189"/>
                <a:gd name="connsiteX21" fmla="*/ 2112812 w 2816311"/>
                <a:gd name="connsiteY21" fmla="*/ 521348 h 2753189"/>
                <a:gd name="connsiteX22" fmla="*/ 2285107 w 2816311"/>
                <a:gd name="connsiteY22" fmla="*/ 1105996 h 2753189"/>
                <a:gd name="connsiteX23" fmla="*/ 2815181 w 2816311"/>
                <a:gd name="connsiteY23" fmla="*/ 873686 h 2753189"/>
                <a:gd name="connsiteX24" fmla="*/ 2415029 w 2816311"/>
                <a:gd name="connsiteY24" fmla="*/ 2268040 h 2753189"/>
                <a:gd name="connsiteX25" fmla="*/ 2055601 w 2816311"/>
                <a:gd name="connsiteY25" fmla="*/ 2665225 h 2753189"/>
                <a:gd name="connsiteX26" fmla="*/ 1451167 w 2816311"/>
                <a:gd name="connsiteY26" fmla="*/ 2672974 h 2753189"/>
                <a:gd name="connsiteX0" fmla="*/ 1381425 w 2820368"/>
                <a:gd name="connsiteY0" fmla="*/ 2672974 h 2753189"/>
                <a:gd name="connsiteX1" fmla="*/ 722747 w 2820368"/>
                <a:gd name="connsiteY1" fmla="*/ 2720788 h 2753189"/>
                <a:gd name="connsiteX2" fmla="*/ 464057 w 2820368"/>
                <a:gd name="connsiteY2" fmla="*/ 2489303 h 2753189"/>
                <a:gd name="connsiteX3" fmla="*/ 333392 w 2820368"/>
                <a:gd name="connsiteY3" fmla="*/ 2188278 h 2753189"/>
                <a:gd name="connsiteX4" fmla="*/ 357547 w 2820368"/>
                <a:gd name="connsiteY4" fmla="*/ 1935486 h 2753189"/>
                <a:gd name="connsiteX5" fmla="*/ 191024 w 2820368"/>
                <a:gd name="connsiteY5" fmla="*/ 1606559 h 2753189"/>
                <a:gd name="connsiteX6" fmla="*/ 461749 w 2820368"/>
                <a:gd name="connsiteY6" fmla="*/ 1673993 h 2753189"/>
                <a:gd name="connsiteX7" fmla="*/ 412781 w 2820368"/>
                <a:gd name="connsiteY7" fmla="*/ 1316873 h 2753189"/>
                <a:gd name="connsiteX8" fmla="*/ 1746 w 2820368"/>
                <a:gd name="connsiteY8" fmla="*/ 1129904 h 2753189"/>
                <a:gd name="connsiteX9" fmla="*/ 265547 w 2820368"/>
                <a:gd name="connsiteY9" fmla="*/ 402473 h 2753189"/>
                <a:gd name="connsiteX10" fmla="*/ 282364 w 2820368"/>
                <a:gd name="connsiteY10" fmla="*/ 904189 h 2753189"/>
                <a:gd name="connsiteX11" fmla="*/ 531985 w 2820368"/>
                <a:gd name="connsiteY11" fmla="*/ 52607 h 2753189"/>
                <a:gd name="connsiteX12" fmla="*/ 578811 w 2820368"/>
                <a:gd name="connsiteY12" fmla="*/ 379556 h 2753189"/>
                <a:gd name="connsiteX13" fmla="*/ 792489 w 2820368"/>
                <a:gd name="connsiteY13" fmla="*/ 603951 h 2753189"/>
                <a:gd name="connsiteX14" fmla="*/ 962312 w 2820368"/>
                <a:gd name="connsiteY14" fmla="*/ 346580 h 2753189"/>
                <a:gd name="connsiteX15" fmla="*/ 1290249 w 2820368"/>
                <a:gd name="connsiteY15" fmla="*/ 142465 h 2753189"/>
                <a:gd name="connsiteX16" fmla="*/ 1417698 w 2820368"/>
                <a:gd name="connsiteY16" fmla="*/ 6607 h 2753189"/>
                <a:gd name="connsiteX17" fmla="*/ 1490573 w 2820368"/>
                <a:gd name="connsiteY17" fmla="*/ 353835 h 2753189"/>
                <a:gd name="connsiteX18" fmla="*/ 1621648 w 2820368"/>
                <a:gd name="connsiteY18" fmla="*/ 557456 h 2753189"/>
                <a:gd name="connsiteX19" fmla="*/ 1828238 w 2820368"/>
                <a:gd name="connsiteY19" fmla="*/ 642037 h 2753189"/>
                <a:gd name="connsiteX20" fmla="*/ 2109350 w 2820368"/>
                <a:gd name="connsiteY20" fmla="*/ 191927 h 2753189"/>
                <a:gd name="connsiteX21" fmla="*/ 2112812 w 2820368"/>
                <a:gd name="connsiteY21" fmla="*/ 521348 h 2753189"/>
                <a:gd name="connsiteX22" fmla="*/ 2285107 w 2820368"/>
                <a:gd name="connsiteY22" fmla="*/ 1105996 h 2753189"/>
                <a:gd name="connsiteX23" fmla="*/ 2619391 w 2820368"/>
                <a:gd name="connsiteY23" fmla="*/ 1108510 h 2753189"/>
                <a:gd name="connsiteX24" fmla="*/ 2815181 w 2820368"/>
                <a:gd name="connsiteY24" fmla="*/ 873686 h 2753189"/>
                <a:gd name="connsiteX25" fmla="*/ 2415029 w 2820368"/>
                <a:gd name="connsiteY25" fmla="*/ 2268040 h 2753189"/>
                <a:gd name="connsiteX26" fmla="*/ 2055601 w 2820368"/>
                <a:gd name="connsiteY26" fmla="*/ 2665225 h 2753189"/>
                <a:gd name="connsiteX27" fmla="*/ 1451167 w 2820368"/>
                <a:gd name="connsiteY27" fmla="*/ 2672974 h 2753189"/>
                <a:gd name="connsiteX0" fmla="*/ 1381425 w 2721101"/>
                <a:gd name="connsiteY0" fmla="*/ 2672974 h 2753189"/>
                <a:gd name="connsiteX1" fmla="*/ 722747 w 2721101"/>
                <a:gd name="connsiteY1" fmla="*/ 2720788 h 2753189"/>
                <a:gd name="connsiteX2" fmla="*/ 464057 w 2721101"/>
                <a:gd name="connsiteY2" fmla="*/ 2489303 h 2753189"/>
                <a:gd name="connsiteX3" fmla="*/ 333392 w 2721101"/>
                <a:gd name="connsiteY3" fmla="*/ 2188278 h 2753189"/>
                <a:gd name="connsiteX4" fmla="*/ 357547 w 2721101"/>
                <a:gd name="connsiteY4" fmla="*/ 1935486 h 2753189"/>
                <a:gd name="connsiteX5" fmla="*/ 191024 w 2721101"/>
                <a:gd name="connsiteY5" fmla="*/ 1606559 h 2753189"/>
                <a:gd name="connsiteX6" fmla="*/ 461749 w 2721101"/>
                <a:gd name="connsiteY6" fmla="*/ 1673993 h 2753189"/>
                <a:gd name="connsiteX7" fmla="*/ 412781 w 2721101"/>
                <a:gd name="connsiteY7" fmla="*/ 1316873 h 2753189"/>
                <a:gd name="connsiteX8" fmla="*/ 1746 w 2721101"/>
                <a:gd name="connsiteY8" fmla="*/ 1129904 h 2753189"/>
                <a:gd name="connsiteX9" fmla="*/ 265547 w 2721101"/>
                <a:gd name="connsiteY9" fmla="*/ 402473 h 2753189"/>
                <a:gd name="connsiteX10" fmla="*/ 282364 w 2721101"/>
                <a:gd name="connsiteY10" fmla="*/ 904189 h 2753189"/>
                <a:gd name="connsiteX11" fmla="*/ 531985 w 2721101"/>
                <a:gd name="connsiteY11" fmla="*/ 52607 h 2753189"/>
                <a:gd name="connsiteX12" fmla="*/ 578811 w 2721101"/>
                <a:gd name="connsiteY12" fmla="*/ 379556 h 2753189"/>
                <a:gd name="connsiteX13" fmla="*/ 792489 w 2721101"/>
                <a:gd name="connsiteY13" fmla="*/ 603951 h 2753189"/>
                <a:gd name="connsiteX14" fmla="*/ 962312 w 2721101"/>
                <a:gd name="connsiteY14" fmla="*/ 346580 h 2753189"/>
                <a:gd name="connsiteX15" fmla="*/ 1290249 w 2721101"/>
                <a:gd name="connsiteY15" fmla="*/ 142465 h 2753189"/>
                <a:gd name="connsiteX16" fmla="*/ 1417698 w 2721101"/>
                <a:gd name="connsiteY16" fmla="*/ 6607 h 2753189"/>
                <a:gd name="connsiteX17" fmla="*/ 1490573 w 2721101"/>
                <a:gd name="connsiteY17" fmla="*/ 353835 h 2753189"/>
                <a:gd name="connsiteX18" fmla="*/ 1621648 w 2721101"/>
                <a:gd name="connsiteY18" fmla="*/ 557456 h 2753189"/>
                <a:gd name="connsiteX19" fmla="*/ 1828238 w 2721101"/>
                <a:gd name="connsiteY19" fmla="*/ 642037 h 2753189"/>
                <a:gd name="connsiteX20" fmla="*/ 2109350 w 2721101"/>
                <a:gd name="connsiteY20" fmla="*/ 191927 h 2753189"/>
                <a:gd name="connsiteX21" fmla="*/ 2112812 w 2721101"/>
                <a:gd name="connsiteY21" fmla="*/ 521348 h 2753189"/>
                <a:gd name="connsiteX22" fmla="*/ 2285107 w 2721101"/>
                <a:gd name="connsiteY22" fmla="*/ 1105996 h 2753189"/>
                <a:gd name="connsiteX23" fmla="*/ 2619391 w 2721101"/>
                <a:gd name="connsiteY23" fmla="*/ 1108510 h 2753189"/>
                <a:gd name="connsiteX24" fmla="*/ 2708176 w 2721101"/>
                <a:gd name="connsiteY24" fmla="*/ 805592 h 2753189"/>
                <a:gd name="connsiteX25" fmla="*/ 2415029 w 2721101"/>
                <a:gd name="connsiteY25" fmla="*/ 2268040 h 2753189"/>
                <a:gd name="connsiteX26" fmla="*/ 2055601 w 2721101"/>
                <a:gd name="connsiteY26" fmla="*/ 2665225 h 2753189"/>
                <a:gd name="connsiteX27" fmla="*/ 1451167 w 2721101"/>
                <a:gd name="connsiteY27" fmla="*/ 2672974 h 2753189"/>
                <a:gd name="connsiteX0" fmla="*/ 1381425 w 2843727"/>
                <a:gd name="connsiteY0" fmla="*/ 2672974 h 2753189"/>
                <a:gd name="connsiteX1" fmla="*/ 722747 w 2843727"/>
                <a:gd name="connsiteY1" fmla="*/ 2720788 h 2753189"/>
                <a:gd name="connsiteX2" fmla="*/ 464057 w 2843727"/>
                <a:gd name="connsiteY2" fmla="*/ 2489303 h 2753189"/>
                <a:gd name="connsiteX3" fmla="*/ 333392 w 2843727"/>
                <a:gd name="connsiteY3" fmla="*/ 2188278 h 2753189"/>
                <a:gd name="connsiteX4" fmla="*/ 357547 w 2843727"/>
                <a:gd name="connsiteY4" fmla="*/ 1935486 h 2753189"/>
                <a:gd name="connsiteX5" fmla="*/ 191024 w 2843727"/>
                <a:gd name="connsiteY5" fmla="*/ 1606559 h 2753189"/>
                <a:gd name="connsiteX6" fmla="*/ 461749 w 2843727"/>
                <a:gd name="connsiteY6" fmla="*/ 1673993 h 2753189"/>
                <a:gd name="connsiteX7" fmla="*/ 412781 w 2843727"/>
                <a:gd name="connsiteY7" fmla="*/ 1316873 h 2753189"/>
                <a:gd name="connsiteX8" fmla="*/ 1746 w 2843727"/>
                <a:gd name="connsiteY8" fmla="*/ 1129904 h 2753189"/>
                <a:gd name="connsiteX9" fmla="*/ 265547 w 2843727"/>
                <a:gd name="connsiteY9" fmla="*/ 402473 h 2753189"/>
                <a:gd name="connsiteX10" fmla="*/ 282364 w 2843727"/>
                <a:gd name="connsiteY10" fmla="*/ 904189 h 2753189"/>
                <a:gd name="connsiteX11" fmla="*/ 531985 w 2843727"/>
                <a:gd name="connsiteY11" fmla="*/ 52607 h 2753189"/>
                <a:gd name="connsiteX12" fmla="*/ 578811 w 2843727"/>
                <a:gd name="connsiteY12" fmla="*/ 379556 h 2753189"/>
                <a:gd name="connsiteX13" fmla="*/ 792489 w 2843727"/>
                <a:gd name="connsiteY13" fmla="*/ 603951 h 2753189"/>
                <a:gd name="connsiteX14" fmla="*/ 962312 w 2843727"/>
                <a:gd name="connsiteY14" fmla="*/ 346580 h 2753189"/>
                <a:gd name="connsiteX15" fmla="*/ 1290249 w 2843727"/>
                <a:gd name="connsiteY15" fmla="*/ 142465 h 2753189"/>
                <a:gd name="connsiteX16" fmla="*/ 1417698 w 2843727"/>
                <a:gd name="connsiteY16" fmla="*/ 6607 h 2753189"/>
                <a:gd name="connsiteX17" fmla="*/ 1490573 w 2843727"/>
                <a:gd name="connsiteY17" fmla="*/ 353835 h 2753189"/>
                <a:gd name="connsiteX18" fmla="*/ 1621648 w 2843727"/>
                <a:gd name="connsiteY18" fmla="*/ 557456 h 2753189"/>
                <a:gd name="connsiteX19" fmla="*/ 1828238 w 2843727"/>
                <a:gd name="connsiteY19" fmla="*/ 642037 h 2753189"/>
                <a:gd name="connsiteX20" fmla="*/ 2109350 w 2843727"/>
                <a:gd name="connsiteY20" fmla="*/ 191927 h 2753189"/>
                <a:gd name="connsiteX21" fmla="*/ 2112812 w 2843727"/>
                <a:gd name="connsiteY21" fmla="*/ 521348 h 2753189"/>
                <a:gd name="connsiteX22" fmla="*/ 2285107 w 2843727"/>
                <a:gd name="connsiteY22" fmla="*/ 1105996 h 2753189"/>
                <a:gd name="connsiteX23" fmla="*/ 2619391 w 2843727"/>
                <a:gd name="connsiteY23" fmla="*/ 1108510 h 2753189"/>
                <a:gd name="connsiteX24" fmla="*/ 2708176 w 2843727"/>
                <a:gd name="connsiteY24" fmla="*/ 805592 h 2753189"/>
                <a:gd name="connsiteX25" fmla="*/ 2833400 w 2843727"/>
                <a:gd name="connsiteY25" fmla="*/ 1507344 h 2753189"/>
                <a:gd name="connsiteX26" fmla="*/ 2415029 w 2843727"/>
                <a:gd name="connsiteY26" fmla="*/ 2268040 h 2753189"/>
                <a:gd name="connsiteX27" fmla="*/ 2055601 w 2843727"/>
                <a:gd name="connsiteY27" fmla="*/ 2665225 h 2753189"/>
                <a:gd name="connsiteX28" fmla="*/ 1451167 w 2843727"/>
                <a:gd name="connsiteY28" fmla="*/ 2672974 h 2753189"/>
                <a:gd name="connsiteX0" fmla="*/ 1381220 w 2843522"/>
                <a:gd name="connsiteY0" fmla="*/ 2672974 h 2753189"/>
                <a:gd name="connsiteX1" fmla="*/ 722542 w 2843522"/>
                <a:gd name="connsiteY1" fmla="*/ 2720788 h 2753189"/>
                <a:gd name="connsiteX2" fmla="*/ 463852 w 2843522"/>
                <a:gd name="connsiteY2" fmla="*/ 2489303 h 2753189"/>
                <a:gd name="connsiteX3" fmla="*/ 333187 w 2843522"/>
                <a:gd name="connsiteY3" fmla="*/ 2188278 h 2753189"/>
                <a:gd name="connsiteX4" fmla="*/ 357342 w 2843522"/>
                <a:gd name="connsiteY4" fmla="*/ 1935486 h 2753189"/>
                <a:gd name="connsiteX5" fmla="*/ 190819 w 2843522"/>
                <a:gd name="connsiteY5" fmla="*/ 1606559 h 2753189"/>
                <a:gd name="connsiteX6" fmla="*/ 461544 w 2843522"/>
                <a:gd name="connsiteY6" fmla="*/ 1673993 h 2753189"/>
                <a:gd name="connsiteX7" fmla="*/ 412576 w 2843522"/>
                <a:gd name="connsiteY7" fmla="*/ 1316873 h 2753189"/>
                <a:gd name="connsiteX8" fmla="*/ 1541 w 2843522"/>
                <a:gd name="connsiteY8" fmla="*/ 1129904 h 2753189"/>
                <a:gd name="connsiteX9" fmla="*/ 282159 w 2843522"/>
                <a:gd name="connsiteY9" fmla="*/ 904189 h 2753189"/>
                <a:gd name="connsiteX10" fmla="*/ 531780 w 2843522"/>
                <a:gd name="connsiteY10" fmla="*/ 52607 h 2753189"/>
                <a:gd name="connsiteX11" fmla="*/ 578606 w 2843522"/>
                <a:gd name="connsiteY11" fmla="*/ 379556 h 2753189"/>
                <a:gd name="connsiteX12" fmla="*/ 792284 w 2843522"/>
                <a:gd name="connsiteY12" fmla="*/ 603951 h 2753189"/>
                <a:gd name="connsiteX13" fmla="*/ 962107 w 2843522"/>
                <a:gd name="connsiteY13" fmla="*/ 346580 h 2753189"/>
                <a:gd name="connsiteX14" fmla="*/ 1290044 w 2843522"/>
                <a:gd name="connsiteY14" fmla="*/ 142465 h 2753189"/>
                <a:gd name="connsiteX15" fmla="*/ 1417493 w 2843522"/>
                <a:gd name="connsiteY15" fmla="*/ 6607 h 2753189"/>
                <a:gd name="connsiteX16" fmla="*/ 1490368 w 2843522"/>
                <a:gd name="connsiteY16" fmla="*/ 353835 h 2753189"/>
                <a:gd name="connsiteX17" fmla="*/ 1621443 w 2843522"/>
                <a:gd name="connsiteY17" fmla="*/ 557456 h 2753189"/>
                <a:gd name="connsiteX18" fmla="*/ 1828033 w 2843522"/>
                <a:gd name="connsiteY18" fmla="*/ 642037 h 2753189"/>
                <a:gd name="connsiteX19" fmla="*/ 2109145 w 2843522"/>
                <a:gd name="connsiteY19" fmla="*/ 191927 h 2753189"/>
                <a:gd name="connsiteX20" fmla="*/ 2112607 w 2843522"/>
                <a:gd name="connsiteY20" fmla="*/ 521348 h 2753189"/>
                <a:gd name="connsiteX21" fmla="*/ 2284902 w 2843522"/>
                <a:gd name="connsiteY21" fmla="*/ 1105996 h 2753189"/>
                <a:gd name="connsiteX22" fmla="*/ 2619186 w 2843522"/>
                <a:gd name="connsiteY22" fmla="*/ 1108510 h 2753189"/>
                <a:gd name="connsiteX23" fmla="*/ 2707971 w 2843522"/>
                <a:gd name="connsiteY23" fmla="*/ 805592 h 2753189"/>
                <a:gd name="connsiteX24" fmla="*/ 2833195 w 2843522"/>
                <a:gd name="connsiteY24" fmla="*/ 1507344 h 2753189"/>
                <a:gd name="connsiteX25" fmla="*/ 2414824 w 2843522"/>
                <a:gd name="connsiteY25" fmla="*/ 2268040 h 2753189"/>
                <a:gd name="connsiteX26" fmla="*/ 2055396 w 2843522"/>
                <a:gd name="connsiteY26" fmla="*/ 2665225 h 2753189"/>
                <a:gd name="connsiteX27" fmla="*/ 1450962 w 2843522"/>
                <a:gd name="connsiteY27" fmla="*/ 2672974 h 2753189"/>
                <a:gd name="connsiteX0" fmla="*/ 1382425 w 2844727"/>
                <a:gd name="connsiteY0" fmla="*/ 2672974 h 2753189"/>
                <a:gd name="connsiteX1" fmla="*/ 723747 w 2844727"/>
                <a:gd name="connsiteY1" fmla="*/ 2720788 h 2753189"/>
                <a:gd name="connsiteX2" fmla="*/ 465057 w 2844727"/>
                <a:gd name="connsiteY2" fmla="*/ 2489303 h 2753189"/>
                <a:gd name="connsiteX3" fmla="*/ 334392 w 2844727"/>
                <a:gd name="connsiteY3" fmla="*/ 2188278 h 2753189"/>
                <a:gd name="connsiteX4" fmla="*/ 358547 w 2844727"/>
                <a:gd name="connsiteY4" fmla="*/ 1935486 h 2753189"/>
                <a:gd name="connsiteX5" fmla="*/ 192024 w 2844727"/>
                <a:gd name="connsiteY5" fmla="*/ 1606559 h 2753189"/>
                <a:gd name="connsiteX6" fmla="*/ 462749 w 2844727"/>
                <a:gd name="connsiteY6" fmla="*/ 1673993 h 2753189"/>
                <a:gd name="connsiteX7" fmla="*/ 2746 w 2844727"/>
                <a:gd name="connsiteY7" fmla="*/ 1129904 h 2753189"/>
                <a:gd name="connsiteX8" fmla="*/ 283364 w 2844727"/>
                <a:gd name="connsiteY8" fmla="*/ 904189 h 2753189"/>
                <a:gd name="connsiteX9" fmla="*/ 532985 w 2844727"/>
                <a:gd name="connsiteY9" fmla="*/ 52607 h 2753189"/>
                <a:gd name="connsiteX10" fmla="*/ 579811 w 2844727"/>
                <a:gd name="connsiteY10" fmla="*/ 379556 h 2753189"/>
                <a:gd name="connsiteX11" fmla="*/ 793489 w 2844727"/>
                <a:gd name="connsiteY11" fmla="*/ 603951 h 2753189"/>
                <a:gd name="connsiteX12" fmla="*/ 963312 w 2844727"/>
                <a:gd name="connsiteY12" fmla="*/ 346580 h 2753189"/>
                <a:gd name="connsiteX13" fmla="*/ 1291249 w 2844727"/>
                <a:gd name="connsiteY13" fmla="*/ 142465 h 2753189"/>
                <a:gd name="connsiteX14" fmla="*/ 1418698 w 2844727"/>
                <a:gd name="connsiteY14" fmla="*/ 6607 h 2753189"/>
                <a:gd name="connsiteX15" fmla="*/ 1491573 w 2844727"/>
                <a:gd name="connsiteY15" fmla="*/ 353835 h 2753189"/>
                <a:gd name="connsiteX16" fmla="*/ 1622648 w 2844727"/>
                <a:gd name="connsiteY16" fmla="*/ 557456 h 2753189"/>
                <a:gd name="connsiteX17" fmla="*/ 1829238 w 2844727"/>
                <a:gd name="connsiteY17" fmla="*/ 642037 h 2753189"/>
                <a:gd name="connsiteX18" fmla="*/ 2110350 w 2844727"/>
                <a:gd name="connsiteY18" fmla="*/ 191927 h 2753189"/>
                <a:gd name="connsiteX19" fmla="*/ 2113812 w 2844727"/>
                <a:gd name="connsiteY19" fmla="*/ 521348 h 2753189"/>
                <a:gd name="connsiteX20" fmla="*/ 2286107 w 2844727"/>
                <a:gd name="connsiteY20" fmla="*/ 1105996 h 2753189"/>
                <a:gd name="connsiteX21" fmla="*/ 2620391 w 2844727"/>
                <a:gd name="connsiteY21" fmla="*/ 1108510 h 2753189"/>
                <a:gd name="connsiteX22" fmla="*/ 2709176 w 2844727"/>
                <a:gd name="connsiteY22" fmla="*/ 805592 h 2753189"/>
                <a:gd name="connsiteX23" fmla="*/ 2834400 w 2844727"/>
                <a:gd name="connsiteY23" fmla="*/ 1507344 h 2753189"/>
                <a:gd name="connsiteX24" fmla="*/ 2416029 w 2844727"/>
                <a:gd name="connsiteY24" fmla="*/ 2268040 h 2753189"/>
                <a:gd name="connsiteX25" fmla="*/ 2056601 w 2844727"/>
                <a:gd name="connsiteY25" fmla="*/ 2665225 h 2753189"/>
                <a:gd name="connsiteX26" fmla="*/ 1452167 w 2844727"/>
                <a:gd name="connsiteY26" fmla="*/ 2672974 h 2753189"/>
                <a:gd name="connsiteX0" fmla="*/ 1380791 w 2843093"/>
                <a:gd name="connsiteY0" fmla="*/ 2672974 h 2753189"/>
                <a:gd name="connsiteX1" fmla="*/ 722113 w 2843093"/>
                <a:gd name="connsiteY1" fmla="*/ 2720788 h 2753189"/>
                <a:gd name="connsiteX2" fmla="*/ 463423 w 2843093"/>
                <a:gd name="connsiteY2" fmla="*/ 2489303 h 2753189"/>
                <a:gd name="connsiteX3" fmla="*/ 332758 w 2843093"/>
                <a:gd name="connsiteY3" fmla="*/ 2188278 h 2753189"/>
                <a:gd name="connsiteX4" fmla="*/ 356913 w 2843093"/>
                <a:gd name="connsiteY4" fmla="*/ 1935486 h 2753189"/>
                <a:gd name="connsiteX5" fmla="*/ 190390 w 2843093"/>
                <a:gd name="connsiteY5" fmla="*/ 1606559 h 2753189"/>
                <a:gd name="connsiteX6" fmla="*/ 1112 w 2843093"/>
                <a:gd name="connsiteY6" fmla="*/ 1129904 h 2753189"/>
                <a:gd name="connsiteX7" fmla="*/ 281730 w 2843093"/>
                <a:gd name="connsiteY7" fmla="*/ 904189 h 2753189"/>
                <a:gd name="connsiteX8" fmla="*/ 531351 w 2843093"/>
                <a:gd name="connsiteY8" fmla="*/ 52607 h 2753189"/>
                <a:gd name="connsiteX9" fmla="*/ 578177 w 2843093"/>
                <a:gd name="connsiteY9" fmla="*/ 379556 h 2753189"/>
                <a:gd name="connsiteX10" fmla="*/ 791855 w 2843093"/>
                <a:gd name="connsiteY10" fmla="*/ 603951 h 2753189"/>
                <a:gd name="connsiteX11" fmla="*/ 961678 w 2843093"/>
                <a:gd name="connsiteY11" fmla="*/ 346580 h 2753189"/>
                <a:gd name="connsiteX12" fmla="*/ 1289615 w 2843093"/>
                <a:gd name="connsiteY12" fmla="*/ 142465 h 2753189"/>
                <a:gd name="connsiteX13" fmla="*/ 1417064 w 2843093"/>
                <a:gd name="connsiteY13" fmla="*/ 6607 h 2753189"/>
                <a:gd name="connsiteX14" fmla="*/ 1489939 w 2843093"/>
                <a:gd name="connsiteY14" fmla="*/ 353835 h 2753189"/>
                <a:gd name="connsiteX15" fmla="*/ 1621014 w 2843093"/>
                <a:gd name="connsiteY15" fmla="*/ 557456 h 2753189"/>
                <a:gd name="connsiteX16" fmla="*/ 1827604 w 2843093"/>
                <a:gd name="connsiteY16" fmla="*/ 642037 h 2753189"/>
                <a:gd name="connsiteX17" fmla="*/ 2108716 w 2843093"/>
                <a:gd name="connsiteY17" fmla="*/ 191927 h 2753189"/>
                <a:gd name="connsiteX18" fmla="*/ 2112178 w 2843093"/>
                <a:gd name="connsiteY18" fmla="*/ 521348 h 2753189"/>
                <a:gd name="connsiteX19" fmla="*/ 2284473 w 2843093"/>
                <a:gd name="connsiteY19" fmla="*/ 1105996 h 2753189"/>
                <a:gd name="connsiteX20" fmla="*/ 2618757 w 2843093"/>
                <a:gd name="connsiteY20" fmla="*/ 1108510 h 2753189"/>
                <a:gd name="connsiteX21" fmla="*/ 2707542 w 2843093"/>
                <a:gd name="connsiteY21" fmla="*/ 805592 h 2753189"/>
                <a:gd name="connsiteX22" fmla="*/ 2832766 w 2843093"/>
                <a:gd name="connsiteY22" fmla="*/ 1507344 h 2753189"/>
                <a:gd name="connsiteX23" fmla="*/ 2414395 w 2843093"/>
                <a:gd name="connsiteY23" fmla="*/ 2268040 h 2753189"/>
                <a:gd name="connsiteX24" fmla="*/ 2054967 w 2843093"/>
                <a:gd name="connsiteY24" fmla="*/ 2665225 h 2753189"/>
                <a:gd name="connsiteX25" fmla="*/ 1450533 w 2843093"/>
                <a:gd name="connsiteY25" fmla="*/ 2672974 h 275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843093" h="2753189">
                  <a:moveTo>
                    <a:pt x="1380791" y="2672974"/>
                  </a:moveTo>
                  <a:cubicBezTo>
                    <a:pt x="1145733" y="2792440"/>
                    <a:pt x="875008" y="2751400"/>
                    <a:pt x="722113" y="2720788"/>
                  </a:cubicBezTo>
                  <a:cubicBezTo>
                    <a:pt x="569218" y="2690176"/>
                    <a:pt x="528315" y="2578055"/>
                    <a:pt x="463423" y="2489303"/>
                  </a:cubicBezTo>
                  <a:cubicBezTo>
                    <a:pt x="398531" y="2400551"/>
                    <a:pt x="352131" y="2290309"/>
                    <a:pt x="332758" y="2188278"/>
                  </a:cubicBezTo>
                  <a:cubicBezTo>
                    <a:pt x="313385" y="2086248"/>
                    <a:pt x="380641" y="2032439"/>
                    <a:pt x="356913" y="1935486"/>
                  </a:cubicBezTo>
                  <a:cubicBezTo>
                    <a:pt x="333185" y="1838533"/>
                    <a:pt x="249690" y="1740823"/>
                    <a:pt x="190390" y="1606559"/>
                  </a:cubicBezTo>
                  <a:cubicBezTo>
                    <a:pt x="131090" y="1472295"/>
                    <a:pt x="-14111" y="1246965"/>
                    <a:pt x="1112" y="1129904"/>
                  </a:cubicBezTo>
                  <a:cubicBezTo>
                    <a:pt x="16335" y="1012843"/>
                    <a:pt x="193357" y="1083739"/>
                    <a:pt x="281730" y="904189"/>
                  </a:cubicBezTo>
                  <a:cubicBezTo>
                    <a:pt x="370103" y="724640"/>
                    <a:pt x="481943" y="140046"/>
                    <a:pt x="531351" y="52607"/>
                  </a:cubicBezTo>
                  <a:cubicBezTo>
                    <a:pt x="580759" y="-34832"/>
                    <a:pt x="534760" y="287665"/>
                    <a:pt x="578177" y="379556"/>
                  </a:cubicBezTo>
                  <a:cubicBezTo>
                    <a:pt x="621594" y="471447"/>
                    <a:pt x="727938" y="609447"/>
                    <a:pt x="791855" y="603951"/>
                  </a:cubicBezTo>
                  <a:cubicBezTo>
                    <a:pt x="855772" y="598455"/>
                    <a:pt x="878718" y="423494"/>
                    <a:pt x="961678" y="346580"/>
                  </a:cubicBezTo>
                  <a:cubicBezTo>
                    <a:pt x="1044638" y="269666"/>
                    <a:pt x="1213717" y="199127"/>
                    <a:pt x="1289615" y="142465"/>
                  </a:cubicBezTo>
                  <a:cubicBezTo>
                    <a:pt x="1365513" y="85803"/>
                    <a:pt x="1383677" y="-28621"/>
                    <a:pt x="1417064" y="6607"/>
                  </a:cubicBezTo>
                  <a:cubicBezTo>
                    <a:pt x="1450451" y="41835"/>
                    <a:pt x="1455947" y="262027"/>
                    <a:pt x="1489939" y="353835"/>
                  </a:cubicBezTo>
                  <a:cubicBezTo>
                    <a:pt x="1523931" y="445643"/>
                    <a:pt x="1564737" y="509422"/>
                    <a:pt x="1621014" y="557456"/>
                  </a:cubicBezTo>
                  <a:cubicBezTo>
                    <a:pt x="1677291" y="605490"/>
                    <a:pt x="1746320" y="702958"/>
                    <a:pt x="1827604" y="642037"/>
                  </a:cubicBezTo>
                  <a:cubicBezTo>
                    <a:pt x="1908888" y="581116"/>
                    <a:pt x="2061287" y="212042"/>
                    <a:pt x="2108716" y="191927"/>
                  </a:cubicBezTo>
                  <a:cubicBezTo>
                    <a:pt x="2156145" y="171812"/>
                    <a:pt x="2082885" y="369003"/>
                    <a:pt x="2112178" y="521348"/>
                  </a:cubicBezTo>
                  <a:cubicBezTo>
                    <a:pt x="2141471" y="673693"/>
                    <a:pt x="2200043" y="1008136"/>
                    <a:pt x="2284473" y="1105996"/>
                  </a:cubicBezTo>
                  <a:cubicBezTo>
                    <a:pt x="2368903" y="1203856"/>
                    <a:pt x="2530411" y="1147228"/>
                    <a:pt x="2618757" y="1108510"/>
                  </a:cubicBezTo>
                  <a:cubicBezTo>
                    <a:pt x="2707103" y="1069792"/>
                    <a:pt x="2671874" y="739120"/>
                    <a:pt x="2707542" y="805592"/>
                  </a:cubicBezTo>
                  <a:cubicBezTo>
                    <a:pt x="2743210" y="872064"/>
                    <a:pt x="2881624" y="1263603"/>
                    <a:pt x="2832766" y="1507344"/>
                  </a:cubicBezTo>
                  <a:cubicBezTo>
                    <a:pt x="2783908" y="1751085"/>
                    <a:pt x="2544028" y="2075060"/>
                    <a:pt x="2414395" y="2268040"/>
                  </a:cubicBezTo>
                  <a:cubicBezTo>
                    <a:pt x="2284762" y="2461020"/>
                    <a:pt x="2251279" y="2599357"/>
                    <a:pt x="2054967" y="2665225"/>
                  </a:cubicBezTo>
                  <a:cubicBezTo>
                    <a:pt x="1858655" y="2731093"/>
                    <a:pt x="1654594" y="2702033"/>
                    <a:pt x="1450533" y="2672974"/>
                  </a:cubicBezTo>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9" name="Flowchart: Delay 8">
              <a:extLst>
                <a:ext uri="{FF2B5EF4-FFF2-40B4-BE49-F238E27FC236}">
                  <a16:creationId xmlns:a16="http://schemas.microsoft.com/office/drawing/2014/main" id="{068A1F25-73CB-4886-A77B-029FB4A4E85B}"/>
                </a:ext>
              </a:extLst>
            </p:cNvPr>
            <p:cNvSpPr/>
            <p:nvPr/>
          </p:nvSpPr>
          <p:spPr>
            <a:xfrm rot="16200000" flipV="1">
              <a:off x="3976442" y="3724391"/>
              <a:ext cx="457200" cy="3657600"/>
            </a:xfrm>
            <a:prstGeom prst="flowChartDelay">
              <a:avLst/>
            </a:prstGeom>
            <a:solidFill>
              <a:srgbClr val="697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nvGrpSpPr>
            <p:cNvPr id="10" name="Group 9">
              <a:extLst>
                <a:ext uri="{FF2B5EF4-FFF2-40B4-BE49-F238E27FC236}">
                  <a16:creationId xmlns:a16="http://schemas.microsoft.com/office/drawing/2014/main" id="{57ABFD41-7176-4B68-8CE8-EE528CD00BB0}"/>
                </a:ext>
              </a:extLst>
            </p:cNvPr>
            <p:cNvGrpSpPr/>
            <p:nvPr/>
          </p:nvGrpSpPr>
          <p:grpSpPr>
            <a:xfrm>
              <a:off x="2785321" y="2284594"/>
              <a:ext cx="3076425" cy="3236032"/>
              <a:chOff x="2785321" y="2284594"/>
              <a:chExt cx="3076425" cy="3236032"/>
            </a:xfrm>
          </p:grpSpPr>
          <p:sp>
            <p:nvSpPr>
              <p:cNvPr id="11" name="Freeform 223">
                <a:extLst>
                  <a:ext uri="{FF2B5EF4-FFF2-40B4-BE49-F238E27FC236}">
                    <a16:creationId xmlns:a16="http://schemas.microsoft.com/office/drawing/2014/main" id="{538F637C-4ABE-401F-A522-5280704F544F}"/>
                  </a:ext>
                </a:extLst>
              </p:cNvPr>
              <p:cNvSpPr/>
              <p:nvPr/>
            </p:nvSpPr>
            <p:spPr>
              <a:xfrm>
                <a:off x="2785321" y="2284594"/>
                <a:ext cx="2836257" cy="3010110"/>
              </a:xfrm>
              <a:custGeom>
                <a:avLst/>
                <a:gdLst>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089255 w 2836257"/>
                  <a:gd name="connsiteY14" fmla="*/ 334619 h 3010110"/>
                  <a:gd name="connsiteX15" fmla="*/ 1135750 w 2836257"/>
                  <a:gd name="connsiteY15" fmla="*/ 582592 h 3010110"/>
                  <a:gd name="connsiteX16" fmla="*/ 1313980 w 2836257"/>
                  <a:gd name="connsiteY16" fmla="*/ 652334 h 3010110"/>
                  <a:gd name="connsiteX17" fmla="*/ 1608448 w 2836257"/>
                  <a:gd name="connsiteY17" fmla="*/ 412110 h 3010110"/>
                  <a:gd name="connsiteX18" fmla="*/ 1848672 w 2836257"/>
                  <a:gd name="connsiteY18" fmla="*/ 78897 h 3010110"/>
                  <a:gd name="connsiteX19" fmla="*/ 1678190 w 2836257"/>
                  <a:gd name="connsiteY19" fmla="*/ 691080 h 3010110"/>
                  <a:gd name="connsiteX20" fmla="*/ 2050150 w 2836257"/>
                  <a:gd name="connsiteY20" fmla="*/ 931304 h 3010110"/>
                  <a:gd name="connsiteX21" fmla="*/ 2282624 w 2836257"/>
                  <a:gd name="connsiteY21" fmla="*/ 636836 h 3010110"/>
                  <a:gd name="connsiteX22" fmla="*/ 2383363 w 2836257"/>
                  <a:gd name="connsiteY22" fmla="*/ 946802 h 3010110"/>
                  <a:gd name="connsiteX23" fmla="*/ 2584841 w 2836257"/>
                  <a:gd name="connsiteY23" fmla="*/ 1171527 h 3010110"/>
                  <a:gd name="connsiteX24" fmla="*/ 2832814 w 2836257"/>
                  <a:gd name="connsiteY24" fmla="*/ 1814707 h 3010110"/>
                  <a:gd name="connsiteX25" fmla="*/ 2685580 w 2836257"/>
                  <a:gd name="connsiteY25" fmla="*/ 2411392 h 3010110"/>
                  <a:gd name="connsiteX26" fmla="*/ 2112143 w 2836257"/>
                  <a:gd name="connsiteY26" fmla="*/ 2798849 h 3010110"/>
                  <a:gd name="connsiteX27" fmla="*/ 1507709 w 2836257"/>
                  <a:gd name="connsiteY27"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135750 w 2836257"/>
                  <a:gd name="connsiteY15" fmla="*/ 582592 h 3010110"/>
                  <a:gd name="connsiteX16" fmla="*/ 1313980 w 2836257"/>
                  <a:gd name="connsiteY16" fmla="*/ 652334 h 3010110"/>
                  <a:gd name="connsiteX17" fmla="*/ 1608448 w 2836257"/>
                  <a:gd name="connsiteY17" fmla="*/ 412110 h 3010110"/>
                  <a:gd name="connsiteX18" fmla="*/ 1848672 w 2836257"/>
                  <a:gd name="connsiteY18" fmla="*/ 78897 h 3010110"/>
                  <a:gd name="connsiteX19" fmla="*/ 1678190 w 2836257"/>
                  <a:gd name="connsiteY19" fmla="*/ 691080 h 3010110"/>
                  <a:gd name="connsiteX20" fmla="*/ 2050150 w 2836257"/>
                  <a:gd name="connsiteY20" fmla="*/ 931304 h 3010110"/>
                  <a:gd name="connsiteX21" fmla="*/ 2282624 w 2836257"/>
                  <a:gd name="connsiteY21" fmla="*/ 636836 h 3010110"/>
                  <a:gd name="connsiteX22" fmla="*/ 2383363 w 2836257"/>
                  <a:gd name="connsiteY22" fmla="*/ 946802 h 3010110"/>
                  <a:gd name="connsiteX23" fmla="*/ 2584841 w 2836257"/>
                  <a:gd name="connsiteY23" fmla="*/ 1171527 h 3010110"/>
                  <a:gd name="connsiteX24" fmla="*/ 2832814 w 2836257"/>
                  <a:gd name="connsiteY24" fmla="*/ 1814707 h 3010110"/>
                  <a:gd name="connsiteX25" fmla="*/ 2685580 w 2836257"/>
                  <a:gd name="connsiteY25" fmla="*/ 2411392 h 3010110"/>
                  <a:gd name="connsiteX26" fmla="*/ 2112143 w 2836257"/>
                  <a:gd name="connsiteY26" fmla="*/ 2798849 h 3010110"/>
                  <a:gd name="connsiteX27" fmla="*/ 1507709 w 2836257"/>
                  <a:gd name="connsiteY27"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375974 w 2836257"/>
                  <a:gd name="connsiteY15" fmla="*/ 373365 h 3010110"/>
                  <a:gd name="connsiteX16" fmla="*/ 1313980 w 2836257"/>
                  <a:gd name="connsiteY16" fmla="*/ 652334 h 3010110"/>
                  <a:gd name="connsiteX17" fmla="*/ 1608448 w 2836257"/>
                  <a:gd name="connsiteY17" fmla="*/ 412110 h 3010110"/>
                  <a:gd name="connsiteX18" fmla="*/ 1848672 w 2836257"/>
                  <a:gd name="connsiteY18" fmla="*/ 78897 h 3010110"/>
                  <a:gd name="connsiteX19" fmla="*/ 1678190 w 2836257"/>
                  <a:gd name="connsiteY19" fmla="*/ 691080 h 3010110"/>
                  <a:gd name="connsiteX20" fmla="*/ 2050150 w 2836257"/>
                  <a:gd name="connsiteY20" fmla="*/ 931304 h 3010110"/>
                  <a:gd name="connsiteX21" fmla="*/ 2282624 w 2836257"/>
                  <a:gd name="connsiteY21" fmla="*/ 636836 h 3010110"/>
                  <a:gd name="connsiteX22" fmla="*/ 2383363 w 2836257"/>
                  <a:gd name="connsiteY22" fmla="*/ 946802 h 3010110"/>
                  <a:gd name="connsiteX23" fmla="*/ 2584841 w 2836257"/>
                  <a:gd name="connsiteY23" fmla="*/ 1171527 h 3010110"/>
                  <a:gd name="connsiteX24" fmla="*/ 2832814 w 2836257"/>
                  <a:gd name="connsiteY24" fmla="*/ 1814707 h 3010110"/>
                  <a:gd name="connsiteX25" fmla="*/ 2685580 w 2836257"/>
                  <a:gd name="connsiteY25" fmla="*/ 2411392 h 3010110"/>
                  <a:gd name="connsiteX26" fmla="*/ 2112143 w 2836257"/>
                  <a:gd name="connsiteY26" fmla="*/ 2798849 h 3010110"/>
                  <a:gd name="connsiteX27" fmla="*/ 1507709 w 2836257"/>
                  <a:gd name="connsiteY27"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375974 w 2836257"/>
                  <a:gd name="connsiteY15" fmla="*/ 373365 h 3010110"/>
                  <a:gd name="connsiteX16" fmla="*/ 1608448 w 2836257"/>
                  <a:gd name="connsiteY16" fmla="*/ 412110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375974 w 2836257"/>
                  <a:gd name="connsiteY15" fmla="*/ 373365 h 3010110"/>
                  <a:gd name="connsiteX16" fmla="*/ 1600699 w 2836257"/>
                  <a:gd name="connsiteY16" fmla="*/ 295873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36257" h="3010110">
                    <a:moveTo>
                      <a:pt x="1437967" y="2806598"/>
                    </a:moveTo>
                    <a:cubicBezTo>
                      <a:pt x="1202909" y="2926064"/>
                      <a:pt x="967852" y="3045530"/>
                      <a:pt x="779289" y="3000327"/>
                    </a:cubicBezTo>
                    <a:cubicBezTo>
                      <a:pt x="590726" y="2955124"/>
                      <a:pt x="404746" y="2714900"/>
                      <a:pt x="306590" y="2535378"/>
                    </a:cubicBezTo>
                    <a:cubicBezTo>
                      <a:pt x="208434" y="2355856"/>
                      <a:pt x="240722" y="2096259"/>
                      <a:pt x="190353" y="1923195"/>
                    </a:cubicBezTo>
                    <a:cubicBezTo>
                      <a:pt x="139984" y="1750131"/>
                      <a:pt x="-29206" y="1542195"/>
                      <a:pt x="4374" y="1496992"/>
                    </a:cubicBezTo>
                    <a:cubicBezTo>
                      <a:pt x="37954" y="1451789"/>
                      <a:pt x="314340" y="1659724"/>
                      <a:pt x="391831" y="1651975"/>
                    </a:cubicBezTo>
                    <a:cubicBezTo>
                      <a:pt x="469322" y="1644226"/>
                      <a:pt x="511943" y="1552527"/>
                      <a:pt x="469323" y="1450497"/>
                    </a:cubicBezTo>
                    <a:cubicBezTo>
                      <a:pt x="426703" y="1348467"/>
                      <a:pt x="160648" y="1192192"/>
                      <a:pt x="136109" y="1039792"/>
                    </a:cubicBezTo>
                    <a:cubicBezTo>
                      <a:pt x="111570" y="887392"/>
                      <a:pt x="271719" y="671707"/>
                      <a:pt x="322089" y="536097"/>
                    </a:cubicBezTo>
                    <a:cubicBezTo>
                      <a:pt x="372459" y="400487"/>
                      <a:pt x="411204" y="217090"/>
                      <a:pt x="438326" y="226131"/>
                    </a:cubicBezTo>
                    <a:cubicBezTo>
                      <a:pt x="465448" y="235172"/>
                      <a:pt x="424119" y="627795"/>
                      <a:pt x="484821" y="590341"/>
                    </a:cubicBezTo>
                    <a:cubicBezTo>
                      <a:pt x="545523" y="552887"/>
                      <a:pt x="754750" y="27235"/>
                      <a:pt x="802536" y="1405"/>
                    </a:cubicBezTo>
                    <a:cubicBezTo>
                      <a:pt x="850322" y="-24425"/>
                      <a:pt x="763791" y="312663"/>
                      <a:pt x="771540" y="435358"/>
                    </a:cubicBezTo>
                    <a:cubicBezTo>
                      <a:pt x="779289" y="558053"/>
                      <a:pt x="781872" y="741450"/>
                      <a:pt x="849031" y="737575"/>
                    </a:cubicBezTo>
                    <a:cubicBezTo>
                      <a:pt x="916190" y="733700"/>
                      <a:pt x="1086672" y="472812"/>
                      <a:pt x="1174496" y="412110"/>
                    </a:cubicBezTo>
                    <a:cubicBezTo>
                      <a:pt x="1262320" y="351408"/>
                      <a:pt x="1304940" y="392738"/>
                      <a:pt x="1375974" y="373365"/>
                    </a:cubicBezTo>
                    <a:cubicBezTo>
                      <a:pt x="1447008" y="353992"/>
                      <a:pt x="1521916" y="344951"/>
                      <a:pt x="1600699" y="295873"/>
                    </a:cubicBezTo>
                    <a:cubicBezTo>
                      <a:pt x="1679482" y="246795"/>
                      <a:pt x="1835757" y="13029"/>
                      <a:pt x="1848672" y="78897"/>
                    </a:cubicBezTo>
                    <a:cubicBezTo>
                      <a:pt x="1861587" y="144765"/>
                      <a:pt x="1644610" y="549012"/>
                      <a:pt x="1678190" y="691080"/>
                    </a:cubicBezTo>
                    <a:cubicBezTo>
                      <a:pt x="1711770" y="833148"/>
                      <a:pt x="1949411" y="940345"/>
                      <a:pt x="2050150" y="931304"/>
                    </a:cubicBezTo>
                    <a:cubicBezTo>
                      <a:pt x="2150889" y="922263"/>
                      <a:pt x="2227089" y="634253"/>
                      <a:pt x="2282624" y="636836"/>
                    </a:cubicBezTo>
                    <a:cubicBezTo>
                      <a:pt x="2338159" y="639419"/>
                      <a:pt x="2332994" y="857687"/>
                      <a:pt x="2383363" y="946802"/>
                    </a:cubicBezTo>
                    <a:cubicBezTo>
                      <a:pt x="2433732" y="1035917"/>
                      <a:pt x="2509933" y="1026876"/>
                      <a:pt x="2584841" y="1171527"/>
                    </a:cubicBezTo>
                    <a:cubicBezTo>
                      <a:pt x="2659749" y="1316178"/>
                      <a:pt x="2816024" y="1608063"/>
                      <a:pt x="2832814" y="1814707"/>
                    </a:cubicBezTo>
                    <a:cubicBezTo>
                      <a:pt x="2849604" y="2021351"/>
                      <a:pt x="2805692" y="2247368"/>
                      <a:pt x="2685580" y="2411392"/>
                    </a:cubicBezTo>
                    <a:cubicBezTo>
                      <a:pt x="2565468" y="2575416"/>
                      <a:pt x="2308455" y="2732981"/>
                      <a:pt x="2112143" y="2798849"/>
                    </a:cubicBezTo>
                    <a:cubicBezTo>
                      <a:pt x="1915831" y="2864717"/>
                      <a:pt x="1711770" y="2835657"/>
                      <a:pt x="1507709" y="2806598"/>
                    </a:cubicBezTo>
                  </a:path>
                </a:pathLst>
              </a:custGeom>
              <a:solidFill>
                <a:srgbClr val="F29F16">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2" name="Freeform 224">
                <a:extLst>
                  <a:ext uri="{FF2B5EF4-FFF2-40B4-BE49-F238E27FC236}">
                    <a16:creationId xmlns:a16="http://schemas.microsoft.com/office/drawing/2014/main" id="{CB267AC8-EE18-4D2E-8CE6-B67681DABE03}"/>
                  </a:ext>
                </a:extLst>
              </p:cNvPr>
              <p:cNvSpPr/>
              <p:nvPr/>
            </p:nvSpPr>
            <p:spPr>
              <a:xfrm>
                <a:off x="3004821" y="3048885"/>
                <a:ext cx="2432041" cy="2471741"/>
              </a:xfrm>
              <a:custGeom>
                <a:avLst/>
                <a:gdLst>
                  <a:gd name="connsiteX0" fmla="*/ 1028009 w 2607010"/>
                  <a:gd name="connsiteY0" fmla="*/ 2698526 h 2812476"/>
                  <a:gd name="connsiteX1" fmla="*/ 1351741 w 2607010"/>
                  <a:gd name="connsiteY1" fmla="*/ 2812116 h 2812476"/>
                  <a:gd name="connsiteX2" fmla="*/ 1715229 w 2607010"/>
                  <a:gd name="connsiteY2" fmla="*/ 2726923 h 2812476"/>
                  <a:gd name="connsiteX3" fmla="*/ 1584600 w 2607010"/>
                  <a:gd name="connsiteY3" fmla="*/ 2528141 h 2812476"/>
                  <a:gd name="connsiteX4" fmla="*/ 1544844 w 2607010"/>
                  <a:gd name="connsiteY4" fmla="*/ 2278243 h 2812476"/>
                  <a:gd name="connsiteX5" fmla="*/ 1908332 w 2607010"/>
                  <a:gd name="connsiteY5" fmla="*/ 1801164 h 2812476"/>
                  <a:gd name="connsiteX6" fmla="*/ 2606911 w 2607010"/>
                  <a:gd name="connsiteY6" fmla="*/ 1358163 h 2812476"/>
                  <a:gd name="connsiteX7" fmla="*/ 1959448 w 2607010"/>
                  <a:gd name="connsiteY7" fmla="*/ 1693254 h 2812476"/>
                  <a:gd name="connsiteX8" fmla="*/ 1925371 w 2607010"/>
                  <a:gd name="connsiteY8" fmla="*/ 1449035 h 2812476"/>
                  <a:gd name="connsiteX9" fmla="*/ 2334295 w 2607010"/>
                  <a:gd name="connsiteY9" fmla="*/ 1062829 h 2812476"/>
                  <a:gd name="connsiteX10" fmla="*/ 1896973 w 2607010"/>
                  <a:gd name="connsiteY10" fmla="*/ 1375202 h 2812476"/>
                  <a:gd name="connsiteX11" fmla="*/ 1703870 w 2607010"/>
                  <a:gd name="connsiteY11" fmla="*/ 1079867 h 2812476"/>
                  <a:gd name="connsiteX12" fmla="*/ 1811781 w 2607010"/>
                  <a:gd name="connsiteY12" fmla="*/ 1466074 h 2812476"/>
                  <a:gd name="connsiteX13" fmla="*/ 1772024 w 2607010"/>
                  <a:gd name="connsiteY13" fmla="*/ 1750049 h 2812476"/>
                  <a:gd name="connsiteX14" fmla="*/ 1448292 w 2607010"/>
                  <a:gd name="connsiteY14" fmla="*/ 1392240 h 2812476"/>
                  <a:gd name="connsiteX15" fmla="*/ 1556203 w 2607010"/>
                  <a:gd name="connsiteY15" fmla="*/ 852687 h 2812476"/>
                  <a:gd name="connsiteX16" fmla="*/ 1982166 w 2607010"/>
                  <a:gd name="connsiteY16" fmla="*/ 489199 h 2812476"/>
                  <a:gd name="connsiteX17" fmla="*/ 1550523 w 2607010"/>
                  <a:gd name="connsiteY17" fmla="*/ 733418 h 2812476"/>
                  <a:gd name="connsiteX18" fmla="*/ 1590280 w 2607010"/>
                  <a:gd name="connsiteY18" fmla="*/ 318814 h 2812476"/>
                  <a:gd name="connsiteX19" fmla="*/ 1431254 w 2607010"/>
                  <a:gd name="connsiteY19" fmla="*/ 852687 h 2812476"/>
                  <a:gd name="connsiteX20" fmla="*/ 1346061 w 2607010"/>
                  <a:gd name="connsiteY20" fmla="*/ 1238894 h 2812476"/>
                  <a:gd name="connsiteX21" fmla="*/ 1010971 w 2607010"/>
                  <a:gd name="connsiteY21" fmla="*/ 409686 h 2812476"/>
                  <a:gd name="connsiteX22" fmla="*/ 1289266 w 2607010"/>
                  <a:gd name="connsiteY22" fmla="*/ 1295689 h 2812476"/>
                  <a:gd name="connsiteX23" fmla="*/ 1488049 w 2607010"/>
                  <a:gd name="connsiteY23" fmla="*/ 1801164 h 2812476"/>
                  <a:gd name="connsiteX24" fmla="*/ 1414215 w 2607010"/>
                  <a:gd name="connsiteY24" fmla="*/ 2153294 h 2812476"/>
                  <a:gd name="connsiteX25" fmla="*/ 1124561 w 2607010"/>
                  <a:gd name="connsiteY25" fmla="*/ 1704613 h 2812476"/>
                  <a:gd name="connsiteX26" fmla="*/ 886022 w 2607010"/>
                  <a:gd name="connsiteY26" fmla="*/ 1204816 h 2812476"/>
                  <a:gd name="connsiteX27" fmla="*/ 937137 w 2607010"/>
                  <a:gd name="connsiteY27" fmla="*/ 762 h 2812476"/>
                  <a:gd name="connsiteX28" fmla="*/ 789470 w 2607010"/>
                  <a:gd name="connsiteY28" fmla="*/ 1017393 h 2812476"/>
                  <a:gd name="connsiteX29" fmla="*/ 329430 w 2607010"/>
                  <a:gd name="connsiteY29" fmla="*/ 659584 h 2812476"/>
                  <a:gd name="connsiteX30" fmla="*/ 630444 w 2607010"/>
                  <a:gd name="connsiteY30" fmla="*/ 279057 h 2812476"/>
                  <a:gd name="connsiteX31" fmla="*/ 266956 w 2607010"/>
                  <a:gd name="connsiteY31" fmla="*/ 602789 h 2812476"/>
                  <a:gd name="connsiteX32" fmla="*/ 19 w 2607010"/>
                  <a:gd name="connsiteY32" fmla="*/ 85954 h 2812476"/>
                  <a:gd name="connsiteX33" fmla="*/ 255597 w 2607010"/>
                  <a:gd name="connsiteY33" fmla="*/ 716379 h 2812476"/>
                  <a:gd name="connsiteX34" fmla="*/ 715636 w 2607010"/>
                  <a:gd name="connsiteY34" fmla="*/ 1148021 h 2812476"/>
                  <a:gd name="connsiteX35" fmla="*/ 971214 w 2607010"/>
                  <a:gd name="connsiteY35" fmla="*/ 1744369 h 2812476"/>
                  <a:gd name="connsiteX36" fmla="*/ 1158638 w 2607010"/>
                  <a:gd name="connsiteY36" fmla="*/ 2164653 h 2812476"/>
                  <a:gd name="connsiteX37" fmla="*/ 823547 w 2607010"/>
                  <a:gd name="connsiteY37" fmla="*/ 1977229 h 2812476"/>
                  <a:gd name="connsiteX38" fmla="*/ 420302 w 2607010"/>
                  <a:gd name="connsiteY38" fmla="*/ 1579664 h 2812476"/>
                  <a:gd name="connsiteX39" fmla="*/ 397584 w 2607010"/>
                  <a:gd name="connsiteY39" fmla="*/ 1221855 h 2812476"/>
                  <a:gd name="connsiteX40" fmla="*/ 323751 w 2607010"/>
                  <a:gd name="connsiteY40" fmla="*/ 1608061 h 2812476"/>
                  <a:gd name="connsiteX41" fmla="*/ 22737 w 2607010"/>
                  <a:gd name="connsiteY41" fmla="*/ 1352484 h 2812476"/>
                  <a:gd name="connsiteX42" fmla="*/ 414623 w 2607010"/>
                  <a:gd name="connsiteY42" fmla="*/ 1733010 h 2812476"/>
                  <a:gd name="connsiteX43" fmla="*/ 800829 w 2607010"/>
                  <a:gd name="connsiteY43" fmla="*/ 2090819 h 2812476"/>
                  <a:gd name="connsiteX44" fmla="*/ 210161 w 2607010"/>
                  <a:gd name="connsiteY44" fmla="*/ 2170332 h 2812476"/>
                  <a:gd name="connsiteX45" fmla="*/ 874663 w 2607010"/>
                  <a:gd name="connsiteY45" fmla="*/ 2141935 h 2812476"/>
                  <a:gd name="connsiteX46" fmla="*/ 1113202 w 2607010"/>
                  <a:gd name="connsiteY46" fmla="*/ 2391833 h 2812476"/>
                  <a:gd name="connsiteX47" fmla="*/ 1079125 w 2607010"/>
                  <a:gd name="connsiteY47" fmla="*/ 2658769 h 2812476"/>
                  <a:gd name="connsiteX48" fmla="*/ 1028009 w 2607010"/>
                  <a:gd name="connsiteY48" fmla="*/ 2698526 h 2812476"/>
                  <a:gd name="connsiteX0" fmla="*/ 1028009 w 2607010"/>
                  <a:gd name="connsiteY0" fmla="*/ 2698526 h 2812476"/>
                  <a:gd name="connsiteX1" fmla="*/ 1351741 w 2607010"/>
                  <a:gd name="connsiteY1" fmla="*/ 2812116 h 2812476"/>
                  <a:gd name="connsiteX2" fmla="*/ 1715229 w 2607010"/>
                  <a:gd name="connsiteY2" fmla="*/ 2726923 h 2812476"/>
                  <a:gd name="connsiteX3" fmla="*/ 1584600 w 2607010"/>
                  <a:gd name="connsiteY3" fmla="*/ 2528141 h 2812476"/>
                  <a:gd name="connsiteX4" fmla="*/ 1544844 w 2607010"/>
                  <a:gd name="connsiteY4" fmla="*/ 2278243 h 2812476"/>
                  <a:gd name="connsiteX5" fmla="*/ 1908332 w 2607010"/>
                  <a:gd name="connsiteY5" fmla="*/ 1801164 h 2812476"/>
                  <a:gd name="connsiteX6" fmla="*/ 2606911 w 2607010"/>
                  <a:gd name="connsiteY6" fmla="*/ 1358163 h 2812476"/>
                  <a:gd name="connsiteX7" fmla="*/ 1959448 w 2607010"/>
                  <a:gd name="connsiteY7" fmla="*/ 1693254 h 2812476"/>
                  <a:gd name="connsiteX8" fmla="*/ 1925371 w 2607010"/>
                  <a:gd name="connsiteY8" fmla="*/ 1449035 h 2812476"/>
                  <a:gd name="connsiteX9" fmla="*/ 2328819 w 2607010"/>
                  <a:gd name="connsiteY9" fmla="*/ 1046402 h 2812476"/>
                  <a:gd name="connsiteX10" fmla="*/ 1896973 w 2607010"/>
                  <a:gd name="connsiteY10" fmla="*/ 1375202 h 2812476"/>
                  <a:gd name="connsiteX11" fmla="*/ 1703870 w 2607010"/>
                  <a:gd name="connsiteY11" fmla="*/ 1079867 h 2812476"/>
                  <a:gd name="connsiteX12" fmla="*/ 1811781 w 2607010"/>
                  <a:gd name="connsiteY12" fmla="*/ 1466074 h 2812476"/>
                  <a:gd name="connsiteX13" fmla="*/ 1772024 w 2607010"/>
                  <a:gd name="connsiteY13" fmla="*/ 1750049 h 2812476"/>
                  <a:gd name="connsiteX14" fmla="*/ 1448292 w 2607010"/>
                  <a:gd name="connsiteY14" fmla="*/ 1392240 h 2812476"/>
                  <a:gd name="connsiteX15" fmla="*/ 1556203 w 2607010"/>
                  <a:gd name="connsiteY15" fmla="*/ 852687 h 2812476"/>
                  <a:gd name="connsiteX16" fmla="*/ 1982166 w 2607010"/>
                  <a:gd name="connsiteY16" fmla="*/ 489199 h 2812476"/>
                  <a:gd name="connsiteX17" fmla="*/ 1550523 w 2607010"/>
                  <a:gd name="connsiteY17" fmla="*/ 733418 h 2812476"/>
                  <a:gd name="connsiteX18" fmla="*/ 1590280 w 2607010"/>
                  <a:gd name="connsiteY18" fmla="*/ 318814 h 2812476"/>
                  <a:gd name="connsiteX19" fmla="*/ 1431254 w 2607010"/>
                  <a:gd name="connsiteY19" fmla="*/ 852687 h 2812476"/>
                  <a:gd name="connsiteX20" fmla="*/ 1346061 w 2607010"/>
                  <a:gd name="connsiteY20" fmla="*/ 1238894 h 2812476"/>
                  <a:gd name="connsiteX21" fmla="*/ 1010971 w 2607010"/>
                  <a:gd name="connsiteY21" fmla="*/ 409686 h 2812476"/>
                  <a:gd name="connsiteX22" fmla="*/ 1289266 w 2607010"/>
                  <a:gd name="connsiteY22" fmla="*/ 1295689 h 2812476"/>
                  <a:gd name="connsiteX23" fmla="*/ 1488049 w 2607010"/>
                  <a:gd name="connsiteY23" fmla="*/ 1801164 h 2812476"/>
                  <a:gd name="connsiteX24" fmla="*/ 1414215 w 2607010"/>
                  <a:gd name="connsiteY24" fmla="*/ 2153294 h 2812476"/>
                  <a:gd name="connsiteX25" fmla="*/ 1124561 w 2607010"/>
                  <a:gd name="connsiteY25" fmla="*/ 1704613 h 2812476"/>
                  <a:gd name="connsiteX26" fmla="*/ 886022 w 2607010"/>
                  <a:gd name="connsiteY26" fmla="*/ 1204816 h 2812476"/>
                  <a:gd name="connsiteX27" fmla="*/ 937137 w 2607010"/>
                  <a:gd name="connsiteY27" fmla="*/ 762 h 2812476"/>
                  <a:gd name="connsiteX28" fmla="*/ 789470 w 2607010"/>
                  <a:gd name="connsiteY28" fmla="*/ 1017393 h 2812476"/>
                  <a:gd name="connsiteX29" fmla="*/ 329430 w 2607010"/>
                  <a:gd name="connsiteY29" fmla="*/ 659584 h 2812476"/>
                  <a:gd name="connsiteX30" fmla="*/ 630444 w 2607010"/>
                  <a:gd name="connsiteY30" fmla="*/ 279057 h 2812476"/>
                  <a:gd name="connsiteX31" fmla="*/ 266956 w 2607010"/>
                  <a:gd name="connsiteY31" fmla="*/ 602789 h 2812476"/>
                  <a:gd name="connsiteX32" fmla="*/ 19 w 2607010"/>
                  <a:gd name="connsiteY32" fmla="*/ 85954 h 2812476"/>
                  <a:gd name="connsiteX33" fmla="*/ 255597 w 2607010"/>
                  <a:gd name="connsiteY33" fmla="*/ 716379 h 2812476"/>
                  <a:gd name="connsiteX34" fmla="*/ 715636 w 2607010"/>
                  <a:gd name="connsiteY34" fmla="*/ 1148021 h 2812476"/>
                  <a:gd name="connsiteX35" fmla="*/ 971214 w 2607010"/>
                  <a:gd name="connsiteY35" fmla="*/ 1744369 h 2812476"/>
                  <a:gd name="connsiteX36" fmla="*/ 1158638 w 2607010"/>
                  <a:gd name="connsiteY36" fmla="*/ 2164653 h 2812476"/>
                  <a:gd name="connsiteX37" fmla="*/ 823547 w 2607010"/>
                  <a:gd name="connsiteY37" fmla="*/ 1977229 h 2812476"/>
                  <a:gd name="connsiteX38" fmla="*/ 420302 w 2607010"/>
                  <a:gd name="connsiteY38" fmla="*/ 1579664 h 2812476"/>
                  <a:gd name="connsiteX39" fmla="*/ 397584 w 2607010"/>
                  <a:gd name="connsiteY39" fmla="*/ 1221855 h 2812476"/>
                  <a:gd name="connsiteX40" fmla="*/ 323751 w 2607010"/>
                  <a:gd name="connsiteY40" fmla="*/ 1608061 h 2812476"/>
                  <a:gd name="connsiteX41" fmla="*/ 22737 w 2607010"/>
                  <a:gd name="connsiteY41" fmla="*/ 1352484 h 2812476"/>
                  <a:gd name="connsiteX42" fmla="*/ 414623 w 2607010"/>
                  <a:gd name="connsiteY42" fmla="*/ 1733010 h 2812476"/>
                  <a:gd name="connsiteX43" fmla="*/ 800829 w 2607010"/>
                  <a:gd name="connsiteY43" fmla="*/ 2090819 h 2812476"/>
                  <a:gd name="connsiteX44" fmla="*/ 210161 w 2607010"/>
                  <a:gd name="connsiteY44" fmla="*/ 2170332 h 2812476"/>
                  <a:gd name="connsiteX45" fmla="*/ 874663 w 2607010"/>
                  <a:gd name="connsiteY45" fmla="*/ 2141935 h 2812476"/>
                  <a:gd name="connsiteX46" fmla="*/ 1113202 w 2607010"/>
                  <a:gd name="connsiteY46" fmla="*/ 2391833 h 2812476"/>
                  <a:gd name="connsiteX47" fmla="*/ 1079125 w 2607010"/>
                  <a:gd name="connsiteY47" fmla="*/ 2658769 h 2812476"/>
                  <a:gd name="connsiteX48" fmla="*/ 1028009 w 2607010"/>
                  <a:gd name="connsiteY48" fmla="*/ 2698526 h 2812476"/>
                  <a:gd name="connsiteX0" fmla="*/ 1028009 w 2607010"/>
                  <a:gd name="connsiteY0" fmla="*/ 2698526 h 2812476"/>
                  <a:gd name="connsiteX1" fmla="*/ 1351741 w 2607010"/>
                  <a:gd name="connsiteY1" fmla="*/ 2812116 h 2812476"/>
                  <a:gd name="connsiteX2" fmla="*/ 1715229 w 2607010"/>
                  <a:gd name="connsiteY2" fmla="*/ 2726923 h 2812476"/>
                  <a:gd name="connsiteX3" fmla="*/ 1584600 w 2607010"/>
                  <a:gd name="connsiteY3" fmla="*/ 2528141 h 2812476"/>
                  <a:gd name="connsiteX4" fmla="*/ 1544844 w 2607010"/>
                  <a:gd name="connsiteY4" fmla="*/ 2278243 h 2812476"/>
                  <a:gd name="connsiteX5" fmla="*/ 1908332 w 2607010"/>
                  <a:gd name="connsiteY5" fmla="*/ 1801164 h 2812476"/>
                  <a:gd name="connsiteX6" fmla="*/ 2606911 w 2607010"/>
                  <a:gd name="connsiteY6" fmla="*/ 1358163 h 2812476"/>
                  <a:gd name="connsiteX7" fmla="*/ 1959448 w 2607010"/>
                  <a:gd name="connsiteY7" fmla="*/ 1693254 h 2812476"/>
                  <a:gd name="connsiteX8" fmla="*/ 1925371 w 2607010"/>
                  <a:gd name="connsiteY8" fmla="*/ 1449035 h 2812476"/>
                  <a:gd name="connsiteX9" fmla="*/ 2317937 w 2607010"/>
                  <a:gd name="connsiteY9" fmla="*/ 1081318 h 2812476"/>
                  <a:gd name="connsiteX10" fmla="*/ 2328819 w 2607010"/>
                  <a:gd name="connsiteY10" fmla="*/ 1046402 h 2812476"/>
                  <a:gd name="connsiteX11" fmla="*/ 1896973 w 2607010"/>
                  <a:gd name="connsiteY11" fmla="*/ 1375202 h 2812476"/>
                  <a:gd name="connsiteX12" fmla="*/ 1703870 w 2607010"/>
                  <a:gd name="connsiteY12" fmla="*/ 1079867 h 2812476"/>
                  <a:gd name="connsiteX13" fmla="*/ 1811781 w 2607010"/>
                  <a:gd name="connsiteY13" fmla="*/ 1466074 h 2812476"/>
                  <a:gd name="connsiteX14" fmla="*/ 1772024 w 2607010"/>
                  <a:gd name="connsiteY14" fmla="*/ 1750049 h 2812476"/>
                  <a:gd name="connsiteX15" fmla="*/ 1448292 w 2607010"/>
                  <a:gd name="connsiteY15" fmla="*/ 1392240 h 2812476"/>
                  <a:gd name="connsiteX16" fmla="*/ 1556203 w 2607010"/>
                  <a:gd name="connsiteY16" fmla="*/ 852687 h 2812476"/>
                  <a:gd name="connsiteX17" fmla="*/ 1982166 w 2607010"/>
                  <a:gd name="connsiteY17" fmla="*/ 489199 h 2812476"/>
                  <a:gd name="connsiteX18" fmla="*/ 1550523 w 2607010"/>
                  <a:gd name="connsiteY18" fmla="*/ 733418 h 2812476"/>
                  <a:gd name="connsiteX19" fmla="*/ 1590280 w 2607010"/>
                  <a:gd name="connsiteY19" fmla="*/ 318814 h 2812476"/>
                  <a:gd name="connsiteX20" fmla="*/ 1431254 w 2607010"/>
                  <a:gd name="connsiteY20" fmla="*/ 852687 h 2812476"/>
                  <a:gd name="connsiteX21" fmla="*/ 1346061 w 2607010"/>
                  <a:gd name="connsiteY21" fmla="*/ 1238894 h 2812476"/>
                  <a:gd name="connsiteX22" fmla="*/ 1010971 w 2607010"/>
                  <a:gd name="connsiteY22" fmla="*/ 409686 h 2812476"/>
                  <a:gd name="connsiteX23" fmla="*/ 1289266 w 2607010"/>
                  <a:gd name="connsiteY23" fmla="*/ 1295689 h 2812476"/>
                  <a:gd name="connsiteX24" fmla="*/ 1488049 w 2607010"/>
                  <a:gd name="connsiteY24" fmla="*/ 1801164 h 2812476"/>
                  <a:gd name="connsiteX25" fmla="*/ 1414215 w 2607010"/>
                  <a:gd name="connsiteY25" fmla="*/ 2153294 h 2812476"/>
                  <a:gd name="connsiteX26" fmla="*/ 1124561 w 2607010"/>
                  <a:gd name="connsiteY26" fmla="*/ 1704613 h 2812476"/>
                  <a:gd name="connsiteX27" fmla="*/ 886022 w 2607010"/>
                  <a:gd name="connsiteY27" fmla="*/ 1204816 h 2812476"/>
                  <a:gd name="connsiteX28" fmla="*/ 937137 w 2607010"/>
                  <a:gd name="connsiteY28" fmla="*/ 762 h 2812476"/>
                  <a:gd name="connsiteX29" fmla="*/ 789470 w 2607010"/>
                  <a:gd name="connsiteY29" fmla="*/ 1017393 h 2812476"/>
                  <a:gd name="connsiteX30" fmla="*/ 329430 w 2607010"/>
                  <a:gd name="connsiteY30" fmla="*/ 659584 h 2812476"/>
                  <a:gd name="connsiteX31" fmla="*/ 630444 w 2607010"/>
                  <a:gd name="connsiteY31" fmla="*/ 279057 h 2812476"/>
                  <a:gd name="connsiteX32" fmla="*/ 266956 w 2607010"/>
                  <a:gd name="connsiteY32" fmla="*/ 602789 h 2812476"/>
                  <a:gd name="connsiteX33" fmla="*/ 19 w 2607010"/>
                  <a:gd name="connsiteY33" fmla="*/ 85954 h 2812476"/>
                  <a:gd name="connsiteX34" fmla="*/ 255597 w 2607010"/>
                  <a:gd name="connsiteY34" fmla="*/ 716379 h 2812476"/>
                  <a:gd name="connsiteX35" fmla="*/ 715636 w 2607010"/>
                  <a:gd name="connsiteY35" fmla="*/ 1148021 h 2812476"/>
                  <a:gd name="connsiteX36" fmla="*/ 971214 w 2607010"/>
                  <a:gd name="connsiteY36" fmla="*/ 1744369 h 2812476"/>
                  <a:gd name="connsiteX37" fmla="*/ 1158638 w 2607010"/>
                  <a:gd name="connsiteY37" fmla="*/ 2164653 h 2812476"/>
                  <a:gd name="connsiteX38" fmla="*/ 823547 w 2607010"/>
                  <a:gd name="connsiteY38" fmla="*/ 1977229 h 2812476"/>
                  <a:gd name="connsiteX39" fmla="*/ 420302 w 2607010"/>
                  <a:gd name="connsiteY39" fmla="*/ 1579664 h 2812476"/>
                  <a:gd name="connsiteX40" fmla="*/ 397584 w 2607010"/>
                  <a:gd name="connsiteY40" fmla="*/ 1221855 h 2812476"/>
                  <a:gd name="connsiteX41" fmla="*/ 323751 w 2607010"/>
                  <a:gd name="connsiteY41" fmla="*/ 1608061 h 2812476"/>
                  <a:gd name="connsiteX42" fmla="*/ 22737 w 2607010"/>
                  <a:gd name="connsiteY42" fmla="*/ 1352484 h 2812476"/>
                  <a:gd name="connsiteX43" fmla="*/ 414623 w 2607010"/>
                  <a:gd name="connsiteY43" fmla="*/ 1733010 h 2812476"/>
                  <a:gd name="connsiteX44" fmla="*/ 800829 w 2607010"/>
                  <a:gd name="connsiteY44" fmla="*/ 2090819 h 2812476"/>
                  <a:gd name="connsiteX45" fmla="*/ 210161 w 2607010"/>
                  <a:gd name="connsiteY45" fmla="*/ 2170332 h 2812476"/>
                  <a:gd name="connsiteX46" fmla="*/ 874663 w 2607010"/>
                  <a:gd name="connsiteY46" fmla="*/ 2141935 h 2812476"/>
                  <a:gd name="connsiteX47" fmla="*/ 1113202 w 2607010"/>
                  <a:gd name="connsiteY47" fmla="*/ 2391833 h 2812476"/>
                  <a:gd name="connsiteX48" fmla="*/ 1079125 w 2607010"/>
                  <a:gd name="connsiteY48" fmla="*/ 2658769 h 2812476"/>
                  <a:gd name="connsiteX49" fmla="*/ 1028009 w 2607010"/>
                  <a:gd name="connsiteY49" fmla="*/ 2698526 h 2812476"/>
                  <a:gd name="connsiteX0" fmla="*/ 1028009 w 2663539"/>
                  <a:gd name="connsiteY0" fmla="*/ 2698526 h 2812476"/>
                  <a:gd name="connsiteX1" fmla="*/ 1351741 w 2663539"/>
                  <a:gd name="connsiteY1" fmla="*/ 2812116 h 2812476"/>
                  <a:gd name="connsiteX2" fmla="*/ 1715229 w 2663539"/>
                  <a:gd name="connsiteY2" fmla="*/ 2726923 h 2812476"/>
                  <a:gd name="connsiteX3" fmla="*/ 1584600 w 2663539"/>
                  <a:gd name="connsiteY3" fmla="*/ 2528141 h 2812476"/>
                  <a:gd name="connsiteX4" fmla="*/ 1544844 w 2663539"/>
                  <a:gd name="connsiteY4" fmla="*/ 2278243 h 2812476"/>
                  <a:gd name="connsiteX5" fmla="*/ 1908332 w 2663539"/>
                  <a:gd name="connsiteY5" fmla="*/ 1801164 h 2812476"/>
                  <a:gd name="connsiteX6" fmla="*/ 2606911 w 2663539"/>
                  <a:gd name="connsiteY6" fmla="*/ 1358163 h 2812476"/>
                  <a:gd name="connsiteX7" fmla="*/ 2547905 w 2663539"/>
                  <a:gd name="connsiteY7" fmla="*/ 1373342 h 2812476"/>
                  <a:gd name="connsiteX8" fmla="*/ 1959448 w 2663539"/>
                  <a:gd name="connsiteY8" fmla="*/ 1693254 h 2812476"/>
                  <a:gd name="connsiteX9" fmla="*/ 1925371 w 2663539"/>
                  <a:gd name="connsiteY9" fmla="*/ 1449035 h 2812476"/>
                  <a:gd name="connsiteX10" fmla="*/ 2317937 w 2663539"/>
                  <a:gd name="connsiteY10" fmla="*/ 1081318 h 2812476"/>
                  <a:gd name="connsiteX11" fmla="*/ 2328819 w 2663539"/>
                  <a:gd name="connsiteY11" fmla="*/ 1046402 h 2812476"/>
                  <a:gd name="connsiteX12" fmla="*/ 1896973 w 2663539"/>
                  <a:gd name="connsiteY12" fmla="*/ 1375202 h 2812476"/>
                  <a:gd name="connsiteX13" fmla="*/ 1703870 w 2663539"/>
                  <a:gd name="connsiteY13" fmla="*/ 1079867 h 2812476"/>
                  <a:gd name="connsiteX14" fmla="*/ 1811781 w 2663539"/>
                  <a:gd name="connsiteY14" fmla="*/ 1466074 h 2812476"/>
                  <a:gd name="connsiteX15" fmla="*/ 1772024 w 2663539"/>
                  <a:gd name="connsiteY15" fmla="*/ 1750049 h 2812476"/>
                  <a:gd name="connsiteX16" fmla="*/ 1448292 w 2663539"/>
                  <a:gd name="connsiteY16" fmla="*/ 1392240 h 2812476"/>
                  <a:gd name="connsiteX17" fmla="*/ 1556203 w 2663539"/>
                  <a:gd name="connsiteY17" fmla="*/ 852687 h 2812476"/>
                  <a:gd name="connsiteX18" fmla="*/ 1982166 w 2663539"/>
                  <a:gd name="connsiteY18" fmla="*/ 489199 h 2812476"/>
                  <a:gd name="connsiteX19" fmla="*/ 1550523 w 2663539"/>
                  <a:gd name="connsiteY19" fmla="*/ 733418 h 2812476"/>
                  <a:gd name="connsiteX20" fmla="*/ 1590280 w 2663539"/>
                  <a:gd name="connsiteY20" fmla="*/ 318814 h 2812476"/>
                  <a:gd name="connsiteX21" fmla="*/ 1431254 w 2663539"/>
                  <a:gd name="connsiteY21" fmla="*/ 852687 h 2812476"/>
                  <a:gd name="connsiteX22" fmla="*/ 1346061 w 2663539"/>
                  <a:gd name="connsiteY22" fmla="*/ 1238894 h 2812476"/>
                  <a:gd name="connsiteX23" fmla="*/ 1010971 w 2663539"/>
                  <a:gd name="connsiteY23" fmla="*/ 409686 h 2812476"/>
                  <a:gd name="connsiteX24" fmla="*/ 1289266 w 2663539"/>
                  <a:gd name="connsiteY24" fmla="*/ 1295689 h 2812476"/>
                  <a:gd name="connsiteX25" fmla="*/ 1488049 w 2663539"/>
                  <a:gd name="connsiteY25" fmla="*/ 1801164 h 2812476"/>
                  <a:gd name="connsiteX26" fmla="*/ 1414215 w 2663539"/>
                  <a:gd name="connsiteY26" fmla="*/ 2153294 h 2812476"/>
                  <a:gd name="connsiteX27" fmla="*/ 1124561 w 2663539"/>
                  <a:gd name="connsiteY27" fmla="*/ 1704613 h 2812476"/>
                  <a:gd name="connsiteX28" fmla="*/ 886022 w 2663539"/>
                  <a:gd name="connsiteY28" fmla="*/ 1204816 h 2812476"/>
                  <a:gd name="connsiteX29" fmla="*/ 937137 w 2663539"/>
                  <a:gd name="connsiteY29" fmla="*/ 762 h 2812476"/>
                  <a:gd name="connsiteX30" fmla="*/ 789470 w 2663539"/>
                  <a:gd name="connsiteY30" fmla="*/ 1017393 h 2812476"/>
                  <a:gd name="connsiteX31" fmla="*/ 329430 w 2663539"/>
                  <a:gd name="connsiteY31" fmla="*/ 659584 h 2812476"/>
                  <a:gd name="connsiteX32" fmla="*/ 630444 w 2663539"/>
                  <a:gd name="connsiteY32" fmla="*/ 279057 h 2812476"/>
                  <a:gd name="connsiteX33" fmla="*/ 266956 w 2663539"/>
                  <a:gd name="connsiteY33" fmla="*/ 602789 h 2812476"/>
                  <a:gd name="connsiteX34" fmla="*/ 19 w 2663539"/>
                  <a:gd name="connsiteY34" fmla="*/ 85954 h 2812476"/>
                  <a:gd name="connsiteX35" fmla="*/ 255597 w 2663539"/>
                  <a:gd name="connsiteY35" fmla="*/ 716379 h 2812476"/>
                  <a:gd name="connsiteX36" fmla="*/ 715636 w 2663539"/>
                  <a:gd name="connsiteY36" fmla="*/ 1148021 h 2812476"/>
                  <a:gd name="connsiteX37" fmla="*/ 971214 w 2663539"/>
                  <a:gd name="connsiteY37" fmla="*/ 1744369 h 2812476"/>
                  <a:gd name="connsiteX38" fmla="*/ 1158638 w 2663539"/>
                  <a:gd name="connsiteY38" fmla="*/ 2164653 h 2812476"/>
                  <a:gd name="connsiteX39" fmla="*/ 823547 w 2663539"/>
                  <a:gd name="connsiteY39" fmla="*/ 1977229 h 2812476"/>
                  <a:gd name="connsiteX40" fmla="*/ 420302 w 2663539"/>
                  <a:gd name="connsiteY40" fmla="*/ 1579664 h 2812476"/>
                  <a:gd name="connsiteX41" fmla="*/ 397584 w 2663539"/>
                  <a:gd name="connsiteY41" fmla="*/ 1221855 h 2812476"/>
                  <a:gd name="connsiteX42" fmla="*/ 323751 w 2663539"/>
                  <a:gd name="connsiteY42" fmla="*/ 1608061 h 2812476"/>
                  <a:gd name="connsiteX43" fmla="*/ 22737 w 2663539"/>
                  <a:gd name="connsiteY43" fmla="*/ 1352484 h 2812476"/>
                  <a:gd name="connsiteX44" fmla="*/ 414623 w 2663539"/>
                  <a:gd name="connsiteY44" fmla="*/ 1733010 h 2812476"/>
                  <a:gd name="connsiteX45" fmla="*/ 800829 w 2663539"/>
                  <a:gd name="connsiteY45" fmla="*/ 2090819 h 2812476"/>
                  <a:gd name="connsiteX46" fmla="*/ 210161 w 2663539"/>
                  <a:gd name="connsiteY46" fmla="*/ 2170332 h 2812476"/>
                  <a:gd name="connsiteX47" fmla="*/ 874663 w 2663539"/>
                  <a:gd name="connsiteY47" fmla="*/ 2141935 h 2812476"/>
                  <a:gd name="connsiteX48" fmla="*/ 1113202 w 2663539"/>
                  <a:gd name="connsiteY48" fmla="*/ 2391833 h 2812476"/>
                  <a:gd name="connsiteX49" fmla="*/ 1079125 w 2663539"/>
                  <a:gd name="connsiteY49" fmla="*/ 2658769 h 2812476"/>
                  <a:gd name="connsiteX50" fmla="*/ 1028009 w 2663539"/>
                  <a:gd name="connsiteY50" fmla="*/ 2698526 h 2812476"/>
                  <a:gd name="connsiteX0" fmla="*/ 1051537 w 2687067"/>
                  <a:gd name="connsiteY0" fmla="*/ 2698526 h 2812476"/>
                  <a:gd name="connsiteX1" fmla="*/ 1375269 w 2687067"/>
                  <a:gd name="connsiteY1" fmla="*/ 2812116 h 2812476"/>
                  <a:gd name="connsiteX2" fmla="*/ 1738757 w 2687067"/>
                  <a:gd name="connsiteY2" fmla="*/ 2726923 h 2812476"/>
                  <a:gd name="connsiteX3" fmla="*/ 1608128 w 2687067"/>
                  <a:gd name="connsiteY3" fmla="*/ 2528141 h 2812476"/>
                  <a:gd name="connsiteX4" fmla="*/ 1568372 w 2687067"/>
                  <a:gd name="connsiteY4" fmla="*/ 2278243 h 2812476"/>
                  <a:gd name="connsiteX5" fmla="*/ 1931860 w 2687067"/>
                  <a:gd name="connsiteY5" fmla="*/ 1801164 h 2812476"/>
                  <a:gd name="connsiteX6" fmla="*/ 2630439 w 2687067"/>
                  <a:gd name="connsiteY6" fmla="*/ 1358163 h 2812476"/>
                  <a:gd name="connsiteX7" fmla="*/ 2571433 w 2687067"/>
                  <a:gd name="connsiteY7" fmla="*/ 1373342 h 2812476"/>
                  <a:gd name="connsiteX8" fmla="*/ 1982976 w 2687067"/>
                  <a:gd name="connsiteY8" fmla="*/ 1693254 h 2812476"/>
                  <a:gd name="connsiteX9" fmla="*/ 1948899 w 2687067"/>
                  <a:gd name="connsiteY9" fmla="*/ 1449035 h 2812476"/>
                  <a:gd name="connsiteX10" fmla="*/ 2341465 w 2687067"/>
                  <a:gd name="connsiteY10" fmla="*/ 1081318 h 2812476"/>
                  <a:gd name="connsiteX11" fmla="*/ 2352347 w 2687067"/>
                  <a:gd name="connsiteY11" fmla="*/ 1046402 h 2812476"/>
                  <a:gd name="connsiteX12" fmla="*/ 1920501 w 2687067"/>
                  <a:gd name="connsiteY12" fmla="*/ 1375202 h 2812476"/>
                  <a:gd name="connsiteX13" fmla="*/ 1727398 w 2687067"/>
                  <a:gd name="connsiteY13" fmla="*/ 1079867 h 2812476"/>
                  <a:gd name="connsiteX14" fmla="*/ 1835309 w 2687067"/>
                  <a:gd name="connsiteY14" fmla="*/ 1466074 h 2812476"/>
                  <a:gd name="connsiteX15" fmla="*/ 1795552 w 2687067"/>
                  <a:gd name="connsiteY15" fmla="*/ 1750049 h 2812476"/>
                  <a:gd name="connsiteX16" fmla="*/ 1471820 w 2687067"/>
                  <a:gd name="connsiteY16" fmla="*/ 1392240 h 2812476"/>
                  <a:gd name="connsiteX17" fmla="*/ 1579731 w 2687067"/>
                  <a:gd name="connsiteY17" fmla="*/ 852687 h 2812476"/>
                  <a:gd name="connsiteX18" fmla="*/ 2005694 w 2687067"/>
                  <a:gd name="connsiteY18" fmla="*/ 489199 h 2812476"/>
                  <a:gd name="connsiteX19" fmla="*/ 1574051 w 2687067"/>
                  <a:gd name="connsiteY19" fmla="*/ 733418 h 2812476"/>
                  <a:gd name="connsiteX20" fmla="*/ 1613808 w 2687067"/>
                  <a:gd name="connsiteY20" fmla="*/ 318814 h 2812476"/>
                  <a:gd name="connsiteX21" fmla="*/ 1454782 w 2687067"/>
                  <a:gd name="connsiteY21" fmla="*/ 852687 h 2812476"/>
                  <a:gd name="connsiteX22" fmla="*/ 1369589 w 2687067"/>
                  <a:gd name="connsiteY22" fmla="*/ 1238894 h 2812476"/>
                  <a:gd name="connsiteX23" fmla="*/ 1034499 w 2687067"/>
                  <a:gd name="connsiteY23" fmla="*/ 409686 h 2812476"/>
                  <a:gd name="connsiteX24" fmla="*/ 1312794 w 2687067"/>
                  <a:gd name="connsiteY24" fmla="*/ 1295689 h 2812476"/>
                  <a:gd name="connsiteX25" fmla="*/ 1511577 w 2687067"/>
                  <a:gd name="connsiteY25" fmla="*/ 1801164 h 2812476"/>
                  <a:gd name="connsiteX26" fmla="*/ 1437743 w 2687067"/>
                  <a:gd name="connsiteY26" fmla="*/ 2153294 h 2812476"/>
                  <a:gd name="connsiteX27" fmla="*/ 1148089 w 2687067"/>
                  <a:gd name="connsiteY27" fmla="*/ 1704613 h 2812476"/>
                  <a:gd name="connsiteX28" fmla="*/ 909550 w 2687067"/>
                  <a:gd name="connsiteY28" fmla="*/ 1204816 h 2812476"/>
                  <a:gd name="connsiteX29" fmla="*/ 960665 w 2687067"/>
                  <a:gd name="connsiteY29" fmla="*/ 762 h 2812476"/>
                  <a:gd name="connsiteX30" fmla="*/ 812998 w 2687067"/>
                  <a:gd name="connsiteY30" fmla="*/ 1017393 h 2812476"/>
                  <a:gd name="connsiteX31" fmla="*/ 352958 w 2687067"/>
                  <a:gd name="connsiteY31" fmla="*/ 659584 h 2812476"/>
                  <a:gd name="connsiteX32" fmla="*/ 653972 w 2687067"/>
                  <a:gd name="connsiteY32" fmla="*/ 279057 h 2812476"/>
                  <a:gd name="connsiteX33" fmla="*/ 290484 w 2687067"/>
                  <a:gd name="connsiteY33" fmla="*/ 602789 h 2812476"/>
                  <a:gd name="connsiteX34" fmla="*/ 23547 w 2687067"/>
                  <a:gd name="connsiteY34" fmla="*/ 85954 h 2812476"/>
                  <a:gd name="connsiteX35" fmla="*/ 279125 w 2687067"/>
                  <a:gd name="connsiteY35" fmla="*/ 716379 h 2812476"/>
                  <a:gd name="connsiteX36" fmla="*/ 739164 w 2687067"/>
                  <a:gd name="connsiteY36" fmla="*/ 1148021 h 2812476"/>
                  <a:gd name="connsiteX37" fmla="*/ 994742 w 2687067"/>
                  <a:gd name="connsiteY37" fmla="*/ 1744369 h 2812476"/>
                  <a:gd name="connsiteX38" fmla="*/ 1182166 w 2687067"/>
                  <a:gd name="connsiteY38" fmla="*/ 2164653 h 2812476"/>
                  <a:gd name="connsiteX39" fmla="*/ 847075 w 2687067"/>
                  <a:gd name="connsiteY39" fmla="*/ 1977229 h 2812476"/>
                  <a:gd name="connsiteX40" fmla="*/ 443830 w 2687067"/>
                  <a:gd name="connsiteY40" fmla="*/ 1579664 h 2812476"/>
                  <a:gd name="connsiteX41" fmla="*/ 421112 w 2687067"/>
                  <a:gd name="connsiteY41" fmla="*/ 1221855 h 2812476"/>
                  <a:gd name="connsiteX42" fmla="*/ 347279 w 2687067"/>
                  <a:gd name="connsiteY42" fmla="*/ 1608061 h 2812476"/>
                  <a:gd name="connsiteX43" fmla="*/ 46265 w 2687067"/>
                  <a:gd name="connsiteY43" fmla="*/ 1352484 h 2812476"/>
                  <a:gd name="connsiteX44" fmla="*/ 41776 w 2687067"/>
                  <a:gd name="connsiteY44" fmla="*/ 1387944 h 2812476"/>
                  <a:gd name="connsiteX45" fmla="*/ 438151 w 2687067"/>
                  <a:gd name="connsiteY45" fmla="*/ 1733010 h 2812476"/>
                  <a:gd name="connsiteX46" fmla="*/ 824357 w 2687067"/>
                  <a:gd name="connsiteY46" fmla="*/ 2090819 h 2812476"/>
                  <a:gd name="connsiteX47" fmla="*/ 233689 w 2687067"/>
                  <a:gd name="connsiteY47" fmla="*/ 2170332 h 2812476"/>
                  <a:gd name="connsiteX48" fmla="*/ 898191 w 2687067"/>
                  <a:gd name="connsiteY48" fmla="*/ 2141935 h 2812476"/>
                  <a:gd name="connsiteX49" fmla="*/ 1136730 w 2687067"/>
                  <a:gd name="connsiteY49" fmla="*/ 2391833 h 2812476"/>
                  <a:gd name="connsiteX50" fmla="*/ 1102653 w 2687067"/>
                  <a:gd name="connsiteY50" fmla="*/ 2658769 h 2812476"/>
                  <a:gd name="connsiteX51" fmla="*/ 1051537 w 2687067"/>
                  <a:gd name="connsiteY51"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50497 w 2683592"/>
                  <a:gd name="connsiteY32" fmla="*/ 279057 h 2812476"/>
                  <a:gd name="connsiteX33" fmla="*/ 287009 w 2683592"/>
                  <a:gd name="connsiteY33" fmla="*/ 602789 h 2812476"/>
                  <a:gd name="connsiteX34" fmla="*/ 20072 w 2683592"/>
                  <a:gd name="connsiteY34" fmla="*/ 85954 h 2812476"/>
                  <a:gd name="connsiteX35" fmla="*/ 275650 w 2683592"/>
                  <a:gd name="connsiteY35" fmla="*/ 716379 h 2812476"/>
                  <a:gd name="connsiteX36" fmla="*/ 735689 w 2683592"/>
                  <a:gd name="connsiteY36" fmla="*/ 1148021 h 2812476"/>
                  <a:gd name="connsiteX37" fmla="*/ 991267 w 2683592"/>
                  <a:gd name="connsiteY37" fmla="*/ 1744369 h 2812476"/>
                  <a:gd name="connsiteX38" fmla="*/ 1178691 w 2683592"/>
                  <a:gd name="connsiteY38" fmla="*/ 2164653 h 2812476"/>
                  <a:gd name="connsiteX39" fmla="*/ 843600 w 2683592"/>
                  <a:gd name="connsiteY39" fmla="*/ 1977229 h 2812476"/>
                  <a:gd name="connsiteX40" fmla="*/ 440355 w 2683592"/>
                  <a:gd name="connsiteY40" fmla="*/ 1579664 h 2812476"/>
                  <a:gd name="connsiteX41" fmla="*/ 417637 w 2683592"/>
                  <a:gd name="connsiteY41" fmla="*/ 1221855 h 2812476"/>
                  <a:gd name="connsiteX42" fmla="*/ 343804 w 2683592"/>
                  <a:gd name="connsiteY42" fmla="*/ 1608061 h 2812476"/>
                  <a:gd name="connsiteX43" fmla="*/ 279221 w 2683592"/>
                  <a:gd name="connsiteY43" fmla="*/ 1555857 h 2812476"/>
                  <a:gd name="connsiteX44" fmla="*/ 42790 w 2683592"/>
                  <a:gd name="connsiteY44" fmla="*/ 1352484 h 2812476"/>
                  <a:gd name="connsiteX45" fmla="*/ 38301 w 2683592"/>
                  <a:gd name="connsiteY45" fmla="*/ 1387944 h 2812476"/>
                  <a:gd name="connsiteX46" fmla="*/ 434676 w 2683592"/>
                  <a:gd name="connsiteY46" fmla="*/ 1733010 h 2812476"/>
                  <a:gd name="connsiteX47" fmla="*/ 820882 w 2683592"/>
                  <a:gd name="connsiteY47" fmla="*/ 2090819 h 2812476"/>
                  <a:gd name="connsiteX48" fmla="*/ 230214 w 2683592"/>
                  <a:gd name="connsiteY48" fmla="*/ 2170332 h 2812476"/>
                  <a:gd name="connsiteX49" fmla="*/ 894716 w 2683592"/>
                  <a:gd name="connsiteY49" fmla="*/ 2141935 h 2812476"/>
                  <a:gd name="connsiteX50" fmla="*/ 1133255 w 2683592"/>
                  <a:gd name="connsiteY50" fmla="*/ 2391833 h 2812476"/>
                  <a:gd name="connsiteX51" fmla="*/ 1099178 w 2683592"/>
                  <a:gd name="connsiteY51" fmla="*/ 2658769 h 2812476"/>
                  <a:gd name="connsiteX52" fmla="*/ 1048062 w 2683592"/>
                  <a:gd name="connsiteY52"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50497 w 2683592"/>
                  <a:gd name="connsiteY32" fmla="*/ 279057 h 2812476"/>
                  <a:gd name="connsiteX33" fmla="*/ 287009 w 2683592"/>
                  <a:gd name="connsiteY33" fmla="*/ 602789 h 2812476"/>
                  <a:gd name="connsiteX34" fmla="*/ 20072 w 2683592"/>
                  <a:gd name="connsiteY34" fmla="*/ 85954 h 2812476"/>
                  <a:gd name="connsiteX35" fmla="*/ 275650 w 2683592"/>
                  <a:gd name="connsiteY35" fmla="*/ 716379 h 2812476"/>
                  <a:gd name="connsiteX36" fmla="*/ 735689 w 2683592"/>
                  <a:gd name="connsiteY36" fmla="*/ 1148021 h 2812476"/>
                  <a:gd name="connsiteX37" fmla="*/ 991267 w 2683592"/>
                  <a:gd name="connsiteY37" fmla="*/ 1744369 h 2812476"/>
                  <a:gd name="connsiteX38" fmla="*/ 1178691 w 2683592"/>
                  <a:gd name="connsiteY38" fmla="*/ 2164653 h 2812476"/>
                  <a:gd name="connsiteX39" fmla="*/ 843600 w 2683592"/>
                  <a:gd name="connsiteY39" fmla="*/ 1977229 h 2812476"/>
                  <a:gd name="connsiteX40" fmla="*/ 440355 w 2683592"/>
                  <a:gd name="connsiteY40" fmla="*/ 1579664 h 2812476"/>
                  <a:gd name="connsiteX41" fmla="*/ 417637 w 2683592"/>
                  <a:gd name="connsiteY41" fmla="*/ 1221855 h 2812476"/>
                  <a:gd name="connsiteX42" fmla="*/ 343804 w 2683592"/>
                  <a:gd name="connsiteY42" fmla="*/ 1608061 h 2812476"/>
                  <a:gd name="connsiteX43" fmla="*/ 279221 w 2683592"/>
                  <a:gd name="connsiteY43" fmla="*/ 1555857 h 2812476"/>
                  <a:gd name="connsiteX44" fmla="*/ 42790 w 2683592"/>
                  <a:gd name="connsiteY44" fmla="*/ 1352484 h 2812476"/>
                  <a:gd name="connsiteX45" fmla="*/ 38301 w 2683592"/>
                  <a:gd name="connsiteY45" fmla="*/ 1387944 h 2812476"/>
                  <a:gd name="connsiteX46" fmla="*/ 434676 w 2683592"/>
                  <a:gd name="connsiteY46" fmla="*/ 1733010 h 2812476"/>
                  <a:gd name="connsiteX47" fmla="*/ 820882 w 2683592"/>
                  <a:gd name="connsiteY47" fmla="*/ 2090819 h 2812476"/>
                  <a:gd name="connsiteX48" fmla="*/ 489112 w 2683592"/>
                  <a:gd name="connsiteY48" fmla="*/ 2127129 h 2812476"/>
                  <a:gd name="connsiteX49" fmla="*/ 230214 w 2683592"/>
                  <a:gd name="connsiteY49" fmla="*/ 2170332 h 2812476"/>
                  <a:gd name="connsiteX50" fmla="*/ 894716 w 2683592"/>
                  <a:gd name="connsiteY50" fmla="*/ 2141935 h 2812476"/>
                  <a:gd name="connsiteX51" fmla="*/ 1133255 w 2683592"/>
                  <a:gd name="connsiteY51" fmla="*/ 2391833 h 2812476"/>
                  <a:gd name="connsiteX52" fmla="*/ 1099178 w 2683592"/>
                  <a:gd name="connsiteY52" fmla="*/ 2658769 h 2812476"/>
                  <a:gd name="connsiteX53" fmla="*/ 1048062 w 2683592"/>
                  <a:gd name="connsiteY53"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50497 w 2683592"/>
                  <a:gd name="connsiteY32" fmla="*/ 279057 h 2812476"/>
                  <a:gd name="connsiteX33" fmla="*/ 287009 w 2683592"/>
                  <a:gd name="connsiteY33" fmla="*/ 602789 h 2812476"/>
                  <a:gd name="connsiteX34" fmla="*/ 20072 w 2683592"/>
                  <a:gd name="connsiteY34" fmla="*/ 85954 h 2812476"/>
                  <a:gd name="connsiteX35" fmla="*/ 275650 w 2683592"/>
                  <a:gd name="connsiteY35" fmla="*/ 716379 h 2812476"/>
                  <a:gd name="connsiteX36" fmla="*/ 735689 w 2683592"/>
                  <a:gd name="connsiteY36" fmla="*/ 1148021 h 2812476"/>
                  <a:gd name="connsiteX37" fmla="*/ 991267 w 2683592"/>
                  <a:gd name="connsiteY37" fmla="*/ 1744369 h 2812476"/>
                  <a:gd name="connsiteX38" fmla="*/ 1178691 w 2683592"/>
                  <a:gd name="connsiteY38" fmla="*/ 2164653 h 2812476"/>
                  <a:gd name="connsiteX39" fmla="*/ 843600 w 2683592"/>
                  <a:gd name="connsiteY39" fmla="*/ 1977229 h 2812476"/>
                  <a:gd name="connsiteX40" fmla="*/ 440355 w 2683592"/>
                  <a:gd name="connsiteY40" fmla="*/ 1579664 h 2812476"/>
                  <a:gd name="connsiteX41" fmla="*/ 417637 w 2683592"/>
                  <a:gd name="connsiteY41" fmla="*/ 1221855 h 2812476"/>
                  <a:gd name="connsiteX42" fmla="*/ 343804 w 2683592"/>
                  <a:gd name="connsiteY42" fmla="*/ 1608061 h 2812476"/>
                  <a:gd name="connsiteX43" fmla="*/ 279221 w 2683592"/>
                  <a:gd name="connsiteY43" fmla="*/ 1555857 h 2812476"/>
                  <a:gd name="connsiteX44" fmla="*/ 42790 w 2683592"/>
                  <a:gd name="connsiteY44" fmla="*/ 1352484 h 2812476"/>
                  <a:gd name="connsiteX45" fmla="*/ 38301 w 2683592"/>
                  <a:gd name="connsiteY45" fmla="*/ 1387944 h 2812476"/>
                  <a:gd name="connsiteX46" fmla="*/ 434676 w 2683592"/>
                  <a:gd name="connsiteY46" fmla="*/ 1733010 h 2812476"/>
                  <a:gd name="connsiteX47" fmla="*/ 820882 w 2683592"/>
                  <a:gd name="connsiteY47" fmla="*/ 2090819 h 2812476"/>
                  <a:gd name="connsiteX48" fmla="*/ 489112 w 2683592"/>
                  <a:gd name="connsiteY48" fmla="*/ 2127129 h 2812476"/>
                  <a:gd name="connsiteX49" fmla="*/ 230214 w 2683592"/>
                  <a:gd name="connsiteY49" fmla="*/ 2170332 h 2812476"/>
                  <a:gd name="connsiteX50" fmla="*/ 667977 w 2683592"/>
                  <a:gd name="connsiteY50" fmla="*/ 2147206 h 2812476"/>
                  <a:gd name="connsiteX51" fmla="*/ 894716 w 2683592"/>
                  <a:gd name="connsiteY51" fmla="*/ 2141935 h 2812476"/>
                  <a:gd name="connsiteX52" fmla="*/ 1133255 w 2683592"/>
                  <a:gd name="connsiteY52" fmla="*/ 2391833 h 2812476"/>
                  <a:gd name="connsiteX53" fmla="*/ 1099178 w 2683592"/>
                  <a:gd name="connsiteY53" fmla="*/ 2658769 h 2812476"/>
                  <a:gd name="connsiteX54" fmla="*/ 1048062 w 2683592"/>
                  <a:gd name="connsiteY54"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50497 w 2683592"/>
                  <a:gd name="connsiteY32" fmla="*/ 279057 h 2812476"/>
                  <a:gd name="connsiteX33" fmla="*/ 287009 w 2683592"/>
                  <a:gd name="connsiteY33" fmla="*/ 602789 h 2812476"/>
                  <a:gd name="connsiteX34" fmla="*/ 20072 w 2683592"/>
                  <a:gd name="connsiteY34" fmla="*/ 85954 h 2812476"/>
                  <a:gd name="connsiteX35" fmla="*/ 275650 w 2683592"/>
                  <a:gd name="connsiteY35" fmla="*/ 716379 h 2812476"/>
                  <a:gd name="connsiteX36" fmla="*/ 735689 w 2683592"/>
                  <a:gd name="connsiteY36" fmla="*/ 1148021 h 2812476"/>
                  <a:gd name="connsiteX37" fmla="*/ 991267 w 2683592"/>
                  <a:gd name="connsiteY37" fmla="*/ 1744369 h 2812476"/>
                  <a:gd name="connsiteX38" fmla="*/ 1178691 w 2683592"/>
                  <a:gd name="connsiteY38" fmla="*/ 2164653 h 2812476"/>
                  <a:gd name="connsiteX39" fmla="*/ 843600 w 2683592"/>
                  <a:gd name="connsiteY39" fmla="*/ 1977229 h 2812476"/>
                  <a:gd name="connsiteX40" fmla="*/ 440355 w 2683592"/>
                  <a:gd name="connsiteY40" fmla="*/ 1579664 h 2812476"/>
                  <a:gd name="connsiteX41" fmla="*/ 417637 w 2683592"/>
                  <a:gd name="connsiteY41" fmla="*/ 1221855 h 2812476"/>
                  <a:gd name="connsiteX42" fmla="*/ 343804 w 2683592"/>
                  <a:gd name="connsiteY42" fmla="*/ 1608061 h 2812476"/>
                  <a:gd name="connsiteX43" fmla="*/ 279221 w 2683592"/>
                  <a:gd name="connsiteY43" fmla="*/ 1555857 h 2812476"/>
                  <a:gd name="connsiteX44" fmla="*/ 42790 w 2683592"/>
                  <a:gd name="connsiteY44" fmla="*/ 1352484 h 2812476"/>
                  <a:gd name="connsiteX45" fmla="*/ 38301 w 2683592"/>
                  <a:gd name="connsiteY45" fmla="*/ 1387944 h 2812476"/>
                  <a:gd name="connsiteX46" fmla="*/ 434676 w 2683592"/>
                  <a:gd name="connsiteY46" fmla="*/ 1733010 h 2812476"/>
                  <a:gd name="connsiteX47" fmla="*/ 820882 w 2683592"/>
                  <a:gd name="connsiteY47" fmla="*/ 2090819 h 2812476"/>
                  <a:gd name="connsiteX48" fmla="*/ 489112 w 2683592"/>
                  <a:gd name="connsiteY48" fmla="*/ 2127129 h 2812476"/>
                  <a:gd name="connsiteX49" fmla="*/ 230214 w 2683592"/>
                  <a:gd name="connsiteY49" fmla="*/ 2170332 h 2812476"/>
                  <a:gd name="connsiteX50" fmla="*/ 667977 w 2683592"/>
                  <a:gd name="connsiteY50" fmla="*/ 2147206 h 2812476"/>
                  <a:gd name="connsiteX51" fmla="*/ 894716 w 2683592"/>
                  <a:gd name="connsiteY51" fmla="*/ 2141935 h 2812476"/>
                  <a:gd name="connsiteX52" fmla="*/ 1133255 w 2683592"/>
                  <a:gd name="connsiteY52" fmla="*/ 2391833 h 2812476"/>
                  <a:gd name="connsiteX53" fmla="*/ 1099178 w 2683592"/>
                  <a:gd name="connsiteY53" fmla="*/ 2658769 h 2812476"/>
                  <a:gd name="connsiteX54" fmla="*/ 1048062 w 2683592"/>
                  <a:gd name="connsiteY54"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50497 w 2683592"/>
                  <a:gd name="connsiteY32" fmla="*/ 279057 h 2812476"/>
                  <a:gd name="connsiteX33" fmla="*/ 287009 w 2683592"/>
                  <a:gd name="connsiteY33" fmla="*/ 602789 h 2812476"/>
                  <a:gd name="connsiteX34" fmla="*/ 20072 w 2683592"/>
                  <a:gd name="connsiteY34" fmla="*/ 85954 h 2812476"/>
                  <a:gd name="connsiteX35" fmla="*/ 275650 w 2683592"/>
                  <a:gd name="connsiteY35" fmla="*/ 716379 h 2812476"/>
                  <a:gd name="connsiteX36" fmla="*/ 735689 w 2683592"/>
                  <a:gd name="connsiteY36" fmla="*/ 1148021 h 2812476"/>
                  <a:gd name="connsiteX37" fmla="*/ 991267 w 2683592"/>
                  <a:gd name="connsiteY37" fmla="*/ 1744369 h 2812476"/>
                  <a:gd name="connsiteX38" fmla="*/ 1178691 w 2683592"/>
                  <a:gd name="connsiteY38" fmla="*/ 2164653 h 2812476"/>
                  <a:gd name="connsiteX39" fmla="*/ 843600 w 2683592"/>
                  <a:gd name="connsiteY39" fmla="*/ 1977229 h 2812476"/>
                  <a:gd name="connsiteX40" fmla="*/ 440355 w 2683592"/>
                  <a:gd name="connsiteY40" fmla="*/ 1579664 h 2812476"/>
                  <a:gd name="connsiteX41" fmla="*/ 417637 w 2683592"/>
                  <a:gd name="connsiteY41" fmla="*/ 1221855 h 2812476"/>
                  <a:gd name="connsiteX42" fmla="*/ 343804 w 2683592"/>
                  <a:gd name="connsiteY42" fmla="*/ 1608061 h 2812476"/>
                  <a:gd name="connsiteX43" fmla="*/ 279221 w 2683592"/>
                  <a:gd name="connsiteY43" fmla="*/ 1555857 h 2812476"/>
                  <a:gd name="connsiteX44" fmla="*/ 42790 w 2683592"/>
                  <a:gd name="connsiteY44" fmla="*/ 1352484 h 2812476"/>
                  <a:gd name="connsiteX45" fmla="*/ 38301 w 2683592"/>
                  <a:gd name="connsiteY45" fmla="*/ 1387944 h 2812476"/>
                  <a:gd name="connsiteX46" fmla="*/ 434676 w 2683592"/>
                  <a:gd name="connsiteY46" fmla="*/ 1733010 h 2812476"/>
                  <a:gd name="connsiteX47" fmla="*/ 820882 w 2683592"/>
                  <a:gd name="connsiteY47" fmla="*/ 2090819 h 2812476"/>
                  <a:gd name="connsiteX48" fmla="*/ 489112 w 2683592"/>
                  <a:gd name="connsiteY48" fmla="*/ 2127129 h 2812476"/>
                  <a:gd name="connsiteX49" fmla="*/ 230214 w 2683592"/>
                  <a:gd name="connsiteY49" fmla="*/ 2170332 h 2812476"/>
                  <a:gd name="connsiteX50" fmla="*/ 667977 w 2683592"/>
                  <a:gd name="connsiteY50" fmla="*/ 2147206 h 2812476"/>
                  <a:gd name="connsiteX51" fmla="*/ 894716 w 2683592"/>
                  <a:gd name="connsiteY51" fmla="*/ 2141935 h 2812476"/>
                  <a:gd name="connsiteX52" fmla="*/ 1133255 w 2683592"/>
                  <a:gd name="connsiteY52" fmla="*/ 2391833 h 2812476"/>
                  <a:gd name="connsiteX53" fmla="*/ 1099178 w 2683592"/>
                  <a:gd name="connsiteY53" fmla="*/ 2658769 h 2812476"/>
                  <a:gd name="connsiteX54" fmla="*/ 1048062 w 2683592"/>
                  <a:gd name="connsiteY54"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50497 w 2683592"/>
                  <a:gd name="connsiteY32" fmla="*/ 279057 h 2812476"/>
                  <a:gd name="connsiteX33" fmla="*/ 287009 w 2683592"/>
                  <a:gd name="connsiteY33" fmla="*/ 602789 h 2812476"/>
                  <a:gd name="connsiteX34" fmla="*/ 20072 w 2683592"/>
                  <a:gd name="connsiteY34" fmla="*/ 85954 h 2812476"/>
                  <a:gd name="connsiteX35" fmla="*/ 275650 w 2683592"/>
                  <a:gd name="connsiteY35" fmla="*/ 716379 h 2812476"/>
                  <a:gd name="connsiteX36" fmla="*/ 735689 w 2683592"/>
                  <a:gd name="connsiteY36" fmla="*/ 1148021 h 2812476"/>
                  <a:gd name="connsiteX37" fmla="*/ 991267 w 2683592"/>
                  <a:gd name="connsiteY37" fmla="*/ 1744369 h 2812476"/>
                  <a:gd name="connsiteX38" fmla="*/ 1178691 w 2683592"/>
                  <a:gd name="connsiteY38" fmla="*/ 2164653 h 2812476"/>
                  <a:gd name="connsiteX39" fmla="*/ 843600 w 2683592"/>
                  <a:gd name="connsiteY39" fmla="*/ 1977229 h 2812476"/>
                  <a:gd name="connsiteX40" fmla="*/ 440355 w 2683592"/>
                  <a:gd name="connsiteY40" fmla="*/ 1579664 h 2812476"/>
                  <a:gd name="connsiteX41" fmla="*/ 417637 w 2683592"/>
                  <a:gd name="connsiteY41" fmla="*/ 1221855 h 2812476"/>
                  <a:gd name="connsiteX42" fmla="*/ 343804 w 2683592"/>
                  <a:gd name="connsiteY42" fmla="*/ 1608061 h 2812476"/>
                  <a:gd name="connsiteX43" fmla="*/ 279221 w 2683592"/>
                  <a:gd name="connsiteY43" fmla="*/ 1555857 h 2812476"/>
                  <a:gd name="connsiteX44" fmla="*/ 42790 w 2683592"/>
                  <a:gd name="connsiteY44" fmla="*/ 1352484 h 2812476"/>
                  <a:gd name="connsiteX45" fmla="*/ 38301 w 2683592"/>
                  <a:gd name="connsiteY45" fmla="*/ 1387944 h 2812476"/>
                  <a:gd name="connsiteX46" fmla="*/ 434676 w 2683592"/>
                  <a:gd name="connsiteY46" fmla="*/ 1733010 h 2812476"/>
                  <a:gd name="connsiteX47" fmla="*/ 820882 w 2683592"/>
                  <a:gd name="connsiteY47" fmla="*/ 2090819 h 2812476"/>
                  <a:gd name="connsiteX48" fmla="*/ 489112 w 2683592"/>
                  <a:gd name="connsiteY48" fmla="*/ 2127129 h 2812476"/>
                  <a:gd name="connsiteX49" fmla="*/ 230214 w 2683592"/>
                  <a:gd name="connsiteY49" fmla="*/ 2170332 h 2812476"/>
                  <a:gd name="connsiteX50" fmla="*/ 667977 w 2683592"/>
                  <a:gd name="connsiteY50" fmla="*/ 2147206 h 2812476"/>
                  <a:gd name="connsiteX51" fmla="*/ 894716 w 2683592"/>
                  <a:gd name="connsiteY51" fmla="*/ 2141935 h 2812476"/>
                  <a:gd name="connsiteX52" fmla="*/ 1133255 w 2683592"/>
                  <a:gd name="connsiteY52" fmla="*/ 2391833 h 2812476"/>
                  <a:gd name="connsiteX53" fmla="*/ 1099178 w 2683592"/>
                  <a:gd name="connsiteY53" fmla="*/ 2658769 h 2812476"/>
                  <a:gd name="connsiteX54" fmla="*/ 1048062 w 2683592"/>
                  <a:gd name="connsiteY54"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571244 w 2683592"/>
                  <a:gd name="connsiteY32" fmla="*/ 416964 h 2812476"/>
                  <a:gd name="connsiteX33" fmla="*/ 650497 w 2683592"/>
                  <a:gd name="connsiteY33" fmla="*/ 279057 h 2812476"/>
                  <a:gd name="connsiteX34" fmla="*/ 287009 w 2683592"/>
                  <a:gd name="connsiteY34" fmla="*/ 602789 h 2812476"/>
                  <a:gd name="connsiteX35" fmla="*/ 20072 w 2683592"/>
                  <a:gd name="connsiteY35" fmla="*/ 85954 h 2812476"/>
                  <a:gd name="connsiteX36" fmla="*/ 275650 w 2683592"/>
                  <a:gd name="connsiteY36" fmla="*/ 716379 h 2812476"/>
                  <a:gd name="connsiteX37" fmla="*/ 735689 w 2683592"/>
                  <a:gd name="connsiteY37" fmla="*/ 1148021 h 2812476"/>
                  <a:gd name="connsiteX38" fmla="*/ 991267 w 2683592"/>
                  <a:gd name="connsiteY38" fmla="*/ 1744369 h 2812476"/>
                  <a:gd name="connsiteX39" fmla="*/ 1178691 w 2683592"/>
                  <a:gd name="connsiteY39" fmla="*/ 2164653 h 2812476"/>
                  <a:gd name="connsiteX40" fmla="*/ 843600 w 2683592"/>
                  <a:gd name="connsiteY40" fmla="*/ 1977229 h 2812476"/>
                  <a:gd name="connsiteX41" fmla="*/ 440355 w 2683592"/>
                  <a:gd name="connsiteY41" fmla="*/ 1579664 h 2812476"/>
                  <a:gd name="connsiteX42" fmla="*/ 417637 w 2683592"/>
                  <a:gd name="connsiteY42" fmla="*/ 1221855 h 2812476"/>
                  <a:gd name="connsiteX43" fmla="*/ 343804 w 2683592"/>
                  <a:gd name="connsiteY43" fmla="*/ 1608061 h 2812476"/>
                  <a:gd name="connsiteX44" fmla="*/ 279221 w 2683592"/>
                  <a:gd name="connsiteY44" fmla="*/ 1555857 h 2812476"/>
                  <a:gd name="connsiteX45" fmla="*/ 42790 w 2683592"/>
                  <a:gd name="connsiteY45" fmla="*/ 1352484 h 2812476"/>
                  <a:gd name="connsiteX46" fmla="*/ 38301 w 2683592"/>
                  <a:gd name="connsiteY46" fmla="*/ 1387944 h 2812476"/>
                  <a:gd name="connsiteX47" fmla="*/ 434676 w 2683592"/>
                  <a:gd name="connsiteY47" fmla="*/ 1733010 h 2812476"/>
                  <a:gd name="connsiteX48" fmla="*/ 820882 w 2683592"/>
                  <a:gd name="connsiteY48" fmla="*/ 2090819 h 2812476"/>
                  <a:gd name="connsiteX49" fmla="*/ 489112 w 2683592"/>
                  <a:gd name="connsiteY49" fmla="*/ 2127129 h 2812476"/>
                  <a:gd name="connsiteX50" fmla="*/ 230214 w 2683592"/>
                  <a:gd name="connsiteY50" fmla="*/ 2170332 h 2812476"/>
                  <a:gd name="connsiteX51" fmla="*/ 667977 w 2683592"/>
                  <a:gd name="connsiteY51" fmla="*/ 2147206 h 2812476"/>
                  <a:gd name="connsiteX52" fmla="*/ 894716 w 2683592"/>
                  <a:gd name="connsiteY52" fmla="*/ 2141935 h 2812476"/>
                  <a:gd name="connsiteX53" fmla="*/ 1133255 w 2683592"/>
                  <a:gd name="connsiteY53" fmla="*/ 2391833 h 2812476"/>
                  <a:gd name="connsiteX54" fmla="*/ 1099178 w 2683592"/>
                  <a:gd name="connsiteY54" fmla="*/ 2658769 h 2812476"/>
                  <a:gd name="connsiteX55" fmla="*/ 1048062 w 2683592"/>
                  <a:gd name="connsiteY55"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571244 w 2683592"/>
                  <a:gd name="connsiteY32" fmla="*/ 416964 h 2812476"/>
                  <a:gd name="connsiteX33" fmla="*/ 650497 w 2683592"/>
                  <a:gd name="connsiteY33" fmla="*/ 279057 h 2812476"/>
                  <a:gd name="connsiteX34" fmla="*/ 287009 w 2683592"/>
                  <a:gd name="connsiteY34" fmla="*/ 602789 h 2812476"/>
                  <a:gd name="connsiteX35" fmla="*/ 20072 w 2683592"/>
                  <a:gd name="connsiteY35" fmla="*/ 85954 h 2812476"/>
                  <a:gd name="connsiteX36" fmla="*/ 275650 w 2683592"/>
                  <a:gd name="connsiteY36" fmla="*/ 716379 h 2812476"/>
                  <a:gd name="connsiteX37" fmla="*/ 735689 w 2683592"/>
                  <a:gd name="connsiteY37" fmla="*/ 1148021 h 2812476"/>
                  <a:gd name="connsiteX38" fmla="*/ 991267 w 2683592"/>
                  <a:gd name="connsiteY38" fmla="*/ 1744369 h 2812476"/>
                  <a:gd name="connsiteX39" fmla="*/ 1178691 w 2683592"/>
                  <a:gd name="connsiteY39" fmla="*/ 2164653 h 2812476"/>
                  <a:gd name="connsiteX40" fmla="*/ 843600 w 2683592"/>
                  <a:gd name="connsiteY40" fmla="*/ 1977229 h 2812476"/>
                  <a:gd name="connsiteX41" fmla="*/ 440355 w 2683592"/>
                  <a:gd name="connsiteY41" fmla="*/ 1579664 h 2812476"/>
                  <a:gd name="connsiteX42" fmla="*/ 417637 w 2683592"/>
                  <a:gd name="connsiteY42" fmla="*/ 1221855 h 2812476"/>
                  <a:gd name="connsiteX43" fmla="*/ 343804 w 2683592"/>
                  <a:gd name="connsiteY43" fmla="*/ 1608061 h 2812476"/>
                  <a:gd name="connsiteX44" fmla="*/ 279221 w 2683592"/>
                  <a:gd name="connsiteY44" fmla="*/ 1555857 h 2812476"/>
                  <a:gd name="connsiteX45" fmla="*/ 42790 w 2683592"/>
                  <a:gd name="connsiteY45" fmla="*/ 1352484 h 2812476"/>
                  <a:gd name="connsiteX46" fmla="*/ 38301 w 2683592"/>
                  <a:gd name="connsiteY46" fmla="*/ 1387944 h 2812476"/>
                  <a:gd name="connsiteX47" fmla="*/ 434676 w 2683592"/>
                  <a:gd name="connsiteY47" fmla="*/ 1733010 h 2812476"/>
                  <a:gd name="connsiteX48" fmla="*/ 820882 w 2683592"/>
                  <a:gd name="connsiteY48" fmla="*/ 2090819 h 2812476"/>
                  <a:gd name="connsiteX49" fmla="*/ 489112 w 2683592"/>
                  <a:gd name="connsiteY49" fmla="*/ 2127129 h 2812476"/>
                  <a:gd name="connsiteX50" fmla="*/ 230214 w 2683592"/>
                  <a:gd name="connsiteY50" fmla="*/ 2170332 h 2812476"/>
                  <a:gd name="connsiteX51" fmla="*/ 667977 w 2683592"/>
                  <a:gd name="connsiteY51" fmla="*/ 2147206 h 2812476"/>
                  <a:gd name="connsiteX52" fmla="*/ 894716 w 2683592"/>
                  <a:gd name="connsiteY52" fmla="*/ 2141935 h 2812476"/>
                  <a:gd name="connsiteX53" fmla="*/ 1133255 w 2683592"/>
                  <a:gd name="connsiteY53" fmla="*/ 2391833 h 2812476"/>
                  <a:gd name="connsiteX54" fmla="*/ 1099178 w 2683592"/>
                  <a:gd name="connsiteY54" fmla="*/ 2658769 h 2812476"/>
                  <a:gd name="connsiteX55" fmla="*/ 1048062 w 2683592"/>
                  <a:gd name="connsiteY55"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02272 w 2683592"/>
                  <a:gd name="connsiteY32" fmla="*/ 384111 h 2812476"/>
                  <a:gd name="connsiteX33" fmla="*/ 650497 w 2683592"/>
                  <a:gd name="connsiteY33" fmla="*/ 279057 h 2812476"/>
                  <a:gd name="connsiteX34" fmla="*/ 287009 w 2683592"/>
                  <a:gd name="connsiteY34" fmla="*/ 602789 h 2812476"/>
                  <a:gd name="connsiteX35" fmla="*/ 20072 w 2683592"/>
                  <a:gd name="connsiteY35" fmla="*/ 85954 h 2812476"/>
                  <a:gd name="connsiteX36" fmla="*/ 275650 w 2683592"/>
                  <a:gd name="connsiteY36" fmla="*/ 716379 h 2812476"/>
                  <a:gd name="connsiteX37" fmla="*/ 735689 w 2683592"/>
                  <a:gd name="connsiteY37" fmla="*/ 1148021 h 2812476"/>
                  <a:gd name="connsiteX38" fmla="*/ 991267 w 2683592"/>
                  <a:gd name="connsiteY38" fmla="*/ 1744369 h 2812476"/>
                  <a:gd name="connsiteX39" fmla="*/ 1178691 w 2683592"/>
                  <a:gd name="connsiteY39" fmla="*/ 2164653 h 2812476"/>
                  <a:gd name="connsiteX40" fmla="*/ 843600 w 2683592"/>
                  <a:gd name="connsiteY40" fmla="*/ 1977229 h 2812476"/>
                  <a:gd name="connsiteX41" fmla="*/ 440355 w 2683592"/>
                  <a:gd name="connsiteY41" fmla="*/ 1579664 h 2812476"/>
                  <a:gd name="connsiteX42" fmla="*/ 417637 w 2683592"/>
                  <a:gd name="connsiteY42" fmla="*/ 1221855 h 2812476"/>
                  <a:gd name="connsiteX43" fmla="*/ 343804 w 2683592"/>
                  <a:gd name="connsiteY43" fmla="*/ 1608061 h 2812476"/>
                  <a:gd name="connsiteX44" fmla="*/ 279221 w 2683592"/>
                  <a:gd name="connsiteY44" fmla="*/ 1555857 h 2812476"/>
                  <a:gd name="connsiteX45" fmla="*/ 42790 w 2683592"/>
                  <a:gd name="connsiteY45" fmla="*/ 1352484 h 2812476"/>
                  <a:gd name="connsiteX46" fmla="*/ 38301 w 2683592"/>
                  <a:gd name="connsiteY46" fmla="*/ 1387944 h 2812476"/>
                  <a:gd name="connsiteX47" fmla="*/ 434676 w 2683592"/>
                  <a:gd name="connsiteY47" fmla="*/ 1733010 h 2812476"/>
                  <a:gd name="connsiteX48" fmla="*/ 820882 w 2683592"/>
                  <a:gd name="connsiteY48" fmla="*/ 2090819 h 2812476"/>
                  <a:gd name="connsiteX49" fmla="*/ 489112 w 2683592"/>
                  <a:gd name="connsiteY49" fmla="*/ 2127129 h 2812476"/>
                  <a:gd name="connsiteX50" fmla="*/ 230214 w 2683592"/>
                  <a:gd name="connsiteY50" fmla="*/ 2170332 h 2812476"/>
                  <a:gd name="connsiteX51" fmla="*/ 667977 w 2683592"/>
                  <a:gd name="connsiteY51" fmla="*/ 2147206 h 2812476"/>
                  <a:gd name="connsiteX52" fmla="*/ 894716 w 2683592"/>
                  <a:gd name="connsiteY52" fmla="*/ 2141935 h 2812476"/>
                  <a:gd name="connsiteX53" fmla="*/ 1133255 w 2683592"/>
                  <a:gd name="connsiteY53" fmla="*/ 2391833 h 2812476"/>
                  <a:gd name="connsiteX54" fmla="*/ 1099178 w 2683592"/>
                  <a:gd name="connsiteY54" fmla="*/ 2658769 h 2812476"/>
                  <a:gd name="connsiteX55" fmla="*/ 1048062 w 2683592"/>
                  <a:gd name="connsiteY55"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02272 w 2683592"/>
                  <a:gd name="connsiteY32" fmla="*/ 384111 h 2812476"/>
                  <a:gd name="connsiteX33" fmla="*/ 650497 w 2683592"/>
                  <a:gd name="connsiteY33" fmla="*/ 279057 h 2812476"/>
                  <a:gd name="connsiteX34" fmla="*/ 287009 w 2683592"/>
                  <a:gd name="connsiteY34" fmla="*/ 602789 h 2812476"/>
                  <a:gd name="connsiteX35" fmla="*/ 20072 w 2683592"/>
                  <a:gd name="connsiteY35" fmla="*/ 85954 h 2812476"/>
                  <a:gd name="connsiteX36" fmla="*/ 275650 w 2683592"/>
                  <a:gd name="connsiteY36" fmla="*/ 716379 h 2812476"/>
                  <a:gd name="connsiteX37" fmla="*/ 735689 w 2683592"/>
                  <a:gd name="connsiteY37" fmla="*/ 1148021 h 2812476"/>
                  <a:gd name="connsiteX38" fmla="*/ 991267 w 2683592"/>
                  <a:gd name="connsiteY38" fmla="*/ 1744369 h 2812476"/>
                  <a:gd name="connsiteX39" fmla="*/ 1178691 w 2683592"/>
                  <a:gd name="connsiteY39" fmla="*/ 2164653 h 2812476"/>
                  <a:gd name="connsiteX40" fmla="*/ 843600 w 2683592"/>
                  <a:gd name="connsiteY40" fmla="*/ 1977229 h 2812476"/>
                  <a:gd name="connsiteX41" fmla="*/ 440355 w 2683592"/>
                  <a:gd name="connsiteY41" fmla="*/ 1579664 h 2812476"/>
                  <a:gd name="connsiteX42" fmla="*/ 417637 w 2683592"/>
                  <a:gd name="connsiteY42" fmla="*/ 1221855 h 2812476"/>
                  <a:gd name="connsiteX43" fmla="*/ 343804 w 2683592"/>
                  <a:gd name="connsiteY43" fmla="*/ 1608061 h 2812476"/>
                  <a:gd name="connsiteX44" fmla="*/ 279221 w 2683592"/>
                  <a:gd name="connsiteY44" fmla="*/ 1555857 h 2812476"/>
                  <a:gd name="connsiteX45" fmla="*/ 42790 w 2683592"/>
                  <a:gd name="connsiteY45" fmla="*/ 1352484 h 2812476"/>
                  <a:gd name="connsiteX46" fmla="*/ 38301 w 2683592"/>
                  <a:gd name="connsiteY46" fmla="*/ 1387944 h 2812476"/>
                  <a:gd name="connsiteX47" fmla="*/ 434676 w 2683592"/>
                  <a:gd name="connsiteY47" fmla="*/ 1733010 h 2812476"/>
                  <a:gd name="connsiteX48" fmla="*/ 820882 w 2683592"/>
                  <a:gd name="connsiteY48" fmla="*/ 2090819 h 2812476"/>
                  <a:gd name="connsiteX49" fmla="*/ 489112 w 2683592"/>
                  <a:gd name="connsiteY49" fmla="*/ 2127129 h 2812476"/>
                  <a:gd name="connsiteX50" fmla="*/ 230214 w 2683592"/>
                  <a:gd name="connsiteY50" fmla="*/ 2170332 h 2812476"/>
                  <a:gd name="connsiteX51" fmla="*/ 667977 w 2683592"/>
                  <a:gd name="connsiteY51" fmla="*/ 2147206 h 2812476"/>
                  <a:gd name="connsiteX52" fmla="*/ 894716 w 2683592"/>
                  <a:gd name="connsiteY52" fmla="*/ 2141935 h 2812476"/>
                  <a:gd name="connsiteX53" fmla="*/ 1133255 w 2683592"/>
                  <a:gd name="connsiteY53" fmla="*/ 2391833 h 2812476"/>
                  <a:gd name="connsiteX54" fmla="*/ 1099178 w 2683592"/>
                  <a:gd name="connsiteY54" fmla="*/ 2658769 h 2812476"/>
                  <a:gd name="connsiteX55" fmla="*/ 1048062 w 2683592"/>
                  <a:gd name="connsiteY55"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02272 w 2683592"/>
                  <a:gd name="connsiteY32" fmla="*/ 384111 h 2812476"/>
                  <a:gd name="connsiteX33" fmla="*/ 650497 w 2683592"/>
                  <a:gd name="connsiteY33" fmla="*/ 279057 h 2812476"/>
                  <a:gd name="connsiteX34" fmla="*/ 287009 w 2683592"/>
                  <a:gd name="connsiteY34" fmla="*/ 602789 h 2812476"/>
                  <a:gd name="connsiteX35" fmla="*/ 20072 w 2683592"/>
                  <a:gd name="connsiteY35" fmla="*/ 85954 h 2812476"/>
                  <a:gd name="connsiteX36" fmla="*/ 275650 w 2683592"/>
                  <a:gd name="connsiteY36" fmla="*/ 716379 h 2812476"/>
                  <a:gd name="connsiteX37" fmla="*/ 735689 w 2683592"/>
                  <a:gd name="connsiteY37" fmla="*/ 1148021 h 2812476"/>
                  <a:gd name="connsiteX38" fmla="*/ 991267 w 2683592"/>
                  <a:gd name="connsiteY38" fmla="*/ 1744369 h 2812476"/>
                  <a:gd name="connsiteX39" fmla="*/ 1178691 w 2683592"/>
                  <a:gd name="connsiteY39" fmla="*/ 2164653 h 2812476"/>
                  <a:gd name="connsiteX40" fmla="*/ 843600 w 2683592"/>
                  <a:gd name="connsiteY40" fmla="*/ 1977229 h 2812476"/>
                  <a:gd name="connsiteX41" fmla="*/ 440355 w 2683592"/>
                  <a:gd name="connsiteY41" fmla="*/ 1579664 h 2812476"/>
                  <a:gd name="connsiteX42" fmla="*/ 417637 w 2683592"/>
                  <a:gd name="connsiteY42" fmla="*/ 1221855 h 2812476"/>
                  <a:gd name="connsiteX43" fmla="*/ 343804 w 2683592"/>
                  <a:gd name="connsiteY43" fmla="*/ 1608061 h 2812476"/>
                  <a:gd name="connsiteX44" fmla="*/ 279221 w 2683592"/>
                  <a:gd name="connsiteY44" fmla="*/ 1555857 h 2812476"/>
                  <a:gd name="connsiteX45" fmla="*/ 42790 w 2683592"/>
                  <a:gd name="connsiteY45" fmla="*/ 1352484 h 2812476"/>
                  <a:gd name="connsiteX46" fmla="*/ 38301 w 2683592"/>
                  <a:gd name="connsiteY46" fmla="*/ 1387944 h 2812476"/>
                  <a:gd name="connsiteX47" fmla="*/ 434676 w 2683592"/>
                  <a:gd name="connsiteY47" fmla="*/ 1733010 h 2812476"/>
                  <a:gd name="connsiteX48" fmla="*/ 820882 w 2683592"/>
                  <a:gd name="connsiteY48" fmla="*/ 2090819 h 2812476"/>
                  <a:gd name="connsiteX49" fmla="*/ 489112 w 2683592"/>
                  <a:gd name="connsiteY49" fmla="*/ 2127129 h 2812476"/>
                  <a:gd name="connsiteX50" fmla="*/ 230214 w 2683592"/>
                  <a:gd name="connsiteY50" fmla="*/ 2170332 h 2812476"/>
                  <a:gd name="connsiteX51" fmla="*/ 667977 w 2683592"/>
                  <a:gd name="connsiteY51" fmla="*/ 2147206 h 2812476"/>
                  <a:gd name="connsiteX52" fmla="*/ 894716 w 2683592"/>
                  <a:gd name="connsiteY52" fmla="*/ 2141935 h 2812476"/>
                  <a:gd name="connsiteX53" fmla="*/ 1133255 w 2683592"/>
                  <a:gd name="connsiteY53" fmla="*/ 2391833 h 2812476"/>
                  <a:gd name="connsiteX54" fmla="*/ 1099178 w 2683592"/>
                  <a:gd name="connsiteY54" fmla="*/ 2658769 h 2812476"/>
                  <a:gd name="connsiteX55" fmla="*/ 1048062 w 2683592"/>
                  <a:gd name="connsiteY55"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02272 w 2683592"/>
                  <a:gd name="connsiteY32" fmla="*/ 384111 h 2812476"/>
                  <a:gd name="connsiteX33" fmla="*/ 650497 w 2683592"/>
                  <a:gd name="connsiteY33" fmla="*/ 279057 h 2812476"/>
                  <a:gd name="connsiteX34" fmla="*/ 287009 w 2683592"/>
                  <a:gd name="connsiteY34" fmla="*/ 602789 h 2812476"/>
                  <a:gd name="connsiteX35" fmla="*/ 51076 w 2683592"/>
                  <a:gd name="connsiteY35" fmla="*/ 101213 h 2812476"/>
                  <a:gd name="connsiteX36" fmla="*/ 20072 w 2683592"/>
                  <a:gd name="connsiteY36" fmla="*/ 85954 h 2812476"/>
                  <a:gd name="connsiteX37" fmla="*/ 275650 w 2683592"/>
                  <a:gd name="connsiteY37" fmla="*/ 716379 h 2812476"/>
                  <a:gd name="connsiteX38" fmla="*/ 735689 w 2683592"/>
                  <a:gd name="connsiteY38" fmla="*/ 1148021 h 2812476"/>
                  <a:gd name="connsiteX39" fmla="*/ 991267 w 2683592"/>
                  <a:gd name="connsiteY39" fmla="*/ 1744369 h 2812476"/>
                  <a:gd name="connsiteX40" fmla="*/ 1178691 w 2683592"/>
                  <a:gd name="connsiteY40" fmla="*/ 2164653 h 2812476"/>
                  <a:gd name="connsiteX41" fmla="*/ 843600 w 2683592"/>
                  <a:gd name="connsiteY41" fmla="*/ 1977229 h 2812476"/>
                  <a:gd name="connsiteX42" fmla="*/ 440355 w 2683592"/>
                  <a:gd name="connsiteY42" fmla="*/ 1579664 h 2812476"/>
                  <a:gd name="connsiteX43" fmla="*/ 417637 w 2683592"/>
                  <a:gd name="connsiteY43" fmla="*/ 1221855 h 2812476"/>
                  <a:gd name="connsiteX44" fmla="*/ 343804 w 2683592"/>
                  <a:gd name="connsiteY44" fmla="*/ 1608061 h 2812476"/>
                  <a:gd name="connsiteX45" fmla="*/ 279221 w 2683592"/>
                  <a:gd name="connsiteY45" fmla="*/ 1555857 h 2812476"/>
                  <a:gd name="connsiteX46" fmla="*/ 42790 w 2683592"/>
                  <a:gd name="connsiteY46" fmla="*/ 1352484 h 2812476"/>
                  <a:gd name="connsiteX47" fmla="*/ 38301 w 2683592"/>
                  <a:gd name="connsiteY47" fmla="*/ 1387944 h 2812476"/>
                  <a:gd name="connsiteX48" fmla="*/ 434676 w 2683592"/>
                  <a:gd name="connsiteY48" fmla="*/ 1733010 h 2812476"/>
                  <a:gd name="connsiteX49" fmla="*/ 820882 w 2683592"/>
                  <a:gd name="connsiteY49" fmla="*/ 2090819 h 2812476"/>
                  <a:gd name="connsiteX50" fmla="*/ 489112 w 2683592"/>
                  <a:gd name="connsiteY50" fmla="*/ 2127129 h 2812476"/>
                  <a:gd name="connsiteX51" fmla="*/ 230214 w 2683592"/>
                  <a:gd name="connsiteY51" fmla="*/ 2170332 h 2812476"/>
                  <a:gd name="connsiteX52" fmla="*/ 667977 w 2683592"/>
                  <a:gd name="connsiteY52" fmla="*/ 2147206 h 2812476"/>
                  <a:gd name="connsiteX53" fmla="*/ 894716 w 2683592"/>
                  <a:gd name="connsiteY53" fmla="*/ 2141935 h 2812476"/>
                  <a:gd name="connsiteX54" fmla="*/ 1133255 w 2683592"/>
                  <a:gd name="connsiteY54" fmla="*/ 2391833 h 2812476"/>
                  <a:gd name="connsiteX55" fmla="*/ 1099178 w 2683592"/>
                  <a:gd name="connsiteY55" fmla="*/ 2658769 h 2812476"/>
                  <a:gd name="connsiteX56" fmla="*/ 1048062 w 2683592"/>
                  <a:gd name="connsiteY56" fmla="*/ 2698526 h 2812476"/>
                  <a:gd name="connsiteX0" fmla="*/ 1048062 w 2683592"/>
                  <a:gd name="connsiteY0" fmla="*/ 2801566 h 2915516"/>
                  <a:gd name="connsiteX1" fmla="*/ 1371794 w 2683592"/>
                  <a:gd name="connsiteY1" fmla="*/ 2915156 h 2915516"/>
                  <a:gd name="connsiteX2" fmla="*/ 1735282 w 2683592"/>
                  <a:gd name="connsiteY2" fmla="*/ 2829963 h 2915516"/>
                  <a:gd name="connsiteX3" fmla="*/ 1604653 w 2683592"/>
                  <a:gd name="connsiteY3" fmla="*/ 2631181 h 2915516"/>
                  <a:gd name="connsiteX4" fmla="*/ 1564897 w 2683592"/>
                  <a:gd name="connsiteY4" fmla="*/ 2381283 h 2915516"/>
                  <a:gd name="connsiteX5" fmla="*/ 1928385 w 2683592"/>
                  <a:gd name="connsiteY5" fmla="*/ 1904204 h 2915516"/>
                  <a:gd name="connsiteX6" fmla="*/ 2626964 w 2683592"/>
                  <a:gd name="connsiteY6" fmla="*/ 1461203 h 2915516"/>
                  <a:gd name="connsiteX7" fmla="*/ 2567958 w 2683592"/>
                  <a:gd name="connsiteY7" fmla="*/ 1476382 h 2915516"/>
                  <a:gd name="connsiteX8" fmla="*/ 1979501 w 2683592"/>
                  <a:gd name="connsiteY8" fmla="*/ 1796294 h 2915516"/>
                  <a:gd name="connsiteX9" fmla="*/ 1945424 w 2683592"/>
                  <a:gd name="connsiteY9" fmla="*/ 1552075 h 2915516"/>
                  <a:gd name="connsiteX10" fmla="*/ 2337990 w 2683592"/>
                  <a:gd name="connsiteY10" fmla="*/ 1184358 h 2915516"/>
                  <a:gd name="connsiteX11" fmla="*/ 2348872 w 2683592"/>
                  <a:gd name="connsiteY11" fmla="*/ 1149442 h 2915516"/>
                  <a:gd name="connsiteX12" fmla="*/ 1917026 w 2683592"/>
                  <a:gd name="connsiteY12" fmla="*/ 1478242 h 2915516"/>
                  <a:gd name="connsiteX13" fmla="*/ 1723923 w 2683592"/>
                  <a:gd name="connsiteY13" fmla="*/ 1182907 h 2915516"/>
                  <a:gd name="connsiteX14" fmla="*/ 1831834 w 2683592"/>
                  <a:gd name="connsiteY14" fmla="*/ 1569114 h 2915516"/>
                  <a:gd name="connsiteX15" fmla="*/ 1792077 w 2683592"/>
                  <a:gd name="connsiteY15" fmla="*/ 1853089 h 2915516"/>
                  <a:gd name="connsiteX16" fmla="*/ 1468345 w 2683592"/>
                  <a:gd name="connsiteY16" fmla="*/ 1495280 h 2915516"/>
                  <a:gd name="connsiteX17" fmla="*/ 1576256 w 2683592"/>
                  <a:gd name="connsiteY17" fmla="*/ 955727 h 2915516"/>
                  <a:gd name="connsiteX18" fmla="*/ 2002219 w 2683592"/>
                  <a:gd name="connsiteY18" fmla="*/ 592239 h 2915516"/>
                  <a:gd name="connsiteX19" fmla="*/ 1570576 w 2683592"/>
                  <a:gd name="connsiteY19" fmla="*/ 836458 h 2915516"/>
                  <a:gd name="connsiteX20" fmla="*/ 1610333 w 2683592"/>
                  <a:gd name="connsiteY20" fmla="*/ 421854 h 2915516"/>
                  <a:gd name="connsiteX21" fmla="*/ 1451307 w 2683592"/>
                  <a:gd name="connsiteY21" fmla="*/ 955727 h 2915516"/>
                  <a:gd name="connsiteX22" fmla="*/ 1366114 w 2683592"/>
                  <a:gd name="connsiteY22" fmla="*/ 1341934 h 2915516"/>
                  <a:gd name="connsiteX23" fmla="*/ 1031024 w 2683592"/>
                  <a:gd name="connsiteY23" fmla="*/ 512726 h 2915516"/>
                  <a:gd name="connsiteX24" fmla="*/ 1309319 w 2683592"/>
                  <a:gd name="connsiteY24" fmla="*/ 1398729 h 2915516"/>
                  <a:gd name="connsiteX25" fmla="*/ 1508102 w 2683592"/>
                  <a:gd name="connsiteY25" fmla="*/ 1904204 h 2915516"/>
                  <a:gd name="connsiteX26" fmla="*/ 1434268 w 2683592"/>
                  <a:gd name="connsiteY26" fmla="*/ 2256334 h 2915516"/>
                  <a:gd name="connsiteX27" fmla="*/ 1144614 w 2683592"/>
                  <a:gd name="connsiteY27" fmla="*/ 1807653 h 2915516"/>
                  <a:gd name="connsiteX28" fmla="*/ 906075 w 2683592"/>
                  <a:gd name="connsiteY28" fmla="*/ 1307856 h 2915516"/>
                  <a:gd name="connsiteX29" fmla="*/ 957190 w 2683592"/>
                  <a:gd name="connsiteY29" fmla="*/ 103802 h 2915516"/>
                  <a:gd name="connsiteX30" fmla="*/ 928973 w 2683592"/>
                  <a:gd name="connsiteY30" fmla="*/ 178701 h 2915516"/>
                  <a:gd name="connsiteX31" fmla="*/ 809523 w 2683592"/>
                  <a:gd name="connsiteY31" fmla="*/ 1120433 h 2915516"/>
                  <a:gd name="connsiteX32" fmla="*/ 349483 w 2683592"/>
                  <a:gd name="connsiteY32" fmla="*/ 762624 h 2915516"/>
                  <a:gd name="connsiteX33" fmla="*/ 602272 w 2683592"/>
                  <a:gd name="connsiteY33" fmla="*/ 487151 h 2915516"/>
                  <a:gd name="connsiteX34" fmla="*/ 650497 w 2683592"/>
                  <a:gd name="connsiteY34" fmla="*/ 382097 h 2915516"/>
                  <a:gd name="connsiteX35" fmla="*/ 287009 w 2683592"/>
                  <a:gd name="connsiteY35" fmla="*/ 705829 h 2915516"/>
                  <a:gd name="connsiteX36" fmla="*/ 51076 w 2683592"/>
                  <a:gd name="connsiteY36" fmla="*/ 204253 h 2915516"/>
                  <a:gd name="connsiteX37" fmla="*/ 20072 w 2683592"/>
                  <a:gd name="connsiteY37" fmla="*/ 188994 h 2915516"/>
                  <a:gd name="connsiteX38" fmla="*/ 275650 w 2683592"/>
                  <a:gd name="connsiteY38" fmla="*/ 819419 h 2915516"/>
                  <a:gd name="connsiteX39" fmla="*/ 735689 w 2683592"/>
                  <a:gd name="connsiteY39" fmla="*/ 1251061 h 2915516"/>
                  <a:gd name="connsiteX40" fmla="*/ 991267 w 2683592"/>
                  <a:gd name="connsiteY40" fmla="*/ 1847409 h 2915516"/>
                  <a:gd name="connsiteX41" fmla="*/ 1178691 w 2683592"/>
                  <a:gd name="connsiteY41" fmla="*/ 2267693 h 2915516"/>
                  <a:gd name="connsiteX42" fmla="*/ 843600 w 2683592"/>
                  <a:gd name="connsiteY42" fmla="*/ 2080269 h 2915516"/>
                  <a:gd name="connsiteX43" fmla="*/ 440355 w 2683592"/>
                  <a:gd name="connsiteY43" fmla="*/ 1682704 h 2915516"/>
                  <a:gd name="connsiteX44" fmla="*/ 417637 w 2683592"/>
                  <a:gd name="connsiteY44" fmla="*/ 1324895 h 2915516"/>
                  <a:gd name="connsiteX45" fmla="*/ 343804 w 2683592"/>
                  <a:gd name="connsiteY45" fmla="*/ 1711101 h 2915516"/>
                  <a:gd name="connsiteX46" fmla="*/ 279221 w 2683592"/>
                  <a:gd name="connsiteY46" fmla="*/ 1658897 h 2915516"/>
                  <a:gd name="connsiteX47" fmla="*/ 42790 w 2683592"/>
                  <a:gd name="connsiteY47" fmla="*/ 1455524 h 2915516"/>
                  <a:gd name="connsiteX48" fmla="*/ 38301 w 2683592"/>
                  <a:gd name="connsiteY48" fmla="*/ 1490984 h 2915516"/>
                  <a:gd name="connsiteX49" fmla="*/ 434676 w 2683592"/>
                  <a:gd name="connsiteY49" fmla="*/ 1836050 h 2915516"/>
                  <a:gd name="connsiteX50" fmla="*/ 820882 w 2683592"/>
                  <a:gd name="connsiteY50" fmla="*/ 2193859 h 2915516"/>
                  <a:gd name="connsiteX51" fmla="*/ 489112 w 2683592"/>
                  <a:gd name="connsiteY51" fmla="*/ 2230169 h 2915516"/>
                  <a:gd name="connsiteX52" fmla="*/ 230214 w 2683592"/>
                  <a:gd name="connsiteY52" fmla="*/ 2273372 h 2915516"/>
                  <a:gd name="connsiteX53" fmla="*/ 667977 w 2683592"/>
                  <a:gd name="connsiteY53" fmla="*/ 2250246 h 2915516"/>
                  <a:gd name="connsiteX54" fmla="*/ 894716 w 2683592"/>
                  <a:gd name="connsiteY54" fmla="*/ 2244975 h 2915516"/>
                  <a:gd name="connsiteX55" fmla="*/ 1133255 w 2683592"/>
                  <a:gd name="connsiteY55" fmla="*/ 2494873 h 2915516"/>
                  <a:gd name="connsiteX56" fmla="*/ 1099178 w 2683592"/>
                  <a:gd name="connsiteY56" fmla="*/ 2761809 h 2915516"/>
                  <a:gd name="connsiteX57" fmla="*/ 1048062 w 2683592"/>
                  <a:gd name="connsiteY57" fmla="*/ 2801566 h 2915516"/>
                  <a:gd name="connsiteX0" fmla="*/ 1084565 w 2683592"/>
                  <a:gd name="connsiteY0" fmla="*/ 2819817 h 2915208"/>
                  <a:gd name="connsiteX1" fmla="*/ 1371794 w 2683592"/>
                  <a:gd name="connsiteY1" fmla="*/ 2915156 h 2915208"/>
                  <a:gd name="connsiteX2" fmla="*/ 1735282 w 2683592"/>
                  <a:gd name="connsiteY2" fmla="*/ 2829963 h 2915208"/>
                  <a:gd name="connsiteX3" fmla="*/ 1604653 w 2683592"/>
                  <a:gd name="connsiteY3" fmla="*/ 2631181 h 2915208"/>
                  <a:gd name="connsiteX4" fmla="*/ 1564897 w 2683592"/>
                  <a:gd name="connsiteY4" fmla="*/ 2381283 h 2915208"/>
                  <a:gd name="connsiteX5" fmla="*/ 1928385 w 2683592"/>
                  <a:gd name="connsiteY5" fmla="*/ 1904204 h 2915208"/>
                  <a:gd name="connsiteX6" fmla="*/ 2626964 w 2683592"/>
                  <a:gd name="connsiteY6" fmla="*/ 1461203 h 2915208"/>
                  <a:gd name="connsiteX7" fmla="*/ 2567958 w 2683592"/>
                  <a:gd name="connsiteY7" fmla="*/ 1476382 h 2915208"/>
                  <a:gd name="connsiteX8" fmla="*/ 1979501 w 2683592"/>
                  <a:gd name="connsiteY8" fmla="*/ 1796294 h 2915208"/>
                  <a:gd name="connsiteX9" fmla="*/ 1945424 w 2683592"/>
                  <a:gd name="connsiteY9" fmla="*/ 1552075 h 2915208"/>
                  <a:gd name="connsiteX10" fmla="*/ 2337990 w 2683592"/>
                  <a:gd name="connsiteY10" fmla="*/ 1184358 h 2915208"/>
                  <a:gd name="connsiteX11" fmla="*/ 2348872 w 2683592"/>
                  <a:gd name="connsiteY11" fmla="*/ 1149442 h 2915208"/>
                  <a:gd name="connsiteX12" fmla="*/ 1917026 w 2683592"/>
                  <a:gd name="connsiteY12" fmla="*/ 1478242 h 2915208"/>
                  <a:gd name="connsiteX13" fmla="*/ 1723923 w 2683592"/>
                  <a:gd name="connsiteY13" fmla="*/ 1182907 h 2915208"/>
                  <a:gd name="connsiteX14" fmla="*/ 1831834 w 2683592"/>
                  <a:gd name="connsiteY14" fmla="*/ 1569114 h 2915208"/>
                  <a:gd name="connsiteX15" fmla="*/ 1792077 w 2683592"/>
                  <a:gd name="connsiteY15" fmla="*/ 1853089 h 2915208"/>
                  <a:gd name="connsiteX16" fmla="*/ 1468345 w 2683592"/>
                  <a:gd name="connsiteY16" fmla="*/ 1495280 h 2915208"/>
                  <a:gd name="connsiteX17" fmla="*/ 1576256 w 2683592"/>
                  <a:gd name="connsiteY17" fmla="*/ 955727 h 2915208"/>
                  <a:gd name="connsiteX18" fmla="*/ 2002219 w 2683592"/>
                  <a:gd name="connsiteY18" fmla="*/ 592239 h 2915208"/>
                  <a:gd name="connsiteX19" fmla="*/ 1570576 w 2683592"/>
                  <a:gd name="connsiteY19" fmla="*/ 836458 h 2915208"/>
                  <a:gd name="connsiteX20" fmla="*/ 1610333 w 2683592"/>
                  <a:gd name="connsiteY20" fmla="*/ 421854 h 2915208"/>
                  <a:gd name="connsiteX21" fmla="*/ 1451307 w 2683592"/>
                  <a:gd name="connsiteY21" fmla="*/ 955727 h 2915208"/>
                  <a:gd name="connsiteX22" fmla="*/ 1366114 w 2683592"/>
                  <a:gd name="connsiteY22" fmla="*/ 1341934 h 2915208"/>
                  <a:gd name="connsiteX23" fmla="*/ 1031024 w 2683592"/>
                  <a:gd name="connsiteY23" fmla="*/ 512726 h 2915208"/>
                  <a:gd name="connsiteX24" fmla="*/ 1309319 w 2683592"/>
                  <a:gd name="connsiteY24" fmla="*/ 1398729 h 2915208"/>
                  <a:gd name="connsiteX25" fmla="*/ 1508102 w 2683592"/>
                  <a:gd name="connsiteY25" fmla="*/ 1904204 h 2915208"/>
                  <a:gd name="connsiteX26" fmla="*/ 1434268 w 2683592"/>
                  <a:gd name="connsiteY26" fmla="*/ 2256334 h 2915208"/>
                  <a:gd name="connsiteX27" fmla="*/ 1144614 w 2683592"/>
                  <a:gd name="connsiteY27" fmla="*/ 1807653 h 2915208"/>
                  <a:gd name="connsiteX28" fmla="*/ 906075 w 2683592"/>
                  <a:gd name="connsiteY28" fmla="*/ 1307856 h 2915208"/>
                  <a:gd name="connsiteX29" fmla="*/ 957190 w 2683592"/>
                  <a:gd name="connsiteY29" fmla="*/ 103802 h 2915208"/>
                  <a:gd name="connsiteX30" fmla="*/ 928973 w 2683592"/>
                  <a:gd name="connsiteY30" fmla="*/ 178701 h 2915208"/>
                  <a:gd name="connsiteX31" fmla="*/ 809523 w 2683592"/>
                  <a:gd name="connsiteY31" fmla="*/ 1120433 h 2915208"/>
                  <a:gd name="connsiteX32" fmla="*/ 349483 w 2683592"/>
                  <a:gd name="connsiteY32" fmla="*/ 762624 h 2915208"/>
                  <a:gd name="connsiteX33" fmla="*/ 602272 w 2683592"/>
                  <a:gd name="connsiteY33" fmla="*/ 487151 h 2915208"/>
                  <a:gd name="connsiteX34" fmla="*/ 650497 w 2683592"/>
                  <a:gd name="connsiteY34" fmla="*/ 382097 h 2915208"/>
                  <a:gd name="connsiteX35" fmla="*/ 287009 w 2683592"/>
                  <a:gd name="connsiteY35" fmla="*/ 705829 h 2915208"/>
                  <a:gd name="connsiteX36" fmla="*/ 51076 w 2683592"/>
                  <a:gd name="connsiteY36" fmla="*/ 204253 h 2915208"/>
                  <a:gd name="connsiteX37" fmla="*/ 20072 w 2683592"/>
                  <a:gd name="connsiteY37" fmla="*/ 188994 h 2915208"/>
                  <a:gd name="connsiteX38" fmla="*/ 275650 w 2683592"/>
                  <a:gd name="connsiteY38" fmla="*/ 819419 h 2915208"/>
                  <a:gd name="connsiteX39" fmla="*/ 735689 w 2683592"/>
                  <a:gd name="connsiteY39" fmla="*/ 1251061 h 2915208"/>
                  <a:gd name="connsiteX40" fmla="*/ 991267 w 2683592"/>
                  <a:gd name="connsiteY40" fmla="*/ 1847409 h 2915208"/>
                  <a:gd name="connsiteX41" fmla="*/ 1178691 w 2683592"/>
                  <a:gd name="connsiteY41" fmla="*/ 2267693 h 2915208"/>
                  <a:gd name="connsiteX42" fmla="*/ 843600 w 2683592"/>
                  <a:gd name="connsiteY42" fmla="*/ 2080269 h 2915208"/>
                  <a:gd name="connsiteX43" fmla="*/ 440355 w 2683592"/>
                  <a:gd name="connsiteY43" fmla="*/ 1682704 h 2915208"/>
                  <a:gd name="connsiteX44" fmla="*/ 417637 w 2683592"/>
                  <a:gd name="connsiteY44" fmla="*/ 1324895 h 2915208"/>
                  <a:gd name="connsiteX45" fmla="*/ 343804 w 2683592"/>
                  <a:gd name="connsiteY45" fmla="*/ 1711101 h 2915208"/>
                  <a:gd name="connsiteX46" fmla="*/ 279221 w 2683592"/>
                  <a:gd name="connsiteY46" fmla="*/ 1658897 h 2915208"/>
                  <a:gd name="connsiteX47" fmla="*/ 42790 w 2683592"/>
                  <a:gd name="connsiteY47" fmla="*/ 1455524 h 2915208"/>
                  <a:gd name="connsiteX48" fmla="*/ 38301 w 2683592"/>
                  <a:gd name="connsiteY48" fmla="*/ 1490984 h 2915208"/>
                  <a:gd name="connsiteX49" fmla="*/ 434676 w 2683592"/>
                  <a:gd name="connsiteY49" fmla="*/ 1836050 h 2915208"/>
                  <a:gd name="connsiteX50" fmla="*/ 820882 w 2683592"/>
                  <a:gd name="connsiteY50" fmla="*/ 2193859 h 2915208"/>
                  <a:gd name="connsiteX51" fmla="*/ 489112 w 2683592"/>
                  <a:gd name="connsiteY51" fmla="*/ 2230169 h 2915208"/>
                  <a:gd name="connsiteX52" fmla="*/ 230214 w 2683592"/>
                  <a:gd name="connsiteY52" fmla="*/ 2273372 h 2915208"/>
                  <a:gd name="connsiteX53" fmla="*/ 667977 w 2683592"/>
                  <a:gd name="connsiteY53" fmla="*/ 2250246 h 2915208"/>
                  <a:gd name="connsiteX54" fmla="*/ 894716 w 2683592"/>
                  <a:gd name="connsiteY54" fmla="*/ 2244975 h 2915208"/>
                  <a:gd name="connsiteX55" fmla="*/ 1133255 w 2683592"/>
                  <a:gd name="connsiteY55" fmla="*/ 2494873 h 2915208"/>
                  <a:gd name="connsiteX56" fmla="*/ 1099178 w 2683592"/>
                  <a:gd name="connsiteY56" fmla="*/ 2761809 h 2915208"/>
                  <a:gd name="connsiteX57" fmla="*/ 1084565 w 2683592"/>
                  <a:gd name="connsiteY57" fmla="*/ 2819817 h 2915208"/>
                  <a:gd name="connsiteX0" fmla="*/ 1084565 w 2683592"/>
                  <a:gd name="connsiteY0" fmla="*/ 2819817 h 2915255"/>
                  <a:gd name="connsiteX1" fmla="*/ 1371794 w 2683592"/>
                  <a:gd name="connsiteY1" fmla="*/ 2915156 h 2915255"/>
                  <a:gd name="connsiteX2" fmla="*/ 1735282 w 2683592"/>
                  <a:gd name="connsiteY2" fmla="*/ 2829963 h 2915255"/>
                  <a:gd name="connsiteX3" fmla="*/ 1604653 w 2683592"/>
                  <a:gd name="connsiteY3" fmla="*/ 2631181 h 2915255"/>
                  <a:gd name="connsiteX4" fmla="*/ 1564897 w 2683592"/>
                  <a:gd name="connsiteY4" fmla="*/ 2381283 h 2915255"/>
                  <a:gd name="connsiteX5" fmla="*/ 1928385 w 2683592"/>
                  <a:gd name="connsiteY5" fmla="*/ 1904204 h 2915255"/>
                  <a:gd name="connsiteX6" fmla="*/ 2626964 w 2683592"/>
                  <a:gd name="connsiteY6" fmla="*/ 1461203 h 2915255"/>
                  <a:gd name="connsiteX7" fmla="*/ 2567958 w 2683592"/>
                  <a:gd name="connsiteY7" fmla="*/ 1476382 h 2915255"/>
                  <a:gd name="connsiteX8" fmla="*/ 1979501 w 2683592"/>
                  <a:gd name="connsiteY8" fmla="*/ 1796294 h 2915255"/>
                  <a:gd name="connsiteX9" fmla="*/ 1945424 w 2683592"/>
                  <a:gd name="connsiteY9" fmla="*/ 1552075 h 2915255"/>
                  <a:gd name="connsiteX10" fmla="*/ 2337990 w 2683592"/>
                  <a:gd name="connsiteY10" fmla="*/ 1184358 h 2915255"/>
                  <a:gd name="connsiteX11" fmla="*/ 2348872 w 2683592"/>
                  <a:gd name="connsiteY11" fmla="*/ 1149442 h 2915255"/>
                  <a:gd name="connsiteX12" fmla="*/ 1917026 w 2683592"/>
                  <a:gd name="connsiteY12" fmla="*/ 1478242 h 2915255"/>
                  <a:gd name="connsiteX13" fmla="*/ 1723923 w 2683592"/>
                  <a:gd name="connsiteY13" fmla="*/ 1182907 h 2915255"/>
                  <a:gd name="connsiteX14" fmla="*/ 1831834 w 2683592"/>
                  <a:gd name="connsiteY14" fmla="*/ 1569114 h 2915255"/>
                  <a:gd name="connsiteX15" fmla="*/ 1792077 w 2683592"/>
                  <a:gd name="connsiteY15" fmla="*/ 1853089 h 2915255"/>
                  <a:gd name="connsiteX16" fmla="*/ 1468345 w 2683592"/>
                  <a:gd name="connsiteY16" fmla="*/ 1495280 h 2915255"/>
                  <a:gd name="connsiteX17" fmla="*/ 1576256 w 2683592"/>
                  <a:gd name="connsiteY17" fmla="*/ 955727 h 2915255"/>
                  <a:gd name="connsiteX18" fmla="*/ 2002219 w 2683592"/>
                  <a:gd name="connsiteY18" fmla="*/ 592239 h 2915255"/>
                  <a:gd name="connsiteX19" fmla="*/ 1570576 w 2683592"/>
                  <a:gd name="connsiteY19" fmla="*/ 836458 h 2915255"/>
                  <a:gd name="connsiteX20" fmla="*/ 1610333 w 2683592"/>
                  <a:gd name="connsiteY20" fmla="*/ 421854 h 2915255"/>
                  <a:gd name="connsiteX21" fmla="*/ 1451307 w 2683592"/>
                  <a:gd name="connsiteY21" fmla="*/ 955727 h 2915255"/>
                  <a:gd name="connsiteX22" fmla="*/ 1366114 w 2683592"/>
                  <a:gd name="connsiteY22" fmla="*/ 1341934 h 2915255"/>
                  <a:gd name="connsiteX23" fmla="*/ 1031024 w 2683592"/>
                  <a:gd name="connsiteY23" fmla="*/ 512726 h 2915255"/>
                  <a:gd name="connsiteX24" fmla="*/ 1309319 w 2683592"/>
                  <a:gd name="connsiteY24" fmla="*/ 1398729 h 2915255"/>
                  <a:gd name="connsiteX25" fmla="*/ 1508102 w 2683592"/>
                  <a:gd name="connsiteY25" fmla="*/ 1904204 h 2915255"/>
                  <a:gd name="connsiteX26" fmla="*/ 1434268 w 2683592"/>
                  <a:gd name="connsiteY26" fmla="*/ 2256334 h 2915255"/>
                  <a:gd name="connsiteX27" fmla="*/ 1144614 w 2683592"/>
                  <a:gd name="connsiteY27" fmla="*/ 1807653 h 2915255"/>
                  <a:gd name="connsiteX28" fmla="*/ 906075 w 2683592"/>
                  <a:gd name="connsiteY28" fmla="*/ 1307856 h 2915255"/>
                  <a:gd name="connsiteX29" fmla="*/ 957190 w 2683592"/>
                  <a:gd name="connsiteY29" fmla="*/ 103802 h 2915255"/>
                  <a:gd name="connsiteX30" fmla="*/ 928973 w 2683592"/>
                  <a:gd name="connsiteY30" fmla="*/ 178701 h 2915255"/>
                  <a:gd name="connsiteX31" fmla="*/ 809523 w 2683592"/>
                  <a:gd name="connsiteY31" fmla="*/ 1120433 h 2915255"/>
                  <a:gd name="connsiteX32" fmla="*/ 349483 w 2683592"/>
                  <a:gd name="connsiteY32" fmla="*/ 762624 h 2915255"/>
                  <a:gd name="connsiteX33" fmla="*/ 602272 w 2683592"/>
                  <a:gd name="connsiteY33" fmla="*/ 487151 h 2915255"/>
                  <a:gd name="connsiteX34" fmla="*/ 650497 w 2683592"/>
                  <a:gd name="connsiteY34" fmla="*/ 382097 h 2915255"/>
                  <a:gd name="connsiteX35" fmla="*/ 287009 w 2683592"/>
                  <a:gd name="connsiteY35" fmla="*/ 705829 h 2915255"/>
                  <a:gd name="connsiteX36" fmla="*/ 51076 w 2683592"/>
                  <a:gd name="connsiteY36" fmla="*/ 204253 h 2915255"/>
                  <a:gd name="connsiteX37" fmla="*/ 20072 w 2683592"/>
                  <a:gd name="connsiteY37" fmla="*/ 188994 h 2915255"/>
                  <a:gd name="connsiteX38" fmla="*/ 275650 w 2683592"/>
                  <a:gd name="connsiteY38" fmla="*/ 819419 h 2915255"/>
                  <a:gd name="connsiteX39" fmla="*/ 735689 w 2683592"/>
                  <a:gd name="connsiteY39" fmla="*/ 1251061 h 2915255"/>
                  <a:gd name="connsiteX40" fmla="*/ 991267 w 2683592"/>
                  <a:gd name="connsiteY40" fmla="*/ 1847409 h 2915255"/>
                  <a:gd name="connsiteX41" fmla="*/ 1178691 w 2683592"/>
                  <a:gd name="connsiteY41" fmla="*/ 2267693 h 2915255"/>
                  <a:gd name="connsiteX42" fmla="*/ 843600 w 2683592"/>
                  <a:gd name="connsiteY42" fmla="*/ 2080269 h 2915255"/>
                  <a:gd name="connsiteX43" fmla="*/ 440355 w 2683592"/>
                  <a:gd name="connsiteY43" fmla="*/ 1682704 h 2915255"/>
                  <a:gd name="connsiteX44" fmla="*/ 417637 w 2683592"/>
                  <a:gd name="connsiteY44" fmla="*/ 1324895 h 2915255"/>
                  <a:gd name="connsiteX45" fmla="*/ 343804 w 2683592"/>
                  <a:gd name="connsiteY45" fmla="*/ 1711101 h 2915255"/>
                  <a:gd name="connsiteX46" fmla="*/ 279221 w 2683592"/>
                  <a:gd name="connsiteY46" fmla="*/ 1658897 h 2915255"/>
                  <a:gd name="connsiteX47" fmla="*/ 42790 w 2683592"/>
                  <a:gd name="connsiteY47" fmla="*/ 1455524 h 2915255"/>
                  <a:gd name="connsiteX48" fmla="*/ 38301 w 2683592"/>
                  <a:gd name="connsiteY48" fmla="*/ 1490984 h 2915255"/>
                  <a:gd name="connsiteX49" fmla="*/ 434676 w 2683592"/>
                  <a:gd name="connsiteY49" fmla="*/ 1836050 h 2915255"/>
                  <a:gd name="connsiteX50" fmla="*/ 820882 w 2683592"/>
                  <a:gd name="connsiteY50" fmla="*/ 2193859 h 2915255"/>
                  <a:gd name="connsiteX51" fmla="*/ 489112 w 2683592"/>
                  <a:gd name="connsiteY51" fmla="*/ 2230169 h 2915255"/>
                  <a:gd name="connsiteX52" fmla="*/ 230214 w 2683592"/>
                  <a:gd name="connsiteY52" fmla="*/ 2273372 h 2915255"/>
                  <a:gd name="connsiteX53" fmla="*/ 667977 w 2683592"/>
                  <a:gd name="connsiteY53" fmla="*/ 2250246 h 2915255"/>
                  <a:gd name="connsiteX54" fmla="*/ 894716 w 2683592"/>
                  <a:gd name="connsiteY54" fmla="*/ 2244975 h 2915255"/>
                  <a:gd name="connsiteX55" fmla="*/ 1133255 w 2683592"/>
                  <a:gd name="connsiteY55" fmla="*/ 2494873 h 2915255"/>
                  <a:gd name="connsiteX56" fmla="*/ 1099178 w 2683592"/>
                  <a:gd name="connsiteY56" fmla="*/ 2761809 h 2915255"/>
                  <a:gd name="connsiteX57" fmla="*/ 1084565 w 2683592"/>
                  <a:gd name="connsiteY57" fmla="*/ 2819817 h 2915255"/>
                  <a:gd name="connsiteX0" fmla="*/ 1084565 w 2683592"/>
                  <a:gd name="connsiteY0" fmla="*/ 2819817 h 2915255"/>
                  <a:gd name="connsiteX1" fmla="*/ 1371794 w 2683592"/>
                  <a:gd name="connsiteY1" fmla="*/ 2915156 h 2915255"/>
                  <a:gd name="connsiteX2" fmla="*/ 1735282 w 2683592"/>
                  <a:gd name="connsiteY2" fmla="*/ 2829963 h 2915255"/>
                  <a:gd name="connsiteX3" fmla="*/ 1604653 w 2683592"/>
                  <a:gd name="connsiteY3" fmla="*/ 2631181 h 2915255"/>
                  <a:gd name="connsiteX4" fmla="*/ 1564897 w 2683592"/>
                  <a:gd name="connsiteY4" fmla="*/ 2381283 h 2915255"/>
                  <a:gd name="connsiteX5" fmla="*/ 1928385 w 2683592"/>
                  <a:gd name="connsiteY5" fmla="*/ 1904204 h 2915255"/>
                  <a:gd name="connsiteX6" fmla="*/ 2626964 w 2683592"/>
                  <a:gd name="connsiteY6" fmla="*/ 1461203 h 2915255"/>
                  <a:gd name="connsiteX7" fmla="*/ 2567958 w 2683592"/>
                  <a:gd name="connsiteY7" fmla="*/ 1476382 h 2915255"/>
                  <a:gd name="connsiteX8" fmla="*/ 1979501 w 2683592"/>
                  <a:gd name="connsiteY8" fmla="*/ 1796294 h 2915255"/>
                  <a:gd name="connsiteX9" fmla="*/ 1945424 w 2683592"/>
                  <a:gd name="connsiteY9" fmla="*/ 1552075 h 2915255"/>
                  <a:gd name="connsiteX10" fmla="*/ 2337990 w 2683592"/>
                  <a:gd name="connsiteY10" fmla="*/ 1184358 h 2915255"/>
                  <a:gd name="connsiteX11" fmla="*/ 2348872 w 2683592"/>
                  <a:gd name="connsiteY11" fmla="*/ 1149442 h 2915255"/>
                  <a:gd name="connsiteX12" fmla="*/ 1917026 w 2683592"/>
                  <a:gd name="connsiteY12" fmla="*/ 1478242 h 2915255"/>
                  <a:gd name="connsiteX13" fmla="*/ 1723923 w 2683592"/>
                  <a:gd name="connsiteY13" fmla="*/ 1182907 h 2915255"/>
                  <a:gd name="connsiteX14" fmla="*/ 1831834 w 2683592"/>
                  <a:gd name="connsiteY14" fmla="*/ 1569114 h 2915255"/>
                  <a:gd name="connsiteX15" fmla="*/ 1792077 w 2683592"/>
                  <a:gd name="connsiteY15" fmla="*/ 1853089 h 2915255"/>
                  <a:gd name="connsiteX16" fmla="*/ 1468345 w 2683592"/>
                  <a:gd name="connsiteY16" fmla="*/ 1495280 h 2915255"/>
                  <a:gd name="connsiteX17" fmla="*/ 1576256 w 2683592"/>
                  <a:gd name="connsiteY17" fmla="*/ 955727 h 2915255"/>
                  <a:gd name="connsiteX18" fmla="*/ 2002219 w 2683592"/>
                  <a:gd name="connsiteY18" fmla="*/ 592239 h 2915255"/>
                  <a:gd name="connsiteX19" fmla="*/ 1570576 w 2683592"/>
                  <a:gd name="connsiteY19" fmla="*/ 836458 h 2915255"/>
                  <a:gd name="connsiteX20" fmla="*/ 1610333 w 2683592"/>
                  <a:gd name="connsiteY20" fmla="*/ 421854 h 2915255"/>
                  <a:gd name="connsiteX21" fmla="*/ 1451307 w 2683592"/>
                  <a:gd name="connsiteY21" fmla="*/ 955727 h 2915255"/>
                  <a:gd name="connsiteX22" fmla="*/ 1366114 w 2683592"/>
                  <a:gd name="connsiteY22" fmla="*/ 1341934 h 2915255"/>
                  <a:gd name="connsiteX23" fmla="*/ 1031024 w 2683592"/>
                  <a:gd name="connsiteY23" fmla="*/ 512726 h 2915255"/>
                  <a:gd name="connsiteX24" fmla="*/ 1309319 w 2683592"/>
                  <a:gd name="connsiteY24" fmla="*/ 1398729 h 2915255"/>
                  <a:gd name="connsiteX25" fmla="*/ 1508102 w 2683592"/>
                  <a:gd name="connsiteY25" fmla="*/ 1904204 h 2915255"/>
                  <a:gd name="connsiteX26" fmla="*/ 1434268 w 2683592"/>
                  <a:gd name="connsiteY26" fmla="*/ 2256334 h 2915255"/>
                  <a:gd name="connsiteX27" fmla="*/ 1144614 w 2683592"/>
                  <a:gd name="connsiteY27" fmla="*/ 1807653 h 2915255"/>
                  <a:gd name="connsiteX28" fmla="*/ 906075 w 2683592"/>
                  <a:gd name="connsiteY28" fmla="*/ 1307856 h 2915255"/>
                  <a:gd name="connsiteX29" fmla="*/ 957190 w 2683592"/>
                  <a:gd name="connsiteY29" fmla="*/ 103802 h 2915255"/>
                  <a:gd name="connsiteX30" fmla="*/ 928973 w 2683592"/>
                  <a:gd name="connsiteY30" fmla="*/ 178701 h 2915255"/>
                  <a:gd name="connsiteX31" fmla="*/ 809523 w 2683592"/>
                  <a:gd name="connsiteY31" fmla="*/ 1120433 h 2915255"/>
                  <a:gd name="connsiteX32" fmla="*/ 349483 w 2683592"/>
                  <a:gd name="connsiteY32" fmla="*/ 762624 h 2915255"/>
                  <a:gd name="connsiteX33" fmla="*/ 602272 w 2683592"/>
                  <a:gd name="connsiteY33" fmla="*/ 487151 h 2915255"/>
                  <a:gd name="connsiteX34" fmla="*/ 650497 w 2683592"/>
                  <a:gd name="connsiteY34" fmla="*/ 382097 h 2915255"/>
                  <a:gd name="connsiteX35" fmla="*/ 287009 w 2683592"/>
                  <a:gd name="connsiteY35" fmla="*/ 705829 h 2915255"/>
                  <a:gd name="connsiteX36" fmla="*/ 51076 w 2683592"/>
                  <a:gd name="connsiteY36" fmla="*/ 204253 h 2915255"/>
                  <a:gd name="connsiteX37" fmla="*/ 20072 w 2683592"/>
                  <a:gd name="connsiteY37" fmla="*/ 188994 h 2915255"/>
                  <a:gd name="connsiteX38" fmla="*/ 275650 w 2683592"/>
                  <a:gd name="connsiteY38" fmla="*/ 819419 h 2915255"/>
                  <a:gd name="connsiteX39" fmla="*/ 735689 w 2683592"/>
                  <a:gd name="connsiteY39" fmla="*/ 1251061 h 2915255"/>
                  <a:gd name="connsiteX40" fmla="*/ 991267 w 2683592"/>
                  <a:gd name="connsiteY40" fmla="*/ 1847409 h 2915255"/>
                  <a:gd name="connsiteX41" fmla="*/ 1178691 w 2683592"/>
                  <a:gd name="connsiteY41" fmla="*/ 2267693 h 2915255"/>
                  <a:gd name="connsiteX42" fmla="*/ 843600 w 2683592"/>
                  <a:gd name="connsiteY42" fmla="*/ 2080269 h 2915255"/>
                  <a:gd name="connsiteX43" fmla="*/ 440355 w 2683592"/>
                  <a:gd name="connsiteY43" fmla="*/ 1682704 h 2915255"/>
                  <a:gd name="connsiteX44" fmla="*/ 417637 w 2683592"/>
                  <a:gd name="connsiteY44" fmla="*/ 1324895 h 2915255"/>
                  <a:gd name="connsiteX45" fmla="*/ 343804 w 2683592"/>
                  <a:gd name="connsiteY45" fmla="*/ 1711101 h 2915255"/>
                  <a:gd name="connsiteX46" fmla="*/ 279221 w 2683592"/>
                  <a:gd name="connsiteY46" fmla="*/ 1658897 h 2915255"/>
                  <a:gd name="connsiteX47" fmla="*/ 42790 w 2683592"/>
                  <a:gd name="connsiteY47" fmla="*/ 1455524 h 2915255"/>
                  <a:gd name="connsiteX48" fmla="*/ 38301 w 2683592"/>
                  <a:gd name="connsiteY48" fmla="*/ 1490984 h 2915255"/>
                  <a:gd name="connsiteX49" fmla="*/ 434676 w 2683592"/>
                  <a:gd name="connsiteY49" fmla="*/ 1836050 h 2915255"/>
                  <a:gd name="connsiteX50" fmla="*/ 820882 w 2683592"/>
                  <a:gd name="connsiteY50" fmla="*/ 2193859 h 2915255"/>
                  <a:gd name="connsiteX51" fmla="*/ 489112 w 2683592"/>
                  <a:gd name="connsiteY51" fmla="*/ 2230169 h 2915255"/>
                  <a:gd name="connsiteX52" fmla="*/ 230214 w 2683592"/>
                  <a:gd name="connsiteY52" fmla="*/ 2273372 h 2915255"/>
                  <a:gd name="connsiteX53" fmla="*/ 667977 w 2683592"/>
                  <a:gd name="connsiteY53" fmla="*/ 2250246 h 2915255"/>
                  <a:gd name="connsiteX54" fmla="*/ 894716 w 2683592"/>
                  <a:gd name="connsiteY54" fmla="*/ 2244975 h 2915255"/>
                  <a:gd name="connsiteX55" fmla="*/ 1133255 w 2683592"/>
                  <a:gd name="connsiteY55" fmla="*/ 2494873 h 2915255"/>
                  <a:gd name="connsiteX56" fmla="*/ 1099178 w 2683592"/>
                  <a:gd name="connsiteY56" fmla="*/ 2761809 h 2915255"/>
                  <a:gd name="connsiteX57" fmla="*/ 1084565 w 2683592"/>
                  <a:gd name="connsiteY57" fmla="*/ 2819817 h 2915255"/>
                  <a:gd name="connsiteX0" fmla="*/ 1084565 w 2683592"/>
                  <a:gd name="connsiteY0" fmla="*/ 2819817 h 2915255"/>
                  <a:gd name="connsiteX1" fmla="*/ 1371794 w 2683592"/>
                  <a:gd name="connsiteY1" fmla="*/ 2915156 h 2915255"/>
                  <a:gd name="connsiteX2" fmla="*/ 1735282 w 2683592"/>
                  <a:gd name="connsiteY2" fmla="*/ 2829963 h 2915255"/>
                  <a:gd name="connsiteX3" fmla="*/ 1604653 w 2683592"/>
                  <a:gd name="connsiteY3" fmla="*/ 2631181 h 2915255"/>
                  <a:gd name="connsiteX4" fmla="*/ 1564897 w 2683592"/>
                  <a:gd name="connsiteY4" fmla="*/ 2381283 h 2915255"/>
                  <a:gd name="connsiteX5" fmla="*/ 1928385 w 2683592"/>
                  <a:gd name="connsiteY5" fmla="*/ 1904204 h 2915255"/>
                  <a:gd name="connsiteX6" fmla="*/ 2626964 w 2683592"/>
                  <a:gd name="connsiteY6" fmla="*/ 1461203 h 2915255"/>
                  <a:gd name="connsiteX7" fmla="*/ 2567958 w 2683592"/>
                  <a:gd name="connsiteY7" fmla="*/ 1476382 h 2915255"/>
                  <a:gd name="connsiteX8" fmla="*/ 1979501 w 2683592"/>
                  <a:gd name="connsiteY8" fmla="*/ 1796294 h 2915255"/>
                  <a:gd name="connsiteX9" fmla="*/ 1945424 w 2683592"/>
                  <a:gd name="connsiteY9" fmla="*/ 1552075 h 2915255"/>
                  <a:gd name="connsiteX10" fmla="*/ 2337990 w 2683592"/>
                  <a:gd name="connsiteY10" fmla="*/ 1184358 h 2915255"/>
                  <a:gd name="connsiteX11" fmla="*/ 2348872 w 2683592"/>
                  <a:gd name="connsiteY11" fmla="*/ 1149442 h 2915255"/>
                  <a:gd name="connsiteX12" fmla="*/ 1917026 w 2683592"/>
                  <a:gd name="connsiteY12" fmla="*/ 1478242 h 2915255"/>
                  <a:gd name="connsiteX13" fmla="*/ 1723923 w 2683592"/>
                  <a:gd name="connsiteY13" fmla="*/ 1182907 h 2915255"/>
                  <a:gd name="connsiteX14" fmla="*/ 1831834 w 2683592"/>
                  <a:gd name="connsiteY14" fmla="*/ 1569114 h 2915255"/>
                  <a:gd name="connsiteX15" fmla="*/ 1792077 w 2683592"/>
                  <a:gd name="connsiteY15" fmla="*/ 1853089 h 2915255"/>
                  <a:gd name="connsiteX16" fmla="*/ 1468345 w 2683592"/>
                  <a:gd name="connsiteY16" fmla="*/ 1495280 h 2915255"/>
                  <a:gd name="connsiteX17" fmla="*/ 1576256 w 2683592"/>
                  <a:gd name="connsiteY17" fmla="*/ 955727 h 2915255"/>
                  <a:gd name="connsiteX18" fmla="*/ 2002219 w 2683592"/>
                  <a:gd name="connsiteY18" fmla="*/ 592239 h 2915255"/>
                  <a:gd name="connsiteX19" fmla="*/ 1570576 w 2683592"/>
                  <a:gd name="connsiteY19" fmla="*/ 836458 h 2915255"/>
                  <a:gd name="connsiteX20" fmla="*/ 1610333 w 2683592"/>
                  <a:gd name="connsiteY20" fmla="*/ 421854 h 2915255"/>
                  <a:gd name="connsiteX21" fmla="*/ 1451307 w 2683592"/>
                  <a:gd name="connsiteY21" fmla="*/ 955727 h 2915255"/>
                  <a:gd name="connsiteX22" fmla="*/ 1366114 w 2683592"/>
                  <a:gd name="connsiteY22" fmla="*/ 1341934 h 2915255"/>
                  <a:gd name="connsiteX23" fmla="*/ 1031024 w 2683592"/>
                  <a:gd name="connsiteY23" fmla="*/ 512726 h 2915255"/>
                  <a:gd name="connsiteX24" fmla="*/ 1309319 w 2683592"/>
                  <a:gd name="connsiteY24" fmla="*/ 1398729 h 2915255"/>
                  <a:gd name="connsiteX25" fmla="*/ 1508102 w 2683592"/>
                  <a:gd name="connsiteY25" fmla="*/ 1904204 h 2915255"/>
                  <a:gd name="connsiteX26" fmla="*/ 1434268 w 2683592"/>
                  <a:gd name="connsiteY26" fmla="*/ 2256334 h 2915255"/>
                  <a:gd name="connsiteX27" fmla="*/ 1144614 w 2683592"/>
                  <a:gd name="connsiteY27" fmla="*/ 1807653 h 2915255"/>
                  <a:gd name="connsiteX28" fmla="*/ 906075 w 2683592"/>
                  <a:gd name="connsiteY28" fmla="*/ 1307856 h 2915255"/>
                  <a:gd name="connsiteX29" fmla="*/ 957190 w 2683592"/>
                  <a:gd name="connsiteY29" fmla="*/ 103802 h 2915255"/>
                  <a:gd name="connsiteX30" fmla="*/ 928973 w 2683592"/>
                  <a:gd name="connsiteY30" fmla="*/ 178701 h 2915255"/>
                  <a:gd name="connsiteX31" fmla="*/ 809523 w 2683592"/>
                  <a:gd name="connsiteY31" fmla="*/ 1120433 h 2915255"/>
                  <a:gd name="connsiteX32" fmla="*/ 349483 w 2683592"/>
                  <a:gd name="connsiteY32" fmla="*/ 762624 h 2915255"/>
                  <a:gd name="connsiteX33" fmla="*/ 602272 w 2683592"/>
                  <a:gd name="connsiteY33" fmla="*/ 487151 h 2915255"/>
                  <a:gd name="connsiteX34" fmla="*/ 650497 w 2683592"/>
                  <a:gd name="connsiteY34" fmla="*/ 382097 h 2915255"/>
                  <a:gd name="connsiteX35" fmla="*/ 287009 w 2683592"/>
                  <a:gd name="connsiteY35" fmla="*/ 705829 h 2915255"/>
                  <a:gd name="connsiteX36" fmla="*/ 51076 w 2683592"/>
                  <a:gd name="connsiteY36" fmla="*/ 204253 h 2915255"/>
                  <a:gd name="connsiteX37" fmla="*/ 20072 w 2683592"/>
                  <a:gd name="connsiteY37" fmla="*/ 188994 h 2915255"/>
                  <a:gd name="connsiteX38" fmla="*/ 275650 w 2683592"/>
                  <a:gd name="connsiteY38" fmla="*/ 819419 h 2915255"/>
                  <a:gd name="connsiteX39" fmla="*/ 735689 w 2683592"/>
                  <a:gd name="connsiteY39" fmla="*/ 1251061 h 2915255"/>
                  <a:gd name="connsiteX40" fmla="*/ 991267 w 2683592"/>
                  <a:gd name="connsiteY40" fmla="*/ 1847409 h 2915255"/>
                  <a:gd name="connsiteX41" fmla="*/ 1178691 w 2683592"/>
                  <a:gd name="connsiteY41" fmla="*/ 2267693 h 2915255"/>
                  <a:gd name="connsiteX42" fmla="*/ 843600 w 2683592"/>
                  <a:gd name="connsiteY42" fmla="*/ 2080269 h 2915255"/>
                  <a:gd name="connsiteX43" fmla="*/ 440355 w 2683592"/>
                  <a:gd name="connsiteY43" fmla="*/ 1682704 h 2915255"/>
                  <a:gd name="connsiteX44" fmla="*/ 417637 w 2683592"/>
                  <a:gd name="connsiteY44" fmla="*/ 1324895 h 2915255"/>
                  <a:gd name="connsiteX45" fmla="*/ 343804 w 2683592"/>
                  <a:gd name="connsiteY45" fmla="*/ 1711101 h 2915255"/>
                  <a:gd name="connsiteX46" fmla="*/ 279221 w 2683592"/>
                  <a:gd name="connsiteY46" fmla="*/ 1658897 h 2915255"/>
                  <a:gd name="connsiteX47" fmla="*/ 42790 w 2683592"/>
                  <a:gd name="connsiteY47" fmla="*/ 1455524 h 2915255"/>
                  <a:gd name="connsiteX48" fmla="*/ 38301 w 2683592"/>
                  <a:gd name="connsiteY48" fmla="*/ 1490984 h 2915255"/>
                  <a:gd name="connsiteX49" fmla="*/ 434676 w 2683592"/>
                  <a:gd name="connsiteY49" fmla="*/ 1836050 h 2915255"/>
                  <a:gd name="connsiteX50" fmla="*/ 820882 w 2683592"/>
                  <a:gd name="connsiteY50" fmla="*/ 2193859 h 2915255"/>
                  <a:gd name="connsiteX51" fmla="*/ 489112 w 2683592"/>
                  <a:gd name="connsiteY51" fmla="*/ 2230169 h 2915255"/>
                  <a:gd name="connsiteX52" fmla="*/ 230214 w 2683592"/>
                  <a:gd name="connsiteY52" fmla="*/ 2273372 h 2915255"/>
                  <a:gd name="connsiteX53" fmla="*/ 667977 w 2683592"/>
                  <a:gd name="connsiteY53" fmla="*/ 2250246 h 2915255"/>
                  <a:gd name="connsiteX54" fmla="*/ 894716 w 2683592"/>
                  <a:gd name="connsiteY54" fmla="*/ 2244975 h 2915255"/>
                  <a:gd name="connsiteX55" fmla="*/ 1133255 w 2683592"/>
                  <a:gd name="connsiteY55" fmla="*/ 2494873 h 2915255"/>
                  <a:gd name="connsiteX56" fmla="*/ 1099178 w 2683592"/>
                  <a:gd name="connsiteY56" fmla="*/ 2761809 h 2915255"/>
                  <a:gd name="connsiteX57" fmla="*/ 1084565 w 2683592"/>
                  <a:gd name="connsiteY57" fmla="*/ 2819817 h 2915255"/>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099178 w 2683592"/>
                  <a:gd name="connsiteY56" fmla="*/ 2761809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099178 w 2683592"/>
                  <a:gd name="connsiteY56" fmla="*/ 2761809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099178 w 2683592"/>
                  <a:gd name="connsiteY56" fmla="*/ 2761809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35681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35681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70359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70359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70359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70359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70359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896949 w 2683592"/>
                  <a:gd name="connsiteY12" fmla="*/ 1540297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896949 w 2683592"/>
                  <a:gd name="connsiteY12" fmla="*/ 1540297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896949 w 2683592"/>
                  <a:gd name="connsiteY12" fmla="*/ 1540297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896949 w 2683592"/>
                  <a:gd name="connsiteY12" fmla="*/ 1540297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69356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896949 w 2683592"/>
                  <a:gd name="connsiteY12" fmla="*/ 1540297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69356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3089103"/>
                  <a:gd name="connsiteX1" fmla="*/ 1359370 w 2683592"/>
                  <a:gd name="connsiteY1" fmla="*/ 3089092 h 3089103"/>
                  <a:gd name="connsiteX2" fmla="*/ 1735282 w 2683592"/>
                  <a:gd name="connsiteY2" fmla="*/ 2829963 h 3089103"/>
                  <a:gd name="connsiteX3" fmla="*/ 1604653 w 2683592"/>
                  <a:gd name="connsiteY3" fmla="*/ 2631181 h 3089103"/>
                  <a:gd name="connsiteX4" fmla="*/ 1564897 w 2683592"/>
                  <a:gd name="connsiteY4" fmla="*/ 2381283 h 3089103"/>
                  <a:gd name="connsiteX5" fmla="*/ 1928385 w 2683592"/>
                  <a:gd name="connsiteY5" fmla="*/ 1904204 h 3089103"/>
                  <a:gd name="connsiteX6" fmla="*/ 2626964 w 2683592"/>
                  <a:gd name="connsiteY6" fmla="*/ 1461203 h 3089103"/>
                  <a:gd name="connsiteX7" fmla="*/ 2567958 w 2683592"/>
                  <a:gd name="connsiteY7" fmla="*/ 1476382 h 3089103"/>
                  <a:gd name="connsiteX8" fmla="*/ 1979501 w 2683592"/>
                  <a:gd name="connsiteY8" fmla="*/ 1796294 h 3089103"/>
                  <a:gd name="connsiteX9" fmla="*/ 1945424 w 2683592"/>
                  <a:gd name="connsiteY9" fmla="*/ 1552075 h 3089103"/>
                  <a:gd name="connsiteX10" fmla="*/ 2337990 w 2683592"/>
                  <a:gd name="connsiteY10" fmla="*/ 1184358 h 3089103"/>
                  <a:gd name="connsiteX11" fmla="*/ 2348872 w 2683592"/>
                  <a:gd name="connsiteY11" fmla="*/ 1149442 h 3089103"/>
                  <a:gd name="connsiteX12" fmla="*/ 1896949 w 2683592"/>
                  <a:gd name="connsiteY12" fmla="*/ 1540297 h 3089103"/>
                  <a:gd name="connsiteX13" fmla="*/ 1723923 w 2683592"/>
                  <a:gd name="connsiteY13" fmla="*/ 1182907 h 3089103"/>
                  <a:gd name="connsiteX14" fmla="*/ 1831834 w 2683592"/>
                  <a:gd name="connsiteY14" fmla="*/ 1569114 h 3089103"/>
                  <a:gd name="connsiteX15" fmla="*/ 1792077 w 2683592"/>
                  <a:gd name="connsiteY15" fmla="*/ 1853089 h 3089103"/>
                  <a:gd name="connsiteX16" fmla="*/ 1468345 w 2683592"/>
                  <a:gd name="connsiteY16" fmla="*/ 1495280 h 3089103"/>
                  <a:gd name="connsiteX17" fmla="*/ 1576256 w 2683592"/>
                  <a:gd name="connsiteY17" fmla="*/ 955727 h 3089103"/>
                  <a:gd name="connsiteX18" fmla="*/ 2002219 w 2683592"/>
                  <a:gd name="connsiteY18" fmla="*/ 592239 h 3089103"/>
                  <a:gd name="connsiteX19" fmla="*/ 1534073 w 2683592"/>
                  <a:gd name="connsiteY19" fmla="*/ 914939 h 3089103"/>
                  <a:gd name="connsiteX20" fmla="*/ 1610333 w 2683592"/>
                  <a:gd name="connsiteY20" fmla="*/ 421854 h 3089103"/>
                  <a:gd name="connsiteX21" fmla="*/ 1451307 w 2683592"/>
                  <a:gd name="connsiteY21" fmla="*/ 955727 h 3089103"/>
                  <a:gd name="connsiteX22" fmla="*/ 1366114 w 2683592"/>
                  <a:gd name="connsiteY22" fmla="*/ 1341934 h 3089103"/>
                  <a:gd name="connsiteX23" fmla="*/ 1031024 w 2683592"/>
                  <a:gd name="connsiteY23" fmla="*/ 512726 h 3089103"/>
                  <a:gd name="connsiteX24" fmla="*/ 1309319 w 2683592"/>
                  <a:gd name="connsiteY24" fmla="*/ 1398729 h 3089103"/>
                  <a:gd name="connsiteX25" fmla="*/ 1508102 w 2683592"/>
                  <a:gd name="connsiteY25" fmla="*/ 1904204 h 3089103"/>
                  <a:gd name="connsiteX26" fmla="*/ 1434268 w 2683592"/>
                  <a:gd name="connsiteY26" fmla="*/ 2256334 h 3089103"/>
                  <a:gd name="connsiteX27" fmla="*/ 1144614 w 2683592"/>
                  <a:gd name="connsiteY27" fmla="*/ 1807653 h 3089103"/>
                  <a:gd name="connsiteX28" fmla="*/ 906075 w 2683592"/>
                  <a:gd name="connsiteY28" fmla="*/ 1307856 h 3089103"/>
                  <a:gd name="connsiteX29" fmla="*/ 957190 w 2683592"/>
                  <a:gd name="connsiteY29" fmla="*/ 103802 h 3089103"/>
                  <a:gd name="connsiteX30" fmla="*/ 928973 w 2683592"/>
                  <a:gd name="connsiteY30" fmla="*/ 178701 h 3089103"/>
                  <a:gd name="connsiteX31" fmla="*/ 809523 w 2683592"/>
                  <a:gd name="connsiteY31" fmla="*/ 1120433 h 3089103"/>
                  <a:gd name="connsiteX32" fmla="*/ 349483 w 2683592"/>
                  <a:gd name="connsiteY32" fmla="*/ 762624 h 3089103"/>
                  <a:gd name="connsiteX33" fmla="*/ 650497 w 2683592"/>
                  <a:gd name="connsiteY33" fmla="*/ 382097 h 3089103"/>
                  <a:gd name="connsiteX34" fmla="*/ 287009 w 2683592"/>
                  <a:gd name="connsiteY34" fmla="*/ 705829 h 3089103"/>
                  <a:gd name="connsiteX35" fmla="*/ 51076 w 2683592"/>
                  <a:gd name="connsiteY35" fmla="*/ 204253 h 3089103"/>
                  <a:gd name="connsiteX36" fmla="*/ 20072 w 2683592"/>
                  <a:gd name="connsiteY36" fmla="*/ 188994 h 3089103"/>
                  <a:gd name="connsiteX37" fmla="*/ 275650 w 2683592"/>
                  <a:gd name="connsiteY37" fmla="*/ 819419 h 3089103"/>
                  <a:gd name="connsiteX38" fmla="*/ 735689 w 2683592"/>
                  <a:gd name="connsiteY38" fmla="*/ 1251061 h 3089103"/>
                  <a:gd name="connsiteX39" fmla="*/ 991267 w 2683592"/>
                  <a:gd name="connsiteY39" fmla="*/ 1847409 h 3089103"/>
                  <a:gd name="connsiteX40" fmla="*/ 1178691 w 2683592"/>
                  <a:gd name="connsiteY40" fmla="*/ 2267693 h 3089103"/>
                  <a:gd name="connsiteX41" fmla="*/ 843600 w 2683592"/>
                  <a:gd name="connsiteY41" fmla="*/ 2080269 h 3089103"/>
                  <a:gd name="connsiteX42" fmla="*/ 440355 w 2683592"/>
                  <a:gd name="connsiteY42" fmla="*/ 1682704 h 3089103"/>
                  <a:gd name="connsiteX43" fmla="*/ 417637 w 2683592"/>
                  <a:gd name="connsiteY43" fmla="*/ 1324895 h 3089103"/>
                  <a:gd name="connsiteX44" fmla="*/ 369356 w 2683592"/>
                  <a:gd name="connsiteY44" fmla="*/ 1711101 h 3089103"/>
                  <a:gd name="connsiteX45" fmla="*/ 279221 w 2683592"/>
                  <a:gd name="connsiteY45" fmla="*/ 1658897 h 3089103"/>
                  <a:gd name="connsiteX46" fmla="*/ 42790 w 2683592"/>
                  <a:gd name="connsiteY46" fmla="*/ 1455524 h 3089103"/>
                  <a:gd name="connsiteX47" fmla="*/ 38301 w 2683592"/>
                  <a:gd name="connsiteY47" fmla="*/ 1490984 h 3089103"/>
                  <a:gd name="connsiteX48" fmla="*/ 434676 w 2683592"/>
                  <a:gd name="connsiteY48" fmla="*/ 1836050 h 3089103"/>
                  <a:gd name="connsiteX49" fmla="*/ 820882 w 2683592"/>
                  <a:gd name="connsiteY49" fmla="*/ 2193859 h 3089103"/>
                  <a:gd name="connsiteX50" fmla="*/ 489112 w 2683592"/>
                  <a:gd name="connsiteY50" fmla="*/ 2230169 h 3089103"/>
                  <a:gd name="connsiteX51" fmla="*/ 230214 w 2683592"/>
                  <a:gd name="connsiteY51" fmla="*/ 2273372 h 3089103"/>
                  <a:gd name="connsiteX52" fmla="*/ 667977 w 2683592"/>
                  <a:gd name="connsiteY52" fmla="*/ 2250246 h 3089103"/>
                  <a:gd name="connsiteX53" fmla="*/ 894716 w 2683592"/>
                  <a:gd name="connsiteY53" fmla="*/ 2244975 h 3089103"/>
                  <a:gd name="connsiteX54" fmla="*/ 1133255 w 2683592"/>
                  <a:gd name="connsiteY54" fmla="*/ 2494873 h 3089103"/>
                  <a:gd name="connsiteX55" fmla="*/ 1170359 w 2683592"/>
                  <a:gd name="connsiteY55" fmla="*/ 2657775 h 3089103"/>
                  <a:gd name="connsiteX56" fmla="*/ 1084565 w 2683592"/>
                  <a:gd name="connsiteY56" fmla="*/ 2819817 h 3089103"/>
                  <a:gd name="connsiteX0" fmla="*/ 1084565 w 2683592"/>
                  <a:gd name="connsiteY0" fmla="*/ 2819817 h 3096797"/>
                  <a:gd name="connsiteX1" fmla="*/ 1359370 w 2683592"/>
                  <a:gd name="connsiteY1" fmla="*/ 3089092 h 3096797"/>
                  <a:gd name="connsiteX2" fmla="*/ 1757023 w 2683592"/>
                  <a:gd name="connsiteY2" fmla="*/ 2991473 h 3096797"/>
                  <a:gd name="connsiteX3" fmla="*/ 1604653 w 2683592"/>
                  <a:gd name="connsiteY3" fmla="*/ 2631181 h 3096797"/>
                  <a:gd name="connsiteX4" fmla="*/ 1564897 w 2683592"/>
                  <a:gd name="connsiteY4" fmla="*/ 2381283 h 3096797"/>
                  <a:gd name="connsiteX5" fmla="*/ 1928385 w 2683592"/>
                  <a:gd name="connsiteY5" fmla="*/ 1904204 h 3096797"/>
                  <a:gd name="connsiteX6" fmla="*/ 2626964 w 2683592"/>
                  <a:gd name="connsiteY6" fmla="*/ 1461203 h 3096797"/>
                  <a:gd name="connsiteX7" fmla="*/ 2567958 w 2683592"/>
                  <a:gd name="connsiteY7" fmla="*/ 1476382 h 3096797"/>
                  <a:gd name="connsiteX8" fmla="*/ 1979501 w 2683592"/>
                  <a:gd name="connsiteY8" fmla="*/ 1796294 h 3096797"/>
                  <a:gd name="connsiteX9" fmla="*/ 1945424 w 2683592"/>
                  <a:gd name="connsiteY9" fmla="*/ 1552075 h 3096797"/>
                  <a:gd name="connsiteX10" fmla="*/ 2337990 w 2683592"/>
                  <a:gd name="connsiteY10" fmla="*/ 1184358 h 3096797"/>
                  <a:gd name="connsiteX11" fmla="*/ 2348872 w 2683592"/>
                  <a:gd name="connsiteY11" fmla="*/ 1149442 h 3096797"/>
                  <a:gd name="connsiteX12" fmla="*/ 1896949 w 2683592"/>
                  <a:gd name="connsiteY12" fmla="*/ 1540297 h 3096797"/>
                  <a:gd name="connsiteX13" fmla="*/ 1723923 w 2683592"/>
                  <a:gd name="connsiteY13" fmla="*/ 1182907 h 3096797"/>
                  <a:gd name="connsiteX14" fmla="*/ 1831834 w 2683592"/>
                  <a:gd name="connsiteY14" fmla="*/ 1569114 h 3096797"/>
                  <a:gd name="connsiteX15" fmla="*/ 1792077 w 2683592"/>
                  <a:gd name="connsiteY15" fmla="*/ 1853089 h 3096797"/>
                  <a:gd name="connsiteX16" fmla="*/ 1468345 w 2683592"/>
                  <a:gd name="connsiteY16" fmla="*/ 1495280 h 3096797"/>
                  <a:gd name="connsiteX17" fmla="*/ 1576256 w 2683592"/>
                  <a:gd name="connsiteY17" fmla="*/ 955727 h 3096797"/>
                  <a:gd name="connsiteX18" fmla="*/ 2002219 w 2683592"/>
                  <a:gd name="connsiteY18" fmla="*/ 592239 h 3096797"/>
                  <a:gd name="connsiteX19" fmla="*/ 1534073 w 2683592"/>
                  <a:gd name="connsiteY19" fmla="*/ 914939 h 3096797"/>
                  <a:gd name="connsiteX20" fmla="*/ 1610333 w 2683592"/>
                  <a:gd name="connsiteY20" fmla="*/ 421854 h 3096797"/>
                  <a:gd name="connsiteX21" fmla="*/ 1451307 w 2683592"/>
                  <a:gd name="connsiteY21" fmla="*/ 955727 h 3096797"/>
                  <a:gd name="connsiteX22" fmla="*/ 1366114 w 2683592"/>
                  <a:gd name="connsiteY22" fmla="*/ 1341934 h 3096797"/>
                  <a:gd name="connsiteX23" fmla="*/ 1031024 w 2683592"/>
                  <a:gd name="connsiteY23" fmla="*/ 512726 h 3096797"/>
                  <a:gd name="connsiteX24" fmla="*/ 1309319 w 2683592"/>
                  <a:gd name="connsiteY24" fmla="*/ 1398729 h 3096797"/>
                  <a:gd name="connsiteX25" fmla="*/ 1508102 w 2683592"/>
                  <a:gd name="connsiteY25" fmla="*/ 1904204 h 3096797"/>
                  <a:gd name="connsiteX26" fmla="*/ 1434268 w 2683592"/>
                  <a:gd name="connsiteY26" fmla="*/ 2256334 h 3096797"/>
                  <a:gd name="connsiteX27" fmla="*/ 1144614 w 2683592"/>
                  <a:gd name="connsiteY27" fmla="*/ 1807653 h 3096797"/>
                  <a:gd name="connsiteX28" fmla="*/ 906075 w 2683592"/>
                  <a:gd name="connsiteY28" fmla="*/ 1307856 h 3096797"/>
                  <a:gd name="connsiteX29" fmla="*/ 957190 w 2683592"/>
                  <a:gd name="connsiteY29" fmla="*/ 103802 h 3096797"/>
                  <a:gd name="connsiteX30" fmla="*/ 928973 w 2683592"/>
                  <a:gd name="connsiteY30" fmla="*/ 178701 h 3096797"/>
                  <a:gd name="connsiteX31" fmla="*/ 809523 w 2683592"/>
                  <a:gd name="connsiteY31" fmla="*/ 1120433 h 3096797"/>
                  <a:gd name="connsiteX32" fmla="*/ 349483 w 2683592"/>
                  <a:gd name="connsiteY32" fmla="*/ 762624 h 3096797"/>
                  <a:gd name="connsiteX33" fmla="*/ 650497 w 2683592"/>
                  <a:gd name="connsiteY33" fmla="*/ 382097 h 3096797"/>
                  <a:gd name="connsiteX34" fmla="*/ 287009 w 2683592"/>
                  <a:gd name="connsiteY34" fmla="*/ 705829 h 3096797"/>
                  <a:gd name="connsiteX35" fmla="*/ 51076 w 2683592"/>
                  <a:gd name="connsiteY35" fmla="*/ 204253 h 3096797"/>
                  <a:gd name="connsiteX36" fmla="*/ 20072 w 2683592"/>
                  <a:gd name="connsiteY36" fmla="*/ 188994 h 3096797"/>
                  <a:gd name="connsiteX37" fmla="*/ 275650 w 2683592"/>
                  <a:gd name="connsiteY37" fmla="*/ 819419 h 3096797"/>
                  <a:gd name="connsiteX38" fmla="*/ 735689 w 2683592"/>
                  <a:gd name="connsiteY38" fmla="*/ 1251061 h 3096797"/>
                  <a:gd name="connsiteX39" fmla="*/ 991267 w 2683592"/>
                  <a:gd name="connsiteY39" fmla="*/ 1847409 h 3096797"/>
                  <a:gd name="connsiteX40" fmla="*/ 1178691 w 2683592"/>
                  <a:gd name="connsiteY40" fmla="*/ 2267693 h 3096797"/>
                  <a:gd name="connsiteX41" fmla="*/ 843600 w 2683592"/>
                  <a:gd name="connsiteY41" fmla="*/ 2080269 h 3096797"/>
                  <a:gd name="connsiteX42" fmla="*/ 440355 w 2683592"/>
                  <a:gd name="connsiteY42" fmla="*/ 1682704 h 3096797"/>
                  <a:gd name="connsiteX43" fmla="*/ 417637 w 2683592"/>
                  <a:gd name="connsiteY43" fmla="*/ 1324895 h 3096797"/>
                  <a:gd name="connsiteX44" fmla="*/ 369356 w 2683592"/>
                  <a:gd name="connsiteY44" fmla="*/ 1711101 h 3096797"/>
                  <a:gd name="connsiteX45" fmla="*/ 279221 w 2683592"/>
                  <a:gd name="connsiteY45" fmla="*/ 1658897 h 3096797"/>
                  <a:gd name="connsiteX46" fmla="*/ 42790 w 2683592"/>
                  <a:gd name="connsiteY46" fmla="*/ 1455524 h 3096797"/>
                  <a:gd name="connsiteX47" fmla="*/ 38301 w 2683592"/>
                  <a:gd name="connsiteY47" fmla="*/ 1490984 h 3096797"/>
                  <a:gd name="connsiteX48" fmla="*/ 434676 w 2683592"/>
                  <a:gd name="connsiteY48" fmla="*/ 1836050 h 3096797"/>
                  <a:gd name="connsiteX49" fmla="*/ 820882 w 2683592"/>
                  <a:gd name="connsiteY49" fmla="*/ 2193859 h 3096797"/>
                  <a:gd name="connsiteX50" fmla="*/ 489112 w 2683592"/>
                  <a:gd name="connsiteY50" fmla="*/ 2230169 h 3096797"/>
                  <a:gd name="connsiteX51" fmla="*/ 230214 w 2683592"/>
                  <a:gd name="connsiteY51" fmla="*/ 2273372 h 3096797"/>
                  <a:gd name="connsiteX52" fmla="*/ 667977 w 2683592"/>
                  <a:gd name="connsiteY52" fmla="*/ 2250246 h 3096797"/>
                  <a:gd name="connsiteX53" fmla="*/ 894716 w 2683592"/>
                  <a:gd name="connsiteY53" fmla="*/ 2244975 h 3096797"/>
                  <a:gd name="connsiteX54" fmla="*/ 1133255 w 2683592"/>
                  <a:gd name="connsiteY54" fmla="*/ 2494873 h 3096797"/>
                  <a:gd name="connsiteX55" fmla="*/ 1170359 w 2683592"/>
                  <a:gd name="connsiteY55" fmla="*/ 2657775 h 3096797"/>
                  <a:gd name="connsiteX56" fmla="*/ 1084565 w 2683592"/>
                  <a:gd name="connsiteY56" fmla="*/ 2819817 h 3096797"/>
                  <a:gd name="connsiteX0" fmla="*/ 1031764 w 2683592"/>
                  <a:gd name="connsiteY0" fmla="*/ 2999963 h 3089114"/>
                  <a:gd name="connsiteX1" fmla="*/ 1359370 w 2683592"/>
                  <a:gd name="connsiteY1" fmla="*/ 3089092 h 3089114"/>
                  <a:gd name="connsiteX2" fmla="*/ 1757023 w 2683592"/>
                  <a:gd name="connsiteY2" fmla="*/ 2991473 h 3089114"/>
                  <a:gd name="connsiteX3" fmla="*/ 1604653 w 2683592"/>
                  <a:gd name="connsiteY3" fmla="*/ 2631181 h 3089114"/>
                  <a:gd name="connsiteX4" fmla="*/ 1564897 w 2683592"/>
                  <a:gd name="connsiteY4" fmla="*/ 2381283 h 3089114"/>
                  <a:gd name="connsiteX5" fmla="*/ 1928385 w 2683592"/>
                  <a:gd name="connsiteY5" fmla="*/ 1904204 h 3089114"/>
                  <a:gd name="connsiteX6" fmla="*/ 2626964 w 2683592"/>
                  <a:gd name="connsiteY6" fmla="*/ 1461203 h 3089114"/>
                  <a:gd name="connsiteX7" fmla="*/ 2567958 w 2683592"/>
                  <a:gd name="connsiteY7" fmla="*/ 1476382 h 3089114"/>
                  <a:gd name="connsiteX8" fmla="*/ 1979501 w 2683592"/>
                  <a:gd name="connsiteY8" fmla="*/ 1796294 h 3089114"/>
                  <a:gd name="connsiteX9" fmla="*/ 1945424 w 2683592"/>
                  <a:gd name="connsiteY9" fmla="*/ 1552075 h 3089114"/>
                  <a:gd name="connsiteX10" fmla="*/ 2337990 w 2683592"/>
                  <a:gd name="connsiteY10" fmla="*/ 1184358 h 3089114"/>
                  <a:gd name="connsiteX11" fmla="*/ 2348872 w 2683592"/>
                  <a:gd name="connsiteY11" fmla="*/ 1149442 h 3089114"/>
                  <a:gd name="connsiteX12" fmla="*/ 1896949 w 2683592"/>
                  <a:gd name="connsiteY12" fmla="*/ 1540297 h 3089114"/>
                  <a:gd name="connsiteX13" fmla="*/ 1723923 w 2683592"/>
                  <a:gd name="connsiteY13" fmla="*/ 1182907 h 3089114"/>
                  <a:gd name="connsiteX14" fmla="*/ 1831834 w 2683592"/>
                  <a:gd name="connsiteY14" fmla="*/ 1569114 h 3089114"/>
                  <a:gd name="connsiteX15" fmla="*/ 1792077 w 2683592"/>
                  <a:gd name="connsiteY15" fmla="*/ 1853089 h 3089114"/>
                  <a:gd name="connsiteX16" fmla="*/ 1468345 w 2683592"/>
                  <a:gd name="connsiteY16" fmla="*/ 1495280 h 3089114"/>
                  <a:gd name="connsiteX17" fmla="*/ 1576256 w 2683592"/>
                  <a:gd name="connsiteY17" fmla="*/ 955727 h 3089114"/>
                  <a:gd name="connsiteX18" fmla="*/ 2002219 w 2683592"/>
                  <a:gd name="connsiteY18" fmla="*/ 592239 h 3089114"/>
                  <a:gd name="connsiteX19" fmla="*/ 1534073 w 2683592"/>
                  <a:gd name="connsiteY19" fmla="*/ 914939 h 3089114"/>
                  <a:gd name="connsiteX20" fmla="*/ 1610333 w 2683592"/>
                  <a:gd name="connsiteY20" fmla="*/ 421854 h 3089114"/>
                  <a:gd name="connsiteX21" fmla="*/ 1451307 w 2683592"/>
                  <a:gd name="connsiteY21" fmla="*/ 955727 h 3089114"/>
                  <a:gd name="connsiteX22" fmla="*/ 1366114 w 2683592"/>
                  <a:gd name="connsiteY22" fmla="*/ 1341934 h 3089114"/>
                  <a:gd name="connsiteX23" fmla="*/ 1031024 w 2683592"/>
                  <a:gd name="connsiteY23" fmla="*/ 512726 h 3089114"/>
                  <a:gd name="connsiteX24" fmla="*/ 1309319 w 2683592"/>
                  <a:gd name="connsiteY24" fmla="*/ 1398729 h 3089114"/>
                  <a:gd name="connsiteX25" fmla="*/ 1508102 w 2683592"/>
                  <a:gd name="connsiteY25" fmla="*/ 1904204 h 3089114"/>
                  <a:gd name="connsiteX26" fmla="*/ 1434268 w 2683592"/>
                  <a:gd name="connsiteY26" fmla="*/ 2256334 h 3089114"/>
                  <a:gd name="connsiteX27" fmla="*/ 1144614 w 2683592"/>
                  <a:gd name="connsiteY27" fmla="*/ 1807653 h 3089114"/>
                  <a:gd name="connsiteX28" fmla="*/ 906075 w 2683592"/>
                  <a:gd name="connsiteY28" fmla="*/ 1307856 h 3089114"/>
                  <a:gd name="connsiteX29" fmla="*/ 957190 w 2683592"/>
                  <a:gd name="connsiteY29" fmla="*/ 103802 h 3089114"/>
                  <a:gd name="connsiteX30" fmla="*/ 928973 w 2683592"/>
                  <a:gd name="connsiteY30" fmla="*/ 178701 h 3089114"/>
                  <a:gd name="connsiteX31" fmla="*/ 809523 w 2683592"/>
                  <a:gd name="connsiteY31" fmla="*/ 1120433 h 3089114"/>
                  <a:gd name="connsiteX32" fmla="*/ 349483 w 2683592"/>
                  <a:gd name="connsiteY32" fmla="*/ 762624 h 3089114"/>
                  <a:gd name="connsiteX33" fmla="*/ 650497 w 2683592"/>
                  <a:gd name="connsiteY33" fmla="*/ 382097 h 3089114"/>
                  <a:gd name="connsiteX34" fmla="*/ 287009 w 2683592"/>
                  <a:gd name="connsiteY34" fmla="*/ 705829 h 3089114"/>
                  <a:gd name="connsiteX35" fmla="*/ 51076 w 2683592"/>
                  <a:gd name="connsiteY35" fmla="*/ 204253 h 3089114"/>
                  <a:gd name="connsiteX36" fmla="*/ 20072 w 2683592"/>
                  <a:gd name="connsiteY36" fmla="*/ 188994 h 3089114"/>
                  <a:gd name="connsiteX37" fmla="*/ 275650 w 2683592"/>
                  <a:gd name="connsiteY37" fmla="*/ 819419 h 3089114"/>
                  <a:gd name="connsiteX38" fmla="*/ 735689 w 2683592"/>
                  <a:gd name="connsiteY38" fmla="*/ 1251061 h 3089114"/>
                  <a:gd name="connsiteX39" fmla="*/ 991267 w 2683592"/>
                  <a:gd name="connsiteY39" fmla="*/ 1847409 h 3089114"/>
                  <a:gd name="connsiteX40" fmla="*/ 1178691 w 2683592"/>
                  <a:gd name="connsiteY40" fmla="*/ 2267693 h 3089114"/>
                  <a:gd name="connsiteX41" fmla="*/ 843600 w 2683592"/>
                  <a:gd name="connsiteY41" fmla="*/ 2080269 h 3089114"/>
                  <a:gd name="connsiteX42" fmla="*/ 440355 w 2683592"/>
                  <a:gd name="connsiteY42" fmla="*/ 1682704 h 3089114"/>
                  <a:gd name="connsiteX43" fmla="*/ 417637 w 2683592"/>
                  <a:gd name="connsiteY43" fmla="*/ 1324895 h 3089114"/>
                  <a:gd name="connsiteX44" fmla="*/ 369356 w 2683592"/>
                  <a:gd name="connsiteY44" fmla="*/ 1711101 h 3089114"/>
                  <a:gd name="connsiteX45" fmla="*/ 279221 w 2683592"/>
                  <a:gd name="connsiteY45" fmla="*/ 1658897 h 3089114"/>
                  <a:gd name="connsiteX46" fmla="*/ 42790 w 2683592"/>
                  <a:gd name="connsiteY46" fmla="*/ 1455524 h 3089114"/>
                  <a:gd name="connsiteX47" fmla="*/ 38301 w 2683592"/>
                  <a:gd name="connsiteY47" fmla="*/ 1490984 h 3089114"/>
                  <a:gd name="connsiteX48" fmla="*/ 434676 w 2683592"/>
                  <a:gd name="connsiteY48" fmla="*/ 1836050 h 3089114"/>
                  <a:gd name="connsiteX49" fmla="*/ 820882 w 2683592"/>
                  <a:gd name="connsiteY49" fmla="*/ 2193859 h 3089114"/>
                  <a:gd name="connsiteX50" fmla="*/ 489112 w 2683592"/>
                  <a:gd name="connsiteY50" fmla="*/ 2230169 h 3089114"/>
                  <a:gd name="connsiteX51" fmla="*/ 230214 w 2683592"/>
                  <a:gd name="connsiteY51" fmla="*/ 2273372 h 3089114"/>
                  <a:gd name="connsiteX52" fmla="*/ 667977 w 2683592"/>
                  <a:gd name="connsiteY52" fmla="*/ 2250246 h 3089114"/>
                  <a:gd name="connsiteX53" fmla="*/ 894716 w 2683592"/>
                  <a:gd name="connsiteY53" fmla="*/ 2244975 h 3089114"/>
                  <a:gd name="connsiteX54" fmla="*/ 1133255 w 2683592"/>
                  <a:gd name="connsiteY54" fmla="*/ 2494873 h 3089114"/>
                  <a:gd name="connsiteX55" fmla="*/ 1170359 w 2683592"/>
                  <a:gd name="connsiteY55" fmla="*/ 2657775 h 3089114"/>
                  <a:gd name="connsiteX56" fmla="*/ 1031764 w 2683592"/>
                  <a:gd name="connsiteY56" fmla="*/ 2999963 h 3089114"/>
                  <a:gd name="connsiteX0" fmla="*/ 1402514 w 3054342"/>
                  <a:gd name="connsiteY0" fmla="*/ 2999963 h 3089114"/>
                  <a:gd name="connsiteX1" fmla="*/ 1730120 w 3054342"/>
                  <a:gd name="connsiteY1" fmla="*/ 3089092 h 3089114"/>
                  <a:gd name="connsiteX2" fmla="*/ 2127773 w 3054342"/>
                  <a:gd name="connsiteY2" fmla="*/ 2991473 h 3089114"/>
                  <a:gd name="connsiteX3" fmla="*/ 1975403 w 3054342"/>
                  <a:gd name="connsiteY3" fmla="*/ 2631181 h 3089114"/>
                  <a:gd name="connsiteX4" fmla="*/ 1935647 w 3054342"/>
                  <a:gd name="connsiteY4" fmla="*/ 2381283 h 3089114"/>
                  <a:gd name="connsiteX5" fmla="*/ 2299135 w 3054342"/>
                  <a:gd name="connsiteY5" fmla="*/ 1904204 h 3089114"/>
                  <a:gd name="connsiteX6" fmla="*/ 2997714 w 3054342"/>
                  <a:gd name="connsiteY6" fmla="*/ 1461203 h 3089114"/>
                  <a:gd name="connsiteX7" fmla="*/ 2938708 w 3054342"/>
                  <a:gd name="connsiteY7" fmla="*/ 1476382 h 3089114"/>
                  <a:gd name="connsiteX8" fmla="*/ 2350251 w 3054342"/>
                  <a:gd name="connsiteY8" fmla="*/ 1796294 h 3089114"/>
                  <a:gd name="connsiteX9" fmla="*/ 2316174 w 3054342"/>
                  <a:gd name="connsiteY9" fmla="*/ 1552075 h 3089114"/>
                  <a:gd name="connsiteX10" fmla="*/ 2708740 w 3054342"/>
                  <a:gd name="connsiteY10" fmla="*/ 1184358 h 3089114"/>
                  <a:gd name="connsiteX11" fmla="*/ 2719622 w 3054342"/>
                  <a:gd name="connsiteY11" fmla="*/ 1149442 h 3089114"/>
                  <a:gd name="connsiteX12" fmla="*/ 2267699 w 3054342"/>
                  <a:gd name="connsiteY12" fmla="*/ 1540297 h 3089114"/>
                  <a:gd name="connsiteX13" fmla="*/ 2094673 w 3054342"/>
                  <a:gd name="connsiteY13" fmla="*/ 1182907 h 3089114"/>
                  <a:gd name="connsiteX14" fmla="*/ 2202584 w 3054342"/>
                  <a:gd name="connsiteY14" fmla="*/ 1569114 h 3089114"/>
                  <a:gd name="connsiteX15" fmla="*/ 2162827 w 3054342"/>
                  <a:gd name="connsiteY15" fmla="*/ 1853089 h 3089114"/>
                  <a:gd name="connsiteX16" fmla="*/ 1839095 w 3054342"/>
                  <a:gd name="connsiteY16" fmla="*/ 1495280 h 3089114"/>
                  <a:gd name="connsiteX17" fmla="*/ 1947006 w 3054342"/>
                  <a:gd name="connsiteY17" fmla="*/ 955727 h 3089114"/>
                  <a:gd name="connsiteX18" fmla="*/ 2372969 w 3054342"/>
                  <a:gd name="connsiteY18" fmla="*/ 592239 h 3089114"/>
                  <a:gd name="connsiteX19" fmla="*/ 1904823 w 3054342"/>
                  <a:gd name="connsiteY19" fmla="*/ 914939 h 3089114"/>
                  <a:gd name="connsiteX20" fmla="*/ 1981083 w 3054342"/>
                  <a:gd name="connsiteY20" fmla="*/ 421854 h 3089114"/>
                  <a:gd name="connsiteX21" fmla="*/ 1822057 w 3054342"/>
                  <a:gd name="connsiteY21" fmla="*/ 955727 h 3089114"/>
                  <a:gd name="connsiteX22" fmla="*/ 1736864 w 3054342"/>
                  <a:gd name="connsiteY22" fmla="*/ 1341934 h 3089114"/>
                  <a:gd name="connsiteX23" fmla="*/ 1401774 w 3054342"/>
                  <a:gd name="connsiteY23" fmla="*/ 512726 h 3089114"/>
                  <a:gd name="connsiteX24" fmla="*/ 1680069 w 3054342"/>
                  <a:gd name="connsiteY24" fmla="*/ 1398729 h 3089114"/>
                  <a:gd name="connsiteX25" fmla="*/ 1878852 w 3054342"/>
                  <a:gd name="connsiteY25" fmla="*/ 1904204 h 3089114"/>
                  <a:gd name="connsiteX26" fmla="*/ 1805018 w 3054342"/>
                  <a:gd name="connsiteY26" fmla="*/ 2256334 h 3089114"/>
                  <a:gd name="connsiteX27" fmla="*/ 1515364 w 3054342"/>
                  <a:gd name="connsiteY27" fmla="*/ 1807653 h 3089114"/>
                  <a:gd name="connsiteX28" fmla="*/ 1276825 w 3054342"/>
                  <a:gd name="connsiteY28" fmla="*/ 1307856 h 3089114"/>
                  <a:gd name="connsiteX29" fmla="*/ 1327940 w 3054342"/>
                  <a:gd name="connsiteY29" fmla="*/ 103802 h 3089114"/>
                  <a:gd name="connsiteX30" fmla="*/ 1299723 w 3054342"/>
                  <a:gd name="connsiteY30" fmla="*/ 178701 h 3089114"/>
                  <a:gd name="connsiteX31" fmla="*/ 1180273 w 3054342"/>
                  <a:gd name="connsiteY31" fmla="*/ 1120433 h 3089114"/>
                  <a:gd name="connsiteX32" fmla="*/ 720233 w 3054342"/>
                  <a:gd name="connsiteY32" fmla="*/ 762624 h 3089114"/>
                  <a:gd name="connsiteX33" fmla="*/ 1021247 w 3054342"/>
                  <a:gd name="connsiteY33" fmla="*/ 382097 h 3089114"/>
                  <a:gd name="connsiteX34" fmla="*/ 657759 w 3054342"/>
                  <a:gd name="connsiteY34" fmla="*/ 705829 h 3089114"/>
                  <a:gd name="connsiteX35" fmla="*/ 421826 w 3054342"/>
                  <a:gd name="connsiteY35" fmla="*/ 204253 h 3089114"/>
                  <a:gd name="connsiteX36" fmla="*/ 390822 w 3054342"/>
                  <a:gd name="connsiteY36" fmla="*/ 188994 h 3089114"/>
                  <a:gd name="connsiteX37" fmla="*/ 646400 w 3054342"/>
                  <a:gd name="connsiteY37" fmla="*/ 819419 h 3089114"/>
                  <a:gd name="connsiteX38" fmla="*/ 1106439 w 3054342"/>
                  <a:gd name="connsiteY38" fmla="*/ 1251061 h 3089114"/>
                  <a:gd name="connsiteX39" fmla="*/ 1362017 w 3054342"/>
                  <a:gd name="connsiteY39" fmla="*/ 1847409 h 3089114"/>
                  <a:gd name="connsiteX40" fmla="*/ 1549441 w 3054342"/>
                  <a:gd name="connsiteY40" fmla="*/ 2267693 h 3089114"/>
                  <a:gd name="connsiteX41" fmla="*/ 1214350 w 3054342"/>
                  <a:gd name="connsiteY41" fmla="*/ 2080269 h 3089114"/>
                  <a:gd name="connsiteX42" fmla="*/ 811105 w 3054342"/>
                  <a:gd name="connsiteY42" fmla="*/ 1682704 h 3089114"/>
                  <a:gd name="connsiteX43" fmla="*/ 788387 w 3054342"/>
                  <a:gd name="connsiteY43" fmla="*/ 1324895 h 3089114"/>
                  <a:gd name="connsiteX44" fmla="*/ 740106 w 3054342"/>
                  <a:gd name="connsiteY44" fmla="*/ 1711101 h 3089114"/>
                  <a:gd name="connsiteX45" fmla="*/ 649971 w 3054342"/>
                  <a:gd name="connsiteY45" fmla="*/ 1658897 h 3089114"/>
                  <a:gd name="connsiteX46" fmla="*/ 413540 w 3054342"/>
                  <a:gd name="connsiteY46" fmla="*/ 1455524 h 3089114"/>
                  <a:gd name="connsiteX47" fmla="*/ 7785 w 3054342"/>
                  <a:gd name="connsiteY47" fmla="*/ 1284272 h 3089114"/>
                  <a:gd name="connsiteX48" fmla="*/ 805426 w 3054342"/>
                  <a:gd name="connsiteY48" fmla="*/ 1836050 h 3089114"/>
                  <a:gd name="connsiteX49" fmla="*/ 1191632 w 3054342"/>
                  <a:gd name="connsiteY49" fmla="*/ 2193859 h 3089114"/>
                  <a:gd name="connsiteX50" fmla="*/ 859862 w 3054342"/>
                  <a:gd name="connsiteY50" fmla="*/ 2230169 h 3089114"/>
                  <a:gd name="connsiteX51" fmla="*/ 600964 w 3054342"/>
                  <a:gd name="connsiteY51" fmla="*/ 2273372 h 3089114"/>
                  <a:gd name="connsiteX52" fmla="*/ 1038727 w 3054342"/>
                  <a:gd name="connsiteY52" fmla="*/ 2250246 h 3089114"/>
                  <a:gd name="connsiteX53" fmla="*/ 1265466 w 3054342"/>
                  <a:gd name="connsiteY53" fmla="*/ 2244975 h 3089114"/>
                  <a:gd name="connsiteX54" fmla="*/ 1504005 w 3054342"/>
                  <a:gd name="connsiteY54" fmla="*/ 2494873 h 3089114"/>
                  <a:gd name="connsiteX55" fmla="*/ 1541109 w 3054342"/>
                  <a:gd name="connsiteY55" fmla="*/ 2657775 h 3089114"/>
                  <a:gd name="connsiteX56" fmla="*/ 1402514 w 3054342"/>
                  <a:gd name="connsiteY56" fmla="*/ 2999963 h 3089114"/>
                  <a:gd name="connsiteX0" fmla="*/ 1402514 w 3054342"/>
                  <a:gd name="connsiteY0" fmla="*/ 2999963 h 3089114"/>
                  <a:gd name="connsiteX1" fmla="*/ 1730120 w 3054342"/>
                  <a:gd name="connsiteY1" fmla="*/ 3089092 h 3089114"/>
                  <a:gd name="connsiteX2" fmla="*/ 2127773 w 3054342"/>
                  <a:gd name="connsiteY2" fmla="*/ 2991473 h 3089114"/>
                  <a:gd name="connsiteX3" fmla="*/ 1975403 w 3054342"/>
                  <a:gd name="connsiteY3" fmla="*/ 2631181 h 3089114"/>
                  <a:gd name="connsiteX4" fmla="*/ 1935647 w 3054342"/>
                  <a:gd name="connsiteY4" fmla="*/ 2381283 h 3089114"/>
                  <a:gd name="connsiteX5" fmla="*/ 2299135 w 3054342"/>
                  <a:gd name="connsiteY5" fmla="*/ 1904204 h 3089114"/>
                  <a:gd name="connsiteX6" fmla="*/ 2997714 w 3054342"/>
                  <a:gd name="connsiteY6" fmla="*/ 1461203 h 3089114"/>
                  <a:gd name="connsiteX7" fmla="*/ 2938708 w 3054342"/>
                  <a:gd name="connsiteY7" fmla="*/ 1476382 h 3089114"/>
                  <a:gd name="connsiteX8" fmla="*/ 2350251 w 3054342"/>
                  <a:gd name="connsiteY8" fmla="*/ 1796294 h 3089114"/>
                  <a:gd name="connsiteX9" fmla="*/ 2316174 w 3054342"/>
                  <a:gd name="connsiteY9" fmla="*/ 1552075 h 3089114"/>
                  <a:gd name="connsiteX10" fmla="*/ 2708740 w 3054342"/>
                  <a:gd name="connsiteY10" fmla="*/ 1184358 h 3089114"/>
                  <a:gd name="connsiteX11" fmla="*/ 2719622 w 3054342"/>
                  <a:gd name="connsiteY11" fmla="*/ 1149442 h 3089114"/>
                  <a:gd name="connsiteX12" fmla="*/ 2267699 w 3054342"/>
                  <a:gd name="connsiteY12" fmla="*/ 1540297 h 3089114"/>
                  <a:gd name="connsiteX13" fmla="*/ 2094673 w 3054342"/>
                  <a:gd name="connsiteY13" fmla="*/ 1182907 h 3089114"/>
                  <a:gd name="connsiteX14" fmla="*/ 2202584 w 3054342"/>
                  <a:gd name="connsiteY14" fmla="*/ 1569114 h 3089114"/>
                  <a:gd name="connsiteX15" fmla="*/ 2162827 w 3054342"/>
                  <a:gd name="connsiteY15" fmla="*/ 1853089 h 3089114"/>
                  <a:gd name="connsiteX16" fmla="*/ 1839095 w 3054342"/>
                  <a:gd name="connsiteY16" fmla="*/ 1495280 h 3089114"/>
                  <a:gd name="connsiteX17" fmla="*/ 1947006 w 3054342"/>
                  <a:gd name="connsiteY17" fmla="*/ 955727 h 3089114"/>
                  <a:gd name="connsiteX18" fmla="*/ 2372969 w 3054342"/>
                  <a:gd name="connsiteY18" fmla="*/ 592239 h 3089114"/>
                  <a:gd name="connsiteX19" fmla="*/ 1904823 w 3054342"/>
                  <a:gd name="connsiteY19" fmla="*/ 914939 h 3089114"/>
                  <a:gd name="connsiteX20" fmla="*/ 1981083 w 3054342"/>
                  <a:gd name="connsiteY20" fmla="*/ 421854 h 3089114"/>
                  <a:gd name="connsiteX21" fmla="*/ 1822057 w 3054342"/>
                  <a:gd name="connsiteY21" fmla="*/ 955727 h 3089114"/>
                  <a:gd name="connsiteX22" fmla="*/ 1736864 w 3054342"/>
                  <a:gd name="connsiteY22" fmla="*/ 1341934 h 3089114"/>
                  <a:gd name="connsiteX23" fmla="*/ 1401774 w 3054342"/>
                  <a:gd name="connsiteY23" fmla="*/ 512726 h 3089114"/>
                  <a:gd name="connsiteX24" fmla="*/ 1680069 w 3054342"/>
                  <a:gd name="connsiteY24" fmla="*/ 1398729 h 3089114"/>
                  <a:gd name="connsiteX25" fmla="*/ 1878852 w 3054342"/>
                  <a:gd name="connsiteY25" fmla="*/ 1904204 h 3089114"/>
                  <a:gd name="connsiteX26" fmla="*/ 1805018 w 3054342"/>
                  <a:gd name="connsiteY26" fmla="*/ 2256334 h 3089114"/>
                  <a:gd name="connsiteX27" fmla="*/ 1515364 w 3054342"/>
                  <a:gd name="connsiteY27" fmla="*/ 1807653 h 3089114"/>
                  <a:gd name="connsiteX28" fmla="*/ 1276825 w 3054342"/>
                  <a:gd name="connsiteY28" fmla="*/ 1307856 h 3089114"/>
                  <a:gd name="connsiteX29" fmla="*/ 1327940 w 3054342"/>
                  <a:gd name="connsiteY29" fmla="*/ 103802 h 3089114"/>
                  <a:gd name="connsiteX30" fmla="*/ 1299723 w 3054342"/>
                  <a:gd name="connsiteY30" fmla="*/ 178701 h 3089114"/>
                  <a:gd name="connsiteX31" fmla="*/ 1180273 w 3054342"/>
                  <a:gd name="connsiteY31" fmla="*/ 1120433 h 3089114"/>
                  <a:gd name="connsiteX32" fmla="*/ 720233 w 3054342"/>
                  <a:gd name="connsiteY32" fmla="*/ 762624 h 3089114"/>
                  <a:gd name="connsiteX33" fmla="*/ 1021247 w 3054342"/>
                  <a:gd name="connsiteY33" fmla="*/ 382097 h 3089114"/>
                  <a:gd name="connsiteX34" fmla="*/ 657759 w 3054342"/>
                  <a:gd name="connsiteY34" fmla="*/ 705829 h 3089114"/>
                  <a:gd name="connsiteX35" fmla="*/ 421826 w 3054342"/>
                  <a:gd name="connsiteY35" fmla="*/ 204253 h 3089114"/>
                  <a:gd name="connsiteX36" fmla="*/ 390822 w 3054342"/>
                  <a:gd name="connsiteY36" fmla="*/ 188994 h 3089114"/>
                  <a:gd name="connsiteX37" fmla="*/ 646400 w 3054342"/>
                  <a:gd name="connsiteY37" fmla="*/ 819419 h 3089114"/>
                  <a:gd name="connsiteX38" fmla="*/ 1106439 w 3054342"/>
                  <a:gd name="connsiteY38" fmla="*/ 1251061 h 3089114"/>
                  <a:gd name="connsiteX39" fmla="*/ 1362017 w 3054342"/>
                  <a:gd name="connsiteY39" fmla="*/ 1847409 h 3089114"/>
                  <a:gd name="connsiteX40" fmla="*/ 1549441 w 3054342"/>
                  <a:gd name="connsiteY40" fmla="*/ 2267693 h 3089114"/>
                  <a:gd name="connsiteX41" fmla="*/ 1214350 w 3054342"/>
                  <a:gd name="connsiteY41" fmla="*/ 2080269 h 3089114"/>
                  <a:gd name="connsiteX42" fmla="*/ 811105 w 3054342"/>
                  <a:gd name="connsiteY42" fmla="*/ 1682704 h 3089114"/>
                  <a:gd name="connsiteX43" fmla="*/ 788387 w 3054342"/>
                  <a:gd name="connsiteY43" fmla="*/ 1324895 h 3089114"/>
                  <a:gd name="connsiteX44" fmla="*/ 740106 w 3054342"/>
                  <a:gd name="connsiteY44" fmla="*/ 1711101 h 3089114"/>
                  <a:gd name="connsiteX45" fmla="*/ 649971 w 3054342"/>
                  <a:gd name="connsiteY45" fmla="*/ 1658897 h 3089114"/>
                  <a:gd name="connsiteX46" fmla="*/ 413540 w 3054342"/>
                  <a:gd name="connsiteY46" fmla="*/ 1455524 h 3089114"/>
                  <a:gd name="connsiteX47" fmla="*/ 7785 w 3054342"/>
                  <a:gd name="connsiteY47" fmla="*/ 1284272 h 3089114"/>
                  <a:gd name="connsiteX48" fmla="*/ 805426 w 3054342"/>
                  <a:gd name="connsiteY48" fmla="*/ 1836050 h 3089114"/>
                  <a:gd name="connsiteX49" fmla="*/ 1191632 w 3054342"/>
                  <a:gd name="connsiteY49" fmla="*/ 2193859 h 3089114"/>
                  <a:gd name="connsiteX50" fmla="*/ 859862 w 3054342"/>
                  <a:gd name="connsiteY50" fmla="*/ 2230169 h 3089114"/>
                  <a:gd name="connsiteX51" fmla="*/ 272655 w 3054342"/>
                  <a:gd name="connsiteY51" fmla="*/ 2285532 h 3089114"/>
                  <a:gd name="connsiteX52" fmla="*/ 1038727 w 3054342"/>
                  <a:gd name="connsiteY52" fmla="*/ 2250246 h 3089114"/>
                  <a:gd name="connsiteX53" fmla="*/ 1265466 w 3054342"/>
                  <a:gd name="connsiteY53" fmla="*/ 2244975 h 3089114"/>
                  <a:gd name="connsiteX54" fmla="*/ 1504005 w 3054342"/>
                  <a:gd name="connsiteY54" fmla="*/ 2494873 h 3089114"/>
                  <a:gd name="connsiteX55" fmla="*/ 1541109 w 3054342"/>
                  <a:gd name="connsiteY55" fmla="*/ 2657775 h 3089114"/>
                  <a:gd name="connsiteX56" fmla="*/ 1402514 w 3054342"/>
                  <a:gd name="connsiteY56" fmla="*/ 2999963 h 3089114"/>
                  <a:gd name="connsiteX0" fmla="*/ 1402514 w 3054342"/>
                  <a:gd name="connsiteY0" fmla="*/ 2999963 h 3089114"/>
                  <a:gd name="connsiteX1" fmla="*/ 1730120 w 3054342"/>
                  <a:gd name="connsiteY1" fmla="*/ 3089092 h 3089114"/>
                  <a:gd name="connsiteX2" fmla="*/ 2127773 w 3054342"/>
                  <a:gd name="connsiteY2" fmla="*/ 2991473 h 3089114"/>
                  <a:gd name="connsiteX3" fmla="*/ 1975403 w 3054342"/>
                  <a:gd name="connsiteY3" fmla="*/ 2631181 h 3089114"/>
                  <a:gd name="connsiteX4" fmla="*/ 1935647 w 3054342"/>
                  <a:gd name="connsiteY4" fmla="*/ 2381283 h 3089114"/>
                  <a:gd name="connsiteX5" fmla="*/ 2299135 w 3054342"/>
                  <a:gd name="connsiteY5" fmla="*/ 1904204 h 3089114"/>
                  <a:gd name="connsiteX6" fmla="*/ 2997714 w 3054342"/>
                  <a:gd name="connsiteY6" fmla="*/ 1461203 h 3089114"/>
                  <a:gd name="connsiteX7" fmla="*/ 2938708 w 3054342"/>
                  <a:gd name="connsiteY7" fmla="*/ 1476382 h 3089114"/>
                  <a:gd name="connsiteX8" fmla="*/ 2350251 w 3054342"/>
                  <a:gd name="connsiteY8" fmla="*/ 1796294 h 3089114"/>
                  <a:gd name="connsiteX9" fmla="*/ 2316174 w 3054342"/>
                  <a:gd name="connsiteY9" fmla="*/ 1552075 h 3089114"/>
                  <a:gd name="connsiteX10" fmla="*/ 2708740 w 3054342"/>
                  <a:gd name="connsiteY10" fmla="*/ 1184358 h 3089114"/>
                  <a:gd name="connsiteX11" fmla="*/ 2719622 w 3054342"/>
                  <a:gd name="connsiteY11" fmla="*/ 1149442 h 3089114"/>
                  <a:gd name="connsiteX12" fmla="*/ 2267699 w 3054342"/>
                  <a:gd name="connsiteY12" fmla="*/ 1540297 h 3089114"/>
                  <a:gd name="connsiteX13" fmla="*/ 2094673 w 3054342"/>
                  <a:gd name="connsiteY13" fmla="*/ 1182907 h 3089114"/>
                  <a:gd name="connsiteX14" fmla="*/ 2202584 w 3054342"/>
                  <a:gd name="connsiteY14" fmla="*/ 1569114 h 3089114"/>
                  <a:gd name="connsiteX15" fmla="*/ 2162827 w 3054342"/>
                  <a:gd name="connsiteY15" fmla="*/ 1853089 h 3089114"/>
                  <a:gd name="connsiteX16" fmla="*/ 1839095 w 3054342"/>
                  <a:gd name="connsiteY16" fmla="*/ 1495280 h 3089114"/>
                  <a:gd name="connsiteX17" fmla="*/ 1947006 w 3054342"/>
                  <a:gd name="connsiteY17" fmla="*/ 955727 h 3089114"/>
                  <a:gd name="connsiteX18" fmla="*/ 2372969 w 3054342"/>
                  <a:gd name="connsiteY18" fmla="*/ 592239 h 3089114"/>
                  <a:gd name="connsiteX19" fmla="*/ 1904823 w 3054342"/>
                  <a:gd name="connsiteY19" fmla="*/ 914939 h 3089114"/>
                  <a:gd name="connsiteX20" fmla="*/ 1981083 w 3054342"/>
                  <a:gd name="connsiteY20" fmla="*/ 421854 h 3089114"/>
                  <a:gd name="connsiteX21" fmla="*/ 1822057 w 3054342"/>
                  <a:gd name="connsiteY21" fmla="*/ 955727 h 3089114"/>
                  <a:gd name="connsiteX22" fmla="*/ 1736864 w 3054342"/>
                  <a:gd name="connsiteY22" fmla="*/ 1341934 h 3089114"/>
                  <a:gd name="connsiteX23" fmla="*/ 1401774 w 3054342"/>
                  <a:gd name="connsiteY23" fmla="*/ 512726 h 3089114"/>
                  <a:gd name="connsiteX24" fmla="*/ 1680069 w 3054342"/>
                  <a:gd name="connsiteY24" fmla="*/ 1398729 h 3089114"/>
                  <a:gd name="connsiteX25" fmla="*/ 1878852 w 3054342"/>
                  <a:gd name="connsiteY25" fmla="*/ 1904204 h 3089114"/>
                  <a:gd name="connsiteX26" fmla="*/ 1805018 w 3054342"/>
                  <a:gd name="connsiteY26" fmla="*/ 2256334 h 3089114"/>
                  <a:gd name="connsiteX27" fmla="*/ 1515364 w 3054342"/>
                  <a:gd name="connsiteY27" fmla="*/ 1807653 h 3089114"/>
                  <a:gd name="connsiteX28" fmla="*/ 1276825 w 3054342"/>
                  <a:gd name="connsiteY28" fmla="*/ 1307856 h 3089114"/>
                  <a:gd name="connsiteX29" fmla="*/ 1327940 w 3054342"/>
                  <a:gd name="connsiteY29" fmla="*/ 103802 h 3089114"/>
                  <a:gd name="connsiteX30" fmla="*/ 1299723 w 3054342"/>
                  <a:gd name="connsiteY30" fmla="*/ 178701 h 3089114"/>
                  <a:gd name="connsiteX31" fmla="*/ 1180273 w 3054342"/>
                  <a:gd name="connsiteY31" fmla="*/ 1120433 h 3089114"/>
                  <a:gd name="connsiteX32" fmla="*/ 720233 w 3054342"/>
                  <a:gd name="connsiteY32" fmla="*/ 762624 h 3089114"/>
                  <a:gd name="connsiteX33" fmla="*/ 1021247 w 3054342"/>
                  <a:gd name="connsiteY33" fmla="*/ 382097 h 3089114"/>
                  <a:gd name="connsiteX34" fmla="*/ 657759 w 3054342"/>
                  <a:gd name="connsiteY34" fmla="*/ 705829 h 3089114"/>
                  <a:gd name="connsiteX35" fmla="*/ 421826 w 3054342"/>
                  <a:gd name="connsiteY35" fmla="*/ 204253 h 3089114"/>
                  <a:gd name="connsiteX36" fmla="*/ 390822 w 3054342"/>
                  <a:gd name="connsiteY36" fmla="*/ 188994 h 3089114"/>
                  <a:gd name="connsiteX37" fmla="*/ 646400 w 3054342"/>
                  <a:gd name="connsiteY37" fmla="*/ 819419 h 3089114"/>
                  <a:gd name="connsiteX38" fmla="*/ 1106439 w 3054342"/>
                  <a:gd name="connsiteY38" fmla="*/ 1251061 h 3089114"/>
                  <a:gd name="connsiteX39" fmla="*/ 1362017 w 3054342"/>
                  <a:gd name="connsiteY39" fmla="*/ 1847409 h 3089114"/>
                  <a:gd name="connsiteX40" fmla="*/ 1549441 w 3054342"/>
                  <a:gd name="connsiteY40" fmla="*/ 2267693 h 3089114"/>
                  <a:gd name="connsiteX41" fmla="*/ 1214350 w 3054342"/>
                  <a:gd name="connsiteY41" fmla="*/ 2080269 h 3089114"/>
                  <a:gd name="connsiteX42" fmla="*/ 811105 w 3054342"/>
                  <a:gd name="connsiteY42" fmla="*/ 1682704 h 3089114"/>
                  <a:gd name="connsiteX43" fmla="*/ 788387 w 3054342"/>
                  <a:gd name="connsiteY43" fmla="*/ 1324895 h 3089114"/>
                  <a:gd name="connsiteX44" fmla="*/ 740106 w 3054342"/>
                  <a:gd name="connsiteY44" fmla="*/ 1711101 h 3089114"/>
                  <a:gd name="connsiteX45" fmla="*/ 649971 w 3054342"/>
                  <a:gd name="connsiteY45" fmla="*/ 1658897 h 3089114"/>
                  <a:gd name="connsiteX46" fmla="*/ 413540 w 3054342"/>
                  <a:gd name="connsiteY46" fmla="*/ 1455524 h 3089114"/>
                  <a:gd name="connsiteX47" fmla="*/ 7785 w 3054342"/>
                  <a:gd name="connsiteY47" fmla="*/ 1284272 h 3089114"/>
                  <a:gd name="connsiteX48" fmla="*/ 805426 w 3054342"/>
                  <a:gd name="connsiteY48" fmla="*/ 1836050 h 3089114"/>
                  <a:gd name="connsiteX49" fmla="*/ 1191632 w 3054342"/>
                  <a:gd name="connsiteY49" fmla="*/ 2193859 h 3089114"/>
                  <a:gd name="connsiteX50" fmla="*/ 422116 w 3054342"/>
                  <a:gd name="connsiteY50" fmla="*/ 2230169 h 3089114"/>
                  <a:gd name="connsiteX51" fmla="*/ 272655 w 3054342"/>
                  <a:gd name="connsiteY51" fmla="*/ 2285532 h 3089114"/>
                  <a:gd name="connsiteX52" fmla="*/ 1038727 w 3054342"/>
                  <a:gd name="connsiteY52" fmla="*/ 2250246 h 3089114"/>
                  <a:gd name="connsiteX53" fmla="*/ 1265466 w 3054342"/>
                  <a:gd name="connsiteY53" fmla="*/ 2244975 h 3089114"/>
                  <a:gd name="connsiteX54" fmla="*/ 1504005 w 3054342"/>
                  <a:gd name="connsiteY54" fmla="*/ 2494873 h 3089114"/>
                  <a:gd name="connsiteX55" fmla="*/ 1541109 w 3054342"/>
                  <a:gd name="connsiteY55" fmla="*/ 2657775 h 3089114"/>
                  <a:gd name="connsiteX56" fmla="*/ 1402514 w 3054342"/>
                  <a:gd name="connsiteY56" fmla="*/ 2999963 h 3089114"/>
                  <a:gd name="connsiteX0" fmla="*/ 1402514 w 3041847"/>
                  <a:gd name="connsiteY0" fmla="*/ 2999963 h 3089114"/>
                  <a:gd name="connsiteX1" fmla="*/ 1730120 w 3041847"/>
                  <a:gd name="connsiteY1" fmla="*/ 3089092 h 3089114"/>
                  <a:gd name="connsiteX2" fmla="*/ 2127773 w 3041847"/>
                  <a:gd name="connsiteY2" fmla="*/ 2991473 h 3089114"/>
                  <a:gd name="connsiteX3" fmla="*/ 1975403 w 3041847"/>
                  <a:gd name="connsiteY3" fmla="*/ 2631181 h 3089114"/>
                  <a:gd name="connsiteX4" fmla="*/ 1935647 w 3041847"/>
                  <a:gd name="connsiteY4" fmla="*/ 2381283 h 3089114"/>
                  <a:gd name="connsiteX5" fmla="*/ 2299135 w 3041847"/>
                  <a:gd name="connsiteY5" fmla="*/ 1904204 h 3089114"/>
                  <a:gd name="connsiteX6" fmla="*/ 2997714 w 3041847"/>
                  <a:gd name="connsiteY6" fmla="*/ 1461203 h 3089114"/>
                  <a:gd name="connsiteX7" fmla="*/ 2902229 w 3041847"/>
                  <a:gd name="connsiteY7" fmla="*/ 1439903 h 3089114"/>
                  <a:gd name="connsiteX8" fmla="*/ 2350251 w 3041847"/>
                  <a:gd name="connsiteY8" fmla="*/ 1796294 h 3089114"/>
                  <a:gd name="connsiteX9" fmla="*/ 2316174 w 3041847"/>
                  <a:gd name="connsiteY9" fmla="*/ 1552075 h 3089114"/>
                  <a:gd name="connsiteX10" fmla="*/ 2708740 w 3041847"/>
                  <a:gd name="connsiteY10" fmla="*/ 1184358 h 3089114"/>
                  <a:gd name="connsiteX11" fmla="*/ 2719622 w 3041847"/>
                  <a:gd name="connsiteY11" fmla="*/ 1149442 h 3089114"/>
                  <a:gd name="connsiteX12" fmla="*/ 2267699 w 3041847"/>
                  <a:gd name="connsiteY12" fmla="*/ 1540297 h 3089114"/>
                  <a:gd name="connsiteX13" fmla="*/ 2094673 w 3041847"/>
                  <a:gd name="connsiteY13" fmla="*/ 1182907 h 3089114"/>
                  <a:gd name="connsiteX14" fmla="*/ 2202584 w 3041847"/>
                  <a:gd name="connsiteY14" fmla="*/ 1569114 h 3089114"/>
                  <a:gd name="connsiteX15" fmla="*/ 2162827 w 3041847"/>
                  <a:gd name="connsiteY15" fmla="*/ 1853089 h 3089114"/>
                  <a:gd name="connsiteX16" fmla="*/ 1839095 w 3041847"/>
                  <a:gd name="connsiteY16" fmla="*/ 1495280 h 3089114"/>
                  <a:gd name="connsiteX17" fmla="*/ 1947006 w 3041847"/>
                  <a:gd name="connsiteY17" fmla="*/ 955727 h 3089114"/>
                  <a:gd name="connsiteX18" fmla="*/ 2372969 w 3041847"/>
                  <a:gd name="connsiteY18" fmla="*/ 592239 h 3089114"/>
                  <a:gd name="connsiteX19" fmla="*/ 1904823 w 3041847"/>
                  <a:gd name="connsiteY19" fmla="*/ 914939 h 3089114"/>
                  <a:gd name="connsiteX20" fmla="*/ 1981083 w 3041847"/>
                  <a:gd name="connsiteY20" fmla="*/ 421854 h 3089114"/>
                  <a:gd name="connsiteX21" fmla="*/ 1822057 w 3041847"/>
                  <a:gd name="connsiteY21" fmla="*/ 955727 h 3089114"/>
                  <a:gd name="connsiteX22" fmla="*/ 1736864 w 3041847"/>
                  <a:gd name="connsiteY22" fmla="*/ 1341934 h 3089114"/>
                  <a:gd name="connsiteX23" fmla="*/ 1401774 w 3041847"/>
                  <a:gd name="connsiteY23" fmla="*/ 512726 h 3089114"/>
                  <a:gd name="connsiteX24" fmla="*/ 1680069 w 3041847"/>
                  <a:gd name="connsiteY24" fmla="*/ 1398729 h 3089114"/>
                  <a:gd name="connsiteX25" fmla="*/ 1878852 w 3041847"/>
                  <a:gd name="connsiteY25" fmla="*/ 1904204 h 3089114"/>
                  <a:gd name="connsiteX26" fmla="*/ 1805018 w 3041847"/>
                  <a:gd name="connsiteY26" fmla="*/ 2256334 h 3089114"/>
                  <a:gd name="connsiteX27" fmla="*/ 1515364 w 3041847"/>
                  <a:gd name="connsiteY27" fmla="*/ 1807653 h 3089114"/>
                  <a:gd name="connsiteX28" fmla="*/ 1276825 w 3041847"/>
                  <a:gd name="connsiteY28" fmla="*/ 1307856 h 3089114"/>
                  <a:gd name="connsiteX29" fmla="*/ 1327940 w 3041847"/>
                  <a:gd name="connsiteY29" fmla="*/ 103802 h 3089114"/>
                  <a:gd name="connsiteX30" fmla="*/ 1299723 w 3041847"/>
                  <a:gd name="connsiteY30" fmla="*/ 178701 h 3089114"/>
                  <a:gd name="connsiteX31" fmla="*/ 1180273 w 3041847"/>
                  <a:gd name="connsiteY31" fmla="*/ 1120433 h 3089114"/>
                  <a:gd name="connsiteX32" fmla="*/ 720233 w 3041847"/>
                  <a:gd name="connsiteY32" fmla="*/ 762624 h 3089114"/>
                  <a:gd name="connsiteX33" fmla="*/ 1021247 w 3041847"/>
                  <a:gd name="connsiteY33" fmla="*/ 382097 h 3089114"/>
                  <a:gd name="connsiteX34" fmla="*/ 657759 w 3041847"/>
                  <a:gd name="connsiteY34" fmla="*/ 705829 h 3089114"/>
                  <a:gd name="connsiteX35" fmla="*/ 421826 w 3041847"/>
                  <a:gd name="connsiteY35" fmla="*/ 204253 h 3089114"/>
                  <a:gd name="connsiteX36" fmla="*/ 390822 w 3041847"/>
                  <a:gd name="connsiteY36" fmla="*/ 188994 h 3089114"/>
                  <a:gd name="connsiteX37" fmla="*/ 646400 w 3041847"/>
                  <a:gd name="connsiteY37" fmla="*/ 819419 h 3089114"/>
                  <a:gd name="connsiteX38" fmla="*/ 1106439 w 3041847"/>
                  <a:gd name="connsiteY38" fmla="*/ 1251061 h 3089114"/>
                  <a:gd name="connsiteX39" fmla="*/ 1362017 w 3041847"/>
                  <a:gd name="connsiteY39" fmla="*/ 1847409 h 3089114"/>
                  <a:gd name="connsiteX40" fmla="*/ 1549441 w 3041847"/>
                  <a:gd name="connsiteY40" fmla="*/ 2267693 h 3089114"/>
                  <a:gd name="connsiteX41" fmla="*/ 1214350 w 3041847"/>
                  <a:gd name="connsiteY41" fmla="*/ 2080269 h 3089114"/>
                  <a:gd name="connsiteX42" fmla="*/ 811105 w 3041847"/>
                  <a:gd name="connsiteY42" fmla="*/ 1682704 h 3089114"/>
                  <a:gd name="connsiteX43" fmla="*/ 788387 w 3041847"/>
                  <a:gd name="connsiteY43" fmla="*/ 1324895 h 3089114"/>
                  <a:gd name="connsiteX44" fmla="*/ 740106 w 3041847"/>
                  <a:gd name="connsiteY44" fmla="*/ 1711101 h 3089114"/>
                  <a:gd name="connsiteX45" fmla="*/ 649971 w 3041847"/>
                  <a:gd name="connsiteY45" fmla="*/ 1658897 h 3089114"/>
                  <a:gd name="connsiteX46" fmla="*/ 413540 w 3041847"/>
                  <a:gd name="connsiteY46" fmla="*/ 1455524 h 3089114"/>
                  <a:gd name="connsiteX47" fmla="*/ 7785 w 3041847"/>
                  <a:gd name="connsiteY47" fmla="*/ 1284272 h 3089114"/>
                  <a:gd name="connsiteX48" fmla="*/ 805426 w 3041847"/>
                  <a:gd name="connsiteY48" fmla="*/ 1836050 h 3089114"/>
                  <a:gd name="connsiteX49" fmla="*/ 1191632 w 3041847"/>
                  <a:gd name="connsiteY49" fmla="*/ 2193859 h 3089114"/>
                  <a:gd name="connsiteX50" fmla="*/ 422116 w 3041847"/>
                  <a:gd name="connsiteY50" fmla="*/ 2230169 h 3089114"/>
                  <a:gd name="connsiteX51" fmla="*/ 272655 w 3041847"/>
                  <a:gd name="connsiteY51" fmla="*/ 2285532 h 3089114"/>
                  <a:gd name="connsiteX52" fmla="*/ 1038727 w 3041847"/>
                  <a:gd name="connsiteY52" fmla="*/ 2250246 h 3089114"/>
                  <a:gd name="connsiteX53" fmla="*/ 1265466 w 3041847"/>
                  <a:gd name="connsiteY53" fmla="*/ 2244975 h 3089114"/>
                  <a:gd name="connsiteX54" fmla="*/ 1504005 w 3041847"/>
                  <a:gd name="connsiteY54" fmla="*/ 2494873 h 3089114"/>
                  <a:gd name="connsiteX55" fmla="*/ 1541109 w 3041847"/>
                  <a:gd name="connsiteY55" fmla="*/ 2657775 h 3089114"/>
                  <a:gd name="connsiteX56" fmla="*/ 1402514 w 3041847"/>
                  <a:gd name="connsiteY56" fmla="*/ 2999963 h 3089114"/>
                  <a:gd name="connsiteX0" fmla="*/ 1402514 w 3040052"/>
                  <a:gd name="connsiteY0" fmla="*/ 2999963 h 3089114"/>
                  <a:gd name="connsiteX1" fmla="*/ 1730120 w 3040052"/>
                  <a:gd name="connsiteY1" fmla="*/ 3089092 h 3089114"/>
                  <a:gd name="connsiteX2" fmla="*/ 2127773 w 3040052"/>
                  <a:gd name="connsiteY2" fmla="*/ 2991473 h 3089114"/>
                  <a:gd name="connsiteX3" fmla="*/ 1975403 w 3040052"/>
                  <a:gd name="connsiteY3" fmla="*/ 2631181 h 3089114"/>
                  <a:gd name="connsiteX4" fmla="*/ 1935647 w 3040052"/>
                  <a:gd name="connsiteY4" fmla="*/ 2381283 h 3089114"/>
                  <a:gd name="connsiteX5" fmla="*/ 2323454 w 3040052"/>
                  <a:gd name="connsiteY5" fmla="*/ 1940682 h 3089114"/>
                  <a:gd name="connsiteX6" fmla="*/ 2997714 w 3040052"/>
                  <a:gd name="connsiteY6" fmla="*/ 1461203 h 3089114"/>
                  <a:gd name="connsiteX7" fmla="*/ 2902229 w 3040052"/>
                  <a:gd name="connsiteY7" fmla="*/ 1439903 h 3089114"/>
                  <a:gd name="connsiteX8" fmla="*/ 2350251 w 3040052"/>
                  <a:gd name="connsiteY8" fmla="*/ 1796294 h 3089114"/>
                  <a:gd name="connsiteX9" fmla="*/ 2316174 w 3040052"/>
                  <a:gd name="connsiteY9" fmla="*/ 1552075 h 3089114"/>
                  <a:gd name="connsiteX10" fmla="*/ 2708740 w 3040052"/>
                  <a:gd name="connsiteY10" fmla="*/ 1184358 h 3089114"/>
                  <a:gd name="connsiteX11" fmla="*/ 2719622 w 3040052"/>
                  <a:gd name="connsiteY11" fmla="*/ 1149442 h 3089114"/>
                  <a:gd name="connsiteX12" fmla="*/ 2267699 w 3040052"/>
                  <a:gd name="connsiteY12" fmla="*/ 1540297 h 3089114"/>
                  <a:gd name="connsiteX13" fmla="*/ 2094673 w 3040052"/>
                  <a:gd name="connsiteY13" fmla="*/ 1182907 h 3089114"/>
                  <a:gd name="connsiteX14" fmla="*/ 2202584 w 3040052"/>
                  <a:gd name="connsiteY14" fmla="*/ 1569114 h 3089114"/>
                  <a:gd name="connsiteX15" fmla="*/ 2162827 w 3040052"/>
                  <a:gd name="connsiteY15" fmla="*/ 1853089 h 3089114"/>
                  <a:gd name="connsiteX16" fmla="*/ 1839095 w 3040052"/>
                  <a:gd name="connsiteY16" fmla="*/ 1495280 h 3089114"/>
                  <a:gd name="connsiteX17" fmla="*/ 1947006 w 3040052"/>
                  <a:gd name="connsiteY17" fmla="*/ 955727 h 3089114"/>
                  <a:gd name="connsiteX18" fmla="*/ 2372969 w 3040052"/>
                  <a:gd name="connsiteY18" fmla="*/ 592239 h 3089114"/>
                  <a:gd name="connsiteX19" fmla="*/ 1904823 w 3040052"/>
                  <a:gd name="connsiteY19" fmla="*/ 914939 h 3089114"/>
                  <a:gd name="connsiteX20" fmla="*/ 1981083 w 3040052"/>
                  <a:gd name="connsiteY20" fmla="*/ 421854 h 3089114"/>
                  <a:gd name="connsiteX21" fmla="*/ 1822057 w 3040052"/>
                  <a:gd name="connsiteY21" fmla="*/ 955727 h 3089114"/>
                  <a:gd name="connsiteX22" fmla="*/ 1736864 w 3040052"/>
                  <a:gd name="connsiteY22" fmla="*/ 1341934 h 3089114"/>
                  <a:gd name="connsiteX23" fmla="*/ 1401774 w 3040052"/>
                  <a:gd name="connsiteY23" fmla="*/ 512726 h 3089114"/>
                  <a:gd name="connsiteX24" fmla="*/ 1680069 w 3040052"/>
                  <a:gd name="connsiteY24" fmla="*/ 1398729 h 3089114"/>
                  <a:gd name="connsiteX25" fmla="*/ 1878852 w 3040052"/>
                  <a:gd name="connsiteY25" fmla="*/ 1904204 h 3089114"/>
                  <a:gd name="connsiteX26" fmla="*/ 1805018 w 3040052"/>
                  <a:gd name="connsiteY26" fmla="*/ 2256334 h 3089114"/>
                  <a:gd name="connsiteX27" fmla="*/ 1515364 w 3040052"/>
                  <a:gd name="connsiteY27" fmla="*/ 1807653 h 3089114"/>
                  <a:gd name="connsiteX28" fmla="*/ 1276825 w 3040052"/>
                  <a:gd name="connsiteY28" fmla="*/ 1307856 h 3089114"/>
                  <a:gd name="connsiteX29" fmla="*/ 1327940 w 3040052"/>
                  <a:gd name="connsiteY29" fmla="*/ 103802 h 3089114"/>
                  <a:gd name="connsiteX30" fmla="*/ 1299723 w 3040052"/>
                  <a:gd name="connsiteY30" fmla="*/ 178701 h 3089114"/>
                  <a:gd name="connsiteX31" fmla="*/ 1180273 w 3040052"/>
                  <a:gd name="connsiteY31" fmla="*/ 1120433 h 3089114"/>
                  <a:gd name="connsiteX32" fmla="*/ 720233 w 3040052"/>
                  <a:gd name="connsiteY32" fmla="*/ 762624 h 3089114"/>
                  <a:gd name="connsiteX33" fmla="*/ 1021247 w 3040052"/>
                  <a:gd name="connsiteY33" fmla="*/ 382097 h 3089114"/>
                  <a:gd name="connsiteX34" fmla="*/ 657759 w 3040052"/>
                  <a:gd name="connsiteY34" fmla="*/ 705829 h 3089114"/>
                  <a:gd name="connsiteX35" fmla="*/ 421826 w 3040052"/>
                  <a:gd name="connsiteY35" fmla="*/ 204253 h 3089114"/>
                  <a:gd name="connsiteX36" fmla="*/ 390822 w 3040052"/>
                  <a:gd name="connsiteY36" fmla="*/ 188994 h 3089114"/>
                  <a:gd name="connsiteX37" fmla="*/ 646400 w 3040052"/>
                  <a:gd name="connsiteY37" fmla="*/ 819419 h 3089114"/>
                  <a:gd name="connsiteX38" fmla="*/ 1106439 w 3040052"/>
                  <a:gd name="connsiteY38" fmla="*/ 1251061 h 3089114"/>
                  <a:gd name="connsiteX39" fmla="*/ 1362017 w 3040052"/>
                  <a:gd name="connsiteY39" fmla="*/ 1847409 h 3089114"/>
                  <a:gd name="connsiteX40" fmla="*/ 1549441 w 3040052"/>
                  <a:gd name="connsiteY40" fmla="*/ 2267693 h 3089114"/>
                  <a:gd name="connsiteX41" fmla="*/ 1214350 w 3040052"/>
                  <a:gd name="connsiteY41" fmla="*/ 2080269 h 3089114"/>
                  <a:gd name="connsiteX42" fmla="*/ 811105 w 3040052"/>
                  <a:gd name="connsiteY42" fmla="*/ 1682704 h 3089114"/>
                  <a:gd name="connsiteX43" fmla="*/ 788387 w 3040052"/>
                  <a:gd name="connsiteY43" fmla="*/ 1324895 h 3089114"/>
                  <a:gd name="connsiteX44" fmla="*/ 740106 w 3040052"/>
                  <a:gd name="connsiteY44" fmla="*/ 1711101 h 3089114"/>
                  <a:gd name="connsiteX45" fmla="*/ 649971 w 3040052"/>
                  <a:gd name="connsiteY45" fmla="*/ 1658897 h 3089114"/>
                  <a:gd name="connsiteX46" fmla="*/ 413540 w 3040052"/>
                  <a:gd name="connsiteY46" fmla="*/ 1455524 h 3089114"/>
                  <a:gd name="connsiteX47" fmla="*/ 7785 w 3040052"/>
                  <a:gd name="connsiteY47" fmla="*/ 1284272 h 3089114"/>
                  <a:gd name="connsiteX48" fmla="*/ 805426 w 3040052"/>
                  <a:gd name="connsiteY48" fmla="*/ 1836050 h 3089114"/>
                  <a:gd name="connsiteX49" fmla="*/ 1191632 w 3040052"/>
                  <a:gd name="connsiteY49" fmla="*/ 2193859 h 3089114"/>
                  <a:gd name="connsiteX50" fmla="*/ 422116 w 3040052"/>
                  <a:gd name="connsiteY50" fmla="*/ 2230169 h 3089114"/>
                  <a:gd name="connsiteX51" fmla="*/ 272655 w 3040052"/>
                  <a:gd name="connsiteY51" fmla="*/ 2285532 h 3089114"/>
                  <a:gd name="connsiteX52" fmla="*/ 1038727 w 3040052"/>
                  <a:gd name="connsiteY52" fmla="*/ 2250246 h 3089114"/>
                  <a:gd name="connsiteX53" fmla="*/ 1265466 w 3040052"/>
                  <a:gd name="connsiteY53" fmla="*/ 2244975 h 3089114"/>
                  <a:gd name="connsiteX54" fmla="*/ 1504005 w 3040052"/>
                  <a:gd name="connsiteY54" fmla="*/ 2494873 h 3089114"/>
                  <a:gd name="connsiteX55" fmla="*/ 1541109 w 3040052"/>
                  <a:gd name="connsiteY55" fmla="*/ 2657775 h 3089114"/>
                  <a:gd name="connsiteX56" fmla="*/ 1402514 w 3040052"/>
                  <a:gd name="connsiteY56" fmla="*/ 2999963 h 3089114"/>
                  <a:gd name="connsiteX0" fmla="*/ 1402514 w 3040052"/>
                  <a:gd name="connsiteY0" fmla="*/ 2999963 h 3089114"/>
                  <a:gd name="connsiteX1" fmla="*/ 1730120 w 3040052"/>
                  <a:gd name="connsiteY1" fmla="*/ 3089092 h 3089114"/>
                  <a:gd name="connsiteX2" fmla="*/ 2127773 w 3040052"/>
                  <a:gd name="connsiteY2" fmla="*/ 2991473 h 3089114"/>
                  <a:gd name="connsiteX3" fmla="*/ 1975403 w 3040052"/>
                  <a:gd name="connsiteY3" fmla="*/ 2631181 h 3089114"/>
                  <a:gd name="connsiteX4" fmla="*/ 1935647 w 3040052"/>
                  <a:gd name="connsiteY4" fmla="*/ 2381283 h 3089114"/>
                  <a:gd name="connsiteX5" fmla="*/ 2323454 w 3040052"/>
                  <a:gd name="connsiteY5" fmla="*/ 1940682 h 3089114"/>
                  <a:gd name="connsiteX6" fmla="*/ 2997714 w 3040052"/>
                  <a:gd name="connsiteY6" fmla="*/ 1461203 h 3089114"/>
                  <a:gd name="connsiteX7" fmla="*/ 2902229 w 3040052"/>
                  <a:gd name="connsiteY7" fmla="*/ 1439903 h 3089114"/>
                  <a:gd name="connsiteX8" fmla="*/ 2350251 w 3040052"/>
                  <a:gd name="connsiteY8" fmla="*/ 1796294 h 3089114"/>
                  <a:gd name="connsiteX9" fmla="*/ 2316174 w 3040052"/>
                  <a:gd name="connsiteY9" fmla="*/ 1552075 h 3089114"/>
                  <a:gd name="connsiteX10" fmla="*/ 2708740 w 3040052"/>
                  <a:gd name="connsiteY10" fmla="*/ 1184358 h 3089114"/>
                  <a:gd name="connsiteX11" fmla="*/ 2719622 w 3040052"/>
                  <a:gd name="connsiteY11" fmla="*/ 1149442 h 3089114"/>
                  <a:gd name="connsiteX12" fmla="*/ 2267699 w 3040052"/>
                  <a:gd name="connsiteY12" fmla="*/ 1540297 h 3089114"/>
                  <a:gd name="connsiteX13" fmla="*/ 2094673 w 3040052"/>
                  <a:gd name="connsiteY13" fmla="*/ 1182907 h 3089114"/>
                  <a:gd name="connsiteX14" fmla="*/ 2202584 w 3040052"/>
                  <a:gd name="connsiteY14" fmla="*/ 1569114 h 3089114"/>
                  <a:gd name="connsiteX15" fmla="*/ 2162827 w 3040052"/>
                  <a:gd name="connsiteY15" fmla="*/ 1853089 h 3089114"/>
                  <a:gd name="connsiteX16" fmla="*/ 1839095 w 3040052"/>
                  <a:gd name="connsiteY16" fmla="*/ 1495280 h 3089114"/>
                  <a:gd name="connsiteX17" fmla="*/ 1995643 w 3040052"/>
                  <a:gd name="connsiteY17" fmla="*/ 992205 h 3089114"/>
                  <a:gd name="connsiteX18" fmla="*/ 2372969 w 3040052"/>
                  <a:gd name="connsiteY18" fmla="*/ 592239 h 3089114"/>
                  <a:gd name="connsiteX19" fmla="*/ 1904823 w 3040052"/>
                  <a:gd name="connsiteY19" fmla="*/ 914939 h 3089114"/>
                  <a:gd name="connsiteX20" fmla="*/ 1981083 w 3040052"/>
                  <a:gd name="connsiteY20" fmla="*/ 421854 h 3089114"/>
                  <a:gd name="connsiteX21" fmla="*/ 1822057 w 3040052"/>
                  <a:gd name="connsiteY21" fmla="*/ 955727 h 3089114"/>
                  <a:gd name="connsiteX22" fmla="*/ 1736864 w 3040052"/>
                  <a:gd name="connsiteY22" fmla="*/ 1341934 h 3089114"/>
                  <a:gd name="connsiteX23" fmla="*/ 1401774 w 3040052"/>
                  <a:gd name="connsiteY23" fmla="*/ 512726 h 3089114"/>
                  <a:gd name="connsiteX24" fmla="*/ 1680069 w 3040052"/>
                  <a:gd name="connsiteY24" fmla="*/ 1398729 h 3089114"/>
                  <a:gd name="connsiteX25" fmla="*/ 1878852 w 3040052"/>
                  <a:gd name="connsiteY25" fmla="*/ 1904204 h 3089114"/>
                  <a:gd name="connsiteX26" fmla="*/ 1805018 w 3040052"/>
                  <a:gd name="connsiteY26" fmla="*/ 2256334 h 3089114"/>
                  <a:gd name="connsiteX27" fmla="*/ 1515364 w 3040052"/>
                  <a:gd name="connsiteY27" fmla="*/ 1807653 h 3089114"/>
                  <a:gd name="connsiteX28" fmla="*/ 1276825 w 3040052"/>
                  <a:gd name="connsiteY28" fmla="*/ 1307856 h 3089114"/>
                  <a:gd name="connsiteX29" fmla="*/ 1327940 w 3040052"/>
                  <a:gd name="connsiteY29" fmla="*/ 103802 h 3089114"/>
                  <a:gd name="connsiteX30" fmla="*/ 1299723 w 3040052"/>
                  <a:gd name="connsiteY30" fmla="*/ 178701 h 3089114"/>
                  <a:gd name="connsiteX31" fmla="*/ 1180273 w 3040052"/>
                  <a:gd name="connsiteY31" fmla="*/ 1120433 h 3089114"/>
                  <a:gd name="connsiteX32" fmla="*/ 720233 w 3040052"/>
                  <a:gd name="connsiteY32" fmla="*/ 762624 h 3089114"/>
                  <a:gd name="connsiteX33" fmla="*/ 1021247 w 3040052"/>
                  <a:gd name="connsiteY33" fmla="*/ 382097 h 3089114"/>
                  <a:gd name="connsiteX34" fmla="*/ 657759 w 3040052"/>
                  <a:gd name="connsiteY34" fmla="*/ 705829 h 3089114"/>
                  <a:gd name="connsiteX35" fmla="*/ 421826 w 3040052"/>
                  <a:gd name="connsiteY35" fmla="*/ 204253 h 3089114"/>
                  <a:gd name="connsiteX36" fmla="*/ 390822 w 3040052"/>
                  <a:gd name="connsiteY36" fmla="*/ 188994 h 3089114"/>
                  <a:gd name="connsiteX37" fmla="*/ 646400 w 3040052"/>
                  <a:gd name="connsiteY37" fmla="*/ 819419 h 3089114"/>
                  <a:gd name="connsiteX38" fmla="*/ 1106439 w 3040052"/>
                  <a:gd name="connsiteY38" fmla="*/ 1251061 h 3089114"/>
                  <a:gd name="connsiteX39" fmla="*/ 1362017 w 3040052"/>
                  <a:gd name="connsiteY39" fmla="*/ 1847409 h 3089114"/>
                  <a:gd name="connsiteX40" fmla="*/ 1549441 w 3040052"/>
                  <a:gd name="connsiteY40" fmla="*/ 2267693 h 3089114"/>
                  <a:gd name="connsiteX41" fmla="*/ 1214350 w 3040052"/>
                  <a:gd name="connsiteY41" fmla="*/ 2080269 h 3089114"/>
                  <a:gd name="connsiteX42" fmla="*/ 811105 w 3040052"/>
                  <a:gd name="connsiteY42" fmla="*/ 1682704 h 3089114"/>
                  <a:gd name="connsiteX43" fmla="*/ 788387 w 3040052"/>
                  <a:gd name="connsiteY43" fmla="*/ 1324895 h 3089114"/>
                  <a:gd name="connsiteX44" fmla="*/ 740106 w 3040052"/>
                  <a:gd name="connsiteY44" fmla="*/ 1711101 h 3089114"/>
                  <a:gd name="connsiteX45" fmla="*/ 649971 w 3040052"/>
                  <a:gd name="connsiteY45" fmla="*/ 1658897 h 3089114"/>
                  <a:gd name="connsiteX46" fmla="*/ 413540 w 3040052"/>
                  <a:gd name="connsiteY46" fmla="*/ 1455524 h 3089114"/>
                  <a:gd name="connsiteX47" fmla="*/ 7785 w 3040052"/>
                  <a:gd name="connsiteY47" fmla="*/ 1284272 h 3089114"/>
                  <a:gd name="connsiteX48" fmla="*/ 805426 w 3040052"/>
                  <a:gd name="connsiteY48" fmla="*/ 1836050 h 3089114"/>
                  <a:gd name="connsiteX49" fmla="*/ 1191632 w 3040052"/>
                  <a:gd name="connsiteY49" fmla="*/ 2193859 h 3089114"/>
                  <a:gd name="connsiteX50" fmla="*/ 422116 w 3040052"/>
                  <a:gd name="connsiteY50" fmla="*/ 2230169 h 3089114"/>
                  <a:gd name="connsiteX51" fmla="*/ 272655 w 3040052"/>
                  <a:gd name="connsiteY51" fmla="*/ 2285532 h 3089114"/>
                  <a:gd name="connsiteX52" fmla="*/ 1038727 w 3040052"/>
                  <a:gd name="connsiteY52" fmla="*/ 2250246 h 3089114"/>
                  <a:gd name="connsiteX53" fmla="*/ 1265466 w 3040052"/>
                  <a:gd name="connsiteY53" fmla="*/ 2244975 h 3089114"/>
                  <a:gd name="connsiteX54" fmla="*/ 1504005 w 3040052"/>
                  <a:gd name="connsiteY54" fmla="*/ 2494873 h 3089114"/>
                  <a:gd name="connsiteX55" fmla="*/ 1541109 w 3040052"/>
                  <a:gd name="connsiteY55" fmla="*/ 2657775 h 3089114"/>
                  <a:gd name="connsiteX56" fmla="*/ 1402514 w 3040052"/>
                  <a:gd name="connsiteY56" fmla="*/ 2999963 h 3089114"/>
                  <a:gd name="connsiteX0" fmla="*/ 1402514 w 3040052"/>
                  <a:gd name="connsiteY0" fmla="*/ 2999963 h 3089114"/>
                  <a:gd name="connsiteX1" fmla="*/ 1730120 w 3040052"/>
                  <a:gd name="connsiteY1" fmla="*/ 3089092 h 3089114"/>
                  <a:gd name="connsiteX2" fmla="*/ 2127773 w 3040052"/>
                  <a:gd name="connsiteY2" fmla="*/ 2991473 h 3089114"/>
                  <a:gd name="connsiteX3" fmla="*/ 1975403 w 3040052"/>
                  <a:gd name="connsiteY3" fmla="*/ 2631181 h 3089114"/>
                  <a:gd name="connsiteX4" fmla="*/ 1935647 w 3040052"/>
                  <a:gd name="connsiteY4" fmla="*/ 2381283 h 3089114"/>
                  <a:gd name="connsiteX5" fmla="*/ 2323454 w 3040052"/>
                  <a:gd name="connsiteY5" fmla="*/ 1940682 h 3089114"/>
                  <a:gd name="connsiteX6" fmla="*/ 2997714 w 3040052"/>
                  <a:gd name="connsiteY6" fmla="*/ 1461203 h 3089114"/>
                  <a:gd name="connsiteX7" fmla="*/ 2902229 w 3040052"/>
                  <a:gd name="connsiteY7" fmla="*/ 1439903 h 3089114"/>
                  <a:gd name="connsiteX8" fmla="*/ 2350251 w 3040052"/>
                  <a:gd name="connsiteY8" fmla="*/ 1796294 h 3089114"/>
                  <a:gd name="connsiteX9" fmla="*/ 2316174 w 3040052"/>
                  <a:gd name="connsiteY9" fmla="*/ 1552075 h 3089114"/>
                  <a:gd name="connsiteX10" fmla="*/ 2708740 w 3040052"/>
                  <a:gd name="connsiteY10" fmla="*/ 1184358 h 3089114"/>
                  <a:gd name="connsiteX11" fmla="*/ 2719622 w 3040052"/>
                  <a:gd name="connsiteY11" fmla="*/ 1149442 h 3089114"/>
                  <a:gd name="connsiteX12" fmla="*/ 2255539 w 3040052"/>
                  <a:gd name="connsiteY12" fmla="*/ 1479499 h 3089114"/>
                  <a:gd name="connsiteX13" fmla="*/ 2094673 w 3040052"/>
                  <a:gd name="connsiteY13" fmla="*/ 1182907 h 3089114"/>
                  <a:gd name="connsiteX14" fmla="*/ 2202584 w 3040052"/>
                  <a:gd name="connsiteY14" fmla="*/ 1569114 h 3089114"/>
                  <a:gd name="connsiteX15" fmla="*/ 2162827 w 3040052"/>
                  <a:gd name="connsiteY15" fmla="*/ 1853089 h 3089114"/>
                  <a:gd name="connsiteX16" fmla="*/ 1839095 w 3040052"/>
                  <a:gd name="connsiteY16" fmla="*/ 1495280 h 3089114"/>
                  <a:gd name="connsiteX17" fmla="*/ 1995643 w 3040052"/>
                  <a:gd name="connsiteY17" fmla="*/ 992205 h 3089114"/>
                  <a:gd name="connsiteX18" fmla="*/ 2372969 w 3040052"/>
                  <a:gd name="connsiteY18" fmla="*/ 592239 h 3089114"/>
                  <a:gd name="connsiteX19" fmla="*/ 1904823 w 3040052"/>
                  <a:gd name="connsiteY19" fmla="*/ 914939 h 3089114"/>
                  <a:gd name="connsiteX20" fmla="*/ 1981083 w 3040052"/>
                  <a:gd name="connsiteY20" fmla="*/ 421854 h 3089114"/>
                  <a:gd name="connsiteX21" fmla="*/ 1822057 w 3040052"/>
                  <a:gd name="connsiteY21" fmla="*/ 955727 h 3089114"/>
                  <a:gd name="connsiteX22" fmla="*/ 1736864 w 3040052"/>
                  <a:gd name="connsiteY22" fmla="*/ 1341934 h 3089114"/>
                  <a:gd name="connsiteX23" fmla="*/ 1401774 w 3040052"/>
                  <a:gd name="connsiteY23" fmla="*/ 512726 h 3089114"/>
                  <a:gd name="connsiteX24" fmla="*/ 1680069 w 3040052"/>
                  <a:gd name="connsiteY24" fmla="*/ 1398729 h 3089114"/>
                  <a:gd name="connsiteX25" fmla="*/ 1878852 w 3040052"/>
                  <a:gd name="connsiteY25" fmla="*/ 1904204 h 3089114"/>
                  <a:gd name="connsiteX26" fmla="*/ 1805018 w 3040052"/>
                  <a:gd name="connsiteY26" fmla="*/ 2256334 h 3089114"/>
                  <a:gd name="connsiteX27" fmla="*/ 1515364 w 3040052"/>
                  <a:gd name="connsiteY27" fmla="*/ 1807653 h 3089114"/>
                  <a:gd name="connsiteX28" fmla="*/ 1276825 w 3040052"/>
                  <a:gd name="connsiteY28" fmla="*/ 1307856 h 3089114"/>
                  <a:gd name="connsiteX29" fmla="*/ 1327940 w 3040052"/>
                  <a:gd name="connsiteY29" fmla="*/ 103802 h 3089114"/>
                  <a:gd name="connsiteX30" fmla="*/ 1299723 w 3040052"/>
                  <a:gd name="connsiteY30" fmla="*/ 178701 h 3089114"/>
                  <a:gd name="connsiteX31" fmla="*/ 1180273 w 3040052"/>
                  <a:gd name="connsiteY31" fmla="*/ 1120433 h 3089114"/>
                  <a:gd name="connsiteX32" fmla="*/ 720233 w 3040052"/>
                  <a:gd name="connsiteY32" fmla="*/ 762624 h 3089114"/>
                  <a:gd name="connsiteX33" fmla="*/ 1021247 w 3040052"/>
                  <a:gd name="connsiteY33" fmla="*/ 382097 h 3089114"/>
                  <a:gd name="connsiteX34" fmla="*/ 657759 w 3040052"/>
                  <a:gd name="connsiteY34" fmla="*/ 705829 h 3089114"/>
                  <a:gd name="connsiteX35" fmla="*/ 421826 w 3040052"/>
                  <a:gd name="connsiteY35" fmla="*/ 204253 h 3089114"/>
                  <a:gd name="connsiteX36" fmla="*/ 390822 w 3040052"/>
                  <a:gd name="connsiteY36" fmla="*/ 188994 h 3089114"/>
                  <a:gd name="connsiteX37" fmla="*/ 646400 w 3040052"/>
                  <a:gd name="connsiteY37" fmla="*/ 819419 h 3089114"/>
                  <a:gd name="connsiteX38" fmla="*/ 1106439 w 3040052"/>
                  <a:gd name="connsiteY38" fmla="*/ 1251061 h 3089114"/>
                  <a:gd name="connsiteX39" fmla="*/ 1362017 w 3040052"/>
                  <a:gd name="connsiteY39" fmla="*/ 1847409 h 3089114"/>
                  <a:gd name="connsiteX40" fmla="*/ 1549441 w 3040052"/>
                  <a:gd name="connsiteY40" fmla="*/ 2267693 h 3089114"/>
                  <a:gd name="connsiteX41" fmla="*/ 1214350 w 3040052"/>
                  <a:gd name="connsiteY41" fmla="*/ 2080269 h 3089114"/>
                  <a:gd name="connsiteX42" fmla="*/ 811105 w 3040052"/>
                  <a:gd name="connsiteY42" fmla="*/ 1682704 h 3089114"/>
                  <a:gd name="connsiteX43" fmla="*/ 788387 w 3040052"/>
                  <a:gd name="connsiteY43" fmla="*/ 1324895 h 3089114"/>
                  <a:gd name="connsiteX44" fmla="*/ 740106 w 3040052"/>
                  <a:gd name="connsiteY44" fmla="*/ 1711101 h 3089114"/>
                  <a:gd name="connsiteX45" fmla="*/ 649971 w 3040052"/>
                  <a:gd name="connsiteY45" fmla="*/ 1658897 h 3089114"/>
                  <a:gd name="connsiteX46" fmla="*/ 413540 w 3040052"/>
                  <a:gd name="connsiteY46" fmla="*/ 1455524 h 3089114"/>
                  <a:gd name="connsiteX47" fmla="*/ 7785 w 3040052"/>
                  <a:gd name="connsiteY47" fmla="*/ 1284272 h 3089114"/>
                  <a:gd name="connsiteX48" fmla="*/ 805426 w 3040052"/>
                  <a:gd name="connsiteY48" fmla="*/ 1836050 h 3089114"/>
                  <a:gd name="connsiteX49" fmla="*/ 1191632 w 3040052"/>
                  <a:gd name="connsiteY49" fmla="*/ 2193859 h 3089114"/>
                  <a:gd name="connsiteX50" fmla="*/ 422116 w 3040052"/>
                  <a:gd name="connsiteY50" fmla="*/ 2230169 h 3089114"/>
                  <a:gd name="connsiteX51" fmla="*/ 272655 w 3040052"/>
                  <a:gd name="connsiteY51" fmla="*/ 2285532 h 3089114"/>
                  <a:gd name="connsiteX52" fmla="*/ 1038727 w 3040052"/>
                  <a:gd name="connsiteY52" fmla="*/ 2250246 h 3089114"/>
                  <a:gd name="connsiteX53" fmla="*/ 1265466 w 3040052"/>
                  <a:gd name="connsiteY53" fmla="*/ 2244975 h 3089114"/>
                  <a:gd name="connsiteX54" fmla="*/ 1504005 w 3040052"/>
                  <a:gd name="connsiteY54" fmla="*/ 2494873 h 3089114"/>
                  <a:gd name="connsiteX55" fmla="*/ 1541109 w 3040052"/>
                  <a:gd name="connsiteY55" fmla="*/ 2657775 h 3089114"/>
                  <a:gd name="connsiteX56" fmla="*/ 1402514 w 3040052"/>
                  <a:gd name="connsiteY56" fmla="*/ 2999963 h 3089114"/>
                  <a:gd name="connsiteX0" fmla="*/ 1402514 w 3040052"/>
                  <a:gd name="connsiteY0" fmla="*/ 2999963 h 3089114"/>
                  <a:gd name="connsiteX1" fmla="*/ 1730120 w 3040052"/>
                  <a:gd name="connsiteY1" fmla="*/ 3089092 h 3089114"/>
                  <a:gd name="connsiteX2" fmla="*/ 2127773 w 3040052"/>
                  <a:gd name="connsiteY2" fmla="*/ 2991473 h 3089114"/>
                  <a:gd name="connsiteX3" fmla="*/ 1975403 w 3040052"/>
                  <a:gd name="connsiteY3" fmla="*/ 2631181 h 3089114"/>
                  <a:gd name="connsiteX4" fmla="*/ 1935647 w 3040052"/>
                  <a:gd name="connsiteY4" fmla="*/ 2381283 h 3089114"/>
                  <a:gd name="connsiteX5" fmla="*/ 2323454 w 3040052"/>
                  <a:gd name="connsiteY5" fmla="*/ 1940682 h 3089114"/>
                  <a:gd name="connsiteX6" fmla="*/ 2997714 w 3040052"/>
                  <a:gd name="connsiteY6" fmla="*/ 1461203 h 3089114"/>
                  <a:gd name="connsiteX7" fmla="*/ 2902229 w 3040052"/>
                  <a:gd name="connsiteY7" fmla="*/ 1439903 h 3089114"/>
                  <a:gd name="connsiteX8" fmla="*/ 2350251 w 3040052"/>
                  <a:gd name="connsiteY8" fmla="*/ 1796294 h 3089114"/>
                  <a:gd name="connsiteX9" fmla="*/ 2316174 w 3040052"/>
                  <a:gd name="connsiteY9" fmla="*/ 1552075 h 3089114"/>
                  <a:gd name="connsiteX10" fmla="*/ 2708740 w 3040052"/>
                  <a:gd name="connsiteY10" fmla="*/ 1184358 h 3089114"/>
                  <a:gd name="connsiteX11" fmla="*/ 2719622 w 3040052"/>
                  <a:gd name="connsiteY11" fmla="*/ 1149442 h 3089114"/>
                  <a:gd name="connsiteX12" fmla="*/ 2255539 w 3040052"/>
                  <a:gd name="connsiteY12" fmla="*/ 1479499 h 3089114"/>
                  <a:gd name="connsiteX13" fmla="*/ 2094673 w 3040052"/>
                  <a:gd name="connsiteY13" fmla="*/ 1182907 h 3089114"/>
                  <a:gd name="connsiteX14" fmla="*/ 2202584 w 3040052"/>
                  <a:gd name="connsiteY14" fmla="*/ 1569114 h 3089114"/>
                  <a:gd name="connsiteX15" fmla="*/ 2162827 w 3040052"/>
                  <a:gd name="connsiteY15" fmla="*/ 1853089 h 3089114"/>
                  <a:gd name="connsiteX16" fmla="*/ 1839095 w 3040052"/>
                  <a:gd name="connsiteY16" fmla="*/ 1495280 h 3089114"/>
                  <a:gd name="connsiteX17" fmla="*/ 1995643 w 3040052"/>
                  <a:gd name="connsiteY17" fmla="*/ 992205 h 3089114"/>
                  <a:gd name="connsiteX18" fmla="*/ 2372969 w 3040052"/>
                  <a:gd name="connsiteY18" fmla="*/ 592239 h 3089114"/>
                  <a:gd name="connsiteX19" fmla="*/ 1904823 w 3040052"/>
                  <a:gd name="connsiteY19" fmla="*/ 914939 h 3089114"/>
                  <a:gd name="connsiteX20" fmla="*/ 1981083 w 3040052"/>
                  <a:gd name="connsiteY20" fmla="*/ 421854 h 3089114"/>
                  <a:gd name="connsiteX21" fmla="*/ 1822057 w 3040052"/>
                  <a:gd name="connsiteY21" fmla="*/ 955727 h 3089114"/>
                  <a:gd name="connsiteX22" fmla="*/ 1736864 w 3040052"/>
                  <a:gd name="connsiteY22" fmla="*/ 1341934 h 3089114"/>
                  <a:gd name="connsiteX23" fmla="*/ 1401774 w 3040052"/>
                  <a:gd name="connsiteY23" fmla="*/ 512726 h 3089114"/>
                  <a:gd name="connsiteX24" fmla="*/ 1680069 w 3040052"/>
                  <a:gd name="connsiteY24" fmla="*/ 1398729 h 3089114"/>
                  <a:gd name="connsiteX25" fmla="*/ 1878852 w 3040052"/>
                  <a:gd name="connsiteY25" fmla="*/ 1904204 h 3089114"/>
                  <a:gd name="connsiteX26" fmla="*/ 1805018 w 3040052"/>
                  <a:gd name="connsiteY26" fmla="*/ 2256334 h 3089114"/>
                  <a:gd name="connsiteX27" fmla="*/ 1515364 w 3040052"/>
                  <a:gd name="connsiteY27" fmla="*/ 1807653 h 3089114"/>
                  <a:gd name="connsiteX28" fmla="*/ 1276825 w 3040052"/>
                  <a:gd name="connsiteY28" fmla="*/ 1307856 h 3089114"/>
                  <a:gd name="connsiteX29" fmla="*/ 1327940 w 3040052"/>
                  <a:gd name="connsiteY29" fmla="*/ 103802 h 3089114"/>
                  <a:gd name="connsiteX30" fmla="*/ 1299723 w 3040052"/>
                  <a:gd name="connsiteY30" fmla="*/ 178701 h 3089114"/>
                  <a:gd name="connsiteX31" fmla="*/ 1180273 w 3040052"/>
                  <a:gd name="connsiteY31" fmla="*/ 1120433 h 3089114"/>
                  <a:gd name="connsiteX32" fmla="*/ 720233 w 3040052"/>
                  <a:gd name="connsiteY32" fmla="*/ 762624 h 3089114"/>
                  <a:gd name="connsiteX33" fmla="*/ 1021247 w 3040052"/>
                  <a:gd name="connsiteY33" fmla="*/ 382097 h 3089114"/>
                  <a:gd name="connsiteX34" fmla="*/ 657759 w 3040052"/>
                  <a:gd name="connsiteY34" fmla="*/ 705829 h 3089114"/>
                  <a:gd name="connsiteX35" fmla="*/ 421826 w 3040052"/>
                  <a:gd name="connsiteY35" fmla="*/ 204253 h 3089114"/>
                  <a:gd name="connsiteX36" fmla="*/ 342184 w 3040052"/>
                  <a:gd name="connsiteY36" fmla="*/ 188994 h 3089114"/>
                  <a:gd name="connsiteX37" fmla="*/ 646400 w 3040052"/>
                  <a:gd name="connsiteY37" fmla="*/ 819419 h 3089114"/>
                  <a:gd name="connsiteX38" fmla="*/ 1106439 w 3040052"/>
                  <a:gd name="connsiteY38" fmla="*/ 1251061 h 3089114"/>
                  <a:gd name="connsiteX39" fmla="*/ 1362017 w 3040052"/>
                  <a:gd name="connsiteY39" fmla="*/ 1847409 h 3089114"/>
                  <a:gd name="connsiteX40" fmla="*/ 1549441 w 3040052"/>
                  <a:gd name="connsiteY40" fmla="*/ 2267693 h 3089114"/>
                  <a:gd name="connsiteX41" fmla="*/ 1214350 w 3040052"/>
                  <a:gd name="connsiteY41" fmla="*/ 2080269 h 3089114"/>
                  <a:gd name="connsiteX42" fmla="*/ 811105 w 3040052"/>
                  <a:gd name="connsiteY42" fmla="*/ 1682704 h 3089114"/>
                  <a:gd name="connsiteX43" fmla="*/ 788387 w 3040052"/>
                  <a:gd name="connsiteY43" fmla="*/ 1324895 h 3089114"/>
                  <a:gd name="connsiteX44" fmla="*/ 740106 w 3040052"/>
                  <a:gd name="connsiteY44" fmla="*/ 1711101 h 3089114"/>
                  <a:gd name="connsiteX45" fmla="*/ 649971 w 3040052"/>
                  <a:gd name="connsiteY45" fmla="*/ 1658897 h 3089114"/>
                  <a:gd name="connsiteX46" fmla="*/ 413540 w 3040052"/>
                  <a:gd name="connsiteY46" fmla="*/ 1455524 h 3089114"/>
                  <a:gd name="connsiteX47" fmla="*/ 7785 w 3040052"/>
                  <a:gd name="connsiteY47" fmla="*/ 1284272 h 3089114"/>
                  <a:gd name="connsiteX48" fmla="*/ 805426 w 3040052"/>
                  <a:gd name="connsiteY48" fmla="*/ 1836050 h 3089114"/>
                  <a:gd name="connsiteX49" fmla="*/ 1191632 w 3040052"/>
                  <a:gd name="connsiteY49" fmla="*/ 2193859 h 3089114"/>
                  <a:gd name="connsiteX50" fmla="*/ 422116 w 3040052"/>
                  <a:gd name="connsiteY50" fmla="*/ 2230169 h 3089114"/>
                  <a:gd name="connsiteX51" fmla="*/ 272655 w 3040052"/>
                  <a:gd name="connsiteY51" fmla="*/ 2285532 h 3089114"/>
                  <a:gd name="connsiteX52" fmla="*/ 1038727 w 3040052"/>
                  <a:gd name="connsiteY52" fmla="*/ 2250246 h 3089114"/>
                  <a:gd name="connsiteX53" fmla="*/ 1265466 w 3040052"/>
                  <a:gd name="connsiteY53" fmla="*/ 2244975 h 3089114"/>
                  <a:gd name="connsiteX54" fmla="*/ 1504005 w 3040052"/>
                  <a:gd name="connsiteY54" fmla="*/ 2494873 h 3089114"/>
                  <a:gd name="connsiteX55" fmla="*/ 1541109 w 3040052"/>
                  <a:gd name="connsiteY55" fmla="*/ 2657775 h 3089114"/>
                  <a:gd name="connsiteX56" fmla="*/ 1402514 w 3040052"/>
                  <a:gd name="connsiteY56" fmla="*/ 2999963 h 3089114"/>
                  <a:gd name="connsiteX0" fmla="*/ 1402514 w 3040052"/>
                  <a:gd name="connsiteY0" fmla="*/ 2999963 h 3089114"/>
                  <a:gd name="connsiteX1" fmla="*/ 1730120 w 3040052"/>
                  <a:gd name="connsiteY1" fmla="*/ 3089092 h 3089114"/>
                  <a:gd name="connsiteX2" fmla="*/ 2127773 w 3040052"/>
                  <a:gd name="connsiteY2" fmla="*/ 2991473 h 3089114"/>
                  <a:gd name="connsiteX3" fmla="*/ 1975403 w 3040052"/>
                  <a:gd name="connsiteY3" fmla="*/ 2631181 h 3089114"/>
                  <a:gd name="connsiteX4" fmla="*/ 1935647 w 3040052"/>
                  <a:gd name="connsiteY4" fmla="*/ 2381283 h 3089114"/>
                  <a:gd name="connsiteX5" fmla="*/ 2323454 w 3040052"/>
                  <a:gd name="connsiteY5" fmla="*/ 1940682 h 3089114"/>
                  <a:gd name="connsiteX6" fmla="*/ 2997714 w 3040052"/>
                  <a:gd name="connsiteY6" fmla="*/ 1461203 h 3089114"/>
                  <a:gd name="connsiteX7" fmla="*/ 2902229 w 3040052"/>
                  <a:gd name="connsiteY7" fmla="*/ 1439903 h 3089114"/>
                  <a:gd name="connsiteX8" fmla="*/ 2350251 w 3040052"/>
                  <a:gd name="connsiteY8" fmla="*/ 1796294 h 3089114"/>
                  <a:gd name="connsiteX9" fmla="*/ 2316174 w 3040052"/>
                  <a:gd name="connsiteY9" fmla="*/ 1552075 h 3089114"/>
                  <a:gd name="connsiteX10" fmla="*/ 2708740 w 3040052"/>
                  <a:gd name="connsiteY10" fmla="*/ 1184358 h 3089114"/>
                  <a:gd name="connsiteX11" fmla="*/ 2719622 w 3040052"/>
                  <a:gd name="connsiteY11" fmla="*/ 1149442 h 3089114"/>
                  <a:gd name="connsiteX12" fmla="*/ 2255539 w 3040052"/>
                  <a:gd name="connsiteY12" fmla="*/ 1479499 h 3089114"/>
                  <a:gd name="connsiteX13" fmla="*/ 2094673 w 3040052"/>
                  <a:gd name="connsiteY13" fmla="*/ 1182907 h 3089114"/>
                  <a:gd name="connsiteX14" fmla="*/ 2202584 w 3040052"/>
                  <a:gd name="connsiteY14" fmla="*/ 1569114 h 3089114"/>
                  <a:gd name="connsiteX15" fmla="*/ 2162827 w 3040052"/>
                  <a:gd name="connsiteY15" fmla="*/ 1853089 h 3089114"/>
                  <a:gd name="connsiteX16" fmla="*/ 1839095 w 3040052"/>
                  <a:gd name="connsiteY16" fmla="*/ 1495280 h 3089114"/>
                  <a:gd name="connsiteX17" fmla="*/ 1995643 w 3040052"/>
                  <a:gd name="connsiteY17" fmla="*/ 992205 h 3089114"/>
                  <a:gd name="connsiteX18" fmla="*/ 2372969 w 3040052"/>
                  <a:gd name="connsiteY18" fmla="*/ 592239 h 3089114"/>
                  <a:gd name="connsiteX19" fmla="*/ 1904823 w 3040052"/>
                  <a:gd name="connsiteY19" fmla="*/ 914939 h 3089114"/>
                  <a:gd name="connsiteX20" fmla="*/ 1981083 w 3040052"/>
                  <a:gd name="connsiteY20" fmla="*/ 421854 h 3089114"/>
                  <a:gd name="connsiteX21" fmla="*/ 1822057 w 3040052"/>
                  <a:gd name="connsiteY21" fmla="*/ 955727 h 3089114"/>
                  <a:gd name="connsiteX22" fmla="*/ 1736864 w 3040052"/>
                  <a:gd name="connsiteY22" fmla="*/ 1341934 h 3089114"/>
                  <a:gd name="connsiteX23" fmla="*/ 1401774 w 3040052"/>
                  <a:gd name="connsiteY23" fmla="*/ 512726 h 3089114"/>
                  <a:gd name="connsiteX24" fmla="*/ 1680069 w 3040052"/>
                  <a:gd name="connsiteY24" fmla="*/ 1398729 h 3089114"/>
                  <a:gd name="connsiteX25" fmla="*/ 1878852 w 3040052"/>
                  <a:gd name="connsiteY25" fmla="*/ 1904204 h 3089114"/>
                  <a:gd name="connsiteX26" fmla="*/ 1805018 w 3040052"/>
                  <a:gd name="connsiteY26" fmla="*/ 2256334 h 3089114"/>
                  <a:gd name="connsiteX27" fmla="*/ 1515364 w 3040052"/>
                  <a:gd name="connsiteY27" fmla="*/ 1807653 h 3089114"/>
                  <a:gd name="connsiteX28" fmla="*/ 1276825 w 3040052"/>
                  <a:gd name="connsiteY28" fmla="*/ 1307856 h 3089114"/>
                  <a:gd name="connsiteX29" fmla="*/ 1327940 w 3040052"/>
                  <a:gd name="connsiteY29" fmla="*/ 103802 h 3089114"/>
                  <a:gd name="connsiteX30" fmla="*/ 1299723 w 3040052"/>
                  <a:gd name="connsiteY30" fmla="*/ 178701 h 3089114"/>
                  <a:gd name="connsiteX31" fmla="*/ 1180273 w 3040052"/>
                  <a:gd name="connsiteY31" fmla="*/ 1120433 h 3089114"/>
                  <a:gd name="connsiteX32" fmla="*/ 720233 w 3040052"/>
                  <a:gd name="connsiteY32" fmla="*/ 762624 h 3089114"/>
                  <a:gd name="connsiteX33" fmla="*/ 1179322 w 3040052"/>
                  <a:gd name="connsiteY33" fmla="*/ 5149 h 3089114"/>
                  <a:gd name="connsiteX34" fmla="*/ 657759 w 3040052"/>
                  <a:gd name="connsiteY34" fmla="*/ 705829 h 3089114"/>
                  <a:gd name="connsiteX35" fmla="*/ 421826 w 3040052"/>
                  <a:gd name="connsiteY35" fmla="*/ 204253 h 3089114"/>
                  <a:gd name="connsiteX36" fmla="*/ 342184 w 3040052"/>
                  <a:gd name="connsiteY36" fmla="*/ 188994 h 3089114"/>
                  <a:gd name="connsiteX37" fmla="*/ 646400 w 3040052"/>
                  <a:gd name="connsiteY37" fmla="*/ 819419 h 3089114"/>
                  <a:gd name="connsiteX38" fmla="*/ 1106439 w 3040052"/>
                  <a:gd name="connsiteY38" fmla="*/ 1251061 h 3089114"/>
                  <a:gd name="connsiteX39" fmla="*/ 1362017 w 3040052"/>
                  <a:gd name="connsiteY39" fmla="*/ 1847409 h 3089114"/>
                  <a:gd name="connsiteX40" fmla="*/ 1549441 w 3040052"/>
                  <a:gd name="connsiteY40" fmla="*/ 2267693 h 3089114"/>
                  <a:gd name="connsiteX41" fmla="*/ 1214350 w 3040052"/>
                  <a:gd name="connsiteY41" fmla="*/ 2080269 h 3089114"/>
                  <a:gd name="connsiteX42" fmla="*/ 811105 w 3040052"/>
                  <a:gd name="connsiteY42" fmla="*/ 1682704 h 3089114"/>
                  <a:gd name="connsiteX43" fmla="*/ 788387 w 3040052"/>
                  <a:gd name="connsiteY43" fmla="*/ 1324895 h 3089114"/>
                  <a:gd name="connsiteX44" fmla="*/ 740106 w 3040052"/>
                  <a:gd name="connsiteY44" fmla="*/ 1711101 h 3089114"/>
                  <a:gd name="connsiteX45" fmla="*/ 649971 w 3040052"/>
                  <a:gd name="connsiteY45" fmla="*/ 1658897 h 3089114"/>
                  <a:gd name="connsiteX46" fmla="*/ 413540 w 3040052"/>
                  <a:gd name="connsiteY46" fmla="*/ 1455524 h 3089114"/>
                  <a:gd name="connsiteX47" fmla="*/ 7785 w 3040052"/>
                  <a:gd name="connsiteY47" fmla="*/ 1284272 h 3089114"/>
                  <a:gd name="connsiteX48" fmla="*/ 805426 w 3040052"/>
                  <a:gd name="connsiteY48" fmla="*/ 1836050 h 3089114"/>
                  <a:gd name="connsiteX49" fmla="*/ 1191632 w 3040052"/>
                  <a:gd name="connsiteY49" fmla="*/ 2193859 h 3089114"/>
                  <a:gd name="connsiteX50" fmla="*/ 422116 w 3040052"/>
                  <a:gd name="connsiteY50" fmla="*/ 2230169 h 3089114"/>
                  <a:gd name="connsiteX51" fmla="*/ 272655 w 3040052"/>
                  <a:gd name="connsiteY51" fmla="*/ 2285532 h 3089114"/>
                  <a:gd name="connsiteX52" fmla="*/ 1038727 w 3040052"/>
                  <a:gd name="connsiteY52" fmla="*/ 2250246 h 3089114"/>
                  <a:gd name="connsiteX53" fmla="*/ 1265466 w 3040052"/>
                  <a:gd name="connsiteY53" fmla="*/ 2244975 h 3089114"/>
                  <a:gd name="connsiteX54" fmla="*/ 1504005 w 3040052"/>
                  <a:gd name="connsiteY54" fmla="*/ 2494873 h 3089114"/>
                  <a:gd name="connsiteX55" fmla="*/ 1541109 w 3040052"/>
                  <a:gd name="connsiteY55" fmla="*/ 2657775 h 3089114"/>
                  <a:gd name="connsiteX56" fmla="*/ 1402514 w 3040052"/>
                  <a:gd name="connsiteY56" fmla="*/ 2999963 h 3089114"/>
                  <a:gd name="connsiteX0" fmla="*/ 1402514 w 3040052"/>
                  <a:gd name="connsiteY0" fmla="*/ 2999963 h 3089114"/>
                  <a:gd name="connsiteX1" fmla="*/ 1730120 w 3040052"/>
                  <a:gd name="connsiteY1" fmla="*/ 3089092 h 3089114"/>
                  <a:gd name="connsiteX2" fmla="*/ 2127773 w 3040052"/>
                  <a:gd name="connsiteY2" fmla="*/ 2991473 h 3089114"/>
                  <a:gd name="connsiteX3" fmla="*/ 1975403 w 3040052"/>
                  <a:gd name="connsiteY3" fmla="*/ 2631181 h 3089114"/>
                  <a:gd name="connsiteX4" fmla="*/ 1935647 w 3040052"/>
                  <a:gd name="connsiteY4" fmla="*/ 2381283 h 3089114"/>
                  <a:gd name="connsiteX5" fmla="*/ 2323454 w 3040052"/>
                  <a:gd name="connsiteY5" fmla="*/ 1940682 h 3089114"/>
                  <a:gd name="connsiteX6" fmla="*/ 2997714 w 3040052"/>
                  <a:gd name="connsiteY6" fmla="*/ 1461203 h 3089114"/>
                  <a:gd name="connsiteX7" fmla="*/ 2902229 w 3040052"/>
                  <a:gd name="connsiteY7" fmla="*/ 1439903 h 3089114"/>
                  <a:gd name="connsiteX8" fmla="*/ 2350251 w 3040052"/>
                  <a:gd name="connsiteY8" fmla="*/ 1796294 h 3089114"/>
                  <a:gd name="connsiteX9" fmla="*/ 2316174 w 3040052"/>
                  <a:gd name="connsiteY9" fmla="*/ 1552075 h 3089114"/>
                  <a:gd name="connsiteX10" fmla="*/ 2708740 w 3040052"/>
                  <a:gd name="connsiteY10" fmla="*/ 1184358 h 3089114"/>
                  <a:gd name="connsiteX11" fmla="*/ 2719622 w 3040052"/>
                  <a:gd name="connsiteY11" fmla="*/ 1149442 h 3089114"/>
                  <a:gd name="connsiteX12" fmla="*/ 2255539 w 3040052"/>
                  <a:gd name="connsiteY12" fmla="*/ 1479499 h 3089114"/>
                  <a:gd name="connsiteX13" fmla="*/ 2094673 w 3040052"/>
                  <a:gd name="connsiteY13" fmla="*/ 1182907 h 3089114"/>
                  <a:gd name="connsiteX14" fmla="*/ 2202584 w 3040052"/>
                  <a:gd name="connsiteY14" fmla="*/ 1569114 h 3089114"/>
                  <a:gd name="connsiteX15" fmla="*/ 2162827 w 3040052"/>
                  <a:gd name="connsiteY15" fmla="*/ 1853089 h 3089114"/>
                  <a:gd name="connsiteX16" fmla="*/ 1839095 w 3040052"/>
                  <a:gd name="connsiteY16" fmla="*/ 1495280 h 3089114"/>
                  <a:gd name="connsiteX17" fmla="*/ 1995643 w 3040052"/>
                  <a:gd name="connsiteY17" fmla="*/ 992205 h 3089114"/>
                  <a:gd name="connsiteX18" fmla="*/ 2372969 w 3040052"/>
                  <a:gd name="connsiteY18" fmla="*/ 592239 h 3089114"/>
                  <a:gd name="connsiteX19" fmla="*/ 1904823 w 3040052"/>
                  <a:gd name="connsiteY19" fmla="*/ 914939 h 3089114"/>
                  <a:gd name="connsiteX20" fmla="*/ 1981083 w 3040052"/>
                  <a:gd name="connsiteY20" fmla="*/ 421854 h 3089114"/>
                  <a:gd name="connsiteX21" fmla="*/ 1822057 w 3040052"/>
                  <a:gd name="connsiteY21" fmla="*/ 955727 h 3089114"/>
                  <a:gd name="connsiteX22" fmla="*/ 1736864 w 3040052"/>
                  <a:gd name="connsiteY22" fmla="*/ 1341934 h 3089114"/>
                  <a:gd name="connsiteX23" fmla="*/ 1401774 w 3040052"/>
                  <a:gd name="connsiteY23" fmla="*/ 512726 h 3089114"/>
                  <a:gd name="connsiteX24" fmla="*/ 1680069 w 3040052"/>
                  <a:gd name="connsiteY24" fmla="*/ 1398729 h 3089114"/>
                  <a:gd name="connsiteX25" fmla="*/ 1878852 w 3040052"/>
                  <a:gd name="connsiteY25" fmla="*/ 1904204 h 3089114"/>
                  <a:gd name="connsiteX26" fmla="*/ 1805018 w 3040052"/>
                  <a:gd name="connsiteY26" fmla="*/ 2256334 h 3089114"/>
                  <a:gd name="connsiteX27" fmla="*/ 1515364 w 3040052"/>
                  <a:gd name="connsiteY27" fmla="*/ 1807653 h 3089114"/>
                  <a:gd name="connsiteX28" fmla="*/ 1276825 w 3040052"/>
                  <a:gd name="connsiteY28" fmla="*/ 1307856 h 3089114"/>
                  <a:gd name="connsiteX29" fmla="*/ 1327940 w 3040052"/>
                  <a:gd name="connsiteY29" fmla="*/ 103802 h 3089114"/>
                  <a:gd name="connsiteX30" fmla="*/ 1299723 w 3040052"/>
                  <a:gd name="connsiteY30" fmla="*/ 178701 h 3089114"/>
                  <a:gd name="connsiteX31" fmla="*/ 1180273 w 3040052"/>
                  <a:gd name="connsiteY31" fmla="*/ 1120433 h 3089114"/>
                  <a:gd name="connsiteX32" fmla="*/ 768870 w 3040052"/>
                  <a:gd name="connsiteY32" fmla="*/ 786943 h 3089114"/>
                  <a:gd name="connsiteX33" fmla="*/ 1179322 w 3040052"/>
                  <a:gd name="connsiteY33" fmla="*/ 5149 h 3089114"/>
                  <a:gd name="connsiteX34" fmla="*/ 657759 w 3040052"/>
                  <a:gd name="connsiteY34" fmla="*/ 705829 h 3089114"/>
                  <a:gd name="connsiteX35" fmla="*/ 421826 w 3040052"/>
                  <a:gd name="connsiteY35" fmla="*/ 204253 h 3089114"/>
                  <a:gd name="connsiteX36" fmla="*/ 342184 w 3040052"/>
                  <a:gd name="connsiteY36" fmla="*/ 188994 h 3089114"/>
                  <a:gd name="connsiteX37" fmla="*/ 646400 w 3040052"/>
                  <a:gd name="connsiteY37" fmla="*/ 819419 h 3089114"/>
                  <a:gd name="connsiteX38" fmla="*/ 1106439 w 3040052"/>
                  <a:gd name="connsiteY38" fmla="*/ 1251061 h 3089114"/>
                  <a:gd name="connsiteX39" fmla="*/ 1362017 w 3040052"/>
                  <a:gd name="connsiteY39" fmla="*/ 1847409 h 3089114"/>
                  <a:gd name="connsiteX40" fmla="*/ 1549441 w 3040052"/>
                  <a:gd name="connsiteY40" fmla="*/ 2267693 h 3089114"/>
                  <a:gd name="connsiteX41" fmla="*/ 1214350 w 3040052"/>
                  <a:gd name="connsiteY41" fmla="*/ 2080269 h 3089114"/>
                  <a:gd name="connsiteX42" fmla="*/ 811105 w 3040052"/>
                  <a:gd name="connsiteY42" fmla="*/ 1682704 h 3089114"/>
                  <a:gd name="connsiteX43" fmla="*/ 788387 w 3040052"/>
                  <a:gd name="connsiteY43" fmla="*/ 1324895 h 3089114"/>
                  <a:gd name="connsiteX44" fmla="*/ 740106 w 3040052"/>
                  <a:gd name="connsiteY44" fmla="*/ 1711101 h 3089114"/>
                  <a:gd name="connsiteX45" fmla="*/ 649971 w 3040052"/>
                  <a:gd name="connsiteY45" fmla="*/ 1658897 h 3089114"/>
                  <a:gd name="connsiteX46" fmla="*/ 413540 w 3040052"/>
                  <a:gd name="connsiteY46" fmla="*/ 1455524 h 3089114"/>
                  <a:gd name="connsiteX47" fmla="*/ 7785 w 3040052"/>
                  <a:gd name="connsiteY47" fmla="*/ 1284272 h 3089114"/>
                  <a:gd name="connsiteX48" fmla="*/ 805426 w 3040052"/>
                  <a:gd name="connsiteY48" fmla="*/ 1836050 h 3089114"/>
                  <a:gd name="connsiteX49" fmla="*/ 1191632 w 3040052"/>
                  <a:gd name="connsiteY49" fmla="*/ 2193859 h 3089114"/>
                  <a:gd name="connsiteX50" fmla="*/ 422116 w 3040052"/>
                  <a:gd name="connsiteY50" fmla="*/ 2230169 h 3089114"/>
                  <a:gd name="connsiteX51" fmla="*/ 272655 w 3040052"/>
                  <a:gd name="connsiteY51" fmla="*/ 2285532 h 3089114"/>
                  <a:gd name="connsiteX52" fmla="*/ 1038727 w 3040052"/>
                  <a:gd name="connsiteY52" fmla="*/ 2250246 h 3089114"/>
                  <a:gd name="connsiteX53" fmla="*/ 1265466 w 3040052"/>
                  <a:gd name="connsiteY53" fmla="*/ 2244975 h 3089114"/>
                  <a:gd name="connsiteX54" fmla="*/ 1504005 w 3040052"/>
                  <a:gd name="connsiteY54" fmla="*/ 2494873 h 3089114"/>
                  <a:gd name="connsiteX55" fmla="*/ 1541109 w 3040052"/>
                  <a:gd name="connsiteY55" fmla="*/ 2657775 h 3089114"/>
                  <a:gd name="connsiteX56" fmla="*/ 1402514 w 3040052"/>
                  <a:gd name="connsiteY56" fmla="*/ 2999963 h 3089114"/>
                  <a:gd name="connsiteX0" fmla="*/ 1402514 w 3040052"/>
                  <a:gd name="connsiteY0" fmla="*/ 3000527 h 3089678"/>
                  <a:gd name="connsiteX1" fmla="*/ 1730120 w 3040052"/>
                  <a:gd name="connsiteY1" fmla="*/ 3089656 h 3089678"/>
                  <a:gd name="connsiteX2" fmla="*/ 2127773 w 3040052"/>
                  <a:gd name="connsiteY2" fmla="*/ 2992037 h 3089678"/>
                  <a:gd name="connsiteX3" fmla="*/ 1975403 w 3040052"/>
                  <a:gd name="connsiteY3" fmla="*/ 2631745 h 3089678"/>
                  <a:gd name="connsiteX4" fmla="*/ 1935647 w 3040052"/>
                  <a:gd name="connsiteY4" fmla="*/ 2381847 h 3089678"/>
                  <a:gd name="connsiteX5" fmla="*/ 2323454 w 3040052"/>
                  <a:gd name="connsiteY5" fmla="*/ 1941246 h 3089678"/>
                  <a:gd name="connsiteX6" fmla="*/ 2997714 w 3040052"/>
                  <a:gd name="connsiteY6" fmla="*/ 1461767 h 3089678"/>
                  <a:gd name="connsiteX7" fmla="*/ 2902229 w 3040052"/>
                  <a:gd name="connsiteY7" fmla="*/ 1440467 h 3089678"/>
                  <a:gd name="connsiteX8" fmla="*/ 2350251 w 3040052"/>
                  <a:gd name="connsiteY8" fmla="*/ 1796858 h 3089678"/>
                  <a:gd name="connsiteX9" fmla="*/ 2316174 w 3040052"/>
                  <a:gd name="connsiteY9" fmla="*/ 1552639 h 3089678"/>
                  <a:gd name="connsiteX10" fmla="*/ 2708740 w 3040052"/>
                  <a:gd name="connsiteY10" fmla="*/ 1184922 h 3089678"/>
                  <a:gd name="connsiteX11" fmla="*/ 2719622 w 3040052"/>
                  <a:gd name="connsiteY11" fmla="*/ 1150006 h 3089678"/>
                  <a:gd name="connsiteX12" fmla="*/ 2255539 w 3040052"/>
                  <a:gd name="connsiteY12" fmla="*/ 1480063 h 3089678"/>
                  <a:gd name="connsiteX13" fmla="*/ 2094673 w 3040052"/>
                  <a:gd name="connsiteY13" fmla="*/ 1183471 h 3089678"/>
                  <a:gd name="connsiteX14" fmla="*/ 2202584 w 3040052"/>
                  <a:gd name="connsiteY14" fmla="*/ 1569678 h 3089678"/>
                  <a:gd name="connsiteX15" fmla="*/ 2162827 w 3040052"/>
                  <a:gd name="connsiteY15" fmla="*/ 1853653 h 3089678"/>
                  <a:gd name="connsiteX16" fmla="*/ 1839095 w 3040052"/>
                  <a:gd name="connsiteY16" fmla="*/ 1495844 h 3089678"/>
                  <a:gd name="connsiteX17" fmla="*/ 1995643 w 3040052"/>
                  <a:gd name="connsiteY17" fmla="*/ 992769 h 3089678"/>
                  <a:gd name="connsiteX18" fmla="*/ 2372969 w 3040052"/>
                  <a:gd name="connsiteY18" fmla="*/ 592803 h 3089678"/>
                  <a:gd name="connsiteX19" fmla="*/ 1904823 w 3040052"/>
                  <a:gd name="connsiteY19" fmla="*/ 915503 h 3089678"/>
                  <a:gd name="connsiteX20" fmla="*/ 1981083 w 3040052"/>
                  <a:gd name="connsiteY20" fmla="*/ 422418 h 3089678"/>
                  <a:gd name="connsiteX21" fmla="*/ 1822057 w 3040052"/>
                  <a:gd name="connsiteY21" fmla="*/ 956291 h 3089678"/>
                  <a:gd name="connsiteX22" fmla="*/ 1736864 w 3040052"/>
                  <a:gd name="connsiteY22" fmla="*/ 1342498 h 3089678"/>
                  <a:gd name="connsiteX23" fmla="*/ 1401774 w 3040052"/>
                  <a:gd name="connsiteY23" fmla="*/ 513290 h 3089678"/>
                  <a:gd name="connsiteX24" fmla="*/ 1680069 w 3040052"/>
                  <a:gd name="connsiteY24" fmla="*/ 1399293 h 3089678"/>
                  <a:gd name="connsiteX25" fmla="*/ 1878852 w 3040052"/>
                  <a:gd name="connsiteY25" fmla="*/ 1904768 h 3089678"/>
                  <a:gd name="connsiteX26" fmla="*/ 1805018 w 3040052"/>
                  <a:gd name="connsiteY26" fmla="*/ 2256898 h 3089678"/>
                  <a:gd name="connsiteX27" fmla="*/ 1515364 w 3040052"/>
                  <a:gd name="connsiteY27" fmla="*/ 1808217 h 3089678"/>
                  <a:gd name="connsiteX28" fmla="*/ 1276825 w 3040052"/>
                  <a:gd name="connsiteY28" fmla="*/ 1308420 h 3089678"/>
                  <a:gd name="connsiteX29" fmla="*/ 1327940 w 3040052"/>
                  <a:gd name="connsiteY29" fmla="*/ 104366 h 3089678"/>
                  <a:gd name="connsiteX30" fmla="*/ 1299723 w 3040052"/>
                  <a:gd name="connsiteY30" fmla="*/ 179265 h 3089678"/>
                  <a:gd name="connsiteX31" fmla="*/ 1131634 w 3040052"/>
                  <a:gd name="connsiteY31" fmla="*/ 1133157 h 3089678"/>
                  <a:gd name="connsiteX32" fmla="*/ 768870 w 3040052"/>
                  <a:gd name="connsiteY32" fmla="*/ 787507 h 3089678"/>
                  <a:gd name="connsiteX33" fmla="*/ 1179322 w 3040052"/>
                  <a:gd name="connsiteY33" fmla="*/ 5713 h 3089678"/>
                  <a:gd name="connsiteX34" fmla="*/ 657759 w 3040052"/>
                  <a:gd name="connsiteY34" fmla="*/ 706393 h 3089678"/>
                  <a:gd name="connsiteX35" fmla="*/ 421826 w 3040052"/>
                  <a:gd name="connsiteY35" fmla="*/ 204817 h 3089678"/>
                  <a:gd name="connsiteX36" fmla="*/ 342184 w 3040052"/>
                  <a:gd name="connsiteY36" fmla="*/ 189558 h 3089678"/>
                  <a:gd name="connsiteX37" fmla="*/ 646400 w 3040052"/>
                  <a:gd name="connsiteY37" fmla="*/ 819983 h 3089678"/>
                  <a:gd name="connsiteX38" fmla="*/ 1106439 w 3040052"/>
                  <a:gd name="connsiteY38" fmla="*/ 1251625 h 3089678"/>
                  <a:gd name="connsiteX39" fmla="*/ 1362017 w 3040052"/>
                  <a:gd name="connsiteY39" fmla="*/ 1847973 h 3089678"/>
                  <a:gd name="connsiteX40" fmla="*/ 1549441 w 3040052"/>
                  <a:gd name="connsiteY40" fmla="*/ 2268257 h 3089678"/>
                  <a:gd name="connsiteX41" fmla="*/ 1214350 w 3040052"/>
                  <a:gd name="connsiteY41" fmla="*/ 2080833 h 3089678"/>
                  <a:gd name="connsiteX42" fmla="*/ 811105 w 3040052"/>
                  <a:gd name="connsiteY42" fmla="*/ 1683268 h 3089678"/>
                  <a:gd name="connsiteX43" fmla="*/ 788387 w 3040052"/>
                  <a:gd name="connsiteY43" fmla="*/ 1325459 h 3089678"/>
                  <a:gd name="connsiteX44" fmla="*/ 740106 w 3040052"/>
                  <a:gd name="connsiteY44" fmla="*/ 1711665 h 3089678"/>
                  <a:gd name="connsiteX45" fmla="*/ 649971 w 3040052"/>
                  <a:gd name="connsiteY45" fmla="*/ 1659461 h 3089678"/>
                  <a:gd name="connsiteX46" fmla="*/ 413540 w 3040052"/>
                  <a:gd name="connsiteY46" fmla="*/ 1456088 h 3089678"/>
                  <a:gd name="connsiteX47" fmla="*/ 7785 w 3040052"/>
                  <a:gd name="connsiteY47" fmla="*/ 1284836 h 3089678"/>
                  <a:gd name="connsiteX48" fmla="*/ 805426 w 3040052"/>
                  <a:gd name="connsiteY48" fmla="*/ 1836614 h 3089678"/>
                  <a:gd name="connsiteX49" fmla="*/ 1191632 w 3040052"/>
                  <a:gd name="connsiteY49" fmla="*/ 2194423 h 3089678"/>
                  <a:gd name="connsiteX50" fmla="*/ 422116 w 3040052"/>
                  <a:gd name="connsiteY50" fmla="*/ 2230733 h 3089678"/>
                  <a:gd name="connsiteX51" fmla="*/ 272655 w 3040052"/>
                  <a:gd name="connsiteY51" fmla="*/ 2286096 h 3089678"/>
                  <a:gd name="connsiteX52" fmla="*/ 1038727 w 3040052"/>
                  <a:gd name="connsiteY52" fmla="*/ 2250810 h 3089678"/>
                  <a:gd name="connsiteX53" fmla="*/ 1265466 w 3040052"/>
                  <a:gd name="connsiteY53" fmla="*/ 2245539 h 3089678"/>
                  <a:gd name="connsiteX54" fmla="*/ 1504005 w 3040052"/>
                  <a:gd name="connsiteY54" fmla="*/ 2495437 h 3089678"/>
                  <a:gd name="connsiteX55" fmla="*/ 1541109 w 3040052"/>
                  <a:gd name="connsiteY55" fmla="*/ 2658339 h 3089678"/>
                  <a:gd name="connsiteX56" fmla="*/ 1402514 w 3040052"/>
                  <a:gd name="connsiteY56" fmla="*/ 3000527 h 3089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040052" h="3089678">
                    <a:moveTo>
                      <a:pt x="1402514" y="3000527"/>
                    </a:moveTo>
                    <a:cubicBezTo>
                      <a:pt x="1447950" y="3026085"/>
                      <a:pt x="1609244" y="3091071"/>
                      <a:pt x="1730120" y="3089656"/>
                    </a:cubicBezTo>
                    <a:cubicBezTo>
                      <a:pt x="1850996" y="3088241"/>
                      <a:pt x="2067061" y="3063092"/>
                      <a:pt x="2127773" y="2992037"/>
                    </a:cubicBezTo>
                    <a:cubicBezTo>
                      <a:pt x="2066200" y="2944709"/>
                      <a:pt x="2007424" y="2733443"/>
                      <a:pt x="1975403" y="2631745"/>
                    </a:cubicBezTo>
                    <a:cubicBezTo>
                      <a:pt x="1943382" y="2530047"/>
                      <a:pt x="1877639" y="2496930"/>
                      <a:pt x="1935647" y="2381847"/>
                    </a:cubicBezTo>
                    <a:cubicBezTo>
                      <a:pt x="1993655" y="2266764"/>
                      <a:pt x="2146443" y="2094593"/>
                      <a:pt x="2323454" y="1941246"/>
                    </a:cubicBezTo>
                    <a:cubicBezTo>
                      <a:pt x="2500465" y="1787899"/>
                      <a:pt x="2901252" y="1545230"/>
                      <a:pt x="2997714" y="1461767"/>
                    </a:cubicBezTo>
                    <a:cubicBezTo>
                      <a:pt x="3094176" y="1378304"/>
                      <a:pt x="3010140" y="1384619"/>
                      <a:pt x="2902229" y="1440467"/>
                    </a:cubicBezTo>
                    <a:cubicBezTo>
                      <a:pt x="2794319" y="1496316"/>
                      <a:pt x="2447927" y="1778163"/>
                      <a:pt x="2350251" y="1796858"/>
                    </a:cubicBezTo>
                    <a:cubicBezTo>
                      <a:pt x="2252575" y="1815553"/>
                      <a:pt x="2256426" y="1654628"/>
                      <a:pt x="2316174" y="1552639"/>
                    </a:cubicBezTo>
                    <a:cubicBezTo>
                      <a:pt x="2375922" y="1450650"/>
                      <a:pt x="2641499" y="1252028"/>
                      <a:pt x="2708740" y="1184922"/>
                    </a:cubicBezTo>
                    <a:cubicBezTo>
                      <a:pt x="2775981" y="1117817"/>
                      <a:pt x="2795156" y="1100816"/>
                      <a:pt x="2719622" y="1150006"/>
                    </a:cubicBezTo>
                    <a:cubicBezTo>
                      <a:pt x="2644089" y="1199196"/>
                      <a:pt x="2366997" y="1368627"/>
                      <a:pt x="2255539" y="1480063"/>
                    </a:cubicBezTo>
                    <a:cubicBezTo>
                      <a:pt x="2195185" y="1374306"/>
                      <a:pt x="2103499" y="1168535"/>
                      <a:pt x="2094673" y="1183471"/>
                    </a:cubicBezTo>
                    <a:cubicBezTo>
                      <a:pt x="2085847" y="1198407"/>
                      <a:pt x="2191225" y="1457981"/>
                      <a:pt x="2202584" y="1569678"/>
                    </a:cubicBezTo>
                    <a:cubicBezTo>
                      <a:pt x="2213943" y="1681375"/>
                      <a:pt x="2223408" y="1865959"/>
                      <a:pt x="2162827" y="1853653"/>
                    </a:cubicBezTo>
                    <a:cubicBezTo>
                      <a:pt x="2102246" y="1841347"/>
                      <a:pt x="1866959" y="1639325"/>
                      <a:pt x="1839095" y="1495844"/>
                    </a:cubicBezTo>
                    <a:cubicBezTo>
                      <a:pt x="1811231" y="1352363"/>
                      <a:pt x="1906664" y="1143276"/>
                      <a:pt x="1995643" y="992769"/>
                    </a:cubicBezTo>
                    <a:cubicBezTo>
                      <a:pt x="2084622" y="842262"/>
                      <a:pt x="2388106" y="605681"/>
                      <a:pt x="2372969" y="592803"/>
                    </a:cubicBezTo>
                    <a:cubicBezTo>
                      <a:pt x="2357832" y="579925"/>
                      <a:pt x="2085121" y="726707"/>
                      <a:pt x="1904823" y="915503"/>
                    </a:cubicBezTo>
                    <a:cubicBezTo>
                      <a:pt x="1883313" y="846952"/>
                      <a:pt x="1994877" y="415620"/>
                      <a:pt x="1981083" y="422418"/>
                    </a:cubicBezTo>
                    <a:cubicBezTo>
                      <a:pt x="1967289" y="429216"/>
                      <a:pt x="1862760" y="802944"/>
                      <a:pt x="1822057" y="956291"/>
                    </a:cubicBezTo>
                    <a:cubicBezTo>
                      <a:pt x="1781354" y="1109638"/>
                      <a:pt x="1806911" y="1416331"/>
                      <a:pt x="1736864" y="1342498"/>
                    </a:cubicBezTo>
                    <a:cubicBezTo>
                      <a:pt x="1666817" y="1268665"/>
                      <a:pt x="1411240" y="503824"/>
                      <a:pt x="1401774" y="513290"/>
                    </a:cubicBezTo>
                    <a:cubicBezTo>
                      <a:pt x="1392308" y="522756"/>
                      <a:pt x="1600556" y="1167380"/>
                      <a:pt x="1680069" y="1399293"/>
                    </a:cubicBezTo>
                    <a:cubicBezTo>
                      <a:pt x="1759582" y="1631206"/>
                      <a:pt x="1858027" y="1761834"/>
                      <a:pt x="1878852" y="1904768"/>
                    </a:cubicBezTo>
                    <a:cubicBezTo>
                      <a:pt x="1899677" y="2047702"/>
                      <a:pt x="1865599" y="2272990"/>
                      <a:pt x="1805018" y="2256898"/>
                    </a:cubicBezTo>
                    <a:cubicBezTo>
                      <a:pt x="1744437" y="2240806"/>
                      <a:pt x="1603396" y="1966297"/>
                      <a:pt x="1515364" y="1808217"/>
                    </a:cubicBezTo>
                    <a:cubicBezTo>
                      <a:pt x="1427332" y="1650137"/>
                      <a:pt x="1308062" y="1592395"/>
                      <a:pt x="1276825" y="1308420"/>
                    </a:cubicBezTo>
                    <a:cubicBezTo>
                      <a:pt x="1245588" y="1024445"/>
                      <a:pt x="1324124" y="292558"/>
                      <a:pt x="1327940" y="104366"/>
                    </a:cubicBezTo>
                    <a:cubicBezTo>
                      <a:pt x="1331756" y="-83826"/>
                      <a:pt x="1332441" y="7800"/>
                      <a:pt x="1299723" y="179265"/>
                    </a:cubicBezTo>
                    <a:cubicBezTo>
                      <a:pt x="1267005" y="350730"/>
                      <a:pt x="1220109" y="1031783"/>
                      <a:pt x="1131634" y="1133157"/>
                    </a:cubicBezTo>
                    <a:cubicBezTo>
                      <a:pt x="1043159" y="1234531"/>
                      <a:pt x="803412" y="893054"/>
                      <a:pt x="768870" y="787507"/>
                    </a:cubicBezTo>
                    <a:cubicBezTo>
                      <a:pt x="773394" y="710080"/>
                      <a:pt x="1197840" y="19232"/>
                      <a:pt x="1179322" y="5713"/>
                    </a:cubicBezTo>
                    <a:cubicBezTo>
                      <a:pt x="1160804" y="-7806"/>
                      <a:pt x="732110" y="611925"/>
                      <a:pt x="657759" y="706393"/>
                    </a:cubicBezTo>
                    <a:cubicBezTo>
                      <a:pt x="557855" y="676752"/>
                      <a:pt x="474422" y="290956"/>
                      <a:pt x="421826" y="204817"/>
                    </a:cubicBezTo>
                    <a:cubicBezTo>
                      <a:pt x="369230" y="118678"/>
                      <a:pt x="304755" y="87030"/>
                      <a:pt x="342184" y="189558"/>
                    </a:cubicBezTo>
                    <a:cubicBezTo>
                      <a:pt x="379613" y="292086"/>
                      <a:pt x="519024" y="642972"/>
                      <a:pt x="646400" y="819983"/>
                    </a:cubicBezTo>
                    <a:cubicBezTo>
                      <a:pt x="773776" y="996994"/>
                      <a:pt x="987170" y="1080293"/>
                      <a:pt x="1106439" y="1251625"/>
                    </a:cubicBezTo>
                    <a:cubicBezTo>
                      <a:pt x="1225708" y="1422957"/>
                      <a:pt x="1288183" y="1678534"/>
                      <a:pt x="1362017" y="1847973"/>
                    </a:cubicBezTo>
                    <a:cubicBezTo>
                      <a:pt x="1435851" y="2017412"/>
                      <a:pt x="1574052" y="2229447"/>
                      <a:pt x="1549441" y="2268257"/>
                    </a:cubicBezTo>
                    <a:cubicBezTo>
                      <a:pt x="1524830" y="2307067"/>
                      <a:pt x="1337406" y="2178331"/>
                      <a:pt x="1214350" y="2080833"/>
                    </a:cubicBezTo>
                    <a:cubicBezTo>
                      <a:pt x="1091294" y="1983335"/>
                      <a:pt x="882099" y="1809164"/>
                      <a:pt x="811105" y="1683268"/>
                    </a:cubicBezTo>
                    <a:cubicBezTo>
                      <a:pt x="740111" y="1557372"/>
                      <a:pt x="800220" y="1320726"/>
                      <a:pt x="788387" y="1325459"/>
                    </a:cubicBezTo>
                    <a:cubicBezTo>
                      <a:pt x="776554" y="1330192"/>
                      <a:pt x="735798" y="1634096"/>
                      <a:pt x="740106" y="1711665"/>
                    </a:cubicBezTo>
                    <a:cubicBezTo>
                      <a:pt x="713386" y="1697976"/>
                      <a:pt x="700140" y="1702057"/>
                      <a:pt x="649971" y="1659461"/>
                    </a:cubicBezTo>
                    <a:cubicBezTo>
                      <a:pt x="599802" y="1616865"/>
                      <a:pt x="520571" y="1518526"/>
                      <a:pt x="413540" y="1456088"/>
                    </a:cubicBezTo>
                    <a:cubicBezTo>
                      <a:pt x="306509" y="1393651"/>
                      <a:pt x="-57529" y="1221415"/>
                      <a:pt x="7785" y="1284836"/>
                    </a:cubicBezTo>
                    <a:cubicBezTo>
                      <a:pt x="73099" y="1348257"/>
                      <a:pt x="608118" y="1685016"/>
                      <a:pt x="805426" y="1836614"/>
                    </a:cubicBezTo>
                    <a:cubicBezTo>
                      <a:pt x="1002734" y="1988212"/>
                      <a:pt x="1255517" y="2128737"/>
                      <a:pt x="1191632" y="2194423"/>
                    </a:cubicBezTo>
                    <a:cubicBezTo>
                      <a:pt x="1127747" y="2260110"/>
                      <a:pt x="575279" y="2215454"/>
                      <a:pt x="422116" y="2230733"/>
                    </a:cubicBezTo>
                    <a:cubicBezTo>
                      <a:pt x="372296" y="2249187"/>
                      <a:pt x="169887" y="2282750"/>
                      <a:pt x="272655" y="2286096"/>
                    </a:cubicBezTo>
                    <a:cubicBezTo>
                      <a:pt x="375423" y="2289442"/>
                      <a:pt x="927977" y="2255543"/>
                      <a:pt x="1038727" y="2250810"/>
                    </a:cubicBezTo>
                    <a:cubicBezTo>
                      <a:pt x="1103848" y="2275280"/>
                      <a:pt x="1187920" y="2204768"/>
                      <a:pt x="1265466" y="2245539"/>
                    </a:cubicBezTo>
                    <a:cubicBezTo>
                      <a:pt x="1343012" y="2286310"/>
                      <a:pt x="1469928" y="2409298"/>
                      <a:pt x="1504005" y="2495437"/>
                    </a:cubicBezTo>
                    <a:cubicBezTo>
                      <a:pt x="1538082" y="2581576"/>
                      <a:pt x="1558024" y="2574157"/>
                      <a:pt x="1541109" y="2658339"/>
                    </a:cubicBezTo>
                    <a:cubicBezTo>
                      <a:pt x="1524194" y="2742521"/>
                      <a:pt x="1472063" y="2943941"/>
                      <a:pt x="1402514" y="3000527"/>
                    </a:cubicBezTo>
                    <a:close/>
                  </a:path>
                </a:pathLst>
              </a:custGeom>
              <a:solidFill>
                <a:srgbClr val="C8D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13" name="Freeform 225">
                <a:extLst>
                  <a:ext uri="{FF2B5EF4-FFF2-40B4-BE49-F238E27FC236}">
                    <a16:creationId xmlns:a16="http://schemas.microsoft.com/office/drawing/2014/main" id="{DE819954-E8F7-4779-8D5A-95E615246727}"/>
                  </a:ext>
                </a:extLst>
              </p:cNvPr>
              <p:cNvSpPr/>
              <p:nvPr/>
            </p:nvSpPr>
            <p:spPr>
              <a:xfrm rot="7658786">
                <a:off x="4369905" y="3130704"/>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4" name="Freeform 226">
                <a:extLst>
                  <a:ext uri="{FF2B5EF4-FFF2-40B4-BE49-F238E27FC236}">
                    <a16:creationId xmlns:a16="http://schemas.microsoft.com/office/drawing/2014/main" id="{69E75057-F722-4CD2-A0FB-4F249C80272E}"/>
                  </a:ext>
                </a:extLst>
              </p:cNvPr>
              <p:cNvSpPr/>
              <p:nvPr/>
            </p:nvSpPr>
            <p:spPr>
              <a:xfrm rot="14666555">
                <a:off x="4107802" y="3059441"/>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5" name="Freeform 227">
                <a:extLst>
                  <a:ext uri="{FF2B5EF4-FFF2-40B4-BE49-F238E27FC236}">
                    <a16:creationId xmlns:a16="http://schemas.microsoft.com/office/drawing/2014/main" id="{D7FD44A0-5C88-4C56-B4A6-8839522E7BBF}"/>
                  </a:ext>
                </a:extLst>
              </p:cNvPr>
              <p:cNvSpPr/>
              <p:nvPr/>
            </p:nvSpPr>
            <p:spPr>
              <a:xfrm rot="2206440">
                <a:off x="4102303" y="2794730"/>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6" name="Freeform 228">
                <a:extLst>
                  <a:ext uri="{FF2B5EF4-FFF2-40B4-BE49-F238E27FC236}">
                    <a16:creationId xmlns:a16="http://schemas.microsoft.com/office/drawing/2014/main" id="{5E8B0A2D-2E32-47E5-974E-574A352B857B}"/>
                  </a:ext>
                </a:extLst>
              </p:cNvPr>
              <p:cNvSpPr/>
              <p:nvPr/>
            </p:nvSpPr>
            <p:spPr>
              <a:xfrm rot="12479638">
                <a:off x="3895385" y="281458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7" name="Freeform 229">
                <a:extLst>
                  <a:ext uri="{FF2B5EF4-FFF2-40B4-BE49-F238E27FC236}">
                    <a16:creationId xmlns:a16="http://schemas.microsoft.com/office/drawing/2014/main" id="{4CFB7180-1A3F-4E0A-BF38-983AA3B51EF6}"/>
                  </a:ext>
                </a:extLst>
              </p:cNvPr>
              <p:cNvSpPr/>
              <p:nvPr/>
            </p:nvSpPr>
            <p:spPr>
              <a:xfrm rot="9056631">
                <a:off x="3680135" y="2866004"/>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8" name="Freeform 230">
                <a:extLst>
                  <a:ext uri="{FF2B5EF4-FFF2-40B4-BE49-F238E27FC236}">
                    <a16:creationId xmlns:a16="http://schemas.microsoft.com/office/drawing/2014/main" id="{F2E2E5CA-EB12-4F7A-9B2C-A5567584833F}"/>
                  </a:ext>
                </a:extLst>
              </p:cNvPr>
              <p:cNvSpPr/>
              <p:nvPr/>
            </p:nvSpPr>
            <p:spPr>
              <a:xfrm>
                <a:off x="5115991" y="3671125"/>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9" name="Freeform 231">
                <a:extLst>
                  <a:ext uri="{FF2B5EF4-FFF2-40B4-BE49-F238E27FC236}">
                    <a16:creationId xmlns:a16="http://schemas.microsoft.com/office/drawing/2014/main" id="{AD3D39E7-1BB5-4380-97C9-DCDDA0136EC2}"/>
                  </a:ext>
                </a:extLst>
              </p:cNvPr>
              <p:cNvSpPr/>
              <p:nvPr/>
            </p:nvSpPr>
            <p:spPr>
              <a:xfrm rot="16656372">
                <a:off x="3186598" y="329209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0" name="Freeform 232">
                <a:extLst>
                  <a:ext uri="{FF2B5EF4-FFF2-40B4-BE49-F238E27FC236}">
                    <a16:creationId xmlns:a16="http://schemas.microsoft.com/office/drawing/2014/main" id="{0826A451-9F7D-493E-9C70-45B09C611108}"/>
                  </a:ext>
                </a:extLst>
              </p:cNvPr>
              <p:cNvSpPr/>
              <p:nvPr/>
            </p:nvSpPr>
            <p:spPr>
              <a:xfrm rot="16200000">
                <a:off x="4710031" y="357514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1" name="Freeform 233">
                <a:extLst>
                  <a:ext uri="{FF2B5EF4-FFF2-40B4-BE49-F238E27FC236}">
                    <a16:creationId xmlns:a16="http://schemas.microsoft.com/office/drawing/2014/main" id="{0A3A5E1D-6845-4482-9349-1AEE95F94116}"/>
                  </a:ext>
                </a:extLst>
              </p:cNvPr>
              <p:cNvSpPr/>
              <p:nvPr/>
            </p:nvSpPr>
            <p:spPr>
              <a:xfrm rot="818246">
                <a:off x="3137106" y="3795971"/>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2" name="Freeform 234">
                <a:extLst>
                  <a:ext uri="{FF2B5EF4-FFF2-40B4-BE49-F238E27FC236}">
                    <a16:creationId xmlns:a16="http://schemas.microsoft.com/office/drawing/2014/main" id="{7501B130-7CE3-4370-9545-2328ECAB0577}"/>
                  </a:ext>
                </a:extLst>
              </p:cNvPr>
              <p:cNvSpPr/>
              <p:nvPr/>
            </p:nvSpPr>
            <p:spPr>
              <a:xfrm rot="21269131">
                <a:off x="4643796" y="333387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3" name="Freeform 235">
                <a:extLst>
                  <a:ext uri="{FF2B5EF4-FFF2-40B4-BE49-F238E27FC236}">
                    <a16:creationId xmlns:a16="http://schemas.microsoft.com/office/drawing/2014/main" id="{581AC383-C47D-442B-8DC4-4A02290887C8}"/>
                  </a:ext>
                </a:extLst>
              </p:cNvPr>
              <p:cNvSpPr/>
              <p:nvPr/>
            </p:nvSpPr>
            <p:spPr>
              <a:xfrm rot="3468516">
                <a:off x="4961084" y="3252641"/>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4" name="Freeform 236">
                <a:extLst>
                  <a:ext uri="{FF2B5EF4-FFF2-40B4-BE49-F238E27FC236}">
                    <a16:creationId xmlns:a16="http://schemas.microsoft.com/office/drawing/2014/main" id="{BEE28A34-2E62-4409-BEA6-626F30B1E3C7}"/>
                  </a:ext>
                </a:extLst>
              </p:cNvPr>
              <p:cNvSpPr/>
              <p:nvPr/>
            </p:nvSpPr>
            <p:spPr>
              <a:xfrm rot="2984069">
                <a:off x="5378417" y="3979943"/>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5" name="Freeform 237">
                <a:extLst>
                  <a:ext uri="{FF2B5EF4-FFF2-40B4-BE49-F238E27FC236}">
                    <a16:creationId xmlns:a16="http://schemas.microsoft.com/office/drawing/2014/main" id="{EB28A1D7-32AD-48D0-888F-2598DC2420CC}"/>
                  </a:ext>
                </a:extLst>
              </p:cNvPr>
              <p:cNvSpPr/>
              <p:nvPr/>
            </p:nvSpPr>
            <p:spPr>
              <a:xfrm rot="12687594">
                <a:off x="4175268" y="336035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6" name="Freeform 238">
                <a:extLst>
                  <a:ext uri="{FF2B5EF4-FFF2-40B4-BE49-F238E27FC236}">
                    <a16:creationId xmlns:a16="http://schemas.microsoft.com/office/drawing/2014/main" id="{E7FCA392-901F-461A-9958-0C156210CEA5}"/>
                  </a:ext>
                </a:extLst>
              </p:cNvPr>
              <p:cNvSpPr/>
              <p:nvPr/>
            </p:nvSpPr>
            <p:spPr>
              <a:xfrm rot="14828589">
                <a:off x="5230723" y="375686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7" name="Freeform 239">
                <a:extLst>
                  <a:ext uri="{FF2B5EF4-FFF2-40B4-BE49-F238E27FC236}">
                    <a16:creationId xmlns:a16="http://schemas.microsoft.com/office/drawing/2014/main" id="{5423A4C5-08A9-4C75-8635-35C3231F835A}"/>
                  </a:ext>
                </a:extLst>
              </p:cNvPr>
              <p:cNvSpPr/>
              <p:nvPr/>
            </p:nvSpPr>
            <p:spPr>
              <a:xfrm rot="14605656">
                <a:off x="3793739" y="319415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8" name="Freeform 240">
                <a:extLst>
                  <a:ext uri="{FF2B5EF4-FFF2-40B4-BE49-F238E27FC236}">
                    <a16:creationId xmlns:a16="http://schemas.microsoft.com/office/drawing/2014/main" id="{22DF451E-03E7-4872-AF01-31D71AF35AD7}"/>
                  </a:ext>
                </a:extLst>
              </p:cNvPr>
              <p:cNvSpPr/>
              <p:nvPr/>
            </p:nvSpPr>
            <p:spPr>
              <a:xfrm rot="2232798">
                <a:off x="3359263" y="308240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9" name="Freeform 241">
                <a:extLst>
                  <a:ext uri="{FF2B5EF4-FFF2-40B4-BE49-F238E27FC236}">
                    <a16:creationId xmlns:a16="http://schemas.microsoft.com/office/drawing/2014/main" id="{400F558C-5187-4276-B4A0-A360FA273FEC}"/>
                  </a:ext>
                </a:extLst>
              </p:cNvPr>
              <p:cNvSpPr/>
              <p:nvPr/>
            </p:nvSpPr>
            <p:spPr>
              <a:xfrm rot="6770064">
                <a:off x="3120309" y="3046259"/>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30" name="Freeform 242">
                <a:extLst>
                  <a:ext uri="{FF2B5EF4-FFF2-40B4-BE49-F238E27FC236}">
                    <a16:creationId xmlns:a16="http://schemas.microsoft.com/office/drawing/2014/main" id="{FBED1C13-C628-4884-92AB-020572AA7036}"/>
                  </a:ext>
                </a:extLst>
              </p:cNvPr>
              <p:cNvSpPr/>
              <p:nvPr/>
            </p:nvSpPr>
            <p:spPr>
              <a:xfrm rot="11591855">
                <a:off x="3294042" y="2832879"/>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31" name="Freeform 243">
                <a:extLst>
                  <a:ext uri="{FF2B5EF4-FFF2-40B4-BE49-F238E27FC236}">
                    <a16:creationId xmlns:a16="http://schemas.microsoft.com/office/drawing/2014/main" id="{8A54B9C6-582E-4676-A4AE-42BCB3072AB5}"/>
                  </a:ext>
                </a:extLst>
              </p:cNvPr>
              <p:cNvSpPr/>
              <p:nvPr/>
            </p:nvSpPr>
            <p:spPr>
              <a:xfrm rot="7746403">
                <a:off x="2927128" y="3819134"/>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32" name="Freeform 244">
                <a:extLst>
                  <a:ext uri="{FF2B5EF4-FFF2-40B4-BE49-F238E27FC236}">
                    <a16:creationId xmlns:a16="http://schemas.microsoft.com/office/drawing/2014/main" id="{C45971D4-04BA-4390-9559-A471886094B6}"/>
                  </a:ext>
                </a:extLst>
              </p:cNvPr>
              <p:cNvSpPr/>
              <p:nvPr/>
            </p:nvSpPr>
            <p:spPr>
              <a:xfrm rot="12687594">
                <a:off x="3095880" y="4180071"/>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33" name="Freeform 245">
                <a:extLst>
                  <a:ext uri="{FF2B5EF4-FFF2-40B4-BE49-F238E27FC236}">
                    <a16:creationId xmlns:a16="http://schemas.microsoft.com/office/drawing/2014/main" id="{6B6F0C58-53C1-40B9-9102-05407499D3E6}"/>
                  </a:ext>
                </a:extLst>
              </p:cNvPr>
              <p:cNvSpPr/>
              <p:nvPr/>
            </p:nvSpPr>
            <p:spPr>
              <a:xfrm rot="12687594">
                <a:off x="3361171" y="4845489"/>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34" name="Freeform 246">
                <a:extLst>
                  <a:ext uri="{FF2B5EF4-FFF2-40B4-BE49-F238E27FC236}">
                    <a16:creationId xmlns:a16="http://schemas.microsoft.com/office/drawing/2014/main" id="{71B647AA-15D0-48A6-AFFB-CE57E575B485}"/>
                  </a:ext>
                </a:extLst>
              </p:cNvPr>
              <p:cNvSpPr/>
              <p:nvPr/>
            </p:nvSpPr>
            <p:spPr>
              <a:xfrm rot="7342344">
                <a:off x="3161871" y="4610983"/>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35" name="Freeform 247">
                <a:extLst>
                  <a:ext uri="{FF2B5EF4-FFF2-40B4-BE49-F238E27FC236}">
                    <a16:creationId xmlns:a16="http://schemas.microsoft.com/office/drawing/2014/main" id="{7FF17ADF-6AF5-4D98-87B7-82188708118A}"/>
                  </a:ext>
                </a:extLst>
              </p:cNvPr>
              <p:cNvSpPr/>
              <p:nvPr/>
            </p:nvSpPr>
            <p:spPr>
              <a:xfrm rot="2268753">
                <a:off x="3671748" y="4942631"/>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36" name="Freeform 248">
                <a:extLst>
                  <a:ext uri="{FF2B5EF4-FFF2-40B4-BE49-F238E27FC236}">
                    <a16:creationId xmlns:a16="http://schemas.microsoft.com/office/drawing/2014/main" id="{4283373B-2B36-489F-8DA5-0884690A6159}"/>
                  </a:ext>
                </a:extLst>
              </p:cNvPr>
              <p:cNvSpPr/>
              <p:nvPr/>
            </p:nvSpPr>
            <p:spPr>
              <a:xfrm rot="18740028">
                <a:off x="5288750" y="4237762"/>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37" name="Freeform 249">
                <a:extLst>
                  <a:ext uri="{FF2B5EF4-FFF2-40B4-BE49-F238E27FC236}">
                    <a16:creationId xmlns:a16="http://schemas.microsoft.com/office/drawing/2014/main" id="{1274221A-9F01-4B69-A706-896720E8F762}"/>
                  </a:ext>
                </a:extLst>
              </p:cNvPr>
              <p:cNvSpPr/>
              <p:nvPr/>
            </p:nvSpPr>
            <p:spPr>
              <a:xfrm rot="9825215">
                <a:off x="5151692" y="3977365"/>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38" name="Freeform 250">
                <a:extLst>
                  <a:ext uri="{FF2B5EF4-FFF2-40B4-BE49-F238E27FC236}">
                    <a16:creationId xmlns:a16="http://schemas.microsoft.com/office/drawing/2014/main" id="{9515A2C3-2DBF-4D4D-8859-4AE2542AD940}"/>
                  </a:ext>
                </a:extLst>
              </p:cNvPr>
              <p:cNvSpPr/>
              <p:nvPr/>
            </p:nvSpPr>
            <p:spPr>
              <a:xfrm rot="7658786">
                <a:off x="4479035" y="3381488"/>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39" name="Freeform 251">
                <a:extLst>
                  <a:ext uri="{FF2B5EF4-FFF2-40B4-BE49-F238E27FC236}">
                    <a16:creationId xmlns:a16="http://schemas.microsoft.com/office/drawing/2014/main" id="{848ED6FD-BFEB-4E50-A34F-AA19E081B32B}"/>
                  </a:ext>
                </a:extLst>
              </p:cNvPr>
              <p:cNvSpPr/>
              <p:nvPr/>
            </p:nvSpPr>
            <p:spPr>
              <a:xfrm rot="7616937">
                <a:off x="3852304" y="3296839"/>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0" name="Freeform 252">
                <a:extLst>
                  <a:ext uri="{FF2B5EF4-FFF2-40B4-BE49-F238E27FC236}">
                    <a16:creationId xmlns:a16="http://schemas.microsoft.com/office/drawing/2014/main" id="{C118D6A4-5A88-4877-9BB4-3287D4DAEACD}"/>
                  </a:ext>
                </a:extLst>
              </p:cNvPr>
              <p:cNvSpPr/>
              <p:nvPr/>
            </p:nvSpPr>
            <p:spPr>
              <a:xfrm rot="2206440">
                <a:off x="4045794" y="3352587"/>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1" name="Freeform 253">
                <a:extLst>
                  <a:ext uri="{FF2B5EF4-FFF2-40B4-BE49-F238E27FC236}">
                    <a16:creationId xmlns:a16="http://schemas.microsoft.com/office/drawing/2014/main" id="{7DE7FA4A-E4AF-467D-8736-9A1B3FE5EBF3}"/>
                  </a:ext>
                </a:extLst>
              </p:cNvPr>
              <p:cNvSpPr/>
              <p:nvPr/>
            </p:nvSpPr>
            <p:spPr>
              <a:xfrm rot="5400000">
                <a:off x="3731000" y="397381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2" name="Freeform 254">
                <a:extLst>
                  <a:ext uri="{FF2B5EF4-FFF2-40B4-BE49-F238E27FC236}">
                    <a16:creationId xmlns:a16="http://schemas.microsoft.com/office/drawing/2014/main" id="{D05B4818-6B02-4355-90A8-CBABBD28EC26}"/>
                  </a:ext>
                </a:extLst>
              </p:cNvPr>
              <p:cNvSpPr/>
              <p:nvPr/>
            </p:nvSpPr>
            <p:spPr>
              <a:xfrm rot="15309184">
                <a:off x="3753142" y="332374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3" name="Freeform 255">
                <a:extLst>
                  <a:ext uri="{FF2B5EF4-FFF2-40B4-BE49-F238E27FC236}">
                    <a16:creationId xmlns:a16="http://schemas.microsoft.com/office/drawing/2014/main" id="{623536FB-646F-4F3E-869E-1A5FC3424BBF}"/>
                  </a:ext>
                </a:extLst>
              </p:cNvPr>
              <p:cNvSpPr/>
              <p:nvPr/>
            </p:nvSpPr>
            <p:spPr>
              <a:xfrm rot="15953023">
                <a:off x="4477220" y="399409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4" name="Freeform 256">
                <a:extLst>
                  <a:ext uri="{FF2B5EF4-FFF2-40B4-BE49-F238E27FC236}">
                    <a16:creationId xmlns:a16="http://schemas.microsoft.com/office/drawing/2014/main" id="{753F2ADD-DF96-49E2-9F87-EFD462A5DD72}"/>
                  </a:ext>
                </a:extLst>
              </p:cNvPr>
              <p:cNvSpPr/>
              <p:nvPr/>
            </p:nvSpPr>
            <p:spPr>
              <a:xfrm rot="16656372">
                <a:off x="3539983" y="309238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5" name="Freeform 257">
                <a:extLst>
                  <a:ext uri="{FF2B5EF4-FFF2-40B4-BE49-F238E27FC236}">
                    <a16:creationId xmlns:a16="http://schemas.microsoft.com/office/drawing/2014/main" id="{C03E8284-7D3B-4CA8-882C-30FD2E99C7CA}"/>
                  </a:ext>
                </a:extLst>
              </p:cNvPr>
              <p:cNvSpPr/>
              <p:nvPr/>
            </p:nvSpPr>
            <p:spPr>
              <a:xfrm rot="16200000">
                <a:off x="4831951" y="369706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6" name="Freeform 258">
                <a:extLst>
                  <a:ext uri="{FF2B5EF4-FFF2-40B4-BE49-F238E27FC236}">
                    <a16:creationId xmlns:a16="http://schemas.microsoft.com/office/drawing/2014/main" id="{E007B58B-F787-4E2C-A277-9605F4408242}"/>
                  </a:ext>
                </a:extLst>
              </p:cNvPr>
              <p:cNvSpPr/>
              <p:nvPr/>
            </p:nvSpPr>
            <p:spPr>
              <a:xfrm rot="818246">
                <a:off x="3278017" y="3885569"/>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7" name="Freeform 259">
                <a:extLst>
                  <a:ext uri="{FF2B5EF4-FFF2-40B4-BE49-F238E27FC236}">
                    <a16:creationId xmlns:a16="http://schemas.microsoft.com/office/drawing/2014/main" id="{47A3A34E-98B8-4022-9716-2BC10E0905E4}"/>
                  </a:ext>
                </a:extLst>
              </p:cNvPr>
              <p:cNvSpPr/>
              <p:nvPr/>
            </p:nvSpPr>
            <p:spPr>
              <a:xfrm rot="21269131">
                <a:off x="4765716" y="345579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8" name="Freeform 260">
                <a:extLst>
                  <a:ext uri="{FF2B5EF4-FFF2-40B4-BE49-F238E27FC236}">
                    <a16:creationId xmlns:a16="http://schemas.microsoft.com/office/drawing/2014/main" id="{268C4616-0A55-4D96-9773-E3B9E7C57262}"/>
                  </a:ext>
                </a:extLst>
              </p:cNvPr>
              <p:cNvSpPr/>
              <p:nvPr/>
            </p:nvSpPr>
            <p:spPr>
              <a:xfrm rot="11109466">
                <a:off x="4633174" y="3696445"/>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9" name="Freeform 261">
                <a:extLst>
                  <a:ext uri="{FF2B5EF4-FFF2-40B4-BE49-F238E27FC236}">
                    <a16:creationId xmlns:a16="http://schemas.microsoft.com/office/drawing/2014/main" id="{1B5E93C8-1D4D-47AB-B3B6-FC510C66E5C5}"/>
                  </a:ext>
                </a:extLst>
              </p:cNvPr>
              <p:cNvSpPr/>
              <p:nvPr/>
            </p:nvSpPr>
            <p:spPr>
              <a:xfrm rot="2984069">
                <a:off x="4894848" y="387049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0" name="Freeform 262">
                <a:extLst>
                  <a:ext uri="{FF2B5EF4-FFF2-40B4-BE49-F238E27FC236}">
                    <a16:creationId xmlns:a16="http://schemas.microsoft.com/office/drawing/2014/main" id="{76C0A94E-13B1-43D6-A9F4-872CA91FB2CE}"/>
                  </a:ext>
                </a:extLst>
              </p:cNvPr>
              <p:cNvSpPr/>
              <p:nvPr/>
            </p:nvSpPr>
            <p:spPr>
              <a:xfrm rot="12687594">
                <a:off x="4004807" y="387530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1" name="Freeform 263">
                <a:extLst>
                  <a:ext uri="{FF2B5EF4-FFF2-40B4-BE49-F238E27FC236}">
                    <a16:creationId xmlns:a16="http://schemas.microsoft.com/office/drawing/2014/main" id="{B53ABF06-02C4-4400-AE2F-7F7C44CEE8B2}"/>
                  </a:ext>
                </a:extLst>
              </p:cNvPr>
              <p:cNvSpPr/>
              <p:nvPr/>
            </p:nvSpPr>
            <p:spPr>
              <a:xfrm rot="8092554">
                <a:off x="3804228" y="3647495"/>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2" name="Freeform 264">
                <a:extLst>
                  <a:ext uri="{FF2B5EF4-FFF2-40B4-BE49-F238E27FC236}">
                    <a16:creationId xmlns:a16="http://schemas.microsoft.com/office/drawing/2014/main" id="{6F586C57-F32B-4CA0-8EB9-01C42B640797}"/>
                  </a:ext>
                </a:extLst>
              </p:cNvPr>
              <p:cNvSpPr/>
              <p:nvPr/>
            </p:nvSpPr>
            <p:spPr>
              <a:xfrm rot="2232798">
                <a:off x="3438754" y="3750022"/>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3" name="Freeform 265">
                <a:extLst>
                  <a:ext uri="{FF2B5EF4-FFF2-40B4-BE49-F238E27FC236}">
                    <a16:creationId xmlns:a16="http://schemas.microsoft.com/office/drawing/2014/main" id="{E9C72B75-8958-4C34-8811-0102FFDBDA31}"/>
                  </a:ext>
                </a:extLst>
              </p:cNvPr>
              <p:cNvSpPr/>
              <p:nvPr/>
            </p:nvSpPr>
            <p:spPr>
              <a:xfrm rot="4997055">
                <a:off x="3826756" y="420493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4" name="Freeform 266">
                <a:extLst>
                  <a:ext uri="{FF2B5EF4-FFF2-40B4-BE49-F238E27FC236}">
                    <a16:creationId xmlns:a16="http://schemas.microsoft.com/office/drawing/2014/main" id="{C0C20271-BC63-4178-ABD7-2407A31B68BD}"/>
                  </a:ext>
                </a:extLst>
              </p:cNvPr>
              <p:cNvSpPr/>
              <p:nvPr/>
            </p:nvSpPr>
            <p:spPr>
              <a:xfrm rot="16200000">
                <a:off x="3275199" y="3475771"/>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5" name="Freeform 267">
                <a:extLst>
                  <a:ext uri="{FF2B5EF4-FFF2-40B4-BE49-F238E27FC236}">
                    <a16:creationId xmlns:a16="http://schemas.microsoft.com/office/drawing/2014/main" id="{B33525B1-0E3A-4214-8D2E-A2AC31767FEF}"/>
                  </a:ext>
                </a:extLst>
              </p:cNvPr>
              <p:cNvSpPr/>
              <p:nvPr/>
            </p:nvSpPr>
            <p:spPr>
              <a:xfrm rot="12687594">
                <a:off x="3438753" y="4462039"/>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6" name="Freeform 268">
                <a:extLst>
                  <a:ext uri="{FF2B5EF4-FFF2-40B4-BE49-F238E27FC236}">
                    <a16:creationId xmlns:a16="http://schemas.microsoft.com/office/drawing/2014/main" id="{BC4716B3-0846-4CB1-9218-094648230C5A}"/>
                  </a:ext>
                </a:extLst>
              </p:cNvPr>
              <p:cNvSpPr/>
              <p:nvPr/>
            </p:nvSpPr>
            <p:spPr>
              <a:xfrm rot="12687594">
                <a:off x="3582106" y="4831425"/>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7" name="Freeform 269">
                <a:extLst>
                  <a:ext uri="{FF2B5EF4-FFF2-40B4-BE49-F238E27FC236}">
                    <a16:creationId xmlns:a16="http://schemas.microsoft.com/office/drawing/2014/main" id="{D82F2F7A-3D2E-4F7D-9E7E-913F523ECCA2}"/>
                  </a:ext>
                </a:extLst>
              </p:cNvPr>
              <p:cNvSpPr/>
              <p:nvPr/>
            </p:nvSpPr>
            <p:spPr>
              <a:xfrm rot="9576708">
                <a:off x="3590963" y="4572129"/>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8" name="Freeform 270">
                <a:extLst>
                  <a:ext uri="{FF2B5EF4-FFF2-40B4-BE49-F238E27FC236}">
                    <a16:creationId xmlns:a16="http://schemas.microsoft.com/office/drawing/2014/main" id="{5D7A284B-D403-4340-9052-5CA86F130F02}"/>
                  </a:ext>
                </a:extLst>
              </p:cNvPr>
              <p:cNvSpPr/>
              <p:nvPr/>
            </p:nvSpPr>
            <p:spPr>
              <a:xfrm rot="9825215">
                <a:off x="4990700" y="4106535"/>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9" name="Freeform 271">
                <a:extLst>
                  <a:ext uri="{FF2B5EF4-FFF2-40B4-BE49-F238E27FC236}">
                    <a16:creationId xmlns:a16="http://schemas.microsoft.com/office/drawing/2014/main" id="{2B0861DC-E50D-4DE8-8103-FE86F257F555}"/>
                  </a:ext>
                </a:extLst>
              </p:cNvPr>
              <p:cNvSpPr/>
              <p:nvPr/>
            </p:nvSpPr>
            <p:spPr>
              <a:xfrm rot="2534364">
                <a:off x="4768954" y="3848627"/>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60" name="Freeform 272">
                <a:extLst>
                  <a:ext uri="{FF2B5EF4-FFF2-40B4-BE49-F238E27FC236}">
                    <a16:creationId xmlns:a16="http://schemas.microsoft.com/office/drawing/2014/main" id="{0F99338F-EEBC-45F1-AA8A-4D24D250CF39}"/>
                  </a:ext>
                </a:extLst>
              </p:cNvPr>
              <p:cNvSpPr/>
              <p:nvPr/>
            </p:nvSpPr>
            <p:spPr>
              <a:xfrm rot="7616937">
                <a:off x="4121954" y="3849750"/>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61" name="Freeform 273">
                <a:extLst>
                  <a:ext uri="{FF2B5EF4-FFF2-40B4-BE49-F238E27FC236}">
                    <a16:creationId xmlns:a16="http://schemas.microsoft.com/office/drawing/2014/main" id="{CB37D541-1FBF-460B-8F3F-D50B08229040}"/>
                  </a:ext>
                </a:extLst>
              </p:cNvPr>
              <p:cNvSpPr/>
              <p:nvPr/>
            </p:nvSpPr>
            <p:spPr>
              <a:xfrm rot="2206440">
                <a:off x="4228776" y="4227259"/>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62" name="Freeform 274">
                <a:extLst>
                  <a:ext uri="{FF2B5EF4-FFF2-40B4-BE49-F238E27FC236}">
                    <a16:creationId xmlns:a16="http://schemas.microsoft.com/office/drawing/2014/main" id="{C25593C5-14F6-4B89-A3CA-6E09AA897D55}"/>
                  </a:ext>
                </a:extLst>
              </p:cNvPr>
              <p:cNvSpPr/>
              <p:nvPr/>
            </p:nvSpPr>
            <p:spPr>
              <a:xfrm rot="7036802">
                <a:off x="3846972" y="4101781"/>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63" name="Freeform 275">
                <a:extLst>
                  <a:ext uri="{FF2B5EF4-FFF2-40B4-BE49-F238E27FC236}">
                    <a16:creationId xmlns:a16="http://schemas.microsoft.com/office/drawing/2014/main" id="{A9E98329-370F-4B0B-B2C6-803D39456B89}"/>
                  </a:ext>
                </a:extLst>
              </p:cNvPr>
              <p:cNvSpPr/>
              <p:nvPr/>
            </p:nvSpPr>
            <p:spPr>
              <a:xfrm rot="15953023">
                <a:off x="4674578" y="429744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64" name="Freeform 276">
                <a:extLst>
                  <a:ext uri="{FF2B5EF4-FFF2-40B4-BE49-F238E27FC236}">
                    <a16:creationId xmlns:a16="http://schemas.microsoft.com/office/drawing/2014/main" id="{91ACD55F-B1CC-4DF5-ABC7-FDF38673E955}"/>
                  </a:ext>
                </a:extLst>
              </p:cNvPr>
              <p:cNvSpPr/>
              <p:nvPr/>
            </p:nvSpPr>
            <p:spPr>
              <a:xfrm rot="16656372">
                <a:off x="4288122" y="447641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65" name="Freeform 277">
                <a:extLst>
                  <a:ext uri="{FF2B5EF4-FFF2-40B4-BE49-F238E27FC236}">
                    <a16:creationId xmlns:a16="http://schemas.microsoft.com/office/drawing/2014/main" id="{30AFA844-DBD3-4D20-9CF8-71EDBDA8C09C}"/>
                  </a:ext>
                </a:extLst>
              </p:cNvPr>
              <p:cNvSpPr/>
              <p:nvPr/>
            </p:nvSpPr>
            <p:spPr>
              <a:xfrm rot="818246">
                <a:off x="3743429" y="4233760"/>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66" name="Freeform 278">
                <a:extLst>
                  <a:ext uri="{FF2B5EF4-FFF2-40B4-BE49-F238E27FC236}">
                    <a16:creationId xmlns:a16="http://schemas.microsoft.com/office/drawing/2014/main" id="{FA26B1F0-F1E8-4524-9EA9-E54C7A4A4721}"/>
                  </a:ext>
                </a:extLst>
              </p:cNvPr>
              <p:cNvSpPr/>
              <p:nvPr/>
            </p:nvSpPr>
            <p:spPr>
              <a:xfrm rot="6210614">
                <a:off x="4727844" y="4558891"/>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67" name="Freeform 279">
                <a:extLst>
                  <a:ext uri="{FF2B5EF4-FFF2-40B4-BE49-F238E27FC236}">
                    <a16:creationId xmlns:a16="http://schemas.microsoft.com/office/drawing/2014/main" id="{D22B0E8C-CE1A-49E9-9039-1DAFEB17E6C0}"/>
                  </a:ext>
                </a:extLst>
              </p:cNvPr>
              <p:cNvSpPr/>
              <p:nvPr/>
            </p:nvSpPr>
            <p:spPr>
              <a:xfrm rot="12687594">
                <a:off x="4080325" y="4111669"/>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68" name="Freeform 280">
                <a:extLst>
                  <a:ext uri="{FF2B5EF4-FFF2-40B4-BE49-F238E27FC236}">
                    <a16:creationId xmlns:a16="http://schemas.microsoft.com/office/drawing/2014/main" id="{698D9E03-4D6C-436B-89C2-43E5520D2FAB}"/>
                  </a:ext>
                </a:extLst>
              </p:cNvPr>
              <p:cNvSpPr/>
              <p:nvPr/>
            </p:nvSpPr>
            <p:spPr>
              <a:xfrm rot="12687594">
                <a:off x="4528759" y="415277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69" name="Freeform 281">
                <a:extLst>
                  <a:ext uri="{FF2B5EF4-FFF2-40B4-BE49-F238E27FC236}">
                    <a16:creationId xmlns:a16="http://schemas.microsoft.com/office/drawing/2014/main" id="{D46CC9AD-40DE-4717-B0E9-FAE68A2B0986}"/>
                  </a:ext>
                </a:extLst>
              </p:cNvPr>
              <p:cNvSpPr/>
              <p:nvPr/>
            </p:nvSpPr>
            <p:spPr>
              <a:xfrm rot="8092554">
                <a:off x="4441400" y="439323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70" name="Freeform 282">
                <a:extLst>
                  <a:ext uri="{FF2B5EF4-FFF2-40B4-BE49-F238E27FC236}">
                    <a16:creationId xmlns:a16="http://schemas.microsoft.com/office/drawing/2014/main" id="{4813556A-0653-4782-8441-02C0D4DFC833}"/>
                  </a:ext>
                </a:extLst>
              </p:cNvPr>
              <p:cNvSpPr/>
              <p:nvPr/>
            </p:nvSpPr>
            <p:spPr>
              <a:xfrm rot="234133">
                <a:off x="3977936" y="3601773"/>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71" name="Freeform 283">
                <a:extLst>
                  <a:ext uri="{FF2B5EF4-FFF2-40B4-BE49-F238E27FC236}">
                    <a16:creationId xmlns:a16="http://schemas.microsoft.com/office/drawing/2014/main" id="{130437F6-DA90-4188-BD20-BD3336F8640B}"/>
                  </a:ext>
                </a:extLst>
              </p:cNvPr>
              <p:cNvSpPr/>
              <p:nvPr/>
            </p:nvSpPr>
            <p:spPr>
              <a:xfrm rot="2046085">
                <a:off x="3959021" y="443824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72" name="Freeform 284">
                <a:extLst>
                  <a:ext uri="{FF2B5EF4-FFF2-40B4-BE49-F238E27FC236}">
                    <a16:creationId xmlns:a16="http://schemas.microsoft.com/office/drawing/2014/main" id="{27423E0F-850B-4A70-A83E-A60E5C668D21}"/>
                  </a:ext>
                </a:extLst>
              </p:cNvPr>
              <p:cNvSpPr/>
              <p:nvPr/>
            </p:nvSpPr>
            <p:spPr>
              <a:xfrm rot="5753331">
                <a:off x="3407527" y="4176199"/>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73" name="Freeform 285">
                <a:extLst>
                  <a:ext uri="{FF2B5EF4-FFF2-40B4-BE49-F238E27FC236}">
                    <a16:creationId xmlns:a16="http://schemas.microsoft.com/office/drawing/2014/main" id="{8F2D99D9-80A5-4A02-AE14-43F418DD0C73}"/>
                  </a:ext>
                </a:extLst>
              </p:cNvPr>
              <p:cNvSpPr/>
              <p:nvPr/>
            </p:nvSpPr>
            <p:spPr>
              <a:xfrm rot="12687594">
                <a:off x="3926699" y="485103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74" name="Freeform 286">
                <a:extLst>
                  <a:ext uri="{FF2B5EF4-FFF2-40B4-BE49-F238E27FC236}">
                    <a16:creationId xmlns:a16="http://schemas.microsoft.com/office/drawing/2014/main" id="{0E9A195A-A729-488A-9A14-988A5BDB8690}"/>
                  </a:ext>
                </a:extLst>
              </p:cNvPr>
              <p:cNvSpPr/>
              <p:nvPr/>
            </p:nvSpPr>
            <p:spPr>
              <a:xfrm rot="9576708">
                <a:off x="4156491" y="479008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75" name="Freeform 287">
                <a:extLst>
                  <a:ext uri="{FF2B5EF4-FFF2-40B4-BE49-F238E27FC236}">
                    <a16:creationId xmlns:a16="http://schemas.microsoft.com/office/drawing/2014/main" id="{A2636D17-B97E-47F7-964F-3F60A3595986}"/>
                  </a:ext>
                </a:extLst>
              </p:cNvPr>
              <p:cNvSpPr/>
              <p:nvPr/>
            </p:nvSpPr>
            <p:spPr>
              <a:xfrm rot="2268753">
                <a:off x="3696131" y="4612031"/>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76" name="Freeform 288">
                <a:extLst>
                  <a:ext uri="{FF2B5EF4-FFF2-40B4-BE49-F238E27FC236}">
                    <a16:creationId xmlns:a16="http://schemas.microsoft.com/office/drawing/2014/main" id="{D12CE055-0B93-4F98-8F25-8DC3F83C76AE}"/>
                  </a:ext>
                </a:extLst>
              </p:cNvPr>
              <p:cNvSpPr/>
              <p:nvPr/>
            </p:nvSpPr>
            <p:spPr>
              <a:xfrm rot="18740028">
                <a:off x="4895663" y="4465022"/>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77" name="Freeform 289">
                <a:extLst>
                  <a:ext uri="{FF2B5EF4-FFF2-40B4-BE49-F238E27FC236}">
                    <a16:creationId xmlns:a16="http://schemas.microsoft.com/office/drawing/2014/main" id="{2C337394-AE9D-4813-B7A0-43D3590CCA1D}"/>
                  </a:ext>
                </a:extLst>
              </p:cNvPr>
              <p:cNvSpPr/>
              <p:nvPr/>
            </p:nvSpPr>
            <p:spPr>
              <a:xfrm rot="7943538">
                <a:off x="4577281" y="4798430"/>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78" name="Freeform 290">
                <a:extLst>
                  <a:ext uri="{FF2B5EF4-FFF2-40B4-BE49-F238E27FC236}">
                    <a16:creationId xmlns:a16="http://schemas.microsoft.com/office/drawing/2014/main" id="{E4AAAB04-F5B9-4DBF-80A7-E70E4BC1D152}"/>
                  </a:ext>
                </a:extLst>
              </p:cNvPr>
              <p:cNvSpPr/>
              <p:nvPr/>
            </p:nvSpPr>
            <p:spPr>
              <a:xfrm rot="7658786">
                <a:off x="4479035" y="4772989"/>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79" name="Freeform 291">
                <a:extLst>
                  <a:ext uri="{FF2B5EF4-FFF2-40B4-BE49-F238E27FC236}">
                    <a16:creationId xmlns:a16="http://schemas.microsoft.com/office/drawing/2014/main" id="{3395FF6B-5705-4327-953C-38836AF0EFF4}"/>
                  </a:ext>
                </a:extLst>
              </p:cNvPr>
              <p:cNvSpPr/>
              <p:nvPr/>
            </p:nvSpPr>
            <p:spPr>
              <a:xfrm rot="2206440">
                <a:off x="4302048" y="4200367"/>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80" name="Freeform 292">
                <a:extLst>
                  <a:ext uri="{FF2B5EF4-FFF2-40B4-BE49-F238E27FC236}">
                    <a16:creationId xmlns:a16="http://schemas.microsoft.com/office/drawing/2014/main" id="{B58FAAC5-F0BC-47A0-BFD2-84C7915BC73A}"/>
                  </a:ext>
                </a:extLst>
              </p:cNvPr>
              <p:cNvSpPr/>
              <p:nvPr/>
            </p:nvSpPr>
            <p:spPr>
              <a:xfrm rot="7036802">
                <a:off x="3780162" y="4092090"/>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81" name="Freeform 293">
                <a:extLst>
                  <a:ext uri="{FF2B5EF4-FFF2-40B4-BE49-F238E27FC236}">
                    <a16:creationId xmlns:a16="http://schemas.microsoft.com/office/drawing/2014/main" id="{4A13609C-76DD-4E61-B33F-0197E8F2989F}"/>
                  </a:ext>
                </a:extLst>
              </p:cNvPr>
              <p:cNvSpPr/>
              <p:nvPr/>
            </p:nvSpPr>
            <p:spPr>
              <a:xfrm rot="15953023">
                <a:off x="4599140" y="411601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82" name="Freeform 294">
                <a:extLst>
                  <a:ext uri="{FF2B5EF4-FFF2-40B4-BE49-F238E27FC236}">
                    <a16:creationId xmlns:a16="http://schemas.microsoft.com/office/drawing/2014/main" id="{027A5E43-87EF-4B63-864F-3586E487901A}"/>
                  </a:ext>
                </a:extLst>
              </p:cNvPr>
              <p:cNvSpPr/>
              <p:nvPr/>
            </p:nvSpPr>
            <p:spPr>
              <a:xfrm rot="6115352">
                <a:off x="4619765" y="4437244"/>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83" name="Freeform 295">
                <a:extLst>
                  <a:ext uri="{FF2B5EF4-FFF2-40B4-BE49-F238E27FC236}">
                    <a16:creationId xmlns:a16="http://schemas.microsoft.com/office/drawing/2014/main" id="{09FA67D9-E88F-44EB-8A56-173D3D78670D}"/>
                  </a:ext>
                </a:extLst>
              </p:cNvPr>
              <p:cNvSpPr/>
              <p:nvPr/>
            </p:nvSpPr>
            <p:spPr>
              <a:xfrm rot="10139550">
                <a:off x="4088160" y="419169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84" name="Freeform 296">
                <a:extLst>
                  <a:ext uri="{FF2B5EF4-FFF2-40B4-BE49-F238E27FC236}">
                    <a16:creationId xmlns:a16="http://schemas.microsoft.com/office/drawing/2014/main" id="{9AEB1179-A8C9-4EBB-9B21-8BB74E6A3AAE}"/>
                  </a:ext>
                </a:extLst>
              </p:cNvPr>
              <p:cNvSpPr/>
              <p:nvPr/>
            </p:nvSpPr>
            <p:spPr>
              <a:xfrm rot="7930708">
                <a:off x="4322562" y="4493791"/>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85" name="Freeform 297">
                <a:extLst>
                  <a:ext uri="{FF2B5EF4-FFF2-40B4-BE49-F238E27FC236}">
                    <a16:creationId xmlns:a16="http://schemas.microsoft.com/office/drawing/2014/main" id="{0F9F7A16-36F6-4705-B249-6B5AFBF63D23}"/>
                  </a:ext>
                </a:extLst>
              </p:cNvPr>
              <p:cNvSpPr/>
              <p:nvPr/>
            </p:nvSpPr>
            <p:spPr>
              <a:xfrm rot="12687594">
                <a:off x="3975844" y="446714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86" name="Freeform 298">
                <a:extLst>
                  <a:ext uri="{FF2B5EF4-FFF2-40B4-BE49-F238E27FC236}">
                    <a16:creationId xmlns:a16="http://schemas.microsoft.com/office/drawing/2014/main" id="{E4B17C5B-2EB3-4CCF-BB2A-74A00D5516AE}"/>
                  </a:ext>
                </a:extLst>
              </p:cNvPr>
              <p:cNvSpPr/>
              <p:nvPr/>
            </p:nvSpPr>
            <p:spPr>
              <a:xfrm rot="9576708">
                <a:off x="4124239" y="466775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87" name="Freeform 299">
                <a:extLst>
                  <a:ext uri="{FF2B5EF4-FFF2-40B4-BE49-F238E27FC236}">
                    <a16:creationId xmlns:a16="http://schemas.microsoft.com/office/drawing/2014/main" id="{4D778A77-41DE-48ED-882B-55387BE4614A}"/>
                  </a:ext>
                </a:extLst>
              </p:cNvPr>
              <p:cNvSpPr/>
              <p:nvPr/>
            </p:nvSpPr>
            <p:spPr>
              <a:xfrm rot="2268753">
                <a:off x="3819265" y="479671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88" name="Freeform 300">
                <a:extLst>
                  <a:ext uri="{FF2B5EF4-FFF2-40B4-BE49-F238E27FC236}">
                    <a16:creationId xmlns:a16="http://schemas.microsoft.com/office/drawing/2014/main" id="{D4BC57FC-A8D8-4FA4-873C-645898DE744A}"/>
                  </a:ext>
                </a:extLst>
              </p:cNvPr>
              <p:cNvSpPr/>
              <p:nvPr/>
            </p:nvSpPr>
            <p:spPr>
              <a:xfrm rot="2534364">
                <a:off x="4827040" y="355357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89" name="Freeform 301">
                <a:extLst>
                  <a:ext uri="{FF2B5EF4-FFF2-40B4-BE49-F238E27FC236}">
                    <a16:creationId xmlns:a16="http://schemas.microsoft.com/office/drawing/2014/main" id="{B59D59A1-DC19-4615-8A1A-D526E209994B}"/>
                  </a:ext>
                </a:extLst>
              </p:cNvPr>
              <p:cNvSpPr/>
              <p:nvPr/>
            </p:nvSpPr>
            <p:spPr>
              <a:xfrm rot="7616937">
                <a:off x="4180040" y="355469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90" name="Freeform 302">
                <a:extLst>
                  <a:ext uri="{FF2B5EF4-FFF2-40B4-BE49-F238E27FC236}">
                    <a16:creationId xmlns:a16="http://schemas.microsoft.com/office/drawing/2014/main" id="{1EC2984B-BD98-45B1-95B0-D1A446FB38A7}"/>
                  </a:ext>
                </a:extLst>
              </p:cNvPr>
              <p:cNvSpPr/>
              <p:nvPr/>
            </p:nvSpPr>
            <p:spPr>
              <a:xfrm rot="12687594">
                <a:off x="4586845" y="385772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91" name="Freeform 303">
                <a:extLst>
                  <a:ext uri="{FF2B5EF4-FFF2-40B4-BE49-F238E27FC236}">
                    <a16:creationId xmlns:a16="http://schemas.microsoft.com/office/drawing/2014/main" id="{C279705E-9BD7-428E-99A9-D0294FDC50B4}"/>
                  </a:ext>
                </a:extLst>
              </p:cNvPr>
              <p:cNvSpPr/>
              <p:nvPr/>
            </p:nvSpPr>
            <p:spPr>
              <a:xfrm rot="234133">
                <a:off x="3622733" y="3561473"/>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92" name="Freeform 304">
                <a:extLst>
                  <a:ext uri="{FF2B5EF4-FFF2-40B4-BE49-F238E27FC236}">
                    <a16:creationId xmlns:a16="http://schemas.microsoft.com/office/drawing/2014/main" id="{E6428F9B-524F-4F8D-A330-43DD87B86155}"/>
                  </a:ext>
                </a:extLst>
              </p:cNvPr>
              <p:cNvSpPr/>
              <p:nvPr/>
            </p:nvSpPr>
            <p:spPr>
              <a:xfrm rot="5753331">
                <a:off x="3560341" y="3703500"/>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93" name="Freeform 305">
                <a:extLst>
                  <a:ext uri="{FF2B5EF4-FFF2-40B4-BE49-F238E27FC236}">
                    <a16:creationId xmlns:a16="http://schemas.microsoft.com/office/drawing/2014/main" id="{CE4CA1E5-FE52-4938-9AD3-23F05063D932}"/>
                  </a:ext>
                </a:extLst>
              </p:cNvPr>
              <p:cNvSpPr/>
              <p:nvPr/>
            </p:nvSpPr>
            <p:spPr>
              <a:xfrm rot="17076351">
                <a:off x="3477206" y="400547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94" name="Freeform 306">
                <a:extLst>
                  <a:ext uri="{FF2B5EF4-FFF2-40B4-BE49-F238E27FC236}">
                    <a16:creationId xmlns:a16="http://schemas.microsoft.com/office/drawing/2014/main" id="{657AC2D0-C189-451D-85B0-D21594C2A5C0}"/>
                  </a:ext>
                </a:extLst>
              </p:cNvPr>
              <p:cNvSpPr/>
              <p:nvPr/>
            </p:nvSpPr>
            <p:spPr>
              <a:xfrm rot="2206440">
                <a:off x="4360134" y="390531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95" name="Freeform 307">
                <a:extLst>
                  <a:ext uri="{FF2B5EF4-FFF2-40B4-BE49-F238E27FC236}">
                    <a16:creationId xmlns:a16="http://schemas.microsoft.com/office/drawing/2014/main" id="{21BB9DDC-EE70-4074-84C3-CB2E5B02D468}"/>
                  </a:ext>
                </a:extLst>
              </p:cNvPr>
              <p:cNvSpPr/>
              <p:nvPr/>
            </p:nvSpPr>
            <p:spPr>
              <a:xfrm rot="7036802">
                <a:off x="3905058" y="380672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96" name="Freeform 308">
                <a:extLst>
                  <a:ext uri="{FF2B5EF4-FFF2-40B4-BE49-F238E27FC236}">
                    <a16:creationId xmlns:a16="http://schemas.microsoft.com/office/drawing/2014/main" id="{200CF0CE-889E-4464-9725-E95ADD1574A0}"/>
                  </a:ext>
                </a:extLst>
              </p:cNvPr>
              <p:cNvSpPr/>
              <p:nvPr/>
            </p:nvSpPr>
            <p:spPr>
              <a:xfrm rot="2474644">
                <a:off x="4657226" y="382096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97" name="Freeform 309">
                <a:extLst>
                  <a:ext uri="{FF2B5EF4-FFF2-40B4-BE49-F238E27FC236}">
                    <a16:creationId xmlns:a16="http://schemas.microsoft.com/office/drawing/2014/main" id="{CDA83AAB-FBBF-4BF1-9882-98457294DF8A}"/>
                  </a:ext>
                </a:extLst>
              </p:cNvPr>
              <p:cNvSpPr/>
              <p:nvPr/>
            </p:nvSpPr>
            <p:spPr>
              <a:xfrm rot="4997055">
                <a:off x="4097614" y="413976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98" name="Freeform 310">
                <a:extLst>
                  <a:ext uri="{FF2B5EF4-FFF2-40B4-BE49-F238E27FC236}">
                    <a16:creationId xmlns:a16="http://schemas.microsoft.com/office/drawing/2014/main" id="{1471CE75-7818-449D-8AE3-042FD9DFB7FA}"/>
                  </a:ext>
                </a:extLst>
              </p:cNvPr>
              <p:cNvSpPr/>
              <p:nvPr/>
            </p:nvSpPr>
            <p:spPr>
              <a:xfrm rot="4997055">
                <a:off x="3965191" y="426046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99" name="Freeform 311">
                <a:extLst>
                  <a:ext uri="{FF2B5EF4-FFF2-40B4-BE49-F238E27FC236}">
                    <a16:creationId xmlns:a16="http://schemas.microsoft.com/office/drawing/2014/main" id="{6664D3A1-E9D1-4D69-A7C2-572BDA7C1C4B}"/>
                  </a:ext>
                </a:extLst>
              </p:cNvPr>
              <p:cNvSpPr/>
              <p:nvPr/>
            </p:nvSpPr>
            <p:spPr>
              <a:xfrm rot="4997055">
                <a:off x="4478607" y="4290912"/>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00" name="Freeform 312">
                <a:extLst>
                  <a:ext uri="{FF2B5EF4-FFF2-40B4-BE49-F238E27FC236}">
                    <a16:creationId xmlns:a16="http://schemas.microsoft.com/office/drawing/2014/main" id="{28871D25-E4CD-4CAC-AFFE-603C3D5396CA}"/>
                  </a:ext>
                </a:extLst>
              </p:cNvPr>
              <p:cNvSpPr/>
              <p:nvPr/>
            </p:nvSpPr>
            <p:spPr>
              <a:xfrm rot="1007670">
                <a:off x="4228841" y="376415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01" name="Freeform 313">
                <a:extLst>
                  <a:ext uri="{FF2B5EF4-FFF2-40B4-BE49-F238E27FC236}">
                    <a16:creationId xmlns:a16="http://schemas.microsoft.com/office/drawing/2014/main" id="{2E44C735-6ADE-46ED-B4A3-B4A2822AA1C7}"/>
                  </a:ext>
                </a:extLst>
              </p:cNvPr>
              <p:cNvSpPr/>
              <p:nvPr/>
            </p:nvSpPr>
            <p:spPr>
              <a:xfrm rot="18740028">
                <a:off x="5100552" y="452541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02" name="Freeform 314">
                <a:extLst>
                  <a:ext uri="{FF2B5EF4-FFF2-40B4-BE49-F238E27FC236}">
                    <a16:creationId xmlns:a16="http://schemas.microsoft.com/office/drawing/2014/main" id="{15B7BCBC-55C8-4614-B7AC-4EE7E720D539}"/>
                  </a:ext>
                </a:extLst>
              </p:cNvPr>
              <p:cNvSpPr/>
              <p:nvPr/>
            </p:nvSpPr>
            <p:spPr>
              <a:xfrm rot="18740028">
                <a:off x="5062785" y="4379572"/>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03" name="Freeform 315">
                <a:extLst>
                  <a:ext uri="{FF2B5EF4-FFF2-40B4-BE49-F238E27FC236}">
                    <a16:creationId xmlns:a16="http://schemas.microsoft.com/office/drawing/2014/main" id="{5E4C9A7A-3CE8-4B57-84FE-8D9E5680BA23}"/>
                  </a:ext>
                </a:extLst>
              </p:cNvPr>
              <p:cNvSpPr/>
              <p:nvPr/>
            </p:nvSpPr>
            <p:spPr>
              <a:xfrm rot="3468516">
                <a:off x="3154593" y="437295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04" name="Freeform 316">
                <a:extLst>
                  <a:ext uri="{FF2B5EF4-FFF2-40B4-BE49-F238E27FC236}">
                    <a16:creationId xmlns:a16="http://schemas.microsoft.com/office/drawing/2014/main" id="{F4696951-AF52-475E-9BBE-E4D0038F0030}"/>
                  </a:ext>
                </a:extLst>
              </p:cNvPr>
              <p:cNvSpPr/>
              <p:nvPr/>
            </p:nvSpPr>
            <p:spPr>
              <a:xfrm rot="2526483">
                <a:off x="3294852" y="4333178"/>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05" name="Freeform 317">
                <a:extLst>
                  <a:ext uri="{FF2B5EF4-FFF2-40B4-BE49-F238E27FC236}">
                    <a16:creationId xmlns:a16="http://schemas.microsoft.com/office/drawing/2014/main" id="{BBDFAC7D-DE25-42F5-96E5-14EFA8F4AE90}"/>
                  </a:ext>
                </a:extLst>
              </p:cNvPr>
              <p:cNvSpPr/>
              <p:nvPr/>
            </p:nvSpPr>
            <p:spPr>
              <a:xfrm rot="14510377">
                <a:off x="3503450" y="440148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nvGrpSpPr>
              <p:cNvPr id="106" name="Group 105">
                <a:extLst>
                  <a:ext uri="{FF2B5EF4-FFF2-40B4-BE49-F238E27FC236}">
                    <a16:creationId xmlns:a16="http://schemas.microsoft.com/office/drawing/2014/main" id="{CFAF8EF5-069D-4276-94BB-0F6B134A631B}"/>
                  </a:ext>
                </a:extLst>
              </p:cNvPr>
              <p:cNvGrpSpPr/>
              <p:nvPr/>
            </p:nvGrpSpPr>
            <p:grpSpPr>
              <a:xfrm>
                <a:off x="2802789" y="2441246"/>
                <a:ext cx="3058957" cy="2947947"/>
                <a:chOff x="2802789" y="2441246"/>
                <a:chExt cx="3058957" cy="2947947"/>
              </a:xfrm>
            </p:grpSpPr>
            <p:grpSp>
              <p:nvGrpSpPr>
                <p:cNvPr id="110" name="Group 109">
                  <a:extLst>
                    <a:ext uri="{FF2B5EF4-FFF2-40B4-BE49-F238E27FC236}">
                      <a16:creationId xmlns:a16="http://schemas.microsoft.com/office/drawing/2014/main" id="{0343DA8E-D513-4F46-8499-45EA6825FAB6}"/>
                    </a:ext>
                  </a:extLst>
                </p:cNvPr>
                <p:cNvGrpSpPr/>
                <p:nvPr/>
              </p:nvGrpSpPr>
              <p:grpSpPr>
                <a:xfrm>
                  <a:off x="2802789" y="2441246"/>
                  <a:ext cx="3058957" cy="2947947"/>
                  <a:chOff x="2802789" y="2441246"/>
                  <a:chExt cx="3058957" cy="2947947"/>
                </a:xfrm>
              </p:grpSpPr>
              <p:sp>
                <p:nvSpPr>
                  <p:cNvPr id="114" name="Freeform 326">
                    <a:extLst>
                      <a:ext uri="{FF2B5EF4-FFF2-40B4-BE49-F238E27FC236}">
                        <a16:creationId xmlns:a16="http://schemas.microsoft.com/office/drawing/2014/main" id="{7E5815A9-ADD6-428E-9855-0BE08F7E0C6A}"/>
                      </a:ext>
                    </a:extLst>
                  </p:cNvPr>
                  <p:cNvSpPr/>
                  <p:nvPr/>
                </p:nvSpPr>
                <p:spPr>
                  <a:xfrm>
                    <a:off x="2802789" y="2441246"/>
                    <a:ext cx="2841631" cy="2947947"/>
                  </a:xfrm>
                  <a:custGeom>
                    <a:avLst/>
                    <a:gdLst>
                      <a:gd name="connsiteX0" fmla="*/ 1852654 w 3769110"/>
                      <a:gd name="connsiteY0" fmla="*/ 11 h 3483171"/>
                      <a:gd name="connsiteX1" fmla="*/ 1749287 w 3769110"/>
                      <a:gd name="connsiteY1" fmla="*/ 2138912 h 3483171"/>
                      <a:gd name="connsiteX2" fmla="*/ 0 w 3769110"/>
                      <a:gd name="connsiteY2" fmla="*/ 1089340 h 3483171"/>
                      <a:gd name="connsiteX3" fmla="*/ 1757239 w 3769110"/>
                      <a:gd name="connsiteY3" fmla="*/ 2345646 h 3483171"/>
                      <a:gd name="connsiteX4" fmla="*/ 47708 w 3769110"/>
                      <a:gd name="connsiteY4" fmla="*/ 3323656 h 3483171"/>
                      <a:gd name="connsiteX5" fmla="*/ 1900362 w 3769110"/>
                      <a:gd name="connsiteY5" fmla="*/ 2425159 h 3483171"/>
                      <a:gd name="connsiteX6" fmla="*/ 3689406 w 3769110"/>
                      <a:gd name="connsiteY6" fmla="*/ 3482682 h 3483171"/>
                      <a:gd name="connsiteX7" fmla="*/ 2027583 w 3769110"/>
                      <a:gd name="connsiteY7" fmla="*/ 2266133 h 3483171"/>
                      <a:gd name="connsiteX8" fmla="*/ 3768919 w 3769110"/>
                      <a:gd name="connsiteY8" fmla="*/ 1478954 h 3483171"/>
                      <a:gd name="connsiteX9" fmla="*/ 1900362 w 3769110"/>
                      <a:gd name="connsiteY9" fmla="*/ 2107107 h 3483171"/>
                      <a:gd name="connsiteX10" fmla="*/ 1852654 w 3769110"/>
                      <a:gd name="connsiteY10" fmla="*/ 11 h 348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69110" h="3483171">
                        <a:moveTo>
                          <a:pt x="1852654" y="11"/>
                        </a:moveTo>
                        <a:cubicBezTo>
                          <a:pt x="1827475" y="5312"/>
                          <a:pt x="2058063" y="1957357"/>
                          <a:pt x="1749287" y="2138912"/>
                        </a:cubicBezTo>
                        <a:cubicBezTo>
                          <a:pt x="1440511" y="2320467"/>
                          <a:pt x="-1325" y="1054884"/>
                          <a:pt x="0" y="1089340"/>
                        </a:cubicBezTo>
                        <a:cubicBezTo>
                          <a:pt x="1325" y="1123796"/>
                          <a:pt x="1749288" y="1973260"/>
                          <a:pt x="1757239" y="2345646"/>
                        </a:cubicBezTo>
                        <a:cubicBezTo>
                          <a:pt x="1765190" y="2718032"/>
                          <a:pt x="23854" y="3310404"/>
                          <a:pt x="47708" y="3323656"/>
                        </a:cubicBezTo>
                        <a:cubicBezTo>
                          <a:pt x="71562" y="3336908"/>
                          <a:pt x="1293412" y="2398655"/>
                          <a:pt x="1900362" y="2425159"/>
                        </a:cubicBezTo>
                        <a:cubicBezTo>
                          <a:pt x="2507312" y="2451663"/>
                          <a:pt x="3668202" y="3509186"/>
                          <a:pt x="3689406" y="3482682"/>
                        </a:cubicBezTo>
                        <a:cubicBezTo>
                          <a:pt x="3710610" y="3456178"/>
                          <a:pt x="2014331" y="2600088"/>
                          <a:pt x="2027583" y="2266133"/>
                        </a:cubicBezTo>
                        <a:cubicBezTo>
                          <a:pt x="2040835" y="1932178"/>
                          <a:pt x="3790123" y="1505458"/>
                          <a:pt x="3768919" y="1478954"/>
                        </a:cubicBezTo>
                        <a:cubicBezTo>
                          <a:pt x="3747715" y="1452450"/>
                          <a:pt x="2217089" y="2357573"/>
                          <a:pt x="1900362" y="2107107"/>
                        </a:cubicBezTo>
                        <a:cubicBezTo>
                          <a:pt x="1583635" y="1856641"/>
                          <a:pt x="1877833" y="-5290"/>
                          <a:pt x="1852654" y="11"/>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15" name="Freeform 327">
                    <a:extLst>
                      <a:ext uri="{FF2B5EF4-FFF2-40B4-BE49-F238E27FC236}">
                        <a16:creationId xmlns:a16="http://schemas.microsoft.com/office/drawing/2014/main" id="{59662872-33AE-449B-A2F8-030846910535}"/>
                      </a:ext>
                    </a:extLst>
                  </p:cNvPr>
                  <p:cNvSpPr/>
                  <p:nvPr/>
                </p:nvSpPr>
                <p:spPr>
                  <a:xfrm rot="1877907">
                    <a:off x="3020113" y="2504980"/>
                    <a:ext cx="2841633" cy="2852874"/>
                  </a:xfrm>
                  <a:custGeom>
                    <a:avLst/>
                    <a:gdLst>
                      <a:gd name="connsiteX0" fmla="*/ 1852654 w 3769110"/>
                      <a:gd name="connsiteY0" fmla="*/ 11 h 3483171"/>
                      <a:gd name="connsiteX1" fmla="*/ 1749287 w 3769110"/>
                      <a:gd name="connsiteY1" fmla="*/ 2138912 h 3483171"/>
                      <a:gd name="connsiteX2" fmla="*/ 0 w 3769110"/>
                      <a:gd name="connsiteY2" fmla="*/ 1089340 h 3483171"/>
                      <a:gd name="connsiteX3" fmla="*/ 1757239 w 3769110"/>
                      <a:gd name="connsiteY3" fmla="*/ 2345646 h 3483171"/>
                      <a:gd name="connsiteX4" fmla="*/ 47708 w 3769110"/>
                      <a:gd name="connsiteY4" fmla="*/ 3323656 h 3483171"/>
                      <a:gd name="connsiteX5" fmla="*/ 1900362 w 3769110"/>
                      <a:gd name="connsiteY5" fmla="*/ 2425159 h 3483171"/>
                      <a:gd name="connsiteX6" fmla="*/ 3689406 w 3769110"/>
                      <a:gd name="connsiteY6" fmla="*/ 3482682 h 3483171"/>
                      <a:gd name="connsiteX7" fmla="*/ 2027583 w 3769110"/>
                      <a:gd name="connsiteY7" fmla="*/ 2266133 h 3483171"/>
                      <a:gd name="connsiteX8" fmla="*/ 3768919 w 3769110"/>
                      <a:gd name="connsiteY8" fmla="*/ 1478954 h 3483171"/>
                      <a:gd name="connsiteX9" fmla="*/ 1900362 w 3769110"/>
                      <a:gd name="connsiteY9" fmla="*/ 2107107 h 3483171"/>
                      <a:gd name="connsiteX10" fmla="*/ 1852654 w 3769110"/>
                      <a:gd name="connsiteY10" fmla="*/ 11 h 3483171"/>
                      <a:gd name="connsiteX0" fmla="*/ 1852654 w 3769113"/>
                      <a:gd name="connsiteY0" fmla="*/ 11 h 3370837"/>
                      <a:gd name="connsiteX1" fmla="*/ 1749287 w 3769113"/>
                      <a:gd name="connsiteY1" fmla="*/ 2138912 h 3370837"/>
                      <a:gd name="connsiteX2" fmla="*/ 0 w 3769113"/>
                      <a:gd name="connsiteY2" fmla="*/ 1089340 h 3370837"/>
                      <a:gd name="connsiteX3" fmla="*/ 1757239 w 3769113"/>
                      <a:gd name="connsiteY3" fmla="*/ 2345646 h 3370837"/>
                      <a:gd name="connsiteX4" fmla="*/ 47708 w 3769113"/>
                      <a:gd name="connsiteY4" fmla="*/ 3323656 h 3370837"/>
                      <a:gd name="connsiteX5" fmla="*/ 1900362 w 3769113"/>
                      <a:gd name="connsiteY5" fmla="*/ 2425159 h 3370837"/>
                      <a:gd name="connsiteX6" fmla="*/ 3496186 w 3769113"/>
                      <a:gd name="connsiteY6" fmla="*/ 3370301 h 3370837"/>
                      <a:gd name="connsiteX7" fmla="*/ 2027583 w 3769113"/>
                      <a:gd name="connsiteY7" fmla="*/ 2266133 h 3370837"/>
                      <a:gd name="connsiteX8" fmla="*/ 3768919 w 3769113"/>
                      <a:gd name="connsiteY8" fmla="*/ 1478954 h 3370837"/>
                      <a:gd name="connsiteX9" fmla="*/ 1900362 w 3769113"/>
                      <a:gd name="connsiteY9" fmla="*/ 2107107 h 3370837"/>
                      <a:gd name="connsiteX10" fmla="*/ 1852654 w 3769113"/>
                      <a:gd name="connsiteY10" fmla="*/ 11 h 337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69113" h="3370837">
                        <a:moveTo>
                          <a:pt x="1852654" y="11"/>
                        </a:moveTo>
                        <a:cubicBezTo>
                          <a:pt x="1827475" y="5312"/>
                          <a:pt x="2058063" y="1957357"/>
                          <a:pt x="1749287" y="2138912"/>
                        </a:cubicBezTo>
                        <a:cubicBezTo>
                          <a:pt x="1440511" y="2320467"/>
                          <a:pt x="-1325" y="1054884"/>
                          <a:pt x="0" y="1089340"/>
                        </a:cubicBezTo>
                        <a:cubicBezTo>
                          <a:pt x="1325" y="1123796"/>
                          <a:pt x="1749288" y="1973260"/>
                          <a:pt x="1757239" y="2345646"/>
                        </a:cubicBezTo>
                        <a:cubicBezTo>
                          <a:pt x="1765190" y="2718032"/>
                          <a:pt x="23854" y="3310404"/>
                          <a:pt x="47708" y="3323656"/>
                        </a:cubicBezTo>
                        <a:cubicBezTo>
                          <a:pt x="71562" y="3336908"/>
                          <a:pt x="1325616" y="2417385"/>
                          <a:pt x="1900362" y="2425159"/>
                        </a:cubicBezTo>
                        <a:cubicBezTo>
                          <a:pt x="2475108" y="2432933"/>
                          <a:pt x="3474982" y="3396805"/>
                          <a:pt x="3496186" y="3370301"/>
                        </a:cubicBezTo>
                        <a:cubicBezTo>
                          <a:pt x="3517390" y="3343797"/>
                          <a:pt x="1982127" y="2581358"/>
                          <a:pt x="2027583" y="2266133"/>
                        </a:cubicBezTo>
                        <a:cubicBezTo>
                          <a:pt x="2073039" y="1950908"/>
                          <a:pt x="3790123" y="1505458"/>
                          <a:pt x="3768919" y="1478954"/>
                        </a:cubicBezTo>
                        <a:cubicBezTo>
                          <a:pt x="3747715" y="1452450"/>
                          <a:pt x="2217089" y="2357573"/>
                          <a:pt x="1900362" y="2107107"/>
                        </a:cubicBezTo>
                        <a:cubicBezTo>
                          <a:pt x="1583635" y="1856641"/>
                          <a:pt x="1877833" y="-5290"/>
                          <a:pt x="1852654" y="11"/>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grpSp>
              <p:nvGrpSpPr>
                <p:cNvPr id="111" name="Group 110">
                  <a:extLst>
                    <a:ext uri="{FF2B5EF4-FFF2-40B4-BE49-F238E27FC236}">
                      <a16:creationId xmlns:a16="http://schemas.microsoft.com/office/drawing/2014/main" id="{586F72AA-225C-434A-898F-9DBB74737DE7}"/>
                    </a:ext>
                  </a:extLst>
                </p:cNvPr>
                <p:cNvGrpSpPr>
                  <a:grpSpLocks noChangeAspect="1"/>
                </p:cNvGrpSpPr>
                <p:nvPr/>
              </p:nvGrpSpPr>
              <p:grpSpPr>
                <a:xfrm>
                  <a:off x="3136680" y="2919208"/>
                  <a:ext cx="2275695" cy="2253572"/>
                  <a:chOff x="2802789" y="2441246"/>
                  <a:chExt cx="3034260" cy="3004762"/>
                </a:xfrm>
                <a:solidFill>
                  <a:schemeClr val="bg1"/>
                </a:solidFill>
              </p:grpSpPr>
              <p:sp>
                <p:nvSpPr>
                  <p:cNvPr id="112" name="Freeform 324">
                    <a:extLst>
                      <a:ext uri="{FF2B5EF4-FFF2-40B4-BE49-F238E27FC236}">
                        <a16:creationId xmlns:a16="http://schemas.microsoft.com/office/drawing/2014/main" id="{E17BACEF-2891-4767-84A7-FC85F4A6BE61}"/>
                      </a:ext>
                    </a:extLst>
                  </p:cNvPr>
                  <p:cNvSpPr/>
                  <p:nvPr/>
                </p:nvSpPr>
                <p:spPr>
                  <a:xfrm>
                    <a:off x="2802789" y="2441246"/>
                    <a:ext cx="2841631" cy="2947947"/>
                  </a:xfrm>
                  <a:custGeom>
                    <a:avLst/>
                    <a:gdLst>
                      <a:gd name="connsiteX0" fmla="*/ 1852654 w 3769110"/>
                      <a:gd name="connsiteY0" fmla="*/ 11 h 3483171"/>
                      <a:gd name="connsiteX1" fmla="*/ 1749287 w 3769110"/>
                      <a:gd name="connsiteY1" fmla="*/ 2138912 h 3483171"/>
                      <a:gd name="connsiteX2" fmla="*/ 0 w 3769110"/>
                      <a:gd name="connsiteY2" fmla="*/ 1089340 h 3483171"/>
                      <a:gd name="connsiteX3" fmla="*/ 1757239 w 3769110"/>
                      <a:gd name="connsiteY3" fmla="*/ 2345646 h 3483171"/>
                      <a:gd name="connsiteX4" fmla="*/ 47708 w 3769110"/>
                      <a:gd name="connsiteY4" fmla="*/ 3323656 h 3483171"/>
                      <a:gd name="connsiteX5" fmla="*/ 1900362 w 3769110"/>
                      <a:gd name="connsiteY5" fmla="*/ 2425159 h 3483171"/>
                      <a:gd name="connsiteX6" fmla="*/ 3689406 w 3769110"/>
                      <a:gd name="connsiteY6" fmla="*/ 3482682 h 3483171"/>
                      <a:gd name="connsiteX7" fmla="*/ 2027583 w 3769110"/>
                      <a:gd name="connsiteY7" fmla="*/ 2266133 h 3483171"/>
                      <a:gd name="connsiteX8" fmla="*/ 3768919 w 3769110"/>
                      <a:gd name="connsiteY8" fmla="*/ 1478954 h 3483171"/>
                      <a:gd name="connsiteX9" fmla="*/ 1900362 w 3769110"/>
                      <a:gd name="connsiteY9" fmla="*/ 2107107 h 3483171"/>
                      <a:gd name="connsiteX10" fmla="*/ 1852654 w 3769110"/>
                      <a:gd name="connsiteY10" fmla="*/ 11 h 348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69110" h="3483171">
                        <a:moveTo>
                          <a:pt x="1852654" y="11"/>
                        </a:moveTo>
                        <a:cubicBezTo>
                          <a:pt x="1827475" y="5312"/>
                          <a:pt x="2058063" y="1957357"/>
                          <a:pt x="1749287" y="2138912"/>
                        </a:cubicBezTo>
                        <a:cubicBezTo>
                          <a:pt x="1440511" y="2320467"/>
                          <a:pt x="-1325" y="1054884"/>
                          <a:pt x="0" y="1089340"/>
                        </a:cubicBezTo>
                        <a:cubicBezTo>
                          <a:pt x="1325" y="1123796"/>
                          <a:pt x="1749288" y="1973260"/>
                          <a:pt x="1757239" y="2345646"/>
                        </a:cubicBezTo>
                        <a:cubicBezTo>
                          <a:pt x="1765190" y="2718032"/>
                          <a:pt x="23854" y="3310404"/>
                          <a:pt x="47708" y="3323656"/>
                        </a:cubicBezTo>
                        <a:cubicBezTo>
                          <a:pt x="71562" y="3336908"/>
                          <a:pt x="1293412" y="2398655"/>
                          <a:pt x="1900362" y="2425159"/>
                        </a:cubicBezTo>
                        <a:cubicBezTo>
                          <a:pt x="2507312" y="2451663"/>
                          <a:pt x="3668202" y="3509186"/>
                          <a:pt x="3689406" y="3482682"/>
                        </a:cubicBezTo>
                        <a:cubicBezTo>
                          <a:pt x="3710610" y="3456178"/>
                          <a:pt x="2014331" y="2600088"/>
                          <a:pt x="2027583" y="2266133"/>
                        </a:cubicBezTo>
                        <a:cubicBezTo>
                          <a:pt x="2040835" y="1932178"/>
                          <a:pt x="3790123" y="1505458"/>
                          <a:pt x="3768919" y="1478954"/>
                        </a:cubicBezTo>
                        <a:cubicBezTo>
                          <a:pt x="3747715" y="1452450"/>
                          <a:pt x="2217089" y="2357573"/>
                          <a:pt x="1900362" y="2107107"/>
                        </a:cubicBezTo>
                        <a:cubicBezTo>
                          <a:pt x="1583635" y="1856641"/>
                          <a:pt x="1877833" y="-5290"/>
                          <a:pt x="1852654" y="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13" name="Freeform 325">
                    <a:extLst>
                      <a:ext uri="{FF2B5EF4-FFF2-40B4-BE49-F238E27FC236}">
                        <a16:creationId xmlns:a16="http://schemas.microsoft.com/office/drawing/2014/main" id="{53A38494-DABF-43EC-B6FB-40727444AAEA}"/>
                      </a:ext>
                    </a:extLst>
                  </p:cNvPr>
                  <p:cNvSpPr/>
                  <p:nvPr/>
                </p:nvSpPr>
                <p:spPr>
                  <a:xfrm rot="1877907">
                    <a:off x="2995418" y="2498061"/>
                    <a:ext cx="2841631" cy="2947947"/>
                  </a:xfrm>
                  <a:custGeom>
                    <a:avLst/>
                    <a:gdLst>
                      <a:gd name="connsiteX0" fmla="*/ 1852654 w 3769110"/>
                      <a:gd name="connsiteY0" fmla="*/ 11 h 3483171"/>
                      <a:gd name="connsiteX1" fmla="*/ 1749287 w 3769110"/>
                      <a:gd name="connsiteY1" fmla="*/ 2138912 h 3483171"/>
                      <a:gd name="connsiteX2" fmla="*/ 0 w 3769110"/>
                      <a:gd name="connsiteY2" fmla="*/ 1089340 h 3483171"/>
                      <a:gd name="connsiteX3" fmla="*/ 1757239 w 3769110"/>
                      <a:gd name="connsiteY3" fmla="*/ 2345646 h 3483171"/>
                      <a:gd name="connsiteX4" fmla="*/ 47708 w 3769110"/>
                      <a:gd name="connsiteY4" fmla="*/ 3323656 h 3483171"/>
                      <a:gd name="connsiteX5" fmla="*/ 1900362 w 3769110"/>
                      <a:gd name="connsiteY5" fmla="*/ 2425159 h 3483171"/>
                      <a:gd name="connsiteX6" fmla="*/ 3689406 w 3769110"/>
                      <a:gd name="connsiteY6" fmla="*/ 3482682 h 3483171"/>
                      <a:gd name="connsiteX7" fmla="*/ 2027583 w 3769110"/>
                      <a:gd name="connsiteY7" fmla="*/ 2266133 h 3483171"/>
                      <a:gd name="connsiteX8" fmla="*/ 3768919 w 3769110"/>
                      <a:gd name="connsiteY8" fmla="*/ 1478954 h 3483171"/>
                      <a:gd name="connsiteX9" fmla="*/ 1900362 w 3769110"/>
                      <a:gd name="connsiteY9" fmla="*/ 2107107 h 3483171"/>
                      <a:gd name="connsiteX10" fmla="*/ 1852654 w 3769110"/>
                      <a:gd name="connsiteY10" fmla="*/ 11 h 348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69110" h="3483171">
                        <a:moveTo>
                          <a:pt x="1852654" y="11"/>
                        </a:moveTo>
                        <a:cubicBezTo>
                          <a:pt x="1827475" y="5312"/>
                          <a:pt x="2058063" y="1957357"/>
                          <a:pt x="1749287" y="2138912"/>
                        </a:cubicBezTo>
                        <a:cubicBezTo>
                          <a:pt x="1440511" y="2320467"/>
                          <a:pt x="-1325" y="1054884"/>
                          <a:pt x="0" y="1089340"/>
                        </a:cubicBezTo>
                        <a:cubicBezTo>
                          <a:pt x="1325" y="1123796"/>
                          <a:pt x="1749288" y="1973260"/>
                          <a:pt x="1757239" y="2345646"/>
                        </a:cubicBezTo>
                        <a:cubicBezTo>
                          <a:pt x="1765190" y="2718032"/>
                          <a:pt x="23854" y="3310404"/>
                          <a:pt x="47708" y="3323656"/>
                        </a:cubicBezTo>
                        <a:cubicBezTo>
                          <a:pt x="71562" y="3336908"/>
                          <a:pt x="1293412" y="2398655"/>
                          <a:pt x="1900362" y="2425159"/>
                        </a:cubicBezTo>
                        <a:cubicBezTo>
                          <a:pt x="2507312" y="2451663"/>
                          <a:pt x="3668202" y="3509186"/>
                          <a:pt x="3689406" y="3482682"/>
                        </a:cubicBezTo>
                        <a:cubicBezTo>
                          <a:pt x="3710610" y="3456178"/>
                          <a:pt x="2014331" y="2600088"/>
                          <a:pt x="2027583" y="2266133"/>
                        </a:cubicBezTo>
                        <a:cubicBezTo>
                          <a:pt x="2040835" y="1932178"/>
                          <a:pt x="3790123" y="1505458"/>
                          <a:pt x="3768919" y="1478954"/>
                        </a:cubicBezTo>
                        <a:cubicBezTo>
                          <a:pt x="3747715" y="1452450"/>
                          <a:pt x="2217089" y="2357573"/>
                          <a:pt x="1900362" y="2107107"/>
                        </a:cubicBezTo>
                        <a:cubicBezTo>
                          <a:pt x="1583635" y="1856641"/>
                          <a:pt x="1877833" y="-5290"/>
                          <a:pt x="1852654" y="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grpSp>
          <p:sp>
            <p:nvSpPr>
              <p:cNvPr id="107" name="Freeform 319">
                <a:extLst>
                  <a:ext uri="{FF2B5EF4-FFF2-40B4-BE49-F238E27FC236}">
                    <a16:creationId xmlns:a16="http://schemas.microsoft.com/office/drawing/2014/main" id="{7BBA3F21-E85A-400D-A1E5-E78DFAC8D6C7}"/>
                  </a:ext>
                </a:extLst>
              </p:cNvPr>
              <p:cNvSpPr/>
              <p:nvPr/>
            </p:nvSpPr>
            <p:spPr>
              <a:xfrm rot="6115352">
                <a:off x="3511941" y="4066115"/>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08" name="Freeform 320">
                <a:extLst>
                  <a:ext uri="{FF2B5EF4-FFF2-40B4-BE49-F238E27FC236}">
                    <a16:creationId xmlns:a16="http://schemas.microsoft.com/office/drawing/2014/main" id="{C6AE6489-1CDC-476B-B106-7819C25343D4}"/>
                  </a:ext>
                </a:extLst>
              </p:cNvPr>
              <p:cNvSpPr/>
              <p:nvPr/>
            </p:nvSpPr>
            <p:spPr>
              <a:xfrm rot="3964562">
                <a:off x="3475116" y="4435356"/>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09" name="Freeform 321">
                <a:extLst>
                  <a:ext uri="{FF2B5EF4-FFF2-40B4-BE49-F238E27FC236}">
                    <a16:creationId xmlns:a16="http://schemas.microsoft.com/office/drawing/2014/main" id="{B6B71CF0-0C17-400B-A465-BF62254C5BF9}"/>
                  </a:ext>
                </a:extLst>
              </p:cNvPr>
              <p:cNvSpPr/>
              <p:nvPr/>
            </p:nvSpPr>
            <p:spPr>
              <a:xfrm rot="7658786">
                <a:off x="3705757" y="3768619"/>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grpSp>
    </p:spTree>
    <p:extLst>
      <p:ext uri="{BB962C8B-B14F-4D97-AF65-F5344CB8AC3E}">
        <p14:creationId xmlns:p14="http://schemas.microsoft.com/office/powerpoint/2010/main" val="1177446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grpSp>
        <p:nvGrpSpPr>
          <p:cNvPr id="352" name="Group 351">
            <a:extLst>
              <a:ext uri="{FF2B5EF4-FFF2-40B4-BE49-F238E27FC236}">
                <a16:creationId xmlns:a16="http://schemas.microsoft.com/office/drawing/2014/main" id="{CEF95D30-4989-4D26-8869-CFE7127BF387}"/>
              </a:ext>
            </a:extLst>
          </p:cNvPr>
          <p:cNvGrpSpPr>
            <a:grpSpLocks noChangeAspect="1"/>
          </p:cNvGrpSpPr>
          <p:nvPr userDrawn="1"/>
        </p:nvGrpSpPr>
        <p:grpSpPr>
          <a:xfrm>
            <a:off x="7564931" y="3989624"/>
            <a:ext cx="1371600" cy="1371600"/>
            <a:chOff x="2365830" y="2124191"/>
            <a:chExt cx="3657600" cy="3657600"/>
          </a:xfrm>
        </p:grpSpPr>
        <p:sp>
          <p:nvSpPr>
            <p:cNvPr id="353" name="Rectangle 352">
              <a:extLst>
                <a:ext uri="{FF2B5EF4-FFF2-40B4-BE49-F238E27FC236}">
                  <a16:creationId xmlns:a16="http://schemas.microsoft.com/office/drawing/2014/main" id="{5E484A58-3119-4E06-ABB6-EF630BBC6B0F}"/>
                </a:ext>
              </a:extLst>
            </p:cNvPr>
            <p:cNvSpPr/>
            <p:nvPr/>
          </p:nvSpPr>
          <p:spPr>
            <a:xfrm>
              <a:off x="2365830" y="2124191"/>
              <a:ext cx="3657600" cy="3657600"/>
            </a:xfrm>
            <a:prstGeom prst="rect">
              <a:avLst/>
            </a:pr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4" name="Group 353">
              <a:extLst>
                <a:ext uri="{FF2B5EF4-FFF2-40B4-BE49-F238E27FC236}">
                  <a16:creationId xmlns:a16="http://schemas.microsoft.com/office/drawing/2014/main" id="{1445CD8D-F7A5-4402-B366-DD273B5E57F7}"/>
                </a:ext>
              </a:extLst>
            </p:cNvPr>
            <p:cNvGrpSpPr/>
            <p:nvPr/>
          </p:nvGrpSpPr>
          <p:grpSpPr>
            <a:xfrm rot="20711734">
              <a:off x="2970051" y="2613305"/>
              <a:ext cx="956877" cy="2816332"/>
              <a:chOff x="2885765" y="2470292"/>
              <a:chExt cx="956877" cy="2816332"/>
            </a:xfrm>
          </p:grpSpPr>
          <p:grpSp>
            <p:nvGrpSpPr>
              <p:cNvPr id="362" name="Group 361">
                <a:extLst>
                  <a:ext uri="{FF2B5EF4-FFF2-40B4-BE49-F238E27FC236}">
                    <a16:creationId xmlns:a16="http://schemas.microsoft.com/office/drawing/2014/main" id="{15F4E878-6D7F-43D2-821B-F132D87268F5}"/>
                  </a:ext>
                </a:extLst>
              </p:cNvPr>
              <p:cNvGrpSpPr/>
              <p:nvPr/>
            </p:nvGrpSpPr>
            <p:grpSpPr>
              <a:xfrm rot="21565419">
                <a:off x="2885765" y="3545129"/>
                <a:ext cx="822961" cy="1741495"/>
                <a:chOff x="2302669" y="3500438"/>
                <a:chExt cx="1371600" cy="2902493"/>
              </a:xfrm>
            </p:grpSpPr>
            <p:sp>
              <p:nvSpPr>
                <p:cNvPr id="366" name="Flowchart: Direct Access Storage 365">
                  <a:extLst>
                    <a:ext uri="{FF2B5EF4-FFF2-40B4-BE49-F238E27FC236}">
                      <a16:creationId xmlns:a16="http://schemas.microsoft.com/office/drawing/2014/main" id="{9497C65A-0020-4FA9-B5F0-399A91B2FBE9}"/>
                    </a:ext>
                  </a:extLst>
                </p:cNvPr>
                <p:cNvSpPr/>
                <p:nvPr/>
              </p:nvSpPr>
              <p:spPr>
                <a:xfrm rot="16200000">
                  <a:off x="2759869" y="3043238"/>
                  <a:ext cx="457200" cy="1371600"/>
                </a:xfrm>
                <a:prstGeom prst="flowChartMagneticDru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Flowchart: Direct Access Storage 366">
                  <a:extLst>
                    <a:ext uri="{FF2B5EF4-FFF2-40B4-BE49-F238E27FC236}">
                      <a16:creationId xmlns:a16="http://schemas.microsoft.com/office/drawing/2014/main" id="{1C05DC20-5930-4BAE-9B2E-A0D15D4189C6}"/>
                    </a:ext>
                  </a:extLst>
                </p:cNvPr>
                <p:cNvSpPr/>
                <p:nvPr/>
              </p:nvSpPr>
              <p:spPr>
                <a:xfrm rot="16200000">
                  <a:off x="2851309" y="3439579"/>
                  <a:ext cx="274320" cy="1140620"/>
                </a:xfrm>
                <a:prstGeom prst="flowChartMagneticDru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Trapezoid 367">
                  <a:extLst>
                    <a:ext uri="{FF2B5EF4-FFF2-40B4-BE49-F238E27FC236}">
                      <a16:creationId xmlns:a16="http://schemas.microsoft.com/office/drawing/2014/main" id="{B1D14C3E-7F7B-4196-A84D-90D673A996ED}"/>
                    </a:ext>
                  </a:extLst>
                </p:cNvPr>
                <p:cNvSpPr/>
                <p:nvPr/>
              </p:nvSpPr>
              <p:spPr>
                <a:xfrm rot="10800000">
                  <a:off x="2531270" y="4095940"/>
                  <a:ext cx="914400" cy="2057400"/>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368">
                  <a:extLst>
                    <a:ext uri="{FF2B5EF4-FFF2-40B4-BE49-F238E27FC236}">
                      <a16:creationId xmlns:a16="http://schemas.microsoft.com/office/drawing/2014/main" id="{095214B1-89F4-4A59-9A9E-4026C88CB0EB}"/>
                    </a:ext>
                  </a:extLst>
                </p:cNvPr>
                <p:cNvSpPr/>
                <p:nvPr/>
              </p:nvSpPr>
              <p:spPr>
                <a:xfrm>
                  <a:off x="2761567" y="5945731"/>
                  <a:ext cx="457199"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3" name="Freeform 14">
                <a:extLst>
                  <a:ext uri="{FF2B5EF4-FFF2-40B4-BE49-F238E27FC236}">
                    <a16:creationId xmlns:a16="http://schemas.microsoft.com/office/drawing/2014/main" id="{1DED2271-A00E-4306-AC10-09262FC8E391}"/>
                  </a:ext>
                </a:extLst>
              </p:cNvPr>
              <p:cNvSpPr/>
              <p:nvPr/>
            </p:nvSpPr>
            <p:spPr>
              <a:xfrm rot="21565419">
                <a:off x="2918575" y="2470292"/>
                <a:ext cx="924067" cy="1156416"/>
              </a:xfrm>
              <a:custGeom>
                <a:avLst/>
                <a:gdLst>
                  <a:gd name="connsiteX0" fmla="*/ 229243 w 1540111"/>
                  <a:gd name="connsiteY0" fmla="*/ 1862323 h 1927361"/>
                  <a:gd name="connsiteX1" fmla="*/ 643 w 1540111"/>
                  <a:gd name="connsiteY1" fmla="*/ 1424173 h 1927361"/>
                  <a:gd name="connsiteX2" fmla="*/ 267343 w 1540111"/>
                  <a:gd name="connsiteY2" fmla="*/ 752660 h 1927361"/>
                  <a:gd name="connsiteX3" fmla="*/ 767406 w 1540111"/>
                  <a:gd name="connsiteY3" fmla="*/ 390710 h 1927361"/>
                  <a:gd name="connsiteX4" fmla="*/ 757881 w 1540111"/>
                  <a:gd name="connsiteY4" fmla="*/ 4948 h 1927361"/>
                  <a:gd name="connsiteX5" fmla="*/ 1124593 w 1540111"/>
                  <a:gd name="connsiteY5" fmla="*/ 676460 h 1927361"/>
                  <a:gd name="connsiteX6" fmla="*/ 1057918 w 1540111"/>
                  <a:gd name="connsiteY6" fmla="*/ 1119373 h 1927361"/>
                  <a:gd name="connsiteX7" fmla="*/ 1324618 w 1540111"/>
                  <a:gd name="connsiteY7" fmla="*/ 838385 h 1927361"/>
                  <a:gd name="connsiteX8" fmla="*/ 1272231 w 1540111"/>
                  <a:gd name="connsiteY8" fmla="*/ 562160 h 1927361"/>
                  <a:gd name="connsiteX9" fmla="*/ 1486543 w 1540111"/>
                  <a:gd name="connsiteY9" fmla="*/ 771710 h 1927361"/>
                  <a:gd name="connsiteX10" fmla="*/ 1538931 w 1540111"/>
                  <a:gd name="connsiteY10" fmla="*/ 1052698 h 1927361"/>
                  <a:gd name="connsiteX11" fmla="*/ 1453206 w 1540111"/>
                  <a:gd name="connsiteY11" fmla="*/ 1486085 h 1927361"/>
                  <a:gd name="connsiteX12" fmla="*/ 1181743 w 1540111"/>
                  <a:gd name="connsiteY12" fmla="*/ 1886135 h 1927361"/>
                  <a:gd name="connsiteX13" fmla="*/ 229243 w 1540111"/>
                  <a:gd name="connsiteY13" fmla="*/ 1862323 h 192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0111" h="1927361">
                    <a:moveTo>
                      <a:pt x="229243" y="1862323"/>
                    </a:moveTo>
                    <a:cubicBezTo>
                      <a:pt x="32393" y="1785329"/>
                      <a:pt x="-5707" y="1609117"/>
                      <a:pt x="643" y="1424173"/>
                    </a:cubicBezTo>
                    <a:cubicBezTo>
                      <a:pt x="6993" y="1239229"/>
                      <a:pt x="139549" y="924904"/>
                      <a:pt x="267343" y="752660"/>
                    </a:cubicBezTo>
                    <a:cubicBezTo>
                      <a:pt x="395137" y="580416"/>
                      <a:pt x="685650" y="515329"/>
                      <a:pt x="767406" y="390710"/>
                    </a:cubicBezTo>
                    <a:cubicBezTo>
                      <a:pt x="849162" y="266091"/>
                      <a:pt x="698350" y="-42677"/>
                      <a:pt x="757881" y="4948"/>
                    </a:cubicBezTo>
                    <a:cubicBezTo>
                      <a:pt x="817412" y="52573"/>
                      <a:pt x="1074587" y="490722"/>
                      <a:pt x="1124593" y="676460"/>
                    </a:cubicBezTo>
                    <a:cubicBezTo>
                      <a:pt x="1174599" y="862197"/>
                      <a:pt x="1024581" y="1092385"/>
                      <a:pt x="1057918" y="1119373"/>
                    </a:cubicBezTo>
                    <a:cubicBezTo>
                      <a:pt x="1091256" y="1146360"/>
                      <a:pt x="1288899" y="931254"/>
                      <a:pt x="1324618" y="838385"/>
                    </a:cubicBezTo>
                    <a:cubicBezTo>
                      <a:pt x="1360337" y="745516"/>
                      <a:pt x="1245244" y="573272"/>
                      <a:pt x="1272231" y="562160"/>
                    </a:cubicBezTo>
                    <a:cubicBezTo>
                      <a:pt x="1299218" y="551048"/>
                      <a:pt x="1442093" y="689954"/>
                      <a:pt x="1486543" y="771710"/>
                    </a:cubicBezTo>
                    <a:cubicBezTo>
                      <a:pt x="1530993" y="853466"/>
                      <a:pt x="1544487" y="933635"/>
                      <a:pt x="1538931" y="1052698"/>
                    </a:cubicBezTo>
                    <a:cubicBezTo>
                      <a:pt x="1533375" y="1171760"/>
                      <a:pt x="1512737" y="1347179"/>
                      <a:pt x="1453206" y="1486085"/>
                    </a:cubicBezTo>
                    <a:cubicBezTo>
                      <a:pt x="1393675" y="1624991"/>
                      <a:pt x="1388118" y="1823429"/>
                      <a:pt x="1181743" y="1886135"/>
                    </a:cubicBezTo>
                    <a:cubicBezTo>
                      <a:pt x="975368" y="1948841"/>
                      <a:pt x="426093" y="1939317"/>
                      <a:pt x="229243" y="1862323"/>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Freeform 15">
                <a:extLst>
                  <a:ext uri="{FF2B5EF4-FFF2-40B4-BE49-F238E27FC236}">
                    <a16:creationId xmlns:a16="http://schemas.microsoft.com/office/drawing/2014/main" id="{B6C01717-7E05-43B5-AB2A-6A22EC210D7F}"/>
                  </a:ext>
                </a:extLst>
              </p:cNvPr>
              <p:cNvSpPr/>
              <p:nvPr/>
            </p:nvSpPr>
            <p:spPr>
              <a:xfrm rot="21565419">
                <a:off x="3020090" y="2795960"/>
                <a:ext cx="763934" cy="848525"/>
              </a:xfrm>
              <a:custGeom>
                <a:avLst/>
                <a:gdLst>
                  <a:gd name="connsiteX0" fmla="*/ 143863 w 909515"/>
                  <a:gd name="connsiteY0" fmla="*/ 1139740 h 1201366"/>
                  <a:gd name="connsiteX1" fmla="*/ 988 w 909515"/>
                  <a:gd name="connsiteY1" fmla="*/ 796840 h 1201366"/>
                  <a:gd name="connsiteX2" fmla="*/ 105763 w 909515"/>
                  <a:gd name="connsiteY2" fmla="*/ 325352 h 1201366"/>
                  <a:gd name="connsiteX3" fmla="*/ 529626 w 909515"/>
                  <a:gd name="connsiteY3" fmla="*/ 1502 h 1201366"/>
                  <a:gd name="connsiteX4" fmla="*/ 448663 w 909515"/>
                  <a:gd name="connsiteY4" fmla="*/ 453940 h 1201366"/>
                  <a:gd name="connsiteX5" fmla="*/ 562963 w 909515"/>
                  <a:gd name="connsiteY5" fmla="*/ 601577 h 1201366"/>
                  <a:gd name="connsiteX6" fmla="*/ 891576 w 909515"/>
                  <a:gd name="connsiteY6" fmla="*/ 472990 h 1201366"/>
                  <a:gd name="connsiteX7" fmla="*/ 848713 w 909515"/>
                  <a:gd name="connsiteY7" fmla="*/ 896852 h 1201366"/>
                  <a:gd name="connsiteX8" fmla="*/ 701076 w 909515"/>
                  <a:gd name="connsiteY8" fmla="*/ 1177840 h 1201366"/>
                  <a:gd name="connsiteX9" fmla="*/ 143863 w 909515"/>
                  <a:gd name="connsiteY9" fmla="*/ 1139740 h 1201366"/>
                  <a:gd name="connsiteX0" fmla="*/ 300227 w 1065879"/>
                  <a:gd name="connsiteY0" fmla="*/ 1139726 h 1201980"/>
                  <a:gd name="connsiteX1" fmla="*/ 190 w 1065879"/>
                  <a:gd name="connsiteY1" fmla="*/ 782538 h 1201980"/>
                  <a:gd name="connsiteX2" fmla="*/ 262127 w 1065879"/>
                  <a:gd name="connsiteY2" fmla="*/ 325338 h 1201980"/>
                  <a:gd name="connsiteX3" fmla="*/ 685990 w 1065879"/>
                  <a:gd name="connsiteY3" fmla="*/ 1488 h 1201980"/>
                  <a:gd name="connsiteX4" fmla="*/ 605027 w 1065879"/>
                  <a:gd name="connsiteY4" fmla="*/ 453926 h 1201980"/>
                  <a:gd name="connsiteX5" fmla="*/ 719327 w 1065879"/>
                  <a:gd name="connsiteY5" fmla="*/ 601563 h 1201980"/>
                  <a:gd name="connsiteX6" fmla="*/ 1047940 w 1065879"/>
                  <a:gd name="connsiteY6" fmla="*/ 472976 h 1201980"/>
                  <a:gd name="connsiteX7" fmla="*/ 1005077 w 1065879"/>
                  <a:gd name="connsiteY7" fmla="*/ 896838 h 1201980"/>
                  <a:gd name="connsiteX8" fmla="*/ 857440 w 1065879"/>
                  <a:gd name="connsiteY8" fmla="*/ 1177826 h 1201980"/>
                  <a:gd name="connsiteX9" fmla="*/ 300227 w 1065879"/>
                  <a:gd name="connsiteY9" fmla="*/ 1139726 h 1201980"/>
                  <a:gd name="connsiteX0" fmla="*/ 301092 w 1066744"/>
                  <a:gd name="connsiteY0" fmla="*/ 1157077 h 1219331"/>
                  <a:gd name="connsiteX1" fmla="*/ 1055 w 1066744"/>
                  <a:gd name="connsiteY1" fmla="*/ 799889 h 1219331"/>
                  <a:gd name="connsiteX2" fmla="*/ 220129 w 1066744"/>
                  <a:gd name="connsiteY2" fmla="*/ 156952 h 1219331"/>
                  <a:gd name="connsiteX3" fmla="*/ 686855 w 1066744"/>
                  <a:gd name="connsiteY3" fmla="*/ 18839 h 1219331"/>
                  <a:gd name="connsiteX4" fmla="*/ 605892 w 1066744"/>
                  <a:gd name="connsiteY4" fmla="*/ 471277 h 1219331"/>
                  <a:gd name="connsiteX5" fmla="*/ 720192 w 1066744"/>
                  <a:gd name="connsiteY5" fmla="*/ 618914 h 1219331"/>
                  <a:gd name="connsiteX6" fmla="*/ 1048805 w 1066744"/>
                  <a:gd name="connsiteY6" fmla="*/ 490327 h 1219331"/>
                  <a:gd name="connsiteX7" fmla="*/ 1005942 w 1066744"/>
                  <a:gd name="connsiteY7" fmla="*/ 914189 h 1219331"/>
                  <a:gd name="connsiteX8" fmla="*/ 858305 w 1066744"/>
                  <a:gd name="connsiteY8" fmla="*/ 1195177 h 1219331"/>
                  <a:gd name="connsiteX9" fmla="*/ 301092 w 1066744"/>
                  <a:gd name="connsiteY9" fmla="*/ 1157077 h 1219331"/>
                  <a:gd name="connsiteX0" fmla="*/ 301057 w 1066709"/>
                  <a:gd name="connsiteY0" fmla="*/ 1235690 h 1297944"/>
                  <a:gd name="connsiteX1" fmla="*/ 1020 w 1066709"/>
                  <a:gd name="connsiteY1" fmla="*/ 878502 h 1297944"/>
                  <a:gd name="connsiteX2" fmla="*/ 220094 w 1066709"/>
                  <a:gd name="connsiteY2" fmla="*/ 235565 h 1297944"/>
                  <a:gd name="connsiteX3" fmla="*/ 658245 w 1066709"/>
                  <a:gd name="connsiteY3" fmla="*/ 11727 h 1297944"/>
                  <a:gd name="connsiteX4" fmla="*/ 605857 w 1066709"/>
                  <a:gd name="connsiteY4" fmla="*/ 549890 h 1297944"/>
                  <a:gd name="connsiteX5" fmla="*/ 720157 w 1066709"/>
                  <a:gd name="connsiteY5" fmla="*/ 697527 h 1297944"/>
                  <a:gd name="connsiteX6" fmla="*/ 1048770 w 1066709"/>
                  <a:gd name="connsiteY6" fmla="*/ 568940 h 1297944"/>
                  <a:gd name="connsiteX7" fmla="*/ 1005907 w 1066709"/>
                  <a:gd name="connsiteY7" fmla="*/ 992802 h 1297944"/>
                  <a:gd name="connsiteX8" fmla="*/ 858270 w 1066709"/>
                  <a:gd name="connsiteY8" fmla="*/ 1273790 h 1297944"/>
                  <a:gd name="connsiteX9" fmla="*/ 301057 w 1066709"/>
                  <a:gd name="connsiteY9" fmla="*/ 1235690 h 1297944"/>
                  <a:gd name="connsiteX0" fmla="*/ 301057 w 1066709"/>
                  <a:gd name="connsiteY0" fmla="*/ 1366504 h 1428758"/>
                  <a:gd name="connsiteX1" fmla="*/ 1020 w 1066709"/>
                  <a:gd name="connsiteY1" fmla="*/ 1009316 h 1428758"/>
                  <a:gd name="connsiteX2" fmla="*/ 220094 w 1066709"/>
                  <a:gd name="connsiteY2" fmla="*/ 366379 h 1428758"/>
                  <a:gd name="connsiteX3" fmla="*/ 658245 w 1066709"/>
                  <a:gd name="connsiteY3" fmla="*/ 142541 h 1428758"/>
                  <a:gd name="connsiteX4" fmla="*/ 777307 w 1066709"/>
                  <a:gd name="connsiteY4" fmla="*/ 28242 h 1428758"/>
                  <a:gd name="connsiteX5" fmla="*/ 605857 w 1066709"/>
                  <a:gd name="connsiteY5" fmla="*/ 680704 h 1428758"/>
                  <a:gd name="connsiteX6" fmla="*/ 720157 w 1066709"/>
                  <a:gd name="connsiteY6" fmla="*/ 828341 h 1428758"/>
                  <a:gd name="connsiteX7" fmla="*/ 1048770 w 1066709"/>
                  <a:gd name="connsiteY7" fmla="*/ 699754 h 1428758"/>
                  <a:gd name="connsiteX8" fmla="*/ 1005907 w 1066709"/>
                  <a:gd name="connsiteY8" fmla="*/ 1123616 h 1428758"/>
                  <a:gd name="connsiteX9" fmla="*/ 858270 w 1066709"/>
                  <a:gd name="connsiteY9" fmla="*/ 1404604 h 1428758"/>
                  <a:gd name="connsiteX10" fmla="*/ 301057 w 1066709"/>
                  <a:gd name="connsiteY10" fmla="*/ 1366504 h 1428758"/>
                  <a:gd name="connsiteX0" fmla="*/ 301057 w 1066709"/>
                  <a:gd name="connsiteY0" fmla="*/ 1347770 h 1410024"/>
                  <a:gd name="connsiteX1" fmla="*/ 1020 w 1066709"/>
                  <a:gd name="connsiteY1" fmla="*/ 990582 h 1410024"/>
                  <a:gd name="connsiteX2" fmla="*/ 220094 w 1066709"/>
                  <a:gd name="connsiteY2" fmla="*/ 347645 h 1410024"/>
                  <a:gd name="connsiteX3" fmla="*/ 658245 w 1066709"/>
                  <a:gd name="connsiteY3" fmla="*/ 123807 h 1410024"/>
                  <a:gd name="connsiteX4" fmla="*/ 777307 w 1066709"/>
                  <a:gd name="connsiteY4" fmla="*/ 9508 h 1410024"/>
                  <a:gd name="connsiteX5" fmla="*/ 777307 w 1066709"/>
                  <a:gd name="connsiteY5" fmla="*/ 380983 h 1410024"/>
                  <a:gd name="connsiteX6" fmla="*/ 605857 w 1066709"/>
                  <a:gd name="connsiteY6" fmla="*/ 661970 h 1410024"/>
                  <a:gd name="connsiteX7" fmla="*/ 720157 w 1066709"/>
                  <a:gd name="connsiteY7" fmla="*/ 809607 h 1410024"/>
                  <a:gd name="connsiteX8" fmla="*/ 1048770 w 1066709"/>
                  <a:gd name="connsiteY8" fmla="*/ 681020 h 1410024"/>
                  <a:gd name="connsiteX9" fmla="*/ 1005907 w 1066709"/>
                  <a:gd name="connsiteY9" fmla="*/ 1104882 h 1410024"/>
                  <a:gd name="connsiteX10" fmla="*/ 858270 w 1066709"/>
                  <a:gd name="connsiteY10" fmla="*/ 1385870 h 1410024"/>
                  <a:gd name="connsiteX11" fmla="*/ 301057 w 1066709"/>
                  <a:gd name="connsiteY11" fmla="*/ 1347770 h 1410024"/>
                  <a:gd name="connsiteX0" fmla="*/ 301057 w 1066709"/>
                  <a:gd name="connsiteY0" fmla="*/ 1347770 h 1410024"/>
                  <a:gd name="connsiteX1" fmla="*/ 1020 w 1066709"/>
                  <a:gd name="connsiteY1" fmla="*/ 990582 h 1410024"/>
                  <a:gd name="connsiteX2" fmla="*/ 220094 w 1066709"/>
                  <a:gd name="connsiteY2" fmla="*/ 347645 h 1410024"/>
                  <a:gd name="connsiteX3" fmla="*/ 658245 w 1066709"/>
                  <a:gd name="connsiteY3" fmla="*/ 123807 h 1410024"/>
                  <a:gd name="connsiteX4" fmla="*/ 777307 w 1066709"/>
                  <a:gd name="connsiteY4" fmla="*/ 9508 h 1410024"/>
                  <a:gd name="connsiteX5" fmla="*/ 777307 w 1066709"/>
                  <a:gd name="connsiteY5" fmla="*/ 380983 h 1410024"/>
                  <a:gd name="connsiteX6" fmla="*/ 748732 w 1066709"/>
                  <a:gd name="connsiteY6" fmla="*/ 619107 h 1410024"/>
                  <a:gd name="connsiteX7" fmla="*/ 720157 w 1066709"/>
                  <a:gd name="connsiteY7" fmla="*/ 809607 h 1410024"/>
                  <a:gd name="connsiteX8" fmla="*/ 1048770 w 1066709"/>
                  <a:gd name="connsiteY8" fmla="*/ 681020 h 1410024"/>
                  <a:gd name="connsiteX9" fmla="*/ 1005907 w 1066709"/>
                  <a:gd name="connsiteY9" fmla="*/ 1104882 h 1410024"/>
                  <a:gd name="connsiteX10" fmla="*/ 858270 w 1066709"/>
                  <a:gd name="connsiteY10" fmla="*/ 1385870 h 1410024"/>
                  <a:gd name="connsiteX11" fmla="*/ 301057 w 1066709"/>
                  <a:gd name="connsiteY11" fmla="*/ 1347770 h 1410024"/>
                  <a:gd name="connsiteX0" fmla="*/ 301057 w 1055662"/>
                  <a:gd name="connsiteY0" fmla="*/ 1347770 h 1410024"/>
                  <a:gd name="connsiteX1" fmla="*/ 1020 w 1055662"/>
                  <a:gd name="connsiteY1" fmla="*/ 990582 h 1410024"/>
                  <a:gd name="connsiteX2" fmla="*/ 220094 w 1055662"/>
                  <a:gd name="connsiteY2" fmla="*/ 347645 h 1410024"/>
                  <a:gd name="connsiteX3" fmla="*/ 658245 w 1055662"/>
                  <a:gd name="connsiteY3" fmla="*/ 123807 h 1410024"/>
                  <a:gd name="connsiteX4" fmla="*/ 777307 w 1055662"/>
                  <a:gd name="connsiteY4" fmla="*/ 9508 h 1410024"/>
                  <a:gd name="connsiteX5" fmla="*/ 777307 w 1055662"/>
                  <a:gd name="connsiteY5" fmla="*/ 380983 h 1410024"/>
                  <a:gd name="connsiteX6" fmla="*/ 748732 w 1055662"/>
                  <a:gd name="connsiteY6" fmla="*/ 619107 h 1410024"/>
                  <a:gd name="connsiteX7" fmla="*/ 877319 w 1055662"/>
                  <a:gd name="connsiteY7" fmla="*/ 690545 h 1410024"/>
                  <a:gd name="connsiteX8" fmla="*/ 1048770 w 1055662"/>
                  <a:gd name="connsiteY8" fmla="*/ 681020 h 1410024"/>
                  <a:gd name="connsiteX9" fmla="*/ 1005907 w 1055662"/>
                  <a:gd name="connsiteY9" fmla="*/ 1104882 h 1410024"/>
                  <a:gd name="connsiteX10" fmla="*/ 858270 w 1055662"/>
                  <a:gd name="connsiteY10" fmla="*/ 1385870 h 1410024"/>
                  <a:gd name="connsiteX11" fmla="*/ 301057 w 1055662"/>
                  <a:gd name="connsiteY11" fmla="*/ 1347770 h 1410024"/>
                  <a:gd name="connsiteX0" fmla="*/ 301057 w 1264399"/>
                  <a:gd name="connsiteY0" fmla="*/ 1347770 h 1410024"/>
                  <a:gd name="connsiteX1" fmla="*/ 1020 w 1264399"/>
                  <a:gd name="connsiteY1" fmla="*/ 990582 h 1410024"/>
                  <a:gd name="connsiteX2" fmla="*/ 220094 w 1264399"/>
                  <a:gd name="connsiteY2" fmla="*/ 347645 h 1410024"/>
                  <a:gd name="connsiteX3" fmla="*/ 658245 w 1264399"/>
                  <a:gd name="connsiteY3" fmla="*/ 123807 h 1410024"/>
                  <a:gd name="connsiteX4" fmla="*/ 777307 w 1264399"/>
                  <a:gd name="connsiteY4" fmla="*/ 9508 h 1410024"/>
                  <a:gd name="connsiteX5" fmla="*/ 777307 w 1264399"/>
                  <a:gd name="connsiteY5" fmla="*/ 380983 h 1410024"/>
                  <a:gd name="connsiteX6" fmla="*/ 748732 w 1264399"/>
                  <a:gd name="connsiteY6" fmla="*/ 619107 h 1410024"/>
                  <a:gd name="connsiteX7" fmla="*/ 877319 w 1264399"/>
                  <a:gd name="connsiteY7" fmla="*/ 690545 h 1410024"/>
                  <a:gd name="connsiteX8" fmla="*/ 1263083 w 1264399"/>
                  <a:gd name="connsiteY8" fmla="*/ 466707 h 1410024"/>
                  <a:gd name="connsiteX9" fmla="*/ 1005907 w 1264399"/>
                  <a:gd name="connsiteY9" fmla="*/ 1104882 h 1410024"/>
                  <a:gd name="connsiteX10" fmla="*/ 858270 w 1264399"/>
                  <a:gd name="connsiteY10" fmla="*/ 1385870 h 1410024"/>
                  <a:gd name="connsiteX11" fmla="*/ 301057 w 1264399"/>
                  <a:gd name="connsiteY11" fmla="*/ 1347770 h 1410024"/>
                  <a:gd name="connsiteX0" fmla="*/ 301057 w 1273223"/>
                  <a:gd name="connsiteY0" fmla="*/ 1347770 h 1414209"/>
                  <a:gd name="connsiteX1" fmla="*/ 1020 w 1273223"/>
                  <a:gd name="connsiteY1" fmla="*/ 990582 h 1414209"/>
                  <a:gd name="connsiteX2" fmla="*/ 220094 w 1273223"/>
                  <a:gd name="connsiteY2" fmla="*/ 347645 h 1414209"/>
                  <a:gd name="connsiteX3" fmla="*/ 658245 w 1273223"/>
                  <a:gd name="connsiteY3" fmla="*/ 123807 h 1414209"/>
                  <a:gd name="connsiteX4" fmla="*/ 777307 w 1273223"/>
                  <a:gd name="connsiteY4" fmla="*/ 9508 h 1414209"/>
                  <a:gd name="connsiteX5" fmla="*/ 777307 w 1273223"/>
                  <a:gd name="connsiteY5" fmla="*/ 380983 h 1414209"/>
                  <a:gd name="connsiteX6" fmla="*/ 748732 w 1273223"/>
                  <a:gd name="connsiteY6" fmla="*/ 619107 h 1414209"/>
                  <a:gd name="connsiteX7" fmla="*/ 877319 w 1273223"/>
                  <a:gd name="connsiteY7" fmla="*/ 690545 h 1414209"/>
                  <a:gd name="connsiteX8" fmla="*/ 1263083 w 1273223"/>
                  <a:gd name="connsiteY8" fmla="*/ 466707 h 1414209"/>
                  <a:gd name="connsiteX9" fmla="*/ 1153544 w 1273223"/>
                  <a:gd name="connsiteY9" fmla="*/ 1033444 h 1414209"/>
                  <a:gd name="connsiteX10" fmla="*/ 858270 w 1273223"/>
                  <a:gd name="connsiteY10" fmla="*/ 1385870 h 1414209"/>
                  <a:gd name="connsiteX11" fmla="*/ 301057 w 1273223"/>
                  <a:gd name="connsiteY11" fmla="*/ 1347770 h 1414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3223" h="1414209">
                    <a:moveTo>
                      <a:pt x="301057" y="1347770"/>
                    </a:moveTo>
                    <a:cubicBezTo>
                      <a:pt x="158182" y="1281889"/>
                      <a:pt x="14514" y="1157269"/>
                      <a:pt x="1020" y="990582"/>
                    </a:cubicBezTo>
                    <a:cubicBezTo>
                      <a:pt x="-12474" y="823895"/>
                      <a:pt x="110557" y="492108"/>
                      <a:pt x="220094" y="347645"/>
                    </a:cubicBezTo>
                    <a:cubicBezTo>
                      <a:pt x="329632" y="203183"/>
                      <a:pt x="565376" y="180163"/>
                      <a:pt x="658245" y="123807"/>
                    </a:cubicBezTo>
                    <a:cubicBezTo>
                      <a:pt x="751114" y="67451"/>
                      <a:pt x="772545" y="-30973"/>
                      <a:pt x="777307" y="9508"/>
                    </a:cubicBezTo>
                    <a:cubicBezTo>
                      <a:pt x="782069" y="49989"/>
                      <a:pt x="805882" y="272239"/>
                      <a:pt x="777307" y="380983"/>
                    </a:cubicBezTo>
                    <a:cubicBezTo>
                      <a:pt x="748732" y="489727"/>
                      <a:pt x="732063" y="567513"/>
                      <a:pt x="748732" y="619107"/>
                    </a:cubicBezTo>
                    <a:cubicBezTo>
                      <a:pt x="765401" y="670701"/>
                      <a:pt x="791594" y="715945"/>
                      <a:pt x="877319" y="690545"/>
                    </a:cubicBezTo>
                    <a:cubicBezTo>
                      <a:pt x="963044" y="665145"/>
                      <a:pt x="1217046" y="409557"/>
                      <a:pt x="1263083" y="466707"/>
                    </a:cubicBezTo>
                    <a:cubicBezTo>
                      <a:pt x="1309120" y="523857"/>
                      <a:pt x="1185294" y="915969"/>
                      <a:pt x="1153544" y="1033444"/>
                    </a:cubicBezTo>
                    <a:cubicBezTo>
                      <a:pt x="1121794" y="1150919"/>
                      <a:pt x="1000351" y="1333482"/>
                      <a:pt x="858270" y="1385870"/>
                    </a:cubicBezTo>
                    <a:cubicBezTo>
                      <a:pt x="716189" y="1438258"/>
                      <a:pt x="443932" y="1413651"/>
                      <a:pt x="301057" y="1347770"/>
                    </a:cubicBezTo>
                    <a:close/>
                  </a:path>
                </a:pathLst>
              </a:custGeom>
              <a:solidFill>
                <a:srgbClr val="FFA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Freeform 16">
                <a:extLst>
                  <a:ext uri="{FF2B5EF4-FFF2-40B4-BE49-F238E27FC236}">
                    <a16:creationId xmlns:a16="http://schemas.microsoft.com/office/drawing/2014/main" id="{98880839-6E40-4E9F-A2AB-E29C66FF4ED3}"/>
                  </a:ext>
                </a:extLst>
              </p:cNvPr>
              <p:cNvSpPr/>
              <p:nvPr/>
            </p:nvSpPr>
            <p:spPr>
              <a:xfrm rot="21565419">
                <a:off x="3134739" y="2936356"/>
                <a:ext cx="580203" cy="706644"/>
              </a:xfrm>
              <a:custGeom>
                <a:avLst/>
                <a:gdLst>
                  <a:gd name="connsiteX0" fmla="*/ 143863 w 909515"/>
                  <a:gd name="connsiteY0" fmla="*/ 1139740 h 1201366"/>
                  <a:gd name="connsiteX1" fmla="*/ 988 w 909515"/>
                  <a:gd name="connsiteY1" fmla="*/ 796840 h 1201366"/>
                  <a:gd name="connsiteX2" fmla="*/ 105763 w 909515"/>
                  <a:gd name="connsiteY2" fmla="*/ 325352 h 1201366"/>
                  <a:gd name="connsiteX3" fmla="*/ 529626 w 909515"/>
                  <a:gd name="connsiteY3" fmla="*/ 1502 h 1201366"/>
                  <a:gd name="connsiteX4" fmla="*/ 448663 w 909515"/>
                  <a:gd name="connsiteY4" fmla="*/ 453940 h 1201366"/>
                  <a:gd name="connsiteX5" fmla="*/ 562963 w 909515"/>
                  <a:gd name="connsiteY5" fmla="*/ 601577 h 1201366"/>
                  <a:gd name="connsiteX6" fmla="*/ 891576 w 909515"/>
                  <a:gd name="connsiteY6" fmla="*/ 472990 h 1201366"/>
                  <a:gd name="connsiteX7" fmla="*/ 848713 w 909515"/>
                  <a:gd name="connsiteY7" fmla="*/ 896852 h 1201366"/>
                  <a:gd name="connsiteX8" fmla="*/ 701076 w 909515"/>
                  <a:gd name="connsiteY8" fmla="*/ 1177840 h 1201366"/>
                  <a:gd name="connsiteX9" fmla="*/ 143863 w 909515"/>
                  <a:gd name="connsiteY9" fmla="*/ 1139740 h 1201366"/>
                  <a:gd name="connsiteX0" fmla="*/ 300227 w 1065879"/>
                  <a:gd name="connsiteY0" fmla="*/ 1139726 h 1201980"/>
                  <a:gd name="connsiteX1" fmla="*/ 190 w 1065879"/>
                  <a:gd name="connsiteY1" fmla="*/ 782538 h 1201980"/>
                  <a:gd name="connsiteX2" fmla="*/ 262127 w 1065879"/>
                  <a:gd name="connsiteY2" fmla="*/ 325338 h 1201980"/>
                  <a:gd name="connsiteX3" fmla="*/ 685990 w 1065879"/>
                  <a:gd name="connsiteY3" fmla="*/ 1488 h 1201980"/>
                  <a:gd name="connsiteX4" fmla="*/ 605027 w 1065879"/>
                  <a:gd name="connsiteY4" fmla="*/ 453926 h 1201980"/>
                  <a:gd name="connsiteX5" fmla="*/ 719327 w 1065879"/>
                  <a:gd name="connsiteY5" fmla="*/ 601563 h 1201980"/>
                  <a:gd name="connsiteX6" fmla="*/ 1047940 w 1065879"/>
                  <a:gd name="connsiteY6" fmla="*/ 472976 h 1201980"/>
                  <a:gd name="connsiteX7" fmla="*/ 1005077 w 1065879"/>
                  <a:gd name="connsiteY7" fmla="*/ 896838 h 1201980"/>
                  <a:gd name="connsiteX8" fmla="*/ 857440 w 1065879"/>
                  <a:gd name="connsiteY8" fmla="*/ 1177826 h 1201980"/>
                  <a:gd name="connsiteX9" fmla="*/ 300227 w 1065879"/>
                  <a:gd name="connsiteY9" fmla="*/ 1139726 h 1201980"/>
                  <a:gd name="connsiteX0" fmla="*/ 301092 w 1066744"/>
                  <a:gd name="connsiteY0" fmla="*/ 1157077 h 1219331"/>
                  <a:gd name="connsiteX1" fmla="*/ 1055 w 1066744"/>
                  <a:gd name="connsiteY1" fmla="*/ 799889 h 1219331"/>
                  <a:gd name="connsiteX2" fmla="*/ 220129 w 1066744"/>
                  <a:gd name="connsiteY2" fmla="*/ 156952 h 1219331"/>
                  <a:gd name="connsiteX3" fmla="*/ 686855 w 1066744"/>
                  <a:gd name="connsiteY3" fmla="*/ 18839 h 1219331"/>
                  <a:gd name="connsiteX4" fmla="*/ 605892 w 1066744"/>
                  <a:gd name="connsiteY4" fmla="*/ 471277 h 1219331"/>
                  <a:gd name="connsiteX5" fmla="*/ 720192 w 1066744"/>
                  <a:gd name="connsiteY5" fmla="*/ 618914 h 1219331"/>
                  <a:gd name="connsiteX6" fmla="*/ 1048805 w 1066744"/>
                  <a:gd name="connsiteY6" fmla="*/ 490327 h 1219331"/>
                  <a:gd name="connsiteX7" fmla="*/ 1005942 w 1066744"/>
                  <a:gd name="connsiteY7" fmla="*/ 914189 h 1219331"/>
                  <a:gd name="connsiteX8" fmla="*/ 858305 w 1066744"/>
                  <a:gd name="connsiteY8" fmla="*/ 1195177 h 1219331"/>
                  <a:gd name="connsiteX9" fmla="*/ 301092 w 1066744"/>
                  <a:gd name="connsiteY9" fmla="*/ 1157077 h 1219331"/>
                  <a:gd name="connsiteX0" fmla="*/ 301057 w 1066709"/>
                  <a:gd name="connsiteY0" fmla="*/ 1235690 h 1297944"/>
                  <a:gd name="connsiteX1" fmla="*/ 1020 w 1066709"/>
                  <a:gd name="connsiteY1" fmla="*/ 878502 h 1297944"/>
                  <a:gd name="connsiteX2" fmla="*/ 220094 w 1066709"/>
                  <a:gd name="connsiteY2" fmla="*/ 235565 h 1297944"/>
                  <a:gd name="connsiteX3" fmla="*/ 658245 w 1066709"/>
                  <a:gd name="connsiteY3" fmla="*/ 11727 h 1297944"/>
                  <a:gd name="connsiteX4" fmla="*/ 605857 w 1066709"/>
                  <a:gd name="connsiteY4" fmla="*/ 549890 h 1297944"/>
                  <a:gd name="connsiteX5" fmla="*/ 720157 w 1066709"/>
                  <a:gd name="connsiteY5" fmla="*/ 697527 h 1297944"/>
                  <a:gd name="connsiteX6" fmla="*/ 1048770 w 1066709"/>
                  <a:gd name="connsiteY6" fmla="*/ 568940 h 1297944"/>
                  <a:gd name="connsiteX7" fmla="*/ 1005907 w 1066709"/>
                  <a:gd name="connsiteY7" fmla="*/ 992802 h 1297944"/>
                  <a:gd name="connsiteX8" fmla="*/ 858270 w 1066709"/>
                  <a:gd name="connsiteY8" fmla="*/ 1273790 h 1297944"/>
                  <a:gd name="connsiteX9" fmla="*/ 301057 w 1066709"/>
                  <a:gd name="connsiteY9" fmla="*/ 1235690 h 1297944"/>
                  <a:gd name="connsiteX0" fmla="*/ 301057 w 1066709"/>
                  <a:gd name="connsiteY0" fmla="*/ 1366504 h 1428758"/>
                  <a:gd name="connsiteX1" fmla="*/ 1020 w 1066709"/>
                  <a:gd name="connsiteY1" fmla="*/ 1009316 h 1428758"/>
                  <a:gd name="connsiteX2" fmla="*/ 220094 w 1066709"/>
                  <a:gd name="connsiteY2" fmla="*/ 366379 h 1428758"/>
                  <a:gd name="connsiteX3" fmla="*/ 658245 w 1066709"/>
                  <a:gd name="connsiteY3" fmla="*/ 142541 h 1428758"/>
                  <a:gd name="connsiteX4" fmla="*/ 777307 w 1066709"/>
                  <a:gd name="connsiteY4" fmla="*/ 28242 h 1428758"/>
                  <a:gd name="connsiteX5" fmla="*/ 605857 w 1066709"/>
                  <a:gd name="connsiteY5" fmla="*/ 680704 h 1428758"/>
                  <a:gd name="connsiteX6" fmla="*/ 720157 w 1066709"/>
                  <a:gd name="connsiteY6" fmla="*/ 828341 h 1428758"/>
                  <a:gd name="connsiteX7" fmla="*/ 1048770 w 1066709"/>
                  <a:gd name="connsiteY7" fmla="*/ 699754 h 1428758"/>
                  <a:gd name="connsiteX8" fmla="*/ 1005907 w 1066709"/>
                  <a:gd name="connsiteY8" fmla="*/ 1123616 h 1428758"/>
                  <a:gd name="connsiteX9" fmla="*/ 858270 w 1066709"/>
                  <a:gd name="connsiteY9" fmla="*/ 1404604 h 1428758"/>
                  <a:gd name="connsiteX10" fmla="*/ 301057 w 1066709"/>
                  <a:gd name="connsiteY10" fmla="*/ 1366504 h 1428758"/>
                  <a:gd name="connsiteX0" fmla="*/ 301057 w 1066709"/>
                  <a:gd name="connsiteY0" fmla="*/ 1347770 h 1410024"/>
                  <a:gd name="connsiteX1" fmla="*/ 1020 w 1066709"/>
                  <a:gd name="connsiteY1" fmla="*/ 990582 h 1410024"/>
                  <a:gd name="connsiteX2" fmla="*/ 220094 w 1066709"/>
                  <a:gd name="connsiteY2" fmla="*/ 347645 h 1410024"/>
                  <a:gd name="connsiteX3" fmla="*/ 658245 w 1066709"/>
                  <a:gd name="connsiteY3" fmla="*/ 123807 h 1410024"/>
                  <a:gd name="connsiteX4" fmla="*/ 777307 w 1066709"/>
                  <a:gd name="connsiteY4" fmla="*/ 9508 h 1410024"/>
                  <a:gd name="connsiteX5" fmla="*/ 777307 w 1066709"/>
                  <a:gd name="connsiteY5" fmla="*/ 380983 h 1410024"/>
                  <a:gd name="connsiteX6" fmla="*/ 605857 w 1066709"/>
                  <a:gd name="connsiteY6" fmla="*/ 661970 h 1410024"/>
                  <a:gd name="connsiteX7" fmla="*/ 720157 w 1066709"/>
                  <a:gd name="connsiteY7" fmla="*/ 809607 h 1410024"/>
                  <a:gd name="connsiteX8" fmla="*/ 1048770 w 1066709"/>
                  <a:gd name="connsiteY8" fmla="*/ 681020 h 1410024"/>
                  <a:gd name="connsiteX9" fmla="*/ 1005907 w 1066709"/>
                  <a:gd name="connsiteY9" fmla="*/ 1104882 h 1410024"/>
                  <a:gd name="connsiteX10" fmla="*/ 858270 w 1066709"/>
                  <a:gd name="connsiteY10" fmla="*/ 1385870 h 1410024"/>
                  <a:gd name="connsiteX11" fmla="*/ 301057 w 1066709"/>
                  <a:gd name="connsiteY11" fmla="*/ 1347770 h 1410024"/>
                  <a:gd name="connsiteX0" fmla="*/ 301057 w 1066709"/>
                  <a:gd name="connsiteY0" fmla="*/ 1347770 h 1410024"/>
                  <a:gd name="connsiteX1" fmla="*/ 1020 w 1066709"/>
                  <a:gd name="connsiteY1" fmla="*/ 990582 h 1410024"/>
                  <a:gd name="connsiteX2" fmla="*/ 220094 w 1066709"/>
                  <a:gd name="connsiteY2" fmla="*/ 347645 h 1410024"/>
                  <a:gd name="connsiteX3" fmla="*/ 658245 w 1066709"/>
                  <a:gd name="connsiteY3" fmla="*/ 123807 h 1410024"/>
                  <a:gd name="connsiteX4" fmla="*/ 777307 w 1066709"/>
                  <a:gd name="connsiteY4" fmla="*/ 9508 h 1410024"/>
                  <a:gd name="connsiteX5" fmla="*/ 777307 w 1066709"/>
                  <a:gd name="connsiteY5" fmla="*/ 380983 h 1410024"/>
                  <a:gd name="connsiteX6" fmla="*/ 748732 w 1066709"/>
                  <a:gd name="connsiteY6" fmla="*/ 619107 h 1410024"/>
                  <a:gd name="connsiteX7" fmla="*/ 720157 w 1066709"/>
                  <a:gd name="connsiteY7" fmla="*/ 809607 h 1410024"/>
                  <a:gd name="connsiteX8" fmla="*/ 1048770 w 1066709"/>
                  <a:gd name="connsiteY8" fmla="*/ 681020 h 1410024"/>
                  <a:gd name="connsiteX9" fmla="*/ 1005907 w 1066709"/>
                  <a:gd name="connsiteY9" fmla="*/ 1104882 h 1410024"/>
                  <a:gd name="connsiteX10" fmla="*/ 858270 w 1066709"/>
                  <a:gd name="connsiteY10" fmla="*/ 1385870 h 1410024"/>
                  <a:gd name="connsiteX11" fmla="*/ 301057 w 1066709"/>
                  <a:gd name="connsiteY11" fmla="*/ 1347770 h 1410024"/>
                  <a:gd name="connsiteX0" fmla="*/ 301057 w 1055662"/>
                  <a:gd name="connsiteY0" fmla="*/ 1347770 h 1410024"/>
                  <a:gd name="connsiteX1" fmla="*/ 1020 w 1055662"/>
                  <a:gd name="connsiteY1" fmla="*/ 990582 h 1410024"/>
                  <a:gd name="connsiteX2" fmla="*/ 220094 w 1055662"/>
                  <a:gd name="connsiteY2" fmla="*/ 347645 h 1410024"/>
                  <a:gd name="connsiteX3" fmla="*/ 658245 w 1055662"/>
                  <a:gd name="connsiteY3" fmla="*/ 123807 h 1410024"/>
                  <a:gd name="connsiteX4" fmla="*/ 777307 w 1055662"/>
                  <a:gd name="connsiteY4" fmla="*/ 9508 h 1410024"/>
                  <a:gd name="connsiteX5" fmla="*/ 777307 w 1055662"/>
                  <a:gd name="connsiteY5" fmla="*/ 380983 h 1410024"/>
                  <a:gd name="connsiteX6" fmla="*/ 748732 w 1055662"/>
                  <a:gd name="connsiteY6" fmla="*/ 619107 h 1410024"/>
                  <a:gd name="connsiteX7" fmla="*/ 877319 w 1055662"/>
                  <a:gd name="connsiteY7" fmla="*/ 690545 h 1410024"/>
                  <a:gd name="connsiteX8" fmla="*/ 1048770 w 1055662"/>
                  <a:gd name="connsiteY8" fmla="*/ 681020 h 1410024"/>
                  <a:gd name="connsiteX9" fmla="*/ 1005907 w 1055662"/>
                  <a:gd name="connsiteY9" fmla="*/ 1104882 h 1410024"/>
                  <a:gd name="connsiteX10" fmla="*/ 858270 w 1055662"/>
                  <a:gd name="connsiteY10" fmla="*/ 1385870 h 1410024"/>
                  <a:gd name="connsiteX11" fmla="*/ 301057 w 1055662"/>
                  <a:gd name="connsiteY11" fmla="*/ 1347770 h 1410024"/>
                  <a:gd name="connsiteX0" fmla="*/ 301057 w 1264399"/>
                  <a:gd name="connsiteY0" fmla="*/ 1347770 h 1410024"/>
                  <a:gd name="connsiteX1" fmla="*/ 1020 w 1264399"/>
                  <a:gd name="connsiteY1" fmla="*/ 990582 h 1410024"/>
                  <a:gd name="connsiteX2" fmla="*/ 220094 w 1264399"/>
                  <a:gd name="connsiteY2" fmla="*/ 347645 h 1410024"/>
                  <a:gd name="connsiteX3" fmla="*/ 658245 w 1264399"/>
                  <a:gd name="connsiteY3" fmla="*/ 123807 h 1410024"/>
                  <a:gd name="connsiteX4" fmla="*/ 777307 w 1264399"/>
                  <a:gd name="connsiteY4" fmla="*/ 9508 h 1410024"/>
                  <a:gd name="connsiteX5" fmla="*/ 777307 w 1264399"/>
                  <a:gd name="connsiteY5" fmla="*/ 380983 h 1410024"/>
                  <a:gd name="connsiteX6" fmla="*/ 748732 w 1264399"/>
                  <a:gd name="connsiteY6" fmla="*/ 619107 h 1410024"/>
                  <a:gd name="connsiteX7" fmla="*/ 877319 w 1264399"/>
                  <a:gd name="connsiteY7" fmla="*/ 690545 h 1410024"/>
                  <a:gd name="connsiteX8" fmla="*/ 1263083 w 1264399"/>
                  <a:gd name="connsiteY8" fmla="*/ 466707 h 1410024"/>
                  <a:gd name="connsiteX9" fmla="*/ 1005907 w 1264399"/>
                  <a:gd name="connsiteY9" fmla="*/ 1104882 h 1410024"/>
                  <a:gd name="connsiteX10" fmla="*/ 858270 w 1264399"/>
                  <a:gd name="connsiteY10" fmla="*/ 1385870 h 1410024"/>
                  <a:gd name="connsiteX11" fmla="*/ 301057 w 1264399"/>
                  <a:gd name="connsiteY11" fmla="*/ 1347770 h 1410024"/>
                  <a:gd name="connsiteX0" fmla="*/ 301057 w 1273223"/>
                  <a:gd name="connsiteY0" fmla="*/ 1347770 h 1414209"/>
                  <a:gd name="connsiteX1" fmla="*/ 1020 w 1273223"/>
                  <a:gd name="connsiteY1" fmla="*/ 990582 h 1414209"/>
                  <a:gd name="connsiteX2" fmla="*/ 220094 w 1273223"/>
                  <a:gd name="connsiteY2" fmla="*/ 347645 h 1414209"/>
                  <a:gd name="connsiteX3" fmla="*/ 658245 w 1273223"/>
                  <a:gd name="connsiteY3" fmla="*/ 123807 h 1414209"/>
                  <a:gd name="connsiteX4" fmla="*/ 777307 w 1273223"/>
                  <a:gd name="connsiteY4" fmla="*/ 9508 h 1414209"/>
                  <a:gd name="connsiteX5" fmla="*/ 777307 w 1273223"/>
                  <a:gd name="connsiteY5" fmla="*/ 380983 h 1414209"/>
                  <a:gd name="connsiteX6" fmla="*/ 748732 w 1273223"/>
                  <a:gd name="connsiteY6" fmla="*/ 619107 h 1414209"/>
                  <a:gd name="connsiteX7" fmla="*/ 877319 w 1273223"/>
                  <a:gd name="connsiteY7" fmla="*/ 690545 h 1414209"/>
                  <a:gd name="connsiteX8" fmla="*/ 1263083 w 1273223"/>
                  <a:gd name="connsiteY8" fmla="*/ 466707 h 1414209"/>
                  <a:gd name="connsiteX9" fmla="*/ 1153544 w 1273223"/>
                  <a:gd name="connsiteY9" fmla="*/ 1033444 h 1414209"/>
                  <a:gd name="connsiteX10" fmla="*/ 858270 w 1273223"/>
                  <a:gd name="connsiteY10" fmla="*/ 1385870 h 1414209"/>
                  <a:gd name="connsiteX11" fmla="*/ 301057 w 1273223"/>
                  <a:gd name="connsiteY11" fmla="*/ 1347770 h 1414209"/>
                  <a:gd name="connsiteX0" fmla="*/ 122511 w 1094677"/>
                  <a:gd name="connsiteY0" fmla="*/ 1347770 h 1413798"/>
                  <a:gd name="connsiteX1" fmla="*/ 27261 w 1094677"/>
                  <a:gd name="connsiteY1" fmla="*/ 1000107 h 1413798"/>
                  <a:gd name="connsiteX2" fmla="*/ 41548 w 1094677"/>
                  <a:gd name="connsiteY2" fmla="*/ 347645 h 1413798"/>
                  <a:gd name="connsiteX3" fmla="*/ 479699 w 1094677"/>
                  <a:gd name="connsiteY3" fmla="*/ 123807 h 1413798"/>
                  <a:gd name="connsiteX4" fmla="*/ 598761 w 1094677"/>
                  <a:gd name="connsiteY4" fmla="*/ 9508 h 1413798"/>
                  <a:gd name="connsiteX5" fmla="*/ 598761 w 1094677"/>
                  <a:gd name="connsiteY5" fmla="*/ 380983 h 1413798"/>
                  <a:gd name="connsiteX6" fmla="*/ 570186 w 1094677"/>
                  <a:gd name="connsiteY6" fmla="*/ 619107 h 1413798"/>
                  <a:gd name="connsiteX7" fmla="*/ 698773 w 1094677"/>
                  <a:gd name="connsiteY7" fmla="*/ 690545 h 1413798"/>
                  <a:gd name="connsiteX8" fmla="*/ 1084537 w 1094677"/>
                  <a:gd name="connsiteY8" fmla="*/ 466707 h 1413798"/>
                  <a:gd name="connsiteX9" fmla="*/ 974998 w 1094677"/>
                  <a:gd name="connsiteY9" fmla="*/ 1033444 h 1413798"/>
                  <a:gd name="connsiteX10" fmla="*/ 679724 w 1094677"/>
                  <a:gd name="connsiteY10" fmla="*/ 1385870 h 1413798"/>
                  <a:gd name="connsiteX11" fmla="*/ 122511 w 1094677"/>
                  <a:gd name="connsiteY11" fmla="*/ 1347770 h 1413798"/>
                  <a:gd name="connsiteX0" fmla="*/ 227948 w 1100101"/>
                  <a:gd name="connsiteY0" fmla="*/ 1385870 h 1432030"/>
                  <a:gd name="connsiteX1" fmla="*/ 32685 w 1100101"/>
                  <a:gd name="connsiteY1" fmla="*/ 1000107 h 1432030"/>
                  <a:gd name="connsiteX2" fmla="*/ 46972 w 1100101"/>
                  <a:gd name="connsiteY2" fmla="*/ 347645 h 1432030"/>
                  <a:gd name="connsiteX3" fmla="*/ 485123 w 1100101"/>
                  <a:gd name="connsiteY3" fmla="*/ 123807 h 1432030"/>
                  <a:gd name="connsiteX4" fmla="*/ 604185 w 1100101"/>
                  <a:gd name="connsiteY4" fmla="*/ 9508 h 1432030"/>
                  <a:gd name="connsiteX5" fmla="*/ 604185 w 1100101"/>
                  <a:gd name="connsiteY5" fmla="*/ 380983 h 1432030"/>
                  <a:gd name="connsiteX6" fmla="*/ 575610 w 1100101"/>
                  <a:gd name="connsiteY6" fmla="*/ 619107 h 1432030"/>
                  <a:gd name="connsiteX7" fmla="*/ 704197 w 1100101"/>
                  <a:gd name="connsiteY7" fmla="*/ 690545 h 1432030"/>
                  <a:gd name="connsiteX8" fmla="*/ 1089961 w 1100101"/>
                  <a:gd name="connsiteY8" fmla="*/ 466707 h 1432030"/>
                  <a:gd name="connsiteX9" fmla="*/ 980422 w 1100101"/>
                  <a:gd name="connsiteY9" fmla="*/ 1033444 h 1432030"/>
                  <a:gd name="connsiteX10" fmla="*/ 685148 w 1100101"/>
                  <a:gd name="connsiteY10" fmla="*/ 1385870 h 1432030"/>
                  <a:gd name="connsiteX11" fmla="*/ 227948 w 1100101"/>
                  <a:gd name="connsiteY11" fmla="*/ 1385870 h 1432030"/>
                  <a:gd name="connsiteX0" fmla="*/ 205947 w 1078100"/>
                  <a:gd name="connsiteY0" fmla="*/ 1389422 h 1435582"/>
                  <a:gd name="connsiteX1" fmla="*/ 10684 w 1078100"/>
                  <a:gd name="connsiteY1" fmla="*/ 1003659 h 1435582"/>
                  <a:gd name="connsiteX2" fmla="*/ 72596 w 1078100"/>
                  <a:gd name="connsiteY2" fmla="*/ 594085 h 1435582"/>
                  <a:gd name="connsiteX3" fmla="*/ 463122 w 1078100"/>
                  <a:gd name="connsiteY3" fmla="*/ 127359 h 1435582"/>
                  <a:gd name="connsiteX4" fmla="*/ 582184 w 1078100"/>
                  <a:gd name="connsiteY4" fmla="*/ 13060 h 1435582"/>
                  <a:gd name="connsiteX5" fmla="*/ 582184 w 1078100"/>
                  <a:gd name="connsiteY5" fmla="*/ 384535 h 1435582"/>
                  <a:gd name="connsiteX6" fmla="*/ 553609 w 1078100"/>
                  <a:gd name="connsiteY6" fmla="*/ 622659 h 1435582"/>
                  <a:gd name="connsiteX7" fmla="*/ 682196 w 1078100"/>
                  <a:gd name="connsiteY7" fmla="*/ 694097 h 1435582"/>
                  <a:gd name="connsiteX8" fmla="*/ 1067960 w 1078100"/>
                  <a:gd name="connsiteY8" fmla="*/ 470259 h 1435582"/>
                  <a:gd name="connsiteX9" fmla="*/ 958421 w 1078100"/>
                  <a:gd name="connsiteY9" fmla="*/ 1036996 h 1435582"/>
                  <a:gd name="connsiteX10" fmla="*/ 663147 w 1078100"/>
                  <a:gd name="connsiteY10" fmla="*/ 1389422 h 1435582"/>
                  <a:gd name="connsiteX11" fmla="*/ 205947 w 1078100"/>
                  <a:gd name="connsiteY11" fmla="*/ 1389422 h 1435582"/>
                  <a:gd name="connsiteX0" fmla="*/ 201627 w 1073780"/>
                  <a:gd name="connsiteY0" fmla="*/ 1379837 h 1425997"/>
                  <a:gd name="connsiteX1" fmla="*/ 6364 w 1073780"/>
                  <a:gd name="connsiteY1" fmla="*/ 994074 h 1425997"/>
                  <a:gd name="connsiteX2" fmla="*/ 68276 w 1073780"/>
                  <a:gd name="connsiteY2" fmla="*/ 584500 h 1425997"/>
                  <a:gd name="connsiteX3" fmla="*/ 273064 w 1073780"/>
                  <a:gd name="connsiteY3" fmla="*/ 384474 h 1425997"/>
                  <a:gd name="connsiteX4" fmla="*/ 577864 w 1073780"/>
                  <a:gd name="connsiteY4" fmla="*/ 3475 h 1425997"/>
                  <a:gd name="connsiteX5" fmla="*/ 577864 w 1073780"/>
                  <a:gd name="connsiteY5" fmla="*/ 374950 h 1425997"/>
                  <a:gd name="connsiteX6" fmla="*/ 549289 w 1073780"/>
                  <a:gd name="connsiteY6" fmla="*/ 613074 h 1425997"/>
                  <a:gd name="connsiteX7" fmla="*/ 677876 w 1073780"/>
                  <a:gd name="connsiteY7" fmla="*/ 684512 h 1425997"/>
                  <a:gd name="connsiteX8" fmla="*/ 1063640 w 1073780"/>
                  <a:gd name="connsiteY8" fmla="*/ 460674 h 1425997"/>
                  <a:gd name="connsiteX9" fmla="*/ 954101 w 1073780"/>
                  <a:gd name="connsiteY9" fmla="*/ 1027411 h 1425997"/>
                  <a:gd name="connsiteX10" fmla="*/ 658827 w 1073780"/>
                  <a:gd name="connsiteY10" fmla="*/ 1379837 h 1425997"/>
                  <a:gd name="connsiteX11" fmla="*/ 201627 w 1073780"/>
                  <a:gd name="connsiteY11" fmla="*/ 1379837 h 1425997"/>
                  <a:gd name="connsiteX0" fmla="*/ 201627 w 1073780"/>
                  <a:gd name="connsiteY0" fmla="*/ 1132449 h 1178609"/>
                  <a:gd name="connsiteX1" fmla="*/ 6364 w 1073780"/>
                  <a:gd name="connsiteY1" fmla="*/ 746686 h 1178609"/>
                  <a:gd name="connsiteX2" fmla="*/ 68276 w 1073780"/>
                  <a:gd name="connsiteY2" fmla="*/ 337112 h 1178609"/>
                  <a:gd name="connsiteX3" fmla="*/ 273064 w 1073780"/>
                  <a:gd name="connsiteY3" fmla="*/ 137086 h 1178609"/>
                  <a:gd name="connsiteX4" fmla="*/ 511189 w 1073780"/>
                  <a:gd name="connsiteY4" fmla="*/ 8500 h 1178609"/>
                  <a:gd name="connsiteX5" fmla="*/ 577864 w 1073780"/>
                  <a:gd name="connsiteY5" fmla="*/ 127562 h 1178609"/>
                  <a:gd name="connsiteX6" fmla="*/ 549289 w 1073780"/>
                  <a:gd name="connsiteY6" fmla="*/ 365686 h 1178609"/>
                  <a:gd name="connsiteX7" fmla="*/ 677876 w 1073780"/>
                  <a:gd name="connsiteY7" fmla="*/ 437124 h 1178609"/>
                  <a:gd name="connsiteX8" fmla="*/ 1063640 w 1073780"/>
                  <a:gd name="connsiteY8" fmla="*/ 213286 h 1178609"/>
                  <a:gd name="connsiteX9" fmla="*/ 954101 w 1073780"/>
                  <a:gd name="connsiteY9" fmla="*/ 780023 h 1178609"/>
                  <a:gd name="connsiteX10" fmla="*/ 658827 w 1073780"/>
                  <a:gd name="connsiteY10" fmla="*/ 1132449 h 1178609"/>
                  <a:gd name="connsiteX11" fmla="*/ 201627 w 1073780"/>
                  <a:gd name="connsiteY11" fmla="*/ 1132449 h 1178609"/>
                  <a:gd name="connsiteX0" fmla="*/ 201627 w 1073780"/>
                  <a:gd name="connsiteY0" fmla="*/ 1132449 h 1178609"/>
                  <a:gd name="connsiteX1" fmla="*/ 6364 w 1073780"/>
                  <a:gd name="connsiteY1" fmla="*/ 746686 h 1178609"/>
                  <a:gd name="connsiteX2" fmla="*/ 68276 w 1073780"/>
                  <a:gd name="connsiteY2" fmla="*/ 337112 h 1178609"/>
                  <a:gd name="connsiteX3" fmla="*/ 273064 w 1073780"/>
                  <a:gd name="connsiteY3" fmla="*/ 137086 h 1178609"/>
                  <a:gd name="connsiteX4" fmla="*/ 511189 w 1073780"/>
                  <a:gd name="connsiteY4" fmla="*/ 8500 h 1178609"/>
                  <a:gd name="connsiteX5" fmla="*/ 468327 w 1073780"/>
                  <a:gd name="connsiteY5" fmla="*/ 256149 h 1178609"/>
                  <a:gd name="connsiteX6" fmla="*/ 549289 w 1073780"/>
                  <a:gd name="connsiteY6" fmla="*/ 365686 h 1178609"/>
                  <a:gd name="connsiteX7" fmla="*/ 677876 w 1073780"/>
                  <a:gd name="connsiteY7" fmla="*/ 437124 h 1178609"/>
                  <a:gd name="connsiteX8" fmla="*/ 1063640 w 1073780"/>
                  <a:gd name="connsiteY8" fmla="*/ 213286 h 1178609"/>
                  <a:gd name="connsiteX9" fmla="*/ 954101 w 1073780"/>
                  <a:gd name="connsiteY9" fmla="*/ 780023 h 1178609"/>
                  <a:gd name="connsiteX10" fmla="*/ 658827 w 1073780"/>
                  <a:gd name="connsiteY10" fmla="*/ 1132449 h 1178609"/>
                  <a:gd name="connsiteX11" fmla="*/ 201627 w 1073780"/>
                  <a:gd name="connsiteY11" fmla="*/ 1132449 h 1178609"/>
                  <a:gd name="connsiteX0" fmla="*/ 201627 w 1073780"/>
                  <a:gd name="connsiteY0" fmla="*/ 1132449 h 1178609"/>
                  <a:gd name="connsiteX1" fmla="*/ 6364 w 1073780"/>
                  <a:gd name="connsiteY1" fmla="*/ 746686 h 1178609"/>
                  <a:gd name="connsiteX2" fmla="*/ 68276 w 1073780"/>
                  <a:gd name="connsiteY2" fmla="*/ 337112 h 1178609"/>
                  <a:gd name="connsiteX3" fmla="*/ 273064 w 1073780"/>
                  <a:gd name="connsiteY3" fmla="*/ 137086 h 1178609"/>
                  <a:gd name="connsiteX4" fmla="*/ 511189 w 1073780"/>
                  <a:gd name="connsiteY4" fmla="*/ 8500 h 1178609"/>
                  <a:gd name="connsiteX5" fmla="*/ 430227 w 1073780"/>
                  <a:gd name="connsiteY5" fmla="*/ 251386 h 1178609"/>
                  <a:gd name="connsiteX6" fmla="*/ 549289 w 1073780"/>
                  <a:gd name="connsiteY6" fmla="*/ 365686 h 1178609"/>
                  <a:gd name="connsiteX7" fmla="*/ 677876 w 1073780"/>
                  <a:gd name="connsiteY7" fmla="*/ 437124 h 1178609"/>
                  <a:gd name="connsiteX8" fmla="*/ 1063640 w 1073780"/>
                  <a:gd name="connsiteY8" fmla="*/ 213286 h 1178609"/>
                  <a:gd name="connsiteX9" fmla="*/ 954101 w 1073780"/>
                  <a:gd name="connsiteY9" fmla="*/ 780023 h 1178609"/>
                  <a:gd name="connsiteX10" fmla="*/ 658827 w 1073780"/>
                  <a:gd name="connsiteY10" fmla="*/ 1132449 h 1178609"/>
                  <a:gd name="connsiteX11" fmla="*/ 201627 w 1073780"/>
                  <a:gd name="connsiteY11" fmla="*/ 1132449 h 1178609"/>
                  <a:gd name="connsiteX0" fmla="*/ 201627 w 1073780"/>
                  <a:gd name="connsiteY0" fmla="*/ 1132449 h 1178609"/>
                  <a:gd name="connsiteX1" fmla="*/ 6364 w 1073780"/>
                  <a:gd name="connsiteY1" fmla="*/ 746686 h 1178609"/>
                  <a:gd name="connsiteX2" fmla="*/ 68276 w 1073780"/>
                  <a:gd name="connsiteY2" fmla="*/ 337112 h 1178609"/>
                  <a:gd name="connsiteX3" fmla="*/ 273064 w 1073780"/>
                  <a:gd name="connsiteY3" fmla="*/ 137086 h 1178609"/>
                  <a:gd name="connsiteX4" fmla="*/ 511189 w 1073780"/>
                  <a:gd name="connsiteY4" fmla="*/ 8500 h 1178609"/>
                  <a:gd name="connsiteX5" fmla="*/ 430227 w 1073780"/>
                  <a:gd name="connsiteY5" fmla="*/ 251386 h 1178609"/>
                  <a:gd name="connsiteX6" fmla="*/ 473089 w 1073780"/>
                  <a:gd name="connsiteY6" fmla="*/ 599048 h 1178609"/>
                  <a:gd name="connsiteX7" fmla="*/ 677876 w 1073780"/>
                  <a:gd name="connsiteY7" fmla="*/ 437124 h 1178609"/>
                  <a:gd name="connsiteX8" fmla="*/ 1063640 w 1073780"/>
                  <a:gd name="connsiteY8" fmla="*/ 213286 h 1178609"/>
                  <a:gd name="connsiteX9" fmla="*/ 954101 w 1073780"/>
                  <a:gd name="connsiteY9" fmla="*/ 780023 h 1178609"/>
                  <a:gd name="connsiteX10" fmla="*/ 658827 w 1073780"/>
                  <a:gd name="connsiteY10" fmla="*/ 1132449 h 1178609"/>
                  <a:gd name="connsiteX11" fmla="*/ 201627 w 1073780"/>
                  <a:gd name="connsiteY11" fmla="*/ 1132449 h 1178609"/>
                  <a:gd name="connsiteX0" fmla="*/ 201627 w 1070043"/>
                  <a:gd name="connsiteY0" fmla="*/ 1132449 h 1178609"/>
                  <a:gd name="connsiteX1" fmla="*/ 6364 w 1070043"/>
                  <a:gd name="connsiteY1" fmla="*/ 746686 h 1178609"/>
                  <a:gd name="connsiteX2" fmla="*/ 68276 w 1070043"/>
                  <a:gd name="connsiteY2" fmla="*/ 337112 h 1178609"/>
                  <a:gd name="connsiteX3" fmla="*/ 273064 w 1070043"/>
                  <a:gd name="connsiteY3" fmla="*/ 137086 h 1178609"/>
                  <a:gd name="connsiteX4" fmla="*/ 511189 w 1070043"/>
                  <a:gd name="connsiteY4" fmla="*/ 8500 h 1178609"/>
                  <a:gd name="connsiteX5" fmla="*/ 430227 w 1070043"/>
                  <a:gd name="connsiteY5" fmla="*/ 251386 h 1178609"/>
                  <a:gd name="connsiteX6" fmla="*/ 473089 w 1070043"/>
                  <a:gd name="connsiteY6" fmla="*/ 599048 h 1178609"/>
                  <a:gd name="connsiteX7" fmla="*/ 749313 w 1070043"/>
                  <a:gd name="connsiteY7" fmla="*/ 499037 h 1178609"/>
                  <a:gd name="connsiteX8" fmla="*/ 1063640 w 1070043"/>
                  <a:gd name="connsiteY8" fmla="*/ 213286 h 1178609"/>
                  <a:gd name="connsiteX9" fmla="*/ 954101 w 1070043"/>
                  <a:gd name="connsiteY9" fmla="*/ 780023 h 1178609"/>
                  <a:gd name="connsiteX10" fmla="*/ 658827 w 1070043"/>
                  <a:gd name="connsiteY10" fmla="*/ 1132449 h 1178609"/>
                  <a:gd name="connsiteX11" fmla="*/ 201627 w 1070043"/>
                  <a:gd name="connsiteY11" fmla="*/ 1132449 h 1178609"/>
                  <a:gd name="connsiteX0" fmla="*/ 201627 w 978815"/>
                  <a:gd name="connsiteY0" fmla="*/ 1132449 h 1178609"/>
                  <a:gd name="connsiteX1" fmla="*/ 6364 w 978815"/>
                  <a:gd name="connsiteY1" fmla="*/ 746686 h 1178609"/>
                  <a:gd name="connsiteX2" fmla="*/ 68276 w 978815"/>
                  <a:gd name="connsiteY2" fmla="*/ 337112 h 1178609"/>
                  <a:gd name="connsiteX3" fmla="*/ 273064 w 978815"/>
                  <a:gd name="connsiteY3" fmla="*/ 137086 h 1178609"/>
                  <a:gd name="connsiteX4" fmla="*/ 511189 w 978815"/>
                  <a:gd name="connsiteY4" fmla="*/ 8500 h 1178609"/>
                  <a:gd name="connsiteX5" fmla="*/ 430227 w 978815"/>
                  <a:gd name="connsiteY5" fmla="*/ 251386 h 1178609"/>
                  <a:gd name="connsiteX6" fmla="*/ 473089 w 978815"/>
                  <a:gd name="connsiteY6" fmla="*/ 599048 h 1178609"/>
                  <a:gd name="connsiteX7" fmla="*/ 749313 w 978815"/>
                  <a:gd name="connsiteY7" fmla="*/ 499037 h 1178609"/>
                  <a:gd name="connsiteX8" fmla="*/ 954103 w 978815"/>
                  <a:gd name="connsiteY8" fmla="*/ 327586 h 1178609"/>
                  <a:gd name="connsiteX9" fmla="*/ 954101 w 978815"/>
                  <a:gd name="connsiteY9" fmla="*/ 780023 h 1178609"/>
                  <a:gd name="connsiteX10" fmla="*/ 658827 w 978815"/>
                  <a:gd name="connsiteY10" fmla="*/ 1132449 h 1178609"/>
                  <a:gd name="connsiteX11" fmla="*/ 201627 w 978815"/>
                  <a:gd name="connsiteY11" fmla="*/ 1132449 h 1178609"/>
                  <a:gd name="connsiteX0" fmla="*/ 201627 w 957851"/>
                  <a:gd name="connsiteY0" fmla="*/ 1132449 h 1177741"/>
                  <a:gd name="connsiteX1" fmla="*/ 6364 w 957851"/>
                  <a:gd name="connsiteY1" fmla="*/ 746686 h 1177741"/>
                  <a:gd name="connsiteX2" fmla="*/ 68276 w 957851"/>
                  <a:gd name="connsiteY2" fmla="*/ 337112 h 1177741"/>
                  <a:gd name="connsiteX3" fmla="*/ 273064 w 957851"/>
                  <a:gd name="connsiteY3" fmla="*/ 137086 h 1177741"/>
                  <a:gd name="connsiteX4" fmla="*/ 511189 w 957851"/>
                  <a:gd name="connsiteY4" fmla="*/ 8500 h 1177741"/>
                  <a:gd name="connsiteX5" fmla="*/ 430227 w 957851"/>
                  <a:gd name="connsiteY5" fmla="*/ 251386 h 1177741"/>
                  <a:gd name="connsiteX6" fmla="*/ 473089 w 957851"/>
                  <a:gd name="connsiteY6" fmla="*/ 599048 h 1177741"/>
                  <a:gd name="connsiteX7" fmla="*/ 749313 w 957851"/>
                  <a:gd name="connsiteY7" fmla="*/ 499037 h 1177741"/>
                  <a:gd name="connsiteX8" fmla="*/ 954103 w 957851"/>
                  <a:gd name="connsiteY8" fmla="*/ 327586 h 1177741"/>
                  <a:gd name="connsiteX9" fmla="*/ 873138 w 957851"/>
                  <a:gd name="connsiteY9" fmla="*/ 794310 h 1177741"/>
                  <a:gd name="connsiteX10" fmla="*/ 658827 w 957851"/>
                  <a:gd name="connsiteY10" fmla="*/ 1132449 h 1177741"/>
                  <a:gd name="connsiteX11" fmla="*/ 201627 w 957851"/>
                  <a:gd name="connsiteY11" fmla="*/ 1132449 h 1177741"/>
                  <a:gd name="connsiteX0" fmla="*/ 201627 w 967005"/>
                  <a:gd name="connsiteY0" fmla="*/ 1132449 h 1177741"/>
                  <a:gd name="connsiteX1" fmla="*/ 6364 w 967005"/>
                  <a:gd name="connsiteY1" fmla="*/ 746686 h 1177741"/>
                  <a:gd name="connsiteX2" fmla="*/ 68276 w 967005"/>
                  <a:gd name="connsiteY2" fmla="*/ 337112 h 1177741"/>
                  <a:gd name="connsiteX3" fmla="*/ 273064 w 967005"/>
                  <a:gd name="connsiteY3" fmla="*/ 137086 h 1177741"/>
                  <a:gd name="connsiteX4" fmla="*/ 511189 w 967005"/>
                  <a:gd name="connsiteY4" fmla="*/ 8500 h 1177741"/>
                  <a:gd name="connsiteX5" fmla="*/ 430227 w 967005"/>
                  <a:gd name="connsiteY5" fmla="*/ 251386 h 1177741"/>
                  <a:gd name="connsiteX6" fmla="*/ 473089 w 967005"/>
                  <a:gd name="connsiteY6" fmla="*/ 599048 h 1177741"/>
                  <a:gd name="connsiteX7" fmla="*/ 749313 w 967005"/>
                  <a:gd name="connsiteY7" fmla="*/ 499037 h 1177741"/>
                  <a:gd name="connsiteX8" fmla="*/ 963628 w 967005"/>
                  <a:gd name="connsiteY8" fmla="*/ 451411 h 1177741"/>
                  <a:gd name="connsiteX9" fmla="*/ 873138 w 967005"/>
                  <a:gd name="connsiteY9" fmla="*/ 794310 h 1177741"/>
                  <a:gd name="connsiteX10" fmla="*/ 658827 w 967005"/>
                  <a:gd name="connsiteY10" fmla="*/ 1132449 h 1177741"/>
                  <a:gd name="connsiteX11" fmla="*/ 201627 w 967005"/>
                  <a:gd name="connsiteY11" fmla="*/ 1132449 h 1177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7005" h="1177741">
                    <a:moveTo>
                      <a:pt x="201627" y="1132449"/>
                    </a:moveTo>
                    <a:cubicBezTo>
                      <a:pt x="92883" y="1068155"/>
                      <a:pt x="28589" y="879242"/>
                      <a:pt x="6364" y="746686"/>
                    </a:cubicBezTo>
                    <a:cubicBezTo>
                      <a:pt x="-15861" y="614130"/>
                      <a:pt x="23826" y="438712"/>
                      <a:pt x="68276" y="337112"/>
                    </a:cubicBezTo>
                    <a:cubicBezTo>
                      <a:pt x="112726" y="235512"/>
                      <a:pt x="199245" y="191855"/>
                      <a:pt x="273064" y="137086"/>
                    </a:cubicBezTo>
                    <a:cubicBezTo>
                      <a:pt x="346883" y="82317"/>
                      <a:pt x="506427" y="-31981"/>
                      <a:pt x="511189" y="8500"/>
                    </a:cubicBezTo>
                    <a:cubicBezTo>
                      <a:pt x="515951" y="48981"/>
                      <a:pt x="458802" y="142642"/>
                      <a:pt x="430227" y="251386"/>
                    </a:cubicBezTo>
                    <a:cubicBezTo>
                      <a:pt x="401652" y="360130"/>
                      <a:pt x="419908" y="557773"/>
                      <a:pt x="473089" y="599048"/>
                    </a:cubicBezTo>
                    <a:cubicBezTo>
                      <a:pt x="526270" y="640323"/>
                      <a:pt x="667557" y="523643"/>
                      <a:pt x="749313" y="499037"/>
                    </a:cubicBezTo>
                    <a:cubicBezTo>
                      <a:pt x="831069" y="474431"/>
                      <a:pt x="942991" y="402199"/>
                      <a:pt x="963628" y="451411"/>
                    </a:cubicBezTo>
                    <a:cubicBezTo>
                      <a:pt x="984265" y="500623"/>
                      <a:pt x="904888" y="676835"/>
                      <a:pt x="873138" y="794310"/>
                    </a:cubicBezTo>
                    <a:cubicBezTo>
                      <a:pt x="841388" y="911785"/>
                      <a:pt x="770746" y="1076092"/>
                      <a:pt x="658827" y="1132449"/>
                    </a:cubicBezTo>
                    <a:cubicBezTo>
                      <a:pt x="546908" y="1188806"/>
                      <a:pt x="310371" y="1196743"/>
                      <a:pt x="201627" y="1132449"/>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5" name="Group 354">
              <a:extLst>
                <a:ext uri="{FF2B5EF4-FFF2-40B4-BE49-F238E27FC236}">
                  <a16:creationId xmlns:a16="http://schemas.microsoft.com/office/drawing/2014/main" id="{706C37E1-86FA-4D57-A236-F96AEB7D70CC}"/>
                </a:ext>
              </a:extLst>
            </p:cNvPr>
            <p:cNvGrpSpPr>
              <a:grpSpLocks noChangeAspect="1"/>
            </p:cNvGrpSpPr>
            <p:nvPr/>
          </p:nvGrpSpPr>
          <p:grpSpPr>
            <a:xfrm rot="583919">
              <a:off x="3930305" y="3864690"/>
              <a:ext cx="1543050" cy="1469955"/>
              <a:chOff x="5396292" y="2252680"/>
              <a:chExt cx="2057400" cy="1959940"/>
            </a:xfrm>
          </p:grpSpPr>
          <p:sp>
            <p:nvSpPr>
              <p:cNvPr id="358" name="Trapezoid 357">
                <a:extLst>
                  <a:ext uri="{FF2B5EF4-FFF2-40B4-BE49-F238E27FC236}">
                    <a16:creationId xmlns:a16="http://schemas.microsoft.com/office/drawing/2014/main" id="{7F05D909-3259-451D-BB07-0116F3F66AB8}"/>
                  </a:ext>
                </a:extLst>
              </p:cNvPr>
              <p:cNvSpPr/>
              <p:nvPr/>
            </p:nvSpPr>
            <p:spPr>
              <a:xfrm rot="10800000">
                <a:off x="5510593" y="2592570"/>
                <a:ext cx="1828800" cy="1280160"/>
              </a:xfrm>
              <a:prstGeom prst="trapezoid">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Flowchart: Direct Access Storage 358">
                <a:extLst>
                  <a:ext uri="{FF2B5EF4-FFF2-40B4-BE49-F238E27FC236}">
                    <a16:creationId xmlns:a16="http://schemas.microsoft.com/office/drawing/2014/main" id="{01E1F566-AF67-4042-BBF2-DFCF4B56CE42}"/>
                  </a:ext>
                </a:extLst>
              </p:cNvPr>
              <p:cNvSpPr/>
              <p:nvPr/>
            </p:nvSpPr>
            <p:spPr>
              <a:xfrm rot="16200000">
                <a:off x="6196392" y="1452580"/>
                <a:ext cx="457200" cy="2057400"/>
              </a:xfrm>
              <a:prstGeom prst="flowChartMagneticDrum">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Oval 359">
                <a:extLst>
                  <a:ext uri="{FF2B5EF4-FFF2-40B4-BE49-F238E27FC236}">
                    <a16:creationId xmlns:a16="http://schemas.microsoft.com/office/drawing/2014/main" id="{BA61BB23-ADF2-4578-BA49-CE97514C0E71}"/>
                  </a:ext>
                </a:extLst>
              </p:cNvPr>
              <p:cNvSpPr/>
              <p:nvPr/>
            </p:nvSpPr>
            <p:spPr>
              <a:xfrm>
                <a:off x="5491543" y="2592569"/>
                <a:ext cx="1847850" cy="1475559"/>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Flowchart: Direct Access Storage 360">
                <a:extLst>
                  <a:ext uri="{FF2B5EF4-FFF2-40B4-BE49-F238E27FC236}">
                    <a16:creationId xmlns:a16="http://schemas.microsoft.com/office/drawing/2014/main" id="{8D8C6522-8768-4D95-A6DB-F909B6EDBA5E}"/>
                  </a:ext>
                </a:extLst>
              </p:cNvPr>
              <p:cNvSpPr/>
              <p:nvPr/>
            </p:nvSpPr>
            <p:spPr>
              <a:xfrm rot="16200000">
                <a:off x="6186868" y="3526630"/>
                <a:ext cx="457200" cy="914779"/>
              </a:xfrm>
              <a:prstGeom prst="flowChartMagneticDrum">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6" name="Freeform 7">
              <a:extLst>
                <a:ext uri="{FF2B5EF4-FFF2-40B4-BE49-F238E27FC236}">
                  <a16:creationId xmlns:a16="http://schemas.microsoft.com/office/drawing/2014/main" id="{56DCAFCD-AF81-4B36-A1FA-470B2A866213}"/>
                </a:ext>
              </a:extLst>
            </p:cNvPr>
            <p:cNvSpPr/>
            <p:nvPr/>
          </p:nvSpPr>
          <p:spPr>
            <a:xfrm>
              <a:off x="4186212" y="2369648"/>
              <a:ext cx="1449248" cy="1708593"/>
            </a:xfrm>
            <a:custGeom>
              <a:avLst/>
              <a:gdLst>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320945 w 1465222"/>
                <a:gd name="connsiteY19"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320945 w 1465222"/>
                <a:gd name="connsiteY19"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606695 w 1465222"/>
                <a:gd name="connsiteY19" fmla="*/ 729158 h 1860940"/>
                <a:gd name="connsiteX20" fmla="*/ 320945 w 1465222"/>
                <a:gd name="connsiteY20"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759095 w 1465222"/>
                <a:gd name="connsiteY19" fmla="*/ 610095 h 1860940"/>
                <a:gd name="connsiteX20" fmla="*/ 606695 w 1465222"/>
                <a:gd name="connsiteY20" fmla="*/ 729158 h 1860940"/>
                <a:gd name="connsiteX21" fmla="*/ 320945 w 1465222"/>
                <a:gd name="connsiteY21"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759095 w 1465222"/>
                <a:gd name="connsiteY19" fmla="*/ 610095 h 1860940"/>
                <a:gd name="connsiteX20" fmla="*/ 606695 w 1465222"/>
                <a:gd name="connsiteY20" fmla="*/ 729158 h 1860940"/>
                <a:gd name="connsiteX21" fmla="*/ 320945 w 1465222"/>
                <a:gd name="connsiteY21"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24827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759095 w 1465222"/>
                <a:gd name="connsiteY19" fmla="*/ 610095 h 1860940"/>
                <a:gd name="connsiteX20" fmla="*/ 606695 w 1465222"/>
                <a:gd name="connsiteY20" fmla="*/ 729158 h 1860940"/>
                <a:gd name="connsiteX21" fmla="*/ 320945 w 1465222"/>
                <a:gd name="connsiteY21" fmla="*/ 900608 h 1860940"/>
                <a:gd name="connsiteX0" fmla="*/ 320945 w 1465222"/>
                <a:gd name="connsiteY0" fmla="*/ 900608 h 1859412"/>
                <a:gd name="connsiteX1" fmla="*/ 159020 w 1465222"/>
                <a:gd name="connsiteY1" fmla="*/ 1091108 h 1859412"/>
                <a:gd name="connsiteX2" fmla="*/ 59007 w 1465222"/>
                <a:gd name="connsiteY2" fmla="*/ 1510208 h 1859412"/>
                <a:gd name="connsiteX3" fmla="*/ 30432 w 1465222"/>
                <a:gd name="connsiteY3" fmla="*/ 1643558 h 1859412"/>
                <a:gd name="connsiteX4" fmla="*/ 501920 w 1465222"/>
                <a:gd name="connsiteY4" fmla="*/ 1757858 h 1859412"/>
                <a:gd name="connsiteX5" fmla="*/ 1101995 w 1465222"/>
                <a:gd name="connsiteY5" fmla="*/ 1853108 h 1859412"/>
                <a:gd name="connsiteX6" fmla="*/ 987695 w 1465222"/>
                <a:gd name="connsiteY6" fmla="*/ 1572120 h 1859412"/>
                <a:gd name="connsiteX7" fmla="*/ 1049607 w 1465222"/>
                <a:gd name="connsiteY7" fmla="*/ 1400670 h 1859412"/>
                <a:gd name="connsiteX8" fmla="*/ 1235345 w 1465222"/>
                <a:gd name="connsiteY8" fmla="*/ 1248270 h 1859412"/>
                <a:gd name="connsiteX9" fmla="*/ 1178195 w 1465222"/>
                <a:gd name="connsiteY9" fmla="*/ 929183 h 1859412"/>
                <a:gd name="connsiteX10" fmla="*/ 1078182 w 1465222"/>
                <a:gd name="connsiteY10" fmla="*/ 914895 h 1859412"/>
                <a:gd name="connsiteX11" fmla="*/ 1149620 w 1465222"/>
                <a:gd name="connsiteY11" fmla="*/ 786308 h 1859412"/>
                <a:gd name="connsiteX12" fmla="*/ 1163907 w 1465222"/>
                <a:gd name="connsiteY12" fmla="*/ 400545 h 1859412"/>
                <a:gd name="connsiteX13" fmla="*/ 1435370 w 1465222"/>
                <a:gd name="connsiteY13" fmla="*/ 195758 h 1859412"/>
                <a:gd name="connsiteX14" fmla="*/ 1444895 w 1465222"/>
                <a:gd name="connsiteY14" fmla="*/ 43358 h 1859412"/>
                <a:gd name="connsiteX15" fmla="*/ 1316307 w 1465222"/>
                <a:gd name="connsiteY15" fmla="*/ 167183 h 1859412"/>
                <a:gd name="connsiteX16" fmla="*/ 1306782 w 1465222"/>
                <a:gd name="connsiteY16" fmla="*/ 495 h 1859412"/>
                <a:gd name="connsiteX17" fmla="*/ 1197245 w 1465222"/>
                <a:gd name="connsiteY17" fmla="*/ 124320 h 1859412"/>
                <a:gd name="connsiteX18" fmla="*/ 1144857 w 1465222"/>
                <a:gd name="connsiteY18" fmla="*/ 357683 h 1859412"/>
                <a:gd name="connsiteX19" fmla="*/ 759095 w 1465222"/>
                <a:gd name="connsiteY19" fmla="*/ 610095 h 1859412"/>
                <a:gd name="connsiteX20" fmla="*/ 606695 w 1465222"/>
                <a:gd name="connsiteY20" fmla="*/ 729158 h 1859412"/>
                <a:gd name="connsiteX21" fmla="*/ 320945 w 1465222"/>
                <a:gd name="connsiteY21" fmla="*/ 900608 h 1859412"/>
                <a:gd name="connsiteX0" fmla="*/ 320945 w 1465222"/>
                <a:gd name="connsiteY0" fmla="*/ 900608 h 1859412"/>
                <a:gd name="connsiteX1" fmla="*/ 159020 w 1465222"/>
                <a:gd name="connsiteY1" fmla="*/ 1091108 h 1859412"/>
                <a:gd name="connsiteX2" fmla="*/ 59007 w 1465222"/>
                <a:gd name="connsiteY2" fmla="*/ 1510208 h 1859412"/>
                <a:gd name="connsiteX3" fmla="*/ 30432 w 1465222"/>
                <a:gd name="connsiteY3" fmla="*/ 1643558 h 1859412"/>
                <a:gd name="connsiteX4" fmla="*/ 501920 w 1465222"/>
                <a:gd name="connsiteY4" fmla="*/ 1757858 h 1859412"/>
                <a:gd name="connsiteX5" fmla="*/ 1101995 w 1465222"/>
                <a:gd name="connsiteY5" fmla="*/ 1853108 h 1859412"/>
                <a:gd name="connsiteX6" fmla="*/ 987695 w 1465222"/>
                <a:gd name="connsiteY6" fmla="*/ 1572120 h 1859412"/>
                <a:gd name="connsiteX7" fmla="*/ 1044845 w 1465222"/>
                <a:gd name="connsiteY7" fmla="*/ 1424483 h 1859412"/>
                <a:gd name="connsiteX8" fmla="*/ 1235345 w 1465222"/>
                <a:gd name="connsiteY8" fmla="*/ 1248270 h 1859412"/>
                <a:gd name="connsiteX9" fmla="*/ 1178195 w 1465222"/>
                <a:gd name="connsiteY9" fmla="*/ 929183 h 1859412"/>
                <a:gd name="connsiteX10" fmla="*/ 1078182 w 1465222"/>
                <a:gd name="connsiteY10" fmla="*/ 914895 h 1859412"/>
                <a:gd name="connsiteX11" fmla="*/ 1149620 w 1465222"/>
                <a:gd name="connsiteY11" fmla="*/ 786308 h 1859412"/>
                <a:gd name="connsiteX12" fmla="*/ 1163907 w 1465222"/>
                <a:gd name="connsiteY12" fmla="*/ 400545 h 1859412"/>
                <a:gd name="connsiteX13" fmla="*/ 1435370 w 1465222"/>
                <a:gd name="connsiteY13" fmla="*/ 195758 h 1859412"/>
                <a:gd name="connsiteX14" fmla="*/ 1444895 w 1465222"/>
                <a:gd name="connsiteY14" fmla="*/ 43358 h 1859412"/>
                <a:gd name="connsiteX15" fmla="*/ 1316307 w 1465222"/>
                <a:gd name="connsiteY15" fmla="*/ 167183 h 1859412"/>
                <a:gd name="connsiteX16" fmla="*/ 1306782 w 1465222"/>
                <a:gd name="connsiteY16" fmla="*/ 495 h 1859412"/>
                <a:gd name="connsiteX17" fmla="*/ 1197245 w 1465222"/>
                <a:gd name="connsiteY17" fmla="*/ 124320 h 1859412"/>
                <a:gd name="connsiteX18" fmla="*/ 1144857 w 1465222"/>
                <a:gd name="connsiteY18" fmla="*/ 357683 h 1859412"/>
                <a:gd name="connsiteX19" fmla="*/ 759095 w 1465222"/>
                <a:gd name="connsiteY19" fmla="*/ 610095 h 1859412"/>
                <a:gd name="connsiteX20" fmla="*/ 606695 w 1465222"/>
                <a:gd name="connsiteY20" fmla="*/ 729158 h 1859412"/>
                <a:gd name="connsiteX21" fmla="*/ 320945 w 1465222"/>
                <a:gd name="connsiteY21" fmla="*/ 900608 h 1859412"/>
                <a:gd name="connsiteX0" fmla="*/ 320945 w 1465222"/>
                <a:gd name="connsiteY0" fmla="*/ 900608 h 1859412"/>
                <a:gd name="connsiteX1" fmla="*/ 159020 w 1465222"/>
                <a:gd name="connsiteY1" fmla="*/ 1091108 h 1859412"/>
                <a:gd name="connsiteX2" fmla="*/ 59007 w 1465222"/>
                <a:gd name="connsiteY2" fmla="*/ 1510208 h 1859412"/>
                <a:gd name="connsiteX3" fmla="*/ 30432 w 1465222"/>
                <a:gd name="connsiteY3" fmla="*/ 1643558 h 1859412"/>
                <a:gd name="connsiteX4" fmla="*/ 501920 w 1465222"/>
                <a:gd name="connsiteY4" fmla="*/ 1757858 h 1859412"/>
                <a:gd name="connsiteX5" fmla="*/ 1101995 w 1465222"/>
                <a:gd name="connsiteY5" fmla="*/ 1853108 h 1859412"/>
                <a:gd name="connsiteX6" fmla="*/ 987695 w 1465222"/>
                <a:gd name="connsiteY6" fmla="*/ 1572120 h 1859412"/>
                <a:gd name="connsiteX7" fmla="*/ 1044845 w 1465222"/>
                <a:gd name="connsiteY7" fmla="*/ 1424483 h 1859412"/>
                <a:gd name="connsiteX8" fmla="*/ 1235345 w 1465222"/>
                <a:gd name="connsiteY8" fmla="*/ 1248270 h 1859412"/>
                <a:gd name="connsiteX9" fmla="*/ 1178195 w 1465222"/>
                <a:gd name="connsiteY9" fmla="*/ 929183 h 1859412"/>
                <a:gd name="connsiteX10" fmla="*/ 1078182 w 1465222"/>
                <a:gd name="connsiteY10" fmla="*/ 914895 h 1859412"/>
                <a:gd name="connsiteX11" fmla="*/ 1149620 w 1465222"/>
                <a:gd name="connsiteY11" fmla="*/ 786308 h 1859412"/>
                <a:gd name="connsiteX12" fmla="*/ 1163907 w 1465222"/>
                <a:gd name="connsiteY12" fmla="*/ 400545 h 1859412"/>
                <a:gd name="connsiteX13" fmla="*/ 1435370 w 1465222"/>
                <a:gd name="connsiteY13" fmla="*/ 195758 h 1859412"/>
                <a:gd name="connsiteX14" fmla="*/ 1444895 w 1465222"/>
                <a:gd name="connsiteY14" fmla="*/ 43358 h 1859412"/>
                <a:gd name="connsiteX15" fmla="*/ 1316307 w 1465222"/>
                <a:gd name="connsiteY15" fmla="*/ 167183 h 1859412"/>
                <a:gd name="connsiteX16" fmla="*/ 1306782 w 1465222"/>
                <a:gd name="connsiteY16" fmla="*/ 495 h 1859412"/>
                <a:gd name="connsiteX17" fmla="*/ 1197245 w 1465222"/>
                <a:gd name="connsiteY17" fmla="*/ 124320 h 1859412"/>
                <a:gd name="connsiteX18" fmla="*/ 1144857 w 1465222"/>
                <a:gd name="connsiteY18" fmla="*/ 357683 h 1859412"/>
                <a:gd name="connsiteX19" fmla="*/ 759095 w 1465222"/>
                <a:gd name="connsiteY19" fmla="*/ 610095 h 1859412"/>
                <a:gd name="connsiteX20" fmla="*/ 606695 w 1465222"/>
                <a:gd name="connsiteY20" fmla="*/ 729158 h 1859412"/>
                <a:gd name="connsiteX21" fmla="*/ 320945 w 1465222"/>
                <a:gd name="connsiteY21" fmla="*/ 900608 h 1859412"/>
                <a:gd name="connsiteX0" fmla="*/ 319352 w 1463629"/>
                <a:gd name="connsiteY0" fmla="*/ 900608 h 1859412"/>
                <a:gd name="connsiteX1" fmla="*/ 105039 w 1463629"/>
                <a:gd name="connsiteY1" fmla="*/ 1143495 h 1859412"/>
                <a:gd name="connsiteX2" fmla="*/ 57414 w 1463629"/>
                <a:gd name="connsiteY2" fmla="*/ 1510208 h 1859412"/>
                <a:gd name="connsiteX3" fmla="*/ 28839 w 1463629"/>
                <a:gd name="connsiteY3" fmla="*/ 1643558 h 1859412"/>
                <a:gd name="connsiteX4" fmla="*/ 500327 w 1463629"/>
                <a:gd name="connsiteY4" fmla="*/ 1757858 h 1859412"/>
                <a:gd name="connsiteX5" fmla="*/ 1100402 w 1463629"/>
                <a:gd name="connsiteY5" fmla="*/ 1853108 h 1859412"/>
                <a:gd name="connsiteX6" fmla="*/ 986102 w 1463629"/>
                <a:gd name="connsiteY6" fmla="*/ 1572120 h 1859412"/>
                <a:gd name="connsiteX7" fmla="*/ 1043252 w 1463629"/>
                <a:gd name="connsiteY7" fmla="*/ 1424483 h 1859412"/>
                <a:gd name="connsiteX8" fmla="*/ 1233752 w 1463629"/>
                <a:gd name="connsiteY8" fmla="*/ 1248270 h 1859412"/>
                <a:gd name="connsiteX9" fmla="*/ 1176602 w 1463629"/>
                <a:gd name="connsiteY9" fmla="*/ 929183 h 1859412"/>
                <a:gd name="connsiteX10" fmla="*/ 1076589 w 1463629"/>
                <a:gd name="connsiteY10" fmla="*/ 914895 h 1859412"/>
                <a:gd name="connsiteX11" fmla="*/ 1148027 w 1463629"/>
                <a:gd name="connsiteY11" fmla="*/ 786308 h 1859412"/>
                <a:gd name="connsiteX12" fmla="*/ 1162314 w 1463629"/>
                <a:gd name="connsiteY12" fmla="*/ 400545 h 1859412"/>
                <a:gd name="connsiteX13" fmla="*/ 1433777 w 1463629"/>
                <a:gd name="connsiteY13" fmla="*/ 195758 h 1859412"/>
                <a:gd name="connsiteX14" fmla="*/ 1443302 w 1463629"/>
                <a:gd name="connsiteY14" fmla="*/ 43358 h 1859412"/>
                <a:gd name="connsiteX15" fmla="*/ 1314714 w 1463629"/>
                <a:gd name="connsiteY15" fmla="*/ 167183 h 1859412"/>
                <a:gd name="connsiteX16" fmla="*/ 1305189 w 1463629"/>
                <a:gd name="connsiteY16" fmla="*/ 495 h 1859412"/>
                <a:gd name="connsiteX17" fmla="*/ 1195652 w 1463629"/>
                <a:gd name="connsiteY17" fmla="*/ 124320 h 1859412"/>
                <a:gd name="connsiteX18" fmla="*/ 1143264 w 1463629"/>
                <a:gd name="connsiteY18" fmla="*/ 357683 h 1859412"/>
                <a:gd name="connsiteX19" fmla="*/ 757502 w 1463629"/>
                <a:gd name="connsiteY19" fmla="*/ 610095 h 1859412"/>
                <a:gd name="connsiteX20" fmla="*/ 605102 w 1463629"/>
                <a:gd name="connsiteY20" fmla="*/ 729158 h 1859412"/>
                <a:gd name="connsiteX21" fmla="*/ 319352 w 1463629"/>
                <a:gd name="connsiteY21" fmla="*/ 900608 h 1859412"/>
                <a:gd name="connsiteX0" fmla="*/ 319352 w 1463629"/>
                <a:gd name="connsiteY0" fmla="*/ 900608 h 1859412"/>
                <a:gd name="connsiteX1" fmla="*/ 105039 w 1463629"/>
                <a:gd name="connsiteY1" fmla="*/ 1119683 h 1859412"/>
                <a:gd name="connsiteX2" fmla="*/ 57414 w 1463629"/>
                <a:gd name="connsiteY2" fmla="*/ 1510208 h 1859412"/>
                <a:gd name="connsiteX3" fmla="*/ 28839 w 1463629"/>
                <a:gd name="connsiteY3" fmla="*/ 1643558 h 1859412"/>
                <a:gd name="connsiteX4" fmla="*/ 500327 w 1463629"/>
                <a:gd name="connsiteY4" fmla="*/ 1757858 h 1859412"/>
                <a:gd name="connsiteX5" fmla="*/ 1100402 w 1463629"/>
                <a:gd name="connsiteY5" fmla="*/ 1853108 h 1859412"/>
                <a:gd name="connsiteX6" fmla="*/ 986102 w 1463629"/>
                <a:gd name="connsiteY6" fmla="*/ 1572120 h 1859412"/>
                <a:gd name="connsiteX7" fmla="*/ 1043252 w 1463629"/>
                <a:gd name="connsiteY7" fmla="*/ 1424483 h 1859412"/>
                <a:gd name="connsiteX8" fmla="*/ 1233752 w 1463629"/>
                <a:gd name="connsiteY8" fmla="*/ 1248270 h 1859412"/>
                <a:gd name="connsiteX9" fmla="*/ 1176602 w 1463629"/>
                <a:gd name="connsiteY9" fmla="*/ 929183 h 1859412"/>
                <a:gd name="connsiteX10" fmla="*/ 1076589 w 1463629"/>
                <a:gd name="connsiteY10" fmla="*/ 914895 h 1859412"/>
                <a:gd name="connsiteX11" fmla="*/ 1148027 w 1463629"/>
                <a:gd name="connsiteY11" fmla="*/ 786308 h 1859412"/>
                <a:gd name="connsiteX12" fmla="*/ 1162314 w 1463629"/>
                <a:gd name="connsiteY12" fmla="*/ 400545 h 1859412"/>
                <a:gd name="connsiteX13" fmla="*/ 1433777 w 1463629"/>
                <a:gd name="connsiteY13" fmla="*/ 195758 h 1859412"/>
                <a:gd name="connsiteX14" fmla="*/ 1443302 w 1463629"/>
                <a:gd name="connsiteY14" fmla="*/ 43358 h 1859412"/>
                <a:gd name="connsiteX15" fmla="*/ 1314714 w 1463629"/>
                <a:gd name="connsiteY15" fmla="*/ 167183 h 1859412"/>
                <a:gd name="connsiteX16" fmla="*/ 1305189 w 1463629"/>
                <a:gd name="connsiteY16" fmla="*/ 495 h 1859412"/>
                <a:gd name="connsiteX17" fmla="*/ 1195652 w 1463629"/>
                <a:gd name="connsiteY17" fmla="*/ 124320 h 1859412"/>
                <a:gd name="connsiteX18" fmla="*/ 1143264 w 1463629"/>
                <a:gd name="connsiteY18" fmla="*/ 357683 h 1859412"/>
                <a:gd name="connsiteX19" fmla="*/ 757502 w 1463629"/>
                <a:gd name="connsiteY19" fmla="*/ 610095 h 1859412"/>
                <a:gd name="connsiteX20" fmla="*/ 605102 w 1463629"/>
                <a:gd name="connsiteY20" fmla="*/ 729158 h 1859412"/>
                <a:gd name="connsiteX21" fmla="*/ 319352 w 1463629"/>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05189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05189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43289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52814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476 h 1859280"/>
                <a:gd name="connsiteX1" fmla="*/ 105039 w 1457435"/>
                <a:gd name="connsiteY1" fmla="*/ 1119551 h 1859280"/>
                <a:gd name="connsiteX2" fmla="*/ 57414 w 1457435"/>
                <a:gd name="connsiteY2" fmla="*/ 1510076 h 1859280"/>
                <a:gd name="connsiteX3" fmla="*/ 28839 w 1457435"/>
                <a:gd name="connsiteY3" fmla="*/ 1643426 h 1859280"/>
                <a:gd name="connsiteX4" fmla="*/ 500327 w 1457435"/>
                <a:gd name="connsiteY4" fmla="*/ 1757726 h 1859280"/>
                <a:gd name="connsiteX5" fmla="*/ 1100402 w 1457435"/>
                <a:gd name="connsiteY5" fmla="*/ 1852976 h 1859280"/>
                <a:gd name="connsiteX6" fmla="*/ 986102 w 1457435"/>
                <a:gd name="connsiteY6" fmla="*/ 1571988 h 1859280"/>
                <a:gd name="connsiteX7" fmla="*/ 1043252 w 1457435"/>
                <a:gd name="connsiteY7" fmla="*/ 1424351 h 1859280"/>
                <a:gd name="connsiteX8" fmla="*/ 1233752 w 1457435"/>
                <a:gd name="connsiteY8" fmla="*/ 1248138 h 1859280"/>
                <a:gd name="connsiteX9" fmla="*/ 1176602 w 1457435"/>
                <a:gd name="connsiteY9" fmla="*/ 929051 h 1859280"/>
                <a:gd name="connsiteX10" fmla="*/ 1076589 w 1457435"/>
                <a:gd name="connsiteY10" fmla="*/ 914763 h 1859280"/>
                <a:gd name="connsiteX11" fmla="*/ 1148027 w 1457435"/>
                <a:gd name="connsiteY11" fmla="*/ 786176 h 1859280"/>
                <a:gd name="connsiteX12" fmla="*/ 1262327 w 1457435"/>
                <a:gd name="connsiteY12" fmla="*/ 443275 h 1859280"/>
                <a:gd name="connsiteX13" fmla="*/ 1433777 w 1457435"/>
                <a:gd name="connsiteY13" fmla="*/ 195626 h 1859280"/>
                <a:gd name="connsiteX14" fmla="*/ 1443302 w 1457435"/>
                <a:gd name="connsiteY14" fmla="*/ 43226 h 1859280"/>
                <a:gd name="connsiteX15" fmla="*/ 1314714 w 1457435"/>
                <a:gd name="connsiteY15" fmla="*/ 167051 h 1859280"/>
                <a:gd name="connsiteX16" fmla="*/ 1352814 w 1457435"/>
                <a:gd name="connsiteY16" fmla="*/ 363 h 1859280"/>
                <a:gd name="connsiteX17" fmla="*/ 1252802 w 1457435"/>
                <a:gd name="connsiteY17" fmla="*/ 152763 h 1859280"/>
                <a:gd name="connsiteX18" fmla="*/ 1143264 w 1457435"/>
                <a:gd name="connsiteY18" fmla="*/ 357551 h 1859280"/>
                <a:gd name="connsiteX19" fmla="*/ 757502 w 1457435"/>
                <a:gd name="connsiteY19" fmla="*/ 609963 h 1859280"/>
                <a:gd name="connsiteX20" fmla="*/ 605102 w 1457435"/>
                <a:gd name="connsiteY20" fmla="*/ 729026 h 1859280"/>
                <a:gd name="connsiteX21" fmla="*/ 319352 w 1457435"/>
                <a:gd name="connsiteY21" fmla="*/ 900476 h 1859280"/>
                <a:gd name="connsiteX0" fmla="*/ 319352 w 1443725"/>
                <a:gd name="connsiteY0" fmla="*/ 900476 h 1859280"/>
                <a:gd name="connsiteX1" fmla="*/ 105039 w 1443725"/>
                <a:gd name="connsiteY1" fmla="*/ 1119551 h 1859280"/>
                <a:gd name="connsiteX2" fmla="*/ 57414 w 1443725"/>
                <a:gd name="connsiteY2" fmla="*/ 1510076 h 1859280"/>
                <a:gd name="connsiteX3" fmla="*/ 28839 w 1443725"/>
                <a:gd name="connsiteY3" fmla="*/ 1643426 h 1859280"/>
                <a:gd name="connsiteX4" fmla="*/ 500327 w 1443725"/>
                <a:gd name="connsiteY4" fmla="*/ 1757726 h 1859280"/>
                <a:gd name="connsiteX5" fmla="*/ 1100402 w 1443725"/>
                <a:gd name="connsiteY5" fmla="*/ 1852976 h 1859280"/>
                <a:gd name="connsiteX6" fmla="*/ 986102 w 1443725"/>
                <a:gd name="connsiteY6" fmla="*/ 1571988 h 1859280"/>
                <a:gd name="connsiteX7" fmla="*/ 1043252 w 1443725"/>
                <a:gd name="connsiteY7" fmla="*/ 1424351 h 1859280"/>
                <a:gd name="connsiteX8" fmla="*/ 1233752 w 1443725"/>
                <a:gd name="connsiteY8" fmla="*/ 1248138 h 1859280"/>
                <a:gd name="connsiteX9" fmla="*/ 1176602 w 1443725"/>
                <a:gd name="connsiteY9" fmla="*/ 929051 h 1859280"/>
                <a:gd name="connsiteX10" fmla="*/ 1076589 w 1443725"/>
                <a:gd name="connsiteY10" fmla="*/ 914763 h 1859280"/>
                <a:gd name="connsiteX11" fmla="*/ 1148027 w 1443725"/>
                <a:gd name="connsiteY11" fmla="*/ 786176 h 1859280"/>
                <a:gd name="connsiteX12" fmla="*/ 1262327 w 1443725"/>
                <a:gd name="connsiteY12" fmla="*/ 443275 h 1859280"/>
                <a:gd name="connsiteX13" fmla="*/ 1352814 w 1443725"/>
                <a:gd name="connsiteY13" fmla="*/ 228963 h 1859280"/>
                <a:gd name="connsiteX14" fmla="*/ 1443302 w 1443725"/>
                <a:gd name="connsiteY14" fmla="*/ 43226 h 1859280"/>
                <a:gd name="connsiteX15" fmla="*/ 1314714 w 1443725"/>
                <a:gd name="connsiteY15" fmla="*/ 167051 h 1859280"/>
                <a:gd name="connsiteX16" fmla="*/ 1352814 w 1443725"/>
                <a:gd name="connsiteY16" fmla="*/ 363 h 1859280"/>
                <a:gd name="connsiteX17" fmla="*/ 1252802 w 1443725"/>
                <a:gd name="connsiteY17" fmla="*/ 152763 h 1859280"/>
                <a:gd name="connsiteX18" fmla="*/ 1143264 w 1443725"/>
                <a:gd name="connsiteY18" fmla="*/ 357551 h 1859280"/>
                <a:gd name="connsiteX19" fmla="*/ 757502 w 1443725"/>
                <a:gd name="connsiteY19" fmla="*/ 609963 h 1859280"/>
                <a:gd name="connsiteX20" fmla="*/ 605102 w 1443725"/>
                <a:gd name="connsiteY20" fmla="*/ 729026 h 1859280"/>
                <a:gd name="connsiteX21" fmla="*/ 319352 w 1443725"/>
                <a:gd name="connsiteY21" fmla="*/ 900476 h 1859280"/>
                <a:gd name="connsiteX0" fmla="*/ 319352 w 1443308"/>
                <a:gd name="connsiteY0" fmla="*/ 900476 h 1859280"/>
                <a:gd name="connsiteX1" fmla="*/ 105039 w 1443308"/>
                <a:gd name="connsiteY1" fmla="*/ 1119551 h 1859280"/>
                <a:gd name="connsiteX2" fmla="*/ 57414 w 1443308"/>
                <a:gd name="connsiteY2" fmla="*/ 1510076 h 1859280"/>
                <a:gd name="connsiteX3" fmla="*/ 28839 w 1443308"/>
                <a:gd name="connsiteY3" fmla="*/ 1643426 h 1859280"/>
                <a:gd name="connsiteX4" fmla="*/ 500327 w 1443308"/>
                <a:gd name="connsiteY4" fmla="*/ 1757726 h 1859280"/>
                <a:gd name="connsiteX5" fmla="*/ 1100402 w 1443308"/>
                <a:gd name="connsiteY5" fmla="*/ 1852976 h 1859280"/>
                <a:gd name="connsiteX6" fmla="*/ 986102 w 1443308"/>
                <a:gd name="connsiteY6" fmla="*/ 1571988 h 1859280"/>
                <a:gd name="connsiteX7" fmla="*/ 1043252 w 1443308"/>
                <a:gd name="connsiteY7" fmla="*/ 1424351 h 1859280"/>
                <a:gd name="connsiteX8" fmla="*/ 1233752 w 1443308"/>
                <a:gd name="connsiteY8" fmla="*/ 1248138 h 1859280"/>
                <a:gd name="connsiteX9" fmla="*/ 1176602 w 1443308"/>
                <a:gd name="connsiteY9" fmla="*/ 929051 h 1859280"/>
                <a:gd name="connsiteX10" fmla="*/ 1076589 w 1443308"/>
                <a:gd name="connsiteY10" fmla="*/ 914763 h 1859280"/>
                <a:gd name="connsiteX11" fmla="*/ 1148027 w 1443308"/>
                <a:gd name="connsiteY11" fmla="*/ 786176 h 1859280"/>
                <a:gd name="connsiteX12" fmla="*/ 1262327 w 1443308"/>
                <a:gd name="connsiteY12" fmla="*/ 443275 h 1859280"/>
                <a:gd name="connsiteX13" fmla="*/ 1352814 w 1443308"/>
                <a:gd name="connsiteY13" fmla="*/ 228963 h 1859280"/>
                <a:gd name="connsiteX14" fmla="*/ 1443302 w 1443308"/>
                <a:gd name="connsiteY14" fmla="*/ 43226 h 1859280"/>
                <a:gd name="connsiteX15" fmla="*/ 1357577 w 1443308"/>
                <a:gd name="connsiteY15" fmla="*/ 76563 h 1859280"/>
                <a:gd name="connsiteX16" fmla="*/ 1352814 w 1443308"/>
                <a:gd name="connsiteY16" fmla="*/ 363 h 1859280"/>
                <a:gd name="connsiteX17" fmla="*/ 1252802 w 1443308"/>
                <a:gd name="connsiteY17" fmla="*/ 152763 h 1859280"/>
                <a:gd name="connsiteX18" fmla="*/ 1143264 w 1443308"/>
                <a:gd name="connsiteY18" fmla="*/ 357551 h 1859280"/>
                <a:gd name="connsiteX19" fmla="*/ 757502 w 1443308"/>
                <a:gd name="connsiteY19" fmla="*/ 609963 h 1859280"/>
                <a:gd name="connsiteX20" fmla="*/ 605102 w 1443308"/>
                <a:gd name="connsiteY20" fmla="*/ 729026 h 1859280"/>
                <a:gd name="connsiteX21" fmla="*/ 319352 w 1443308"/>
                <a:gd name="connsiteY21" fmla="*/ 900476 h 1859280"/>
                <a:gd name="connsiteX0" fmla="*/ 319352 w 1443302"/>
                <a:gd name="connsiteY0" fmla="*/ 906487 h 1865291"/>
                <a:gd name="connsiteX1" fmla="*/ 105039 w 1443302"/>
                <a:gd name="connsiteY1" fmla="*/ 1125562 h 1865291"/>
                <a:gd name="connsiteX2" fmla="*/ 57414 w 1443302"/>
                <a:gd name="connsiteY2" fmla="*/ 1516087 h 1865291"/>
                <a:gd name="connsiteX3" fmla="*/ 28839 w 1443302"/>
                <a:gd name="connsiteY3" fmla="*/ 1649437 h 1865291"/>
                <a:gd name="connsiteX4" fmla="*/ 500327 w 1443302"/>
                <a:gd name="connsiteY4" fmla="*/ 1763737 h 1865291"/>
                <a:gd name="connsiteX5" fmla="*/ 1100402 w 1443302"/>
                <a:gd name="connsiteY5" fmla="*/ 1858987 h 1865291"/>
                <a:gd name="connsiteX6" fmla="*/ 986102 w 1443302"/>
                <a:gd name="connsiteY6" fmla="*/ 1577999 h 1865291"/>
                <a:gd name="connsiteX7" fmla="*/ 1043252 w 1443302"/>
                <a:gd name="connsiteY7" fmla="*/ 1430362 h 1865291"/>
                <a:gd name="connsiteX8" fmla="*/ 1233752 w 1443302"/>
                <a:gd name="connsiteY8" fmla="*/ 1254149 h 1865291"/>
                <a:gd name="connsiteX9" fmla="*/ 1176602 w 1443302"/>
                <a:gd name="connsiteY9" fmla="*/ 935062 h 1865291"/>
                <a:gd name="connsiteX10" fmla="*/ 1076589 w 1443302"/>
                <a:gd name="connsiteY10" fmla="*/ 920774 h 1865291"/>
                <a:gd name="connsiteX11" fmla="*/ 1148027 w 1443302"/>
                <a:gd name="connsiteY11" fmla="*/ 792187 h 1865291"/>
                <a:gd name="connsiteX12" fmla="*/ 1262327 w 1443302"/>
                <a:gd name="connsiteY12" fmla="*/ 449286 h 1865291"/>
                <a:gd name="connsiteX13" fmla="*/ 1352814 w 1443302"/>
                <a:gd name="connsiteY13" fmla="*/ 234974 h 1865291"/>
                <a:gd name="connsiteX14" fmla="*/ 1443302 w 1443302"/>
                <a:gd name="connsiteY14" fmla="*/ 49237 h 1865291"/>
                <a:gd name="connsiteX15" fmla="*/ 1352814 w 1443302"/>
                <a:gd name="connsiteY15" fmla="*/ 6374 h 1865291"/>
                <a:gd name="connsiteX16" fmla="*/ 1252802 w 1443302"/>
                <a:gd name="connsiteY16" fmla="*/ 158774 h 1865291"/>
                <a:gd name="connsiteX17" fmla="*/ 1143264 w 1443302"/>
                <a:gd name="connsiteY17" fmla="*/ 363562 h 1865291"/>
                <a:gd name="connsiteX18" fmla="*/ 757502 w 1443302"/>
                <a:gd name="connsiteY18" fmla="*/ 615974 h 1865291"/>
                <a:gd name="connsiteX19" fmla="*/ 605102 w 1443302"/>
                <a:gd name="connsiteY19" fmla="*/ 735037 h 1865291"/>
                <a:gd name="connsiteX20" fmla="*/ 319352 w 1443302"/>
                <a:gd name="connsiteY20" fmla="*/ 906487 h 1865291"/>
                <a:gd name="connsiteX0" fmla="*/ 319352 w 1364727"/>
                <a:gd name="connsiteY0" fmla="*/ 901163 h 1859967"/>
                <a:gd name="connsiteX1" fmla="*/ 105039 w 1364727"/>
                <a:gd name="connsiteY1" fmla="*/ 1120238 h 1859967"/>
                <a:gd name="connsiteX2" fmla="*/ 57414 w 1364727"/>
                <a:gd name="connsiteY2" fmla="*/ 1510763 h 1859967"/>
                <a:gd name="connsiteX3" fmla="*/ 28839 w 1364727"/>
                <a:gd name="connsiteY3" fmla="*/ 1644113 h 1859967"/>
                <a:gd name="connsiteX4" fmla="*/ 500327 w 1364727"/>
                <a:gd name="connsiteY4" fmla="*/ 1758413 h 1859967"/>
                <a:gd name="connsiteX5" fmla="*/ 1100402 w 1364727"/>
                <a:gd name="connsiteY5" fmla="*/ 1853663 h 1859967"/>
                <a:gd name="connsiteX6" fmla="*/ 986102 w 1364727"/>
                <a:gd name="connsiteY6" fmla="*/ 1572675 h 1859967"/>
                <a:gd name="connsiteX7" fmla="*/ 1043252 w 1364727"/>
                <a:gd name="connsiteY7" fmla="*/ 1425038 h 1859967"/>
                <a:gd name="connsiteX8" fmla="*/ 1233752 w 1364727"/>
                <a:gd name="connsiteY8" fmla="*/ 1248825 h 1859967"/>
                <a:gd name="connsiteX9" fmla="*/ 1176602 w 1364727"/>
                <a:gd name="connsiteY9" fmla="*/ 929738 h 1859967"/>
                <a:gd name="connsiteX10" fmla="*/ 1076589 w 1364727"/>
                <a:gd name="connsiteY10" fmla="*/ 915450 h 1859967"/>
                <a:gd name="connsiteX11" fmla="*/ 1148027 w 1364727"/>
                <a:gd name="connsiteY11" fmla="*/ 786863 h 1859967"/>
                <a:gd name="connsiteX12" fmla="*/ 1262327 w 1364727"/>
                <a:gd name="connsiteY12" fmla="*/ 443962 h 1859967"/>
                <a:gd name="connsiteX13" fmla="*/ 1352814 w 1364727"/>
                <a:gd name="connsiteY13" fmla="*/ 229650 h 1859967"/>
                <a:gd name="connsiteX14" fmla="*/ 1352814 w 1364727"/>
                <a:gd name="connsiteY14" fmla="*/ 1050 h 1859967"/>
                <a:gd name="connsiteX15" fmla="*/ 1252802 w 1364727"/>
                <a:gd name="connsiteY15" fmla="*/ 153450 h 1859967"/>
                <a:gd name="connsiteX16" fmla="*/ 1143264 w 1364727"/>
                <a:gd name="connsiteY16" fmla="*/ 358238 h 1859967"/>
                <a:gd name="connsiteX17" fmla="*/ 757502 w 1364727"/>
                <a:gd name="connsiteY17" fmla="*/ 610650 h 1859967"/>
                <a:gd name="connsiteX18" fmla="*/ 605102 w 1364727"/>
                <a:gd name="connsiteY18" fmla="*/ 729713 h 1859967"/>
                <a:gd name="connsiteX19" fmla="*/ 319352 w 1364727"/>
                <a:gd name="connsiteY19" fmla="*/ 901163 h 1859967"/>
                <a:gd name="connsiteX0" fmla="*/ 319352 w 1352845"/>
                <a:gd name="connsiteY0" fmla="*/ 752873 h 1711677"/>
                <a:gd name="connsiteX1" fmla="*/ 105039 w 1352845"/>
                <a:gd name="connsiteY1" fmla="*/ 971948 h 1711677"/>
                <a:gd name="connsiteX2" fmla="*/ 57414 w 1352845"/>
                <a:gd name="connsiteY2" fmla="*/ 1362473 h 1711677"/>
                <a:gd name="connsiteX3" fmla="*/ 28839 w 1352845"/>
                <a:gd name="connsiteY3" fmla="*/ 1495823 h 1711677"/>
                <a:gd name="connsiteX4" fmla="*/ 500327 w 1352845"/>
                <a:gd name="connsiteY4" fmla="*/ 1610123 h 1711677"/>
                <a:gd name="connsiteX5" fmla="*/ 1100402 w 1352845"/>
                <a:gd name="connsiteY5" fmla="*/ 1705373 h 1711677"/>
                <a:gd name="connsiteX6" fmla="*/ 986102 w 1352845"/>
                <a:gd name="connsiteY6" fmla="*/ 1424385 h 1711677"/>
                <a:gd name="connsiteX7" fmla="*/ 1043252 w 1352845"/>
                <a:gd name="connsiteY7" fmla="*/ 1276748 h 1711677"/>
                <a:gd name="connsiteX8" fmla="*/ 1233752 w 1352845"/>
                <a:gd name="connsiteY8" fmla="*/ 1100535 h 1711677"/>
                <a:gd name="connsiteX9" fmla="*/ 1176602 w 1352845"/>
                <a:gd name="connsiteY9" fmla="*/ 781448 h 1711677"/>
                <a:gd name="connsiteX10" fmla="*/ 1076589 w 1352845"/>
                <a:gd name="connsiteY10" fmla="*/ 767160 h 1711677"/>
                <a:gd name="connsiteX11" fmla="*/ 1148027 w 1352845"/>
                <a:gd name="connsiteY11" fmla="*/ 638573 h 1711677"/>
                <a:gd name="connsiteX12" fmla="*/ 1262327 w 1352845"/>
                <a:gd name="connsiteY12" fmla="*/ 295672 h 1711677"/>
                <a:gd name="connsiteX13" fmla="*/ 1352814 w 1352845"/>
                <a:gd name="connsiteY13" fmla="*/ 81360 h 1711677"/>
                <a:gd name="connsiteX14" fmla="*/ 1252802 w 1352845"/>
                <a:gd name="connsiteY14" fmla="*/ 5160 h 1711677"/>
                <a:gd name="connsiteX15" fmla="*/ 1143264 w 1352845"/>
                <a:gd name="connsiteY15" fmla="*/ 209948 h 1711677"/>
                <a:gd name="connsiteX16" fmla="*/ 757502 w 1352845"/>
                <a:gd name="connsiteY16" fmla="*/ 462360 h 1711677"/>
                <a:gd name="connsiteX17" fmla="*/ 605102 w 1352845"/>
                <a:gd name="connsiteY17" fmla="*/ 581423 h 1711677"/>
                <a:gd name="connsiteX18" fmla="*/ 319352 w 1352845"/>
                <a:gd name="connsiteY18" fmla="*/ 752873 h 1711677"/>
                <a:gd name="connsiteX0" fmla="*/ 319352 w 1324292"/>
                <a:gd name="connsiteY0" fmla="*/ 749589 h 1708393"/>
                <a:gd name="connsiteX1" fmla="*/ 105039 w 1324292"/>
                <a:gd name="connsiteY1" fmla="*/ 968664 h 1708393"/>
                <a:gd name="connsiteX2" fmla="*/ 57414 w 1324292"/>
                <a:gd name="connsiteY2" fmla="*/ 1359189 h 1708393"/>
                <a:gd name="connsiteX3" fmla="*/ 28839 w 1324292"/>
                <a:gd name="connsiteY3" fmla="*/ 1492539 h 1708393"/>
                <a:gd name="connsiteX4" fmla="*/ 500327 w 1324292"/>
                <a:gd name="connsiteY4" fmla="*/ 1606839 h 1708393"/>
                <a:gd name="connsiteX5" fmla="*/ 1100402 w 1324292"/>
                <a:gd name="connsiteY5" fmla="*/ 1702089 h 1708393"/>
                <a:gd name="connsiteX6" fmla="*/ 986102 w 1324292"/>
                <a:gd name="connsiteY6" fmla="*/ 1421101 h 1708393"/>
                <a:gd name="connsiteX7" fmla="*/ 1043252 w 1324292"/>
                <a:gd name="connsiteY7" fmla="*/ 1273464 h 1708393"/>
                <a:gd name="connsiteX8" fmla="*/ 1233752 w 1324292"/>
                <a:gd name="connsiteY8" fmla="*/ 1097251 h 1708393"/>
                <a:gd name="connsiteX9" fmla="*/ 1176602 w 1324292"/>
                <a:gd name="connsiteY9" fmla="*/ 778164 h 1708393"/>
                <a:gd name="connsiteX10" fmla="*/ 1076589 w 1324292"/>
                <a:gd name="connsiteY10" fmla="*/ 763876 h 1708393"/>
                <a:gd name="connsiteX11" fmla="*/ 1148027 w 1324292"/>
                <a:gd name="connsiteY11" fmla="*/ 635289 h 1708393"/>
                <a:gd name="connsiteX12" fmla="*/ 1262327 w 1324292"/>
                <a:gd name="connsiteY12" fmla="*/ 292388 h 1708393"/>
                <a:gd name="connsiteX13" fmla="*/ 1324239 w 1324292"/>
                <a:gd name="connsiteY13" fmla="*/ 197139 h 1708393"/>
                <a:gd name="connsiteX14" fmla="*/ 1252802 w 1324292"/>
                <a:gd name="connsiteY14" fmla="*/ 1876 h 1708393"/>
                <a:gd name="connsiteX15" fmla="*/ 1143264 w 1324292"/>
                <a:gd name="connsiteY15" fmla="*/ 206664 h 1708393"/>
                <a:gd name="connsiteX16" fmla="*/ 757502 w 1324292"/>
                <a:gd name="connsiteY16" fmla="*/ 459076 h 1708393"/>
                <a:gd name="connsiteX17" fmla="*/ 605102 w 1324292"/>
                <a:gd name="connsiteY17" fmla="*/ 578139 h 1708393"/>
                <a:gd name="connsiteX18" fmla="*/ 319352 w 1324292"/>
                <a:gd name="connsiteY18" fmla="*/ 749589 h 1708393"/>
                <a:gd name="connsiteX0" fmla="*/ 319352 w 1324292"/>
                <a:gd name="connsiteY0" fmla="*/ 749789 h 1708593"/>
                <a:gd name="connsiteX1" fmla="*/ 105039 w 1324292"/>
                <a:gd name="connsiteY1" fmla="*/ 968864 h 1708593"/>
                <a:gd name="connsiteX2" fmla="*/ 57414 w 1324292"/>
                <a:gd name="connsiteY2" fmla="*/ 1359389 h 1708593"/>
                <a:gd name="connsiteX3" fmla="*/ 28839 w 1324292"/>
                <a:gd name="connsiteY3" fmla="*/ 1492739 h 1708593"/>
                <a:gd name="connsiteX4" fmla="*/ 500327 w 1324292"/>
                <a:gd name="connsiteY4" fmla="*/ 1607039 h 1708593"/>
                <a:gd name="connsiteX5" fmla="*/ 1100402 w 1324292"/>
                <a:gd name="connsiteY5" fmla="*/ 1702289 h 1708593"/>
                <a:gd name="connsiteX6" fmla="*/ 986102 w 1324292"/>
                <a:gd name="connsiteY6" fmla="*/ 1421301 h 1708593"/>
                <a:gd name="connsiteX7" fmla="*/ 1043252 w 1324292"/>
                <a:gd name="connsiteY7" fmla="*/ 1273664 h 1708593"/>
                <a:gd name="connsiteX8" fmla="*/ 1233752 w 1324292"/>
                <a:gd name="connsiteY8" fmla="*/ 1097451 h 1708593"/>
                <a:gd name="connsiteX9" fmla="*/ 1176602 w 1324292"/>
                <a:gd name="connsiteY9" fmla="*/ 778364 h 1708593"/>
                <a:gd name="connsiteX10" fmla="*/ 1076589 w 1324292"/>
                <a:gd name="connsiteY10" fmla="*/ 764076 h 1708593"/>
                <a:gd name="connsiteX11" fmla="*/ 1148027 w 1324292"/>
                <a:gd name="connsiteY11" fmla="*/ 635489 h 1708593"/>
                <a:gd name="connsiteX12" fmla="*/ 1262327 w 1324292"/>
                <a:gd name="connsiteY12" fmla="*/ 402126 h 1708593"/>
                <a:gd name="connsiteX13" fmla="*/ 1324239 w 1324292"/>
                <a:gd name="connsiteY13" fmla="*/ 197339 h 1708593"/>
                <a:gd name="connsiteX14" fmla="*/ 1252802 w 1324292"/>
                <a:gd name="connsiteY14" fmla="*/ 2076 h 1708593"/>
                <a:gd name="connsiteX15" fmla="*/ 1143264 w 1324292"/>
                <a:gd name="connsiteY15" fmla="*/ 206864 h 1708593"/>
                <a:gd name="connsiteX16" fmla="*/ 757502 w 1324292"/>
                <a:gd name="connsiteY16" fmla="*/ 459276 h 1708593"/>
                <a:gd name="connsiteX17" fmla="*/ 605102 w 1324292"/>
                <a:gd name="connsiteY17" fmla="*/ 578339 h 1708593"/>
                <a:gd name="connsiteX18" fmla="*/ 319352 w 1324292"/>
                <a:gd name="connsiteY18" fmla="*/ 749789 h 1708593"/>
                <a:gd name="connsiteX0" fmla="*/ 319352 w 1353694"/>
                <a:gd name="connsiteY0" fmla="*/ 749789 h 1708593"/>
                <a:gd name="connsiteX1" fmla="*/ 105039 w 1353694"/>
                <a:gd name="connsiteY1" fmla="*/ 968864 h 1708593"/>
                <a:gd name="connsiteX2" fmla="*/ 57414 w 1353694"/>
                <a:gd name="connsiteY2" fmla="*/ 1359389 h 1708593"/>
                <a:gd name="connsiteX3" fmla="*/ 28839 w 1353694"/>
                <a:gd name="connsiteY3" fmla="*/ 1492739 h 1708593"/>
                <a:gd name="connsiteX4" fmla="*/ 500327 w 1353694"/>
                <a:gd name="connsiteY4" fmla="*/ 1607039 h 1708593"/>
                <a:gd name="connsiteX5" fmla="*/ 1100402 w 1353694"/>
                <a:gd name="connsiteY5" fmla="*/ 1702289 h 1708593"/>
                <a:gd name="connsiteX6" fmla="*/ 986102 w 1353694"/>
                <a:gd name="connsiteY6" fmla="*/ 1421301 h 1708593"/>
                <a:gd name="connsiteX7" fmla="*/ 1043252 w 1353694"/>
                <a:gd name="connsiteY7" fmla="*/ 1273664 h 1708593"/>
                <a:gd name="connsiteX8" fmla="*/ 1233752 w 1353694"/>
                <a:gd name="connsiteY8" fmla="*/ 1097451 h 1708593"/>
                <a:gd name="connsiteX9" fmla="*/ 1176602 w 1353694"/>
                <a:gd name="connsiteY9" fmla="*/ 778364 h 1708593"/>
                <a:gd name="connsiteX10" fmla="*/ 1076589 w 1353694"/>
                <a:gd name="connsiteY10" fmla="*/ 764076 h 1708593"/>
                <a:gd name="connsiteX11" fmla="*/ 1148027 w 1353694"/>
                <a:gd name="connsiteY11" fmla="*/ 635489 h 1708593"/>
                <a:gd name="connsiteX12" fmla="*/ 1262327 w 1353694"/>
                <a:gd name="connsiteY12" fmla="*/ 402126 h 1708593"/>
                <a:gd name="connsiteX13" fmla="*/ 1324239 w 1353694"/>
                <a:gd name="connsiteY13" fmla="*/ 197339 h 1708593"/>
                <a:gd name="connsiteX14" fmla="*/ 1252802 w 1353694"/>
                <a:gd name="connsiteY14" fmla="*/ 2076 h 1708593"/>
                <a:gd name="connsiteX15" fmla="*/ 1143264 w 1353694"/>
                <a:gd name="connsiteY15" fmla="*/ 206864 h 1708593"/>
                <a:gd name="connsiteX16" fmla="*/ 757502 w 1353694"/>
                <a:gd name="connsiteY16" fmla="*/ 459276 h 1708593"/>
                <a:gd name="connsiteX17" fmla="*/ 605102 w 1353694"/>
                <a:gd name="connsiteY17" fmla="*/ 578339 h 1708593"/>
                <a:gd name="connsiteX18" fmla="*/ 319352 w 1353694"/>
                <a:gd name="connsiteY18" fmla="*/ 749789 h 1708593"/>
                <a:gd name="connsiteX0" fmla="*/ 318151 w 1352493"/>
                <a:gd name="connsiteY0" fmla="*/ 749789 h 1708593"/>
                <a:gd name="connsiteX1" fmla="*/ 61218 w 1352493"/>
                <a:gd name="connsiteY1" fmla="*/ 955303 h 1708593"/>
                <a:gd name="connsiteX2" fmla="*/ 56213 w 1352493"/>
                <a:gd name="connsiteY2" fmla="*/ 1359389 h 1708593"/>
                <a:gd name="connsiteX3" fmla="*/ 27638 w 1352493"/>
                <a:gd name="connsiteY3" fmla="*/ 1492739 h 1708593"/>
                <a:gd name="connsiteX4" fmla="*/ 499126 w 1352493"/>
                <a:gd name="connsiteY4" fmla="*/ 1607039 h 1708593"/>
                <a:gd name="connsiteX5" fmla="*/ 1099201 w 1352493"/>
                <a:gd name="connsiteY5" fmla="*/ 1702289 h 1708593"/>
                <a:gd name="connsiteX6" fmla="*/ 984901 w 1352493"/>
                <a:gd name="connsiteY6" fmla="*/ 1421301 h 1708593"/>
                <a:gd name="connsiteX7" fmla="*/ 1042051 w 1352493"/>
                <a:gd name="connsiteY7" fmla="*/ 1273664 h 1708593"/>
                <a:gd name="connsiteX8" fmla="*/ 1232551 w 1352493"/>
                <a:gd name="connsiteY8" fmla="*/ 1097451 h 1708593"/>
                <a:gd name="connsiteX9" fmla="*/ 1175401 w 1352493"/>
                <a:gd name="connsiteY9" fmla="*/ 778364 h 1708593"/>
                <a:gd name="connsiteX10" fmla="*/ 1075388 w 1352493"/>
                <a:gd name="connsiteY10" fmla="*/ 764076 h 1708593"/>
                <a:gd name="connsiteX11" fmla="*/ 1146826 w 1352493"/>
                <a:gd name="connsiteY11" fmla="*/ 635489 h 1708593"/>
                <a:gd name="connsiteX12" fmla="*/ 1261126 w 1352493"/>
                <a:gd name="connsiteY12" fmla="*/ 402126 h 1708593"/>
                <a:gd name="connsiteX13" fmla="*/ 1323038 w 1352493"/>
                <a:gd name="connsiteY13" fmla="*/ 197339 h 1708593"/>
                <a:gd name="connsiteX14" fmla="*/ 1251601 w 1352493"/>
                <a:gd name="connsiteY14" fmla="*/ 2076 h 1708593"/>
                <a:gd name="connsiteX15" fmla="*/ 1142063 w 1352493"/>
                <a:gd name="connsiteY15" fmla="*/ 206864 h 1708593"/>
                <a:gd name="connsiteX16" fmla="*/ 756301 w 1352493"/>
                <a:gd name="connsiteY16" fmla="*/ 459276 h 1708593"/>
                <a:gd name="connsiteX17" fmla="*/ 603901 w 1352493"/>
                <a:gd name="connsiteY17" fmla="*/ 578339 h 1708593"/>
                <a:gd name="connsiteX18" fmla="*/ 318151 w 1352493"/>
                <a:gd name="connsiteY18" fmla="*/ 749789 h 1708593"/>
                <a:gd name="connsiteX0" fmla="*/ 397874 w 1432216"/>
                <a:gd name="connsiteY0" fmla="*/ 749789 h 1708593"/>
                <a:gd name="connsiteX1" fmla="*/ 140941 w 1432216"/>
                <a:gd name="connsiteY1" fmla="*/ 955303 h 1708593"/>
                <a:gd name="connsiteX2" fmla="*/ 4 w 1432216"/>
                <a:gd name="connsiteY2" fmla="*/ 1100035 h 1708593"/>
                <a:gd name="connsiteX3" fmla="*/ 135936 w 1432216"/>
                <a:gd name="connsiteY3" fmla="*/ 1359389 h 1708593"/>
                <a:gd name="connsiteX4" fmla="*/ 107361 w 1432216"/>
                <a:gd name="connsiteY4" fmla="*/ 1492739 h 1708593"/>
                <a:gd name="connsiteX5" fmla="*/ 578849 w 1432216"/>
                <a:gd name="connsiteY5" fmla="*/ 1607039 h 1708593"/>
                <a:gd name="connsiteX6" fmla="*/ 1178924 w 1432216"/>
                <a:gd name="connsiteY6" fmla="*/ 1702289 h 1708593"/>
                <a:gd name="connsiteX7" fmla="*/ 1064624 w 1432216"/>
                <a:gd name="connsiteY7" fmla="*/ 1421301 h 1708593"/>
                <a:gd name="connsiteX8" fmla="*/ 1121774 w 1432216"/>
                <a:gd name="connsiteY8" fmla="*/ 1273664 h 1708593"/>
                <a:gd name="connsiteX9" fmla="*/ 1312274 w 1432216"/>
                <a:gd name="connsiteY9" fmla="*/ 1097451 h 1708593"/>
                <a:gd name="connsiteX10" fmla="*/ 1255124 w 1432216"/>
                <a:gd name="connsiteY10" fmla="*/ 778364 h 1708593"/>
                <a:gd name="connsiteX11" fmla="*/ 1155111 w 1432216"/>
                <a:gd name="connsiteY11" fmla="*/ 764076 h 1708593"/>
                <a:gd name="connsiteX12" fmla="*/ 1226549 w 1432216"/>
                <a:gd name="connsiteY12" fmla="*/ 635489 h 1708593"/>
                <a:gd name="connsiteX13" fmla="*/ 1340849 w 1432216"/>
                <a:gd name="connsiteY13" fmla="*/ 402126 h 1708593"/>
                <a:gd name="connsiteX14" fmla="*/ 1402761 w 1432216"/>
                <a:gd name="connsiteY14" fmla="*/ 197339 h 1708593"/>
                <a:gd name="connsiteX15" fmla="*/ 1331324 w 1432216"/>
                <a:gd name="connsiteY15" fmla="*/ 2076 h 1708593"/>
                <a:gd name="connsiteX16" fmla="*/ 1221786 w 1432216"/>
                <a:gd name="connsiteY16" fmla="*/ 206864 h 1708593"/>
                <a:gd name="connsiteX17" fmla="*/ 836024 w 1432216"/>
                <a:gd name="connsiteY17" fmla="*/ 459276 h 1708593"/>
                <a:gd name="connsiteX18" fmla="*/ 683624 w 1432216"/>
                <a:gd name="connsiteY18" fmla="*/ 578339 h 1708593"/>
                <a:gd name="connsiteX19" fmla="*/ 397874 w 1432216"/>
                <a:gd name="connsiteY19" fmla="*/ 749789 h 1708593"/>
                <a:gd name="connsiteX0" fmla="*/ 403730 w 1438072"/>
                <a:gd name="connsiteY0" fmla="*/ 749789 h 1708593"/>
                <a:gd name="connsiteX1" fmla="*/ 146797 w 1438072"/>
                <a:gd name="connsiteY1" fmla="*/ 955303 h 1708593"/>
                <a:gd name="connsiteX2" fmla="*/ 5860 w 1438072"/>
                <a:gd name="connsiteY2" fmla="*/ 1100035 h 1708593"/>
                <a:gd name="connsiteX3" fmla="*/ 32982 w 1438072"/>
                <a:gd name="connsiteY3" fmla="*/ 1272454 h 1708593"/>
                <a:gd name="connsiteX4" fmla="*/ 141792 w 1438072"/>
                <a:gd name="connsiteY4" fmla="*/ 1359389 h 1708593"/>
                <a:gd name="connsiteX5" fmla="*/ 113217 w 1438072"/>
                <a:gd name="connsiteY5" fmla="*/ 1492739 h 1708593"/>
                <a:gd name="connsiteX6" fmla="*/ 584705 w 1438072"/>
                <a:gd name="connsiteY6" fmla="*/ 1607039 h 1708593"/>
                <a:gd name="connsiteX7" fmla="*/ 1184780 w 1438072"/>
                <a:gd name="connsiteY7" fmla="*/ 1702289 h 1708593"/>
                <a:gd name="connsiteX8" fmla="*/ 1070480 w 1438072"/>
                <a:gd name="connsiteY8" fmla="*/ 1421301 h 1708593"/>
                <a:gd name="connsiteX9" fmla="*/ 1127630 w 1438072"/>
                <a:gd name="connsiteY9" fmla="*/ 1273664 h 1708593"/>
                <a:gd name="connsiteX10" fmla="*/ 1318130 w 1438072"/>
                <a:gd name="connsiteY10" fmla="*/ 1097451 h 1708593"/>
                <a:gd name="connsiteX11" fmla="*/ 1260980 w 1438072"/>
                <a:gd name="connsiteY11" fmla="*/ 778364 h 1708593"/>
                <a:gd name="connsiteX12" fmla="*/ 1160967 w 1438072"/>
                <a:gd name="connsiteY12" fmla="*/ 764076 h 1708593"/>
                <a:gd name="connsiteX13" fmla="*/ 1232405 w 1438072"/>
                <a:gd name="connsiteY13" fmla="*/ 635489 h 1708593"/>
                <a:gd name="connsiteX14" fmla="*/ 1346705 w 1438072"/>
                <a:gd name="connsiteY14" fmla="*/ 402126 h 1708593"/>
                <a:gd name="connsiteX15" fmla="*/ 1408617 w 1438072"/>
                <a:gd name="connsiteY15" fmla="*/ 197339 h 1708593"/>
                <a:gd name="connsiteX16" fmla="*/ 1337180 w 1438072"/>
                <a:gd name="connsiteY16" fmla="*/ 2076 h 1708593"/>
                <a:gd name="connsiteX17" fmla="*/ 1227642 w 1438072"/>
                <a:gd name="connsiteY17" fmla="*/ 206864 h 1708593"/>
                <a:gd name="connsiteX18" fmla="*/ 841880 w 1438072"/>
                <a:gd name="connsiteY18" fmla="*/ 459276 h 1708593"/>
                <a:gd name="connsiteX19" fmla="*/ 689480 w 1438072"/>
                <a:gd name="connsiteY19" fmla="*/ 578339 h 1708593"/>
                <a:gd name="connsiteX20" fmla="*/ 403730 w 1438072"/>
                <a:gd name="connsiteY20" fmla="*/ 749789 h 1708593"/>
                <a:gd name="connsiteX0" fmla="*/ 400076 w 1434418"/>
                <a:gd name="connsiteY0" fmla="*/ 749789 h 1708593"/>
                <a:gd name="connsiteX1" fmla="*/ 143143 w 1434418"/>
                <a:gd name="connsiteY1" fmla="*/ 955303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141206 w 1434418"/>
                <a:gd name="connsiteY1" fmla="*/ 941742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76842 w 1434418"/>
                <a:gd name="connsiteY21" fmla="*/ 575029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76842 w 1434418"/>
                <a:gd name="connsiteY21" fmla="*/ 575029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742008 w 1434418"/>
                <a:gd name="connsiteY20" fmla="*/ 533781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742008 w 1434418"/>
                <a:gd name="connsiteY20" fmla="*/ 533781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332880 w 1434418"/>
                <a:gd name="connsiteY12" fmla="*/ 795799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742008 w 1434418"/>
                <a:gd name="connsiteY20" fmla="*/ 533781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332880 w 1434418"/>
                <a:gd name="connsiteY12" fmla="*/ 795799 h 1708593"/>
                <a:gd name="connsiteX13" fmla="*/ 1157313 w 1434418"/>
                <a:gd name="connsiteY13" fmla="*/ 764076 h 1708593"/>
                <a:gd name="connsiteX14" fmla="*/ 1152955 w 1434418"/>
                <a:gd name="connsiteY14" fmla="*/ 685455 h 1708593"/>
                <a:gd name="connsiteX15" fmla="*/ 1228751 w 1434418"/>
                <a:gd name="connsiteY15" fmla="*/ 635489 h 1708593"/>
                <a:gd name="connsiteX16" fmla="*/ 1343051 w 1434418"/>
                <a:gd name="connsiteY16" fmla="*/ 402126 h 1708593"/>
                <a:gd name="connsiteX17" fmla="*/ 1404963 w 1434418"/>
                <a:gd name="connsiteY17" fmla="*/ 197339 h 1708593"/>
                <a:gd name="connsiteX18" fmla="*/ 1333526 w 1434418"/>
                <a:gd name="connsiteY18" fmla="*/ 2076 h 1708593"/>
                <a:gd name="connsiteX19" fmla="*/ 1223988 w 1434418"/>
                <a:gd name="connsiteY19" fmla="*/ 206864 h 1708593"/>
                <a:gd name="connsiteX20" fmla="*/ 838226 w 1434418"/>
                <a:gd name="connsiteY20" fmla="*/ 459276 h 1708593"/>
                <a:gd name="connsiteX21" fmla="*/ 742008 w 1434418"/>
                <a:gd name="connsiteY21" fmla="*/ 533781 h 1708593"/>
                <a:gd name="connsiteX22" fmla="*/ 604703 w 1434418"/>
                <a:gd name="connsiteY22" fmla="*/ 520786 h 1708593"/>
                <a:gd name="connsiteX23" fmla="*/ 476842 w 1434418"/>
                <a:gd name="connsiteY23" fmla="*/ 575029 h 1708593"/>
                <a:gd name="connsiteX24" fmla="*/ 400076 w 1434418"/>
                <a:gd name="connsiteY24" fmla="*/ 749789 h 1708593"/>
                <a:gd name="connsiteX0" fmla="*/ 400076 w 1445586"/>
                <a:gd name="connsiteY0" fmla="*/ 749789 h 1708593"/>
                <a:gd name="connsiteX1" fmla="*/ 209011 w 1445586"/>
                <a:gd name="connsiteY1" fmla="*/ 930119 h 1708593"/>
                <a:gd name="connsiteX2" fmla="*/ 62262 w 1445586"/>
                <a:gd name="connsiteY2" fmla="*/ 991547 h 1708593"/>
                <a:gd name="connsiteX3" fmla="*/ 2206 w 1445586"/>
                <a:gd name="connsiteY3" fmla="*/ 1100035 h 1708593"/>
                <a:gd name="connsiteX4" fmla="*/ 29328 w 1445586"/>
                <a:gd name="connsiteY4" fmla="*/ 1272454 h 1708593"/>
                <a:gd name="connsiteX5" fmla="*/ 138138 w 1445586"/>
                <a:gd name="connsiteY5" fmla="*/ 1359389 h 1708593"/>
                <a:gd name="connsiteX6" fmla="*/ 109563 w 1445586"/>
                <a:gd name="connsiteY6" fmla="*/ 1492739 h 1708593"/>
                <a:gd name="connsiteX7" fmla="*/ 581051 w 1445586"/>
                <a:gd name="connsiteY7" fmla="*/ 1607039 h 1708593"/>
                <a:gd name="connsiteX8" fmla="*/ 1181126 w 1445586"/>
                <a:gd name="connsiteY8" fmla="*/ 1702289 h 1708593"/>
                <a:gd name="connsiteX9" fmla="*/ 1066826 w 1445586"/>
                <a:gd name="connsiteY9" fmla="*/ 1421301 h 1708593"/>
                <a:gd name="connsiteX10" fmla="*/ 1123976 w 1445586"/>
                <a:gd name="connsiteY10" fmla="*/ 1273664 h 1708593"/>
                <a:gd name="connsiteX11" fmla="*/ 1314476 w 1445586"/>
                <a:gd name="connsiteY11" fmla="*/ 1097451 h 1708593"/>
                <a:gd name="connsiteX12" fmla="*/ 1445486 w 1445586"/>
                <a:gd name="connsiteY12" fmla="*/ 935366 h 1708593"/>
                <a:gd name="connsiteX13" fmla="*/ 1332880 w 1445586"/>
                <a:gd name="connsiteY13" fmla="*/ 795799 h 1708593"/>
                <a:gd name="connsiteX14" fmla="*/ 1157313 w 1445586"/>
                <a:gd name="connsiteY14" fmla="*/ 764076 h 1708593"/>
                <a:gd name="connsiteX15" fmla="*/ 1152955 w 1445586"/>
                <a:gd name="connsiteY15" fmla="*/ 685455 h 1708593"/>
                <a:gd name="connsiteX16" fmla="*/ 1228751 w 1445586"/>
                <a:gd name="connsiteY16" fmla="*/ 635489 h 1708593"/>
                <a:gd name="connsiteX17" fmla="*/ 1343051 w 1445586"/>
                <a:gd name="connsiteY17" fmla="*/ 402126 h 1708593"/>
                <a:gd name="connsiteX18" fmla="*/ 1404963 w 1445586"/>
                <a:gd name="connsiteY18" fmla="*/ 197339 h 1708593"/>
                <a:gd name="connsiteX19" fmla="*/ 1333526 w 1445586"/>
                <a:gd name="connsiteY19" fmla="*/ 2076 h 1708593"/>
                <a:gd name="connsiteX20" fmla="*/ 1223988 w 1445586"/>
                <a:gd name="connsiteY20" fmla="*/ 206864 h 1708593"/>
                <a:gd name="connsiteX21" fmla="*/ 838226 w 1445586"/>
                <a:gd name="connsiteY21" fmla="*/ 459276 h 1708593"/>
                <a:gd name="connsiteX22" fmla="*/ 742008 w 1445586"/>
                <a:gd name="connsiteY22" fmla="*/ 533781 h 1708593"/>
                <a:gd name="connsiteX23" fmla="*/ 604703 w 1445586"/>
                <a:gd name="connsiteY23" fmla="*/ 520786 h 1708593"/>
                <a:gd name="connsiteX24" fmla="*/ 476842 w 1445586"/>
                <a:gd name="connsiteY24" fmla="*/ 575029 h 1708593"/>
                <a:gd name="connsiteX25" fmla="*/ 400076 w 1445586"/>
                <a:gd name="connsiteY25" fmla="*/ 749789 h 1708593"/>
                <a:gd name="connsiteX0" fmla="*/ 400076 w 1446894"/>
                <a:gd name="connsiteY0" fmla="*/ 749789 h 1708593"/>
                <a:gd name="connsiteX1" fmla="*/ 209011 w 1446894"/>
                <a:gd name="connsiteY1" fmla="*/ 930119 h 1708593"/>
                <a:gd name="connsiteX2" fmla="*/ 62262 w 1446894"/>
                <a:gd name="connsiteY2" fmla="*/ 991547 h 1708593"/>
                <a:gd name="connsiteX3" fmla="*/ 2206 w 1446894"/>
                <a:gd name="connsiteY3" fmla="*/ 1100035 h 1708593"/>
                <a:gd name="connsiteX4" fmla="*/ 29328 w 1446894"/>
                <a:gd name="connsiteY4" fmla="*/ 1272454 h 1708593"/>
                <a:gd name="connsiteX5" fmla="*/ 138138 w 1446894"/>
                <a:gd name="connsiteY5" fmla="*/ 1359389 h 1708593"/>
                <a:gd name="connsiteX6" fmla="*/ 109563 w 1446894"/>
                <a:gd name="connsiteY6" fmla="*/ 1492739 h 1708593"/>
                <a:gd name="connsiteX7" fmla="*/ 581051 w 1446894"/>
                <a:gd name="connsiteY7" fmla="*/ 1607039 h 1708593"/>
                <a:gd name="connsiteX8" fmla="*/ 1181126 w 1446894"/>
                <a:gd name="connsiteY8" fmla="*/ 1702289 h 1708593"/>
                <a:gd name="connsiteX9" fmla="*/ 1066826 w 1446894"/>
                <a:gd name="connsiteY9" fmla="*/ 1421301 h 1708593"/>
                <a:gd name="connsiteX10" fmla="*/ 1123976 w 1446894"/>
                <a:gd name="connsiteY10" fmla="*/ 1273664 h 1708593"/>
                <a:gd name="connsiteX11" fmla="*/ 1409403 w 1446894"/>
                <a:gd name="connsiteY11" fmla="*/ 1134259 h 1708593"/>
                <a:gd name="connsiteX12" fmla="*/ 1445486 w 1446894"/>
                <a:gd name="connsiteY12" fmla="*/ 935366 h 1708593"/>
                <a:gd name="connsiteX13" fmla="*/ 1332880 w 1446894"/>
                <a:gd name="connsiteY13" fmla="*/ 795799 h 1708593"/>
                <a:gd name="connsiteX14" fmla="*/ 1157313 w 1446894"/>
                <a:gd name="connsiteY14" fmla="*/ 764076 h 1708593"/>
                <a:gd name="connsiteX15" fmla="*/ 1152955 w 1446894"/>
                <a:gd name="connsiteY15" fmla="*/ 685455 h 1708593"/>
                <a:gd name="connsiteX16" fmla="*/ 1228751 w 1446894"/>
                <a:gd name="connsiteY16" fmla="*/ 635489 h 1708593"/>
                <a:gd name="connsiteX17" fmla="*/ 1343051 w 1446894"/>
                <a:gd name="connsiteY17" fmla="*/ 402126 h 1708593"/>
                <a:gd name="connsiteX18" fmla="*/ 1404963 w 1446894"/>
                <a:gd name="connsiteY18" fmla="*/ 197339 h 1708593"/>
                <a:gd name="connsiteX19" fmla="*/ 1333526 w 1446894"/>
                <a:gd name="connsiteY19" fmla="*/ 2076 h 1708593"/>
                <a:gd name="connsiteX20" fmla="*/ 1223988 w 1446894"/>
                <a:gd name="connsiteY20" fmla="*/ 206864 h 1708593"/>
                <a:gd name="connsiteX21" fmla="*/ 838226 w 1446894"/>
                <a:gd name="connsiteY21" fmla="*/ 459276 h 1708593"/>
                <a:gd name="connsiteX22" fmla="*/ 742008 w 1446894"/>
                <a:gd name="connsiteY22" fmla="*/ 533781 h 1708593"/>
                <a:gd name="connsiteX23" fmla="*/ 604703 w 1446894"/>
                <a:gd name="connsiteY23" fmla="*/ 520786 h 1708593"/>
                <a:gd name="connsiteX24" fmla="*/ 476842 w 1446894"/>
                <a:gd name="connsiteY24" fmla="*/ 575029 h 1708593"/>
                <a:gd name="connsiteX25" fmla="*/ 400076 w 1446894"/>
                <a:gd name="connsiteY25" fmla="*/ 749789 h 1708593"/>
                <a:gd name="connsiteX0" fmla="*/ 400076 w 1445586"/>
                <a:gd name="connsiteY0" fmla="*/ 749789 h 1708593"/>
                <a:gd name="connsiteX1" fmla="*/ 209011 w 1445586"/>
                <a:gd name="connsiteY1" fmla="*/ 930119 h 1708593"/>
                <a:gd name="connsiteX2" fmla="*/ 62262 w 1445586"/>
                <a:gd name="connsiteY2" fmla="*/ 991547 h 1708593"/>
                <a:gd name="connsiteX3" fmla="*/ 2206 w 1445586"/>
                <a:gd name="connsiteY3" fmla="*/ 1100035 h 1708593"/>
                <a:gd name="connsiteX4" fmla="*/ 29328 w 1445586"/>
                <a:gd name="connsiteY4" fmla="*/ 1272454 h 1708593"/>
                <a:gd name="connsiteX5" fmla="*/ 138138 w 1445586"/>
                <a:gd name="connsiteY5" fmla="*/ 1359389 h 1708593"/>
                <a:gd name="connsiteX6" fmla="*/ 109563 w 1445586"/>
                <a:gd name="connsiteY6" fmla="*/ 1492739 h 1708593"/>
                <a:gd name="connsiteX7" fmla="*/ 581051 w 1445586"/>
                <a:gd name="connsiteY7" fmla="*/ 1607039 h 1708593"/>
                <a:gd name="connsiteX8" fmla="*/ 1181126 w 1445586"/>
                <a:gd name="connsiteY8" fmla="*/ 1702289 h 1708593"/>
                <a:gd name="connsiteX9" fmla="*/ 1066826 w 1445586"/>
                <a:gd name="connsiteY9" fmla="*/ 1421301 h 1708593"/>
                <a:gd name="connsiteX10" fmla="*/ 1123976 w 1445586"/>
                <a:gd name="connsiteY10" fmla="*/ 1273664 h 1708593"/>
                <a:gd name="connsiteX11" fmla="*/ 1306001 w 1445586"/>
                <a:gd name="connsiteY11" fmla="*/ 1206586 h 1708593"/>
                <a:gd name="connsiteX12" fmla="*/ 1409403 w 1445586"/>
                <a:gd name="connsiteY12" fmla="*/ 1134259 h 1708593"/>
                <a:gd name="connsiteX13" fmla="*/ 1445486 w 1445586"/>
                <a:gd name="connsiteY13" fmla="*/ 935366 h 1708593"/>
                <a:gd name="connsiteX14" fmla="*/ 1332880 w 1445586"/>
                <a:gd name="connsiteY14" fmla="*/ 795799 h 1708593"/>
                <a:gd name="connsiteX15" fmla="*/ 1157313 w 1445586"/>
                <a:gd name="connsiteY15" fmla="*/ 764076 h 1708593"/>
                <a:gd name="connsiteX16" fmla="*/ 1152955 w 1445586"/>
                <a:gd name="connsiteY16" fmla="*/ 685455 h 1708593"/>
                <a:gd name="connsiteX17" fmla="*/ 1228751 w 1445586"/>
                <a:gd name="connsiteY17" fmla="*/ 635489 h 1708593"/>
                <a:gd name="connsiteX18" fmla="*/ 1343051 w 1445586"/>
                <a:gd name="connsiteY18" fmla="*/ 402126 h 1708593"/>
                <a:gd name="connsiteX19" fmla="*/ 1404963 w 1445586"/>
                <a:gd name="connsiteY19" fmla="*/ 197339 h 1708593"/>
                <a:gd name="connsiteX20" fmla="*/ 1333526 w 1445586"/>
                <a:gd name="connsiteY20" fmla="*/ 2076 h 1708593"/>
                <a:gd name="connsiteX21" fmla="*/ 1223988 w 1445586"/>
                <a:gd name="connsiteY21" fmla="*/ 206864 h 1708593"/>
                <a:gd name="connsiteX22" fmla="*/ 838226 w 1445586"/>
                <a:gd name="connsiteY22" fmla="*/ 459276 h 1708593"/>
                <a:gd name="connsiteX23" fmla="*/ 742008 w 1445586"/>
                <a:gd name="connsiteY23" fmla="*/ 533781 h 1708593"/>
                <a:gd name="connsiteX24" fmla="*/ 604703 w 1445586"/>
                <a:gd name="connsiteY24" fmla="*/ 520786 h 1708593"/>
                <a:gd name="connsiteX25" fmla="*/ 476842 w 1445586"/>
                <a:gd name="connsiteY25" fmla="*/ 575029 h 1708593"/>
                <a:gd name="connsiteX26" fmla="*/ 400076 w 1445586"/>
                <a:gd name="connsiteY26" fmla="*/ 749789 h 1708593"/>
                <a:gd name="connsiteX0" fmla="*/ 400076 w 1445586"/>
                <a:gd name="connsiteY0" fmla="*/ 749789 h 1708593"/>
                <a:gd name="connsiteX1" fmla="*/ 209011 w 1445586"/>
                <a:gd name="connsiteY1" fmla="*/ 930119 h 1708593"/>
                <a:gd name="connsiteX2" fmla="*/ 62262 w 1445586"/>
                <a:gd name="connsiteY2" fmla="*/ 991547 h 1708593"/>
                <a:gd name="connsiteX3" fmla="*/ 2206 w 1445586"/>
                <a:gd name="connsiteY3" fmla="*/ 1100035 h 1708593"/>
                <a:gd name="connsiteX4" fmla="*/ 29328 w 1445586"/>
                <a:gd name="connsiteY4" fmla="*/ 1272454 h 1708593"/>
                <a:gd name="connsiteX5" fmla="*/ 138138 w 1445586"/>
                <a:gd name="connsiteY5" fmla="*/ 1359389 h 1708593"/>
                <a:gd name="connsiteX6" fmla="*/ 109563 w 1445586"/>
                <a:gd name="connsiteY6" fmla="*/ 1492739 h 1708593"/>
                <a:gd name="connsiteX7" fmla="*/ 581051 w 1445586"/>
                <a:gd name="connsiteY7" fmla="*/ 1607039 h 1708593"/>
                <a:gd name="connsiteX8" fmla="*/ 1181126 w 1445586"/>
                <a:gd name="connsiteY8" fmla="*/ 1702289 h 1708593"/>
                <a:gd name="connsiteX9" fmla="*/ 1066826 w 1445586"/>
                <a:gd name="connsiteY9" fmla="*/ 1421301 h 1708593"/>
                <a:gd name="connsiteX10" fmla="*/ 1123976 w 1445586"/>
                <a:gd name="connsiteY10" fmla="*/ 1273664 h 1708593"/>
                <a:gd name="connsiteX11" fmla="*/ 1306001 w 1445586"/>
                <a:gd name="connsiteY11" fmla="*/ 1206586 h 1708593"/>
                <a:gd name="connsiteX12" fmla="*/ 1409403 w 1445586"/>
                <a:gd name="connsiteY12" fmla="*/ 1134259 h 1708593"/>
                <a:gd name="connsiteX13" fmla="*/ 1445486 w 1445586"/>
                <a:gd name="connsiteY13" fmla="*/ 935366 h 1708593"/>
                <a:gd name="connsiteX14" fmla="*/ 1332880 w 1445586"/>
                <a:gd name="connsiteY14" fmla="*/ 795799 h 1708593"/>
                <a:gd name="connsiteX15" fmla="*/ 1157313 w 1445586"/>
                <a:gd name="connsiteY15" fmla="*/ 764076 h 1708593"/>
                <a:gd name="connsiteX16" fmla="*/ 1152955 w 1445586"/>
                <a:gd name="connsiteY16" fmla="*/ 685455 h 1708593"/>
                <a:gd name="connsiteX17" fmla="*/ 1228751 w 1445586"/>
                <a:gd name="connsiteY17" fmla="*/ 635489 h 1708593"/>
                <a:gd name="connsiteX18" fmla="*/ 1343051 w 1445586"/>
                <a:gd name="connsiteY18" fmla="*/ 402126 h 1708593"/>
                <a:gd name="connsiteX19" fmla="*/ 1404963 w 1445586"/>
                <a:gd name="connsiteY19" fmla="*/ 197339 h 1708593"/>
                <a:gd name="connsiteX20" fmla="*/ 1333526 w 1445586"/>
                <a:gd name="connsiteY20" fmla="*/ 2076 h 1708593"/>
                <a:gd name="connsiteX21" fmla="*/ 1223988 w 1445586"/>
                <a:gd name="connsiteY21" fmla="*/ 206864 h 1708593"/>
                <a:gd name="connsiteX22" fmla="*/ 838226 w 1445586"/>
                <a:gd name="connsiteY22" fmla="*/ 459276 h 1708593"/>
                <a:gd name="connsiteX23" fmla="*/ 742008 w 1445586"/>
                <a:gd name="connsiteY23" fmla="*/ 533781 h 1708593"/>
                <a:gd name="connsiteX24" fmla="*/ 604703 w 1445586"/>
                <a:gd name="connsiteY24" fmla="*/ 520786 h 1708593"/>
                <a:gd name="connsiteX25" fmla="*/ 476842 w 1445586"/>
                <a:gd name="connsiteY25" fmla="*/ 575029 h 1708593"/>
                <a:gd name="connsiteX26" fmla="*/ 400076 w 1445586"/>
                <a:gd name="connsiteY26" fmla="*/ 749789 h 1708593"/>
                <a:gd name="connsiteX0" fmla="*/ 400076 w 1447521"/>
                <a:gd name="connsiteY0" fmla="*/ 749789 h 1708593"/>
                <a:gd name="connsiteX1" fmla="*/ 209011 w 1447521"/>
                <a:gd name="connsiteY1" fmla="*/ 930119 h 1708593"/>
                <a:gd name="connsiteX2" fmla="*/ 62262 w 1447521"/>
                <a:gd name="connsiteY2" fmla="*/ 991547 h 1708593"/>
                <a:gd name="connsiteX3" fmla="*/ 2206 w 1447521"/>
                <a:gd name="connsiteY3" fmla="*/ 1100035 h 1708593"/>
                <a:gd name="connsiteX4" fmla="*/ 29328 w 1447521"/>
                <a:gd name="connsiteY4" fmla="*/ 1272454 h 1708593"/>
                <a:gd name="connsiteX5" fmla="*/ 138138 w 1447521"/>
                <a:gd name="connsiteY5" fmla="*/ 1359389 h 1708593"/>
                <a:gd name="connsiteX6" fmla="*/ 109563 w 1447521"/>
                <a:gd name="connsiteY6" fmla="*/ 1492739 h 1708593"/>
                <a:gd name="connsiteX7" fmla="*/ 581051 w 1447521"/>
                <a:gd name="connsiteY7" fmla="*/ 1607039 h 1708593"/>
                <a:gd name="connsiteX8" fmla="*/ 1181126 w 1447521"/>
                <a:gd name="connsiteY8" fmla="*/ 1702289 h 1708593"/>
                <a:gd name="connsiteX9" fmla="*/ 1066826 w 1447521"/>
                <a:gd name="connsiteY9" fmla="*/ 1421301 h 1708593"/>
                <a:gd name="connsiteX10" fmla="*/ 1123976 w 1447521"/>
                <a:gd name="connsiteY10" fmla="*/ 1273664 h 1708593"/>
                <a:gd name="connsiteX11" fmla="*/ 1306001 w 1447521"/>
                <a:gd name="connsiteY11" fmla="*/ 1206586 h 1708593"/>
                <a:gd name="connsiteX12" fmla="*/ 1409403 w 1447521"/>
                <a:gd name="connsiteY12" fmla="*/ 1134259 h 1708593"/>
                <a:gd name="connsiteX13" fmla="*/ 1447423 w 1447521"/>
                <a:gd name="connsiteY13" fmla="*/ 974112 h 1708593"/>
                <a:gd name="connsiteX14" fmla="*/ 1332880 w 1447521"/>
                <a:gd name="connsiteY14" fmla="*/ 795799 h 1708593"/>
                <a:gd name="connsiteX15" fmla="*/ 1157313 w 1447521"/>
                <a:gd name="connsiteY15" fmla="*/ 764076 h 1708593"/>
                <a:gd name="connsiteX16" fmla="*/ 1152955 w 1447521"/>
                <a:gd name="connsiteY16" fmla="*/ 685455 h 1708593"/>
                <a:gd name="connsiteX17" fmla="*/ 1228751 w 1447521"/>
                <a:gd name="connsiteY17" fmla="*/ 635489 h 1708593"/>
                <a:gd name="connsiteX18" fmla="*/ 1343051 w 1447521"/>
                <a:gd name="connsiteY18" fmla="*/ 402126 h 1708593"/>
                <a:gd name="connsiteX19" fmla="*/ 1404963 w 1447521"/>
                <a:gd name="connsiteY19" fmla="*/ 197339 h 1708593"/>
                <a:gd name="connsiteX20" fmla="*/ 1333526 w 1447521"/>
                <a:gd name="connsiteY20" fmla="*/ 2076 h 1708593"/>
                <a:gd name="connsiteX21" fmla="*/ 1223988 w 1447521"/>
                <a:gd name="connsiteY21" fmla="*/ 206864 h 1708593"/>
                <a:gd name="connsiteX22" fmla="*/ 838226 w 1447521"/>
                <a:gd name="connsiteY22" fmla="*/ 459276 h 1708593"/>
                <a:gd name="connsiteX23" fmla="*/ 742008 w 1447521"/>
                <a:gd name="connsiteY23" fmla="*/ 533781 h 1708593"/>
                <a:gd name="connsiteX24" fmla="*/ 604703 w 1447521"/>
                <a:gd name="connsiteY24" fmla="*/ 520786 h 1708593"/>
                <a:gd name="connsiteX25" fmla="*/ 476842 w 1447521"/>
                <a:gd name="connsiteY25" fmla="*/ 575029 h 1708593"/>
                <a:gd name="connsiteX26" fmla="*/ 400076 w 1447521"/>
                <a:gd name="connsiteY26" fmla="*/ 749789 h 1708593"/>
                <a:gd name="connsiteX0" fmla="*/ 400076 w 1447423"/>
                <a:gd name="connsiteY0" fmla="*/ 749789 h 1708593"/>
                <a:gd name="connsiteX1" fmla="*/ 209011 w 1447423"/>
                <a:gd name="connsiteY1" fmla="*/ 930119 h 1708593"/>
                <a:gd name="connsiteX2" fmla="*/ 62262 w 1447423"/>
                <a:gd name="connsiteY2" fmla="*/ 991547 h 1708593"/>
                <a:gd name="connsiteX3" fmla="*/ 2206 w 1447423"/>
                <a:gd name="connsiteY3" fmla="*/ 1100035 h 1708593"/>
                <a:gd name="connsiteX4" fmla="*/ 29328 w 1447423"/>
                <a:gd name="connsiteY4" fmla="*/ 1272454 h 1708593"/>
                <a:gd name="connsiteX5" fmla="*/ 138138 w 1447423"/>
                <a:gd name="connsiteY5" fmla="*/ 1359389 h 1708593"/>
                <a:gd name="connsiteX6" fmla="*/ 109563 w 1447423"/>
                <a:gd name="connsiteY6" fmla="*/ 1492739 h 1708593"/>
                <a:gd name="connsiteX7" fmla="*/ 581051 w 1447423"/>
                <a:gd name="connsiteY7" fmla="*/ 1607039 h 1708593"/>
                <a:gd name="connsiteX8" fmla="*/ 1181126 w 1447423"/>
                <a:gd name="connsiteY8" fmla="*/ 1702289 h 1708593"/>
                <a:gd name="connsiteX9" fmla="*/ 1066826 w 1447423"/>
                <a:gd name="connsiteY9" fmla="*/ 1421301 h 1708593"/>
                <a:gd name="connsiteX10" fmla="*/ 1123976 w 1447423"/>
                <a:gd name="connsiteY10" fmla="*/ 1273664 h 1708593"/>
                <a:gd name="connsiteX11" fmla="*/ 1306001 w 1447423"/>
                <a:gd name="connsiteY11" fmla="*/ 1206586 h 1708593"/>
                <a:gd name="connsiteX12" fmla="*/ 1409403 w 1447423"/>
                <a:gd name="connsiteY12" fmla="*/ 1134259 h 1708593"/>
                <a:gd name="connsiteX13" fmla="*/ 1447423 w 1447423"/>
                <a:gd name="connsiteY13" fmla="*/ 974112 h 1708593"/>
                <a:gd name="connsiteX14" fmla="*/ 1332880 w 1447423"/>
                <a:gd name="connsiteY14" fmla="*/ 795799 h 1708593"/>
                <a:gd name="connsiteX15" fmla="*/ 1157313 w 1447423"/>
                <a:gd name="connsiteY15" fmla="*/ 764076 h 1708593"/>
                <a:gd name="connsiteX16" fmla="*/ 1152955 w 1447423"/>
                <a:gd name="connsiteY16" fmla="*/ 685455 h 1708593"/>
                <a:gd name="connsiteX17" fmla="*/ 1228751 w 1447423"/>
                <a:gd name="connsiteY17" fmla="*/ 635489 h 1708593"/>
                <a:gd name="connsiteX18" fmla="*/ 1343051 w 1447423"/>
                <a:gd name="connsiteY18" fmla="*/ 402126 h 1708593"/>
                <a:gd name="connsiteX19" fmla="*/ 1404963 w 1447423"/>
                <a:gd name="connsiteY19" fmla="*/ 197339 h 1708593"/>
                <a:gd name="connsiteX20" fmla="*/ 1333526 w 1447423"/>
                <a:gd name="connsiteY20" fmla="*/ 2076 h 1708593"/>
                <a:gd name="connsiteX21" fmla="*/ 1223988 w 1447423"/>
                <a:gd name="connsiteY21" fmla="*/ 206864 h 1708593"/>
                <a:gd name="connsiteX22" fmla="*/ 838226 w 1447423"/>
                <a:gd name="connsiteY22" fmla="*/ 459276 h 1708593"/>
                <a:gd name="connsiteX23" fmla="*/ 742008 w 1447423"/>
                <a:gd name="connsiteY23" fmla="*/ 533781 h 1708593"/>
                <a:gd name="connsiteX24" fmla="*/ 604703 w 1447423"/>
                <a:gd name="connsiteY24" fmla="*/ 520786 h 1708593"/>
                <a:gd name="connsiteX25" fmla="*/ 476842 w 1447423"/>
                <a:gd name="connsiteY25" fmla="*/ 575029 h 1708593"/>
                <a:gd name="connsiteX26" fmla="*/ 400076 w 1447423"/>
                <a:gd name="connsiteY26" fmla="*/ 749789 h 1708593"/>
                <a:gd name="connsiteX0" fmla="*/ 400076 w 1449248"/>
                <a:gd name="connsiteY0" fmla="*/ 749789 h 1708593"/>
                <a:gd name="connsiteX1" fmla="*/ 209011 w 1449248"/>
                <a:gd name="connsiteY1" fmla="*/ 930119 h 1708593"/>
                <a:gd name="connsiteX2" fmla="*/ 62262 w 1449248"/>
                <a:gd name="connsiteY2" fmla="*/ 991547 h 1708593"/>
                <a:gd name="connsiteX3" fmla="*/ 2206 w 1449248"/>
                <a:gd name="connsiteY3" fmla="*/ 1100035 h 1708593"/>
                <a:gd name="connsiteX4" fmla="*/ 29328 w 1449248"/>
                <a:gd name="connsiteY4" fmla="*/ 1272454 h 1708593"/>
                <a:gd name="connsiteX5" fmla="*/ 138138 w 1449248"/>
                <a:gd name="connsiteY5" fmla="*/ 1359389 h 1708593"/>
                <a:gd name="connsiteX6" fmla="*/ 109563 w 1449248"/>
                <a:gd name="connsiteY6" fmla="*/ 1492739 h 1708593"/>
                <a:gd name="connsiteX7" fmla="*/ 581051 w 1449248"/>
                <a:gd name="connsiteY7" fmla="*/ 1607039 h 1708593"/>
                <a:gd name="connsiteX8" fmla="*/ 1181126 w 1449248"/>
                <a:gd name="connsiteY8" fmla="*/ 1702289 h 1708593"/>
                <a:gd name="connsiteX9" fmla="*/ 1066826 w 1449248"/>
                <a:gd name="connsiteY9" fmla="*/ 1421301 h 1708593"/>
                <a:gd name="connsiteX10" fmla="*/ 1123976 w 1449248"/>
                <a:gd name="connsiteY10" fmla="*/ 1273664 h 1708593"/>
                <a:gd name="connsiteX11" fmla="*/ 1306001 w 1449248"/>
                <a:gd name="connsiteY11" fmla="*/ 1206586 h 1708593"/>
                <a:gd name="connsiteX12" fmla="*/ 1409403 w 1449248"/>
                <a:gd name="connsiteY12" fmla="*/ 1134259 h 1708593"/>
                <a:gd name="connsiteX13" fmla="*/ 1447423 w 1449248"/>
                <a:gd name="connsiteY13" fmla="*/ 974112 h 1708593"/>
                <a:gd name="connsiteX14" fmla="*/ 1332880 w 1449248"/>
                <a:gd name="connsiteY14" fmla="*/ 795799 h 1708593"/>
                <a:gd name="connsiteX15" fmla="*/ 1157313 w 1449248"/>
                <a:gd name="connsiteY15" fmla="*/ 764076 h 1708593"/>
                <a:gd name="connsiteX16" fmla="*/ 1152955 w 1449248"/>
                <a:gd name="connsiteY16" fmla="*/ 685455 h 1708593"/>
                <a:gd name="connsiteX17" fmla="*/ 1228751 w 1449248"/>
                <a:gd name="connsiteY17" fmla="*/ 635489 h 1708593"/>
                <a:gd name="connsiteX18" fmla="*/ 1343051 w 1449248"/>
                <a:gd name="connsiteY18" fmla="*/ 402126 h 1708593"/>
                <a:gd name="connsiteX19" fmla="*/ 1404963 w 1449248"/>
                <a:gd name="connsiteY19" fmla="*/ 197339 h 1708593"/>
                <a:gd name="connsiteX20" fmla="*/ 1333526 w 1449248"/>
                <a:gd name="connsiteY20" fmla="*/ 2076 h 1708593"/>
                <a:gd name="connsiteX21" fmla="*/ 1223988 w 1449248"/>
                <a:gd name="connsiteY21" fmla="*/ 206864 h 1708593"/>
                <a:gd name="connsiteX22" fmla="*/ 838226 w 1449248"/>
                <a:gd name="connsiteY22" fmla="*/ 459276 h 1708593"/>
                <a:gd name="connsiteX23" fmla="*/ 742008 w 1449248"/>
                <a:gd name="connsiteY23" fmla="*/ 533781 h 1708593"/>
                <a:gd name="connsiteX24" fmla="*/ 604703 w 1449248"/>
                <a:gd name="connsiteY24" fmla="*/ 520786 h 1708593"/>
                <a:gd name="connsiteX25" fmla="*/ 476842 w 1449248"/>
                <a:gd name="connsiteY25" fmla="*/ 575029 h 1708593"/>
                <a:gd name="connsiteX26" fmla="*/ 400076 w 1449248"/>
                <a:gd name="connsiteY26" fmla="*/ 749789 h 1708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49248" h="1708593">
                  <a:moveTo>
                    <a:pt x="400076" y="749789"/>
                  </a:moveTo>
                  <a:cubicBezTo>
                    <a:pt x="478658" y="1086338"/>
                    <a:pt x="323432" y="940195"/>
                    <a:pt x="209011" y="930119"/>
                  </a:cubicBezTo>
                  <a:cubicBezTo>
                    <a:pt x="94590" y="920043"/>
                    <a:pt x="85752" y="967425"/>
                    <a:pt x="62262" y="991547"/>
                  </a:cubicBezTo>
                  <a:cubicBezTo>
                    <a:pt x="38773" y="1015669"/>
                    <a:pt x="9632" y="1055800"/>
                    <a:pt x="2206" y="1100035"/>
                  </a:cubicBezTo>
                  <a:cubicBezTo>
                    <a:pt x="-5220" y="1144270"/>
                    <a:pt x="6673" y="1229228"/>
                    <a:pt x="29328" y="1272454"/>
                  </a:cubicBezTo>
                  <a:cubicBezTo>
                    <a:pt x="51983" y="1315680"/>
                    <a:pt x="124766" y="1322675"/>
                    <a:pt x="138138" y="1359389"/>
                  </a:cubicBezTo>
                  <a:cubicBezTo>
                    <a:pt x="151510" y="1396103"/>
                    <a:pt x="35744" y="1451464"/>
                    <a:pt x="109563" y="1492739"/>
                  </a:cubicBezTo>
                  <a:cubicBezTo>
                    <a:pt x="183382" y="1534014"/>
                    <a:pt x="402457" y="1572114"/>
                    <a:pt x="581051" y="1607039"/>
                  </a:cubicBezTo>
                  <a:cubicBezTo>
                    <a:pt x="759645" y="1641964"/>
                    <a:pt x="1100164" y="1733245"/>
                    <a:pt x="1181126" y="1702289"/>
                  </a:cubicBezTo>
                  <a:cubicBezTo>
                    <a:pt x="1262089" y="1671333"/>
                    <a:pt x="1076351" y="1492739"/>
                    <a:pt x="1066826" y="1421301"/>
                  </a:cubicBezTo>
                  <a:cubicBezTo>
                    <a:pt x="1057301" y="1349864"/>
                    <a:pt x="1084114" y="1309450"/>
                    <a:pt x="1123976" y="1273664"/>
                  </a:cubicBezTo>
                  <a:cubicBezTo>
                    <a:pt x="1163838" y="1237878"/>
                    <a:pt x="1258430" y="1229820"/>
                    <a:pt x="1306001" y="1206586"/>
                  </a:cubicBezTo>
                  <a:cubicBezTo>
                    <a:pt x="1353572" y="1183352"/>
                    <a:pt x="1385833" y="1173005"/>
                    <a:pt x="1409403" y="1134259"/>
                  </a:cubicBezTo>
                  <a:cubicBezTo>
                    <a:pt x="1432973" y="1095513"/>
                    <a:pt x="1455980" y="1080568"/>
                    <a:pt x="1447423" y="974112"/>
                  </a:cubicBezTo>
                  <a:cubicBezTo>
                    <a:pt x="1419493" y="844409"/>
                    <a:pt x="1381232" y="830805"/>
                    <a:pt x="1332880" y="795799"/>
                  </a:cubicBezTo>
                  <a:cubicBezTo>
                    <a:pt x="1284528" y="760793"/>
                    <a:pt x="1187301" y="782467"/>
                    <a:pt x="1157313" y="764076"/>
                  </a:cubicBezTo>
                  <a:cubicBezTo>
                    <a:pt x="1127325" y="745685"/>
                    <a:pt x="1141049" y="706886"/>
                    <a:pt x="1152955" y="685455"/>
                  </a:cubicBezTo>
                  <a:cubicBezTo>
                    <a:pt x="1164861" y="664024"/>
                    <a:pt x="1197068" y="682710"/>
                    <a:pt x="1228751" y="635489"/>
                  </a:cubicBezTo>
                  <a:cubicBezTo>
                    <a:pt x="1260434" y="588268"/>
                    <a:pt x="1185094" y="470388"/>
                    <a:pt x="1343051" y="402126"/>
                  </a:cubicBezTo>
                  <a:cubicBezTo>
                    <a:pt x="1501008" y="333864"/>
                    <a:pt x="1406550" y="264014"/>
                    <a:pt x="1404963" y="197339"/>
                  </a:cubicBezTo>
                  <a:cubicBezTo>
                    <a:pt x="1403376" y="130664"/>
                    <a:pt x="1368451" y="-19355"/>
                    <a:pt x="1333526" y="2076"/>
                  </a:cubicBezTo>
                  <a:cubicBezTo>
                    <a:pt x="1298601" y="23507"/>
                    <a:pt x="1306538" y="130664"/>
                    <a:pt x="1223988" y="206864"/>
                  </a:cubicBezTo>
                  <a:cubicBezTo>
                    <a:pt x="1141438" y="283064"/>
                    <a:pt x="927920" y="397364"/>
                    <a:pt x="838226" y="459276"/>
                  </a:cubicBezTo>
                  <a:cubicBezTo>
                    <a:pt x="748532" y="521188"/>
                    <a:pt x="784480" y="512551"/>
                    <a:pt x="742008" y="533781"/>
                  </a:cubicBezTo>
                  <a:cubicBezTo>
                    <a:pt x="699536" y="555011"/>
                    <a:pt x="649220" y="501965"/>
                    <a:pt x="604703" y="520786"/>
                  </a:cubicBezTo>
                  <a:cubicBezTo>
                    <a:pt x="569872" y="520234"/>
                    <a:pt x="507395" y="547840"/>
                    <a:pt x="476842" y="575029"/>
                  </a:cubicBezTo>
                  <a:cubicBezTo>
                    <a:pt x="429217" y="603604"/>
                    <a:pt x="398865" y="684795"/>
                    <a:pt x="400076" y="749789"/>
                  </a:cubicBezTo>
                  <a:close/>
                </a:path>
              </a:pathLst>
            </a:custGeom>
            <a:solidFill>
              <a:srgbClr val="69796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Freeform 8">
              <a:extLst>
                <a:ext uri="{FF2B5EF4-FFF2-40B4-BE49-F238E27FC236}">
                  <a16:creationId xmlns:a16="http://schemas.microsoft.com/office/drawing/2014/main" id="{F79C58B8-0533-485D-BCAB-41FD6542E153}"/>
                </a:ext>
              </a:extLst>
            </p:cNvPr>
            <p:cNvSpPr/>
            <p:nvPr/>
          </p:nvSpPr>
          <p:spPr>
            <a:xfrm>
              <a:off x="4364303" y="2537799"/>
              <a:ext cx="1440318" cy="1541700"/>
            </a:xfrm>
            <a:custGeom>
              <a:avLst/>
              <a:gdLst>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320945 w 1465222"/>
                <a:gd name="connsiteY19"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320945 w 1465222"/>
                <a:gd name="connsiteY19"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606695 w 1465222"/>
                <a:gd name="connsiteY19" fmla="*/ 729158 h 1860940"/>
                <a:gd name="connsiteX20" fmla="*/ 320945 w 1465222"/>
                <a:gd name="connsiteY20"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759095 w 1465222"/>
                <a:gd name="connsiteY19" fmla="*/ 610095 h 1860940"/>
                <a:gd name="connsiteX20" fmla="*/ 606695 w 1465222"/>
                <a:gd name="connsiteY20" fmla="*/ 729158 h 1860940"/>
                <a:gd name="connsiteX21" fmla="*/ 320945 w 1465222"/>
                <a:gd name="connsiteY21"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759095 w 1465222"/>
                <a:gd name="connsiteY19" fmla="*/ 610095 h 1860940"/>
                <a:gd name="connsiteX20" fmla="*/ 606695 w 1465222"/>
                <a:gd name="connsiteY20" fmla="*/ 729158 h 1860940"/>
                <a:gd name="connsiteX21" fmla="*/ 320945 w 1465222"/>
                <a:gd name="connsiteY21"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24827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759095 w 1465222"/>
                <a:gd name="connsiteY19" fmla="*/ 610095 h 1860940"/>
                <a:gd name="connsiteX20" fmla="*/ 606695 w 1465222"/>
                <a:gd name="connsiteY20" fmla="*/ 729158 h 1860940"/>
                <a:gd name="connsiteX21" fmla="*/ 320945 w 1465222"/>
                <a:gd name="connsiteY21" fmla="*/ 900608 h 1860940"/>
                <a:gd name="connsiteX0" fmla="*/ 320945 w 1465222"/>
                <a:gd name="connsiteY0" fmla="*/ 900608 h 1859412"/>
                <a:gd name="connsiteX1" fmla="*/ 159020 w 1465222"/>
                <a:gd name="connsiteY1" fmla="*/ 1091108 h 1859412"/>
                <a:gd name="connsiteX2" fmla="*/ 59007 w 1465222"/>
                <a:gd name="connsiteY2" fmla="*/ 1510208 h 1859412"/>
                <a:gd name="connsiteX3" fmla="*/ 30432 w 1465222"/>
                <a:gd name="connsiteY3" fmla="*/ 1643558 h 1859412"/>
                <a:gd name="connsiteX4" fmla="*/ 501920 w 1465222"/>
                <a:gd name="connsiteY4" fmla="*/ 1757858 h 1859412"/>
                <a:gd name="connsiteX5" fmla="*/ 1101995 w 1465222"/>
                <a:gd name="connsiteY5" fmla="*/ 1853108 h 1859412"/>
                <a:gd name="connsiteX6" fmla="*/ 987695 w 1465222"/>
                <a:gd name="connsiteY6" fmla="*/ 1572120 h 1859412"/>
                <a:gd name="connsiteX7" fmla="*/ 1049607 w 1465222"/>
                <a:gd name="connsiteY7" fmla="*/ 1400670 h 1859412"/>
                <a:gd name="connsiteX8" fmla="*/ 1235345 w 1465222"/>
                <a:gd name="connsiteY8" fmla="*/ 1248270 h 1859412"/>
                <a:gd name="connsiteX9" fmla="*/ 1178195 w 1465222"/>
                <a:gd name="connsiteY9" fmla="*/ 929183 h 1859412"/>
                <a:gd name="connsiteX10" fmla="*/ 1078182 w 1465222"/>
                <a:gd name="connsiteY10" fmla="*/ 914895 h 1859412"/>
                <a:gd name="connsiteX11" fmla="*/ 1149620 w 1465222"/>
                <a:gd name="connsiteY11" fmla="*/ 786308 h 1859412"/>
                <a:gd name="connsiteX12" fmla="*/ 1163907 w 1465222"/>
                <a:gd name="connsiteY12" fmla="*/ 400545 h 1859412"/>
                <a:gd name="connsiteX13" fmla="*/ 1435370 w 1465222"/>
                <a:gd name="connsiteY13" fmla="*/ 195758 h 1859412"/>
                <a:gd name="connsiteX14" fmla="*/ 1444895 w 1465222"/>
                <a:gd name="connsiteY14" fmla="*/ 43358 h 1859412"/>
                <a:gd name="connsiteX15" fmla="*/ 1316307 w 1465222"/>
                <a:gd name="connsiteY15" fmla="*/ 167183 h 1859412"/>
                <a:gd name="connsiteX16" fmla="*/ 1306782 w 1465222"/>
                <a:gd name="connsiteY16" fmla="*/ 495 h 1859412"/>
                <a:gd name="connsiteX17" fmla="*/ 1197245 w 1465222"/>
                <a:gd name="connsiteY17" fmla="*/ 124320 h 1859412"/>
                <a:gd name="connsiteX18" fmla="*/ 1144857 w 1465222"/>
                <a:gd name="connsiteY18" fmla="*/ 357683 h 1859412"/>
                <a:gd name="connsiteX19" fmla="*/ 759095 w 1465222"/>
                <a:gd name="connsiteY19" fmla="*/ 610095 h 1859412"/>
                <a:gd name="connsiteX20" fmla="*/ 606695 w 1465222"/>
                <a:gd name="connsiteY20" fmla="*/ 729158 h 1859412"/>
                <a:gd name="connsiteX21" fmla="*/ 320945 w 1465222"/>
                <a:gd name="connsiteY21" fmla="*/ 900608 h 1859412"/>
                <a:gd name="connsiteX0" fmla="*/ 320945 w 1465222"/>
                <a:gd name="connsiteY0" fmla="*/ 900608 h 1859412"/>
                <a:gd name="connsiteX1" fmla="*/ 159020 w 1465222"/>
                <a:gd name="connsiteY1" fmla="*/ 1091108 h 1859412"/>
                <a:gd name="connsiteX2" fmla="*/ 59007 w 1465222"/>
                <a:gd name="connsiteY2" fmla="*/ 1510208 h 1859412"/>
                <a:gd name="connsiteX3" fmla="*/ 30432 w 1465222"/>
                <a:gd name="connsiteY3" fmla="*/ 1643558 h 1859412"/>
                <a:gd name="connsiteX4" fmla="*/ 501920 w 1465222"/>
                <a:gd name="connsiteY4" fmla="*/ 1757858 h 1859412"/>
                <a:gd name="connsiteX5" fmla="*/ 1101995 w 1465222"/>
                <a:gd name="connsiteY5" fmla="*/ 1853108 h 1859412"/>
                <a:gd name="connsiteX6" fmla="*/ 987695 w 1465222"/>
                <a:gd name="connsiteY6" fmla="*/ 1572120 h 1859412"/>
                <a:gd name="connsiteX7" fmla="*/ 1044845 w 1465222"/>
                <a:gd name="connsiteY7" fmla="*/ 1424483 h 1859412"/>
                <a:gd name="connsiteX8" fmla="*/ 1235345 w 1465222"/>
                <a:gd name="connsiteY8" fmla="*/ 1248270 h 1859412"/>
                <a:gd name="connsiteX9" fmla="*/ 1178195 w 1465222"/>
                <a:gd name="connsiteY9" fmla="*/ 929183 h 1859412"/>
                <a:gd name="connsiteX10" fmla="*/ 1078182 w 1465222"/>
                <a:gd name="connsiteY10" fmla="*/ 914895 h 1859412"/>
                <a:gd name="connsiteX11" fmla="*/ 1149620 w 1465222"/>
                <a:gd name="connsiteY11" fmla="*/ 786308 h 1859412"/>
                <a:gd name="connsiteX12" fmla="*/ 1163907 w 1465222"/>
                <a:gd name="connsiteY12" fmla="*/ 400545 h 1859412"/>
                <a:gd name="connsiteX13" fmla="*/ 1435370 w 1465222"/>
                <a:gd name="connsiteY13" fmla="*/ 195758 h 1859412"/>
                <a:gd name="connsiteX14" fmla="*/ 1444895 w 1465222"/>
                <a:gd name="connsiteY14" fmla="*/ 43358 h 1859412"/>
                <a:gd name="connsiteX15" fmla="*/ 1316307 w 1465222"/>
                <a:gd name="connsiteY15" fmla="*/ 167183 h 1859412"/>
                <a:gd name="connsiteX16" fmla="*/ 1306782 w 1465222"/>
                <a:gd name="connsiteY16" fmla="*/ 495 h 1859412"/>
                <a:gd name="connsiteX17" fmla="*/ 1197245 w 1465222"/>
                <a:gd name="connsiteY17" fmla="*/ 124320 h 1859412"/>
                <a:gd name="connsiteX18" fmla="*/ 1144857 w 1465222"/>
                <a:gd name="connsiteY18" fmla="*/ 357683 h 1859412"/>
                <a:gd name="connsiteX19" fmla="*/ 759095 w 1465222"/>
                <a:gd name="connsiteY19" fmla="*/ 610095 h 1859412"/>
                <a:gd name="connsiteX20" fmla="*/ 606695 w 1465222"/>
                <a:gd name="connsiteY20" fmla="*/ 729158 h 1859412"/>
                <a:gd name="connsiteX21" fmla="*/ 320945 w 1465222"/>
                <a:gd name="connsiteY21" fmla="*/ 900608 h 1859412"/>
                <a:gd name="connsiteX0" fmla="*/ 320945 w 1465222"/>
                <a:gd name="connsiteY0" fmla="*/ 900608 h 1859412"/>
                <a:gd name="connsiteX1" fmla="*/ 159020 w 1465222"/>
                <a:gd name="connsiteY1" fmla="*/ 1091108 h 1859412"/>
                <a:gd name="connsiteX2" fmla="*/ 59007 w 1465222"/>
                <a:gd name="connsiteY2" fmla="*/ 1510208 h 1859412"/>
                <a:gd name="connsiteX3" fmla="*/ 30432 w 1465222"/>
                <a:gd name="connsiteY3" fmla="*/ 1643558 h 1859412"/>
                <a:gd name="connsiteX4" fmla="*/ 501920 w 1465222"/>
                <a:gd name="connsiteY4" fmla="*/ 1757858 h 1859412"/>
                <a:gd name="connsiteX5" fmla="*/ 1101995 w 1465222"/>
                <a:gd name="connsiteY5" fmla="*/ 1853108 h 1859412"/>
                <a:gd name="connsiteX6" fmla="*/ 987695 w 1465222"/>
                <a:gd name="connsiteY6" fmla="*/ 1572120 h 1859412"/>
                <a:gd name="connsiteX7" fmla="*/ 1044845 w 1465222"/>
                <a:gd name="connsiteY7" fmla="*/ 1424483 h 1859412"/>
                <a:gd name="connsiteX8" fmla="*/ 1235345 w 1465222"/>
                <a:gd name="connsiteY8" fmla="*/ 1248270 h 1859412"/>
                <a:gd name="connsiteX9" fmla="*/ 1178195 w 1465222"/>
                <a:gd name="connsiteY9" fmla="*/ 929183 h 1859412"/>
                <a:gd name="connsiteX10" fmla="*/ 1078182 w 1465222"/>
                <a:gd name="connsiteY10" fmla="*/ 914895 h 1859412"/>
                <a:gd name="connsiteX11" fmla="*/ 1149620 w 1465222"/>
                <a:gd name="connsiteY11" fmla="*/ 786308 h 1859412"/>
                <a:gd name="connsiteX12" fmla="*/ 1163907 w 1465222"/>
                <a:gd name="connsiteY12" fmla="*/ 400545 h 1859412"/>
                <a:gd name="connsiteX13" fmla="*/ 1435370 w 1465222"/>
                <a:gd name="connsiteY13" fmla="*/ 195758 h 1859412"/>
                <a:gd name="connsiteX14" fmla="*/ 1444895 w 1465222"/>
                <a:gd name="connsiteY14" fmla="*/ 43358 h 1859412"/>
                <a:gd name="connsiteX15" fmla="*/ 1316307 w 1465222"/>
                <a:gd name="connsiteY15" fmla="*/ 167183 h 1859412"/>
                <a:gd name="connsiteX16" fmla="*/ 1306782 w 1465222"/>
                <a:gd name="connsiteY16" fmla="*/ 495 h 1859412"/>
                <a:gd name="connsiteX17" fmla="*/ 1197245 w 1465222"/>
                <a:gd name="connsiteY17" fmla="*/ 124320 h 1859412"/>
                <a:gd name="connsiteX18" fmla="*/ 1144857 w 1465222"/>
                <a:gd name="connsiteY18" fmla="*/ 357683 h 1859412"/>
                <a:gd name="connsiteX19" fmla="*/ 759095 w 1465222"/>
                <a:gd name="connsiteY19" fmla="*/ 610095 h 1859412"/>
                <a:gd name="connsiteX20" fmla="*/ 606695 w 1465222"/>
                <a:gd name="connsiteY20" fmla="*/ 729158 h 1859412"/>
                <a:gd name="connsiteX21" fmla="*/ 320945 w 1465222"/>
                <a:gd name="connsiteY21" fmla="*/ 900608 h 1859412"/>
                <a:gd name="connsiteX0" fmla="*/ 319352 w 1463629"/>
                <a:gd name="connsiteY0" fmla="*/ 900608 h 1859412"/>
                <a:gd name="connsiteX1" fmla="*/ 105039 w 1463629"/>
                <a:gd name="connsiteY1" fmla="*/ 1143495 h 1859412"/>
                <a:gd name="connsiteX2" fmla="*/ 57414 w 1463629"/>
                <a:gd name="connsiteY2" fmla="*/ 1510208 h 1859412"/>
                <a:gd name="connsiteX3" fmla="*/ 28839 w 1463629"/>
                <a:gd name="connsiteY3" fmla="*/ 1643558 h 1859412"/>
                <a:gd name="connsiteX4" fmla="*/ 500327 w 1463629"/>
                <a:gd name="connsiteY4" fmla="*/ 1757858 h 1859412"/>
                <a:gd name="connsiteX5" fmla="*/ 1100402 w 1463629"/>
                <a:gd name="connsiteY5" fmla="*/ 1853108 h 1859412"/>
                <a:gd name="connsiteX6" fmla="*/ 986102 w 1463629"/>
                <a:gd name="connsiteY6" fmla="*/ 1572120 h 1859412"/>
                <a:gd name="connsiteX7" fmla="*/ 1043252 w 1463629"/>
                <a:gd name="connsiteY7" fmla="*/ 1424483 h 1859412"/>
                <a:gd name="connsiteX8" fmla="*/ 1233752 w 1463629"/>
                <a:gd name="connsiteY8" fmla="*/ 1248270 h 1859412"/>
                <a:gd name="connsiteX9" fmla="*/ 1176602 w 1463629"/>
                <a:gd name="connsiteY9" fmla="*/ 929183 h 1859412"/>
                <a:gd name="connsiteX10" fmla="*/ 1076589 w 1463629"/>
                <a:gd name="connsiteY10" fmla="*/ 914895 h 1859412"/>
                <a:gd name="connsiteX11" fmla="*/ 1148027 w 1463629"/>
                <a:gd name="connsiteY11" fmla="*/ 786308 h 1859412"/>
                <a:gd name="connsiteX12" fmla="*/ 1162314 w 1463629"/>
                <a:gd name="connsiteY12" fmla="*/ 400545 h 1859412"/>
                <a:gd name="connsiteX13" fmla="*/ 1433777 w 1463629"/>
                <a:gd name="connsiteY13" fmla="*/ 195758 h 1859412"/>
                <a:gd name="connsiteX14" fmla="*/ 1443302 w 1463629"/>
                <a:gd name="connsiteY14" fmla="*/ 43358 h 1859412"/>
                <a:gd name="connsiteX15" fmla="*/ 1314714 w 1463629"/>
                <a:gd name="connsiteY15" fmla="*/ 167183 h 1859412"/>
                <a:gd name="connsiteX16" fmla="*/ 1305189 w 1463629"/>
                <a:gd name="connsiteY16" fmla="*/ 495 h 1859412"/>
                <a:gd name="connsiteX17" fmla="*/ 1195652 w 1463629"/>
                <a:gd name="connsiteY17" fmla="*/ 124320 h 1859412"/>
                <a:gd name="connsiteX18" fmla="*/ 1143264 w 1463629"/>
                <a:gd name="connsiteY18" fmla="*/ 357683 h 1859412"/>
                <a:gd name="connsiteX19" fmla="*/ 757502 w 1463629"/>
                <a:gd name="connsiteY19" fmla="*/ 610095 h 1859412"/>
                <a:gd name="connsiteX20" fmla="*/ 605102 w 1463629"/>
                <a:gd name="connsiteY20" fmla="*/ 729158 h 1859412"/>
                <a:gd name="connsiteX21" fmla="*/ 319352 w 1463629"/>
                <a:gd name="connsiteY21" fmla="*/ 900608 h 1859412"/>
                <a:gd name="connsiteX0" fmla="*/ 319352 w 1463629"/>
                <a:gd name="connsiteY0" fmla="*/ 900608 h 1859412"/>
                <a:gd name="connsiteX1" fmla="*/ 105039 w 1463629"/>
                <a:gd name="connsiteY1" fmla="*/ 1119683 h 1859412"/>
                <a:gd name="connsiteX2" fmla="*/ 57414 w 1463629"/>
                <a:gd name="connsiteY2" fmla="*/ 1510208 h 1859412"/>
                <a:gd name="connsiteX3" fmla="*/ 28839 w 1463629"/>
                <a:gd name="connsiteY3" fmla="*/ 1643558 h 1859412"/>
                <a:gd name="connsiteX4" fmla="*/ 500327 w 1463629"/>
                <a:gd name="connsiteY4" fmla="*/ 1757858 h 1859412"/>
                <a:gd name="connsiteX5" fmla="*/ 1100402 w 1463629"/>
                <a:gd name="connsiteY5" fmla="*/ 1853108 h 1859412"/>
                <a:gd name="connsiteX6" fmla="*/ 986102 w 1463629"/>
                <a:gd name="connsiteY6" fmla="*/ 1572120 h 1859412"/>
                <a:gd name="connsiteX7" fmla="*/ 1043252 w 1463629"/>
                <a:gd name="connsiteY7" fmla="*/ 1424483 h 1859412"/>
                <a:gd name="connsiteX8" fmla="*/ 1233752 w 1463629"/>
                <a:gd name="connsiteY8" fmla="*/ 1248270 h 1859412"/>
                <a:gd name="connsiteX9" fmla="*/ 1176602 w 1463629"/>
                <a:gd name="connsiteY9" fmla="*/ 929183 h 1859412"/>
                <a:gd name="connsiteX10" fmla="*/ 1076589 w 1463629"/>
                <a:gd name="connsiteY10" fmla="*/ 914895 h 1859412"/>
                <a:gd name="connsiteX11" fmla="*/ 1148027 w 1463629"/>
                <a:gd name="connsiteY11" fmla="*/ 786308 h 1859412"/>
                <a:gd name="connsiteX12" fmla="*/ 1162314 w 1463629"/>
                <a:gd name="connsiteY12" fmla="*/ 400545 h 1859412"/>
                <a:gd name="connsiteX13" fmla="*/ 1433777 w 1463629"/>
                <a:gd name="connsiteY13" fmla="*/ 195758 h 1859412"/>
                <a:gd name="connsiteX14" fmla="*/ 1443302 w 1463629"/>
                <a:gd name="connsiteY14" fmla="*/ 43358 h 1859412"/>
                <a:gd name="connsiteX15" fmla="*/ 1314714 w 1463629"/>
                <a:gd name="connsiteY15" fmla="*/ 167183 h 1859412"/>
                <a:gd name="connsiteX16" fmla="*/ 1305189 w 1463629"/>
                <a:gd name="connsiteY16" fmla="*/ 495 h 1859412"/>
                <a:gd name="connsiteX17" fmla="*/ 1195652 w 1463629"/>
                <a:gd name="connsiteY17" fmla="*/ 124320 h 1859412"/>
                <a:gd name="connsiteX18" fmla="*/ 1143264 w 1463629"/>
                <a:gd name="connsiteY18" fmla="*/ 357683 h 1859412"/>
                <a:gd name="connsiteX19" fmla="*/ 757502 w 1463629"/>
                <a:gd name="connsiteY19" fmla="*/ 610095 h 1859412"/>
                <a:gd name="connsiteX20" fmla="*/ 605102 w 1463629"/>
                <a:gd name="connsiteY20" fmla="*/ 729158 h 1859412"/>
                <a:gd name="connsiteX21" fmla="*/ 319352 w 1463629"/>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05189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05189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43289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52814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476 h 1859280"/>
                <a:gd name="connsiteX1" fmla="*/ 105039 w 1457435"/>
                <a:gd name="connsiteY1" fmla="*/ 1119551 h 1859280"/>
                <a:gd name="connsiteX2" fmla="*/ 57414 w 1457435"/>
                <a:gd name="connsiteY2" fmla="*/ 1510076 h 1859280"/>
                <a:gd name="connsiteX3" fmla="*/ 28839 w 1457435"/>
                <a:gd name="connsiteY3" fmla="*/ 1643426 h 1859280"/>
                <a:gd name="connsiteX4" fmla="*/ 500327 w 1457435"/>
                <a:gd name="connsiteY4" fmla="*/ 1757726 h 1859280"/>
                <a:gd name="connsiteX5" fmla="*/ 1100402 w 1457435"/>
                <a:gd name="connsiteY5" fmla="*/ 1852976 h 1859280"/>
                <a:gd name="connsiteX6" fmla="*/ 986102 w 1457435"/>
                <a:gd name="connsiteY6" fmla="*/ 1571988 h 1859280"/>
                <a:gd name="connsiteX7" fmla="*/ 1043252 w 1457435"/>
                <a:gd name="connsiteY7" fmla="*/ 1424351 h 1859280"/>
                <a:gd name="connsiteX8" fmla="*/ 1233752 w 1457435"/>
                <a:gd name="connsiteY8" fmla="*/ 1248138 h 1859280"/>
                <a:gd name="connsiteX9" fmla="*/ 1176602 w 1457435"/>
                <a:gd name="connsiteY9" fmla="*/ 929051 h 1859280"/>
                <a:gd name="connsiteX10" fmla="*/ 1076589 w 1457435"/>
                <a:gd name="connsiteY10" fmla="*/ 914763 h 1859280"/>
                <a:gd name="connsiteX11" fmla="*/ 1148027 w 1457435"/>
                <a:gd name="connsiteY11" fmla="*/ 786176 h 1859280"/>
                <a:gd name="connsiteX12" fmla="*/ 1262327 w 1457435"/>
                <a:gd name="connsiteY12" fmla="*/ 443275 h 1859280"/>
                <a:gd name="connsiteX13" fmla="*/ 1433777 w 1457435"/>
                <a:gd name="connsiteY13" fmla="*/ 195626 h 1859280"/>
                <a:gd name="connsiteX14" fmla="*/ 1443302 w 1457435"/>
                <a:gd name="connsiteY14" fmla="*/ 43226 h 1859280"/>
                <a:gd name="connsiteX15" fmla="*/ 1314714 w 1457435"/>
                <a:gd name="connsiteY15" fmla="*/ 167051 h 1859280"/>
                <a:gd name="connsiteX16" fmla="*/ 1352814 w 1457435"/>
                <a:gd name="connsiteY16" fmla="*/ 363 h 1859280"/>
                <a:gd name="connsiteX17" fmla="*/ 1252802 w 1457435"/>
                <a:gd name="connsiteY17" fmla="*/ 152763 h 1859280"/>
                <a:gd name="connsiteX18" fmla="*/ 1143264 w 1457435"/>
                <a:gd name="connsiteY18" fmla="*/ 357551 h 1859280"/>
                <a:gd name="connsiteX19" fmla="*/ 757502 w 1457435"/>
                <a:gd name="connsiteY19" fmla="*/ 609963 h 1859280"/>
                <a:gd name="connsiteX20" fmla="*/ 605102 w 1457435"/>
                <a:gd name="connsiteY20" fmla="*/ 729026 h 1859280"/>
                <a:gd name="connsiteX21" fmla="*/ 319352 w 1457435"/>
                <a:gd name="connsiteY21" fmla="*/ 900476 h 1859280"/>
                <a:gd name="connsiteX0" fmla="*/ 319352 w 1443725"/>
                <a:gd name="connsiteY0" fmla="*/ 900476 h 1859280"/>
                <a:gd name="connsiteX1" fmla="*/ 105039 w 1443725"/>
                <a:gd name="connsiteY1" fmla="*/ 1119551 h 1859280"/>
                <a:gd name="connsiteX2" fmla="*/ 57414 w 1443725"/>
                <a:gd name="connsiteY2" fmla="*/ 1510076 h 1859280"/>
                <a:gd name="connsiteX3" fmla="*/ 28839 w 1443725"/>
                <a:gd name="connsiteY3" fmla="*/ 1643426 h 1859280"/>
                <a:gd name="connsiteX4" fmla="*/ 500327 w 1443725"/>
                <a:gd name="connsiteY4" fmla="*/ 1757726 h 1859280"/>
                <a:gd name="connsiteX5" fmla="*/ 1100402 w 1443725"/>
                <a:gd name="connsiteY5" fmla="*/ 1852976 h 1859280"/>
                <a:gd name="connsiteX6" fmla="*/ 986102 w 1443725"/>
                <a:gd name="connsiteY6" fmla="*/ 1571988 h 1859280"/>
                <a:gd name="connsiteX7" fmla="*/ 1043252 w 1443725"/>
                <a:gd name="connsiteY7" fmla="*/ 1424351 h 1859280"/>
                <a:gd name="connsiteX8" fmla="*/ 1233752 w 1443725"/>
                <a:gd name="connsiteY8" fmla="*/ 1248138 h 1859280"/>
                <a:gd name="connsiteX9" fmla="*/ 1176602 w 1443725"/>
                <a:gd name="connsiteY9" fmla="*/ 929051 h 1859280"/>
                <a:gd name="connsiteX10" fmla="*/ 1076589 w 1443725"/>
                <a:gd name="connsiteY10" fmla="*/ 914763 h 1859280"/>
                <a:gd name="connsiteX11" fmla="*/ 1148027 w 1443725"/>
                <a:gd name="connsiteY11" fmla="*/ 786176 h 1859280"/>
                <a:gd name="connsiteX12" fmla="*/ 1262327 w 1443725"/>
                <a:gd name="connsiteY12" fmla="*/ 443275 h 1859280"/>
                <a:gd name="connsiteX13" fmla="*/ 1352814 w 1443725"/>
                <a:gd name="connsiteY13" fmla="*/ 228963 h 1859280"/>
                <a:gd name="connsiteX14" fmla="*/ 1443302 w 1443725"/>
                <a:gd name="connsiteY14" fmla="*/ 43226 h 1859280"/>
                <a:gd name="connsiteX15" fmla="*/ 1314714 w 1443725"/>
                <a:gd name="connsiteY15" fmla="*/ 167051 h 1859280"/>
                <a:gd name="connsiteX16" fmla="*/ 1352814 w 1443725"/>
                <a:gd name="connsiteY16" fmla="*/ 363 h 1859280"/>
                <a:gd name="connsiteX17" fmla="*/ 1252802 w 1443725"/>
                <a:gd name="connsiteY17" fmla="*/ 152763 h 1859280"/>
                <a:gd name="connsiteX18" fmla="*/ 1143264 w 1443725"/>
                <a:gd name="connsiteY18" fmla="*/ 357551 h 1859280"/>
                <a:gd name="connsiteX19" fmla="*/ 757502 w 1443725"/>
                <a:gd name="connsiteY19" fmla="*/ 609963 h 1859280"/>
                <a:gd name="connsiteX20" fmla="*/ 605102 w 1443725"/>
                <a:gd name="connsiteY20" fmla="*/ 729026 h 1859280"/>
                <a:gd name="connsiteX21" fmla="*/ 319352 w 1443725"/>
                <a:gd name="connsiteY21" fmla="*/ 900476 h 1859280"/>
                <a:gd name="connsiteX0" fmla="*/ 319352 w 1443308"/>
                <a:gd name="connsiteY0" fmla="*/ 900476 h 1859280"/>
                <a:gd name="connsiteX1" fmla="*/ 105039 w 1443308"/>
                <a:gd name="connsiteY1" fmla="*/ 1119551 h 1859280"/>
                <a:gd name="connsiteX2" fmla="*/ 57414 w 1443308"/>
                <a:gd name="connsiteY2" fmla="*/ 1510076 h 1859280"/>
                <a:gd name="connsiteX3" fmla="*/ 28839 w 1443308"/>
                <a:gd name="connsiteY3" fmla="*/ 1643426 h 1859280"/>
                <a:gd name="connsiteX4" fmla="*/ 500327 w 1443308"/>
                <a:gd name="connsiteY4" fmla="*/ 1757726 h 1859280"/>
                <a:gd name="connsiteX5" fmla="*/ 1100402 w 1443308"/>
                <a:gd name="connsiteY5" fmla="*/ 1852976 h 1859280"/>
                <a:gd name="connsiteX6" fmla="*/ 986102 w 1443308"/>
                <a:gd name="connsiteY6" fmla="*/ 1571988 h 1859280"/>
                <a:gd name="connsiteX7" fmla="*/ 1043252 w 1443308"/>
                <a:gd name="connsiteY7" fmla="*/ 1424351 h 1859280"/>
                <a:gd name="connsiteX8" fmla="*/ 1233752 w 1443308"/>
                <a:gd name="connsiteY8" fmla="*/ 1248138 h 1859280"/>
                <a:gd name="connsiteX9" fmla="*/ 1176602 w 1443308"/>
                <a:gd name="connsiteY9" fmla="*/ 929051 h 1859280"/>
                <a:gd name="connsiteX10" fmla="*/ 1076589 w 1443308"/>
                <a:gd name="connsiteY10" fmla="*/ 914763 h 1859280"/>
                <a:gd name="connsiteX11" fmla="*/ 1148027 w 1443308"/>
                <a:gd name="connsiteY11" fmla="*/ 786176 h 1859280"/>
                <a:gd name="connsiteX12" fmla="*/ 1262327 w 1443308"/>
                <a:gd name="connsiteY12" fmla="*/ 443275 h 1859280"/>
                <a:gd name="connsiteX13" fmla="*/ 1352814 w 1443308"/>
                <a:gd name="connsiteY13" fmla="*/ 228963 h 1859280"/>
                <a:gd name="connsiteX14" fmla="*/ 1443302 w 1443308"/>
                <a:gd name="connsiteY14" fmla="*/ 43226 h 1859280"/>
                <a:gd name="connsiteX15" fmla="*/ 1357577 w 1443308"/>
                <a:gd name="connsiteY15" fmla="*/ 76563 h 1859280"/>
                <a:gd name="connsiteX16" fmla="*/ 1352814 w 1443308"/>
                <a:gd name="connsiteY16" fmla="*/ 363 h 1859280"/>
                <a:gd name="connsiteX17" fmla="*/ 1252802 w 1443308"/>
                <a:gd name="connsiteY17" fmla="*/ 152763 h 1859280"/>
                <a:gd name="connsiteX18" fmla="*/ 1143264 w 1443308"/>
                <a:gd name="connsiteY18" fmla="*/ 357551 h 1859280"/>
                <a:gd name="connsiteX19" fmla="*/ 757502 w 1443308"/>
                <a:gd name="connsiteY19" fmla="*/ 609963 h 1859280"/>
                <a:gd name="connsiteX20" fmla="*/ 605102 w 1443308"/>
                <a:gd name="connsiteY20" fmla="*/ 729026 h 1859280"/>
                <a:gd name="connsiteX21" fmla="*/ 319352 w 1443308"/>
                <a:gd name="connsiteY21" fmla="*/ 900476 h 1859280"/>
                <a:gd name="connsiteX0" fmla="*/ 319352 w 1443302"/>
                <a:gd name="connsiteY0" fmla="*/ 906487 h 1865291"/>
                <a:gd name="connsiteX1" fmla="*/ 105039 w 1443302"/>
                <a:gd name="connsiteY1" fmla="*/ 1125562 h 1865291"/>
                <a:gd name="connsiteX2" fmla="*/ 57414 w 1443302"/>
                <a:gd name="connsiteY2" fmla="*/ 1516087 h 1865291"/>
                <a:gd name="connsiteX3" fmla="*/ 28839 w 1443302"/>
                <a:gd name="connsiteY3" fmla="*/ 1649437 h 1865291"/>
                <a:gd name="connsiteX4" fmla="*/ 500327 w 1443302"/>
                <a:gd name="connsiteY4" fmla="*/ 1763737 h 1865291"/>
                <a:gd name="connsiteX5" fmla="*/ 1100402 w 1443302"/>
                <a:gd name="connsiteY5" fmla="*/ 1858987 h 1865291"/>
                <a:gd name="connsiteX6" fmla="*/ 986102 w 1443302"/>
                <a:gd name="connsiteY6" fmla="*/ 1577999 h 1865291"/>
                <a:gd name="connsiteX7" fmla="*/ 1043252 w 1443302"/>
                <a:gd name="connsiteY7" fmla="*/ 1430362 h 1865291"/>
                <a:gd name="connsiteX8" fmla="*/ 1233752 w 1443302"/>
                <a:gd name="connsiteY8" fmla="*/ 1254149 h 1865291"/>
                <a:gd name="connsiteX9" fmla="*/ 1176602 w 1443302"/>
                <a:gd name="connsiteY9" fmla="*/ 935062 h 1865291"/>
                <a:gd name="connsiteX10" fmla="*/ 1076589 w 1443302"/>
                <a:gd name="connsiteY10" fmla="*/ 920774 h 1865291"/>
                <a:gd name="connsiteX11" fmla="*/ 1148027 w 1443302"/>
                <a:gd name="connsiteY11" fmla="*/ 792187 h 1865291"/>
                <a:gd name="connsiteX12" fmla="*/ 1262327 w 1443302"/>
                <a:gd name="connsiteY12" fmla="*/ 449286 h 1865291"/>
                <a:gd name="connsiteX13" fmla="*/ 1352814 w 1443302"/>
                <a:gd name="connsiteY13" fmla="*/ 234974 h 1865291"/>
                <a:gd name="connsiteX14" fmla="*/ 1443302 w 1443302"/>
                <a:gd name="connsiteY14" fmla="*/ 49237 h 1865291"/>
                <a:gd name="connsiteX15" fmla="*/ 1352814 w 1443302"/>
                <a:gd name="connsiteY15" fmla="*/ 6374 h 1865291"/>
                <a:gd name="connsiteX16" fmla="*/ 1252802 w 1443302"/>
                <a:gd name="connsiteY16" fmla="*/ 158774 h 1865291"/>
                <a:gd name="connsiteX17" fmla="*/ 1143264 w 1443302"/>
                <a:gd name="connsiteY17" fmla="*/ 363562 h 1865291"/>
                <a:gd name="connsiteX18" fmla="*/ 757502 w 1443302"/>
                <a:gd name="connsiteY18" fmla="*/ 615974 h 1865291"/>
                <a:gd name="connsiteX19" fmla="*/ 605102 w 1443302"/>
                <a:gd name="connsiteY19" fmla="*/ 735037 h 1865291"/>
                <a:gd name="connsiteX20" fmla="*/ 319352 w 1443302"/>
                <a:gd name="connsiteY20" fmla="*/ 906487 h 1865291"/>
                <a:gd name="connsiteX0" fmla="*/ 319352 w 1364727"/>
                <a:gd name="connsiteY0" fmla="*/ 901163 h 1859967"/>
                <a:gd name="connsiteX1" fmla="*/ 105039 w 1364727"/>
                <a:gd name="connsiteY1" fmla="*/ 1120238 h 1859967"/>
                <a:gd name="connsiteX2" fmla="*/ 57414 w 1364727"/>
                <a:gd name="connsiteY2" fmla="*/ 1510763 h 1859967"/>
                <a:gd name="connsiteX3" fmla="*/ 28839 w 1364727"/>
                <a:gd name="connsiteY3" fmla="*/ 1644113 h 1859967"/>
                <a:gd name="connsiteX4" fmla="*/ 500327 w 1364727"/>
                <a:gd name="connsiteY4" fmla="*/ 1758413 h 1859967"/>
                <a:gd name="connsiteX5" fmla="*/ 1100402 w 1364727"/>
                <a:gd name="connsiteY5" fmla="*/ 1853663 h 1859967"/>
                <a:gd name="connsiteX6" fmla="*/ 986102 w 1364727"/>
                <a:gd name="connsiteY6" fmla="*/ 1572675 h 1859967"/>
                <a:gd name="connsiteX7" fmla="*/ 1043252 w 1364727"/>
                <a:gd name="connsiteY7" fmla="*/ 1425038 h 1859967"/>
                <a:gd name="connsiteX8" fmla="*/ 1233752 w 1364727"/>
                <a:gd name="connsiteY8" fmla="*/ 1248825 h 1859967"/>
                <a:gd name="connsiteX9" fmla="*/ 1176602 w 1364727"/>
                <a:gd name="connsiteY9" fmla="*/ 929738 h 1859967"/>
                <a:gd name="connsiteX10" fmla="*/ 1076589 w 1364727"/>
                <a:gd name="connsiteY10" fmla="*/ 915450 h 1859967"/>
                <a:gd name="connsiteX11" fmla="*/ 1148027 w 1364727"/>
                <a:gd name="connsiteY11" fmla="*/ 786863 h 1859967"/>
                <a:gd name="connsiteX12" fmla="*/ 1262327 w 1364727"/>
                <a:gd name="connsiteY12" fmla="*/ 443962 h 1859967"/>
                <a:gd name="connsiteX13" fmla="*/ 1352814 w 1364727"/>
                <a:gd name="connsiteY13" fmla="*/ 229650 h 1859967"/>
                <a:gd name="connsiteX14" fmla="*/ 1352814 w 1364727"/>
                <a:gd name="connsiteY14" fmla="*/ 1050 h 1859967"/>
                <a:gd name="connsiteX15" fmla="*/ 1252802 w 1364727"/>
                <a:gd name="connsiteY15" fmla="*/ 153450 h 1859967"/>
                <a:gd name="connsiteX16" fmla="*/ 1143264 w 1364727"/>
                <a:gd name="connsiteY16" fmla="*/ 358238 h 1859967"/>
                <a:gd name="connsiteX17" fmla="*/ 757502 w 1364727"/>
                <a:gd name="connsiteY17" fmla="*/ 610650 h 1859967"/>
                <a:gd name="connsiteX18" fmla="*/ 605102 w 1364727"/>
                <a:gd name="connsiteY18" fmla="*/ 729713 h 1859967"/>
                <a:gd name="connsiteX19" fmla="*/ 319352 w 1364727"/>
                <a:gd name="connsiteY19" fmla="*/ 901163 h 1859967"/>
                <a:gd name="connsiteX0" fmla="*/ 319352 w 1352845"/>
                <a:gd name="connsiteY0" fmla="*/ 752873 h 1711677"/>
                <a:gd name="connsiteX1" fmla="*/ 105039 w 1352845"/>
                <a:gd name="connsiteY1" fmla="*/ 971948 h 1711677"/>
                <a:gd name="connsiteX2" fmla="*/ 57414 w 1352845"/>
                <a:gd name="connsiteY2" fmla="*/ 1362473 h 1711677"/>
                <a:gd name="connsiteX3" fmla="*/ 28839 w 1352845"/>
                <a:gd name="connsiteY3" fmla="*/ 1495823 h 1711677"/>
                <a:gd name="connsiteX4" fmla="*/ 500327 w 1352845"/>
                <a:gd name="connsiteY4" fmla="*/ 1610123 h 1711677"/>
                <a:gd name="connsiteX5" fmla="*/ 1100402 w 1352845"/>
                <a:gd name="connsiteY5" fmla="*/ 1705373 h 1711677"/>
                <a:gd name="connsiteX6" fmla="*/ 986102 w 1352845"/>
                <a:gd name="connsiteY6" fmla="*/ 1424385 h 1711677"/>
                <a:gd name="connsiteX7" fmla="*/ 1043252 w 1352845"/>
                <a:gd name="connsiteY7" fmla="*/ 1276748 h 1711677"/>
                <a:gd name="connsiteX8" fmla="*/ 1233752 w 1352845"/>
                <a:gd name="connsiteY8" fmla="*/ 1100535 h 1711677"/>
                <a:gd name="connsiteX9" fmla="*/ 1176602 w 1352845"/>
                <a:gd name="connsiteY9" fmla="*/ 781448 h 1711677"/>
                <a:gd name="connsiteX10" fmla="*/ 1076589 w 1352845"/>
                <a:gd name="connsiteY10" fmla="*/ 767160 h 1711677"/>
                <a:gd name="connsiteX11" fmla="*/ 1148027 w 1352845"/>
                <a:gd name="connsiteY11" fmla="*/ 638573 h 1711677"/>
                <a:gd name="connsiteX12" fmla="*/ 1262327 w 1352845"/>
                <a:gd name="connsiteY12" fmla="*/ 295672 h 1711677"/>
                <a:gd name="connsiteX13" fmla="*/ 1352814 w 1352845"/>
                <a:gd name="connsiteY13" fmla="*/ 81360 h 1711677"/>
                <a:gd name="connsiteX14" fmla="*/ 1252802 w 1352845"/>
                <a:gd name="connsiteY14" fmla="*/ 5160 h 1711677"/>
                <a:gd name="connsiteX15" fmla="*/ 1143264 w 1352845"/>
                <a:gd name="connsiteY15" fmla="*/ 209948 h 1711677"/>
                <a:gd name="connsiteX16" fmla="*/ 757502 w 1352845"/>
                <a:gd name="connsiteY16" fmla="*/ 462360 h 1711677"/>
                <a:gd name="connsiteX17" fmla="*/ 605102 w 1352845"/>
                <a:gd name="connsiteY17" fmla="*/ 581423 h 1711677"/>
                <a:gd name="connsiteX18" fmla="*/ 319352 w 1352845"/>
                <a:gd name="connsiteY18" fmla="*/ 752873 h 1711677"/>
                <a:gd name="connsiteX0" fmla="*/ 319352 w 1324292"/>
                <a:gd name="connsiteY0" fmla="*/ 749589 h 1708393"/>
                <a:gd name="connsiteX1" fmla="*/ 105039 w 1324292"/>
                <a:gd name="connsiteY1" fmla="*/ 968664 h 1708393"/>
                <a:gd name="connsiteX2" fmla="*/ 57414 w 1324292"/>
                <a:gd name="connsiteY2" fmla="*/ 1359189 h 1708393"/>
                <a:gd name="connsiteX3" fmla="*/ 28839 w 1324292"/>
                <a:gd name="connsiteY3" fmla="*/ 1492539 h 1708393"/>
                <a:gd name="connsiteX4" fmla="*/ 500327 w 1324292"/>
                <a:gd name="connsiteY4" fmla="*/ 1606839 h 1708393"/>
                <a:gd name="connsiteX5" fmla="*/ 1100402 w 1324292"/>
                <a:gd name="connsiteY5" fmla="*/ 1702089 h 1708393"/>
                <a:gd name="connsiteX6" fmla="*/ 986102 w 1324292"/>
                <a:gd name="connsiteY6" fmla="*/ 1421101 h 1708393"/>
                <a:gd name="connsiteX7" fmla="*/ 1043252 w 1324292"/>
                <a:gd name="connsiteY7" fmla="*/ 1273464 h 1708393"/>
                <a:gd name="connsiteX8" fmla="*/ 1233752 w 1324292"/>
                <a:gd name="connsiteY8" fmla="*/ 1097251 h 1708393"/>
                <a:gd name="connsiteX9" fmla="*/ 1176602 w 1324292"/>
                <a:gd name="connsiteY9" fmla="*/ 778164 h 1708393"/>
                <a:gd name="connsiteX10" fmla="*/ 1076589 w 1324292"/>
                <a:gd name="connsiteY10" fmla="*/ 763876 h 1708393"/>
                <a:gd name="connsiteX11" fmla="*/ 1148027 w 1324292"/>
                <a:gd name="connsiteY11" fmla="*/ 635289 h 1708393"/>
                <a:gd name="connsiteX12" fmla="*/ 1262327 w 1324292"/>
                <a:gd name="connsiteY12" fmla="*/ 292388 h 1708393"/>
                <a:gd name="connsiteX13" fmla="*/ 1324239 w 1324292"/>
                <a:gd name="connsiteY13" fmla="*/ 197139 h 1708393"/>
                <a:gd name="connsiteX14" fmla="*/ 1252802 w 1324292"/>
                <a:gd name="connsiteY14" fmla="*/ 1876 h 1708393"/>
                <a:gd name="connsiteX15" fmla="*/ 1143264 w 1324292"/>
                <a:gd name="connsiteY15" fmla="*/ 206664 h 1708393"/>
                <a:gd name="connsiteX16" fmla="*/ 757502 w 1324292"/>
                <a:gd name="connsiteY16" fmla="*/ 459076 h 1708393"/>
                <a:gd name="connsiteX17" fmla="*/ 605102 w 1324292"/>
                <a:gd name="connsiteY17" fmla="*/ 578139 h 1708393"/>
                <a:gd name="connsiteX18" fmla="*/ 319352 w 1324292"/>
                <a:gd name="connsiteY18" fmla="*/ 749589 h 1708393"/>
                <a:gd name="connsiteX0" fmla="*/ 319352 w 1324292"/>
                <a:gd name="connsiteY0" fmla="*/ 749789 h 1708593"/>
                <a:gd name="connsiteX1" fmla="*/ 105039 w 1324292"/>
                <a:gd name="connsiteY1" fmla="*/ 968864 h 1708593"/>
                <a:gd name="connsiteX2" fmla="*/ 57414 w 1324292"/>
                <a:gd name="connsiteY2" fmla="*/ 1359389 h 1708593"/>
                <a:gd name="connsiteX3" fmla="*/ 28839 w 1324292"/>
                <a:gd name="connsiteY3" fmla="*/ 1492739 h 1708593"/>
                <a:gd name="connsiteX4" fmla="*/ 500327 w 1324292"/>
                <a:gd name="connsiteY4" fmla="*/ 1607039 h 1708593"/>
                <a:gd name="connsiteX5" fmla="*/ 1100402 w 1324292"/>
                <a:gd name="connsiteY5" fmla="*/ 1702289 h 1708593"/>
                <a:gd name="connsiteX6" fmla="*/ 986102 w 1324292"/>
                <a:gd name="connsiteY6" fmla="*/ 1421301 h 1708593"/>
                <a:gd name="connsiteX7" fmla="*/ 1043252 w 1324292"/>
                <a:gd name="connsiteY7" fmla="*/ 1273664 h 1708593"/>
                <a:gd name="connsiteX8" fmla="*/ 1233752 w 1324292"/>
                <a:gd name="connsiteY8" fmla="*/ 1097451 h 1708593"/>
                <a:gd name="connsiteX9" fmla="*/ 1176602 w 1324292"/>
                <a:gd name="connsiteY9" fmla="*/ 778364 h 1708593"/>
                <a:gd name="connsiteX10" fmla="*/ 1076589 w 1324292"/>
                <a:gd name="connsiteY10" fmla="*/ 764076 h 1708593"/>
                <a:gd name="connsiteX11" fmla="*/ 1148027 w 1324292"/>
                <a:gd name="connsiteY11" fmla="*/ 635489 h 1708593"/>
                <a:gd name="connsiteX12" fmla="*/ 1262327 w 1324292"/>
                <a:gd name="connsiteY12" fmla="*/ 402126 h 1708593"/>
                <a:gd name="connsiteX13" fmla="*/ 1324239 w 1324292"/>
                <a:gd name="connsiteY13" fmla="*/ 197339 h 1708593"/>
                <a:gd name="connsiteX14" fmla="*/ 1252802 w 1324292"/>
                <a:gd name="connsiteY14" fmla="*/ 2076 h 1708593"/>
                <a:gd name="connsiteX15" fmla="*/ 1143264 w 1324292"/>
                <a:gd name="connsiteY15" fmla="*/ 206864 h 1708593"/>
                <a:gd name="connsiteX16" fmla="*/ 757502 w 1324292"/>
                <a:gd name="connsiteY16" fmla="*/ 459276 h 1708593"/>
                <a:gd name="connsiteX17" fmla="*/ 605102 w 1324292"/>
                <a:gd name="connsiteY17" fmla="*/ 578339 h 1708593"/>
                <a:gd name="connsiteX18" fmla="*/ 319352 w 1324292"/>
                <a:gd name="connsiteY18" fmla="*/ 749789 h 1708593"/>
                <a:gd name="connsiteX0" fmla="*/ 319352 w 1353694"/>
                <a:gd name="connsiteY0" fmla="*/ 749789 h 1708593"/>
                <a:gd name="connsiteX1" fmla="*/ 105039 w 1353694"/>
                <a:gd name="connsiteY1" fmla="*/ 968864 h 1708593"/>
                <a:gd name="connsiteX2" fmla="*/ 57414 w 1353694"/>
                <a:gd name="connsiteY2" fmla="*/ 1359389 h 1708593"/>
                <a:gd name="connsiteX3" fmla="*/ 28839 w 1353694"/>
                <a:gd name="connsiteY3" fmla="*/ 1492739 h 1708593"/>
                <a:gd name="connsiteX4" fmla="*/ 500327 w 1353694"/>
                <a:gd name="connsiteY4" fmla="*/ 1607039 h 1708593"/>
                <a:gd name="connsiteX5" fmla="*/ 1100402 w 1353694"/>
                <a:gd name="connsiteY5" fmla="*/ 1702289 h 1708593"/>
                <a:gd name="connsiteX6" fmla="*/ 986102 w 1353694"/>
                <a:gd name="connsiteY6" fmla="*/ 1421301 h 1708593"/>
                <a:gd name="connsiteX7" fmla="*/ 1043252 w 1353694"/>
                <a:gd name="connsiteY7" fmla="*/ 1273664 h 1708593"/>
                <a:gd name="connsiteX8" fmla="*/ 1233752 w 1353694"/>
                <a:gd name="connsiteY8" fmla="*/ 1097451 h 1708593"/>
                <a:gd name="connsiteX9" fmla="*/ 1176602 w 1353694"/>
                <a:gd name="connsiteY9" fmla="*/ 778364 h 1708593"/>
                <a:gd name="connsiteX10" fmla="*/ 1076589 w 1353694"/>
                <a:gd name="connsiteY10" fmla="*/ 764076 h 1708593"/>
                <a:gd name="connsiteX11" fmla="*/ 1148027 w 1353694"/>
                <a:gd name="connsiteY11" fmla="*/ 635489 h 1708593"/>
                <a:gd name="connsiteX12" fmla="*/ 1262327 w 1353694"/>
                <a:gd name="connsiteY12" fmla="*/ 402126 h 1708593"/>
                <a:gd name="connsiteX13" fmla="*/ 1324239 w 1353694"/>
                <a:gd name="connsiteY13" fmla="*/ 197339 h 1708593"/>
                <a:gd name="connsiteX14" fmla="*/ 1252802 w 1353694"/>
                <a:gd name="connsiteY14" fmla="*/ 2076 h 1708593"/>
                <a:gd name="connsiteX15" fmla="*/ 1143264 w 1353694"/>
                <a:gd name="connsiteY15" fmla="*/ 206864 h 1708593"/>
                <a:gd name="connsiteX16" fmla="*/ 757502 w 1353694"/>
                <a:gd name="connsiteY16" fmla="*/ 459276 h 1708593"/>
                <a:gd name="connsiteX17" fmla="*/ 605102 w 1353694"/>
                <a:gd name="connsiteY17" fmla="*/ 578339 h 1708593"/>
                <a:gd name="connsiteX18" fmla="*/ 319352 w 1353694"/>
                <a:gd name="connsiteY18" fmla="*/ 749789 h 1708593"/>
                <a:gd name="connsiteX0" fmla="*/ 318151 w 1352493"/>
                <a:gd name="connsiteY0" fmla="*/ 749789 h 1708593"/>
                <a:gd name="connsiteX1" fmla="*/ 61218 w 1352493"/>
                <a:gd name="connsiteY1" fmla="*/ 955303 h 1708593"/>
                <a:gd name="connsiteX2" fmla="*/ 56213 w 1352493"/>
                <a:gd name="connsiteY2" fmla="*/ 1359389 h 1708593"/>
                <a:gd name="connsiteX3" fmla="*/ 27638 w 1352493"/>
                <a:gd name="connsiteY3" fmla="*/ 1492739 h 1708593"/>
                <a:gd name="connsiteX4" fmla="*/ 499126 w 1352493"/>
                <a:gd name="connsiteY4" fmla="*/ 1607039 h 1708593"/>
                <a:gd name="connsiteX5" fmla="*/ 1099201 w 1352493"/>
                <a:gd name="connsiteY5" fmla="*/ 1702289 h 1708593"/>
                <a:gd name="connsiteX6" fmla="*/ 984901 w 1352493"/>
                <a:gd name="connsiteY6" fmla="*/ 1421301 h 1708593"/>
                <a:gd name="connsiteX7" fmla="*/ 1042051 w 1352493"/>
                <a:gd name="connsiteY7" fmla="*/ 1273664 h 1708593"/>
                <a:gd name="connsiteX8" fmla="*/ 1232551 w 1352493"/>
                <a:gd name="connsiteY8" fmla="*/ 1097451 h 1708593"/>
                <a:gd name="connsiteX9" fmla="*/ 1175401 w 1352493"/>
                <a:gd name="connsiteY9" fmla="*/ 778364 h 1708593"/>
                <a:gd name="connsiteX10" fmla="*/ 1075388 w 1352493"/>
                <a:gd name="connsiteY10" fmla="*/ 764076 h 1708593"/>
                <a:gd name="connsiteX11" fmla="*/ 1146826 w 1352493"/>
                <a:gd name="connsiteY11" fmla="*/ 635489 h 1708593"/>
                <a:gd name="connsiteX12" fmla="*/ 1261126 w 1352493"/>
                <a:gd name="connsiteY12" fmla="*/ 402126 h 1708593"/>
                <a:gd name="connsiteX13" fmla="*/ 1323038 w 1352493"/>
                <a:gd name="connsiteY13" fmla="*/ 197339 h 1708593"/>
                <a:gd name="connsiteX14" fmla="*/ 1251601 w 1352493"/>
                <a:gd name="connsiteY14" fmla="*/ 2076 h 1708593"/>
                <a:gd name="connsiteX15" fmla="*/ 1142063 w 1352493"/>
                <a:gd name="connsiteY15" fmla="*/ 206864 h 1708593"/>
                <a:gd name="connsiteX16" fmla="*/ 756301 w 1352493"/>
                <a:gd name="connsiteY16" fmla="*/ 459276 h 1708593"/>
                <a:gd name="connsiteX17" fmla="*/ 603901 w 1352493"/>
                <a:gd name="connsiteY17" fmla="*/ 578339 h 1708593"/>
                <a:gd name="connsiteX18" fmla="*/ 318151 w 1352493"/>
                <a:gd name="connsiteY18" fmla="*/ 749789 h 1708593"/>
                <a:gd name="connsiteX0" fmla="*/ 397874 w 1432216"/>
                <a:gd name="connsiteY0" fmla="*/ 749789 h 1708593"/>
                <a:gd name="connsiteX1" fmla="*/ 140941 w 1432216"/>
                <a:gd name="connsiteY1" fmla="*/ 955303 h 1708593"/>
                <a:gd name="connsiteX2" fmla="*/ 4 w 1432216"/>
                <a:gd name="connsiteY2" fmla="*/ 1100035 h 1708593"/>
                <a:gd name="connsiteX3" fmla="*/ 135936 w 1432216"/>
                <a:gd name="connsiteY3" fmla="*/ 1359389 h 1708593"/>
                <a:gd name="connsiteX4" fmla="*/ 107361 w 1432216"/>
                <a:gd name="connsiteY4" fmla="*/ 1492739 h 1708593"/>
                <a:gd name="connsiteX5" fmla="*/ 578849 w 1432216"/>
                <a:gd name="connsiteY5" fmla="*/ 1607039 h 1708593"/>
                <a:gd name="connsiteX6" fmla="*/ 1178924 w 1432216"/>
                <a:gd name="connsiteY6" fmla="*/ 1702289 h 1708593"/>
                <a:gd name="connsiteX7" fmla="*/ 1064624 w 1432216"/>
                <a:gd name="connsiteY7" fmla="*/ 1421301 h 1708593"/>
                <a:gd name="connsiteX8" fmla="*/ 1121774 w 1432216"/>
                <a:gd name="connsiteY8" fmla="*/ 1273664 h 1708593"/>
                <a:gd name="connsiteX9" fmla="*/ 1312274 w 1432216"/>
                <a:gd name="connsiteY9" fmla="*/ 1097451 h 1708593"/>
                <a:gd name="connsiteX10" fmla="*/ 1255124 w 1432216"/>
                <a:gd name="connsiteY10" fmla="*/ 778364 h 1708593"/>
                <a:gd name="connsiteX11" fmla="*/ 1155111 w 1432216"/>
                <a:gd name="connsiteY11" fmla="*/ 764076 h 1708593"/>
                <a:gd name="connsiteX12" fmla="*/ 1226549 w 1432216"/>
                <a:gd name="connsiteY12" fmla="*/ 635489 h 1708593"/>
                <a:gd name="connsiteX13" fmla="*/ 1340849 w 1432216"/>
                <a:gd name="connsiteY13" fmla="*/ 402126 h 1708593"/>
                <a:gd name="connsiteX14" fmla="*/ 1402761 w 1432216"/>
                <a:gd name="connsiteY14" fmla="*/ 197339 h 1708593"/>
                <a:gd name="connsiteX15" fmla="*/ 1331324 w 1432216"/>
                <a:gd name="connsiteY15" fmla="*/ 2076 h 1708593"/>
                <a:gd name="connsiteX16" fmla="*/ 1221786 w 1432216"/>
                <a:gd name="connsiteY16" fmla="*/ 206864 h 1708593"/>
                <a:gd name="connsiteX17" fmla="*/ 836024 w 1432216"/>
                <a:gd name="connsiteY17" fmla="*/ 459276 h 1708593"/>
                <a:gd name="connsiteX18" fmla="*/ 683624 w 1432216"/>
                <a:gd name="connsiteY18" fmla="*/ 578339 h 1708593"/>
                <a:gd name="connsiteX19" fmla="*/ 397874 w 1432216"/>
                <a:gd name="connsiteY19" fmla="*/ 749789 h 1708593"/>
                <a:gd name="connsiteX0" fmla="*/ 403730 w 1438072"/>
                <a:gd name="connsiteY0" fmla="*/ 749789 h 1708593"/>
                <a:gd name="connsiteX1" fmla="*/ 146797 w 1438072"/>
                <a:gd name="connsiteY1" fmla="*/ 955303 h 1708593"/>
                <a:gd name="connsiteX2" fmla="*/ 5860 w 1438072"/>
                <a:gd name="connsiteY2" fmla="*/ 1100035 h 1708593"/>
                <a:gd name="connsiteX3" fmla="*/ 32982 w 1438072"/>
                <a:gd name="connsiteY3" fmla="*/ 1272454 h 1708593"/>
                <a:gd name="connsiteX4" fmla="*/ 141792 w 1438072"/>
                <a:gd name="connsiteY4" fmla="*/ 1359389 h 1708593"/>
                <a:gd name="connsiteX5" fmla="*/ 113217 w 1438072"/>
                <a:gd name="connsiteY5" fmla="*/ 1492739 h 1708593"/>
                <a:gd name="connsiteX6" fmla="*/ 584705 w 1438072"/>
                <a:gd name="connsiteY6" fmla="*/ 1607039 h 1708593"/>
                <a:gd name="connsiteX7" fmla="*/ 1184780 w 1438072"/>
                <a:gd name="connsiteY7" fmla="*/ 1702289 h 1708593"/>
                <a:gd name="connsiteX8" fmla="*/ 1070480 w 1438072"/>
                <a:gd name="connsiteY8" fmla="*/ 1421301 h 1708593"/>
                <a:gd name="connsiteX9" fmla="*/ 1127630 w 1438072"/>
                <a:gd name="connsiteY9" fmla="*/ 1273664 h 1708593"/>
                <a:gd name="connsiteX10" fmla="*/ 1318130 w 1438072"/>
                <a:gd name="connsiteY10" fmla="*/ 1097451 h 1708593"/>
                <a:gd name="connsiteX11" fmla="*/ 1260980 w 1438072"/>
                <a:gd name="connsiteY11" fmla="*/ 778364 h 1708593"/>
                <a:gd name="connsiteX12" fmla="*/ 1160967 w 1438072"/>
                <a:gd name="connsiteY12" fmla="*/ 764076 h 1708593"/>
                <a:gd name="connsiteX13" fmla="*/ 1232405 w 1438072"/>
                <a:gd name="connsiteY13" fmla="*/ 635489 h 1708593"/>
                <a:gd name="connsiteX14" fmla="*/ 1346705 w 1438072"/>
                <a:gd name="connsiteY14" fmla="*/ 402126 h 1708593"/>
                <a:gd name="connsiteX15" fmla="*/ 1408617 w 1438072"/>
                <a:gd name="connsiteY15" fmla="*/ 197339 h 1708593"/>
                <a:gd name="connsiteX16" fmla="*/ 1337180 w 1438072"/>
                <a:gd name="connsiteY16" fmla="*/ 2076 h 1708593"/>
                <a:gd name="connsiteX17" fmla="*/ 1227642 w 1438072"/>
                <a:gd name="connsiteY17" fmla="*/ 206864 h 1708593"/>
                <a:gd name="connsiteX18" fmla="*/ 841880 w 1438072"/>
                <a:gd name="connsiteY18" fmla="*/ 459276 h 1708593"/>
                <a:gd name="connsiteX19" fmla="*/ 689480 w 1438072"/>
                <a:gd name="connsiteY19" fmla="*/ 578339 h 1708593"/>
                <a:gd name="connsiteX20" fmla="*/ 403730 w 1438072"/>
                <a:gd name="connsiteY20" fmla="*/ 749789 h 1708593"/>
                <a:gd name="connsiteX0" fmla="*/ 400076 w 1434418"/>
                <a:gd name="connsiteY0" fmla="*/ 749789 h 1708593"/>
                <a:gd name="connsiteX1" fmla="*/ 143143 w 1434418"/>
                <a:gd name="connsiteY1" fmla="*/ 955303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141206 w 1434418"/>
                <a:gd name="connsiteY1" fmla="*/ 941742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76842 w 1434418"/>
                <a:gd name="connsiteY21" fmla="*/ 575029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76842 w 1434418"/>
                <a:gd name="connsiteY21" fmla="*/ 575029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742008 w 1434418"/>
                <a:gd name="connsiteY20" fmla="*/ 533781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742008 w 1434418"/>
                <a:gd name="connsiteY20" fmla="*/ 533781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332880 w 1434418"/>
                <a:gd name="connsiteY12" fmla="*/ 795799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742008 w 1434418"/>
                <a:gd name="connsiteY20" fmla="*/ 533781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332880 w 1434418"/>
                <a:gd name="connsiteY12" fmla="*/ 795799 h 1708593"/>
                <a:gd name="connsiteX13" fmla="*/ 1157313 w 1434418"/>
                <a:gd name="connsiteY13" fmla="*/ 764076 h 1708593"/>
                <a:gd name="connsiteX14" fmla="*/ 1152955 w 1434418"/>
                <a:gd name="connsiteY14" fmla="*/ 685455 h 1708593"/>
                <a:gd name="connsiteX15" fmla="*/ 1228751 w 1434418"/>
                <a:gd name="connsiteY15" fmla="*/ 635489 h 1708593"/>
                <a:gd name="connsiteX16" fmla="*/ 1343051 w 1434418"/>
                <a:gd name="connsiteY16" fmla="*/ 402126 h 1708593"/>
                <a:gd name="connsiteX17" fmla="*/ 1404963 w 1434418"/>
                <a:gd name="connsiteY17" fmla="*/ 197339 h 1708593"/>
                <a:gd name="connsiteX18" fmla="*/ 1333526 w 1434418"/>
                <a:gd name="connsiteY18" fmla="*/ 2076 h 1708593"/>
                <a:gd name="connsiteX19" fmla="*/ 1223988 w 1434418"/>
                <a:gd name="connsiteY19" fmla="*/ 206864 h 1708593"/>
                <a:gd name="connsiteX20" fmla="*/ 838226 w 1434418"/>
                <a:gd name="connsiteY20" fmla="*/ 459276 h 1708593"/>
                <a:gd name="connsiteX21" fmla="*/ 742008 w 1434418"/>
                <a:gd name="connsiteY21" fmla="*/ 533781 h 1708593"/>
                <a:gd name="connsiteX22" fmla="*/ 604703 w 1434418"/>
                <a:gd name="connsiteY22" fmla="*/ 520786 h 1708593"/>
                <a:gd name="connsiteX23" fmla="*/ 476842 w 1434418"/>
                <a:gd name="connsiteY23" fmla="*/ 575029 h 1708593"/>
                <a:gd name="connsiteX24" fmla="*/ 400076 w 1434418"/>
                <a:gd name="connsiteY24" fmla="*/ 749789 h 1708593"/>
                <a:gd name="connsiteX0" fmla="*/ 400076 w 1445586"/>
                <a:gd name="connsiteY0" fmla="*/ 749789 h 1708593"/>
                <a:gd name="connsiteX1" fmla="*/ 209011 w 1445586"/>
                <a:gd name="connsiteY1" fmla="*/ 930119 h 1708593"/>
                <a:gd name="connsiteX2" fmla="*/ 62262 w 1445586"/>
                <a:gd name="connsiteY2" fmla="*/ 991547 h 1708593"/>
                <a:gd name="connsiteX3" fmla="*/ 2206 w 1445586"/>
                <a:gd name="connsiteY3" fmla="*/ 1100035 h 1708593"/>
                <a:gd name="connsiteX4" fmla="*/ 29328 w 1445586"/>
                <a:gd name="connsiteY4" fmla="*/ 1272454 h 1708593"/>
                <a:gd name="connsiteX5" fmla="*/ 138138 w 1445586"/>
                <a:gd name="connsiteY5" fmla="*/ 1359389 h 1708593"/>
                <a:gd name="connsiteX6" fmla="*/ 109563 w 1445586"/>
                <a:gd name="connsiteY6" fmla="*/ 1492739 h 1708593"/>
                <a:gd name="connsiteX7" fmla="*/ 581051 w 1445586"/>
                <a:gd name="connsiteY7" fmla="*/ 1607039 h 1708593"/>
                <a:gd name="connsiteX8" fmla="*/ 1181126 w 1445586"/>
                <a:gd name="connsiteY8" fmla="*/ 1702289 h 1708593"/>
                <a:gd name="connsiteX9" fmla="*/ 1066826 w 1445586"/>
                <a:gd name="connsiteY9" fmla="*/ 1421301 h 1708593"/>
                <a:gd name="connsiteX10" fmla="*/ 1123976 w 1445586"/>
                <a:gd name="connsiteY10" fmla="*/ 1273664 h 1708593"/>
                <a:gd name="connsiteX11" fmla="*/ 1314476 w 1445586"/>
                <a:gd name="connsiteY11" fmla="*/ 1097451 h 1708593"/>
                <a:gd name="connsiteX12" fmla="*/ 1445486 w 1445586"/>
                <a:gd name="connsiteY12" fmla="*/ 935366 h 1708593"/>
                <a:gd name="connsiteX13" fmla="*/ 1332880 w 1445586"/>
                <a:gd name="connsiteY13" fmla="*/ 795799 h 1708593"/>
                <a:gd name="connsiteX14" fmla="*/ 1157313 w 1445586"/>
                <a:gd name="connsiteY14" fmla="*/ 764076 h 1708593"/>
                <a:gd name="connsiteX15" fmla="*/ 1152955 w 1445586"/>
                <a:gd name="connsiteY15" fmla="*/ 685455 h 1708593"/>
                <a:gd name="connsiteX16" fmla="*/ 1228751 w 1445586"/>
                <a:gd name="connsiteY16" fmla="*/ 635489 h 1708593"/>
                <a:gd name="connsiteX17" fmla="*/ 1343051 w 1445586"/>
                <a:gd name="connsiteY17" fmla="*/ 402126 h 1708593"/>
                <a:gd name="connsiteX18" fmla="*/ 1404963 w 1445586"/>
                <a:gd name="connsiteY18" fmla="*/ 197339 h 1708593"/>
                <a:gd name="connsiteX19" fmla="*/ 1333526 w 1445586"/>
                <a:gd name="connsiteY19" fmla="*/ 2076 h 1708593"/>
                <a:gd name="connsiteX20" fmla="*/ 1223988 w 1445586"/>
                <a:gd name="connsiteY20" fmla="*/ 206864 h 1708593"/>
                <a:gd name="connsiteX21" fmla="*/ 838226 w 1445586"/>
                <a:gd name="connsiteY21" fmla="*/ 459276 h 1708593"/>
                <a:gd name="connsiteX22" fmla="*/ 742008 w 1445586"/>
                <a:gd name="connsiteY22" fmla="*/ 533781 h 1708593"/>
                <a:gd name="connsiteX23" fmla="*/ 604703 w 1445586"/>
                <a:gd name="connsiteY23" fmla="*/ 520786 h 1708593"/>
                <a:gd name="connsiteX24" fmla="*/ 476842 w 1445586"/>
                <a:gd name="connsiteY24" fmla="*/ 575029 h 1708593"/>
                <a:gd name="connsiteX25" fmla="*/ 400076 w 1445586"/>
                <a:gd name="connsiteY25" fmla="*/ 749789 h 1708593"/>
                <a:gd name="connsiteX0" fmla="*/ 400076 w 1446894"/>
                <a:gd name="connsiteY0" fmla="*/ 749789 h 1708593"/>
                <a:gd name="connsiteX1" fmla="*/ 209011 w 1446894"/>
                <a:gd name="connsiteY1" fmla="*/ 930119 h 1708593"/>
                <a:gd name="connsiteX2" fmla="*/ 62262 w 1446894"/>
                <a:gd name="connsiteY2" fmla="*/ 991547 h 1708593"/>
                <a:gd name="connsiteX3" fmla="*/ 2206 w 1446894"/>
                <a:gd name="connsiteY3" fmla="*/ 1100035 h 1708593"/>
                <a:gd name="connsiteX4" fmla="*/ 29328 w 1446894"/>
                <a:gd name="connsiteY4" fmla="*/ 1272454 h 1708593"/>
                <a:gd name="connsiteX5" fmla="*/ 138138 w 1446894"/>
                <a:gd name="connsiteY5" fmla="*/ 1359389 h 1708593"/>
                <a:gd name="connsiteX6" fmla="*/ 109563 w 1446894"/>
                <a:gd name="connsiteY6" fmla="*/ 1492739 h 1708593"/>
                <a:gd name="connsiteX7" fmla="*/ 581051 w 1446894"/>
                <a:gd name="connsiteY7" fmla="*/ 1607039 h 1708593"/>
                <a:gd name="connsiteX8" fmla="*/ 1181126 w 1446894"/>
                <a:gd name="connsiteY8" fmla="*/ 1702289 h 1708593"/>
                <a:gd name="connsiteX9" fmla="*/ 1066826 w 1446894"/>
                <a:gd name="connsiteY9" fmla="*/ 1421301 h 1708593"/>
                <a:gd name="connsiteX10" fmla="*/ 1123976 w 1446894"/>
                <a:gd name="connsiteY10" fmla="*/ 1273664 h 1708593"/>
                <a:gd name="connsiteX11" fmla="*/ 1409403 w 1446894"/>
                <a:gd name="connsiteY11" fmla="*/ 1134259 h 1708593"/>
                <a:gd name="connsiteX12" fmla="*/ 1445486 w 1446894"/>
                <a:gd name="connsiteY12" fmla="*/ 935366 h 1708593"/>
                <a:gd name="connsiteX13" fmla="*/ 1332880 w 1446894"/>
                <a:gd name="connsiteY13" fmla="*/ 795799 h 1708593"/>
                <a:gd name="connsiteX14" fmla="*/ 1157313 w 1446894"/>
                <a:gd name="connsiteY14" fmla="*/ 764076 h 1708593"/>
                <a:gd name="connsiteX15" fmla="*/ 1152955 w 1446894"/>
                <a:gd name="connsiteY15" fmla="*/ 685455 h 1708593"/>
                <a:gd name="connsiteX16" fmla="*/ 1228751 w 1446894"/>
                <a:gd name="connsiteY16" fmla="*/ 635489 h 1708593"/>
                <a:gd name="connsiteX17" fmla="*/ 1343051 w 1446894"/>
                <a:gd name="connsiteY17" fmla="*/ 402126 h 1708593"/>
                <a:gd name="connsiteX18" fmla="*/ 1404963 w 1446894"/>
                <a:gd name="connsiteY18" fmla="*/ 197339 h 1708593"/>
                <a:gd name="connsiteX19" fmla="*/ 1333526 w 1446894"/>
                <a:gd name="connsiteY19" fmla="*/ 2076 h 1708593"/>
                <a:gd name="connsiteX20" fmla="*/ 1223988 w 1446894"/>
                <a:gd name="connsiteY20" fmla="*/ 206864 h 1708593"/>
                <a:gd name="connsiteX21" fmla="*/ 838226 w 1446894"/>
                <a:gd name="connsiteY21" fmla="*/ 459276 h 1708593"/>
                <a:gd name="connsiteX22" fmla="*/ 742008 w 1446894"/>
                <a:gd name="connsiteY22" fmla="*/ 533781 h 1708593"/>
                <a:gd name="connsiteX23" fmla="*/ 604703 w 1446894"/>
                <a:gd name="connsiteY23" fmla="*/ 520786 h 1708593"/>
                <a:gd name="connsiteX24" fmla="*/ 476842 w 1446894"/>
                <a:gd name="connsiteY24" fmla="*/ 575029 h 1708593"/>
                <a:gd name="connsiteX25" fmla="*/ 400076 w 1446894"/>
                <a:gd name="connsiteY25" fmla="*/ 749789 h 1708593"/>
                <a:gd name="connsiteX0" fmla="*/ 400076 w 1445586"/>
                <a:gd name="connsiteY0" fmla="*/ 749789 h 1708593"/>
                <a:gd name="connsiteX1" fmla="*/ 209011 w 1445586"/>
                <a:gd name="connsiteY1" fmla="*/ 930119 h 1708593"/>
                <a:gd name="connsiteX2" fmla="*/ 62262 w 1445586"/>
                <a:gd name="connsiteY2" fmla="*/ 991547 h 1708593"/>
                <a:gd name="connsiteX3" fmla="*/ 2206 w 1445586"/>
                <a:gd name="connsiteY3" fmla="*/ 1100035 h 1708593"/>
                <a:gd name="connsiteX4" fmla="*/ 29328 w 1445586"/>
                <a:gd name="connsiteY4" fmla="*/ 1272454 h 1708593"/>
                <a:gd name="connsiteX5" fmla="*/ 138138 w 1445586"/>
                <a:gd name="connsiteY5" fmla="*/ 1359389 h 1708593"/>
                <a:gd name="connsiteX6" fmla="*/ 109563 w 1445586"/>
                <a:gd name="connsiteY6" fmla="*/ 1492739 h 1708593"/>
                <a:gd name="connsiteX7" fmla="*/ 581051 w 1445586"/>
                <a:gd name="connsiteY7" fmla="*/ 1607039 h 1708593"/>
                <a:gd name="connsiteX8" fmla="*/ 1181126 w 1445586"/>
                <a:gd name="connsiteY8" fmla="*/ 1702289 h 1708593"/>
                <a:gd name="connsiteX9" fmla="*/ 1066826 w 1445586"/>
                <a:gd name="connsiteY9" fmla="*/ 1421301 h 1708593"/>
                <a:gd name="connsiteX10" fmla="*/ 1123976 w 1445586"/>
                <a:gd name="connsiteY10" fmla="*/ 1273664 h 1708593"/>
                <a:gd name="connsiteX11" fmla="*/ 1306001 w 1445586"/>
                <a:gd name="connsiteY11" fmla="*/ 1206586 h 1708593"/>
                <a:gd name="connsiteX12" fmla="*/ 1409403 w 1445586"/>
                <a:gd name="connsiteY12" fmla="*/ 1134259 h 1708593"/>
                <a:gd name="connsiteX13" fmla="*/ 1445486 w 1445586"/>
                <a:gd name="connsiteY13" fmla="*/ 935366 h 1708593"/>
                <a:gd name="connsiteX14" fmla="*/ 1332880 w 1445586"/>
                <a:gd name="connsiteY14" fmla="*/ 795799 h 1708593"/>
                <a:gd name="connsiteX15" fmla="*/ 1157313 w 1445586"/>
                <a:gd name="connsiteY15" fmla="*/ 764076 h 1708593"/>
                <a:gd name="connsiteX16" fmla="*/ 1152955 w 1445586"/>
                <a:gd name="connsiteY16" fmla="*/ 685455 h 1708593"/>
                <a:gd name="connsiteX17" fmla="*/ 1228751 w 1445586"/>
                <a:gd name="connsiteY17" fmla="*/ 635489 h 1708593"/>
                <a:gd name="connsiteX18" fmla="*/ 1343051 w 1445586"/>
                <a:gd name="connsiteY18" fmla="*/ 402126 h 1708593"/>
                <a:gd name="connsiteX19" fmla="*/ 1404963 w 1445586"/>
                <a:gd name="connsiteY19" fmla="*/ 197339 h 1708593"/>
                <a:gd name="connsiteX20" fmla="*/ 1333526 w 1445586"/>
                <a:gd name="connsiteY20" fmla="*/ 2076 h 1708593"/>
                <a:gd name="connsiteX21" fmla="*/ 1223988 w 1445586"/>
                <a:gd name="connsiteY21" fmla="*/ 206864 h 1708593"/>
                <a:gd name="connsiteX22" fmla="*/ 838226 w 1445586"/>
                <a:gd name="connsiteY22" fmla="*/ 459276 h 1708593"/>
                <a:gd name="connsiteX23" fmla="*/ 742008 w 1445586"/>
                <a:gd name="connsiteY23" fmla="*/ 533781 h 1708593"/>
                <a:gd name="connsiteX24" fmla="*/ 604703 w 1445586"/>
                <a:gd name="connsiteY24" fmla="*/ 520786 h 1708593"/>
                <a:gd name="connsiteX25" fmla="*/ 476842 w 1445586"/>
                <a:gd name="connsiteY25" fmla="*/ 575029 h 1708593"/>
                <a:gd name="connsiteX26" fmla="*/ 400076 w 1445586"/>
                <a:gd name="connsiteY26" fmla="*/ 749789 h 1708593"/>
                <a:gd name="connsiteX0" fmla="*/ 400076 w 1445586"/>
                <a:gd name="connsiteY0" fmla="*/ 749789 h 1708593"/>
                <a:gd name="connsiteX1" fmla="*/ 209011 w 1445586"/>
                <a:gd name="connsiteY1" fmla="*/ 930119 h 1708593"/>
                <a:gd name="connsiteX2" fmla="*/ 62262 w 1445586"/>
                <a:gd name="connsiteY2" fmla="*/ 991547 h 1708593"/>
                <a:gd name="connsiteX3" fmla="*/ 2206 w 1445586"/>
                <a:gd name="connsiteY3" fmla="*/ 1100035 h 1708593"/>
                <a:gd name="connsiteX4" fmla="*/ 29328 w 1445586"/>
                <a:gd name="connsiteY4" fmla="*/ 1272454 h 1708593"/>
                <a:gd name="connsiteX5" fmla="*/ 138138 w 1445586"/>
                <a:gd name="connsiteY5" fmla="*/ 1359389 h 1708593"/>
                <a:gd name="connsiteX6" fmla="*/ 109563 w 1445586"/>
                <a:gd name="connsiteY6" fmla="*/ 1492739 h 1708593"/>
                <a:gd name="connsiteX7" fmla="*/ 581051 w 1445586"/>
                <a:gd name="connsiteY7" fmla="*/ 1607039 h 1708593"/>
                <a:gd name="connsiteX8" fmla="*/ 1181126 w 1445586"/>
                <a:gd name="connsiteY8" fmla="*/ 1702289 h 1708593"/>
                <a:gd name="connsiteX9" fmla="*/ 1066826 w 1445586"/>
                <a:gd name="connsiteY9" fmla="*/ 1421301 h 1708593"/>
                <a:gd name="connsiteX10" fmla="*/ 1123976 w 1445586"/>
                <a:gd name="connsiteY10" fmla="*/ 1273664 h 1708593"/>
                <a:gd name="connsiteX11" fmla="*/ 1306001 w 1445586"/>
                <a:gd name="connsiteY11" fmla="*/ 1206586 h 1708593"/>
                <a:gd name="connsiteX12" fmla="*/ 1409403 w 1445586"/>
                <a:gd name="connsiteY12" fmla="*/ 1134259 h 1708593"/>
                <a:gd name="connsiteX13" fmla="*/ 1445486 w 1445586"/>
                <a:gd name="connsiteY13" fmla="*/ 935366 h 1708593"/>
                <a:gd name="connsiteX14" fmla="*/ 1332880 w 1445586"/>
                <a:gd name="connsiteY14" fmla="*/ 795799 h 1708593"/>
                <a:gd name="connsiteX15" fmla="*/ 1157313 w 1445586"/>
                <a:gd name="connsiteY15" fmla="*/ 764076 h 1708593"/>
                <a:gd name="connsiteX16" fmla="*/ 1152955 w 1445586"/>
                <a:gd name="connsiteY16" fmla="*/ 685455 h 1708593"/>
                <a:gd name="connsiteX17" fmla="*/ 1228751 w 1445586"/>
                <a:gd name="connsiteY17" fmla="*/ 635489 h 1708593"/>
                <a:gd name="connsiteX18" fmla="*/ 1343051 w 1445586"/>
                <a:gd name="connsiteY18" fmla="*/ 402126 h 1708593"/>
                <a:gd name="connsiteX19" fmla="*/ 1404963 w 1445586"/>
                <a:gd name="connsiteY19" fmla="*/ 197339 h 1708593"/>
                <a:gd name="connsiteX20" fmla="*/ 1333526 w 1445586"/>
                <a:gd name="connsiteY20" fmla="*/ 2076 h 1708593"/>
                <a:gd name="connsiteX21" fmla="*/ 1223988 w 1445586"/>
                <a:gd name="connsiteY21" fmla="*/ 206864 h 1708593"/>
                <a:gd name="connsiteX22" fmla="*/ 838226 w 1445586"/>
                <a:gd name="connsiteY22" fmla="*/ 459276 h 1708593"/>
                <a:gd name="connsiteX23" fmla="*/ 742008 w 1445586"/>
                <a:gd name="connsiteY23" fmla="*/ 533781 h 1708593"/>
                <a:gd name="connsiteX24" fmla="*/ 604703 w 1445586"/>
                <a:gd name="connsiteY24" fmla="*/ 520786 h 1708593"/>
                <a:gd name="connsiteX25" fmla="*/ 476842 w 1445586"/>
                <a:gd name="connsiteY25" fmla="*/ 575029 h 1708593"/>
                <a:gd name="connsiteX26" fmla="*/ 400076 w 1445586"/>
                <a:gd name="connsiteY26" fmla="*/ 749789 h 1708593"/>
                <a:gd name="connsiteX0" fmla="*/ 400076 w 1447521"/>
                <a:gd name="connsiteY0" fmla="*/ 749789 h 1708593"/>
                <a:gd name="connsiteX1" fmla="*/ 209011 w 1447521"/>
                <a:gd name="connsiteY1" fmla="*/ 930119 h 1708593"/>
                <a:gd name="connsiteX2" fmla="*/ 62262 w 1447521"/>
                <a:gd name="connsiteY2" fmla="*/ 991547 h 1708593"/>
                <a:gd name="connsiteX3" fmla="*/ 2206 w 1447521"/>
                <a:gd name="connsiteY3" fmla="*/ 1100035 h 1708593"/>
                <a:gd name="connsiteX4" fmla="*/ 29328 w 1447521"/>
                <a:gd name="connsiteY4" fmla="*/ 1272454 h 1708593"/>
                <a:gd name="connsiteX5" fmla="*/ 138138 w 1447521"/>
                <a:gd name="connsiteY5" fmla="*/ 1359389 h 1708593"/>
                <a:gd name="connsiteX6" fmla="*/ 109563 w 1447521"/>
                <a:gd name="connsiteY6" fmla="*/ 1492739 h 1708593"/>
                <a:gd name="connsiteX7" fmla="*/ 581051 w 1447521"/>
                <a:gd name="connsiteY7" fmla="*/ 1607039 h 1708593"/>
                <a:gd name="connsiteX8" fmla="*/ 1181126 w 1447521"/>
                <a:gd name="connsiteY8" fmla="*/ 1702289 h 1708593"/>
                <a:gd name="connsiteX9" fmla="*/ 1066826 w 1447521"/>
                <a:gd name="connsiteY9" fmla="*/ 1421301 h 1708593"/>
                <a:gd name="connsiteX10" fmla="*/ 1123976 w 1447521"/>
                <a:gd name="connsiteY10" fmla="*/ 1273664 h 1708593"/>
                <a:gd name="connsiteX11" fmla="*/ 1306001 w 1447521"/>
                <a:gd name="connsiteY11" fmla="*/ 1206586 h 1708593"/>
                <a:gd name="connsiteX12" fmla="*/ 1409403 w 1447521"/>
                <a:gd name="connsiteY12" fmla="*/ 1134259 h 1708593"/>
                <a:gd name="connsiteX13" fmla="*/ 1447423 w 1447521"/>
                <a:gd name="connsiteY13" fmla="*/ 974112 h 1708593"/>
                <a:gd name="connsiteX14" fmla="*/ 1332880 w 1447521"/>
                <a:gd name="connsiteY14" fmla="*/ 795799 h 1708593"/>
                <a:gd name="connsiteX15" fmla="*/ 1157313 w 1447521"/>
                <a:gd name="connsiteY15" fmla="*/ 764076 h 1708593"/>
                <a:gd name="connsiteX16" fmla="*/ 1152955 w 1447521"/>
                <a:gd name="connsiteY16" fmla="*/ 685455 h 1708593"/>
                <a:gd name="connsiteX17" fmla="*/ 1228751 w 1447521"/>
                <a:gd name="connsiteY17" fmla="*/ 635489 h 1708593"/>
                <a:gd name="connsiteX18" fmla="*/ 1343051 w 1447521"/>
                <a:gd name="connsiteY18" fmla="*/ 402126 h 1708593"/>
                <a:gd name="connsiteX19" fmla="*/ 1404963 w 1447521"/>
                <a:gd name="connsiteY19" fmla="*/ 197339 h 1708593"/>
                <a:gd name="connsiteX20" fmla="*/ 1333526 w 1447521"/>
                <a:gd name="connsiteY20" fmla="*/ 2076 h 1708593"/>
                <a:gd name="connsiteX21" fmla="*/ 1223988 w 1447521"/>
                <a:gd name="connsiteY21" fmla="*/ 206864 h 1708593"/>
                <a:gd name="connsiteX22" fmla="*/ 838226 w 1447521"/>
                <a:gd name="connsiteY22" fmla="*/ 459276 h 1708593"/>
                <a:gd name="connsiteX23" fmla="*/ 742008 w 1447521"/>
                <a:gd name="connsiteY23" fmla="*/ 533781 h 1708593"/>
                <a:gd name="connsiteX24" fmla="*/ 604703 w 1447521"/>
                <a:gd name="connsiteY24" fmla="*/ 520786 h 1708593"/>
                <a:gd name="connsiteX25" fmla="*/ 476842 w 1447521"/>
                <a:gd name="connsiteY25" fmla="*/ 575029 h 1708593"/>
                <a:gd name="connsiteX26" fmla="*/ 400076 w 1447521"/>
                <a:gd name="connsiteY26" fmla="*/ 749789 h 1708593"/>
                <a:gd name="connsiteX0" fmla="*/ 400076 w 1447423"/>
                <a:gd name="connsiteY0" fmla="*/ 749789 h 1708593"/>
                <a:gd name="connsiteX1" fmla="*/ 209011 w 1447423"/>
                <a:gd name="connsiteY1" fmla="*/ 930119 h 1708593"/>
                <a:gd name="connsiteX2" fmla="*/ 62262 w 1447423"/>
                <a:gd name="connsiteY2" fmla="*/ 991547 h 1708593"/>
                <a:gd name="connsiteX3" fmla="*/ 2206 w 1447423"/>
                <a:gd name="connsiteY3" fmla="*/ 1100035 h 1708593"/>
                <a:gd name="connsiteX4" fmla="*/ 29328 w 1447423"/>
                <a:gd name="connsiteY4" fmla="*/ 1272454 h 1708593"/>
                <a:gd name="connsiteX5" fmla="*/ 138138 w 1447423"/>
                <a:gd name="connsiteY5" fmla="*/ 1359389 h 1708593"/>
                <a:gd name="connsiteX6" fmla="*/ 109563 w 1447423"/>
                <a:gd name="connsiteY6" fmla="*/ 1492739 h 1708593"/>
                <a:gd name="connsiteX7" fmla="*/ 581051 w 1447423"/>
                <a:gd name="connsiteY7" fmla="*/ 1607039 h 1708593"/>
                <a:gd name="connsiteX8" fmla="*/ 1181126 w 1447423"/>
                <a:gd name="connsiteY8" fmla="*/ 1702289 h 1708593"/>
                <a:gd name="connsiteX9" fmla="*/ 1066826 w 1447423"/>
                <a:gd name="connsiteY9" fmla="*/ 1421301 h 1708593"/>
                <a:gd name="connsiteX10" fmla="*/ 1123976 w 1447423"/>
                <a:gd name="connsiteY10" fmla="*/ 1273664 h 1708593"/>
                <a:gd name="connsiteX11" fmla="*/ 1306001 w 1447423"/>
                <a:gd name="connsiteY11" fmla="*/ 1206586 h 1708593"/>
                <a:gd name="connsiteX12" fmla="*/ 1409403 w 1447423"/>
                <a:gd name="connsiteY12" fmla="*/ 1134259 h 1708593"/>
                <a:gd name="connsiteX13" fmla="*/ 1447423 w 1447423"/>
                <a:gd name="connsiteY13" fmla="*/ 974112 h 1708593"/>
                <a:gd name="connsiteX14" fmla="*/ 1332880 w 1447423"/>
                <a:gd name="connsiteY14" fmla="*/ 795799 h 1708593"/>
                <a:gd name="connsiteX15" fmla="*/ 1157313 w 1447423"/>
                <a:gd name="connsiteY15" fmla="*/ 764076 h 1708593"/>
                <a:gd name="connsiteX16" fmla="*/ 1152955 w 1447423"/>
                <a:gd name="connsiteY16" fmla="*/ 685455 h 1708593"/>
                <a:gd name="connsiteX17" fmla="*/ 1228751 w 1447423"/>
                <a:gd name="connsiteY17" fmla="*/ 635489 h 1708593"/>
                <a:gd name="connsiteX18" fmla="*/ 1343051 w 1447423"/>
                <a:gd name="connsiteY18" fmla="*/ 402126 h 1708593"/>
                <a:gd name="connsiteX19" fmla="*/ 1404963 w 1447423"/>
                <a:gd name="connsiteY19" fmla="*/ 197339 h 1708593"/>
                <a:gd name="connsiteX20" fmla="*/ 1333526 w 1447423"/>
                <a:gd name="connsiteY20" fmla="*/ 2076 h 1708593"/>
                <a:gd name="connsiteX21" fmla="*/ 1223988 w 1447423"/>
                <a:gd name="connsiteY21" fmla="*/ 206864 h 1708593"/>
                <a:gd name="connsiteX22" fmla="*/ 838226 w 1447423"/>
                <a:gd name="connsiteY22" fmla="*/ 459276 h 1708593"/>
                <a:gd name="connsiteX23" fmla="*/ 742008 w 1447423"/>
                <a:gd name="connsiteY23" fmla="*/ 533781 h 1708593"/>
                <a:gd name="connsiteX24" fmla="*/ 604703 w 1447423"/>
                <a:gd name="connsiteY24" fmla="*/ 520786 h 1708593"/>
                <a:gd name="connsiteX25" fmla="*/ 476842 w 1447423"/>
                <a:gd name="connsiteY25" fmla="*/ 575029 h 1708593"/>
                <a:gd name="connsiteX26" fmla="*/ 400076 w 1447423"/>
                <a:gd name="connsiteY26" fmla="*/ 749789 h 1708593"/>
                <a:gd name="connsiteX0" fmla="*/ 400076 w 1449248"/>
                <a:gd name="connsiteY0" fmla="*/ 749789 h 1708593"/>
                <a:gd name="connsiteX1" fmla="*/ 209011 w 1449248"/>
                <a:gd name="connsiteY1" fmla="*/ 930119 h 1708593"/>
                <a:gd name="connsiteX2" fmla="*/ 62262 w 1449248"/>
                <a:gd name="connsiteY2" fmla="*/ 991547 h 1708593"/>
                <a:gd name="connsiteX3" fmla="*/ 2206 w 1449248"/>
                <a:gd name="connsiteY3" fmla="*/ 1100035 h 1708593"/>
                <a:gd name="connsiteX4" fmla="*/ 29328 w 1449248"/>
                <a:gd name="connsiteY4" fmla="*/ 1272454 h 1708593"/>
                <a:gd name="connsiteX5" fmla="*/ 138138 w 1449248"/>
                <a:gd name="connsiteY5" fmla="*/ 1359389 h 1708593"/>
                <a:gd name="connsiteX6" fmla="*/ 109563 w 1449248"/>
                <a:gd name="connsiteY6" fmla="*/ 1492739 h 1708593"/>
                <a:gd name="connsiteX7" fmla="*/ 581051 w 1449248"/>
                <a:gd name="connsiteY7" fmla="*/ 1607039 h 1708593"/>
                <a:gd name="connsiteX8" fmla="*/ 1181126 w 1449248"/>
                <a:gd name="connsiteY8" fmla="*/ 1702289 h 1708593"/>
                <a:gd name="connsiteX9" fmla="*/ 1066826 w 1449248"/>
                <a:gd name="connsiteY9" fmla="*/ 1421301 h 1708593"/>
                <a:gd name="connsiteX10" fmla="*/ 1123976 w 1449248"/>
                <a:gd name="connsiteY10" fmla="*/ 1273664 h 1708593"/>
                <a:gd name="connsiteX11" fmla="*/ 1306001 w 1449248"/>
                <a:gd name="connsiteY11" fmla="*/ 1206586 h 1708593"/>
                <a:gd name="connsiteX12" fmla="*/ 1409403 w 1449248"/>
                <a:gd name="connsiteY12" fmla="*/ 1134259 h 1708593"/>
                <a:gd name="connsiteX13" fmla="*/ 1447423 w 1449248"/>
                <a:gd name="connsiteY13" fmla="*/ 974112 h 1708593"/>
                <a:gd name="connsiteX14" fmla="*/ 1332880 w 1449248"/>
                <a:gd name="connsiteY14" fmla="*/ 795799 h 1708593"/>
                <a:gd name="connsiteX15" fmla="*/ 1157313 w 1449248"/>
                <a:gd name="connsiteY15" fmla="*/ 764076 h 1708593"/>
                <a:gd name="connsiteX16" fmla="*/ 1152955 w 1449248"/>
                <a:gd name="connsiteY16" fmla="*/ 685455 h 1708593"/>
                <a:gd name="connsiteX17" fmla="*/ 1228751 w 1449248"/>
                <a:gd name="connsiteY17" fmla="*/ 635489 h 1708593"/>
                <a:gd name="connsiteX18" fmla="*/ 1343051 w 1449248"/>
                <a:gd name="connsiteY18" fmla="*/ 402126 h 1708593"/>
                <a:gd name="connsiteX19" fmla="*/ 1404963 w 1449248"/>
                <a:gd name="connsiteY19" fmla="*/ 197339 h 1708593"/>
                <a:gd name="connsiteX20" fmla="*/ 1333526 w 1449248"/>
                <a:gd name="connsiteY20" fmla="*/ 2076 h 1708593"/>
                <a:gd name="connsiteX21" fmla="*/ 1223988 w 1449248"/>
                <a:gd name="connsiteY21" fmla="*/ 206864 h 1708593"/>
                <a:gd name="connsiteX22" fmla="*/ 838226 w 1449248"/>
                <a:gd name="connsiteY22" fmla="*/ 459276 h 1708593"/>
                <a:gd name="connsiteX23" fmla="*/ 742008 w 1449248"/>
                <a:gd name="connsiteY23" fmla="*/ 533781 h 1708593"/>
                <a:gd name="connsiteX24" fmla="*/ 604703 w 1449248"/>
                <a:gd name="connsiteY24" fmla="*/ 520786 h 1708593"/>
                <a:gd name="connsiteX25" fmla="*/ 476842 w 1449248"/>
                <a:gd name="connsiteY25" fmla="*/ 575029 h 1708593"/>
                <a:gd name="connsiteX26" fmla="*/ 400076 w 1449248"/>
                <a:gd name="connsiteY26" fmla="*/ 749789 h 1708593"/>
                <a:gd name="connsiteX0" fmla="*/ 400076 w 1449248"/>
                <a:gd name="connsiteY0" fmla="*/ 749741 h 1708545"/>
                <a:gd name="connsiteX1" fmla="*/ 209011 w 1449248"/>
                <a:gd name="connsiteY1" fmla="*/ 930071 h 1708545"/>
                <a:gd name="connsiteX2" fmla="*/ 62262 w 1449248"/>
                <a:gd name="connsiteY2" fmla="*/ 991499 h 1708545"/>
                <a:gd name="connsiteX3" fmla="*/ 2206 w 1449248"/>
                <a:gd name="connsiteY3" fmla="*/ 1099987 h 1708545"/>
                <a:gd name="connsiteX4" fmla="*/ 29328 w 1449248"/>
                <a:gd name="connsiteY4" fmla="*/ 1272406 h 1708545"/>
                <a:gd name="connsiteX5" fmla="*/ 138138 w 1449248"/>
                <a:gd name="connsiteY5" fmla="*/ 1359341 h 1708545"/>
                <a:gd name="connsiteX6" fmla="*/ 109563 w 1449248"/>
                <a:gd name="connsiteY6" fmla="*/ 1492691 h 1708545"/>
                <a:gd name="connsiteX7" fmla="*/ 581051 w 1449248"/>
                <a:gd name="connsiteY7" fmla="*/ 1606991 h 1708545"/>
                <a:gd name="connsiteX8" fmla="*/ 1181126 w 1449248"/>
                <a:gd name="connsiteY8" fmla="*/ 1702241 h 1708545"/>
                <a:gd name="connsiteX9" fmla="*/ 1066826 w 1449248"/>
                <a:gd name="connsiteY9" fmla="*/ 1421253 h 1708545"/>
                <a:gd name="connsiteX10" fmla="*/ 1123976 w 1449248"/>
                <a:gd name="connsiteY10" fmla="*/ 1273616 h 1708545"/>
                <a:gd name="connsiteX11" fmla="*/ 1306001 w 1449248"/>
                <a:gd name="connsiteY11" fmla="*/ 1206538 h 1708545"/>
                <a:gd name="connsiteX12" fmla="*/ 1409403 w 1449248"/>
                <a:gd name="connsiteY12" fmla="*/ 1134211 h 1708545"/>
                <a:gd name="connsiteX13" fmla="*/ 1447423 w 1449248"/>
                <a:gd name="connsiteY13" fmla="*/ 974064 h 1708545"/>
                <a:gd name="connsiteX14" fmla="*/ 1332880 w 1449248"/>
                <a:gd name="connsiteY14" fmla="*/ 795751 h 1708545"/>
                <a:gd name="connsiteX15" fmla="*/ 1157313 w 1449248"/>
                <a:gd name="connsiteY15" fmla="*/ 764028 h 1708545"/>
                <a:gd name="connsiteX16" fmla="*/ 1152955 w 1449248"/>
                <a:gd name="connsiteY16" fmla="*/ 685407 h 1708545"/>
                <a:gd name="connsiteX17" fmla="*/ 1228751 w 1449248"/>
                <a:gd name="connsiteY17" fmla="*/ 635441 h 1708545"/>
                <a:gd name="connsiteX18" fmla="*/ 1343051 w 1449248"/>
                <a:gd name="connsiteY18" fmla="*/ 402078 h 1708545"/>
                <a:gd name="connsiteX19" fmla="*/ 1404963 w 1449248"/>
                <a:gd name="connsiteY19" fmla="*/ 197291 h 1708545"/>
                <a:gd name="connsiteX20" fmla="*/ 1333526 w 1449248"/>
                <a:gd name="connsiteY20" fmla="*/ 2028 h 1708545"/>
                <a:gd name="connsiteX21" fmla="*/ 905936 w 1449248"/>
                <a:gd name="connsiteY21" fmla="*/ 117949 h 1708545"/>
                <a:gd name="connsiteX22" fmla="*/ 838226 w 1449248"/>
                <a:gd name="connsiteY22" fmla="*/ 459228 h 1708545"/>
                <a:gd name="connsiteX23" fmla="*/ 742008 w 1449248"/>
                <a:gd name="connsiteY23" fmla="*/ 533733 h 1708545"/>
                <a:gd name="connsiteX24" fmla="*/ 604703 w 1449248"/>
                <a:gd name="connsiteY24" fmla="*/ 520738 h 1708545"/>
                <a:gd name="connsiteX25" fmla="*/ 476842 w 1449248"/>
                <a:gd name="connsiteY25" fmla="*/ 574981 h 1708545"/>
                <a:gd name="connsiteX26" fmla="*/ 400076 w 1449248"/>
                <a:gd name="connsiteY26" fmla="*/ 749741 h 1708545"/>
                <a:gd name="connsiteX0" fmla="*/ 400076 w 1449248"/>
                <a:gd name="connsiteY0" fmla="*/ 632829 h 1591633"/>
                <a:gd name="connsiteX1" fmla="*/ 209011 w 1449248"/>
                <a:gd name="connsiteY1" fmla="*/ 813159 h 1591633"/>
                <a:gd name="connsiteX2" fmla="*/ 62262 w 1449248"/>
                <a:gd name="connsiteY2" fmla="*/ 874587 h 1591633"/>
                <a:gd name="connsiteX3" fmla="*/ 2206 w 1449248"/>
                <a:gd name="connsiteY3" fmla="*/ 983075 h 1591633"/>
                <a:gd name="connsiteX4" fmla="*/ 29328 w 1449248"/>
                <a:gd name="connsiteY4" fmla="*/ 1155494 h 1591633"/>
                <a:gd name="connsiteX5" fmla="*/ 138138 w 1449248"/>
                <a:gd name="connsiteY5" fmla="*/ 1242429 h 1591633"/>
                <a:gd name="connsiteX6" fmla="*/ 109563 w 1449248"/>
                <a:gd name="connsiteY6" fmla="*/ 1375779 h 1591633"/>
                <a:gd name="connsiteX7" fmla="*/ 581051 w 1449248"/>
                <a:gd name="connsiteY7" fmla="*/ 1490079 h 1591633"/>
                <a:gd name="connsiteX8" fmla="*/ 1181126 w 1449248"/>
                <a:gd name="connsiteY8" fmla="*/ 1585329 h 1591633"/>
                <a:gd name="connsiteX9" fmla="*/ 1066826 w 1449248"/>
                <a:gd name="connsiteY9" fmla="*/ 1304341 h 1591633"/>
                <a:gd name="connsiteX10" fmla="*/ 1123976 w 1449248"/>
                <a:gd name="connsiteY10" fmla="*/ 1156704 h 1591633"/>
                <a:gd name="connsiteX11" fmla="*/ 1306001 w 1449248"/>
                <a:gd name="connsiteY11" fmla="*/ 1089626 h 1591633"/>
                <a:gd name="connsiteX12" fmla="*/ 1409403 w 1449248"/>
                <a:gd name="connsiteY12" fmla="*/ 1017299 h 1591633"/>
                <a:gd name="connsiteX13" fmla="*/ 1447423 w 1449248"/>
                <a:gd name="connsiteY13" fmla="*/ 857152 h 1591633"/>
                <a:gd name="connsiteX14" fmla="*/ 1332880 w 1449248"/>
                <a:gd name="connsiteY14" fmla="*/ 678839 h 1591633"/>
                <a:gd name="connsiteX15" fmla="*/ 1157313 w 1449248"/>
                <a:gd name="connsiteY15" fmla="*/ 647116 h 1591633"/>
                <a:gd name="connsiteX16" fmla="*/ 1152955 w 1449248"/>
                <a:gd name="connsiteY16" fmla="*/ 568495 h 1591633"/>
                <a:gd name="connsiteX17" fmla="*/ 1228751 w 1449248"/>
                <a:gd name="connsiteY17" fmla="*/ 518529 h 1591633"/>
                <a:gd name="connsiteX18" fmla="*/ 1343051 w 1449248"/>
                <a:gd name="connsiteY18" fmla="*/ 285166 h 1591633"/>
                <a:gd name="connsiteX19" fmla="*/ 1404963 w 1449248"/>
                <a:gd name="connsiteY19" fmla="*/ 80379 h 1591633"/>
                <a:gd name="connsiteX20" fmla="*/ 1111357 w 1449248"/>
                <a:gd name="connsiteY20" fmla="*/ 231232 h 1591633"/>
                <a:gd name="connsiteX21" fmla="*/ 905936 w 1449248"/>
                <a:gd name="connsiteY21" fmla="*/ 1037 h 1591633"/>
                <a:gd name="connsiteX22" fmla="*/ 838226 w 1449248"/>
                <a:gd name="connsiteY22" fmla="*/ 342316 h 1591633"/>
                <a:gd name="connsiteX23" fmla="*/ 742008 w 1449248"/>
                <a:gd name="connsiteY23" fmla="*/ 416821 h 1591633"/>
                <a:gd name="connsiteX24" fmla="*/ 604703 w 1449248"/>
                <a:gd name="connsiteY24" fmla="*/ 403826 h 1591633"/>
                <a:gd name="connsiteX25" fmla="*/ 476842 w 1449248"/>
                <a:gd name="connsiteY25" fmla="*/ 458069 h 1591633"/>
                <a:gd name="connsiteX26" fmla="*/ 400076 w 1449248"/>
                <a:gd name="connsiteY26" fmla="*/ 632829 h 1591633"/>
                <a:gd name="connsiteX0" fmla="*/ 400076 w 1449248"/>
                <a:gd name="connsiteY0" fmla="*/ 632990 h 1591794"/>
                <a:gd name="connsiteX1" fmla="*/ 209011 w 1449248"/>
                <a:gd name="connsiteY1" fmla="*/ 813320 h 1591794"/>
                <a:gd name="connsiteX2" fmla="*/ 62262 w 1449248"/>
                <a:gd name="connsiteY2" fmla="*/ 874748 h 1591794"/>
                <a:gd name="connsiteX3" fmla="*/ 2206 w 1449248"/>
                <a:gd name="connsiteY3" fmla="*/ 983236 h 1591794"/>
                <a:gd name="connsiteX4" fmla="*/ 29328 w 1449248"/>
                <a:gd name="connsiteY4" fmla="*/ 1155655 h 1591794"/>
                <a:gd name="connsiteX5" fmla="*/ 138138 w 1449248"/>
                <a:gd name="connsiteY5" fmla="*/ 1242590 h 1591794"/>
                <a:gd name="connsiteX6" fmla="*/ 109563 w 1449248"/>
                <a:gd name="connsiteY6" fmla="*/ 1375940 h 1591794"/>
                <a:gd name="connsiteX7" fmla="*/ 581051 w 1449248"/>
                <a:gd name="connsiteY7" fmla="*/ 1490240 h 1591794"/>
                <a:gd name="connsiteX8" fmla="*/ 1181126 w 1449248"/>
                <a:gd name="connsiteY8" fmla="*/ 1585490 h 1591794"/>
                <a:gd name="connsiteX9" fmla="*/ 1066826 w 1449248"/>
                <a:gd name="connsiteY9" fmla="*/ 1304502 h 1591794"/>
                <a:gd name="connsiteX10" fmla="*/ 1123976 w 1449248"/>
                <a:gd name="connsiteY10" fmla="*/ 1156865 h 1591794"/>
                <a:gd name="connsiteX11" fmla="*/ 1306001 w 1449248"/>
                <a:gd name="connsiteY11" fmla="*/ 1089787 h 1591794"/>
                <a:gd name="connsiteX12" fmla="*/ 1409403 w 1449248"/>
                <a:gd name="connsiteY12" fmla="*/ 1017460 h 1591794"/>
                <a:gd name="connsiteX13" fmla="*/ 1447423 w 1449248"/>
                <a:gd name="connsiteY13" fmla="*/ 857313 h 1591794"/>
                <a:gd name="connsiteX14" fmla="*/ 1332880 w 1449248"/>
                <a:gd name="connsiteY14" fmla="*/ 679000 h 1591794"/>
                <a:gd name="connsiteX15" fmla="*/ 1157313 w 1449248"/>
                <a:gd name="connsiteY15" fmla="*/ 647277 h 1591794"/>
                <a:gd name="connsiteX16" fmla="*/ 1152955 w 1449248"/>
                <a:gd name="connsiteY16" fmla="*/ 568656 h 1591794"/>
                <a:gd name="connsiteX17" fmla="*/ 1228751 w 1449248"/>
                <a:gd name="connsiteY17" fmla="*/ 518690 h 1591794"/>
                <a:gd name="connsiteX18" fmla="*/ 1343051 w 1449248"/>
                <a:gd name="connsiteY18" fmla="*/ 285327 h 1591794"/>
                <a:gd name="connsiteX19" fmla="*/ 1111357 w 1449248"/>
                <a:gd name="connsiteY19" fmla="*/ 231393 h 1591794"/>
                <a:gd name="connsiteX20" fmla="*/ 905936 w 1449248"/>
                <a:gd name="connsiteY20" fmla="*/ 1198 h 1591794"/>
                <a:gd name="connsiteX21" fmla="*/ 838226 w 1449248"/>
                <a:gd name="connsiteY21" fmla="*/ 342477 h 1591794"/>
                <a:gd name="connsiteX22" fmla="*/ 742008 w 1449248"/>
                <a:gd name="connsiteY22" fmla="*/ 416982 h 1591794"/>
                <a:gd name="connsiteX23" fmla="*/ 604703 w 1449248"/>
                <a:gd name="connsiteY23" fmla="*/ 403987 h 1591794"/>
                <a:gd name="connsiteX24" fmla="*/ 476842 w 1449248"/>
                <a:gd name="connsiteY24" fmla="*/ 458230 h 1591794"/>
                <a:gd name="connsiteX25" fmla="*/ 400076 w 1449248"/>
                <a:gd name="connsiteY25" fmla="*/ 632990 h 1591794"/>
                <a:gd name="connsiteX0" fmla="*/ 400076 w 1449248"/>
                <a:gd name="connsiteY0" fmla="*/ 63312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742008 w 1449248"/>
                <a:gd name="connsiteY22" fmla="*/ 417120 h 1591932"/>
                <a:gd name="connsiteX23" fmla="*/ 604703 w 1449248"/>
                <a:gd name="connsiteY23" fmla="*/ 404125 h 1591932"/>
                <a:gd name="connsiteX24" fmla="*/ 476842 w 1449248"/>
                <a:gd name="connsiteY24" fmla="*/ 458368 h 1591932"/>
                <a:gd name="connsiteX25" fmla="*/ 400076 w 1449248"/>
                <a:gd name="connsiteY25" fmla="*/ 633128 h 1591932"/>
                <a:gd name="connsiteX0" fmla="*/ 400076 w 1449248"/>
                <a:gd name="connsiteY0" fmla="*/ 63312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604703 w 1449248"/>
                <a:gd name="connsiteY23" fmla="*/ 404125 h 1591932"/>
                <a:gd name="connsiteX24" fmla="*/ 476842 w 1449248"/>
                <a:gd name="connsiteY24" fmla="*/ 458368 h 1591932"/>
                <a:gd name="connsiteX25" fmla="*/ 400076 w 1449248"/>
                <a:gd name="connsiteY25" fmla="*/ 633128 h 1591932"/>
                <a:gd name="connsiteX0" fmla="*/ 400076 w 1449248"/>
                <a:gd name="connsiteY0" fmla="*/ 63312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476842 w 1449248"/>
                <a:gd name="connsiteY24" fmla="*/ 458368 h 1591932"/>
                <a:gd name="connsiteX25" fmla="*/ 400076 w 1449248"/>
                <a:gd name="connsiteY25" fmla="*/ 633128 h 1591932"/>
                <a:gd name="connsiteX0" fmla="*/ 400076 w 1449248"/>
                <a:gd name="connsiteY0" fmla="*/ 63312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400076 w 1449248"/>
                <a:gd name="connsiteY25" fmla="*/ 633128 h 1591932"/>
                <a:gd name="connsiteX0" fmla="*/ 346287 w 1449248"/>
                <a:gd name="connsiteY0" fmla="*/ 75239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46287 w 1449248"/>
                <a:gd name="connsiteY25" fmla="*/ 752398 h 1591932"/>
                <a:gd name="connsiteX0" fmla="*/ 346287 w 1449248"/>
                <a:gd name="connsiteY0" fmla="*/ 75239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46287 w 1449248"/>
                <a:gd name="connsiteY25" fmla="*/ 752398 h 1591932"/>
                <a:gd name="connsiteX0" fmla="*/ 346287 w 1449248"/>
                <a:gd name="connsiteY0" fmla="*/ 75239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46287 w 1449248"/>
                <a:gd name="connsiteY25" fmla="*/ 752398 h 1591932"/>
                <a:gd name="connsiteX0" fmla="*/ 346287 w 1449248"/>
                <a:gd name="connsiteY0" fmla="*/ 75239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46287 w 1449248"/>
                <a:gd name="connsiteY25"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46287 w 1449248"/>
                <a:gd name="connsiteY25"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46287 w 1449248"/>
                <a:gd name="connsiteY25"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45892 w 1449248"/>
                <a:gd name="connsiteY2" fmla="*/ 849161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45892 w 1449248"/>
                <a:gd name="connsiteY2" fmla="*/ 849161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45892 w 1449248"/>
                <a:gd name="connsiteY2" fmla="*/ 849161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45892 w 1449248"/>
                <a:gd name="connsiteY2" fmla="*/ 849161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24083 w 1427044"/>
                <a:gd name="connsiteY0" fmla="*/ 752398 h 1591932"/>
                <a:gd name="connsiteX1" fmla="*/ 130680 w 1427044"/>
                <a:gd name="connsiteY1" fmla="*/ 696527 h 1591932"/>
                <a:gd name="connsiteX2" fmla="*/ 23688 w 1427044"/>
                <a:gd name="connsiteY2" fmla="*/ 849161 h 1591932"/>
                <a:gd name="connsiteX3" fmla="*/ 7124 w 1427044"/>
                <a:gd name="connsiteY3" fmla="*/ 1155793 h 1591932"/>
                <a:gd name="connsiteX4" fmla="*/ 115934 w 1427044"/>
                <a:gd name="connsiteY4" fmla="*/ 1242728 h 1591932"/>
                <a:gd name="connsiteX5" fmla="*/ 87359 w 1427044"/>
                <a:gd name="connsiteY5" fmla="*/ 1376078 h 1591932"/>
                <a:gd name="connsiteX6" fmla="*/ 558847 w 1427044"/>
                <a:gd name="connsiteY6" fmla="*/ 1490378 h 1591932"/>
                <a:gd name="connsiteX7" fmla="*/ 1158922 w 1427044"/>
                <a:gd name="connsiteY7" fmla="*/ 1585628 h 1591932"/>
                <a:gd name="connsiteX8" fmla="*/ 1044622 w 1427044"/>
                <a:gd name="connsiteY8" fmla="*/ 1304640 h 1591932"/>
                <a:gd name="connsiteX9" fmla="*/ 1101772 w 1427044"/>
                <a:gd name="connsiteY9" fmla="*/ 1157003 h 1591932"/>
                <a:gd name="connsiteX10" fmla="*/ 1283797 w 1427044"/>
                <a:gd name="connsiteY10" fmla="*/ 1089925 h 1591932"/>
                <a:gd name="connsiteX11" fmla="*/ 1387199 w 1427044"/>
                <a:gd name="connsiteY11" fmla="*/ 1017598 h 1591932"/>
                <a:gd name="connsiteX12" fmla="*/ 1425219 w 1427044"/>
                <a:gd name="connsiteY12" fmla="*/ 857451 h 1591932"/>
                <a:gd name="connsiteX13" fmla="*/ 1310676 w 1427044"/>
                <a:gd name="connsiteY13" fmla="*/ 679138 h 1591932"/>
                <a:gd name="connsiteX14" fmla="*/ 1135109 w 1427044"/>
                <a:gd name="connsiteY14" fmla="*/ 647415 h 1591932"/>
                <a:gd name="connsiteX15" fmla="*/ 1130751 w 1427044"/>
                <a:gd name="connsiteY15" fmla="*/ 568794 h 1591932"/>
                <a:gd name="connsiteX16" fmla="*/ 1206547 w 1427044"/>
                <a:gd name="connsiteY16" fmla="*/ 518828 h 1591932"/>
                <a:gd name="connsiteX17" fmla="*/ 1180530 w 1427044"/>
                <a:gd name="connsiteY17" fmla="*/ 421105 h 1591932"/>
                <a:gd name="connsiteX18" fmla="*/ 1089153 w 1427044"/>
                <a:gd name="connsiteY18" fmla="*/ 231531 h 1591932"/>
                <a:gd name="connsiteX19" fmla="*/ 883732 w 1427044"/>
                <a:gd name="connsiteY19" fmla="*/ 1336 h 1591932"/>
                <a:gd name="connsiteX20" fmla="*/ 816022 w 1427044"/>
                <a:gd name="connsiteY20" fmla="*/ 342615 h 1591932"/>
                <a:gd name="connsiteX21" fmla="*/ 637952 w 1427044"/>
                <a:gd name="connsiteY21" fmla="*/ 290835 h 1591932"/>
                <a:gd name="connsiteX22" fmla="*/ 463229 w 1427044"/>
                <a:gd name="connsiteY22" fmla="*/ 350337 h 1591932"/>
                <a:gd name="connsiteX23" fmla="*/ 316660 w 1427044"/>
                <a:gd name="connsiteY23" fmla="*/ 441998 h 1591932"/>
                <a:gd name="connsiteX24" fmla="*/ 374407 w 1427044"/>
                <a:gd name="connsiteY24" fmla="*/ 624013 h 1591932"/>
                <a:gd name="connsiteX25" fmla="*/ 324083 w 1427044"/>
                <a:gd name="connsiteY25" fmla="*/ 752398 h 1591932"/>
                <a:gd name="connsiteX0" fmla="*/ 317550 w 1420511"/>
                <a:gd name="connsiteY0" fmla="*/ 752398 h 1591932"/>
                <a:gd name="connsiteX1" fmla="*/ 124147 w 1420511"/>
                <a:gd name="connsiteY1" fmla="*/ 696527 h 1591932"/>
                <a:gd name="connsiteX2" fmla="*/ 17155 w 1420511"/>
                <a:gd name="connsiteY2" fmla="*/ 849161 h 1591932"/>
                <a:gd name="connsiteX3" fmla="*/ 591 w 1420511"/>
                <a:gd name="connsiteY3" fmla="*/ 1155793 h 1591932"/>
                <a:gd name="connsiteX4" fmla="*/ 109401 w 1420511"/>
                <a:gd name="connsiteY4" fmla="*/ 1242728 h 1591932"/>
                <a:gd name="connsiteX5" fmla="*/ 80826 w 1420511"/>
                <a:gd name="connsiteY5" fmla="*/ 1376078 h 1591932"/>
                <a:gd name="connsiteX6" fmla="*/ 552314 w 1420511"/>
                <a:gd name="connsiteY6" fmla="*/ 1490378 h 1591932"/>
                <a:gd name="connsiteX7" fmla="*/ 1152389 w 1420511"/>
                <a:gd name="connsiteY7" fmla="*/ 1585628 h 1591932"/>
                <a:gd name="connsiteX8" fmla="*/ 1038089 w 1420511"/>
                <a:gd name="connsiteY8" fmla="*/ 1304640 h 1591932"/>
                <a:gd name="connsiteX9" fmla="*/ 1095239 w 1420511"/>
                <a:gd name="connsiteY9" fmla="*/ 1157003 h 1591932"/>
                <a:gd name="connsiteX10" fmla="*/ 1277264 w 1420511"/>
                <a:gd name="connsiteY10" fmla="*/ 1089925 h 1591932"/>
                <a:gd name="connsiteX11" fmla="*/ 1380666 w 1420511"/>
                <a:gd name="connsiteY11" fmla="*/ 1017598 h 1591932"/>
                <a:gd name="connsiteX12" fmla="*/ 1418686 w 1420511"/>
                <a:gd name="connsiteY12" fmla="*/ 857451 h 1591932"/>
                <a:gd name="connsiteX13" fmla="*/ 1304143 w 1420511"/>
                <a:gd name="connsiteY13" fmla="*/ 679138 h 1591932"/>
                <a:gd name="connsiteX14" fmla="*/ 1128576 w 1420511"/>
                <a:gd name="connsiteY14" fmla="*/ 647415 h 1591932"/>
                <a:gd name="connsiteX15" fmla="*/ 1124218 w 1420511"/>
                <a:gd name="connsiteY15" fmla="*/ 568794 h 1591932"/>
                <a:gd name="connsiteX16" fmla="*/ 1200014 w 1420511"/>
                <a:gd name="connsiteY16" fmla="*/ 518828 h 1591932"/>
                <a:gd name="connsiteX17" fmla="*/ 1173997 w 1420511"/>
                <a:gd name="connsiteY17" fmla="*/ 421105 h 1591932"/>
                <a:gd name="connsiteX18" fmla="*/ 1082620 w 1420511"/>
                <a:gd name="connsiteY18" fmla="*/ 231531 h 1591932"/>
                <a:gd name="connsiteX19" fmla="*/ 877199 w 1420511"/>
                <a:gd name="connsiteY19" fmla="*/ 1336 h 1591932"/>
                <a:gd name="connsiteX20" fmla="*/ 809489 w 1420511"/>
                <a:gd name="connsiteY20" fmla="*/ 342615 h 1591932"/>
                <a:gd name="connsiteX21" fmla="*/ 631419 w 1420511"/>
                <a:gd name="connsiteY21" fmla="*/ 290835 h 1591932"/>
                <a:gd name="connsiteX22" fmla="*/ 456696 w 1420511"/>
                <a:gd name="connsiteY22" fmla="*/ 350337 h 1591932"/>
                <a:gd name="connsiteX23" fmla="*/ 310127 w 1420511"/>
                <a:gd name="connsiteY23" fmla="*/ 441998 h 1591932"/>
                <a:gd name="connsiteX24" fmla="*/ 367874 w 1420511"/>
                <a:gd name="connsiteY24" fmla="*/ 624013 h 1591932"/>
                <a:gd name="connsiteX25" fmla="*/ 317550 w 1420511"/>
                <a:gd name="connsiteY25" fmla="*/ 752398 h 1591932"/>
                <a:gd name="connsiteX0" fmla="*/ 318597 w 1421558"/>
                <a:gd name="connsiteY0" fmla="*/ 752398 h 1592138"/>
                <a:gd name="connsiteX1" fmla="*/ 125194 w 1421558"/>
                <a:gd name="connsiteY1" fmla="*/ 696527 h 1592138"/>
                <a:gd name="connsiteX2" fmla="*/ 18202 w 1421558"/>
                <a:gd name="connsiteY2" fmla="*/ 849161 h 1592138"/>
                <a:gd name="connsiteX3" fmla="*/ 1638 w 1421558"/>
                <a:gd name="connsiteY3" fmla="*/ 1155793 h 1592138"/>
                <a:gd name="connsiteX4" fmla="*/ 110448 w 1421558"/>
                <a:gd name="connsiteY4" fmla="*/ 1242728 h 1592138"/>
                <a:gd name="connsiteX5" fmla="*/ 18731 w 1421558"/>
                <a:gd name="connsiteY5" fmla="*/ 1352692 h 1592138"/>
                <a:gd name="connsiteX6" fmla="*/ 553361 w 1421558"/>
                <a:gd name="connsiteY6" fmla="*/ 1490378 h 1592138"/>
                <a:gd name="connsiteX7" fmla="*/ 1153436 w 1421558"/>
                <a:gd name="connsiteY7" fmla="*/ 1585628 h 1592138"/>
                <a:gd name="connsiteX8" fmla="*/ 1039136 w 1421558"/>
                <a:gd name="connsiteY8" fmla="*/ 1304640 h 1592138"/>
                <a:gd name="connsiteX9" fmla="*/ 1096286 w 1421558"/>
                <a:gd name="connsiteY9" fmla="*/ 1157003 h 1592138"/>
                <a:gd name="connsiteX10" fmla="*/ 1278311 w 1421558"/>
                <a:gd name="connsiteY10" fmla="*/ 1089925 h 1592138"/>
                <a:gd name="connsiteX11" fmla="*/ 1381713 w 1421558"/>
                <a:gd name="connsiteY11" fmla="*/ 1017598 h 1592138"/>
                <a:gd name="connsiteX12" fmla="*/ 1419733 w 1421558"/>
                <a:gd name="connsiteY12" fmla="*/ 857451 h 1592138"/>
                <a:gd name="connsiteX13" fmla="*/ 1305190 w 1421558"/>
                <a:gd name="connsiteY13" fmla="*/ 679138 h 1592138"/>
                <a:gd name="connsiteX14" fmla="*/ 1129623 w 1421558"/>
                <a:gd name="connsiteY14" fmla="*/ 647415 h 1592138"/>
                <a:gd name="connsiteX15" fmla="*/ 1125265 w 1421558"/>
                <a:gd name="connsiteY15" fmla="*/ 568794 h 1592138"/>
                <a:gd name="connsiteX16" fmla="*/ 1201061 w 1421558"/>
                <a:gd name="connsiteY16" fmla="*/ 518828 h 1592138"/>
                <a:gd name="connsiteX17" fmla="*/ 1175044 w 1421558"/>
                <a:gd name="connsiteY17" fmla="*/ 421105 h 1592138"/>
                <a:gd name="connsiteX18" fmla="*/ 1083667 w 1421558"/>
                <a:gd name="connsiteY18" fmla="*/ 231531 h 1592138"/>
                <a:gd name="connsiteX19" fmla="*/ 878246 w 1421558"/>
                <a:gd name="connsiteY19" fmla="*/ 1336 h 1592138"/>
                <a:gd name="connsiteX20" fmla="*/ 810536 w 1421558"/>
                <a:gd name="connsiteY20" fmla="*/ 342615 h 1592138"/>
                <a:gd name="connsiteX21" fmla="*/ 632466 w 1421558"/>
                <a:gd name="connsiteY21" fmla="*/ 290835 h 1592138"/>
                <a:gd name="connsiteX22" fmla="*/ 457743 w 1421558"/>
                <a:gd name="connsiteY22" fmla="*/ 350337 h 1592138"/>
                <a:gd name="connsiteX23" fmla="*/ 311174 w 1421558"/>
                <a:gd name="connsiteY23" fmla="*/ 441998 h 1592138"/>
                <a:gd name="connsiteX24" fmla="*/ 368921 w 1421558"/>
                <a:gd name="connsiteY24" fmla="*/ 624013 h 1592138"/>
                <a:gd name="connsiteX25" fmla="*/ 318597 w 1421558"/>
                <a:gd name="connsiteY25" fmla="*/ 752398 h 1592138"/>
                <a:gd name="connsiteX0" fmla="*/ 318597 w 1421558"/>
                <a:gd name="connsiteY0" fmla="*/ 752398 h 1544667"/>
                <a:gd name="connsiteX1" fmla="*/ 125194 w 1421558"/>
                <a:gd name="connsiteY1" fmla="*/ 696527 h 1544667"/>
                <a:gd name="connsiteX2" fmla="*/ 18202 w 1421558"/>
                <a:gd name="connsiteY2" fmla="*/ 849161 h 1544667"/>
                <a:gd name="connsiteX3" fmla="*/ 1638 w 1421558"/>
                <a:gd name="connsiteY3" fmla="*/ 1155793 h 1544667"/>
                <a:gd name="connsiteX4" fmla="*/ 110448 w 1421558"/>
                <a:gd name="connsiteY4" fmla="*/ 1242728 h 1544667"/>
                <a:gd name="connsiteX5" fmla="*/ 18731 w 1421558"/>
                <a:gd name="connsiteY5" fmla="*/ 1352692 h 1544667"/>
                <a:gd name="connsiteX6" fmla="*/ 553361 w 1421558"/>
                <a:gd name="connsiteY6" fmla="*/ 1490378 h 1544667"/>
                <a:gd name="connsiteX7" fmla="*/ 1059892 w 1421558"/>
                <a:gd name="connsiteY7" fmla="*/ 1534179 h 1544667"/>
                <a:gd name="connsiteX8" fmla="*/ 1039136 w 1421558"/>
                <a:gd name="connsiteY8" fmla="*/ 1304640 h 1544667"/>
                <a:gd name="connsiteX9" fmla="*/ 1096286 w 1421558"/>
                <a:gd name="connsiteY9" fmla="*/ 1157003 h 1544667"/>
                <a:gd name="connsiteX10" fmla="*/ 1278311 w 1421558"/>
                <a:gd name="connsiteY10" fmla="*/ 1089925 h 1544667"/>
                <a:gd name="connsiteX11" fmla="*/ 1381713 w 1421558"/>
                <a:gd name="connsiteY11" fmla="*/ 1017598 h 1544667"/>
                <a:gd name="connsiteX12" fmla="*/ 1419733 w 1421558"/>
                <a:gd name="connsiteY12" fmla="*/ 857451 h 1544667"/>
                <a:gd name="connsiteX13" fmla="*/ 1305190 w 1421558"/>
                <a:gd name="connsiteY13" fmla="*/ 679138 h 1544667"/>
                <a:gd name="connsiteX14" fmla="*/ 1129623 w 1421558"/>
                <a:gd name="connsiteY14" fmla="*/ 647415 h 1544667"/>
                <a:gd name="connsiteX15" fmla="*/ 1125265 w 1421558"/>
                <a:gd name="connsiteY15" fmla="*/ 568794 h 1544667"/>
                <a:gd name="connsiteX16" fmla="*/ 1201061 w 1421558"/>
                <a:gd name="connsiteY16" fmla="*/ 518828 h 1544667"/>
                <a:gd name="connsiteX17" fmla="*/ 1175044 w 1421558"/>
                <a:gd name="connsiteY17" fmla="*/ 421105 h 1544667"/>
                <a:gd name="connsiteX18" fmla="*/ 1083667 w 1421558"/>
                <a:gd name="connsiteY18" fmla="*/ 231531 h 1544667"/>
                <a:gd name="connsiteX19" fmla="*/ 878246 w 1421558"/>
                <a:gd name="connsiteY19" fmla="*/ 1336 h 1544667"/>
                <a:gd name="connsiteX20" fmla="*/ 810536 w 1421558"/>
                <a:gd name="connsiteY20" fmla="*/ 342615 h 1544667"/>
                <a:gd name="connsiteX21" fmla="*/ 632466 w 1421558"/>
                <a:gd name="connsiteY21" fmla="*/ 290835 h 1544667"/>
                <a:gd name="connsiteX22" fmla="*/ 457743 w 1421558"/>
                <a:gd name="connsiteY22" fmla="*/ 350337 h 1544667"/>
                <a:gd name="connsiteX23" fmla="*/ 311174 w 1421558"/>
                <a:gd name="connsiteY23" fmla="*/ 441998 h 1544667"/>
                <a:gd name="connsiteX24" fmla="*/ 368921 w 1421558"/>
                <a:gd name="connsiteY24" fmla="*/ 624013 h 1544667"/>
                <a:gd name="connsiteX25" fmla="*/ 318597 w 1421558"/>
                <a:gd name="connsiteY25" fmla="*/ 752398 h 1544667"/>
                <a:gd name="connsiteX0" fmla="*/ 318738 w 1421699"/>
                <a:gd name="connsiteY0" fmla="*/ 752398 h 1541700"/>
                <a:gd name="connsiteX1" fmla="*/ 125335 w 1421699"/>
                <a:gd name="connsiteY1" fmla="*/ 696527 h 1541700"/>
                <a:gd name="connsiteX2" fmla="*/ 18343 w 1421699"/>
                <a:gd name="connsiteY2" fmla="*/ 849161 h 1541700"/>
                <a:gd name="connsiteX3" fmla="*/ 1779 w 1421699"/>
                <a:gd name="connsiteY3" fmla="*/ 1155793 h 1541700"/>
                <a:gd name="connsiteX4" fmla="*/ 110589 w 1421699"/>
                <a:gd name="connsiteY4" fmla="*/ 1242728 h 1541700"/>
                <a:gd name="connsiteX5" fmla="*/ 18872 w 1421699"/>
                <a:gd name="connsiteY5" fmla="*/ 1352692 h 1541700"/>
                <a:gd name="connsiteX6" fmla="*/ 555841 w 1421699"/>
                <a:gd name="connsiteY6" fmla="*/ 1474007 h 1541700"/>
                <a:gd name="connsiteX7" fmla="*/ 1060033 w 1421699"/>
                <a:gd name="connsiteY7" fmla="*/ 1534179 h 1541700"/>
                <a:gd name="connsiteX8" fmla="*/ 1039277 w 1421699"/>
                <a:gd name="connsiteY8" fmla="*/ 1304640 h 1541700"/>
                <a:gd name="connsiteX9" fmla="*/ 1096427 w 1421699"/>
                <a:gd name="connsiteY9" fmla="*/ 1157003 h 1541700"/>
                <a:gd name="connsiteX10" fmla="*/ 1278452 w 1421699"/>
                <a:gd name="connsiteY10" fmla="*/ 1089925 h 1541700"/>
                <a:gd name="connsiteX11" fmla="*/ 1381854 w 1421699"/>
                <a:gd name="connsiteY11" fmla="*/ 1017598 h 1541700"/>
                <a:gd name="connsiteX12" fmla="*/ 1419874 w 1421699"/>
                <a:gd name="connsiteY12" fmla="*/ 857451 h 1541700"/>
                <a:gd name="connsiteX13" fmla="*/ 1305331 w 1421699"/>
                <a:gd name="connsiteY13" fmla="*/ 679138 h 1541700"/>
                <a:gd name="connsiteX14" fmla="*/ 1129764 w 1421699"/>
                <a:gd name="connsiteY14" fmla="*/ 647415 h 1541700"/>
                <a:gd name="connsiteX15" fmla="*/ 1125406 w 1421699"/>
                <a:gd name="connsiteY15" fmla="*/ 568794 h 1541700"/>
                <a:gd name="connsiteX16" fmla="*/ 1201202 w 1421699"/>
                <a:gd name="connsiteY16" fmla="*/ 518828 h 1541700"/>
                <a:gd name="connsiteX17" fmla="*/ 1175185 w 1421699"/>
                <a:gd name="connsiteY17" fmla="*/ 421105 h 1541700"/>
                <a:gd name="connsiteX18" fmla="*/ 1083808 w 1421699"/>
                <a:gd name="connsiteY18" fmla="*/ 231531 h 1541700"/>
                <a:gd name="connsiteX19" fmla="*/ 878387 w 1421699"/>
                <a:gd name="connsiteY19" fmla="*/ 1336 h 1541700"/>
                <a:gd name="connsiteX20" fmla="*/ 810677 w 1421699"/>
                <a:gd name="connsiteY20" fmla="*/ 342615 h 1541700"/>
                <a:gd name="connsiteX21" fmla="*/ 632607 w 1421699"/>
                <a:gd name="connsiteY21" fmla="*/ 290835 h 1541700"/>
                <a:gd name="connsiteX22" fmla="*/ 457884 w 1421699"/>
                <a:gd name="connsiteY22" fmla="*/ 350337 h 1541700"/>
                <a:gd name="connsiteX23" fmla="*/ 311315 w 1421699"/>
                <a:gd name="connsiteY23" fmla="*/ 441998 h 1541700"/>
                <a:gd name="connsiteX24" fmla="*/ 369062 w 1421699"/>
                <a:gd name="connsiteY24" fmla="*/ 624013 h 1541700"/>
                <a:gd name="connsiteX25" fmla="*/ 318738 w 1421699"/>
                <a:gd name="connsiteY25" fmla="*/ 752398 h 1541700"/>
                <a:gd name="connsiteX0" fmla="*/ 318738 w 1421699"/>
                <a:gd name="connsiteY0" fmla="*/ 752398 h 1541700"/>
                <a:gd name="connsiteX1" fmla="*/ 125335 w 1421699"/>
                <a:gd name="connsiteY1" fmla="*/ 696527 h 1541700"/>
                <a:gd name="connsiteX2" fmla="*/ 18343 w 1421699"/>
                <a:gd name="connsiteY2" fmla="*/ 849161 h 1541700"/>
                <a:gd name="connsiteX3" fmla="*/ 1779 w 1421699"/>
                <a:gd name="connsiteY3" fmla="*/ 1155793 h 1541700"/>
                <a:gd name="connsiteX4" fmla="*/ 110589 w 1421699"/>
                <a:gd name="connsiteY4" fmla="*/ 1242728 h 1541700"/>
                <a:gd name="connsiteX5" fmla="*/ 18872 w 1421699"/>
                <a:gd name="connsiteY5" fmla="*/ 1352692 h 1541700"/>
                <a:gd name="connsiteX6" fmla="*/ 555841 w 1421699"/>
                <a:gd name="connsiteY6" fmla="*/ 1474007 h 1541700"/>
                <a:gd name="connsiteX7" fmla="*/ 1060033 w 1421699"/>
                <a:gd name="connsiteY7" fmla="*/ 1534179 h 1541700"/>
                <a:gd name="connsiteX8" fmla="*/ 1039277 w 1421699"/>
                <a:gd name="connsiteY8" fmla="*/ 1304640 h 1541700"/>
                <a:gd name="connsiteX9" fmla="*/ 1096427 w 1421699"/>
                <a:gd name="connsiteY9" fmla="*/ 1157003 h 1541700"/>
                <a:gd name="connsiteX10" fmla="*/ 1278452 w 1421699"/>
                <a:gd name="connsiteY10" fmla="*/ 1089925 h 1541700"/>
                <a:gd name="connsiteX11" fmla="*/ 1381854 w 1421699"/>
                <a:gd name="connsiteY11" fmla="*/ 1017598 h 1541700"/>
                <a:gd name="connsiteX12" fmla="*/ 1419874 w 1421699"/>
                <a:gd name="connsiteY12" fmla="*/ 857451 h 1541700"/>
                <a:gd name="connsiteX13" fmla="*/ 1162676 w 1421699"/>
                <a:gd name="connsiteY13" fmla="*/ 807763 h 1541700"/>
                <a:gd name="connsiteX14" fmla="*/ 1129764 w 1421699"/>
                <a:gd name="connsiteY14" fmla="*/ 647415 h 1541700"/>
                <a:gd name="connsiteX15" fmla="*/ 1125406 w 1421699"/>
                <a:gd name="connsiteY15" fmla="*/ 568794 h 1541700"/>
                <a:gd name="connsiteX16" fmla="*/ 1201202 w 1421699"/>
                <a:gd name="connsiteY16" fmla="*/ 518828 h 1541700"/>
                <a:gd name="connsiteX17" fmla="*/ 1175185 w 1421699"/>
                <a:gd name="connsiteY17" fmla="*/ 421105 h 1541700"/>
                <a:gd name="connsiteX18" fmla="*/ 1083808 w 1421699"/>
                <a:gd name="connsiteY18" fmla="*/ 231531 h 1541700"/>
                <a:gd name="connsiteX19" fmla="*/ 878387 w 1421699"/>
                <a:gd name="connsiteY19" fmla="*/ 1336 h 1541700"/>
                <a:gd name="connsiteX20" fmla="*/ 810677 w 1421699"/>
                <a:gd name="connsiteY20" fmla="*/ 342615 h 1541700"/>
                <a:gd name="connsiteX21" fmla="*/ 632607 w 1421699"/>
                <a:gd name="connsiteY21" fmla="*/ 290835 h 1541700"/>
                <a:gd name="connsiteX22" fmla="*/ 457884 w 1421699"/>
                <a:gd name="connsiteY22" fmla="*/ 350337 h 1541700"/>
                <a:gd name="connsiteX23" fmla="*/ 311315 w 1421699"/>
                <a:gd name="connsiteY23" fmla="*/ 441998 h 1541700"/>
                <a:gd name="connsiteX24" fmla="*/ 369062 w 1421699"/>
                <a:gd name="connsiteY24" fmla="*/ 624013 h 1541700"/>
                <a:gd name="connsiteX25" fmla="*/ 318738 w 1421699"/>
                <a:gd name="connsiteY25" fmla="*/ 752398 h 1541700"/>
                <a:gd name="connsiteX0" fmla="*/ 318738 w 1421699"/>
                <a:gd name="connsiteY0" fmla="*/ 752398 h 1541700"/>
                <a:gd name="connsiteX1" fmla="*/ 125335 w 1421699"/>
                <a:gd name="connsiteY1" fmla="*/ 696527 h 1541700"/>
                <a:gd name="connsiteX2" fmla="*/ 18343 w 1421699"/>
                <a:gd name="connsiteY2" fmla="*/ 849161 h 1541700"/>
                <a:gd name="connsiteX3" fmla="*/ 1779 w 1421699"/>
                <a:gd name="connsiteY3" fmla="*/ 1155793 h 1541700"/>
                <a:gd name="connsiteX4" fmla="*/ 110589 w 1421699"/>
                <a:gd name="connsiteY4" fmla="*/ 1242728 h 1541700"/>
                <a:gd name="connsiteX5" fmla="*/ 18872 w 1421699"/>
                <a:gd name="connsiteY5" fmla="*/ 1352692 h 1541700"/>
                <a:gd name="connsiteX6" fmla="*/ 555841 w 1421699"/>
                <a:gd name="connsiteY6" fmla="*/ 1474007 h 1541700"/>
                <a:gd name="connsiteX7" fmla="*/ 1060033 w 1421699"/>
                <a:gd name="connsiteY7" fmla="*/ 1534179 h 1541700"/>
                <a:gd name="connsiteX8" fmla="*/ 1039277 w 1421699"/>
                <a:gd name="connsiteY8" fmla="*/ 1304640 h 1541700"/>
                <a:gd name="connsiteX9" fmla="*/ 1096427 w 1421699"/>
                <a:gd name="connsiteY9" fmla="*/ 1157003 h 1541700"/>
                <a:gd name="connsiteX10" fmla="*/ 1278452 w 1421699"/>
                <a:gd name="connsiteY10" fmla="*/ 1089925 h 1541700"/>
                <a:gd name="connsiteX11" fmla="*/ 1381854 w 1421699"/>
                <a:gd name="connsiteY11" fmla="*/ 1017598 h 1541700"/>
                <a:gd name="connsiteX12" fmla="*/ 1419874 w 1421699"/>
                <a:gd name="connsiteY12" fmla="*/ 857451 h 1541700"/>
                <a:gd name="connsiteX13" fmla="*/ 1129764 w 1421699"/>
                <a:gd name="connsiteY13" fmla="*/ 647415 h 1541700"/>
                <a:gd name="connsiteX14" fmla="*/ 1125406 w 1421699"/>
                <a:gd name="connsiteY14" fmla="*/ 568794 h 1541700"/>
                <a:gd name="connsiteX15" fmla="*/ 1201202 w 1421699"/>
                <a:gd name="connsiteY15" fmla="*/ 518828 h 1541700"/>
                <a:gd name="connsiteX16" fmla="*/ 1175185 w 1421699"/>
                <a:gd name="connsiteY16" fmla="*/ 421105 h 1541700"/>
                <a:gd name="connsiteX17" fmla="*/ 1083808 w 1421699"/>
                <a:gd name="connsiteY17" fmla="*/ 231531 h 1541700"/>
                <a:gd name="connsiteX18" fmla="*/ 878387 w 1421699"/>
                <a:gd name="connsiteY18" fmla="*/ 1336 h 1541700"/>
                <a:gd name="connsiteX19" fmla="*/ 810677 w 1421699"/>
                <a:gd name="connsiteY19" fmla="*/ 342615 h 1541700"/>
                <a:gd name="connsiteX20" fmla="*/ 632607 w 1421699"/>
                <a:gd name="connsiteY20" fmla="*/ 290835 h 1541700"/>
                <a:gd name="connsiteX21" fmla="*/ 457884 w 1421699"/>
                <a:gd name="connsiteY21" fmla="*/ 350337 h 1541700"/>
                <a:gd name="connsiteX22" fmla="*/ 311315 w 1421699"/>
                <a:gd name="connsiteY22" fmla="*/ 441998 h 1541700"/>
                <a:gd name="connsiteX23" fmla="*/ 369062 w 1421699"/>
                <a:gd name="connsiteY23" fmla="*/ 624013 h 1541700"/>
                <a:gd name="connsiteX24" fmla="*/ 318738 w 1421699"/>
                <a:gd name="connsiteY24" fmla="*/ 752398 h 1541700"/>
                <a:gd name="connsiteX0" fmla="*/ 318738 w 1421699"/>
                <a:gd name="connsiteY0" fmla="*/ 752398 h 1541700"/>
                <a:gd name="connsiteX1" fmla="*/ 125335 w 1421699"/>
                <a:gd name="connsiteY1" fmla="*/ 696527 h 1541700"/>
                <a:gd name="connsiteX2" fmla="*/ 18343 w 1421699"/>
                <a:gd name="connsiteY2" fmla="*/ 849161 h 1541700"/>
                <a:gd name="connsiteX3" fmla="*/ 1779 w 1421699"/>
                <a:gd name="connsiteY3" fmla="*/ 1155793 h 1541700"/>
                <a:gd name="connsiteX4" fmla="*/ 110589 w 1421699"/>
                <a:gd name="connsiteY4" fmla="*/ 1242728 h 1541700"/>
                <a:gd name="connsiteX5" fmla="*/ 18872 w 1421699"/>
                <a:gd name="connsiteY5" fmla="*/ 1352692 h 1541700"/>
                <a:gd name="connsiteX6" fmla="*/ 555841 w 1421699"/>
                <a:gd name="connsiteY6" fmla="*/ 1474007 h 1541700"/>
                <a:gd name="connsiteX7" fmla="*/ 1060033 w 1421699"/>
                <a:gd name="connsiteY7" fmla="*/ 1534179 h 1541700"/>
                <a:gd name="connsiteX8" fmla="*/ 1039277 w 1421699"/>
                <a:gd name="connsiteY8" fmla="*/ 1304640 h 1541700"/>
                <a:gd name="connsiteX9" fmla="*/ 1096427 w 1421699"/>
                <a:gd name="connsiteY9" fmla="*/ 1157003 h 1541700"/>
                <a:gd name="connsiteX10" fmla="*/ 1278452 w 1421699"/>
                <a:gd name="connsiteY10" fmla="*/ 1089925 h 1541700"/>
                <a:gd name="connsiteX11" fmla="*/ 1381854 w 1421699"/>
                <a:gd name="connsiteY11" fmla="*/ 1017598 h 1541700"/>
                <a:gd name="connsiteX12" fmla="*/ 1419874 w 1421699"/>
                <a:gd name="connsiteY12" fmla="*/ 857451 h 1541700"/>
                <a:gd name="connsiteX13" fmla="*/ 1082992 w 1421699"/>
                <a:gd name="connsiteY13" fmla="*/ 827489 h 1541700"/>
                <a:gd name="connsiteX14" fmla="*/ 1125406 w 1421699"/>
                <a:gd name="connsiteY14" fmla="*/ 568794 h 1541700"/>
                <a:gd name="connsiteX15" fmla="*/ 1201202 w 1421699"/>
                <a:gd name="connsiteY15" fmla="*/ 518828 h 1541700"/>
                <a:gd name="connsiteX16" fmla="*/ 1175185 w 1421699"/>
                <a:gd name="connsiteY16" fmla="*/ 421105 h 1541700"/>
                <a:gd name="connsiteX17" fmla="*/ 1083808 w 1421699"/>
                <a:gd name="connsiteY17" fmla="*/ 231531 h 1541700"/>
                <a:gd name="connsiteX18" fmla="*/ 878387 w 1421699"/>
                <a:gd name="connsiteY18" fmla="*/ 1336 h 1541700"/>
                <a:gd name="connsiteX19" fmla="*/ 810677 w 1421699"/>
                <a:gd name="connsiteY19" fmla="*/ 342615 h 1541700"/>
                <a:gd name="connsiteX20" fmla="*/ 632607 w 1421699"/>
                <a:gd name="connsiteY20" fmla="*/ 290835 h 1541700"/>
                <a:gd name="connsiteX21" fmla="*/ 457884 w 1421699"/>
                <a:gd name="connsiteY21" fmla="*/ 350337 h 1541700"/>
                <a:gd name="connsiteX22" fmla="*/ 311315 w 1421699"/>
                <a:gd name="connsiteY22" fmla="*/ 441998 h 1541700"/>
                <a:gd name="connsiteX23" fmla="*/ 369062 w 1421699"/>
                <a:gd name="connsiteY23" fmla="*/ 624013 h 1541700"/>
                <a:gd name="connsiteX24" fmla="*/ 318738 w 1421699"/>
                <a:gd name="connsiteY24" fmla="*/ 752398 h 1541700"/>
                <a:gd name="connsiteX0" fmla="*/ 318738 w 1424040"/>
                <a:gd name="connsiteY0" fmla="*/ 752398 h 1541700"/>
                <a:gd name="connsiteX1" fmla="*/ 125335 w 1424040"/>
                <a:gd name="connsiteY1" fmla="*/ 696527 h 1541700"/>
                <a:gd name="connsiteX2" fmla="*/ 18343 w 1424040"/>
                <a:gd name="connsiteY2" fmla="*/ 849161 h 1541700"/>
                <a:gd name="connsiteX3" fmla="*/ 1779 w 1424040"/>
                <a:gd name="connsiteY3" fmla="*/ 1155793 h 1541700"/>
                <a:gd name="connsiteX4" fmla="*/ 110589 w 1424040"/>
                <a:gd name="connsiteY4" fmla="*/ 1242728 h 1541700"/>
                <a:gd name="connsiteX5" fmla="*/ 18872 w 1424040"/>
                <a:gd name="connsiteY5" fmla="*/ 1352692 h 1541700"/>
                <a:gd name="connsiteX6" fmla="*/ 555841 w 1424040"/>
                <a:gd name="connsiteY6" fmla="*/ 1474007 h 1541700"/>
                <a:gd name="connsiteX7" fmla="*/ 1060033 w 1424040"/>
                <a:gd name="connsiteY7" fmla="*/ 1534179 h 1541700"/>
                <a:gd name="connsiteX8" fmla="*/ 1039277 w 1424040"/>
                <a:gd name="connsiteY8" fmla="*/ 1304640 h 1541700"/>
                <a:gd name="connsiteX9" fmla="*/ 1096427 w 1424040"/>
                <a:gd name="connsiteY9" fmla="*/ 1157003 h 1541700"/>
                <a:gd name="connsiteX10" fmla="*/ 1278452 w 1424040"/>
                <a:gd name="connsiteY10" fmla="*/ 1089925 h 1541700"/>
                <a:gd name="connsiteX11" fmla="*/ 1381854 w 1424040"/>
                <a:gd name="connsiteY11" fmla="*/ 1017598 h 1541700"/>
                <a:gd name="connsiteX12" fmla="*/ 1419874 w 1424040"/>
                <a:gd name="connsiteY12" fmla="*/ 857451 h 1541700"/>
                <a:gd name="connsiteX13" fmla="*/ 1297494 w 1424040"/>
                <a:gd name="connsiteY13" fmla="*/ 778363 h 1541700"/>
                <a:gd name="connsiteX14" fmla="*/ 1082992 w 1424040"/>
                <a:gd name="connsiteY14" fmla="*/ 827489 h 1541700"/>
                <a:gd name="connsiteX15" fmla="*/ 1125406 w 1424040"/>
                <a:gd name="connsiteY15" fmla="*/ 568794 h 1541700"/>
                <a:gd name="connsiteX16" fmla="*/ 1201202 w 1424040"/>
                <a:gd name="connsiteY16" fmla="*/ 518828 h 1541700"/>
                <a:gd name="connsiteX17" fmla="*/ 1175185 w 1424040"/>
                <a:gd name="connsiteY17" fmla="*/ 421105 h 1541700"/>
                <a:gd name="connsiteX18" fmla="*/ 1083808 w 1424040"/>
                <a:gd name="connsiteY18" fmla="*/ 231531 h 1541700"/>
                <a:gd name="connsiteX19" fmla="*/ 878387 w 1424040"/>
                <a:gd name="connsiteY19" fmla="*/ 1336 h 1541700"/>
                <a:gd name="connsiteX20" fmla="*/ 810677 w 1424040"/>
                <a:gd name="connsiteY20" fmla="*/ 342615 h 1541700"/>
                <a:gd name="connsiteX21" fmla="*/ 632607 w 1424040"/>
                <a:gd name="connsiteY21" fmla="*/ 290835 h 1541700"/>
                <a:gd name="connsiteX22" fmla="*/ 457884 w 1424040"/>
                <a:gd name="connsiteY22" fmla="*/ 350337 h 1541700"/>
                <a:gd name="connsiteX23" fmla="*/ 311315 w 1424040"/>
                <a:gd name="connsiteY23" fmla="*/ 441998 h 1541700"/>
                <a:gd name="connsiteX24" fmla="*/ 369062 w 1424040"/>
                <a:gd name="connsiteY24" fmla="*/ 624013 h 1541700"/>
                <a:gd name="connsiteX25" fmla="*/ 318738 w 1424040"/>
                <a:gd name="connsiteY25" fmla="*/ 752398 h 1541700"/>
                <a:gd name="connsiteX0" fmla="*/ 318738 w 1440318"/>
                <a:gd name="connsiteY0" fmla="*/ 752398 h 1541700"/>
                <a:gd name="connsiteX1" fmla="*/ 125335 w 1440318"/>
                <a:gd name="connsiteY1" fmla="*/ 696527 h 1541700"/>
                <a:gd name="connsiteX2" fmla="*/ 18343 w 1440318"/>
                <a:gd name="connsiteY2" fmla="*/ 849161 h 1541700"/>
                <a:gd name="connsiteX3" fmla="*/ 1779 w 1440318"/>
                <a:gd name="connsiteY3" fmla="*/ 1155793 h 1541700"/>
                <a:gd name="connsiteX4" fmla="*/ 110589 w 1440318"/>
                <a:gd name="connsiteY4" fmla="*/ 1242728 h 1541700"/>
                <a:gd name="connsiteX5" fmla="*/ 18872 w 1440318"/>
                <a:gd name="connsiteY5" fmla="*/ 1352692 h 1541700"/>
                <a:gd name="connsiteX6" fmla="*/ 555841 w 1440318"/>
                <a:gd name="connsiteY6" fmla="*/ 1474007 h 1541700"/>
                <a:gd name="connsiteX7" fmla="*/ 1060033 w 1440318"/>
                <a:gd name="connsiteY7" fmla="*/ 1534179 h 1541700"/>
                <a:gd name="connsiteX8" fmla="*/ 1039277 w 1440318"/>
                <a:gd name="connsiteY8" fmla="*/ 1304640 h 1541700"/>
                <a:gd name="connsiteX9" fmla="*/ 1096427 w 1440318"/>
                <a:gd name="connsiteY9" fmla="*/ 1157003 h 1541700"/>
                <a:gd name="connsiteX10" fmla="*/ 1278452 w 1440318"/>
                <a:gd name="connsiteY10" fmla="*/ 1089925 h 1541700"/>
                <a:gd name="connsiteX11" fmla="*/ 1381854 w 1440318"/>
                <a:gd name="connsiteY11" fmla="*/ 1017598 h 1541700"/>
                <a:gd name="connsiteX12" fmla="*/ 1437811 w 1440318"/>
                <a:gd name="connsiteY12" fmla="*/ 953759 h 1541700"/>
                <a:gd name="connsiteX13" fmla="*/ 1419874 w 1440318"/>
                <a:gd name="connsiteY13" fmla="*/ 857451 h 1541700"/>
                <a:gd name="connsiteX14" fmla="*/ 1297494 w 1440318"/>
                <a:gd name="connsiteY14" fmla="*/ 778363 h 1541700"/>
                <a:gd name="connsiteX15" fmla="*/ 1082992 w 1440318"/>
                <a:gd name="connsiteY15" fmla="*/ 827489 h 1541700"/>
                <a:gd name="connsiteX16" fmla="*/ 1125406 w 1440318"/>
                <a:gd name="connsiteY16" fmla="*/ 568794 h 1541700"/>
                <a:gd name="connsiteX17" fmla="*/ 1201202 w 1440318"/>
                <a:gd name="connsiteY17" fmla="*/ 518828 h 1541700"/>
                <a:gd name="connsiteX18" fmla="*/ 1175185 w 1440318"/>
                <a:gd name="connsiteY18" fmla="*/ 421105 h 1541700"/>
                <a:gd name="connsiteX19" fmla="*/ 1083808 w 1440318"/>
                <a:gd name="connsiteY19" fmla="*/ 231531 h 1541700"/>
                <a:gd name="connsiteX20" fmla="*/ 878387 w 1440318"/>
                <a:gd name="connsiteY20" fmla="*/ 1336 h 1541700"/>
                <a:gd name="connsiteX21" fmla="*/ 810677 w 1440318"/>
                <a:gd name="connsiteY21" fmla="*/ 342615 h 1541700"/>
                <a:gd name="connsiteX22" fmla="*/ 632607 w 1440318"/>
                <a:gd name="connsiteY22" fmla="*/ 290835 h 1541700"/>
                <a:gd name="connsiteX23" fmla="*/ 457884 w 1440318"/>
                <a:gd name="connsiteY23" fmla="*/ 350337 h 1541700"/>
                <a:gd name="connsiteX24" fmla="*/ 311315 w 1440318"/>
                <a:gd name="connsiteY24" fmla="*/ 441998 h 1541700"/>
                <a:gd name="connsiteX25" fmla="*/ 369062 w 1440318"/>
                <a:gd name="connsiteY25" fmla="*/ 624013 h 1541700"/>
                <a:gd name="connsiteX26" fmla="*/ 318738 w 1440318"/>
                <a:gd name="connsiteY26" fmla="*/ 752398 h 15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40318" h="1541700">
                  <a:moveTo>
                    <a:pt x="318738" y="752398"/>
                  </a:moveTo>
                  <a:cubicBezTo>
                    <a:pt x="142410" y="714768"/>
                    <a:pt x="175401" y="680400"/>
                    <a:pt x="125335" y="696527"/>
                  </a:cubicBezTo>
                  <a:cubicBezTo>
                    <a:pt x="75269" y="712654"/>
                    <a:pt x="6754" y="731495"/>
                    <a:pt x="18343" y="849161"/>
                  </a:cubicBezTo>
                  <a:cubicBezTo>
                    <a:pt x="278385" y="1021589"/>
                    <a:pt x="-13595" y="1090199"/>
                    <a:pt x="1779" y="1155793"/>
                  </a:cubicBezTo>
                  <a:cubicBezTo>
                    <a:pt x="17153" y="1221387"/>
                    <a:pt x="107740" y="1209912"/>
                    <a:pt x="110589" y="1242728"/>
                  </a:cubicBezTo>
                  <a:cubicBezTo>
                    <a:pt x="113438" y="1275544"/>
                    <a:pt x="-55337" y="1314146"/>
                    <a:pt x="18872" y="1352692"/>
                  </a:cubicBezTo>
                  <a:cubicBezTo>
                    <a:pt x="93081" y="1391238"/>
                    <a:pt x="382314" y="1443759"/>
                    <a:pt x="555841" y="1474007"/>
                  </a:cubicBezTo>
                  <a:cubicBezTo>
                    <a:pt x="729368" y="1504255"/>
                    <a:pt x="979460" y="1562407"/>
                    <a:pt x="1060033" y="1534179"/>
                  </a:cubicBezTo>
                  <a:cubicBezTo>
                    <a:pt x="1140606" y="1505951"/>
                    <a:pt x="1033211" y="1367503"/>
                    <a:pt x="1039277" y="1304640"/>
                  </a:cubicBezTo>
                  <a:cubicBezTo>
                    <a:pt x="1045343" y="1241777"/>
                    <a:pt x="1056565" y="1192789"/>
                    <a:pt x="1096427" y="1157003"/>
                  </a:cubicBezTo>
                  <a:cubicBezTo>
                    <a:pt x="1136289" y="1121217"/>
                    <a:pt x="1230881" y="1113159"/>
                    <a:pt x="1278452" y="1089925"/>
                  </a:cubicBezTo>
                  <a:cubicBezTo>
                    <a:pt x="1326023" y="1066691"/>
                    <a:pt x="1355294" y="1040292"/>
                    <a:pt x="1381854" y="1017598"/>
                  </a:cubicBezTo>
                  <a:cubicBezTo>
                    <a:pt x="1408414" y="994904"/>
                    <a:pt x="1431474" y="980450"/>
                    <a:pt x="1437811" y="953759"/>
                  </a:cubicBezTo>
                  <a:cubicBezTo>
                    <a:pt x="1444148" y="927068"/>
                    <a:pt x="1438583" y="883955"/>
                    <a:pt x="1419874" y="857451"/>
                  </a:cubicBezTo>
                  <a:cubicBezTo>
                    <a:pt x="1401165" y="830947"/>
                    <a:pt x="1353641" y="783357"/>
                    <a:pt x="1297494" y="778363"/>
                  </a:cubicBezTo>
                  <a:cubicBezTo>
                    <a:pt x="1241347" y="773369"/>
                    <a:pt x="1111673" y="862417"/>
                    <a:pt x="1082992" y="827489"/>
                  </a:cubicBezTo>
                  <a:cubicBezTo>
                    <a:pt x="1054311" y="792561"/>
                    <a:pt x="1113500" y="590225"/>
                    <a:pt x="1125406" y="568794"/>
                  </a:cubicBezTo>
                  <a:cubicBezTo>
                    <a:pt x="1137312" y="547363"/>
                    <a:pt x="1192906" y="543443"/>
                    <a:pt x="1201202" y="518828"/>
                  </a:cubicBezTo>
                  <a:cubicBezTo>
                    <a:pt x="1209498" y="494213"/>
                    <a:pt x="1194751" y="468988"/>
                    <a:pt x="1175185" y="421105"/>
                  </a:cubicBezTo>
                  <a:cubicBezTo>
                    <a:pt x="1155619" y="373222"/>
                    <a:pt x="1133274" y="301492"/>
                    <a:pt x="1083808" y="231531"/>
                  </a:cubicBezTo>
                  <a:cubicBezTo>
                    <a:pt x="1034342" y="161570"/>
                    <a:pt x="923909" y="-17178"/>
                    <a:pt x="878387" y="1336"/>
                  </a:cubicBezTo>
                  <a:cubicBezTo>
                    <a:pt x="832865" y="19850"/>
                    <a:pt x="900371" y="280703"/>
                    <a:pt x="810677" y="342615"/>
                  </a:cubicBezTo>
                  <a:cubicBezTo>
                    <a:pt x="720983" y="404527"/>
                    <a:pt x="675079" y="269605"/>
                    <a:pt x="632607" y="290835"/>
                  </a:cubicBezTo>
                  <a:cubicBezTo>
                    <a:pt x="590135" y="312065"/>
                    <a:pt x="502401" y="331516"/>
                    <a:pt x="457884" y="350337"/>
                  </a:cubicBezTo>
                  <a:cubicBezTo>
                    <a:pt x="423053" y="349785"/>
                    <a:pt x="360577" y="349327"/>
                    <a:pt x="311315" y="441998"/>
                  </a:cubicBezTo>
                  <a:cubicBezTo>
                    <a:pt x="298850" y="480205"/>
                    <a:pt x="328847" y="577347"/>
                    <a:pt x="369062" y="624013"/>
                  </a:cubicBezTo>
                  <a:cubicBezTo>
                    <a:pt x="416293" y="703420"/>
                    <a:pt x="361698" y="732907"/>
                    <a:pt x="318738" y="752398"/>
                  </a:cubicBezTo>
                  <a:close/>
                </a:path>
              </a:pathLst>
            </a:custGeom>
            <a:solidFill>
              <a:srgbClr val="9CAA9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0" name="Group 369">
            <a:extLst>
              <a:ext uri="{FF2B5EF4-FFF2-40B4-BE49-F238E27FC236}">
                <a16:creationId xmlns:a16="http://schemas.microsoft.com/office/drawing/2014/main" id="{521586F0-D6A4-4AC0-9543-11EFB1368826}"/>
              </a:ext>
            </a:extLst>
          </p:cNvPr>
          <p:cNvGrpSpPr>
            <a:grpSpLocks noChangeAspect="1"/>
          </p:cNvGrpSpPr>
          <p:nvPr userDrawn="1"/>
        </p:nvGrpSpPr>
        <p:grpSpPr>
          <a:xfrm>
            <a:off x="7567219" y="5508856"/>
            <a:ext cx="1371600" cy="1371600"/>
            <a:chOff x="2376242" y="2124191"/>
            <a:chExt cx="3657600" cy="3657600"/>
          </a:xfrm>
        </p:grpSpPr>
        <p:sp>
          <p:nvSpPr>
            <p:cNvPr id="371" name="Rectangle 370">
              <a:extLst>
                <a:ext uri="{FF2B5EF4-FFF2-40B4-BE49-F238E27FC236}">
                  <a16:creationId xmlns:a16="http://schemas.microsoft.com/office/drawing/2014/main" id="{B31D290B-8A5F-41BA-A28F-BE716CC55B04}"/>
                </a:ext>
              </a:extLst>
            </p:cNvPr>
            <p:cNvSpPr/>
            <p:nvPr/>
          </p:nvSpPr>
          <p:spPr>
            <a:xfrm>
              <a:off x="2376242" y="2124191"/>
              <a:ext cx="3657600" cy="3657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372" name="Freeform 220">
              <a:extLst>
                <a:ext uri="{FF2B5EF4-FFF2-40B4-BE49-F238E27FC236}">
                  <a16:creationId xmlns:a16="http://schemas.microsoft.com/office/drawing/2014/main" id="{5BA53D4A-3BE5-48D8-9AD8-207363928A3A}"/>
                </a:ext>
              </a:extLst>
            </p:cNvPr>
            <p:cNvSpPr/>
            <p:nvPr/>
          </p:nvSpPr>
          <p:spPr>
            <a:xfrm>
              <a:off x="2857915" y="2344809"/>
              <a:ext cx="2843093" cy="2753189"/>
            </a:xfrm>
            <a:custGeom>
              <a:avLst/>
              <a:gdLst>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089255 w 2836257"/>
                <a:gd name="connsiteY14" fmla="*/ 334619 h 3010110"/>
                <a:gd name="connsiteX15" fmla="*/ 1135750 w 2836257"/>
                <a:gd name="connsiteY15" fmla="*/ 582592 h 3010110"/>
                <a:gd name="connsiteX16" fmla="*/ 1313980 w 2836257"/>
                <a:gd name="connsiteY16" fmla="*/ 652334 h 3010110"/>
                <a:gd name="connsiteX17" fmla="*/ 1608448 w 2836257"/>
                <a:gd name="connsiteY17" fmla="*/ 412110 h 3010110"/>
                <a:gd name="connsiteX18" fmla="*/ 1848672 w 2836257"/>
                <a:gd name="connsiteY18" fmla="*/ 78897 h 3010110"/>
                <a:gd name="connsiteX19" fmla="*/ 1678190 w 2836257"/>
                <a:gd name="connsiteY19" fmla="*/ 691080 h 3010110"/>
                <a:gd name="connsiteX20" fmla="*/ 2050150 w 2836257"/>
                <a:gd name="connsiteY20" fmla="*/ 931304 h 3010110"/>
                <a:gd name="connsiteX21" fmla="*/ 2282624 w 2836257"/>
                <a:gd name="connsiteY21" fmla="*/ 636836 h 3010110"/>
                <a:gd name="connsiteX22" fmla="*/ 2383363 w 2836257"/>
                <a:gd name="connsiteY22" fmla="*/ 946802 h 3010110"/>
                <a:gd name="connsiteX23" fmla="*/ 2584841 w 2836257"/>
                <a:gd name="connsiteY23" fmla="*/ 1171527 h 3010110"/>
                <a:gd name="connsiteX24" fmla="*/ 2832814 w 2836257"/>
                <a:gd name="connsiteY24" fmla="*/ 1814707 h 3010110"/>
                <a:gd name="connsiteX25" fmla="*/ 2685580 w 2836257"/>
                <a:gd name="connsiteY25" fmla="*/ 2411392 h 3010110"/>
                <a:gd name="connsiteX26" fmla="*/ 2112143 w 2836257"/>
                <a:gd name="connsiteY26" fmla="*/ 2798849 h 3010110"/>
                <a:gd name="connsiteX27" fmla="*/ 1507709 w 2836257"/>
                <a:gd name="connsiteY27"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135750 w 2836257"/>
                <a:gd name="connsiteY15" fmla="*/ 582592 h 3010110"/>
                <a:gd name="connsiteX16" fmla="*/ 1313980 w 2836257"/>
                <a:gd name="connsiteY16" fmla="*/ 652334 h 3010110"/>
                <a:gd name="connsiteX17" fmla="*/ 1608448 w 2836257"/>
                <a:gd name="connsiteY17" fmla="*/ 412110 h 3010110"/>
                <a:gd name="connsiteX18" fmla="*/ 1848672 w 2836257"/>
                <a:gd name="connsiteY18" fmla="*/ 78897 h 3010110"/>
                <a:gd name="connsiteX19" fmla="*/ 1678190 w 2836257"/>
                <a:gd name="connsiteY19" fmla="*/ 691080 h 3010110"/>
                <a:gd name="connsiteX20" fmla="*/ 2050150 w 2836257"/>
                <a:gd name="connsiteY20" fmla="*/ 931304 h 3010110"/>
                <a:gd name="connsiteX21" fmla="*/ 2282624 w 2836257"/>
                <a:gd name="connsiteY21" fmla="*/ 636836 h 3010110"/>
                <a:gd name="connsiteX22" fmla="*/ 2383363 w 2836257"/>
                <a:gd name="connsiteY22" fmla="*/ 946802 h 3010110"/>
                <a:gd name="connsiteX23" fmla="*/ 2584841 w 2836257"/>
                <a:gd name="connsiteY23" fmla="*/ 1171527 h 3010110"/>
                <a:gd name="connsiteX24" fmla="*/ 2832814 w 2836257"/>
                <a:gd name="connsiteY24" fmla="*/ 1814707 h 3010110"/>
                <a:gd name="connsiteX25" fmla="*/ 2685580 w 2836257"/>
                <a:gd name="connsiteY25" fmla="*/ 2411392 h 3010110"/>
                <a:gd name="connsiteX26" fmla="*/ 2112143 w 2836257"/>
                <a:gd name="connsiteY26" fmla="*/ 2798849 h 3010110"/>
                <a:gd name="connsiteX27" fmla="*/ 1507709 w 2836257"/>
                <a:gd name="connsiteY27"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375974 w 2836257"/>
                <a:gd name="connsiteY15" fmla="*/ 373365 h 3010110"/>
                <a:gd name="connsiteX16" fmla="*/ 1313980 w 2836257"/>
                <a:gd name="connsiteY16" fmla="*/ 652334 h 3010110"/>
                <a:gd name="connsiteX17" fmla="*/ 1608448 w 2836257"/>
                <a:gd name="connsiteY17" fmla="*/ 412110 h 3010110"/>
                <a:gd name="connsiteX18" fmla="*/ 1848672 w 2836257"/>
                <a:gd name="connsiteY18" fmla="*/ 78897 h 3010110"/>
                <a:gd name="connsiteX19" fmla="*/ 1678190 w 2836257"/>
                <a:gd name="connsiteY19" fmla="*/ 691080 h 3010110"/>
                <a:gd name="connsiteX20" fmla="*/ 2050150 w 2836257"/>
                <a:gd name="connsiteY20" fmla="*/ 931304 h 3010110"/>
                <a:gd name="connsiteX21" fmla="*/ 2282624 w 2836257"/>
                <a:gd name="connsiteY21" fmla="*/ 636836 h 3010110"/>
                <a:gd name="connsiteX22" fmla="*/ 2383363 w 2836257"/>
                <a:gd name="connsiteY22" fmla="*/ 946802 h 3010110"/>
                <a:gd name="connsiteX23" fmla="*/ 2584841 w 2836257"/>
                <a:gd name="connsiteY23" fmla="*/ 1171527 h 3010110"/>
                <a:gd name="connsiteX24" fmla="*/ 2832814 w 2836257"/>
                <a:gd name="connsiteY24" fmla="*/ 1814707 h 3010110"/>
                <a:gd name="connsiteX25" fmla="*/ 2685580 w 2836257"/>
                <a:gd name="connsiteY25" fmla="*/ 2411392 h 3010110"/>
                <a:gd name="connsiteX26" fmla="*/ 2112143 w 2836257"/>
                <a:gd name="connsiteY26" fmla="*/ 2798849 h 3010110"/>
                <a:gd name="connsiteX27" fmla="*/ 1507709 w 2836257"/>
                <a:gd name="connsiteY27"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375974 w 2836257"/>
                <a:gd name="connsiteY15" fmla="*/ 373365 h 3010110"/>
                <a:gd name="connsiteX16" fmla="*/ 1608448 w 2836257"/>
                <a:gd name="connsiteY16" fmla="*/ 412110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375974 w 2836257"/>
                <a:gd name="connsiteY15" fmla="*/ 373365 h 3010110"/>
                <a:gd name="connsiteX16" fmla="*/ 1600699 w 2836257"/>
                <a:gd name="connsiteY16" fmla="*/ 295873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75974 w 2836257"/>
                <a:gd name="connsiteY15" fmla="*/ 373365 h 3010110"/>
                <a:gd name="connsiteX16" fmla="*/ 1600699 w 2836257"/>
                <a:gd name="connsiteY16" fmla="*/ 295873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46791 w 2836257"/>
                <a:gd name="connsiteY15" fmla="*/ 276089 h 3010110"/>
                <a:gd name="connsiteX16" fmla="*/ 1600699 w 2836257"/>
                <a:gd name="connsiteY16" fmla="*/ 295873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46791 w 2836257"/>
                <a:gd name="connsiteY15" fmla="*/ 276089 h 3010110"/>
                <a:gd name="connsiteX16" fmla="*/ 1474240 w 2836257"/>
                <a:gd name="connsiteY16" fmla="*/ 140231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46791 w 2836257"/>
                <a:gd name="connsiteY15" fmla="*/ 276089 h 3010110"/>
                <a:gd name="connsiteX16" fmla="*/ 1474240 w 2836257"/>
                <a:gd name="connsiteY16" fmla="*/ 140231 h 3010110"/>
                <a:gd name="connsiteX17" fmla="*/ 1547115 w 2836257"/>
                <a:gd name="connsiteY17" fmla="*/ 487459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46791 w 2836257"/>
                <a:gd name="connsiteY15" fmla="*/ 276089 h 3010110"/>
                <a:gd name="connsiteX16" fmla="*/ 1474240 w 2836257"/>
                <a:gd name="connsiteY16" fmla="*/ 140231 h 3010110"/>
                <a:gd name="connsiteX17" fmla="*/ 1547115 w 2836257"/>
                <a:gd name="connsiteY17" fmla="*/ 487459 h 3010110"/>
                <a:gd name="connsiteX18" fmla="*/ 1678190 w 2836257"/>
                <a:gd name="connsiteY18" fmla="*/ 691080 h 3010110"/>
                <a:gd name="connsiteX19" fmla="*/ 1884780 w 2836257"/>
                <a:gd name="connsiteY19" fmla="*/ 775661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46791 w 2836257"/>
                <a:gd name="connsiteY15" fmla="*/ 276089 h 3010110"/>
                <a:gd name="connsiteX16" fmla="*/ 1474240 w 2836257"/>
                <a:gd name="connsiteY16" fmla="*/ 140231 h 3010110"/>
                <a:gd name="connsiteX17" fmla="*/ 1547115 w 2836257"/>
                <a:gd name="connsiteY17" fmla="*/ 487459 h 3010110"/>
                <a:gd name="connsiteX18" fmla="*/ 1678190 w 2836257"/>
                <a:gd name="connsiteY18" fmla="*/ 691080 h 3010110"/>
                <a:gd name="connsiteX19" fmla="*/ 1884780 w 2836257"/>
                <a:gd name="connsiteY19" fmla="*/ 775661 h 3010110"/>
                <a:gd name="connsiteX20" fmla="*/ 2165892 w 2836257"/>
                <a:gd name="connsiteY20" fmla="*/ 325551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46791 w 2836257"/>
                <a:gd name="connsiteY15" fmla="*/ 276089 h 3010110"/>
                <a:gd name="connsiteX16" fmla="*/ 1474240 w 2836257"/>
                <a:gd name="connsiteY16" fmla="*/ 140231 h 3010110"/>
                <a:gd name="connsiteX17" fmla="*/ 1547115 w 2836257"/>
                <a:gd name="connsiteY17" fmla="*/ 487459 h 3010110"/>
                <a:gd name="connsiteX18" fmla="*/ 1678190 w 2836257"/>
                <a:gd name="connsiteY18" fmla="*/ 691080 h 3010110"/>
                <a:gd name="connsiteX19" fmla="*/ 1884780 w 2836257"/>
                <a:gd name="connsiteY19" fmla="*/ 775661 h 3010110"/>
                <a:gd name="connsiteX20" fmla="*/ 2165892 w 2836257"/>
                <a:gd name="connsiteY20" fmla="*/ 325551 h 3010110"/>
                <a:gd name="connsiteX21" fmla="*/ 2169354 w 2836257"/>
                <a:gd name="connsiteY21" fmla="*/ 65497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51191"/>
                <a:gd name="connsiteY0" fmla="*/ 2806598 h 3010110"/>
                <a:gd name="connsiteX1" fmla="*/ 779289 w 2851191"/>
                <a:gd name="connsiteY1" fmla="*/ 3000327 h 3010110"/>
                <a:gd name="connsiteX2" fmla="*/ 306590 w 2851191"/>
                <a:gd name="connsiteY2" fmla="*/ 2535378 h 3010110"/>
                <a:gd name="connsiteX3" fmla="*/ 190353 w 2851191"/>
                <a:gd name="connsiteY3" fmla="*/ 1923195 h 3010110"/>
                <a:gd name="connsiteX4" fmla="*/ 4374 w 2851191"/>
                <a:gd name="connsiteY4" fmla="*/ 1496992 h 3010110"/>
                <a:gd name="connsiteX5" fmla="*/ 391831 w 2851191"/>
                <a:gd name="connsiteY5" fmla="*/ 1651975 h 3010110"/>
                <a:gd name="connsiteX6" fmla="*/ 469323 w 2851191"/>
                <a:gd name="connsiteY6" fmla="*/ 1450497 h 3010110"/>
                <a:gd name="connsiteX7" fmla="*/ 136109 w 2851191"/>
                <a:gd name="connsiteY7" fmla="*/ 1039792 h 3010110"/>
                <a:gd name="connsiteX8" fmla="*/ 322089 w 2851191"/>
                <a:gd name="connsiteY8" fmla="*/ 536097 h 3010110"/>
                <a:gd name="connsiteX9" fmla="*/ 438326 w 2851191"/>
                <a:gd name="connsiteY9" fmla="*/ 226131 h 3010110"/>
                <a:gd name="connsiteX10" fmla="*/ 484821 w 2851191"/>
                <a:gd name="connsiteY10" fmla="*/ 590341 h 3010110"/>
                <a:gd name="connsiteX11" fmla="*/ 802536 w 2851191"/>
                <a:gd name="connsiteY11" fmla="*/ 1405 h 3010110"/>
                <a:gd name="connsiteX12" fmla="*/ 771540 w 2851191"/>
                <a:gd name="connsiteY12" fmla="*/ 435358 h 3010110"/>
                <a:gd name="connsiteX13" fmla="*/ 849031 w 2851191"/>
                <a:gd name="connsiteY13" fmla="*/ 737575 h 3010110"/>
                <a:gd name="connsiteX14" fmla="*/ 1125858 w 2851191"/>
                <a:gd name="connsiteY14" fmla="*/ 305106 h 3010110"/>
                <a:gd name="connsiteX15" fmla="*/ 1346791 w 2851191"/>
                <a:gd name="connsiteY15" fmla="*/ 276089 h 3010110"/>
                <a:gd name="connsiteX16" fmla="*/ 1474240 w 2851191"/>
                <a:gd name="connsiteY16" fmla="*/ 140231 h 3010110"/>
                <a:gd name="connsiteX17" fmla="*/ 1547115 w 2851191"/>
                <a:gd name="connsiteY17" fmla="*/ 487459 h 3010110"/>
                <a:gd name="connsiteX18" fmla="*/ 1678190 w 2851191"/>
                <a:gd name="connsiteY18" fmla="*/ 691080 h 3010110"/>
                <a:gd name="connsiteX19" fmla="*/ 1884780 w 2851191"/>
                <a:gd name="connsiteY19" fmla="*/ 775661 h 3010110"/>
                <a:gd name="connsiteX20" fmla="*/ 2165892 w 2851191"/>
                <a:gd name="connsiteY20" fmla="*/ 325551 h 3010110"/>
                <a:gd name="connsiteX21" fmla="*/ 2169354 w 2851191"/>
                <a:gd name="connsiteY21" fmla="*/ 654972 h 3010110"/>
                <a:gd name="connsiteX22" fmla="*/ 2341649 w 2851191"/>
                <a:gd name="connsiteY22" fmla="*/ 1239620 h 3010110"/>
                <a:gd name="connsiteX23" fmla="*/ 2832814 w 2851191"/>
                <a:gd name="connsiteY23" fmla="*/ 1814707 h 3010110"/>
                <a:gd name="connsiteX24" fmla="*/ 2685580 w 2851191"/>
                <a:gd name="connsiteY24" fmla="*/ 2411392 h 3010110"/>
                <a:gd name="connsiteX25" fmla="*/ 2112143 w 2851191"/>
                <a:gd name="connsiteY25" fmla="*/ 2798849 h 3010110"/>
                <a:gd name="connsiteX26" fmla="*/ 1507709 w 2851191"/>
                <a:gd name="connsiteY26" fmla="*/ 2806598 h 3010110"/>
                <a:gd name="connsiteX0" fmla="*/ 1437967 w 2725048"/>
                <a:gd name="connsiteY0" fmla="*/ 2806598 h 3010110"/>
                <a:gd name="connsiteX1" fmla="*/ 779289 w 2725048"/>
                <a:gd name="connsiteY1" fmla="*/ 3000327 h 3010110"/>
                <a:gd name="connsiteX2" fmla="*/ 306590 w 2725048"/>
                <a:gd name="connsiteY2" fmla="*/ 2535378 h 3010110"/>
                <a:gd name="connsiteX3" fmla="*/ 190353 w 2725048"/>
                <a:gd name="connsiteY3" fmla="*/ 1923195 h 3010110"/>
                <a:gd name="connsiteX4" fmla="*/ 4374 w 2725048"/>
                <a:gd name="connsiteY4" fmla="*/ 1496992 h 3010110"/>
                <a:gd name="connsiteX5" fmla="*/ 391831 w 2725048"/>
                <a:gd name="connsiteY5" fmla="*/ 1651975 h 3010110"/>
                <a:gd name="connsiteX6" fmla="*/ 469323 w 2725048"/>
                <a:gd name="connsiteY6" fmla="*/ 1450497 h 3010110"/>
                <a:gd name="connsiteX7" fmla="*/ 136109 w 2725048"/>
                <a:gd name="connsiteY7" fmla="*/ 1039792 h 3010110"/>
                <a:gd name="connsiteX8" fmla="*/ 322089 w 2725048"/>
                <a:gd name="connsiteY8" fmla="*/ 536097 h 3010110"/>
                <a:gd name="connsiteX9" fmla="*/ 438326 w 2725048"/>
                <a:gd name="connsiteY9" fmla="*/ 226131 h 3010110"/>
                <a:gd name="connsiteX10" fmla="*/ 484821 w 2725048"/>
                <a:gd name="connsiteY10" fmla="*/ 590341 h 3010110"/>
                <a:gd name="connsiteX11" fmla="*/ 802536 w 2725048"/>
                <a:gd name="connsiteY11" fmla="*/ 1405 h 3010110"/>
                <a:gd name="connsiteX12" fmla="*/ 771540 w 2725048"/>
                <a:gd name="connsiteY12" fmla="*/ 435358 h 3010110"/>
                <a:gd name="connsiteX13" fmla="*/ 849031 w 2725048"/>
                <a:gd name="connsiteY13" fmla="*/ 737575 h 3010110"/>
                <a:gd name="connsiteX14" fmla="*/ 1125858 w 2725048"/>
                <a:gd name="connsiteY14" fmla="*/ 305106 h 3010110"/>
                <a:gd name="connsiteX15" fmla="*/ 1346791 w 2725048"/>
                <a:gd name="connsiteY15" fmla="*/ 276089 h 3010110"/>
                <a:gd name="connsiteX16" fmla="*/ 1474240 w 2725048"/>
                <a:gd name="connsiteY16" fmla="*/ 140231 h 3010110"/>
                <a:gd name="connsiteX17" fmla="*/ 1547115 w 2725048"/>
                <a:gd name="connsiteY17" fmla="*/ 487459 h 3010110"/>
                <a:gd name="connsiteX18" fmla="*/ 1678190 w 2725048"/>
                <a:gd name="connsiteY18" fmla="*/ 691080 h 3010110"/>
                <a:gd name="connsiteX19" fmla="*/ 1884780 w 2725048"/>
                <a:gd name="connsiteY19" fmla="*/ 775661 h 3010110"/>
                <a:gd name="connsiteX20" fmla="*/ 2165892 w 2725048"/>
                <a:gd name="connsiteY20" fmla="*/ 325551 h 3010110"/>
                <a:gd name="connsiteX21" fmla="*/ 2169354 w 2725048"/>
                <a:gd name="connsiteY21" fmla="*/ 654972 h 3010110"/>
                <a:gd name="connsiteX22" fmla="*/ 2341649 w 2725048"/>
                <a:gd name="connsiteY22" fmla="*/ 1239620 h 3010110"/>
                <a:gd name="connsiteX23" fmla="*/ 2638260 w 2725048"/>
                <a:gd name="connsiteY23" fmla="*/ 1853617 h 3010110"/>
                <a:gd name="connsiteX24" fmla="*/ 2685580 w 2725048"/>
                <a:gd name="connsiteY24" fmla="*/ 2411392 h 3010110"/>
                <a:gd name="connsiteX25" fmla="*/ 2112143 w 2725048"/>
                <a:gd name="connsiteY25" fmla="*/ 2798849 h 3010110"/>
                <a:gd name="connsiteX26" fmla="*/ 1507709 w 2725048"/>
                <a:gd name="connsiteY26" fmla="*/ 2806598 h 3010110"/>
                <a:gd name="connsiteX0" fmla="*/ 1437967 w 2641236"/>
                <a:gd name="connsiteY0" fmla="*/ 2806598 h 3010110"/>
                <a:gd name="connsiteX1" fmla="*/ 779289 w 2641236"/>
                <a:gd name="connsiteY1" fmla="*/ 3000327 h 3010110"/>
                <a:gd name="connsiteX2" fmla="*/ 306590 w 2641236"/>
                <a:gd name="connsiteY2" fmla="*/ 2535378 h 3010110"/>
                <a:gd name="connsiteX3" fmla="*/ 190353 w 2641236"/>
                <a:gd name="connsiteY3" fmla="*/ 1923195 h 3010110"/>
                <a:gd name="connsiteX4" fmla="*/ 4374 w 2641236"/>
                <a:gd name="connsiteY4" fmla="*/ 1496992 h 3010110"/>
                <a:gd name="connsiteX5" fmla="*/ 391831 w 2641236"/>
                <a:gd name="connsiteY5" fmla="*/ 1651975 h 3010110"/>
                <a:gd name="connsiteX6" fmla="*/ 469323 w 2641236"/>
                <a:gd name="connsiteY6" fmla="*/ 1450497 h 3010110"/>
                <a:gd name="connsiteX7" fmla="*/ 136109 w 2641236"/>
                <a:gd name="connsiteY7" fmla="*/ 1039792 h 3010110"/>
                <a:gd name="connsiteX8" fmla="*/ 322089 w 2641236"/>
                <a:gd name="connsiteY8" fmla="*/ 536097 h 3010110"/>
                <a:gd name="connsiteX9" fmla="*/ 438326 w 2641236"/>
                <a:gd name="connsiteY9" fmla="*/ 226131 h 3010110"/>
                <a:gd name="connsiteX10" fmla="*/ 484821 w 2641236"/>
                <a:gd name="connsiteY10" fmla="*/ 590341 h 3010110"/>
                <a:gd name="connsiteX11" fmla="*/ 802536 w 2641236"/>
                <a:gd name="connsiteY11" fmla="*/ 1405 h 3010110"/>
                <a:gd name="connsiteX12" fmla="*/ 771540 w 2641236"/>
                <a:gd name="connsiteY12" fmla="*/ 435358 h 3010110"/>
                <a:gd name="connsiteX13" fmla="*/ 849031 w 2641236"/>
                <a:gd name="connsiteY13" fmla="*/ 737575 h 3010110"/>
                <a:gd name="connsiteX14" fmla="*/ 1125858 w 2641236"/>
                <a:gd name="connsiteY14" fmla="*/ 305106 h 3010110"/>
                <a:gd name="connsiteX15" fmla="*/ 1346791 w 2641236"/>
                <a:gd name="connsiteY15" fmla="*/ 276089 h 3010110"/>
                <a:gd name="connsiteX16" fmla="*/ 1474240 w 2641236"/>
                <a:gd name="connsiteY16" fmla="*/ 140231 h 3010110"/>
                <a:gd name="connsiteX17" fmla="*/ 1547115 w 2641236"/>
                <a:gd name="connsiteY17" fmla="*/ 487459 h 3010110"/>
                <a:gd name="connsiteX18" fmla="*/ 1678190 w 2641236"/>
                <a:gd name="connsiteY18" fmla="*/ 691080 h 3010110"/>
                <a:gd name="connsiteX19" fmla="*/ 1884780 w 2641236"/>
                <a:gd name="connsiteY19" fmla="*/ 775661 h 3010110"/>
                <a:gd name="connsiteX20" fmla="*/ 2165892 w 2641236"/>
                <a:gd name="connsiteY20" fmla="*/ 325551 h 3010110"/>
                <a:gd name="connsiteX21" fmla="*/ 2169354 w 2641236"/>
                <a:gd name="connsiteY21" fmla="*/ 654972 h 3010110"/>
                <a:gd name="connsiteX22" fmla="*/ 2341649 w 2641236"/>
                <a:gd name="connsiteY22" fmla="*/ 1239620 h 3010110"/>
                <a:gd name="connsiteX23" fmla="*/ 2638260 w 2641236"/>
                <a:gd name="connsiteY23" fmla="*/ 1853617 h 3010110"/>
                <a:gd name="connsiteX24" fmla="*/ 2471571 w 2641236"/>
                <a:gd name="connsiteY24" fmla="*/ 2401664 h 3010110"/>
                <a:gd name="connsiteX25" fmla="*/ 2112143 w 2641236"/>
                <a:gd name="connsiteY25" fmla="*/ 2798849 h 3010110"/>
                <a:gd name="connsiteX26" fmla="*/ 1507709 w 2641236"/>
                <a:gd name="connsiteY26" fmla="*/ 2806598 h 3010110"/>
                <a:gd name="connsiteX0" fmla="*/ 1437967 w 2541119"/>
                <a:gd name="connsiteY0" fmla="*/ 2806598 h 3010110"/>
                <a:gd name="connsiteX1" fmla="*/ 779289 w 2541119"/>
                <a:gd name="connsiteY1" fmla="*/ 3000327 h 3010110"/>
                <a:gd name="connsiteX2" fmla="*/ 306590 w 2541119"/>
                <a:gd name="connsiteY2" fmla="*/ 2535378 h 3010110"/>
                <a:gd name="connsiteX3" fmla="*/ 190353 w 2541119"/>
                <a:gd name="connsiteY3" fmla="*/ 1923195 h 3010110"/>
                <a:gd name="connsiteX4" fmla="*/ 4374 w 2541119"/>
                <a:gd name="connsiteY4" fmla="*/ 1496992 h 3010110"/>
                <a:gd name="connsiteX5" fmla="*/ 391831 w 2541119"/>
                <a:gd name="connsiteY5" fmla="*/ 1651975 h 3010110"/>
                <a:gd name="connsiteX6" fmla="*/ 469323 w 2541119"/>
                <a:gd name="connsiteY6" fmla="*/ 1450497 h 3010110"/>
                <a:gd name="connsiteX7" fmla="*/ 136109 w 2541119"/>
                <a:gd name="connsiteY7" fmla="*/ 1039792 h 3010110"/>
                <a:gd name="connsiteX8" fmla="*/ 322089 w 2541119"/>
                <a:gd name="connsiteY8" fmla="*/ 536097 h 3010110"/>
                <a:gd name="connsiteX9" fmla="*/ 438326 w 2541119"/>
                <a:gd name="connsiteY9" fmla="*/ 226131 h 3010110"/>
                <a:gd name="connsiteX10" fmla="*/ 484821 w 2541119"/>
                <a:gd name="connsiteY10" fmla="*/ 590341 h 3010110"/>
                <a:gd name="connsiteX11" fmla="*/ 802536 w 2541119"/>
                <a:gd name="connsiteY11" fmla="*/ 1405 h 3010110"/>
                <a:gd name="connsiteX12" fmla="*/ 771540 w 2541119"/>
                <a:gd name="connsiteY12" fmla="*/ 435358 h 3010110"/>
                <a:gd name="connsiteX13" fmla="*/ 849031 w 2541119"/>
                <a:gd name="connsiteY13" fmla="*/ 737575 h 3010110"/>
                <a:gd name="connsiteX14" fmla="*/ 1125858 w 2541119"/>
                <a:gd name="connsiteY14" fmla="*/ 305106 h 3010110"/>
                <a:gd name="connsiteX15" fmla="*/ 1346791 w 2541119"/>
                <a:gd name="connsiteY15" fmla="*/ 276089 h 3010110"/>
                <a:gd name="connsiteX16" fmla="*/ 1474240 w 2541119"/>
                <a:gd name="connsiteY16" fmla="*/ 140231 h 3010110"/>
                <a:gd name="connsiteX17" fmla="*/ 1547115 w 2541119"/>
                <a:gd name="connsiteY17" fmla="*/ 487459 h 3010110"/>
                <a:gd name="connsiteX18" fmla="*/ 1678190 w 2541119"/>
                <a:gd name="connsiteY18" fmla="*/ 691080 h 3010110"/>
                <a:gd name="connsiteX19" fmla="*/ 1884780 w 2541119"/>
                <a:gd name="connsiteY19" fmla="*/ 775661 h 3010110"/>
                <a:gd name="connsiteX20" fmla="*/ 2165892 w 2541119"/>
                <a:gd name="connsiteY20" fmla="*/ 325551 h 3010110"/>
                <a:gd name="connsiteX21" fmla="*/ 2169354 w 2541119"/>
                <a:gd name="connsiteY21" fmla="*/ 654972 h 3010110"/>
                <a:gd name="connsiteX22" fmla="*/ 2341649 w 2541119"/>
                <a:gd name="connsiteY22" fmla="*/ 1239620 h 3010110"/>
                <a:gd name="connsiteX23" fmla="*/ 2531255 w 2541119"/>
                <a:gd name="connsiteY23" fmla="*/ 1746612 h 3010110"/>
                <a:gd name="connsiteX24" fmla="*/ 2471571 w 2541119"/>
                <a:gd name="connsiteY24" fmla="*/ 2401664 h 3010110"/>
                <a:gd name="connsiteX25" fmla="*/ 2112143 w 2541119"/>
                <a:gd name="connsiteY25" fmla="*/ 2798849 h 3010110"/>
                <a:gd name="connsiteX26" fmla="*/ 1507709 w 2541119"/>
                <a:gd name="connsiteY26" fmla="*/ 2806598 h 3010110"/>
                <a:gd name="connsiteX0" fmla="*/ 1437967 w 2541119"/>
                <a:gd name="connsiteY0" fmla="*/ 2806598 h 2892520"/>
                <a:gd name="connsiteX1" fmla="*/ 779289 w 2541119"/>
                <a:gd name="connsiteY1" fmla="*/ 2854412 h 2892520"/>
                <a:gd name="connsiteX2" fmla="*/ 306590 w 2541119"/>
                <a:gd name="connsiteY2" fmla="*/ 2535378 h 2892520"/>
                <a:gd name="connsiteX3" fmla="*/ 190353 w 2541119"/>
                <a:gd name="connsiteY3" fmla="*/ 1923195 h 2892520"/>
                <a:gd name="connsiteX4" fmla="*/ 4374 w 2541119"/>
                <a:gd name="connsiteY4" fmla="*/ 1496992 h 2892520"/>
                <a:gd name="connsiteX5" fmla="*/ 391831 w 2541119"/>
                <a:gd name="connsiteY5" fmla="*/ 1651975 h 2892520"/>
                <a:gd name="connsiteX6" fmla="*/ 469323 w 2541119"/>
                <a:gd name="connsiteY6" fmla="*/ 1450497 h 2892520"/>
                <a:gd name="connsiteX7" fmla="*/ 136109 w 2541119"/>
                <a:gd name="connsiteY7" fmla="*/ 1039792 h 2892520"/>
                <a:gd name="connsiteX8" fmla="*/ 322089 w 2541119"/>
                <a:gd name="connsiteY8" fmla="*/ 536097 h 2892520"/>
                <a:gd name="connsiteX9" fmla="*/ 438326 w 2541119"/>
                <a:gd name="connsiteY9" fmla="*/ 226131 h 2892520"/>
                <a:gd name="connsiteX10" fmla="*/ 484821 w 2541119"/>
                <a:gd name="connsiteY10" fmla="*/ 590341 h 2892520"/>
                <a:gd name="connsiteX11" fmla="*/ 802536 w 2541119"/>
                <a:gd name="connsiteY11" fmla="*/ 1405 h 2892520"/>
                <a:gd name="connsiteX12" fmla="*/ 771540 w 2541119"/>
                <a:gd name="connsiteY12" fmla="*/ 435358 h 2892520"/>
                <a:gd name="connsiteX13" fmla="*/ 849031 w 2541119"/>
                <a:gd name="connsiteY13" fmla="*/ 737575 h 2892520"/>
                <a:gd name="connsiteX14" fmla="*/ 1125858 w 2541119"/>
                <a:gd name="connsiteY14" fmla="*/ 305106 h 2892520"/>
                <a:gd name="connsiteX15" fmla="*/ 1346791 w 2541119"/>
                <a:gd name="connsiteY15" fmla="*/ 276089 h 2892520"/>
                <a:gd name="connsiteX16" fmla="*/ 1474240 w 2541119"/>
                <a:gd name="connsiteY16" fmla="*/ 140231 h 2892520"/>
                <a:gd name="connsiteX17" fmla="*/ 1547115 w 2541119"/>
                <a:gd name="connsiteY17" fmla="*/ 487459 h 2892520"/>
                <a:gd name="connsiteX18" fmla="*/ 1678190 w 2541119"/>
                <a:gd name="connsiteY18" fmla="*/ 691080 h 2892520"/>
                <a:gd name="connsiteX19" fmla="*/ 1884780 w 2541119"/>
                <a:gd name="connsiteY19" fmla="*/ 775661 h 2892520"/>
                <a:gd name="connsiteX20" fmla="*/ 2165892 w 2541119"/>
                <a:gd name="connsiteY20" fmla="*/ 325551 h 2892520"/>
                <a:gd name="connsiteX21" fmla="*/ 2169354 w 2541119"/>
                <a:gd name="connsiteY21" fmla="*/ 654972 h 2892520"/>
                <a:gd name="connsiteX22" fmla="*/ 2341649 w 2541119"/>
                <a:gd name="connsiteY22" fmla="*/ 1239620 h 2892520"/>
                <a:gd name="connsiteX23" fmla="*/ 2531255 w 2541119"/>
                <a:gd name="connsiteY23" fmla="*/ 1746612 h 2892520"/>
                <a:gd name="connsiteX24" fmla="*/ 2471571 w 2541119"/>
                <a:gd name="connsiteY24" fmla="*/ 2401664 h 2892520"/>
                <a:gd name="connsiteX25" fmla="*/ 2112143 w 2541119"/>
                <a:gd name="connsiteY25" fmla="*/ 2798849 h 2892520"/>
                <a:gd name="connsiteX26" fmla="*/ 1507709 w 2541119"/>
                <a:gd name="connsiteY26" fmla="*/ 2806598 h 2892520"/>
                <a:gd name="connsiteX0" fmla="*/ 1438289 w 2541441"/>
                <a:gd name="connsiteY0" fmla="*/ 2806598 h 2892520"/>
                <a:gd name="connsiteX1" fmla="*/ 779611 w 2541441"/>
                <a:gd name="connsiteY1" fmla="*/ 2854412 h 2892520"/>
                <a:gd name="connsiteX2" fmla="*/ 306912 w 2541441"/>
                <a:gd name="connsiteY2" fmla="*/ 2535378 h 2892520"/>
                <a:gd name="connsiteX3" fmla="*/ 390256 w 2541441"/>
                <a:gd name="connsiteY3" fmla="*/ 2321902 h 2892520"/>
                <a:gd name="connsiteX4" fmla="*/ 190675 w 2541441"/>
                <a:gd name="connsiteY4" fmla="*/ 1923195 h 2892520"/>
                <a:gd name="connsiteX5" fmla="*/ 4696 w 2541441"/>
                <a:gd name="connsiteY5" fmla="*/ 1496992 h 2892520"/>
                <a:gd name="connsiteX6" fmla="*/ 392153 w 2541441"/>
                <a:gd name="connsiteY6" fmla="*/ 1651975 h 2892520"/>
                <a:gd name="connsiteX7" fmla="*/ 469645 w 2541441"/>
                <a:gd name="connsiteY7" fmla="*/ 1450497 h 2892520"/>
                <a:gd name="connsiteX8" fmla="*/ 136431 w 2541441"/>
                <a:gd name="connsiteY8" fmla="*/ 1039792 h 2892520"/>
                <a:gd name="connsiteX9" fmla="*/ 322411 w 2541441"/>
                <a:gd name="connsiteY9" fmla="*/ 536097 h 2892520"/>
                <a:gd name="connsiteX10" fmla="*/ 438648 w 2541441"/>
                <a:gd name="connsiteY10" fmla="*/ 226131 h 2892520"/>
                <a:gd name="connsiteX11" fmla="*/ 485143 w 2541441"/>
                <a:gd name="connsiteY11" fmla="*/ 590341 h 2892520"/>
                <a:gd name="connsiteX12" fmla="*/ 802858 w 2541441"/>
                <a:gd name="connsiteY12" fmla="*/ 1405 h 2892520"/>
                <a:gd name="connsiteX13" fmla="*/ 771862 w 2541441"/>
                <a:gd name="connsiteY13" fmla="*/ 435358 h 2892520"/>
                <a:gd name="connsiteX14" fmla="*/ 849353 w 2541441"/>
                <a:gd name="connsiteY14" fmla="*/ 737575 h 2892520"/>
                <a:gd name="connsiteX15" fmla="*/ 1126180 w 2541441"/>
                <a:gd name="connsiteY15" fmla="*/ 305106 h 2892520"/>
                <a:gd name="connsiteX16" fmla="*/ 1347113 w 2541441"/>
                <a:gd name="connsiteY16" fmla="*/ 276089 h 2892520"/>
                <a:gd name="connsiteX17" fmla="*/ 1474562 w 2541441"/>
                <a:gd name="connsiteY17" fmla="*/ 140231 h 2892520"/>
                <a:gd name="connsiteX18" fmla="*/ 1547437 w 2541441"/>
                <a:gd name="connsiteY18" fmla="*/ 487459 h 2892520"/>
                <a:gd name="connsiteX19" fmla="*/ 1678512 w 2541441"/>
                <a:gd name="connsiteY19" fmla="*/ 691080 h 2892520"/>
                <a:gd name="connsiteX20" fmla="*/ 1885102 w 2541441"/>
                <a:gd name="connsiteY20" fmla="*/ 775661 h 2892520"/>
                <a:gd name="connsiteX21" fmla="*/ 2166214 w 2541441"/>
                <a:gd name="connsiteY21" fmla="*/ 325551 h 2892520"/>
                <a:gd name="connsiteX22" fmla="*/ 2169676 w 2541441"/>
                <a:gd name="connsiteY22" fmla="*/ 654972 h 2892520"/>
                <a:gd name="connsiteX23" fmla="*/ 2341971 w 2541441"/>
                <a:gd name="connsiteY23" fmla="*/ 1239620 h 2892520"/>
                <a:gd name="connsiteX24" fmla="*/ 2531577 w 2541441"/>
                <a:gd name="connsiteY24" fmla="*/ 1746612 h 2892520"/>
                <a:gd name="connsiteX25" fmla="*/ 2471893 w 2541441"/>
                <a:gd name="connsiteY25" fmla="*/ 2401664 h 2892520"/>
                <a:gd name="connsiteX26" fmla="*/ 2112465 w 2541441"/>
                <a:gd name="connsiteY26" fmla="*/ 2798849 h 2892520"/>
                <a:gd name="connsiteX27" fmla="*/ 1508031 w 2541441"/>
                <a:gd name="connsiteY27" fmla="*/ 2806598 h 2892520"/>
                <a:gd name="connsiteX0" fmla="*/ 1438289 w 2541441"/>
                <a:gd name="connsiteY0" fmla="*/ 2806598 h 2886813"/>
                <a:gd name="connsiteX1" fmla="*/ 779611 w 2541441"/>
                <a:gd name="connsiteY1" fmla="*/ 2854412 h 2886813"/>
                <a:gd name="connsiteX2" fmla="*/ 520921 w 2541441"/>
                <a:gd name="connsiteY2" fmla="*/ 2622927 h 2886813"/>
                <a:gd name="connsiteX3" fmla="*/ 390256 w 2541441"/>
                <a:gd name="connsiteY3" fmla="*/ 2321902 h 2886813"/>
                <a:gd name="connsiteX4" fmla="*/ 190675 w 2541441"/>
                <a:gd name="connsiteY4" fmla="*/ 1923195 h 2886813"/>
                <a:gd name="connsiteX5" fmla="*/ 4696 w 2541441"/>
                <a:gd name="connsiteY5" fmla="*/ 1496992 h 2886813"/>
                <a:gd name="connsiteX6" fmla="*/ 392153 w 2541441"/>
                <a:gd name="connsiteY6" fmla="*/ 1651975 h 2886813"/>
                <a:gd name="connsiteX7" fmla="*/ 469645 w 2541441"/>
                <a:gd name="connsiteY7" fmla="*/ 1450497 h 2886813"/>
                <a:gd name="connsiteX8" fmla="*/ 136431 w 2541441"/>
                <a:gd name="connsiteY8" fmla="*/ 1039792 h 2886813"/>
                <a:gd name="connsiteX9" fmla="*/ 322411 w 2541441"/>
                <a:gd name="connsiteY9" fmla="*/ 536097 h 2886813"/>
                <a:gd name="connsiteX10" fmla="*/ 438648 w 2541441"/>
                <a:gd name="connsiteY10" fmla="*/ 226131 h 2886813"/>
                <a:gd name="connsiteX11" fmla="*/ 485143 w 2541441"/>
                <a:gd name="connsiteY11" fmla="*/ 590341 h 2886813"/>
                <a:gd name="connsiteX12" fmla="*/ 802858 w 2541441"/>
                <a:gd name="connsiteY12" fmla="*/ 1405 h 2886813"/>
                <a:gd name="connsiteX13" fmla="*/ 771862 w 2541441"/>
                <a:gd name="connsiteY13" fmla="*/ 435358 h 2886813"/>
                <a:gd name="connsiteX14" fmla="*/ 849353 w 2541441"/>
                <a:gd name="connsiteY14" fmla="*/ 737575 h 2886813"/>
                <a:gd name="connsiteX15" fmla="*/ 1126180 w 2541441"/>
                <a:gd name="connsiteY15" fmla="*/ 305106 h 2886813"/>
                <a:gd name="connsiteX16" fmla="*/ 1347113 w 2541441"/>
                <a:gd name="connsiteY16" fmla="*/ 276089 h 2886813"/>
                <a:gd name="connsiteX17" fmla="*/ 1474562 w 2541441"/>
                <a:gd name="connsiteY17" fmla="*/ 140231 h 2886813"/>
                <a:gd name="connsiteX18" fmla="*/ 1547437 w 2541441"/>
                <a:gd name="connsiteY18" fmla="*/ 487459 h 2886813"/>
                <a:gd name="connsiteX19" fmla="*/ 1678512 w 2541441"/>
                <a:gd name="connsiteY19" fmla="*/ 691080 h 2886813"/>
                <a:gd name="connsiteX20" fmla="*/ 1885102 w 2541441"/>
                <a:gd name="connsiteY20" fmla="*/ 775661 h 2886813"/>
                <a:gd name="connsiteX21" fmla="*/ 2166214 w 2541441"/>
                <a:gd name="connsiteY21" fmla="*/ 325551 h 2886813"/>
                <a:gd name="connsiteX22" fmla="*/ 2169676 w 2541441"/>
                <a:gd name="connsiteY22" fmla="*/ 654972 h 2886813"/>
                <a:gd name="connsiteX23" fmla="*/ 2341971 w 2541441"/>
                <a:gd name="connsiteY23" fmla="*/ 1239620 h 2886813"/>
                <a:gd name="connsiteX24" fmla="*/ 2531577 w 2541441"/>
                <a:gd name="connsiteY24" fmla="*/ 1746612 h 2886813"/>
                <a:gd name="connsiteX25" fmla="*/ 2471893 w 2541441"/>
                <a:gd name="connsiteY25" fmla="*/ 2401664 h 2886813"/>
                <a:gd name="connsiteX26" fmla="*/ 2112465 w 2541441"/>
                <a:gd name="connsiteY26" fmla="*/ 2798849 h 2886813"/>
                <a:gd name="connsiteX27" fmla="*/ 1508031 w 2541441"/>
                <a:gd name="connsiteY27" fmla="*/ 2806598 h 2886813"/>
                <a:gd name="connsiteX0" fmla="*/ 1304398 w 2407550"/>
                <a:gd name="connsiteY0" fmla="*/ 2806598 h 2886813"/>
                <a:gd name="connsiteX1" fmla="*/ 645720 w 2407550"/>
                <a:gd name="connsiteY1" fmla="*/ 2854412 h 2886813"/>
                <a:gd name="connsiteX2" fmla="*/ 387030 w 2407550"/>
                <a:gd name="connsiteY2" fmla="*/ 2622927 h 2886813"/>
                <a:gd name="connsiteX3" fmla="*/ 256365 w 2407550"/>
                <a:gd name="connsiteY3" fmla="*/ 2321902 h 2886813"/>
                <a:gd name="connsiteX4" fmla="*/ 56784 w 2407550"/>
                <a:gd name="connsiteY4" fmla="*/ 1923195 h 2886813"/>
                <a:gd name="connsiteX5" fmla="*/ 113997 w 2407550"/>
                <a:gd name="connsiteY5" fmla="*/ 1740183 h 2886813"/>
                <a:gd name="connsiteX6" fmla="*/ 258262 w 2407550"/>
                <a:gd name="connsiteY6" fmla="*/ 1651975 h 2886813"/>
                <a:gd name="connsiteX7" fmla="*/ 335754 w 2407550"/>
                <a:gd name="connsiteY7" fmla="*/ 1450497 h 2886813"/>
                <a:gd name="connsiteX8" fmla="*/ 2540 w 2407550"/>
                <a:gd name="connsiteY8" fmla="*/ 1039792 h 2886813"/>
                <a:gd name="connsiteX9" fmla="*/ 188520 w 2407550"/>
                <a:gd name="connsiteY9" fmla="*/ 536097 h 2886813"/>
                <a:gd name="connsiteX10" fmla="*/ 304757 w 2407550"/>
                <a:gd name="connsiteY10" fmla="*/ 226131 h 2886813"/>
                <a:gd name="connsiteX11" fmla="*/ 351252 w 2407550"/>
                <a:gd name="connsiteY11" fmla="*/ 590341 h 2886813"/>
                <a:gd name="connsiteX12" fmla="*/ 668967 w 2407550"/>
                <a:gd name="connsiteY12" fmla="*/ 1405 h 2886813"/>
                <a:gd name="connsiteX13" fmla="*/ 637971 w 2407550"/>
                <a:gd name="connsiteY13" fmla="*/ 435358 h 2886813"/>
                <a:gd name="connsiteX14" fmla="*/ 715462 w 2407550"/>
                <a:gd name="connsiteY14" fmla="*/ 737575 h 2886813"/>
                <a:gd name="connsiteX15" fmla="*/ 992289 w 2407550"/>
                <a:gd name="connsiteY15" fmla="*/ 305106 h 2886813"/>
                <a:gd name="connsiteX16" fmla="*/ 1213222 w 2407550"/>
                <a:gd name="connsiteY16" fmla="*/ 276089 h 2886813"/>
                <a:gd name="connsiteX17" fmla="*/ 1340671 w 2407550"/>
                <a:gd name="connsiteY17" fmla="*/ 140231 h 2886813"/>
                <a:gd name="connsiteX18" fmla="*/ 1413546 w 2407550"/>
                <a:gd name="connsiteY18" fmla="*/ 487459 h 2886813"/>
                <a:gd name="connsiteX19" fmla="*/ 1544621 w 2407550"/>
                <a:gd name="connsiteY19" fmla="*/ 691080 h 2886813"/>
                <a:gd name="connsiteX20" fmla="*/ 1751211 w 2407550"/>
                <a:gd name="connsiteY20" fmla="*/ 775661 h 2886813"/>
                <a:gd name="connsiteX21" fmla="*/ 2032323 w 2407550"/>
                <a:gd name="connsiteY21" fmla="*/ 325551 h 2886813"/>
                <a:gd name="connsiteX22" fmla="*/ 2035785 w 2407550"/>
                <a:gd name="connsiteY22" fmla="*/ 654972 h 2886813"/>
                <a:gd name="connsiteX23" fmla="*/ 2208080 w 2407550"/>
                <a:gd name="connsiteY23" fmla="*/ 1239620 h 2886813"/>
                <a:gd name="connsiteX24" fmla="*/ 2397686 w 2407550"/>
                <a:gd name="connsiteY24" fmla="*/ 1746612 h 2886813"/>
                <a:gd name="connsiteX25" fmla="*/ 2338002 w 2407550"/>
                <a:gd name="connsiteY25" fmla="*/ 2401664 h 2886813"/>
                <a:gd name="connsiteX26" fmla="*/ 1978574 w 2407550"/>
                <a:gd name="connsiteY26" fmla="*/ 2798849 h 2886813"/>
                <a:gd name="connsiteX27" fmla="*/ 1374140 w 2407550"/>
                <a:gd name="connsiteY27" fmla="*/ 2806598 h 2886813"/>
                <a:gd name="connsiteX0" fmla="*/ 1304398 w 2407550"/>
                <a:gd name="connsiteY0" fmla="*/ 2806598 h 2886813"/>
                <a:gd name="connsiteX1" fmla="*/ 645720 w 2407550"/>
                <a:gd name="connsiteY1" fmla="*/ 2854412 h 2886813"/>
                <a:gd name="connsiteX2" fmla="*/ 387030 w 2407550"/>
                <a:gd name="connsiteY2" fmla="*/ 2622927 h 2886813"/>
                <a:gd name="connsiteX3" fmla="*/ 256365 w 2407550"/>
                <a:gd name="connsiteY3" fmla="*/ 2321902 h 2886813"/>
                <a:gd name="connsiteX4" fmla="*/ 280520 w 2407550"/>
                <a:gd name="connsiteY4" fmla="*/ 2069110 h 2886813"/>
                <a:gd name="connsiteX5" fmla="*/ 113997 w 2407550"/>
                <a:gd name="connsiteY5" fmla="*/ 1740183 h 2886813"/>
                <a:gd name="connsiteX6" fmla="*/ 258262 w 2407550"/>
                <a:gd name="connsiteY6" fmla="*/ 1651975 h 2886813"/>
                <a:gd name="connsiteX7" fmla="*/ 335754 w 2407550"/>
                <a:gd name="connsiteY7" fmla="*/ 1450497 h 2886813"/>
                <a:gd name="connsiteX8" fmla="*/ 2540 w 2407550"/>
                <a:gd name="connsiteY8" fmla="*/ 1039792 h 2886813"/>
                <a:gd name="connsiteX9" fmla="*/ 188520 w 2407550"/>
                <a:gd name="connsiteY9" fmla="*/ 536097 h 2886813"/>
                <a:gd name="connsiteX10" fmla="*/ 304757 w 2407550"/>
                <a:gd name="connsiteY10" fmla="*/ 226131 h 2886813"/>
                <a:gd name="connsiteX11" fmla="*/ 351252 w 2407550"/>
                <a:gd name="connsiteY11" fmla="*/ 590341 h 2886813"/>
                <a:gd name="connsiteX12" fmla="*/ 668967 w 2407550"/>
                <a:gd name="connsiteY12" fmla="*/ 1405 h 2886813"/>
                <a:gd name="connsiteX13" fmla="*/ 637971 w 2407550"/>
                <a:gd name="connsiteY13" fmla="*/ 435358 h 2886813"/>
                <a:gd name="connsiteX14" fmla="*/ 715462 w 2407550"/>
                <a:gd name="connsiteY14" fmla="*/ 737575 h 2886813"/>
                <a:gd name="connsiteX15" fmla="*/ 992289 w 2407550"/>
                <a:gd name="connsiteY15" fmla="*/ 305106 h 2886813"/>
                <a:gd name="connsiteX16" fmla="*/ 1213222 w 2407550"/>
                <a:gd name="connsiteY16" fmla="*/ 276089 h 2886813"/>
                <a:gd name="connsiteX17" fmla="*/ 1340671 w 2407550"/>
                <a:gd name="connsiteY17" fmla="*/ 140231 h 2886813"/>
                <a:gd name="connsiteX18" fmla="*/ 1413546 w 2407550"/>
                <a:gd name="connsiteY18" fmla="*/ 487459 h 2886813"/>
                <a:gd name="connsiteX19" fmla="*/ 1544621 w 2407550"/>
                <a:gd name="connsiteY19" fmla="*/ 691080 h 2886813"/>
                <a:gd name="connsiteX20" fmla="*/ 1751211 w 2407550"/>
                <a:gd name="connsiteY20" fmla="*/ 775661 h 2886813"/>
                <a:gd name="connsiteX21" fmla="*/ 2032323 w 2407550"/>
                <a:gd name="connsiteY21" fmla="*/ 325551 h 2886813"/>
                <a:gd name="connsiteX22" fmla="*/ 2035785 w 2407550"/>
                <a:gd name="connsiteY22" fmla="*/ 654972 h 2886813"/>
                <a:gd name="connsiteX23" fmla="*/ 2208080 w 2407550"/>
                <a:gd name="connsiteY23" fmla="*/ 1239620 h 2886813"/>
                <a:gd name="connsiteX24" fmla="*/ 2397686 w 2407550"/>
                <a:gd name="connsiteY24" fmla="*/ 1746612 h 2886813"/>
                <a:gd name="connsiteX25" fmla="*/ 2338002 w 2407550"/>
                <a:gd name="connsiteY25" fmla="*/ 2401664 h 2886813"/>
                <a:gd name="connsiteX26" fmla="*/ 1978574 w 2407550"/>
                <a:gd name="connsiteY26" fmla="*/ 2798849 h 2886813"/>
                <a:gd name="connsiteX27" fmla="*/ 1374140 w 2407550"/>
                <a:gd name="connsiteY27" fmla="*/ 2806598 h 2886813"/>
                <a:gd name="connsiteX0" fmla="*/ 1304398 w 2407550"/>
                <a:gd name="connsiteY0" fmla="*/ 2806598 h 2886813"/>
                <a:gd name="connsiteX1" fmla="*/ 645720 w 2407550"/>
                <a:gd name="connsiteY1" fmla="*/ 2854412 h 2886813"/>
                <a:gd name="connsiteX2" fmla="*/ 387030 w 2407550"/>
                <a:gd name="connsiteY2" fmla="*/ 2622927 h 2886813"/>
                <a:gd name="connsiteX3" fmla="*/ 256365 w 2407550"/>
                <a:gd name="connsiteY3" fmla="*/ 2321902 h 2886813"/>
                <a:gd name="connsiteX4" fmla="*/ 280520 w 2407550"/>
                <a:gd name="connsiteY4" fmla="*/ 2069110 h 2886813"/>
                <a:gd name="connsiteX5" fmla="*/ 113997 w 2407550"/>
                <a:gd name="connsiteY5" fmla="*/ 1740183 h 2886813"/>
                <a:gd name="connsiteX6" fmla="*/ 384722 w 2407550"/>
                <a:gd name="connsiteY6" fmla="*/ 1807617 h 2886813"/>
                <a:gd name="connsiteX7" fmla="*/ 335754 w 2407550"/>
                <a:gd name="connsiteY7" fmla="*/ 1450497 h 2886813"/>
                <a:gd name="connsiteX8" fmla="*/ 2540 w 2407550"/>
                <a:gd name="connsiteY8" fmla="*/ 1039792 h 2886813"/>
                <a:gd name="connsiteX9" fmla="*/ 188520 w 2407550"/>
                <a:gd name="connsiteY9" fmla="*/ 536097 h 2886813"/>
                <a:gd name="connsiteX10" fmla="*/ 304757 w 2407550"/>
                <a:gd name="connsiteY10" fmla="*/ 226131 h 2886813"/>
                <a:gd name="connsiteX11" fmla="*/ 351252 w 2407550"/>
                <a:gd name="connsiteY11" fmla="*/ 590341 h 2886813"/>
                <a:gd name="connsiteX12" fmla="*/ 668967 w 2407550"/>
                <a:gd name="connsiteY12" fmla="*/ 1405 h 2886813"/>
                <a:gd name="connsiteX13" fmla="*/ 637971 w 2407550"/>
                <a:gd name="connsiteY13" fmla="*/ 435358 h 2886813"/>
                <a:gd name="connsiteX14" fmla="*/ 715462 w 2407550"/>
                <a:gd name="connsiteY14" fmla="*/ 737575 h 2886813"/>
                <a:gd name="connsiteX15" fmla="*/ 992289 w 2407550"/>
                <a:gd name="connsiteY15" fmla="*/ 305106 h 2886813"/>
                <a:gd name="connsiteX16" fmla="*/ 1213222 w 2407550"/>
                <a:gd name="connsiteY16" fmla="*/ 276089 h 2886813"/>
                <a:gd name="connsiteX17" fmla="*/ 1340671 w 2407550"/>
                <a:gd name="connsiteY17" fmla="*/ 140231 h 2886813"/>
                <a:gd name="connsiteX18" fmla="*/ 1413546 w 2407550"/>
                <a:gd name="connsiteY18" fmla="*/ 487459 h 2886813"/>
                <a:gd name="connsiteX19" fmla="*/ 1544621 w 2407550"/>
                <a:gd name="connsiteY19" fmla="*/ 691080 h 2886813"/>
                <a:gd name="connsiteX20" fmla="*/ 1751211 w 2407550"/>
                <a:gd name="connsiteY20" fmla="*/ 775661 h 2886813"/>
                <a:gd name="connsiteX21" fmla="*/ 2032323 w 2407550"/>
                <a:gd name="connsiteY21" fmla="*/ 325551 h 2886813"/>
                <a:gd name="connsiteX22" fmla="*/ 2035785 w 2407550"/>
                <a:gd name="connsiteY22" fmla="*/ 654972 h 2886813"/>
                <a:gd name="connsiteX23" fmla="*/ 2208080 w 2407550"/>
                <a:gd name="connsiteY23" fmla="*/ 1239620 h 2886813"/>
                <a:gd name="connsiteX24" fmla="*/ 2397686 w 2407550"/>
                <a:gd name="connsiteY24" fmla="*/ 1746612 h 2886813"/>
                <a:gd name="connsiteX25" fmla="*/ 2338002 w 2407550"/>
                <a:gd name="connsiteY25" fmla="*/ 2401664 h 2886813"/>
                <a:gd name="connsiteX26" fmla="*/ 1978574 w 2407550"/>
                <a:gd name="connsiteY26" fmla="*/ 2798849 h 2886813"/>
                <a:gd name="connsiteX27" fmla="*/ 1374140 w 2407550"/>
                <a:gd name="connsiteY27" fmla="*/ 2806598 h 2886813"/>
                <a:gd name="connsiteX0" fmla="*/ 1381540 w 2484692"/>
                <a:gd name="connsiteY0" fmla="*/ 2806598 h 2886813"/>
                <a:gd name="connsiteX1" fmla="*/ 722862 w 2484692"/>
                <a:gd name="connsiteY1" fmla="*/ 2854412 h 2886813"/>
                <a:gd name="connsiteX2" fmla="*/ 464172 w 2484692"/>
                <a:gd name="connsiteY2" fmla="*/ 2622927 h 2886813"/>
                <a:gd name="connsiteX3" fmla="*/ 333507 w 2484692"/>
                <a:gd name="connsiteY3" fmla="*/ 2321902 h 2886813"/>
                <a:gd name="connsiteX4" fmla="*/ 357662 w 2484692"/>
                <a:gd name="connsiteY4" fmla="*/ 2069110 h 2886813"/>
                <a:gd name="connsiteX5" fmla="*/ 191139 w 2484692"/>
                <a:gd name="connsiteY5" fmla="*/ 1740183 h 2886813"/>
                <a:gd name="connsiteX6" fmla="*/ 461864 w 2484692"/>
                <a:gd name="connsiteY6" fmla="*/ 1807617 h 2886813"/>
                <a:gd name="connsiteX7" fmla="*/ 412896 w 2484692"/>
                <a:gd name="connsiteY7" fmla="*/ 1450497 h 2886813"/>
                <a:gd name="connsiteX8" fmla="*/ 1861 w 2484692"/>
                <a:gd name="connsiteY8" fmla="*/ 1263528 h 2886813"/>
                <a:gd name="connsiteX9" fmla="*/ 265662 w 2484692"/>
                <a:gd name="connsiteY9" fmla="*/ 536097 h 2886813"/>
                <a:gd name="connsiteX10" fmla="*/ 381899 w 2484692"/>
                <a:gd name="connsiteY10" fmla="*/ 226131 h 2886813"/>
                <a:gd name="connsiteX11" fmla="*/ 428394 w 2484692"/>
                <a:gd name="connsiteY11" fmla="*/ 590341 h 2886813"/>
                <a:gd name="connsiteX12" fmla="*/ 746109 w 2484692"/>
                <a:gd name="connsiteY12" fmla="*/ 1405 h 2886813"/>
                <a:gd name="connsiteX13" fmla="*/ 715113 w 2484692"/>
                <a:gd name="connsiteY13" fmla="*/ 435358 h 2886813"/>
                <a:gd name="connsiteX14" fmla="*/ 792604 w 2484692"/>
                <a:gd name="connsiteY14" fmla="*/ 737575 h 2886813"/>
                <a:gd name="connsiteX15" fmla="*/ 1069431 w 2484692"/>
                <a:gd name="connsiteY15" fmla="*/ 305106 h 2886813"/>
                <a:gd name="connsiteX16" fmla="*/ 1290364 w 2484692"/>
                <a:gd name="connsiteY16" fmla="*/ 276089 h 2886813"/>
                <a:gd name="connsiteX17" fmla="*/ 1417813 w 2484692"/>
                <a:gd name="connsiteY17" fmla="*/ 140231 h 2886813"/>
                <a:gd name="connsiteX18" fmla="*/ 1490688 w 2484692"/>
                <a:gd name="connsiteY18" fmla="*/ 487459 h 2886813"/>
                <a:gd name="connsiteX19" fmla="*/ 1621763 w 2484692"/>
                <a:gd name="connsiteY19" fmla="*/ 691080 h 2886813"/>
                <a:gd name="connsiteX20" fmla="*/ 1828353 w 2484692"/>
                <a:gd name="connsiteY20" fmla="*/ 775661 h 2886813"/>
                <a:gd name="connsiteX21" fmla="*/ 2109465 w 2484692"/>
                <a:gd name="connsiteY21" fmla="*/ 325551 h 2886813"/>
                <a:gd name="connsiteX22" fmla="*/ 2112927 w 2484692"/>
                <a:gd name="connsiteY22" fmla="*/ 654972 h 2886813"/>
                <a:gd name="connsiteX23" fmla="*/ 2285222 w 2484692"/>
                <a:gd name="connsiteY23" fmla="*/ 1239620 h 2886813"/>
                <a:gd name="connsiteX24" fmla="*/ 2474828 w 2484692"/>
                <a:gd name="connsiteY24" fmla="*/ 1746612 h 2886813"/>
                <a:gd name="connsiteX25" fmla="*/ 2415144 w 2484692"/>
                <a:gd name="connsiteY25" fmla="*/ 2401664 h 2886813"/>
                <a:gd name="connsiteX26" fmla="*/ 2055716 w 2484692"/>
                <a:gd name="connsiteY26" fmla="*/ 2798849 h 2886813"/>
                <a:gd name="connsiteX27" fmla="*/ 1451282 w 2484692"/>
                <a:gd name="connsiteY27" fmla="*/ 2806598 h 2886813"/>
                <a:gd name="connsiteX0" fmla="*/ 1381600 w 2484752"/>
                <a:gd name="connsiteY0" fmla="*/ 2806598 h 2886813"/>
                <a:gd name="connsiteX1" fmla="*/ 722922 w 2484752"/>
                <a:gd name="connsiteY1" fmla="*/ 2854412 h 2886813"/>
                <a:gd name="connsiteX2" fmla="*/ 464232 w 2484752"/>
                <a:gd name="connsiteY2" fmla="*/ 2622927 h 2886813"/>
                <a:gd name="connsiteX3" fmla="*/ 333567 w 2484752"/>
                <a:gd name="connsiteY3" fmla="*/ 2321902 h 2886813"/>
                <a:gd name="connsiteX4" fmla="*/ 357722 w 2484752"/>
                <a:gd name="connsiteY4" fmla="*/ 2069110 h 2886813"/>
                <a:gd name="connsiteX5" fmla="*/ 191199 w 2484752"/>
                <a:gd name="connsiteY5" fmla="*/ 1740183 h 2886813"/>
                <a:gd name="connsiteX6" fmla="*/ 461924 w 2484752"/>
                <a:gd name="connsiteY6" fmla="*/ 1807617 h 2886813"/>
                <a:gd name="connsiteX7" fmla="*/ 412956 w 2484752"/>
                <a:gd name="connsiteY7" fmla="*/ 1450497 h 2886813"/>
                <a:gd name="connsiteX8" fmla="*/ 1921 w 2484752"/>
                <a:gd name="connsiteY8" fmla="*/ 1263528 h 2886813"/>
                <a:gd name="connsiteX9" fmla="*/ 265722 w 2484752"/>
                <a:gd name="connsiteY9" fmla="*/ 536097 h 2886813"/>
                <a:gd name="connsiteX10" fmla="*/ 428454 w 2484752"/>
                <a:gd name="connsiteY10" fmla="*/ 590341 h 2886813"/>
                <a:gd name="connsiteX11" fmla="*/ 746169 w 2484752"/>
                <a:gd name="connsiteY11" fmla="*/ 1405 h 2886813"/>
                <a:gd name="connsiteX12" fmla="*/ 715173 w 2484752"/>
                <a:gd name="connsiteY12" fmla="*/ 435358 h 2886813"/>
                <a:gd name="connsiteX13" fmla="*/ 792664 w 2484752"/>
                <a:gd name="connsiteY13" fmla="*/ 737575 h 2886813"/>
                <a:gd name="connsiteX14" fmla="*/ 1069491 w 2484752"/>
                <a:gd name="connsiteY14" fmla="*/ 305106 h 2886813"/>
                <a:gd name="connsiteX15" fmla="*/ 1290424 w 2484752"/>
                <a:gd name="connsiteY15" fmla="*/ 276089 h 2886813"/>
                <a:gd name="connsiteX16" fmla="*/ 1417873 w 2484752"/>
                <a:gd name="connsiteY16" fmla="*/ 140231 h 2886813"/>
                <a:gd name="connsiteX17" fmla="*/ 1490748 w 2484752"/>
                <a:gd name="connsiteY17" fmla="*/ 487459 h 2886813"/>
                <a:gd name="connsiteX18" fmla="*/ 1621823 w 2484752"/>
                <a:gd name="connsiteY18" fmla="*/ 691080 h 2886813"/>
                <a:gd name="connsiteX19" fmla="*/ 1828413 w 2484752"/>
                <a:gd name="connsiteY19" fmla="*/ 775661 h 2886813"/>
                <a:gd name="connsiteX20" fmla="*/ 2109525 w 2484752"/>
                <a:gd name="connsiteY20" fmla="*/ 325551 h 2886813"/>
                <a:gd name="connsiteX21" fmla="*/ 2112987 w 2484752"/>
                <a:gd name="connsiteY21" fmla="*/ 654972 h 2886813"/>
                <a:gd name="connsiteX22" fmla="*/ 2285282 w 2484752"/>
                <a:gd name="connsiteY22" fmla="*/ 1239620 h 2886813"/>
                <a:gd name="connsiteX23" fmla="*/ 2474888 w 2484752"/>
                <a:gd name="connsiteY23" fmla="*/ 1746612 h 2886813"/>
                <a:gd name="connsiteX24" fmla="*/ 2415204 w 2484752"/>
                <a:gd name="connsiteY24" fmla="*/ 2401664 h 2886813"/>
                <a:gd name="connsiteX25" fmla="*/ 2055776 w 2484752"/>
                <a:gd name="connsiteY25" fmla="*/ 2798849 h 2886813"/>
                <a:gd name="connsiteX26" fmla="*/ 1451342 w 2484752"/>
                <a:gd name="connsiteY26" fmla="*/ 2806598 h 2886813"/>
                <a:gd name="connsiteX0" fmla="*/ 1381425 w 2484577"/>
                <a:gd name="connsiteY0" fmla="*/ 2820817 h 2901032"/>
                <a:gd name="connsiteX1" fmla="*/ 722747 w 2484577"/>
                <a:gd name="connsiteY1" fmla="*/ 2868631 h 2901032"/>
                <a:gd name="connsiteX2" fmla="*/ 464057 w 2484577"/>
                <a:gd name="connsiteY2" fmla="*/ 2637146 h 2901032"/>
                <a:gd name="connsiteX3" fmla="*/ 333392 w 2484577"/>
                <a:gd name="connsiteY3" fmla="*/ 2336121 h 2901032"/>
                <a:gd name="connsiteX4" fmla="*/ 357547 w 2484577"/>
                <a:gd name="connsiteY4" fmla="*/ 2083329 h 2901032"/>
                <a:gd name="connsiteX5" fmla="*/ 191024 w 2484577"/>
                <a:gd name="connsiteY5" fmla="*/ 1754402 h 2901032"/>
                <a:gd name="connsiteX6" fmla="*/ 461749 w 2484577"/>
                <a:gd name="connsiteY6" fmla="*/ 1821836 h 2901032"/>
                <a:gd name="connsiteX7" fmla="*/ 412781 w 2484577"/>
                <a:gd name="connsiteY7" fmla="*/ 1464716 h 2901032"/>
                <a:gd name="connsiteX8" fmla="*/ 1746 w 2484577"/>
                <a:gd name="connsiteY8" fmla="*/ 1277747 h 2901032"/>
                <a:gd name="connsiteX9" fmla="*/ 265547 w 2484577"/>
                <a:gd name="connsiteY9" fmla="*/ 550316 h 2901032"/>
                <a:gd name="connsiteX10" fmla="*/ 282364 w 2484577"/>
                <a:gd name="connsiteY10" fmla="*/ 1052032 h 2901032"/>
                <a:gd name="connsiteX11" fmla="*/ 745994 w 2484577"/>
                <a:gd name="connsiteY11" fmla="*/ 15624 h 2901032"/>
                <a:gd name="connsiteX12" fmla="*/ 714998 w 2484577"/>
                <a:gd name="connsiteY12" fmla="*/ 449577 h 2901032"/>
                <a:gd name="connsiteX13" fmla="*/ 792489 w 2484577"/>
                <a:gd name="connsiteY13" fmla="*/ 751794 h 2901032"/>
                <a:gd name="connsiteX14" fmla="*/ 1069316 w 2484577"/>
                <a:gd name="connsiteY14" fmla="*/ 319325 h 2901032"/>
                <a:gd name="connsiteX15" fmla="*/ 1290249 w 2484577"/>
                <a:gd name="connsiteY15" fmla="*/ 290308 h 2901032"/>
                <a:gd name="connsiteX16" fmla="*/ 1417698 w 2484577"/>
                <a:gd name="connsiteY16" fmla="*/ 154450 h 2901032"/>
                <a:gd name="connsiteX17" fmla="*/ 1490573 w 2484577"/>
                <a:gd name="connsiteY17" fmla="*/ 501678 h 2901032"/>
                <a:gd name="connsiteX18" fmla="*/ 1621648 w 2484577"/>
                <a:gd name="connsiteY18" fmla="*/ 705299 h 2901032"/>
                <a:gd name="connsiteX19" fmla="*/ 1828238 w 2484577"/>
                <a:gd name="connsiteY19" fmla="*/ 789880 h 2901032"/>
                <a:gd name="connsiteX20" fmla="*/ 2109350 w 2484577"/>
                <a:gd name="connsiteY20" fmla="*/ 339770 h 2901032"/>
                <a:gd name="connsiteX21" fmla="*/ 2112812 w 2484577"/>
                <a:gd name="connsiteY21" fmla="*/ 669191 h 2901032"/>
                <a:gd name="connsiteX22" fmla="*/ 2285107 w 2484577"/>
                <a:gd name="connsiteY22" fmla="*/ 1253839 h 2901032"/>
                <a:gd name="connsiteX23" fmla="*/ 2474713 w 2484577"/>
                <a:gd name="connsiteY23" fmla="*/ 1760831 h 2901032"/>
                <a:gd name="connsiteX24" fmla="*/ 2415029 w 2484577"/>
                <a:gd name="connsiteY24" fmla="*/ 2415883 h 2901032"/>
                <a:gd name="connsiteX25" fmla="*/ 2055601 w 2484577"/>
                <a:gd name="connsiteY25" fmla="*/ 2813068 h 2901032"/>
                <a:gd name="connsiteX26" fmla="*/ 1451167 w 2484577"/>
                <a:gd name="connsiteY26" fmla="*/ 2820817 h 2901032"/>
                <a:gd name="connsiteX0" fmla="*/ 1381425 w 2484577"/>
                <a:gd name="connsiteY0" fmla="*/ 2671895 h 2752110"/>
                <a:gd name="connsiteX1" fmla="*/ 722747 w 2484577"/>
                <a:gd name="connsiteY1" fmla="*/ 2719709 h 2752110"/>
                <a:gd name="connsiteX2" fmla="*/ 464057 w 2484577"/>
                <a:gd name="connsiteY2" fmla="*/ 2488224 h 2752110"/>
                <a:gd name="connsiteX3" fmla="*/ 333392 w 2484577"/>
                <a:gd name="connsiteY3" fmla="*/ 2187199 h 2752110"/>
                <a:gd name="connsiteX4" fmla="*/ 357547 w 2484577"/>
                <a:gd name="connsiteY4" fmla="*/ 1934407 h 2752110"/>
                <a:gd name="connsiteX5" fmla="*/ 191024 w 2484577"/>
                <a:gd name="connsiteY5" fmla="*/ 1605480 h 2752110"/>
                <a:gd name="connsiteX6" fmla="*/ 461749 w 2484577"/>
                <a:gd name="connsiteY6" fmla="*/ 1672914 h 2752110"/>
                <a:gd name="connsiteX7" fmla="*/ 412781 w 2484577"/>
                <a:gd name="connsiteY7" fmla="*/ 1315794 h 2752110"/>
                <a:gd name="connsiteX8" fmla="*/ 1746 w 2484577"/>
                <a:gd name="connsiteY8" fmla="*/ 1128825 h 2752110"/>
                <a:gd name="connsiteX9" fmla="*/ 265547 w 2484577"/>
                <a:gd name="connsiteY9" fmla="*/ 401394 h 2752110"/>
                <a:gd name="connsiteX10" fmla="*/ 282364 w 2484577"/>
                <a:gd name="connsiteY10" fmla="*/ 903110 h 2752110"/>
                <a:gd name="connsiteX11" fmla="*/ 531985 w 2484577"/>
                <a:gd name="connsiteY11" fmla="*/ 51528 h 2752110"/>
                <a:gd name="connsiteX12" fmla="*/ 714998 w 2484577"/>
                <a:gd name="connsiteY12" fmla="*/ 300655 h 2752110"/>
                <a:gd name="connsiteX13" fmla="*/ 792489 w 2484577"/>
                <a:gd name="connsiteY13" fmla="*/ 602872 h 2752110"/>
                <a:gd name="connsiteX14" fmla="*/ 1069316 w 2484577"/>
                <a:gd name="connsiteY14" fmla="*/ 170403 h 2752110"/>
                <a:gd name="connsiteX15" fmla="*/ 1290249 w 2484577"/>
                <a:gd name="connsiteY15" fmla="*/ 141386 h 2752110"/>
                <a:gd name="connsiteX16" fmla="*/ 1417698 w 2484577"/>
                <a:gd name="connsiteY16" fmla="*/ 5528 h 2752110"/>
                <a:gd name="connsiteX17" fmla="*/ 1490573 w 2484577"/>
                <a:gd name="connsiteY17" fmla="*/ 352756 h 2752110"/>
                <a:gd name="connsiteX18" fmla="*/ 1621648 w 2484577"/>
                <a:gd name="connsiteY18" fmla="*/ 556377 h 2752110"/>
                <a:gd name="connsiteX19" fmla="*/ 1828238 w 2484577"/>
                <a:gd name="connsiteY19" fmla="*/ 640958 h 2752110"/>
                <a:gd name="connsiteX20" fmla="*/ 2109350 w 2484577"/>
                <a:gd name="connsiteY20" fmla="*/ 190848 h 2752110"/>
                <a:gd name="connsiteX21" fmla="*/ 2112812 w 2484577"/>
                <a:gd name="connsiteY21" fmla="*/ 520269 h 2752110"/>
                <a:gd name="connsiteX22" fmla="*/ 2285107 w 2484577"/>
                <a:gd name="connsiteY22" fmla="*/ 1104917 h 2752110"/>
                <a:gd name="connsiteX23" fmla="*/ 2474713 w 2484577"/>
                <a:gd name="connsiteY23" fmla="*/ 1611909 h 2752110"/>
                <a:gd name="connsiteX24" fmla="*/ 2415029 w 2484577"/>
                <a:gd name="connsiteY24" fmla="*/ 2266961 h 2752110"/>
                <a:gd name="connsiteX25" fmla="*/ 2055601 w 2484577"/>
                <a:gd name="connsiteY25" fmla="*/ 2664146 h 2752110"/>
                <a:gd name="connsiteX26" fmla="*/ 1451167 w 2484577"/>
                <a:gd name="connsiteY26" fmla="*/ 2671895 h 2752110"/>
                <a:gd name="connsiteX0" fmla="*/ 1381425 w 2484577"/>
                <a:gd name="connsiteY0" fmla="*/ 2671895 h 2752110"/>
                <a:gd name="connsiteX1" fmla="*/ 722747 w 2484577"/>
                <a:gd name="connsiteY1" fmla="*/ 2719709 h 2752110"/>
                <a:gd name="connsiteX2" fmla="*/ 464057 w 2484577"/>
                <a:gd name="connsiteY2" fmla="*/ 2488224 h 2752110"/>
                <a:gd name="connsiteX3" fmla="*/ 333392 w 2484577"/>
                <a:gd name="connsiteY3" fmla="*/ 2187199 h 2752110"/>
                <a:gd name="connsiteX4" fmla="*/ 357547 w 2484577"/>
                <a:gd name="connsiteY4" fmla="*/ 1934407 h 2752110"/>
                <a:gd name="connsiteX5" fmla="*/ 191024 w 2484577"/>
                <a:gd name="connsiteY5" fmla="*/ 1605480 h 2752110"/>
                <a:gd name="connsiteX6" fmla="*/ 461749 w 2484577"/>
                <a:gd name="connsiteY6" fmla="*/ 1672914 h 2752110"/>
                <a:gd name="connsiteX7" fmla="*/ 412781 w 2484577"/>
                <a:gd name="connsiteY7" fmla="*/ 1315794 h 2752110"/>
                <a:gd name="connsiteX8" fmla="*/ 1746 w 2484577"/>
                <a:gd name="connsiteY8" fmla="*/ 1128825 h 2752110"/>
                <a:gd name="connsiteX9" fmla="*/ 265547 w 2484577"/>
                <a:gd name="connsiteY9" fmla="*/ 401394 h 2752110"/>
                <a:gd name="connsiteX10" fmla="*/ 282364 w 2484577"/>
                <a:gd name="connsiteY10" fmla="*/ 903110 h 2752110"/>
                <a:gd name="connsiteX11" fmla="*/ 531985 w 2484577"/>
                <a:gd name="connsiteY11" fmla="*/ 51528 h 2752110"/>
                <a:gd name="connsiteX12" fmla="*/ 578811 w 2484577"/>
                <a:gd name="connsiteY12" fmla="*/ 378477 h 2752110"/>
                <a:gd name="connsiteX13" fmla="*/ 792489 w 2484577"/>
                <a:gd name="connsiteY13" fmla="*/ 602872 h 2752110"/>
                <a:gd name="connsiteX14" fmla="*/ 1069316 w 2484577"/>
                <a:gd name="connsiteY14" fmla="*/ 170403 h 2752110"/>
                <a:gd name="connsiteX15" fmla="*/ 1290249 w 2484577"/>
                <a:gd name="connsiteY15" fmla="*/ 141386 h 2752110"/>
                <a:gd name="connsiteX16" fmla="*/ 1417698 w 2484577"/>
                <a:gd name="connsiteY16" fmla="*/ 5528 h 2752110"/>
                <a:gd name="connsiteX17" fmla="*/ 1490573 w 2484577"/>
                <a:gd name="connsiteY17" fmla="*/ 352756 h 2752110"/>
                <a:gd name="connsiteX18" fmla="*/ 1621648 w 2484577"/>
                <a:gd name="connsiteY18" fmla="*/ 556377 h 2752110"/>
                <a:gd name="connsiteX19" fmla="*/ 1828238 w 2484577"/>
                <a:gd name="connsiteY19" fmla="*/ 640958 h 2752110"/>
                <a:gd name="connsiteX20" fmla="*/ 2109350 w 2484577"/>
                <a:gd name="connsiteY20" fmla="*/ 190848 h 2752110"/>
                <a:gd name="connsiteX21" fmla="*/ 2112812 w 2484577"/>
                <a:gd name="connsiteY21" fmla="*/ 520269 h 2752110"/>
                <a:gd name="connsiteX22" fmla="*/ 2285107 w 2484577"/>
                <a:gd name="connsiteY22" fmla="*/ 1104917 h 2752110"/>
                <a:gd name="connsiteX23" fmla="*/ 2474713 w 2484577"/>
                <a:gd name="connsiteY23" fmla="*/ 1611909 h 2752110"/>
                <a:gd name="connsiteX24" fmla="*/ 2415029 w 2484577"/>
                <a:gd name="connsiteY24" fmla="*/ 2266961 h 2752110"/>
                <a:gd name="connsiteX25" fmla="*/ 2055601 w 2484577"/>
                <a:gd name="connsiteY25" fmla="*/ 2664146 h 2752110"/>
                <a:gd name="connsiteX26" fmla="*/ 1451167 w 2484577"/>
                <a:gd name="connsiteY26" fmla="*/ 2671895 h 2752110"/>
                <a:gd name="connsiteX0" fmla="*/ 1381425 w 2484577"/>
                <a:gd name="connsiteY0" fmla="*/ 2672974 h 2753189"/>
                <a:gd name="connsiteX1" fmla="*/ 722747 w 2484577"/>
                <a:gd name="connsiteY1" fmla="*/ 2720788 h 2753189"/>
                <a:gd name="connsiteX2" fmla="*/ 464057 w 2484577"/>
                <a:gd name="connsiteY2" fmla="*/ 2489303 h 2753189"/>
                <a:gd name="connsiteX3" fmla="*/ 333392 w 2484577"/>
                <a:gd name="connsiteY3" fmla="*/ 2188278 h 2753189"/>
                <a:gd name="connsiteX4" fmla="*/ 357547 w 2484577"/>
                <a:gd name="connsiteY4" fmla="*/ 1935486 h 2753189"/>
                <a:gd name="connsiteX5" fmla="*/ 191024 w 2484577"/>
                <a:gd name="connsiteY5" fmla="*/ 1606559 h 2753189"/>
                <a:gd name="connsiteX6" fmla="*/ 461749 w 2484577"/>
                <a:gd name="connsiteY6" fmla="*/ 1673993 h 2753189"/>
                <a:gd name="connsiteX7" fmla="*/ 412781 w 2484577"/>
                <a:gd name="connsiteY7" fmla="*/ 1316873 h 2753189"/>
                <a:gd name="connsiteX8" fmla="*/ 1746 w 2484577"/>
                <a:gd name="connsiteY8" fmla="*/ 1129904 h 2753189"/>
                <a:gd name="connsiteX9" fmla="*/ 265547 w 2484577"/>
                <a:gd name="connsiteY9" fmla="*/ 402473 h 2753189"/>
                <a:gd name="connsiteX10" fmla="*/ 282364 w 2484577"/>
                <a:gd name="connsiteY10" fmla="*/ 904189 h 2753189"/>
                <a:gd name="connsiteX11" fmla="*/ 531985 w 2484577"/>
                <a:gd name="connsiteY11" fmla="*/ 52607 h 2753189"/>
                <a:gd name="connsiteX12" fmla="*/ 578811 w 2484577"/>
                <a:gd name="connsiteY12" fmla="*/ 379556 h 2753189"/>
                <a:gd name="connsiteX13" fmla="*/ 792489 w 2484577"/>
                <a:gd name="connsiteY13" fmla="*/ 603951 h 2753189"/>
                <a:gd name="connsiteX14" fmla="*/ 962312 w 2484577"/>
                <a:gd name="connsiteY14" fmla="*/ 346580 h 2753189"/>
                <a:gd name="connsiteX15" fmla="*/ 1290249 w 2484577"/>
                <a:gd name="connsiteY15" fmla="*/ 142465 h 2753189"/>
                <a:gd name="connsiteX16" fmla="*/ 1417698 w 2484577"/>
                <a:gd name="connsiteY16" fmla="*/ 6607 h 2753189"/>
                <a:gd name="connsiteX17" fmla="*/ 1490573 w 2484577"/>
                <a:gd name="connsiteY17" fmla="*/ 353835 h 2753189"/>
                <a:gd name="connsiteX18" fmla="*/ 1621648 w 2484577"/>
                <a:gd name="connsiteY18" fmla="*/ 557456 h 2753189"/>
                <a:gd name="connsiteX19" fmla="*/ 1828238 w 2484577"/>
                <a:gd name="connsiteY19" fmla="*/ 642037 h 2753189"/>
                <a:gd name="connsiteX20" fmla="*/ 2109350 w 2484577"/>
                <a:gd name="connsiteY20" fmla="*/ 191927 h 2753189"/>
                <a:gd name="connsiteX21" fmla="*/ 2112812 w 2484577"/>
                <a:gd name="connsiteY21" fmla="*/ 521348 h 2753189"/>
                <a:gd name="connsiteX22" fmla="*/ 2285107 w 2484577"/>
                <a:gd name="connsiteY22" fmla="*/ 1105996 h 2753189"/>
                <a:gd name="connsiteX23" fmla="*/ 2474713 w 2484577"/>
                <a:gd name="connsiteY23" fmla="*/ 1612988 h 2753189"/>
                <a:gd name="connsiteX24" fmla="*/ 2415029 w 2484577"/>
                <a:gd name="connsiteY24" fmla="*/ 2268040 h 2753189"/>
                <a:gd name="connsiteX25" fmla="*/ 2055601 w 2484577"/>
                <a:gd name="connsiteY25" fmla="*/ 2665225 h 2753189"/>
                <a:gd name="connsiteX26" fmla="*/ 1451167 w 2484577"/>
                <a:gd name="connsiteY26" fmla="*/ 2672974 h 2753189"/>
                <a:gd name="connsiteX0" fmla="*/ 1381425 w 2816311"/>
                <a:gd name="connsiteY0" fmla="*/ 2672974 h 2753189"/>
                <a:gd name="connsiteX1" fmla="*/ 722747 w 2816311"/>
                <a:gd name="connsiteY1" fmla="*/ 2720788 h 2753189"/>
                <a:gd name="connsiteX2" fmla="*/ 464057 w 2816311"/>
                <a:gd name="connsiteY2" fmla="*/ 2489303 h 2753189"/>
                <a:gd name="connsiteX3" fmla="*/ 333392 w 2816311"/>
                <a:gd name="connsiteY3" fmla="*/ 2188278 h 2753189"/>
                <a:gd name="connsiteX4" fmla="*/ 357547 w 2816311"/>
                <a:gd name="connsiteY4" fmla="*/ 1935486 h 2753189"/>
                <a:gd name="connsiteX5" fmla="*/ 191024 w 2816311"/>
                <a:gd name="connsiteY5" fmla="*/ 1606559 h 2753189"/>
                <a:gd name="connsiteX6" fmla="*/ 461749 w 2816311"/>
                <a:gd name="connsiteY6" fmla="*/ 1673993 h 2753189"/>
                <a:gd name="connsiteX7" fmla="*/ 412781 w 2816311"/>
                <a:gd name="connsiteY7" fmla="*/ 1316873 h 2753189"/>
                <a:gd name="connsiteX8" fmla="*/ 1746 w 2816311"/>
                <a:gd name="connsiteY8" fmla="*/ 1129904 h 2753189"/>
                <a:gd name="connsiteX9" fmla="*/ 265547 w 2816311"/>
                <a:gd name="connsiteY9" fmla="*/ 402473 h 2753189"/>
                <a:gd name="connsiteX10" fmla="*/ 282364 w 2816311"/>
                <a:gd name="connsiteY10" fmla="*/ 904189 h 2753189"/>
                <a:gd name="connsiteX11" fmla="*/ 531985 w 2816311"/>
                <a:gd name="connsiteY11" fmla="*/ 52607 h 2753189"/>
                <a:gd name="connsiteX12" fmla="*/ 578811 w 2816311"/>
                <a:gd name="connsiteY12" fmla="*/ 379556 h 2753189"/>
                <a:gd name="connsiteX13" fmla="*/ 792489 w 2816311"/>
                <a:gd name="connsiteY13" fmla="*/ 603951 h 2753189"/>
                <a:gd name="connsiteX14" fmla="*/ 962312 w 2816311"/>
                <a:gd name="connsiteY14" fmla="*/ 346580 h 2753189"/>
                <a:gd name="connsiteX15" fmla="*/ 1290249 w 2816311"/>
                <a:gd name="connsiteY15" fmla="*/ 142465 h 2753189"/>
                <a:gd name="connsiteX16" fmla="*/ 1417698 w 2816311"/>
                <a:gd name="connsiteY16" fmla="*/ 6607 h 2753189"/>
                <a:gd name="connsiteX17" fmla="*/ 1490573 w 2816311"/>
                <a:gd name="connsiteY17" fmla="*/ 353835 h 2753189"/>
                <a:gd name="connsiteX18" fmla="*/ 1621648 w 2816311"/>
                <a:gd name="connsiteY18" fmla="*/ 557456 h 2753189"/>
                <a:gd name="connsiteX19" fmla="*/ 1828238 w 2816311"/>
                <a:gd name="connsiteY19" fmla="*/ 642037 h 2753189"/>
                <a:gd name="connsiteX20" fmla="*/ 2109350 w 2816311"/>
                <a:gd name="connsiteY20" fmla="*/ 191927 h 2753189"/>
                <a:gd name="connsiteX21" fmla="*/ 2112812 w 2816311"/>
                <a:gd name="connsiteY21" fmla="*/ 521348 h 2753189"/>
                <a:gd name="connsiteX22" fmla="*/ 2285107 w 2816311"/>
                <a:gd name="connsiteY22" fmla="*/ 1105996 h 2753189"/>
                <a:gd name="connsiteX23" fmla="*/ 2815181 w 2816311"/>
                <a:gd name="connsiteY23" fmla="*/ 873686 h 2753189"/>
                <a:gd name="connsiteX24" fmla="*/ 2415029 w 2816311"/>
                <a:gd name="connsiteY24" fmla="*/ 2268040 h 2753189"/>
                <a:gd name="connsiteX25" fmla="*/ 2055601 w 2816311"/>
                <a:gd name="connsiteY25" fmla="*/ 2665225 h 2753189"/>
                <a:gd name="connsiteX26" fmla="*/ 1451167 w 2816311"/>
                <a:gd name="connsiteY26" fmla="*/ 2672974 h 2753189"/>
                <a:gd name="connsiteX0" fmla="*/ 1381425 w 2820368"/>
                <a:gd name="connsiteY0" fmla="*/ 2672974 h 2753189"/>
                <a:gd name="connsiteX1" fmla="*/ 722747 w 2820368"/>
                <a:gd name="connsiteY1" fmla="*/ 2720788 h 2753189"/>
                <a:gd name="connsiteX2" fmla="*/ 464057 w 2820368"/>
                <a:gd name="connsiteY2" fmla="*/ 2489303 h 2753189"/>
                <a:gd name="connsiteX3" fmla="*/ 333392 w 2820368"/>
                <a:gd name="connsiteY3" fmla="*/ 2188278 h 2753189"/>
                <a:gd name="connsiteX4" fmla="*/ 357547 w 2820368"/>
                <a:gd name="connsiteY4" fmla="*/ 1935486 h 2753189"/>
                <a:gd name="connsiteX5" fmla="*/ 191024 w 2820368"/>
                <a:gd name="connsiteY5" fmla="*/ 1606559 h 2753189"/>
                <a:gd name="connsiteX6" fmla="*/ 461749 w 2820368"/>
                <a:gd name="connsiteY6" fmla="*/ 1673993 h 2753189"/>
                <a:gd name="connsiteX7" fmla="*/ 412781 w 2820368"/>
                <a:gd name="connsiteY7" fmla="*/ 1316873 h 2753189"/>
                <a:gd name="connsiteX8" fmla="*/ 1746 w 2820368"/>
                <a:gd name="connsiteY8" fmla="*/ 1129904 h 2753189"/>
                <a:gd name="connsiteX9" fmla="*/ 265547 w 2820368"/>
                <a:gd name="connsiteY9" fmla="*/ 402473 h 2753189"/>
                <a:gd name="connsiteX10" fmla="*/ 282364 w 2820368"/>
                <a:gd name="connsiteY10" fmla="*/ 904189 h 2753189"/>
                <a:gd name="connsiteX11" fmla="*/ 531985 w 2820368"/>
                <a:gd name="connsiteY11" fmla="*/ 52607 h 2753189"/>
                <a:gd name="connsiteX12" fmla="*/ 578811 w 2820368"/>
                <a:gd name="connsiteY12" fmla="*/ 379556 h 2753189"/>
                <a:gd name="connsiteX13" fmla="*/ 792489 w 2820368"/>
                <a:gd name="connsiteY13" fmla="*/ 603951 h 2753189"/>
                <a:gd name="connsiteX14" fmla="*/ 962312 w 2820368"/>
                <a:gd name="connsiteY14" fmla="*/ 346580 h 2753189"/>
                <a:gd name="connsiteX15" fmla="*/ 1290249 w 2820368"/>
                <a:gd name="connsiteY15" fmla="*/ 142465 h 2753189"/>
                <a:gd name="connsiteX16" fmla="*/ 1417698 w 2820368"/>
                <a:gd name="connsiteY16" fmla="*/ 6607 h 2753189"/>
                <a:gd name="connsiteX17" fmla="*/ 1490573 w 2820368"/>
                <a:gd name="connsiteY17" fmla="*/ 353835 h 2753189"/>
                <a:gd name="connsiteX18" fmla="*/ 1621648 w 2820368"/>
                <a:gd name="connsiteY18" fmla="*/ 557456 h 2753189"/>
                <a:gd name="connsiteX19" fmla="*/ 1828238 w 2820368"/>
                <a:gd name="connsiteY19" fmla="*/ 642037 h 2753189"/>
                <a:gd name="connsiteX20" fmla="*/ 2109350 w 2820368"/>
                <a:gd name="connsiteY20" fmla="*/ 191927 h 2753189"/>
                <a:gd name="connsiteX21" fmla="*/ 2112812 w 2820368"/>
                <a:gd name="connsiteY21" fmla="*/ 521348 h 2753189"/>
                <a:gd name="connsiteX22" fmla="*/ 2285107 w 2820368"/>
                <a:gd name="connsiteY22" fmla="*/ 1105996 h 2753189"/>
                <a:gd name="connsiteX23" fmla="*/ 2619391 w 2820368"/>
                <a:gd name="connsiteY23" fmla="*/ 1108510 h 2753189"/>
                <a:gd name="connsiteX24" fmla="*/ 2815181 w 2820368"/>
                <a:gd name="connsiteY24" fmla="*/ 873686 h 2753189"/>
                <a:gd name="connsiteX25" fmla="*/ 2415029 w 2820368"/>
                <a:gd name="connsiteY25" fmla="*/ 2268040 h 2753189"/>
                <a:gd name="connsiteX26" fmla="*/ 2055601 w 2820368"/>
                <a:gd name="connsiteY26" fmla="*/ 2665225 h 2753189"/>
                <a:gd name="connsiteX27" fmla="*/ 1451167 w 2820368"/>
                <a:gd name="connsiteY27" fmla="*/ 2672974 h 2753189"/>
                <a:gd name="connsiteX0" fmla="*/ 1381425 w 2721101"/>
                <a:gd name="connsiteY0" fmla="*/ 2672974 h 2753189"/>
                <a:gd name="connsiteX1" fmla="*/ 722747 w 2721101"/>
                <a:gd name="connsiteY1" fmla="*/ 2720788 h 2753189"/>
                <a:gd name="connsiteX2" fmla="*/ 464057 w 2721101"/>
                <a:gd name="connsiteY2" fmla="*/ 2489303 h 2753189"/>
                <a:gd name="connsiteX3" fmla="*/ 333392 w 2721101"/>
                <a:gd name="connsiteY3" fmla="*/ 2188278 h 2753189"/>
                <a:gd name="connsiteX4" fmla="*/ 357547 w 2721101"/>
                <a:gd name="connsiteY4" fmla="*/ 1935486 h 2753189"/>
                <a:gd name="connsiteX5" fmla="*/ 191024 w 2721101"/>
                <a:gd name="connsiteY5" fmla="*/ 1606559 h 2753189"/>
                <a:gd name="connsiteX6" fmla="*/ 461749 w 2721101"/>
                <a:gd name="connsiteY6" fmla="*/ 1673993 h 2753189"/>
                <a:gd name="connsiteX7" fmla="*/ 412781 w 2721101"/>
                <a:gd name="connsiteY7" fmla="*/ 1316873 h 2753189"/>
                <a:gd name="connsiteX8" fmla="*/ 1746 w 2721101"/>
                <a:gd name="connsiteY8" fmla="*/ 1129904 h 2753189"/>
                <a:gd name="connsiteX9" fmla="*/ 265547 w 2721101"/>
                <a:gd name="connsiteY9" fmla="*/ 402473 h 2753189"/>
                <a:gd name="connsiteX10" fmla="*/ 282364 w 2721101"/>
                <a:gd name="connsiteY10" fmla="*/ 904189 h 2753189"/>
                <a:gd name="connsiteX11" fmla="*/ 531985 w 2721101"/>
                <a:gd name="connsiteY11" fmla="*/ 52607 h 2753189"/>
                <a:gd name="connsiteX12" fmla="*/ 578811 w 2721101"/>
                <a:gd name="connsiteY12" fmla="*/ 379556 h 2753189"/>
                <a:gd name="connsiteX13" fmla="*/ 792489 w 2721101"/>
                <a:gd name="connsiteY13" fmla="*/ 603951 h 2753189"/>
                <a:gd name="connsiteX14" fmla="*/ 962312 w 2721101"/>
                <a:gd name="connsiteY14" fmla="*/ 346580 h 2753189"/>
                <a:gd name="connsiteX15" fmla="*/ 1290249 w 2721101"/>
                <a:gd name="connsiteY15" fmla="*/ 142465 h 2753189"/>
                <a:gd name="connsiteX16" fmla="*/ 1417698 w 2721101"/>
                <a:gd name="connsiteY16" fmla="*/ 6607 h 2753189"/>
                <a:gd name="connsiteX17" fmla="*/ 1490573 w 2721101"/>
                <a:gd name="connsiteY17" fmla="*/ 353835 h 2753189"/>
                <a:gd name="connsiteX18" fmla="*/ 1621648 w 2721101"/>
                <a:gd name="connsiteY18" fmla="*/ 557456 h 2753189"/>
                <a:gd name="connsiteX19" fmla="*/ 1828238 w 2721101"/>
                <a:gd name="connsiteY19" fmla="*/ 642037 h 2753189"/>
                <a:gd name="connsiteX20" fmla="*/ 2109350 w 2721101"/>
                <a:gd name="connsiteY20" fmla="*/ 191927 h 2753189"/>
                <a:gd name="connsiteX21" fmla="*/ 2112812 w 2721101"/>
                <a:gd name="connsiteY21" fmla="*/ 521348 h 2753189"/>
                <a:gd name="connsiteX22" fmla="*/ 2285107 w 2721101"/>
                <a:gd name="connsiteY22" fmla="*/ 1105996 h 2753189"/>
                <a:gd name="connsiteX23" fmla="*/ 2619391 w 2721101"/>
                <a:gd name="connsiteY23" fmla="*/ 1108510 h 2753189"/>
                <a:gd name="connsiteX24" fmla="*/ 2708176 w 2721101"/>
                <a:gd name="connsiteY24" fmla="*/ 805592 h 2753189"/>
                <a:gd name="connsiteX25" fmla="*/ 2415029 w 2721101"/>
                <a:gd name="connsiteY25" fmla="*/ 2268040 h 2753189"/>
                <a:gd name="connsiteX26" fmla="*/ 2055601 w 2721101"/>
                <a:gd name="connsiteY26" fmla="*/ 2665225 h 2753189"/>
                <a:gd name="connsiteX27" fmla="*/ 1451167 w 2721101"/>
                <a:gd name="connsiteY27" fmla="*/ 2672974 h 2753189"/>
                <a:gd name="connsiteX0" fmla="*/ 1381425 w 2843727"/>
                <a:gd name="connsiteY0" fmla="*/ 2672974 h 2753189"/>
                <a:gd name="connsiteX1" fmla="*/ 722747 w 2843727"/>
                <a:gd name="connsiteY1" fmla="*/ 2720788 h 2753189"/>
                <a:gd name="connsiteX2" fmla="*/ 464057 w 2843727"/>
                <a:gd name="connsiteY2" fmla="*/ 2489303 h 2753189"/>
                <a:gd name="connsiteX3" fmla="*/ 333392 w 2843727"/>
                <a:gd name="connsiteY3" fmla="*/ 2188278 h 2753189"/>
                <a:gd name="connsiteX4" fmla="*/ 357547 w 2843727"/>
                <a:gd name="connsiteY4" fmla="*/ 1935486 h 2753189"/>
                <a:gd name="connsiteX5" fmla="*/ 191024 w 2843727"/>
                <a:gd name="connsiteY5" fmla="*/ 1606559 h 2753189"/>
                <a:gd name="connsiteX6" fmla="*/ 461749 w 2843727"/>
                <a:gd name="connsiteY6" fmla="*/ 1673993 h 2753189"/>
                <a:gd name="connsiteX7" fmla="*/ 412781 w 2843727"/>
                <a:gd name="connsiteY7" fmla="*/ 1316873 h 2753189"/>
                <a:gd name="connsiteX8" fmla="*/ 1746 w 2843727"/>
                <a:gd name="connsiteY8" fmla="*/ 1129904 h 2753189"/>
                <a:gd name="connsiteX9" fmla="*/ 265547 w 2843727"/>
                <a:gd name="connsiteY9" fmla="*/ 402473 h 2753189"/>
                <a:gd name="connsiteX10" fmla="*/ 282364 w 2843727"/>
                <a:gd name="connsiteY10" fmla="*/ 904189 h 2753189"/>
                <a:gd name="connsiteX11" fmla="*/ 531985 w 2843727"/>
                <a:gd name="connsiteY11" fmla="*/ 52607 h 2753189"/>
                <a:gd name="connsiteX12" fmla="*/ 578811 w 2843727"/>
                <a:gd name="connsiteY12" fmla="*/ 379556 h 2753189"/>
                <a:gd name="connsiteX13" fmla="*/ 792489 w 2843727"/>
                <a:gd name="connsiteY13" fmla="*/ 603951 h 2753189"/>
                <a:gd name="connsiteX14" fmla="*/ 962312 w 2843727"/>
                <a:gd name="connsiteY14" fmla="*/ 346580 h 2753189"/>
                <a:gd name="connsiteX15" fmla="*/ 1290249 w 2843727"/>
                <a:gd name="connsiteY15" fmla="*/ 142465 h 2753189"/>
                <a:gd name="connsiteX16" fmla="*/ 1417698 w 2843727"/>
                <a:gd name="connsiteY16" fmla="*/ 6607 h 2753189"/>
                <a:gd name="connsiteX17" fmla="*/ 1490573 w 2843727"/>
                <a:gd name="connsiteY17" fmla="*/ 353835 h 2753189"/>
                <a:gd name="connsiteX18" fmla="*/ 1621648 w 2843727"/>
                <a:gd name="connsiteY18" fmla="*/ 557456 h 2753189"/>
                <a:gd name="connsiteX19" fmla="*/ 1828238 w 2843727"/>
                <a:gd name="connsiteY19" fmla="*/ 642037 h 2753189"/>
                <a:gd name="connsiteX20" fmla="*/ 2109350 w 2843727"/>
                <a:gd name="connsiteY20" fmla="*/ 191927 h 2753189"/>
                <a:gd name="connsiteX21" fmla="*/ 2112812 w 2843727"/>
                <a:gd name="connsiteY21" fmla="*/ 521348 h 2753189"/>
                <a:gd name="connsiteX22" fmla="*/ 2285107 w 2843727"/>
                <a:gd name="connsiteY22" fmla="*/ 1105996 h 2753189"/>
                <a:gd name="connsiteX23" fmla="*/ 2619391 w 2843727"/>
                <a:gd name="connsiteY23" fmla="*/ 1108510 h 2753189"/>
                <a:gd name="connsiteX24" fmla="*/ 2708176 w 2843727"/>
                <a:gd name="connsiteY24" fmla="*/ 805592 h 2753189"/>
                <a:gd name="connsiteX25" fmla="*/ 2833400 w 2843727"/>
                <a:gd name="connsiteY25" fmla="*/ 1507344 h 2753189"/>
                <a:gd name="connsiteX26" fmla="*/ 2415029 w 2843727"/>
                <a:gd name="connsiteY26" fmla="*/ 2268040 h 2753189"/>
                <a:gd name="connsiteX27" fmla="*/ 2055601 w 2843727"/>
                <a:gd name="connsiteY27" fmla="*/ 2665225 h 2753189"/>
                <a:gd name="connsiteX28" fmla="*/ 1451167 w 2843727"/>
                <a:gd name="connsiteY28" fmla="*/ 2672974 h 2753189"/>
                <a:gd name="connsiteX0" fmla="*/ 1381220 w 2843522"/>
                <a:gd name="connsiteY0" fmla="*/ 2672974 h 2753189"/>
                <a:gd name="connsiteX1" fmla="*/ 722542 w 2843522"/>
                <a:gd name="connsiteY1" fmla="*/ 2720788 h 2753189"/>
                <a:gd name="connsiteX2" fmla="*/ 463852 w 2843522"/>
                <a:gd name="connsiteY2" fmla="*/ 2489303 h 2753189"/>
                <a:gd name="connsiteX3" fmla="*/ 333187 w 2843522"/>
                <a:gd name="connsiteY3" fmla="*/ 2188278 h 2753189"/>
                <a:gd name="connsiteX4" fmla="*/ 357342 w 2843522"/>
                <a:gd name="connsiteY4" fmla="*/ 1935486 h 2753189"/>
                <a:gd name="connsiteX5" fmla="*/ 190819 w 2843522"/>
                <a:gd name="connsiteY5" fmla="*/ 1606559 h 2753189"/>
                <a:gd name="connsiteX6" fmla="*/ 461544 w 2843522"/>
                <a:gd name="connsiteY6" fmla="*/ 1673993 h 2753189"/>
                <a:gd name="connsiteX7" fmla="*/ 412576 w 2843522"/>
                <a:gd name="connsiteY7" fmla="*/ 1316873 h 2753189"/>
                <a:gd name="connsiteX8" fmla="*/ 1541 w 2843522"/>
                <a:gd name="connsiteY8" fmla="*/ 1129904 h 2753189"/>
                <a:gd name="connsiteX9" fmla="*/ 282159 w 2843522"/>
                <a:gd name="connsiteY9" fmla="*/ 904189 h 2753189"/>
                <a:gd name="connsiteX10" fmla="*/ 531780 w 2843522"/>
                <a:gd name="connsiteY10" fmla="*/ 52607 h 2753189"/>
                <a:gd name="connsiteX11" fmla="*/ 578606 w 2843522"/>
                <a:gd name="connsiteY11" fmla="*/ 379556 h 2753189"/>
                <a:gd name="connsiteX12" fmla="*/ 792284 w 2843522"/>
                <a:gd name="connsiteY12" fmla="*/ 603951 h 2753189"/>
                <a:gd name="connsiteX13" fmla="*/ 962107 w 2843522"/>
                <a:gd name="connsiteY13" fmla="*/ 346580 h 2753189"/>
                <a:gd name="connsiteX14" fmla="*/ 1290044 w 2843522"/>
                <a:gd name="connsiteY14" fmla="*/ 142465 h 2753189"/>
                <a:gd name="connsiteX15" fmla="*/ 1417493 w 2843522"/>
                <a:gd name="connsiteY15" fmla="*/ 6607 h 2753189"/>
                <a:gd name="connsiteX16" fmla="*/ 1490368 w 2843522"/>
                <a:gd name="connsiteY16" fmla="*/ 353835 h 2753189"/>
                <a:gd name="connsiteX17" fmla="*/ 1621443 w 2843522"/>
                <a:gd name="connsiteY17" fmla="*/ 557456 h 2753189"/>
                <a:gd name="connsiteX18" fmla="*/ 1828033 w 2843522"/>
                <a:gd name="connsiteY18" fmla="*/ 642037 h 2753189"/>
                <a:gd name="connsiteX19" fmla="*/ 2109145 w 2843522"/>
                <a:gd name="connsiteY19" fmla="*/ 191927 h 2753189"/>
                <a:gd name="connsiteX20" fmla="*/ 2112607 w 2843522"/>
                <a:gd name="connsiteY20" fmla="*/ 521348 h 2753189"/>
                <a:gd name="connsiteX21" fmla="*/ 2284902 w 2843522"/>
                <a:gd name="connsiteY21" fmla="*/ 1105996 h 2753189"/>
                <a:gd name="connsiteX22" fmla="*/ 2619186 w 2843522"/>
                <a:gd name="connsiteY22" fmla="*/ 1108510 h 2753189"/>
                <a:gd name="connsiteX23" fmla="*/ 2707971 w 2843522"/>
                <a:gd name="connsiteY23" fmla="*/ 805592 h 2753189"/>
                <a:gd name="connsiteX24" fmla="*/ 2833195 w 2843522"/>
                <a:gd name="connsiteY24" fmla="*/ 1507344 h 2753189"/>
                <a:gd name="connsiteX25" fmla="*/ 2414824 w 2843522"/>
                <a:gd name="connsiteY25" fmla="*/ 2268040 h 2753189"/>
                <a:gd name="connsiteX26" fmla="*/ 2055396 w 2843522"/>
                <a:gd name="connsiteY26" fmla="*/ 2665225 h 2753189"/>
                <a:gd name="connsiteX27" fmla="*/ 1450962 w 2843522"/>
                <a:gd name="connsiteY27" fmla="*/ 2672974 h 2753189"/>
                <a:gd name="connsiteX0" fmla="*/ 1382425 w 2844727"/>
                <a:gd name="connsiteY0" fmla="*/ 2672974 h 2753189"/>
                <a:gd name="connsiteX1" fmla="*/ 723747 w 2844727"/>
                <a:gd name="connsiteY1" fmla="*/ 2720788 h 2753189"/>
                <a:gd name="connsiteX2" fmla="*/ 465057 w 2844727"/>
                <a:gd name="connsiteY2" fmla="*/ 2489303 h 2753189"/>
                <a:gd name="connsiteX3" fmla="*/ 334392 w 2844727"/>
                <a:gd name="connsiteY3" fmla="*/ 2188278 h 2753189"/>
                <a:gd name="connsiteX4" fmla="*/ 358547 w 2844727"/>
                <a:gd name="connsiteY4" fmla="*/ 1935486 h 2753189"/>
                <a:gd name="connsiteX5" fmla="*/ 192024 w 2844727"/>
                <a:gd name="connsiteY5" fmla="*/ 1606559 h 2753189"/>
                <a:gd name="connsiteX6" fmla="*/ 462749 w 2844727"/>
                <a:gd name="connsiteY6" fmla="*/ 1673993 h 2753189"/>
                <a:gd name="connsiteX7" fmla="*/ 2746 w 2844727"/>
                <a:gd name="connsiteY7" fmla="*/ 1129904 h 2753189"/>
                <a:gd name="connsiteX8" fmla="*/ 283364 w 2844727"/>
                <a:gd name="connsiteY8" fmla="*/ 904189 h 2753189"/>
                <a:gd name="connsiteX9" fmla="*/ 532985 w 2844727"/>
                <a:gd name="connsiteY9" fmla="*/ 52607 h 2753189"/>
                <a:gd name="connsiteX10" fmla="*/ 579811 w 2844727"/>
                <a:gd name="connsiteY10" fmla="*/ 379556 h 2753189"/>
                <a:gd name="connsiteX11" fmla="*/ 793489 w 2844727"/>
                <a:gd name="connsiteY11" fmla="*/ 603951 h 2753189"/>
                <a:gd name="connsiteX12" fmla="*/ 963312 w 2844727"/>
                <a:gd name="connsiteY12" fmla="*/ 346580 h 2753189"/>
                <a:gd name="connsiteX13" fmla="*/ 1291249 w 2844727"/>
                <a:gd name="connsiteY13" fmla="*/ 142465 h 2753189"/>
                <a:gd name="connsiteX14" fmla="*/ 1418698 w 2844727"/>
                <a:gd name="connsiteY14" fmla="*/ 6607 h 2753189"/>
                <a:gd name="connsiteX15" fmla="*/ 1491573 w 2844727"/>
                <a:gd name="connsiteY15" fmla="*/ 353835 h 2753189"/>
                <a:gd name="connsiteX16" fmla="*/ 1622648 w 2844727"/>
                <a:gd name="connsiteY16" fmla="*/ 557456 h 2753189"/>
                <a:gd name="connsiteX17" fmla="*/ 1829238 w 2844727"/>
                <a:gd name="connsiteY17" fmla="*/ 642037 h 2753189"/>
                <a:gd name="connsiteX18" fmla="*/ 2110350 w 2844727"/>
                <a:gd name="connsiteY18" fmla="*/ 191927 h 2753189"/>
                <a:gd name="connsiteX19" fmla="*/ 2113812 w 2844727"/>
                <a:gd name="connsiteY19" fmla="*/ 521348 h 2753189"/>
                <a:gd name="connsiteX20" fmla="*/ 2286107 w 2844727"/>
                <a:gd name="connsiteY20" fmla="*/ 1105996 h 2753189"/>
                <a:gd name="connsiteX21" fmla="*/ 2620391 w 2844727"/>
                <a:gd name="connsiteY21" fmla="*/ 1108510 h 2753189"/>
                <a:gd name="connsiteX22" fmla="*/ 2709176 w 2844727"/>
                <a:gd name="connsiteY22" fmla="*/ 805592 h 2753189"/>
                <a:gd name="connsiteX23" fmla="*/ 2834400 w 2844727"/>
                <a:gd name="connsiteY23" fmla="*/ 1507344 h 2753189"/>
                <a:gd name="connsiteX24" fmla="*/ 2416029 w 2844727"/>
                <a:gd name="connsiteY24" fmla="*/ 2268040 h 2753189"/>
                <a:gd name="connsiteX25" fmla="*/ 2056601 w 2844727"/>
                <a:gd name="connsiteY25" fmla="*/ 2665225 h 2753189"/>
                <a:gd name="connsiteX26" fmla="*/ 1452167 w 2844727"/>
                <a:gd name="connsiteY26" fmla="*/ 2672974 h 2753189"/>
                <a:gd name="connsiteX0" fmla="*/ 1380791 w 2843093"/>
                <a:gd name="connsiteY0" fmla="*/ 2672974 h 2753189"/>
                <a:gd name="connsiteX1" fmla="*/ 722113 w 2843093"/>
                <a:gd name="connsiteY1" fmla="*/ 2720788 h 2753189"/>
                <a:gd name="connsiteX2" fmla="*/ 463423 w 2843093"/>
                <a:gd name="connsiteY2" fmla="*/ 2489303 h 2753189"/>
                <a:gd name="connsiteX3" fmla="*/ 332758 w 2843093"/>
                <a:gd name="connsiteY3" fmla="*/ 2188278 h 2753189"/>
                <a:gd name="connsiteX4" fmla="*/ 356913 w 2843093"/>
                <a:gd name="connsiteY4" fmla="*/ 1935486 h 2753189"/>
                <a:gd name="connsiteX5" fmla="*/ 190390 w 2843093"/>
                <a:gd name="connsiteY5" fmla="*/ 1606559 h 2753189"/>
                <a:gd name="connsiteX6" fmla="*/ 1112 w 2843093"/>
                <a:gd name="connsiteY6" fmla="*/ 1129904 h 2753189"/>
                <a:gd name="connsiteX7" fmla="*/ 281730 w 2843093"/>
                <a:gd name="connsiteY7" fmla="*/ 904189 h 2753189"/>
                <a:gd name="connsiteX8" fmla="*/ 531351 w 2843093"/>
                <a:gd name="connsiteY8" fmla="*/ 52607 h 2753189"/>
                <a:gd name="connsiteX9" fmla="*/ 578177 w 2843093"/>
                <a:gd name="connsiteY9" fmla="*/ 379556 h 2753189"/>
                <a:gd name="connsiteX10" fmla="*/ 791855 w 2843093"/>
                <a:gd name="connsiteY10" fmla="*/ 603951 h 2753189"/>
                <a:gd name="connsiteX11" fmla="*/ 961678 w 2843093"/>
                <a:gd name="connsiteY11" fmla="*/ 346580 h 2753189"/>
                <a:gd name="connsiteX12" fmla="*/ 1289615 w 2843093"/>
                <a:gd name="connsiteY12" fmla="*/ 142465 h 2753189"/>
                <a:gd name="connsiteX13" fmla="*/ 1417064 w 2843093"/>
                <a:gd name="connsiteY13" fmla="*/ 6607 h 2753189"/>
                <a:gd name="connsiteX14" fmla="*/ 1489939 w 2843093"/>
                <a:gd name="connsiteY14" fmla="*/ 353835 h 2753189"/>
                <a:gd name="connsiteX15" fmla="*/ 1621014 w 2843093"/>
                <a:gd name="connsiteY15" fmla="*/ 557456 h 2753189"/>
                <a:gd name="connsiteX16" fmla="*/ 1827604 w 2843093"/>
                <a:gd name="connsiteY16" fmla="*/ 642037 h 2753189"/>
                <a:gd name="connsiteX17" fmla="*/ 2108716 w 2843093"/>
                <a:gd name="connsiteY17" fmla="*/ 191927 h 2753189"/>
                <a:gd name="connsiteX18" fmla="*/ 2112178 w 2843093"/>
                <a:gd name="connsiteY18" fmla="*/ 521348 h 2753189"/>
                <a:gd name="connsiteX19" fmla="*/ 2284473 w 2843093"/>
                <a:gd name="connsiteY19" fmla="*/ 1105996 h 2753189"/>
                <a:gd name="connsiteX20" fmla="*/ 2618757 w 2843093"/>
                <a:gd name="connsiteY20" fmla="*/ 1108510 h 2753189"/>
                <a:gd name="connsiteX21" fmla="*/ 2707542 w 2843093"/>
                <a:gd name="connsiteY21" fmla="*/ 805592 h 2753189"/>
                <a:gd name="connsiteX22" fmla="*/ 2832766 w 2843093"/>
                <a:gd name="connsiteY22" fmla="*/ 1507344 h 2753189"/>
                <a:gd name="connsiteX23" fmla="*/ 2414395 w 2843093"/>
                <a:gd name="connsiteY23" fmla="*/ 2268040 h 2753189"/>
                <a:gd name="connsiteX24" fmla="*/ 2054967 w 2843093"/>
                <a:gd name="connsiteY24" fmla="*/ 2665225 h 2753189"/>
                <a:gd name="connsiteX25" fmla="*/ 1450533 w 2843093"/>
                <a:gd name="connsiteY25" fmla="*/ 2672974 h 275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843093" h="2753189">
                  <a:moveTo>
                    <a:pt x="1380791" y="2672974"/>
                  </a:moveTo>
                  <a:cubicBezTo>
                    <a:pt x="1145733" y="2792440"/>
                    <a:pt x="875008" y="2751400"/>
                    <a:pt x="722113" y="2720788"/>
                  </a:cubicBezTo>
                  <a:cubicBezTo>
                    <a:pt x="569218" y="2690176"/>
                    <a:pt x="528315" y="2578055"/>
                    <a:pt x="463423" y="2489303"/>
                  </a:cubicBezTo>
                  <a:cubicBezTo>
                    <a:pt x="398531" y="2400551"/>
                    <a:pt x="352131" y="2290309"/>
                    <a:pt x="332758" y="2188278"/>
                  </a:cubicBezTo>
                  <a:cubicBezTo>
                    <a:pt x="313385" y="2086248"/>
                    <a:pt x="380641" y="2032439"/>
                    <a:pt x="356913" y="1935486"/>
                  </a:cubicBezTo>
                  <a:cubicBezTo>
                    <a:pt x="333185" y="1838533"/>
                    <a:pt x="249690" y="1740823"/>
                    <a:pt x="190390" y="1606559"/>
                  </a:cubicBezTo>
                  <a:cubicBezTo>
                    <a:pt x="131090" y="1472295"/>
                    <a:pt x="-14111" y="1246965"/>
                    <a:pt x="1112" y="1129904"/>
                  </a:cubicBezTo>
                  <a:cubicBezTo>
                    <a:pt x="16335" y="1012843"/>
                    <a:pt x="193357" y="1083739"/>
                    <a:pt x="281730" y="904189"/>
                  </a:cubicBezTo>
                  <a:cubicBezTo>
                    <a:pt x="370103" y="724640"/>
                    <a:pt x="481943" y="140046"/>
                    <a:pt x="531351" y="52607"/>
                  </a:cubicBezTo>
                  <a:cubicBezTo>
                    <a:pt x="580759" y="-34832"/>
                    <a:pt x="534760" y="287665"/>
                    <a:pt x="578177" y="379556"/>
                  </a:cubicBezTo>
                  <a:cubicBezTo>
                    <a:pt x="621594" y="471447"/>
                    <a:pt x="727938" y="609447"/>
                    <a:pt x="791855" y="603951"/>
                  </a:cubicBezTo>
                  <a:cubicBezTo>
                    <a:pt x="855772" y="598455"/>
                    <a:pt x="878718" y="423494"/>
                    <a:pt x="961678" y="346580"/>
                  </a:cubicBezTo>
                  <a:cubicBezTo>
                    <a:pt x="1044638" y="269666"/>
                    <a:pt x="1213717" y="199127"/>
                    <a:pt x="1289615" y="142465"/>
                  </a:cubicBezTo>
                  <a:cubicBezTo>
                    <a:pt x="1365513" y="85803"/>
                    <a:pt x="1383677" y="-28621"/>
                    <a:pt x="1417064" y="6607"/>
                  </a:cubicBezTo>
                  <a:cubicBezTo>
                    <a:pt x="1450451" y="41835"/>
                    <a:pt x="1455947" y="262027"/>
                    <a:pt x="1489939" y="353835"/>
                  </a:cubicBezTo>
                  <a:cubicBezTo>
                    <a:pt x="1523931" y="445643"/>
                    <a:pt x="1564737" y="509422"/>
                    <a:pt x="1621014" y="557456"/>
                  </a:cubicBezTo>
                  <a:cubicBezTo>
                    <a:pt x="1677291" y="605490"/>
                    <a:pt x="1746320" y="702958"/>
                    <a:pt x="1827604" y="642037"/>
                  </a:cubicBezTo>
                  <a:cubicBezTo>
                    <a:pt x="1908888" y="581116"/>
                    <a:pt x="2061287" y="212042"/>
                    <a:pt x="2108716" y="191927"/>
                  </a:cubicBezTo>
                  <a:cubicBezTo>
                    <a:pt x="2156145" y="171812"/>
                    <a:pt x="2082885" y="369003"/>
                    <a:pt x="2112178" y="521348"/>
                  </a:cubicBezTo>
                  <a:cubicBezTo>
                    <a:pt x="2141471" y="673693"/>
                    <a:pt x="2200043" y="1008136"/>
                    <a:pt x="2284473" y="1105996"/>
                  </a:cubicBezTo>
                  <a:cubicBezTo>
                    <a:pt x="2368903" y="1203856"/>
                    <a:pt x="2530411" y="1147228"/>
                    <a:pt x="2618757" y="1108510"/>
                  </a:cubicBezTo>
                  <a:cubicBezTo>
                    <a:pt x="2707103" y="1069792"/>
                    <a:pt x="2671874" y="739120"/>
                    <a:pt x="2707542" y="805592"/>
                  </a:cubicBezTo>
                  <a:cubicBezTo>
                    <a:pt x="2743210" y="872064"/>
                    <a:pt x="2881624" y="1263603"/>
                    <a:pt x="2832766" y="1507344"/>
                  </a:cubicBezTo>
                  <a:cubicBezTo>
                    <a:pt x="2783908" y="1751085"/>
                    <a:pt x="2544028" y="2075060"/>
                    <a:pt x="2414395" y="2268040"/>
                  </a:cubicBezTo>
                  <a:cubicBezTo>
                    <a:pt x="2284762" y="2461020"/>
                    <a:pt x="2251279" y="2599357"/>
                    <a:pt x="2054967" y="2665225"/>
                  </a:cubicBezTo>
                  <a:cubicBezTo>
                    <a:pt x="1858655" y="2731093"/>
                    <a:pt x="1654594" y="2702033"/>
                    <a:pt x="1450533" y="2672974"/>
                  </a:cubicBezTo>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373" name="Flowchart: Delay 372">
              <a:extLst>
                <a:ext uri="{FF2B5EF4-FFF2-40B4-BE49-F238E27FC236}">
                  <a16:creationId xmlns:a16="http://schemas.microsoft.com/office/drawing/2014/main" id="{5A71811A-BADB-4CC2-9D4A-6DE5FB487434}"/>
                </a:ext>
              </a:extLst>
            </p:cNvPr>
            <p:cNvSpPr/>
            <p:nvPr/>
          </p:nvSpPr>
          <p:spPr>
            <a:xfrm rot="16200000" flipV="1">
              <a:off x="3976442" y="3724391"/>
              <a:ext cx="457200" cy="3657600"/>
            </a:xfrm>
            <a:prstGeom prst="flowChartDelay">
              <a:avLst/>
            </a:prstGeom>
            <a:solidFill>
              <a:srgbClr val="697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nvGrpSpPr>
            <p:cNvPr id="374" name="Group 373">
              <a:extLst>
                <a:ext uri="{FF2B5EF4-FFF2-40B4-BE49-F238E27FC236}">
                  <a16:creationId xmlns:a16="http://schemas.microsoft.com/office/drawing/2014/main" id="{73EA356B-E581-434A-9E88-36021944BAA1}"/>
                </a:ext>
              </a:extLst>
            </p:cNvPr>
            <p:cNvGrpSpPr/>
            <p:nvPr/>
          </p:nvGrpSpPr>
          <p:grpSpPr>
            <a:xfrm>
              <a:off x="2785321" y="2284594"/>
              <a:ext cx="3076425" cy="3236032"/>
              <a:chOff x="2785321" y="2284594"/>
              <a:chExt cx="3076425" cy="3236032"/>
            </a:xfrm>
          </p:grpSpPr>
          <p:sp>
            <p:nvSpPr>
              <p:cNvPr id="375" name="Freeform 223">
                <a:extLst>
                  <a:ext uri="{FF2B5EF4-FFF2-40B4-BE49-F238E27FC236}">
                    <a16:creationId xmlns:a16="http://schemas.microsoft.com/office/drawing/2014/main" id="{C2988BCD-83EA-41CD-B9BD-209EDB836F85}"/>
                  </a:ext>
                </a:extLst>
              </p:cNvPr>
              <p:cNvSpPr/>
              <p:nvPr/>
            </p:nvSpPr>
            <p:spPr>
              <a:xfrm>
                <a:off x="2785321" y="2284594"/>
                <a:ext cx="2836257" cy="3010110"/>
              </a:xfrm>
              <a:custGeom>
                <a:avLst/>
                <a:gdLst>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089255 w 2836257"/>
                  <a:gd name="connsiteY14" fmla="*/ 334619 h 3010110"/>
                  <a:gd name="connsiteX15" fmla="*/ 1135750 w 2836257"/>
                  <a:gd name="connsiteY15" fmla="*/ 582592 h 3010110"/>
                  <a:gd name="connsiteX16" fmla="*/ 1313980 w 2836257"/>
                  <a:gd name="connsiteY16" fmla="*/ 652334 h 3010110"/>
                  <a:gd name="connsiteX17" fmla="*/ 1608448 w 2836257"/>
                  <a:gd name="connsiteY17" fmla="*/ 412110 h 3010110"/>
                  <a:gd name="connsiteX18" fmla="*/ 1848672 w 2836257"/>
                  <a:gd name="connsiteY18" fmla="*/ 78897 h 3010110"/>
                  <a:gd name="connsiteX19" fmla="*/ 1678190 w 2836257"/>
                  <a:gd name="connsiteY19" fmla="*/ 691080 h 3010110"/>
                  <a:gd name="connsiteX20" fmla="*/ 2050150 w 2836257"/>
                  <a:gd name="connsiteY20" fmla="*/ 931304 h 3010110"/>
                  <a:gd name="connsiteX21" fmla="*/ 2282624 w 2836257"/>
                  <a:gd name="connsiteY21" fmla="*/ 636836 h 3010110"/>
                  <a:gd name="connsiteX22" fmla="*/ 2383363 w 2836257"/>
                  <a:gd name="connsiteY22" fmla="*/ 946802 h 3010110"/>
                  <a:gd name="connsiteX23" fmla="*/ 2584841 w 2836257"/>
                  <a:gd name="connsiteY23" fmla="*/ 1171527 h 3010110"/>
                  <a:gd name="connsiteX24" fmla="*/ 2832814 w 2836257"/>
                  <a:gd name="connsiteY24" fmla="*/ 1814707 h 3010110"/>
                  <a:gd name="connsiteX25" fmla="*/ 2685580 w 2836257"/>
                  <a:gd name="connsiteY25" fmla="*/ 2411392 h 3010110"/>
                  <a:gd name="connsiteX26" fmla="*/ 2112143 w 2836257"/>
                  <a:gd name="connsiteY26" fmla="*/ 2798849 h 3010110"/>
                  <a:gd name="connsiteX27" fmla="*/ 1507709 w 2836257"/>
                  <a:gd name="connsiteY27"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135750 w 2836257"/>
                  <a:gd name="connsiteY15" fmla="*/ 582592 h 3010110"/>
                  <a:gd name="connsiteX16" fmla="*/ 1313980 w 2836257"/>
                  <a:gd name="connsiteY16" fmla="*/ 652334 h 3010110"/>
                  <a:gd name="connsiteX17" fmla="*/ 1608448 w 2836257"/>
                  <a:gd name="connsiteY17" fmla="*/ 412110 h 3010110"/>
                  <a:gd name="connsiteX18" fmla="*/ 1848672 w 2836257"/>
                  <a:gd name="connsiteY18" fmla="*/ 78897 h 3010110"/>
                  <a:gd name="connsiteX19" fmla="*/ 1678190 w 2836257"/>
                  <a:gd name="connsiteY19" fmla="*/ 691080 h 3010110"/>
                  <a:gd name="connsiteX20" fmla="*/ 2050150 w 2836257"/>
                  <a:gd name="connsiteY20" fmla="*/ 931304 h 3010110"/>
                  <a:gd name="connsiteX21" fmla="*/ 2282624 w 2836257"/>
                  <a:gd name="connsiteY21" fmla="*/ 636836 h 3010110"/>
                  <a:gd name="connsiteX22" fmla="*/ 2383363 w 2836257"/>
                  <a:gd name="connsiteY22" fmla="*/ 946802 h 3010110"/>
                  <a:gd name="connsiteX23" fmla="*/ 2584841 w 2836257"/>
                  <a:gd name="connsiteY23" fmla="*/ 1171527 h 3010110"/>
                  <a:gd name="connsiteX24" fmla="*/ 2832814 w 2836257"/>
                  <a:gd name="connsiteY24" fmla="*/ 1814707 h 3010110"/>
                  <a:gd name="connsiteX25" fmla="*/ 2685580 w 2836257"/>
                  <a:gd name="connsiteY25" fmla="*/ 2411392 h 3010110"/>
                  <a:gd name="connsiteX26" fmla="*/ 2112143 w 2836257"/>
                  <a:gd name="connsiteY26" fmla="*/ 2798849 h 3010110"/>
                  <a:gd name="connsiteX27" fmla="*/ 1507709 w 2836257"/>
                  <a:gd name="connsiteY27"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375974 w 2836257"/>
                  <a:gd name="connsiteY15" fmla="*/ 373365 h 3010110"/>
                  <a:gd name="connsiteX16" fmla="*/ 1313980 w 2836257"/>
                  <a:gd name="connsiteY16" fmla="*/ 652334 h 3010110"/>
                  <a:gd name="connsiteX17" fmla="*/ 1608448 w 2836257"/>
                  <a:gd name="connsiteY17" fmla="*/ 412110 h 3010110"/>
                  <a:gd name="connsiteX18" fmla="*/ 1848672 w 2836257"/>
                  <a:gd name="connsiteY18" fmla="*/ 78897 h 3010110"/>
                  <a:gd name="connsiteX19" fmla="*/ 1678190 w 2836257"/>
                  <a:gd name="connsiteY19" fmla="*/ 691080 h 3010110"/>
                  <a:gd name="connsiteX20" fmla="*/ 2050150 w 2836257"/>
                  <a:gd name="connsiteY20" fmla="*/ 931304 h 3010110"/>
                  <a:gd name="connsiteX21" fmla="*/ 2282624 w 2836257"/>
                  <a:gd name="connsiteY21" fmla="*/ 636836 h 3010110"/>
                  <a:gd name="connsiteX22" fmla="*/ 2383363 w 2836257"/>
                  <a:gd name="connsiteY22" fmla="*/ 946802 h 3010110"/>
                  <a:gd name="connsiteX23" fmla="*/ 2584841 w 2836257"/>
                  <a:gd name="connsiteY23" fmla="*/ 1171527 h 3010110"/>
                  <a:gd name="connsiteX24" fmla="*/ 2832814 w 2836257"/>
                  <a:gd name="connsiteY24" fmla="*/ 1814707 h 3010110"/>
                  <a:gd name="connsiteX25" fmla="*/ 2685580 w 2836257"/>
                  <a:gd name="connsiteY25" fmla="*/ 2411392 h 3010110"/>
                  <a:gd name="connsiteX26" fmla="*/ 2112143 w 2836257"/>
                  <a:gd name="connsiteY26" fmla="*/ 2798849 h 3010110"/>
                  <a:gd name="connsiteX27" fmla="*/ 1507709 w 2836257"/>
                  <a:gd name="connsiteY27"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375974 w 2836257"/>
                  <a:gd name="connsiteY15" fmla="*/ 373365 h 3010110"/>
                  <a:gd name="connsiteX16" fmla="*/ 1608448 w 2836257"/>
                  <a:gd name="connsiteY16" fmla="*/ 412110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375974 w 2836257"/>
                  <a:gd name="connsiteY15" fmla="*/ 373365 h 3010110"/>
                  <a:gd name="connsiteX16" fmla="*/ 1600699 w 2836257"/>
                  <a:gd name="connsiteY16" fmla="*/ 295873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36257" h="3010110">
                    <a:moveTo>
                      <a:pt x="1437967" y="2806598"/>
                    </a:moveTo>
                    <a:cubicBezTo>
                      <a:pt x="1202909" y="2926064"/>
                      <a:pt x="967852" y="3045530"/>
                      <a:pt x="779289" y="3000327"/>
                    </a:cubicBezTo>
                    <a:cubicBezTo>
                      <a:pt x="590726" y="2955124"/>
                      <a:pt x="404746" y="2714900"/>
                      <a:pt x="306590" y="2535378"/>
                    </a:cubicBezTo>
                    <a:cubicBezTo>
                      <a:pt x="208434" y="2355856"/>
                      <a:pt x="240722" y="2096259"/>
                      <a:pt x="190353" y="1923195"/>
                    </a:cubicBezTo>
                    <a:cubicBezTo>
                      <a:pt x="139984" y="1750131"/>
                      <a:pt x="-29206" y="1542195"/>
                      <a:pt x="4374" y="1496992"/>
                    </a:cubicBezTo>
                    <a:cubicBezTo>
                      <a:pt x="37954" y="1451789"/>
                      <a:pt x="314340" y="1659724"/>
                      <a:pt x="391831" y="1651975"/>
                    </a:cubicBezTo>
                    <a:cubicBezTo>
                      <a:pt x="469322" y="1644226"/>
                      <a:pt x="511943" y="1552527"/>
                      <a:pt x="469323" y="1450497"/>
                    </a:cubicBezTo>
                    <a:cubicBezTo>
                      <a:pt x="426703" y="1348467"/>
                      <a:pt x="160648" y="1192192"/>
                      <a:pt x="136109" y="1039792"/>
                    </a:cubicBezTo>
                    <a:cubicBezTo>
                      <a:pt x="111570" y="887392"/>
                      <a:pt x="271719" y="671707"/>
                      <a:pt x="322089" y="536097"/>
                    </a:cubicBezTo>
                    <a:cubicBezTo>
                      <a:pt x="372459" y="400487"/>
                      <a:pt x="411204" y="217090"/>
                      <a:pt x="438326" y="226131"/>
                    </a:cubicBezTo>
                    <a:cubicBezTo>
                      <a:pt x="465448" y="235172"/>
                      <a:pt x="424119" y="627795"/>
                      <a:pt x="484821" y="590341"/>
                    </a:cubicBezTo>
                    <a:cubicBezTo>
                      <a:pt x="545523" y="552887"/>
                      <a:pt x="754750" y="27235"/>
                      <a:pt x="802536" y="1405"/>
                    </a:cubicBezTo>
                    <a:cubicBezTo>
                      <a:pt x="850322" y="-24425"/>
                      <a:pt x="763791" y="312663"/>
                      <a:pt x="771540" y="435358"/>
                    </a:cubicBezTo>
                    <a:cubicBezTo>
                      <a:pt x="779289" y="558053"/>
                      <a:pt x="781872" y="741450"/>
                      <a:pt x="849031" y="737575"/>
                    </a:cubicBezTo>
                    <a:cubicBezTo>
                      <a:pt x="916190" y="733700"/>
                      <a:pt x="1086672" y="472812"/>
                      <a:pt x="1174496" y="412110"/>
                    </a:cubicBezTo>
                    <a:cubicBezTo>
                      <a:pt x="1262320" y="351408"/>
                      <a:pt x="1304940" y="392738"/>
                      <a:pt x="1375974" y="373365"/>
                    </a:cubicBezTo>
                    <a:cubicBezTo>
                      <a:pt x="1447008" y="353992"/>
                      <a:pt x="1521916" y="344951"/>
                      <a:pt x="1600699" y="295873"/>
                    </a:cubicBezTo>
                    <a:cubicBezTo>
                      <a:pt x="1679482" y="246795"/>
                      <a:pt x="1835757" y="13029"/>
                      <a:pt x="1848672" y="78897"/>
                    </a:cubicBezTo>
                    <a:cubicBezTo>
                      <a:pt x="1861587" y="144765"/>
                      <a:pt x="1644610" y="549012"/>
                      <a:pt x="1678190" y="691080"/>
                    </a:cubicBezTo>
                    <a:cubicBezTo>
                      <a:pt x="1711770" y="833148"/>
                      <a:pt x="1949411" y="940345"/>
                      <a:pt x="2050150" y="931304"/>
                    </a:cubicBezTo>
                    <a:cubicBezTo>
                      <a:pt x="2150889" y="922263"/>
                      <a:pt x="2227089" y="634253"/>
                      <a:pt x="2282624" y="636836"/>
                    </a:cubicBezTo>
                    <a:cubicBezTo>
                      <a:pt x="2338159" y="639419"/>
                      <a:pt x="2332994" y="857687"/>
                      <a:pt x="2383363" y="946802"/>
                    </a:cubicBezTo>
                    <a:cubicBezTo>
                      <a:pt x="2433732" y="1035917"/>
                      <a:pt x="2509933" y="1026876"/>
                      <a:pt x="2584841" y="1171527"/>
                    </a:cubicBezTo>
                    <a:cubicBezTo>
                      <a:pt x="2659749" y="1316178"/>
                      <a:pt x="2816024" y="1608063"/>
                      <a:pt x="2832814" y="1814707"/>
                    </a:cubicBezTo>
                    <a:cubicBezTo>
                      <a:pt x="2849604" y="2021351"/>
                      <a:pt x="2805692" y="2247368"/>
                      <a:pt x="2685580" y="2411392"/>
                    </a:cubicBezTo>
                    <a:cubicBezTo>
                      <a:pt x="2565468" y="2575416"/>
                      <a:pt x="2308455" y="2732981"/>
                      <a:pt x="2112143" y="2798849"/>
                    </a:cubicBezTo>
                    <a:cubicBezTo>
                      <a:pt x="1915831" y="2864717"/>
                      <a:pt x="1711770" y="2835657"/>
                      <a:pt x="1507709" y="2806598"/>
                    </a:cubicBezTo>
                  </a:path>
                </a:pathLst>
              </a:custGeom>
              <a:solidFill>
                <a:srgbClr val="F29F16">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376" name="Freeform 224">
                <a:extLst>
                  <a:ext uri="{FF2B5EF4-FFF2-40B4-BE49-F238E27FC236}">
                    <a16:creationId xmlns:a16="http://schemas.microsoft.com/office/drawing/2014/main" id="{BAEAED92-F788-4782-8695-D2F380A63F3F}"/>
                  </a:ext>
                </a:extLst>
              </p:cNvPr>
              <p:cNvSpPr/>
              <p:nvPr/>
            </p:nvSpPr>
            <p:spPr>
              <a:xfrm>
                <a:off x="3004821" y="3048885"/>
                <a:ext cx="2432041" cy="2471741"/>
              </a:xfrm>
              <a:custGeom>
                <a:avLst/>
                <a:gdLst>
                  <a:gd name="connsiteX0" fmla="*/ 1028009 w 2607010"/>
                  <a:gd name="connsiteY0" fmla="*/ 2698526 h 2812476"/>
                  <a:gd name="connsiteX1" fmla="*/ 1351741 w 2607010"/>
                  <a:gd name="connsiteY1" fmla="*/ 2812116 h 2812476"/>
                  <a:gd name="connsiteX2" fmla="*/ 1715229 w 2607010"/>
                  <a:gd name="connsiteY2" fmla="*/ 2726923 h 2812476"/>
                  <a:gd name="connsiteX3" fmla="*/ 1584600 w 2607010"/>
                  <a:gd name="connsiteY3" fmla="*/ 2528141 h 2812476"/>
                  <a:gd name="connsiteX4" fmla="*/ 1544844 w 2607010"/>
                  <a:gd name="connsiteY4" fmla="*/ 2278243 h 2812476"/>
                  <a:gd name="connsiteX5" fmla="*/ 1908332 w 2607010"/>
                  <a:gd name="connsiteY5" fmla="*/ 1801164 h 2812476"/>
                  <a:gd name="connsiteX6" fmla="*/ 2606911 w 2607010"/>
                  <a:gd name="connsiteY6" fmla="*/ 1358163 h 2812476"/>
                  <a:gd name="connsiteX7" fmla="*/ 1959448 w 2607010"/>
                  <a:gd name="connsiteY7" fmla="*/ 1693254 h 2812476"/>
                  <a:gd name="connsiteX8" fmla="*/ 1925371 w 2607010"/>
                  <a:gd name="connsiteY8" fmla="*/ 1449035 h 2812476"/>
                  <a:gd name="connsiteX9" fmla="*/ 2334295 w 2607010"/>
                  <a:gd name="connsiteY9" fmla="*/ 1062829 h 2812476"/>
                  <a:gd name="connsiteX10" fmla="*/ 1896973 w 2607010"/>
                  <a:gd name="connsiteY10" fmla="*/ 1375202 h 2812476"/>
                  <a:gd name="connsiteX11" fmla="*/ 1703870 w 2607010"/>
                  <a:gd name="connsiteY11" fmla="*/ 1079867 h 2812476"/>
                  <a:gd name="connsiteX12" fmla="*/ 1811781 w 2607010"/>
                  <a:gd name="connsiteY12" fmla="*/ 1466074 h 2812476"/>
                  <a:gd name="connsiteX13" fmla="*/ 1772024 w 2607010"/>
                  <a:gd name="connsiteY13" fmla="*/ 1750049 h 2812476"/>
                  <a:gd name="connsiteX14" fmla="*/ 1448292 w 2607010"/>
                  <a:gd name="connsiteY14" fmla="*/ 1392240 h 2812476"/>
                  <a:gd name="connsiteX15" fmla="*/ 1556203 w 2607010"/>
                  <a:gd name="connsiteY15" fmla="*/ 852687 h 2812476"/>
                  <a:gd name="connsiteX16" fmla="*/ 1982166 w 2607010"/>
                  <a:gd name="connsiteY16" fmla="*/ 489199 h 2812476"/>
                  <a:gd name="connsiteX17" fmla="*/ 1550523 w 2607010"/>
                  <a:gd name="connsiteY17" fmla="*/ 733418 h 2812476"/>
                  <a:gd name="connsiteX18" fmla="*/ 1590280 w 2607010"/>
                  <a:gd name="connsiteY18" fmla="*/ 318814 h 2812476"/>
                  <a:gd name="connsiteX19" fmla="*/ 1431254 w 2607010"/>
                  <a:gd name="connsiteY19" fmla="*/ 852687 h 2812476"/>
                  <a:gd name="connsiteX20" fmla="*/ 1346061 w 2607010"/>
                  <a:gd name="connsiteY20" fmla="*/ 1238894 h 2812476"/>
                  <a:gd name="connsiteX21" fmla="*/ 1010971 w 2607010"/>
                  <a:gd name="connsiteY21" fmla="*/ 409686 h 2812476"/>
                  <a:gd name="connsiteX22" fmla="*/ 1289266 w 2607010"/>
                  <a:gd name="connsiteY22" fmla="*/ 1295689 h 2812476"/>
                  <a:gd name="connsiteX23" fmla="*/ 1488049 w 2607010"/>
                  <a:gd name="connsiteY23" fmla="*/ 1801164 h 2812476"/>
                  <a:gd name="connsiteX24" fmla="*/ 1414215 w 2607010"/>
                  <a:gd name="connsiteY24" fmla="*/ 2153294 h 2812476"/>
                  <a:gd name="connsiteX25" fmla="*/ 1124561 w 2607010"/>
                  <a:gd name="connsiteY25" fmla="*/ 1704613 h 2812476"/>
                  <a:gd name="connsiteX26" fmla="*/ 886022 w 2607010"/>
                  <a:gd name="connsiteY26" fmla="*/ 1204816 h 2812476"/>
                  <a:gd name="connsiteX27" fmla="*/ 937137 w 2607010"/>
                  <a:gd name="connsiteY27" fmla="*/ 762 h 2812476"/>
                  <a:gd name="connsiteX28" fmla="*/ 789470 w 2607010"/>
                  <a:gd name="connsiteY28" fmla="*/ 1017393 h 2812476"/>
                  <a:gd name="connsiteX29" fmla="*/ 329430 w 2607010"/>
                  <a:gd name="connsiteY29" fmla="*/ 659584 h 2812476"/>
                  <a:gd name="connsiteX30" fmla="*/ 630444 w 2607010"/>
                  <a:gd name="connsiteY30" fmla="*/ 279057 h 2812476"/>
                  <a:gd name="connsiteX31" fmla="*/ 266956 w 2607010"/>
                  <a:gd name="connsiteY31" fmla="*/ 602789 h 2812476"/>
                  <a:gd name="connsiteX32" fmla="*/ 19 w 2607010"/>
                  <a:gd name="connsiteY32" fmla="*/ 85954 h 2812476"/>
                  <a:gd name="connsiteX33" fmla="*/ 255597 w 2607010"/>
                  <a:gd name="connsiteY33" fmla="*/ 716379 h 2812476"/>
                  <a:gd name="connsiteX34" fmla="*/ 715636 w 2607010"/>
                  <a:gd name="connsiteY34" fmla="*/ 1148021 h 2812476"/>
                  <a:gd name="connsiteX35" fmla="*/ 971214 w 2607010"/>
                  <a:gd name="connsiteY35" fmla="*/ 1744369 h 2812476"/>
                  <a:gd name="connsiteX36" fmla="*/ 1158638 w 2607010"/>
                  <a:gd name="connsiteY36" fmla="*/ 2164653 h 2812476"/>
                  <a:gd name="connsiteX37" fmla="*/ 823547 w 2607010"/>
                  <a:gd name="connsiteY37" fmla="*/ 1977229 h 2812476"/>
                  <a:gd name="connsiteX38" fmla="*/ 420302 w 2607010"/>
                  <a:gd name="connsiteY38" fmla="*/ 1579664 h 2812476"/>
                  <a:gd name="connsiteX39" fmla="*/ 397584 w 2607010"/>
                  <a:gd name="connsiteY39" fmla="*/ 1221855 h 2812476"/>
                  <a:gd name="connsiteX40" fmla="*/ 323751 w 2607010"/>
                  <a:gd name="connsiteY40" fmla="*/ 1608061 h 2812476"/>
                  <a:gd name="connsiteX41" fmla="*/ 22737 w 2607010"/>
                  <a:gd name="connsiteY41" fmla="*/ 1352484 h 2812476"/>
                  <a:gd name="connsiteX42" fmla="*/ 414623 w 2607010"/>
                  <a:gd name="connsiteY42" fmla="*/ 1733010 h 2812476"/>
                  <a:gd name="connsiteX43" fmla="*/ 800829 w 2607010"/>
                  <a:gd name="connsiteY43" fmla="*/ 2090819 h 2812476"/>
                  <a:gd name="connsiteX44" fmla="*/ 210161 w 2607010"/>
                  <a:gd name="connsiteY44" fmla="*/ 2170332 h 2812476"/>
                  <a:gd name="connsiteX45" fmla="*/ 874663 w 2607010"/>
                  <a:gd name="connsiteY45" fmla="*/ 2141935 h 2812476"/>
                  <a:gd name="connsiteX46" fmla="*/ 1113202 w 2607010"/>
                  <a:gd name="connsiteY46" fmla="*/ 2391833 h 2812476"/>
                  <a:gd name="connsiteX47" fmla="*/ 1079125 w 2607010"/>
                  <a:gd name="connsiteY47" fmla="*/ 2658769 h 2812476"/>
                  <a:gd name="connsiteX48" fmla="*/ 1028009 w 2607010"/>
                  <a:gd name="connsiteY48" fmla="*/ 2698526 h 2812476"/>
                  <a:gd name="connsiteX0" fmla="*/ 1028009 w 2607010"/>
                  <a:gd name="connsiteY0" fmla="*/ 2698526 h 2812476"/>
                  <a:gd name="connsiteX1" fmla="*/ 1351741 w 2607010"/>
                  <a:gd name="connsiteY1" fmla="*/ 2812116 h 2812476"/>
                  <a:gd name="connsiteX2" fmla="*/ 1715229 w 2607010"/>
                  <a:gd name="connsiteY2" fmla="*/ 2726923 h 2812476"/>
                  <a:gd name="connsiteX3" fmla="*/ 1584600 w 2607010"/>
                  <a:gd name="connsiteY3" fmla="*/ 2528141 h 2812476"/>
                  <a:gd name="connsiteX4" fmla="*/ 1544844 w 2607010"/>
                  <a:gd name="connsiteY4" fmla="*/ 2278243 h 2812476"/>
                  <a:gd name="connsiteX5" fmla="*/ 1908332 w 2607010"/>
                  <a:gd name="connsiteY5" fmla="*/ 1801164 h 2812476"/>
                  <a:gd name="connsiteX6" fmla="*/ 2606911 w 2607010"/>
                  <a:gd name="connsiteY6" fmla="*/ 1358163 h 2812476"/>
                  <a:gd name="connsiteX7" fmla="*/ 1959448 w 2607010"/>
                  <a:gd name="connsiteY7" fmla="*/ 1693254 h 2812476"/>
                  <a:gd name="connsiteX8" fmla="*/ 1925371 w 2607010"/>
                  <a:gd name="connsiteY8" fmla="*/ 1449035 h 2812476"/>
                  <a:gd name="connsiteX9" fmla="*/ 2328819 w 2607010"/>
                  <a:gd name="connsiteY9" fmla="*/ 1046402 h 2812476"/>
                  <a:gd name="connsiteX10" fmla="*/ 1896973 w 2607010"/>
                  <a:gd name="connsiteY10" fmla="*/ 1375202 h 2812476"/>
                  <a:gd name="connsiteX11" fmla="*/ 1703870 w 2607010"/>
                  <a:gd name="connsiteY11" fmla="*/ 1079867 h 2812476"/>
                  <a:gd name="connsiteX12" fmla="*/ 1811781 w 2607010"/>
                  <a:gd name="connsiteY12" fmla="*/ 1466074 h 2812476"/>
                  <a:gd name="connsiteX13" fmla="*/ 1772024 w 2607010"/>
                  <a:gd name="connsiteY13" fmla="*/ 1750049 h 2812476"/>
                  <a:gd name="connsiteX14" fmla="*/ 1448292 w 2607010"/>
                  <a:gd name="connsiteY14" fmla="*/ 1392240 h 2812476"/>
                  <a:gd name="connsiteX15" fmla="*/ 1556203 w 2607010"/>
                  <a:gd name="connsiteY15" fmla="*/ 852687 h 2812476"/>
                  <a:gd name="connsiteX16" fmla="*/ 1982166 w 2607010"/>
                  <a:gd name="connsiteY16" fmla="*/ 489199 h 2812476"/>
                  <a:gd name="connsiteX17" fmla="*/ 1550523 w 2607010"/>
                  <a:gd name="connsiteY17" fmla="*/ 733418 h 2812476"/>
                  <a:gd name="connsiteX18" fmla="*/ 1590280 w 2607010"/>
                  <a:gd name="connsiteY18" fmla="*/ 318814 h 2812476"/>
                  <a:gd name="connsiteX19" fmla="*/ 1431254 w 2607010"/>
                  <a:gd name="connsiteY19" fmla="*/ 852687 h 2812476"/>
                  <a:gd name="connsiteX20" fmla="*/ 1346061 w 2607010"/>
                  <a:gd name="connsiteY20" fmla="*/ 1238894 h 2812476"/>
                  <a:gd name="connsiteX21" fmla="*/ 1010971 w 2607010"/>
                  <a:gd name="connsiteY21" fmla="*/ 409686 h 2812476"/>
                  <a:gd name="connsiteX22" fmla="*/ 1289266 w 2607010"/>
                  <a:gd name="connsiteY22" fmla="*/ 1295689 h 2812476"/>
                  <a:gd name="connsiteX23" fmla="*/ 1488049 w 2607010"/>
                  <a:gd name="connsiteY23" fmla="*/ 1801164 h 2812476"/>
                  <a:gd name="connsiteX24" fmla="*/ 1414215 w 2607010"/>
                  <a:gd name="connsiteY24" fmla="*/ 2153294 h 2812476"/>
                  <a:gd name="connsiteX25" fmla="*/ 1124561 w 2607010"/>
                  <a:gd name="connsiteY25" fmla="*/ 1704613 h 2812476"/>
                  <a:gd name="connsiteX26" fmla="*/ 886022 w 2607010"/>
                  <a:gd name="connsiteY26" fmla="*/ 1204816 h 2812476"/>
                  <a:gd name="connsiteX27" fmla="*/ 937137 w 2607010"/>
                  <a:gd name="connsiteY27" fmla="*/ 762 h 2812476"/>
                  <a:gd name="connsiteX28" fmla="*/ 789470 w 2607010"/>
                  <a:gd name="connsiteY28" fmla="*/ 1017393 h 2812476"/>
                  <a:gd name="connsiteX29" fmla="*/ 329430 w 2607010"/>
                  <a:gd name="connsiteY29" fmla="*/ 659584 h 2812476"/>
                  <a:gd name="connsiteX30" fmla="*/ 630444 w 2607010"/>
                  <a:gd name="connsiteY30" fmla="*/ 279057 h 2812476"/>
                  <a:gd name="connsiteX31" fmla="*/ 266956 w 2607010"/>
                  <a:gd name="connsiteY31" fmla="*/ 602789 h 2812476"/>
                  <a:gd name="connsiteX32" fmla="*/ 19 w 2607010"/>
                  <a:gd name="connsiteY32" fmla="*/ 85954 h 2812476"/>
                  <a:gd name="connsiteX33" fmla="*/ 255597 w 2607010"/>
                  <a:gd name="connsiteY33" fmla="*/ 716379 h 2812476"/>
                  <a:gd name="connsiteX34" fmla="*/ 715636 w 2607010"/>
                  <a:gd name="connsiteY34" fmla="*/ 1148021 h 2812476"/>
                  <a:gd name="connsiteX35" fmla="*/ 971214 w 2607010"/>
                  <a:gd name="connsiteY35" fmla="*/ 1744369 h 2812476"/>
                  <a:gd name="connsiteX36" fmla="*/ 1158638 w 2607010"/>
                  <a:gd name="connsiteY36" fmla="*/ 2164653 h 2812476"/>
                  <a:gd name="connsiteX37" fmla="*/ 823547 w 2607010"/>
                  <a:gd name="connsiteY37" fmla="*/ 1977229 h 2812476"/>
                  <a:gd name="connsiteX38" fmla="*/ 420302 w 2607010"/>
                  <a:gd name="connsiteY38" fmla="*/ 1579664 h 2812476"/>
                  <a:gd name="connsiteX39" fmla="*/ 397584 w 2607010"/>
                  <a:gd name="connsiteY39" fmla="*/ 1221855 h 2812476"/>
                  <a:gd name="connsiteX40" fmla="*/ 323751 w 2607010"/>
                  <a:gd name="connsiteY40" fmla="*/ 1608061 h 2812476"/>
                  <a:gd name="connsiteX41" fmla="*/ 22737 w 2607010"/>
                  <a:gd name="connsiteY41" fmla="*/ 1352484 h 2812476"/>
                  <a:gd name="connsiteX42" fmla="*/ 414623 w 2607010"/>
                  <a:gd name="connsiteY42" fmla="*/ 1733010 h 2812476"/>
                  <a:gd name="connsiteX43" fmla="*/ 800829 w 2607010"/>
                  <a:gd name="connsiteY43" fmla="*/ 2090819 h 2812476"/>
                  <a:gd name="connsiteX44" fmla="*/ 210161 w 2607010"/>
                  <a:gd name="connsiteY44" fmla="*/ 2170332 h 2812476"/>
                  <a:gd name="connsiteX45" fmla="*/ 874663 w 2607010"/>
                  <a:gd name="connsiteY45" fmla="*/ 2141935 h 2812476"/>
                  <a:gd name="connsiteX46" fmla="*/ 1113202 w 2607010"/>
                  <a:gd name="connsiteY46" fmla="*/ 2391833 h 2812476"/>
                  <a:gd name="connsiteX47" fmla="*/ 1079125 w 2607010"/>
                  <a:gd name="connsiteY47" fmla="*/ 2658769 h 2812476"/>
                  <a:gd name="connsiteX48" fmla="*/ 1028009 w 2607010"/>
                  <a:gd name="connsiteY48" fmla="*/ 2698526 h 2812476"/>
                  <a:gd name="connsiteX0" fmla="*/ 1028009 w 2607010"/>
                  <a:gd name="connsiteY0" fmla="*/ 2698526 h 2812476"/>
                  <a:gd name="connsiteX1" fmla="*/ 1351741 w 2607010"/>
                  <a:gd name="connsiteY1" fmla="*/ 2812116 h 2812476"/>
                  <a:gd name="connsiteX2" fmla="*/ 1715229 w 2607010"/>
                  <a:gd name="connsiteY2" fmla="*/ 2726923 h 2812476"/>
                  <a:gd name="connsiteX3" fmla="*/ 1584600 w 2607010"/>
                  <a:gd name="connsiteY3" fmla="*/ 2528141 h 2812476"/>
                  <a:gd name="connsiteX4" fmla="*/ 1544844 w 2607010"/>
                  <a:gd name="connsiteY4" fmla="*/ 2278243 h 2812476"/>
                  <a:gd name="connsiteX5" fmla="*/ 1908332 w 2607010"/>
                  <a:gd name="connsiteY5" fmla="*/ 1801164 h 2812476"/>
                  <a:gd name="connsiteX6" fmla="*/ 2606911 w 2607010"/>
                  <a:gd name="connsiteY6" fmla="*/ 1358163 h 2812476"/>
                  <a:gd name="connsiteX7" fmla="*/ 1959448 w 2607010"/>
                  <a:gd name="connsiteY7" fmla="*/ 1693254 h 2812476"/>
                  <a:gd name="connsiteX8" fmla="*/ 1925371 w 2607010"/>
                  <a:gd name="connsiteY8" fmla="*/ 1449035 h 2812476"/>
                  <a:gd name="connsiteX9" fmla="*/ 2317937 w 2607010"/>
                  <a:gd name="connsiteY9" fmla="*/ 1081318 h 2812476"/>
                  <a:gd name="connsiteX10" fmla="*/ 2328819 w 2607010"/>
                  <a:gd name="connsiteY10" fmla="*/ 1046402 h 2812476"/>
                  <a:gd name="connsiteX11" fmla="*/ 1896973 w 2607010"/>
                  <a:gd name="connsiteY11" fmla="*/ 1375202 h 2812476"/>
                  <a:gd name="connsiteX12" fmla="*/ 1703870 w 2607010"/>
                  <a:gd name="connsiteY12" fmla="*/ 1079867 h 2812476"/>
                  <a:gd name="connsiteX13" fmla="*/ 1811781 w 2607010"/>
                  <a:gd name="connsiteY13" fmla="*/ 1466074 h 2812476"/>
                  <a:gd name="connsiteX14" fmla="*/ 1772024 w 2607010"/>
                  <a:gd name="connsiteY14" fmla="*/ 1750049 h 2812476"/>
                  <a:gd name="connsiteX15" fmla="*/ 1448292 w 2607010"/>
                  <a:gd name="connsiteY15" fmla="*/ 1392240 h 2812476"/>
                  <a:gd name="connsiteX16" fmla="*/ 1556203 w 2607010"/>
                  <a:gd name="connsiteY16" fmla="*/ 852687 h 2812476"/>
                  <a:gd name="connsiteX17" fmla="*/ 1982166 w 2607010"/>
                  <a:gd name="connsiteY17" fmla="*/ 489199 h 2812476"/>
                  <a:gd name="connsiteX18" fmla="*/ 1550523 w 2607010"/>
                  <a:gd name="connsiteY18" fmla="*/ 733418 h 2812476"/>
                  <a:gd name="connsiteX19" fmla="*/ 1590280 w 2607010"/>
                  <a:gd name="connsiteY19" fmla="*/ 318814 h 2812476"/>
                  <a:gd name="connsiteX20" fmla="*/ 1431254 w 2607010"/>
                  <a:gd name="connsiteY20" fmla="*/ 852687 h 2812476"/>
                  <a:gd name="connsiteX21" fmla="*/ 1346061 w 2607010"/>
                  <a:gd name="connsiteY21" fmla="*/ 1238894 h 2812476"/>
                  <a:gd name="connsiteX22" fmla="*/ 1010971 w 2607010"/>
                  <a:gd name="connsiteY22" fmla="*/ 409686 h 2812476"/>
                  <a:gd name="connsiteX23" fmla="*/ 1289266 w 2607010"/>
                  <a:gd name="connsiteY23" fmla="*/ 1295689 h 2812476"/>
                  <a:gd name="connsiteX24" fmla="*/ 1488049 w 2607010"/>
                  <a:gd name="connsiteY24" fmla="*/ 1801164 h 2812476"/>
                  <a:gd name="connsiteX25" fmla="*/ 1414215 w 2607010"/>
                  <a:gd name="connsiteY25" fmla="*/ 2153294 h 2812476"/>
                  <a:gd name="connsiteX26" fmla="*/ 1124561 w 2607010"/>
                  <a:gd name="connsiteY26" fmla="*/ 1704613 h 2812476"/>
                  <a:gd name="connsiteX27" fmla="*/ 886022 w 2607010"/>
                  <a:gd name="connsiteY27" fmla="*/ 1204816 h 2812476"/>
                  <a:gd name="connsiteX28" fmla="*/ 937137 w 2607010"/>
                  <a:gd name="connsiteY28" fmla="*/ 762 h 2812476"/>
                  <a:gd name="connsiteX29" fmla="*/ 789470 w 2607010"/>
                  <a:gd name="connsiteY29" fmla="*/ 1017393 h 2812476"/>
                  <a:gd name="connsiteX30" fmla="*/ 329430 w 2607010"/>
                  <a:gd name="connsiteY30" fmla="*/ 659584 h 2812476"/>
                  <a:gd name="connsiteX31" fmla="*/ 630444 w 2607010"/>
                  <a:gd name="connsiteY31" fmla="*/ 279057 h 2812476"/>
                  <a:gd name="connsiteX32" fmla="*/ 266956 w 2607010"/>
                  <a:gd name="connsiteY32" fmla="*/ 602789 h 2812476"/>
                  <a:gd name="connsiteX33" fmla="*/ 19 w 2607010"/>
                  <a:gd name="connsiteY33" fmla="*/ 85954 h 2812476"/>
                  <a:gd name="connsiteX34" fmla="*/ 255597 w 2607010"/>
                  <a:gd name="connsiteY34" fmla="*/ 716379 h 2812476"/>
                  <a:gd name="connsiteX35" fmla="*/ 715636 w 2607010"/>
                  <a:gd name="connsiteY35" fmla="*/ 1148021 h 2812476"/>
                  <a:gd name="connsiteX36" fmla="*/ 971214 w 2607010"/>
                  <a:gd name="connsiteY36" fmla="*/ 1744369 h 2812476"/>
                  <a:gd name="connsiteX37" fmla="*/ 1158638 w 2607010"/>
                  <a:gd name="connsiteY37" fmla="*/ 2164653 h 2812476"/>
                  <a:gd name="connsiteX38" fmla="*/ 823547 w 2607010"/>
                  <a:gd name="connsiteY38" fmla="*/ 1977229 h 2812476"/>
                  <a:gd name="connsiteX39" fmla="*/ 420302 w 2607010"/>
                  <a:gd name="connsiteY39" fmla="*/ 1579664 h 2812476"/>
                  <a:gd name="connsiteX40" fmla="*/ 397584 w 2607010"/>
                  <a:gd name="connsiteY40" fmla="*/ 1221855 h 2812476"/>
                  <a:gd name="connsiteX41" fmla="*/ 323751 w 2607010"/>
                  <a:gd name="connsiteY41" fmla="*/ 1608061 h 2812476"/>
                  <a:gd name="connsiteX42" fmla="*/ 22737 w 2607010"/>
                  <a:gd name="connsiteY42" fmla="*/ 1352484 h 2812476"/>
                  <a:gd name="connsiteX43" fmla="*/ 414623 w 2607010"/>
                  <a:gd name="connsiteY43" fmla="*/ 1733010 h 2812476"/>
                  <a:gd name="connsiteX44" fmla="*/ 800829 w 2607010"/>
                  <a:gd name="connsiteY44" fmla="*/ 2090819 h 2812476"/>
                  <a:gd name="connsiteX45" fmla="*/ 210161 w 2607010"/>
                  <a:gd name="connsiteY45" fmla="*/ 2170332 h 2812476"/>
                  <a:gd name="connsiteX46" fmla="*/ 874663 w 2607010"/>
                  <a:gd name="connsiteY46" fmla="*/ 2141935 h 2812476"/>
                  <a:gd name="connsiteX47" fmla="*/ 1113202 w 2607010"/>
                  <a:gd name="connsiteY47" fmla="*/ 2391833 h 2812476"/>
                  <a:gd name="connsiteX48" fmla="*/ 1079125 w 2607010"/>
                  <a:gd name="connsiteY48" fmla="*/ 2658769 h 2812476"/>
                  <a:gd name="connsiteX49" fmla="*/ 1028009 w 2607010"/>
                  <a:gd name="connsiteY49" fmla="*/ 2698526 h 2812476"/>
                  <a:gd name="connsiteX0" fmla="*/ 1028009 w 2663539"/>
                  <a:gd name="connsiteY0" fmla="*/ 2698526 h 2812476"/>
                  <a:gd name="connsiteX1" fmla="*/ 1351741 w 2663539"/>
                  <a:gd name="connsiteY1" fmla="*/ 2812116 h 2812476"/>
                  <a:gd name="connsiteX2" fmla="*/ 1715229 w 2663539"/>
                  <a:gd name="connsiteY2" fmla="*/ 2726923 h 2812476"/>
                  <a:gd name="connsiteX3" fmla="*/ 1584600 w 2663539"/>
                  <a:gd name="connsiteY3" fmla="*/ 2528141 h 2812476"/>
                  <a:gd name="connsiteX4" fmla="*/ 1544844 w 2663539"/>
                  <a:gd name="connsiteY4" fmla="*/ 2278243 h 2812476"/>
                  <a:gd name="connsiteX5" fmla="*/ 1908332 w 2663539"/>
                  <a:gd name="connsiteY5" fmla="*/ 1801164 h 2812476"/>
                  <a:gd name="connsiteX6" fmla="*/ 2606911 w 2663539"/>
                  <a:gd name="connsiteY6" fmla="*/ 1358163 h 2812476"/>
                  <a:gd name="connsiteX7" fmla="*/ 2547905 w 2663539"/>
                  <a:gd name="connsiteY7" fmla="*/ 1373342 h 2812476"/>
                  <a:gd name="connsiteX8" fmla="*/ 1959448 w 2663539"/>
                  <a:gd name="connsiteY8" fmla="*/ 1693254 h 2812476"/>
                  <a:gd name="connsiteX9" fmla="*/ 1925371 w 2663539"/>
                  <a:gd name="connsiteY9" fmla="*/ 1449035 h 2812476"/>
                  <a:gd name="connsiteX10" fmla="*/ 2317937 w 2663539"/>
                  <a:gd name="connsiteY10" fmla="*/ 1081318 h 2812476"/>
                  <a:gd name="connsiteX11" fmla="*/ 2328819 w 2663539"/>
                  <a:gd name="connsiteY11" fmla="*/ 1046402 h 2812476"/>
                  <a:gd name="connsiteX12" fmla="*/ 1896973 w 2663539"/>
                  <a:gd name="connsiteY12" fmla="*/ 1375202 h 2812476"/>
                  <a:gd name="connsiteX13" fmla="*/ 1703870 w 2663539"/>
                  <a:gd name="connsiteY13" fmla="*/ 1079867 h 2812476"/>
                  <a:gd name="connsiteX14" fmla="*/ 1811781 w 2663539"/>
                  <a:gd name="connsiteY14" fmla="*/ 1466074 h 2812476"/>
                  <a:gd name="connsiteX15" fmla="*/ 1772024 w 2663539"/>
                  <a:gd name="connsiteY15" fmla="*/ 1750049 h 2812476"/>
                  <a:gd name="connsiteX16" fmla="*/ 1448292 w 2663539"/>
                  <a:gd name="connsiteY16" fmla="*/ 1392240 h 2812476"/>
                  <a:gd name="connsiteX17" fmla="*/ 1556203 w 2663539"/>
                  <a:gd name="connsiteY17" fmla="*/ 852687 h 2812476"/>
                  <a:gd name="connsiteX18" fmla="*/ 1982166 w 2663539"/>
                  <a:gd name="connsiteY18" fmla="*/ 489199 h 2812476"/>
                  <a:gd name="connsiteX19" fmla="*/ 1550523 w 2663539"/>
                  <a:gd name="connsiteY19" fmla="*/ 733418 h 2812476"/>
                  <a:gd name="connsiteX20" fmla="*/ 1590280 w 2663539"/>
                  <a:gd name="connsiteY20" fmla="*/ 318814 h 2812476"/>
                  <a:gd name="connsiteX21" fmla="*/ 1431254 w 2663539"/>
                  <a:gd name="connsiteY21" fmla="*/ 852687 h 2812476"/>
                  <a:gd name="connsiteX22" fmla="*/ 1346061 w 2663539"/>
                  <a:gd name="connsiteY22" fmla="*/ 1238894 h 2812476"/>
                  <a:gd name="connsiteX23" fmla="*/ 1010971 w 2663539"/>
                  <a:gd name="connsiteY23" fmla="*/ 409686 h 2812476"/>
                  <a:gd name="connsiteX24" fmla="*/ 1289266 w 2663539"/>
                  <a:gd name="connsiteY24" fmla="*/ 1295689 h 2812476"/>
                  <a:gd name="connsiteX25" fmla="*/ 1488049 w 2663539"/>
                  <a:gd name="connsiteY25" fmla="*/ 1801164 h 2812476"/>
                  <a:gd name="connsiteX26" fmla="*/ 1414215 w 2663539"/>
                  <a:gd name="connsiteY26" fmla="*/ 2153294 h 2812476"/>
                  <a:gd name="connsiteX27" fmla="*/ 1124561 w 2663539"/>
                  <a:gd name="connsiteY27" fmla="*/ 1704613 h 2812476"/>
                  <a:gd name="connsiteX28" fmla="*/ 886022 w 2663539"/>
                  <a:gd name="connsiteY28" fmla="*/ 1204816 h 2812476"/>
                  <a:gd name="connsiteX29" fmla="*/ 937137 w 2663539"/>
                  <a:gd name="connsiteY29" fmla="*/ 762 h 2812476"/>
                  <a:gd name="connsiteX30" fmla="*/ 789470 w 2663539"/>
                  <a:gd name="connsiteY30" fmla="*/ 1017393 h 2812476"/>
                  <a:gd name="connsiteX31" fmla="*/ 329430 w 2663539"/>
                  <a:gd name="connsiteY31" fmla="*/ 659584 h 2812476"/>
                  <a:gd name="connsiteX32" fmla="*/ 630444 w 2663539"/>
                  <a:gd name="connsiteY32" fmla="*/ 279057 h 2812476"/>
                  <a:gd name="connsiteX33" fmla="*/ 266956 w 2663539"/>
                  <a:gd name="connsiteY33" fmla="*/ 602789 h 2812476"/>
                  <a:gd name="connsiteX34" fmla="*/ 19 w 2663539"/>
                  <a:gd name="connsiteY34" fmla="*/ 85954 h 2812476"/>
                  <a:gd name="connsiteX35" fmla="*/ 255597 w 2663539"/>
                  <a:gd name="connsiteY35" fmla="*/ 716379 h 2812476"/>
                  <a:gd name="connsiteX36" fmla="*/ 715636 w 2663539"/>
                  <a:gd name="connsiteY36" fmla="*/ 1148021 h 2812476"/>
                  <a:gd name="connsiteX37" fmla="*/ 971214 w 2663539"/>
                  <a:gd name="connsiteY37" fmla="*/ 1744369 h 2812476"/>
                  <a:gd name="connsiteX38" fmla="*/ 1158638 w 2663539"/>
                  <a:gd name="connsiteY38" fmla="*/ 2164653 h 2812476"/>
                  <a:gd name="connsiteX39" fmla="*/ 823547 w 2663539"/>
                  <a:gd name="connsiteY39" fmla="*/ 1977229 h 2812476"/>
                  <a:gd name="connsiteX40" fmla="*/ 420302 w 2663539"/>
                  <a:gd name="connsiteY40" fmla="*/ 1579664 h 2812476"/>
                  <a:gd name="connsiteX41" fmla="*/ 397584 w 2663539"/>
                  <a:gd name="connsiteY41" fmla="*/ 1221855 h 2812476"/>
                  <a:gd name="connsiteX42" fmla="*/ 323751 w 2663539"/>
                  <a:gd name="connsiteY42" fmla="*/ 1608061 h 2812476"/>
                  <a:gd name="connsiteX43" fmla="*/ 22737 w 2663539"/>
                  <a:gd name="connsiteY43" fmla="*/ 1352484 h 2812476"/>
                  <a:gd name="connsiteX44" fmla="*/ 414623 w 2663539"/>
                  <a:gd name="connsiteY44" fmla="*/ 1733010 h 2812476"/>
                  <a:gd name="connsiteX45" fmla="*/ 800829 w 2663539"/>
                  <a:gd name="connsiteY45" fmla="*/ 2090819 h 2812476"/>
                  <a:gd name="connsiteX46" fmla="*/ 210161 w 2663539"/>
                  <a:gd name="connsiteY46" fmla="*/ 2170332 h 2812476"/>
                  <a:gd name="connsiteX47" fmla="*/ 874663 w 2663539"/>
                  <a:gd name="connsiteY47" fmla="*/ 2141935 h 2812476"/>
                  <a:gd name="connsiteX48" fmla="*/ 1113202 w 2663539"/>
                  <a:gd name="connsiteY48" fmla="*/ 2391833 h 2812476"/>
                  <a:gd name="connsiteX49" fmla="*/ 1079125 w 2663539"/>
                  <a:gd name="connsiteY49" fmla="*/ 2658769 h 2812476"/>
                  <a:gd name="connsiteX50" fmla="*/ 1028009 w 2663539"/>
                  <a:gd name="connsiteY50" fmla="*/ 2698526 h 2812476"/>
                  <a:gd name="connsiteX0" fmla="*/ 1051537 w 2687067"/>
                  <a:gd name="connsiteY0" fmla="*/ 2698526 h 2812476"/>
                  <a:gd name="connsiteX1" fmla="*/ 1375269 w 2687067"/>
                  <a:gd name="connsiteY1" fmla="*/ 2812116 h 2812476"/>
                  <a:gd name="connsiteX2" fmla="*/ 1738757 w 2687067"/>
                  <a:gd name="connsiteY2" fmla="*/ 2726923 h 2812476"/>
                  <a:gd name="connsiteX3" fmla="*/ 1608128 w 2687067"/>
                  <a:gd name="connsiteY3" fmla="*/ 2528141 h 2812476"/>
                  <a:gd name="connsiteX4" fmla="*/ 1568372 w 2687067"/>
                  <a:gd name="connsiteY4" fmla="*/ 2278243 h 2812476"/>
                  <a:gd name="connsiteX5" fmla="*/ 1931860 w 2687067"/>
                  <a:gd name="connsiteY5" fmla="*/ 1801164 h 2812476"/>
                  <a:gd name="connsiteX6" fmla="*/ 2630439 w 2687067"/>
                  <a:gd name="connsiteY6" fmla="*/ 1358163 h 2812476"/>
                  <a:gd name="connsiteX7" fmla="*/ 2571433 w 2687067"/>
                  <a:gd name="connsiteY7" fmla="*/ 1373342 h 2812476"/>
                  <a:gd name="connsiteX8" fmla="*/ 1982976 w 2687067"/>
                  <a:gd name="connsiteY8" fmla="*/ 1693254 h 2812476"/>
                  <a:gd name="connsiteX9" fmla="*/ 1948899 w 2687067"/>
                  <a:gd name="connsiteY9" fmla="*/ 1449035 h 2812476"/>
                  <a:gd name="connsiteX10" fmla="*/ 2341465 w 2687067"/>
                  <a:gd name="connsiteY10" fmla="*/ 1081318 h 2812476"/>
                  <a:gd name="connsiteX11" fmla="*/ 2352347 w 2687067"/>
                  <a:gd name="connsiteY11" fmla="*/ 1046402 h 2812476"/>
                  <a:gd name="connsiteX12" fmla="*/ 1920501 w 2687067"/>
                  <a:gd name="connsiteY12" fmla="*/ 1375202 h 2812476"/>
                  <a:gd name="connsiteX13" fmla="*/ 1727398 w 2687067"/>
                  <a:gd name="connsiteY13" fmla="*/ 1079867 h 2812476"/>
                  <a:gd name="connsiteX14" fmla="*/ 1835309 w 2687067"/>
                  <a:gd name="connsiteY14" fmla="*/ 1466074 h 2812476"/>
                  <a:gd name="connsiteX15" fmla="*/ 1795552 w 2687067"/>
                  <a:gd name="connsiteY15" fmla="*/ 1750049 h 2812476"/>
                  <a:gd name="connsiteX16" fmla="*/ 1471820 w 2687067"/>
                  <a:gd name="connsiteY16" fmla="*/ 1392240 h 2812476"/>
                  <a:gd name="connsiteX17" fmla="*/ 1579731 w 2687067"/>
                  <a:gd name="connsiteY17" fmla="*/ 852687 h 2812476"/>
                  <a:gd name="connsiteX18" fmla="*/ 2005694 w 2687067"/>
                  <a:gd name="connsiteY18" fmla="*/ 489199 h 2812476"/>
                  <a:gd name="connsiteX19" fmla="*/ 1574051 w 2687067"/>
                  <a:gd name="connsiteY19" fmla="*/ 733418 h 2812476"/>
                  <a:gd name="connsiteX20" fmla="*/ 1613808 w 2687067"/>
                  <a:gd name="connsiteY20" fmla="*/ 318814 h 2812476"/>
                  <a:gd name="connsiteX21" fmla="*/ 1454782 w 2687067"/>
                  <a:gd name="connsiteY21" fmla="*/ 852687 h 2812476"/>
                  <a:gd name="connsiteX22" fmla="*/ 1369589 w 2687067"/>
                  <a:gd name="connsiteY22" fmla="*/ 1238894 h 2812476"/>
                  <a:gd name="connsiteX23" fmla="*/ 1034499 w 2687067"/>
                  <a:gd name="connsiteY23" fmla="*/ 409686 h 2812476"/>
                  <a:gd name="connsiteX24" fmla="*/ 1312794 w 2687067"/>
                  <a:gd name="connsiteY24" fmla="*/ 1295689 h 2812476"/>
                  <a:gd name="connsiteX25" fmla="*/ 1511577 w 2687067"/>
                  <a:gd name="connsiteY25" fmla="*/ 1801164 h 2812476"/>
                  <a:gd name="connsiteX26" fmla="*/ 1437743 w 2687067"/>
                  <a:gd name="connsiteY26" fmla="*/ 2153294 h 2812476"/>
                  <a:gd name="connsiteX27" fmla="*/ 1148089 w 2687067"/>
                  <a:gd name="connsiteY27" fmla="*/ 1704613 h 2812476"/>
                  <a:gd name="connsiteX28" fmla="*/ 909550 w 2687067"/>
                  <a:gd name="connsiteY28" fmla="*/ 1204816 h 2812476"/>
                  <a:gd name="connsiteX29" fmla="*/ 960665 w 2687067"/>
                  <a:gd name="connsiteY29" fmla="*/ 762 h 2812476"/>
                  <a:gd name="connsiteX30" fmla="*/ 812998 w 2687067"/>
                  <a:gd name="connsiteY30" fmla="*/ 1017393 h 2812476"/>
                  <a:gd name="connsiteX31" fmla="*/ 352958 w 2687067"/>
                  <a:gd name="connsiteY31" fmla="*/ 659584 h 2812476"/>
                  <a:gd name="connsiteX32" fmla="*/ 653972 w 2687067"/>
                  <a:gd name="connsiteY32" fmla="*/ 279057 h 2812476"/>
                  <a:gd name="connsiteX33" fmla="*/ 290484 w 2687067"/>
                  <a:gd name="connsiteY33" fmla="*/ 602789 h 2812476"/>
                  <a:gd name="connsiteX34" fmla="*/ 23547 w 2687067"/>
                  <a:gd name="connsiteY34" fmla="*/ 85954 h 2812476"/>
                  <a:gd name="connsiteX35" fmla="*/ 279125 w 2687067"/>
                  <a:gd name="connsiteY35" fmla="*/ 716379 h 2812476"/>
                  <a:gd name="connsiteX36" fmla="*/ 739164 w 2687067"/>
                  <a:gd name="connsiteY36" fmla="*/ 1148021 h 2812476"/>
                  <a:gd name="connsiteX37" fmla="*/ 994742 w 2687067"/>
                  <a:gd name="connsiteY37" fmla="*/ 1744369 h 2812476"/>
                  <a:gd name="connsiteX38" fmla="*/ 1182166 w 2687067"/>
                  <a:gd name="connsiteY38" fmla="*/ 2164653 h 2812476"/>
                  <a:gd name="connsiteX39" fmla="*/ 847075 w 2687067"/>
                  <a:gd name="connsiteY39" fmla="*/ 1977229 h 2812476"/>
                  <a:gd name="connsiteX40" fmla="*/ 443830 w 2687067"/>
                  <a:gd name="connsiteY40" fmla="*/ 1579664 h 2812476"/>
                  <a:gd name="connsiteX41" fmla="*/ 421112 w 2687067"/>
                  <a:gd name="connsiteY41" fmla="*/ 1221855 h 2812476"/>
                  <a:gd name="connsiteX42" fmla="*/ 347279 w 2687067"/>
                  <a:gd name="connsiteY42" fmla="*/ 1608061 h 2812476"/>
                  <a:gd name="connsiteX43" fmla="*/ 46265 w 2687067"/>
                  <a:gd name="connsiteY43" fmla="*/ 1352484 h 2812476"/>
                  <a:gd name="connsiteX44" fmla="*/ 41776 w 2687067"/>
                  <a:gd name="connsiteY44" fmla="*/ 1387944 h 2812476"/>
                  <a:gd name="connsiteX45" fmla="*/ 438151 w 2687067"/>
                  <a:gd name="connsiteY45" fmla="*/ 1733010 h 2812476"/>
                  <a:gd name="connsiteX46" fmla="*/ 824357 w 2687067"/>
                  <a:gd name="connsiteY46" fmla="*/ 2090819 h 2812476"/>
                  <a:gd name="connsiteX47" fmla="*/ 233689 w 2687067"/>
                  <a:gd name="connsiteY47" fmla="*/ 2170332 h 2812476"/>
                  <a:gd name="connsiteX48" fmla="*/ 898191 w 2687067"/>
                  <a:gd name="connsiteY48" fmla="*/ 2141935 h 2812476"/>
                  <a:gd name="connsiteX49" fmla="*/ 1136730 w 2687067"/>
                  <a:gd name="connsiteY49" fmla="*/ 2391833 h 2812476"/>
                  <a:gd name="connsiteX50" fmla="*/ 1102653 w 2687067"/>
                  <a:gd name="connsiteY50" fmla="*/ 2658769 h 2812476"/>
                  <a:gd name="connsiteX51" fmla="*/ 1051537 w 2687067"/>
                  <a:gd name="connsiteY51"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50497 w 2683592"/>
                  <a:gd name="connsiteY32" fmla="*/ 279057 h 2812476"/>
                  <a:gd name="connsiteX33" fmla="*/ 287009 w 2683592"/>
                  <a:gd name="connsiteY33" fmla="*/ 602789 h 2812476"/>
                  <a:gd name="connsiteX34" fmla="*/ 20072 w 2683592"/>
                  <a:gd name="connsiteY34" fmla="*/ 85954 h 2812476"/>
                  <a:gd name="connsiteX35" fmla="*/ 275650 w 2683592"/>
                  <a:gd name="connsiteY35" fmla="*/ 716379 h 2812476"/>
                  <a:gd name="connsiteX36" fmla="*/ 735689 w 2683592"/>
                  <a:gd name="connsiteY36" fmla="*/ 1148021 h 2812476"/>
                  <a:gd name="connsiteX37" fmla="*/ 991267 w 2683592"/>
                  <a:gd name="connsiteY37" fmla="*/ 1744369 h 2812476"/>
                  <a:gd name="connsiteX38" fmla="*/ 1178691 w 2683592"/>
                  <a:gd name="connsiteY38" fmla="*/ 2164653 h 2812476"/>
                  <a:gd name="connsiteX39" fmla="*/ 843600 w 2683592"/>
                  <a:gd name="connsiteY39" fmla="*/ 1977229 h 2812476"/>
                  <a:gd name="connsiteX40" fmla="*/ 440355 w 2683592"/>
                  <a:gd name="connsiteY40" fmla="*/ 1579664 h 2812476"/>
                  <a:gd name="connsiteX41" fmla="*/ 417637 w 2683592"/>
                  <a:gd name="connsiteY41" fmla="*/ 1221855 h 2812476"/>
                  <a:gd name="connsiteX42" fmla="*/ 343804 w 2683592"/>
                  <a:gd name="connsiteY42" fmla="*/ 1608061 h 2812476"/>
                  <a:gd name="connsiteX43" fmla="*/ 279221 w 2683592"/>
                  <a:gd name="connsiteY43" fmla="*/ 1555857 h 2812476"/>
                  <a:gd name="connsiteX44" fmla="*/ 42790 w 2683592"/>
                  <a:gd name="connsiteY44" fmla="*/ 1352484 h 2812476"/>
                  <a:gd name="connsiteX45" fmla="*/ 38301 w 2683592"/>
                  <a:gd name="connsiteY45" fmla="*/ 1387944 h 2812476"/>
                  <a:gd name="connsiteX46" fmla="*/ 434676 w 2683592"/>
                  <a:gd name="connsiteY46" fmla="*/ 1733010 h 2812476"/>
                  <a:gd name="connsiteX47" fmla="*/ 820882 w 2683592"/>
                  <a:gd name="connsiteY47" fmla="*/ 2090819 h 2812476"/>
                  <a:gd name="connsiteX48" fmla="*/ 230214 w 2683592"/>
                  <a:gd name="connsiteY48" fmla="*/ 2170332 h 2812476"/>
                  <a:gd name="connsiteX49" fmla="*/ 894716 w 2683592"/>
                  <a:gd name="connsiteY49" fmla="*/ 2141935 h 2812476"/>
                  <a:gd name="connsiteX50" fmla="*/ 1133255 w 2683592"/>
                  <a:gd name="connsiteY50" fmla="*/ 2391833 h 2812476"/>
                  <a:gd name="connsiteX51" fmla="*/ 1099178 w 2683592"/>
                  <a:gd name="connsiteY51" fmla="*/ 2658769 h 2812476"/>
                  <a:gd name="connsiteX52" fmla="*/ 1048062 w 2683592"/>
                  <a:gd name="connsiteY52"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50497 w 2683592"/>
                  <a:gd name="connsiteY32" fmla="*/ 279057 h 2812476"/>
                  <a:gd name="connsiteX33" fmla="*/ 287009 w 2683592"/>
                  <a:gd name="connsiteY33" fmla="*/ 602789 h 2812476"/>
                  <a:gd name="connsiteX34" fmla="*/ 20072 w 2683592"/>
                  <a:gd name="connsiteY34" fmla="*/ 85954 h 2812476"/>
                  <a:gd name="connsiteX35" fmla="*/ 275650 w 2683592"/>
                  <a:gd name="connsiteY35" fmla="*/ 716379 h 2812476"/>
                  <a:gd name="connsiteX36" fmla="*/ 735689 w 2683592"/>
                  <a:gd name="connsiteY36" fmla="*/ 1148021 h 2812476"/>
                  <a:gd name="connsiteX37" fmla="*/ 991267 w 2683592"/>
                  <a:gd name="connsiteY37" fmla="*/ 1744369 h 2812476"/>
                  <a:gd name="connsiteX38" fmla="*/ 1178691 w 2683592"/>
                  <a:gd name="connsiteY38" fmla="*/ 2164653 h 2812476"/>
                  <a:gd name="connsiteX39" fmla="*/ 843600 w 2683592"/>
                  <a:gd name="connsiteY39" fmla="*/ 1977229 h 2812476"/>
                  <a:gd name="connsiteX40" fmla="*/ 440355 w 2683592"/>
                  <a:gd name="connsiteY40" fmla="*/ 1579664 h 2812476"/>
                  <a:gd name="connsiteX41" fmla="*/ 417637 w 2683592"/>
                  <a:gd name="connsiteY41" fmla="*/ 1221855 h 2812476"/>
                  <a:gd name="connsiteX42" fmla="*/ 343804 w 2683592"/>
                  <a:gd name="connsiteY42" fmla="*/ 1608061 h 2812476"/>
                  <a:gd name="connsiteX43" fmla="*/ 279221 w 2683592"/>
                  <a:gd name="connsiteY43" fmla="*/ 1555857 h 2812476"/>
                  <a:gd name="connsiteX44" fmla="*/ 42790 w 2683592"/>
                  <a:gd name="connsiteY44" fmla="*/ 1352484 h 2812476"/>
                  <a:gd name="connsiteX45" fmla="*/ 38301 w 2683592"/>
                  <a:gd name="connsiteY45" fmla="*/ 1387944 h 2812476"/>
                  <a:gd name="connsiteX46" fmla="*/ 434676 w 2683592"/>
                  <a:gd name="connsiteY46" fmla="*/ 1733010 h 2812476"/>
                  <a:gd name="connsiteX47" fmla="*/ 820882 w 2683592"/>
                  <a:gd name="connsiteY47" fmla="*/ 2090819 h 2812476"/>
                  <a:gd name="connsiteX48" fmla="*/ 489112 w 2683592"/>
                  <a:gd name="connsiteY48" fmla="*/ 2127129 h 2812476"/>
                  <a:gd name="connsiteX49" fmla="*/ 230214 w 2683592"/>
                  <a:gd name="connsiteY49" fmla="*/ 2170332 h 2812476"/>
                  <a:gd name="connsiteX50" fmla="*/ 894716 w 2683592"/>
                  <a:gd name="connsiteY50" fmla="*/ 2141935 h 2812476"/>
                  <a:gd name="connsiteX51" fmla="*/ 1133255 w 2683592"/>
                  <a:gd name="connsiteY51" fmla="*/ 2391833 h 2812476"/>
                  <a:gd name="connsiteX52" fmla="*/ 1099178 w 2683592"/>
                  <a:gd name="connsiteY52" fmla="*/ 2658769 h 2812476"/>
                  <a:gd name="connsiteX53" fmla="*/ 1048062 w 2683592"/>
                  <a:gd name="connsiteY53"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50497 w 2683592"/>
                  <a:gd name="connsiteY32" fmla="*/ 279057 h 2812476"/>
                  <a:gd name="connsiteX33" fmla="*/ 287009 w 2683592"/>
                  <a:gd name="connsiteY33" fmla="*/ 602789 h 2812476"/>
                  <a:gd name="connsiteX34" fmla="*/ 20072 w 2683592"/>
                  <a:gd name="connsiteY34" fmla="*/ 85954 h 2812476"/>
                  <a:gd name="connsiteX35" fmla="*/ 275650 w 2683592"/>
                  <a:gd name="connsiteY35" fmla="*/ 716379 h 2812476"/>
                  <a:gd name="connsiteX36" fmla="*/ 735689 w 2683592"/>
                  <a:gd name="connsiteY36" fmla="*/ 1148021 h 2812476"/>
                  <a:gd name="connsiteX37" fmla="*/ 991267 w 2683592"/>
                  <a:gd name="connsiteY37" fmla="*/ 1744369 h 2812476"/>
                  <a:gd name="connsiteX38" fmla="*/ 1178691 w 2683592"/>
                  <a:gd name="connsiteY38" fmla="*/ 2164653 h 2812476"/>
                  <a:gd name="connsiteX39" fmla="*/ 843600 w 2683592"/>
                  <a:gd name="connsiteY39" fmla="*/ 1977229 h 2812476"/>
                  <a:gd name="connsiteX40" fmla="*/ 440355 w 2683592"/>
                  <a:gd name="connsiteY40" fmla="*/ 1579664 h 2812476"/>
                  <a:gd name="connsiteX41" fmla="*/ 417637 w 2683592"/>
                  <a:gd name="connsiteY41" fmla="*/ 1221855 h 2812476"/>
                  <a:gd name="connsiteX42" fmla="*/ 343804 w 2683592"/>
                  <a:gd name="connsiteY42" fmla="*/ 1608061 h 2812476"/>
                  <a:gd name="connsiteX43" fmla="*/ 279221 w 2683592"/>
                  <a:gd name="connsiteY43" fmla="*/ 1555857 h 2812476"/>
                  <a:gd name="connsiteX44" fmla="*/ 42790 w 2683592"/>
                  <a:gd name="connsiteY44" fmla="*/ 1352484 h 2812476"/>
                  <a:gd name="connsiteX45" fmla="*/ 38301 w 2683592"/>
                  <a:gd name="connsiteY45" fmla="*/ 1387944 h 2812476"/>
                  <a:gd name="connsiteX46" fmla="*/ 434676 w 2683592"/>
                  <a:gd name="connsiteY46" fmla="*/ 1733010 h 2812476"/>
                  <a:gd name="connsiteX47" fmla="*/ 820882 w 2683592"/>
                  <a:gd name="connsiteY47" fmla="*/ 2090819 h 2812476"/>
                  <a:gd name="connsiteX48" fmla="*/ 489112 w 2683592"/>
                  <a:gd name="connsiteY48" fmla="*/ 2127129 h 2812476"/>
                  <a:gd name="connsiteX49" fmla="*/ 230214 w 2683592"/>
                  <a:gd name="connsiteY49" fmla="*/ 2170332 h 2812476"/>
                  <a:gd name="connsiteX50" fmla="*/ 667977 w 2683592"/>
                  <a:gd name="connsiteY50" fmla="*/ 2147206 h 2812476"/>
                  <a:gd name="connsiteX51" fmla="*/ 894716 w 2683592"/>
                  <a:gd name="connsiteY51" fmla="*/ 2141935 h 2812476"/>
                  <a:gd name="connsiteX52" fmla="*/ 1133255 w 2683592"/>
                  <a:gd name="connsiteY52" fmla="*/ 2391833 h 2812476"/>
                  <a:gd name="connsiteX53" fmla="*/ 1099178 w 2683592"/>
                  <a:gd name="connsiteY53" fmla="*/ 2658769 h 2812476"/>
                  <a:gd name="connsiteX54" fmla="*/ 1048062 w 2683592"/>
                  <a:gd name="connsiteY54"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50497 w 2683592"/>
                  <a:gd name="connsiteY32" fmla="*/ 279057 h 2812476"/>
                  <a:gd name="connsiteX33" fmla="*/ 287009 w 2683592"/>
                  <a:gd name="connsiteY33" fmla="*/ 602789 h 2812476"/>
                  <a:gd name="connsiteX34" fmla="*/ 20072 w 2683592"/>
                  <a:gd name="connsiteY34" fmla="*/ 85954 h 2812476"/>
                  <a:gd name="connsiteX35" fmla="*/ 275650 w 2683592"/>
                  <a:gd name="connsiteY35" fmla="*/ 716379 h 2812476"/>
                  <a:gd name="connsiteX36" fmla="*/ 735689 w 2683592"/>
                  <a:gd name="connsiteY36" fmla="*/ 1148021 h 2812476"/>
                  <a:gd name="connsiteX37" fmla="*/ 991267 w 2683592"/>
                  <a:gd name="connsiteY37" fmla="*/ 1744369 h 2812476"/>
                  <a:gd name="connsiteX38" fmla="*/ 1178691 w 2683592"/>
                  <a:gd name="connsiteY38" fmla="*/ 2164653 h 2812476"/>
                  <a:gd name="connsiteX39" fmla="*/ 843600 w 2683592"/>
                  <a:gd name="connsiteY39" fmla="*/ 1977229 h 2812476"/>
                  <a:gd name="connsiteX40" fmla="*/ 440355 w 2683592"/>
                  <a:gd name="connsiteY40" fmla="*/ 1579664 h 2812476"/>
                  <a:gd name="connsiteX41" fmla="*/ 417637 w 2683592"/>
                  <a:gd name="connsiteY41" fmla="*/ 1221855 h 2812476"/>
                  <a:gd name="connsiteX42" fmla="*/ 343804 w 2683592"/>
                  <a:gd name="connsiteY42" fmla="*/ 1608061 h 2812476"/>
                  <a:gd name="connsiteX43" fmla="*/ 279221 w 2683592"/>
                  <a:gd name="connsiteY43" fmla="*/ 1555857 h 2812476"/>
                  <a:gd name="connsiteX44" fmla="*/ 42790 w 2683592"/>
                  <a:gd name="connsiteY44" fmla="*/ 1352484 h 2812476"/>
                  <a:gd name="connsiteX45" fmla="*/ 38301 w 2683592"/>
                  <a:gd name="connsiteY45" fmla="*/ 1387944 h 2812476"/>
                  <a:gd name="connsiteX46" fmla="*/ 434676 w 2683592"/>
                  <a:gd name="connsiteY46" fmla="*/ 1733010 h 2812476"/>
                  <a:gd name="connsiteX47" fmla="*/ 820882 w 2683592"/>
                  <a:gd name="connsiteY47" fmla="*/ 2090819 h 2812476"/>
                  <a:gd name="connsiteX48" fmla="*/ 489112 w 2683592"/>
                  <a:gd name="connsiteY48" fmla="*/ 2127129 h 2812476"/>
                  <a:gd name="connsiteX49" fmla="*/ 230214 w 2683592"/>
                  <a:gd name="connsiteY49" fmla="*/ 2170332 h 2812476"/>
                  <a:gd name="connsiteX50" fmla="*/ 667977 w 2683592"/>
                  <a:gd name="connsiteY50" fmla="*/ 2147206 h 2812476"/>
                  <a:gd name="connsiteX51" fmla="*/ 894716 w 2683592"/>
                  <a:gd name="connsiteY51" fmla="*/ 2141935 h 2812476"/>
                  <a:gd name="connsiteX52" fmla="*/ 1133255 w 2683592"/>
                  <a:gd name="connsiteY52" fmla="*/ 2391833 h 2812476"/>
                  <a:gd name="connsiteX53" fmla="*/ 1099178 w 2683592"/>
                  <a:gd name="connsiteY53" fmla="*/ 2658769 h 2812476"/>
                  <a:gd name="connsiteX54" fmla="*/ 1048062 w 2683592"/>
                  <a:gd name="connsiteY54"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50497 w 2683592"/>
                  <a:gd name="connsiteY32" fmla="*/ 279057 h 2812476"/>
                  <a:gd name="connsiteX33" fmla="*/ 287009 w 2683592"/>
                  <a:gd name="connsiteY33" fmla="*/ 602789 h 2812476"/>
                  <a:gd name="connsiteX34" fmla="*/ 20072 w 2683592"/>
                  <a:gd name="connsiteY34" fmla="*/ 85954 h 2812476"/>
                  <a:gd name="connsiteX35" fmla="*/ 275650 w 2683592"/>
                  <a:gd name="connsiteY35" fmla="*/ 716379 h 2812476"/>
                  <a:gd name="connsiteX36" fmla="*/ 735689 w 2683592"/>
                  <a:gd name="connsiteY36" fmla="*/ 1148021 h 2812476"/>
                  <a:gd name="connsiteX37" fmla="*/ 991267 w 2683592"/>
                  <a:gd name="connsiteY37" fmla="*/ 1744369 h 2812476"/>
                  <a:gd name="connsiteX38" fmla="*/ 1178691 w 2683592"/>
                  <a:gd name="connsiteY38" fmla="*/ 2164653 h 2812476"/>
                  <a:gd name="connsiteX39" fmla="*/ 843600 w 2683592"/>
                  <a:gd name="connsiteY39" fmla="*/ 1977229 h 2812476"/>
                  <a:gd name="connsiteX40" fmla="*/ 440355 w 2683592"/>
                  <a:gd name="connsiteY40" fmla="*/ 1579664 h 2812476"/>
                  <a:gd name="connsiteX41" fmla="*/ 417637 w 2683592"/>
                  <a:gd name="connsiteY41" fmla="*/ 1221855 h 2812476"/>
                  <a:gd name="connsiteX42" fmla="*/ 343804 w 2683592"/>
                  <a:gd name="connsiteY42" fmla="*/ 1608061 h 2812476"/>
                  <a:gd name="connsiteX43" fmla="*/ 279221 w 2683592"/>
                  <a:gd name="connsiteY43" fmla="*/ 1555857 h 2812476"/>
                  <a:gd name="connsiteX44" fmla="*/ 42790 w 2683592"/>
                  <a:gd name="connsiteY44" fmla="*/ 1352484 h 2812476"/>
                  <a:gd name="connsiteX45" fmla="*/ 38301 w 2683592"/>
                  <a:gd name="connsiteY45" fmla="*/ 1387944 h 2812476"/>
                  <a:gd name="connsiteX46" fmla="*/ 434676 w 2683592"/>
                  <a:gd name="connsiteY46" fmla="*/ 1733010 h 2812476"/>
                  <a:gd name="connsiteX47" fmla="*/ 820882 w 2683592"/>
                  <a:gd name="connsiteY47" fmla="*/ 2090819 h 2812476"/>
                  <a:gd name="connsiteX48" fmla="*/ 489112 w 2683592"/>
                  <a:gd name="connsiteY48" fmla="*/ 2127129 h 2812476"/>
                  <a:gd name="connsiteX49" fmla="*/ 230214 w 2683592"/>
                  <a:gd name="connsiteY49" fmla="*/ 2170332 h 2812476"/>
                  <a:gd name="connsiteX50" fmla="*/ 667977 w 2683592"/>
                  <a:gd name="connsiteY50" fmla="*/ 2147206 h 2812476"/>
                  <a:gd name="connsiteX51" fmla="*/ 894716 w 2683592"/>
                  <a:gd name="connsiteY51" fmla="*/ 2141935 h 2812476"/>
                  <a:gd name="connsiteX52" fmla="*/ 1133255 w 2683592"/>
                  <a:gd name="connsiteY52" fmla="*/ 2391833 h 2812476"/>
                  <a:gd name="connsiteX53" fmla="*/ 1099178 w 2683592"/>
                  <a:gd name="connsiteY53" fmla="*/ 2658769 h 2812476"/>
                  <a:gd name="connsiteX54" fmla="*/ 1048062 w 2683592"/>
                  <a:gd name="connsiteY54"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50497 w 2683592"/>
                  <a:gd name="connsiteY32" fmla="*/ 279057 h 2812476"/>
                  <a:gd name="connsiteX33" fmla="*/ 287009 w 2683592"/>
                  <a:gd name="connsiteY33" fmla="*/ 602789 h 2812476"/>
                  <a:gd name="connsiteX34" fmla="*/ 20072 w 2683592"/>
                  <a:gd name="connsiteY34" fmla="*/ 85954 h 2812476"/>
                  <a:gd name="connsiteX35" fmla="*/ 275650 w 2683592"/>
                  <a:gd name="connsiteY35" fmla="*/ 716379 h 2812476"/>
                  <a:gd name="connsiteX36" fmla="*/ 735689 w 2683592"/>
                  <a:gd name="connsiteY36" fmla="*/ 1148021 h 2812476"/>
                  <a:gd name="connsiteX37" fmla="*/ 991267 w 2683592"/>
                  <a:gd name="connsiteY37" fmla="*/ 1744369 h 2812476"/>
                  <a:gd name="connsiteX38" fmla="*/ 1178691 w 2683592"/>
                  <a:gd name="connsiteY38" fmla="*/ 2164653 h 2812476"/>
                  <a:gd name="connsiteX39" fmla="*/ 843600 w 2683592"/>
                  <a:gd name="connsiteY39" fmla="*/ 1977229 h 2812476"/>
                  <a:gd name="connsiteX40" fmla="*/ 440355 w 2683592"/>
                  <a:gd name="connsiteY40" fmla="*/ 1579664 h 2812476"/>
                  <a:gd name="connsiteX41" fmla="*/ 417637 w 2683592"/>
                  <a:gd name="connsiteY41" fmla="*/ 1221855 h 2812476"/>
                  <a:gd name="connsiteX42" fmla="*/ 343804 w 2683592"/>
                  <a:gd name="connsiteY42" fmla="*/ 1608061 h 2812476"/>
                  <a:gd name="connsiteX43" fmla="*/ 279221 w 2683592"/>
                  <a:gd name="connsiteY43" fmla="*/ 1555857 h 2812476"/>
                  <a:gd name="connsiteX44" fmla="*/ 42790 w 2683592"/>
                  <a:gd name="connsiteY44" fmla="*/ 1352484 h 2812476"/>
                  <a:gd name="connsiteX45" fmla="*/ 38301 w 2683592"/>
                  <a:gd name="connsiteY45" fmla="*/ 1387944 h 2812476"/>
                  <a:gd name="connsiteX46" fmla="*/ 434676 w 2683592"/>
                  <a:gd name="connsiteY46" fmla="*/ 1733010 h 2812476"/>
                  <a:gd name="connsiteX47" fmla="*/ 820882 w 2683592"/>
                  <a:gd name="connsiteY47" fmla="*/ 2090819 h 2812476"/>
                  <a:gd name="connsiteX48" fmla="*/ 489112 w 2683592"/>
                  <a:gd name="connsiteY48" fmla="*/ 2127129 h 2812476"/>
                  <a:gd name="connsiteX49" fmla="*/ 230214 w 2683592"/>
                  <a:gd name="connsiteY49" fmla="*/ 2170332 h 2812476"/>
                  <a:gd name="connsiteX50" fmla="*/ 667977 w 2683592"/>
                  <a:gd name="connsiteY50" fmla="*/ 2147206 h 2812476"/>
                  <a:gd name="connsiteX51" fmla="*/ 894716 w 2683592"/>
                  <a:gd name="connsiteY51" fmla="*/ 2141935 h 2812476"/>
                  <a:gd name="connsiteX52" fmla="*/ 1133255 w 2683592"/>
                  <a:gd name="connsiteY52" fmla="*/ 2391833 h 2812476"/>
                  <a:gd name="connsiteX53" fmla="*/ 1099178 w 2683592"/>
                  <a:gd name="connsiteY53" fmla="*/ 2658769 h 2812476"/>
                  <a:gd name="connsiteX54" fmla="*/ 1048062 w 2683592"/>
                  <a:gd name="connsiteY54"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571244 w 2683592"/>
                  <a:gd name="connsiteY32" fmla="*/ 416964 h 2812476"/>
                  <a:gd name="connsiteX33" fmla="*/ 650497 w 2683592"/>
                  <a:gd name="connsiteY33" fmla="*/ 279057 h 2812476"/>
                  <a:gd name="connsiteX34" fmla="*/ 287009 w 2683592"/>
                  <a:gd name="connsiteY34" fmla="*/ 602789 h 2812476"/>
                  <a:gd name="connsiteX35" fmla="*/ 20072 w 2683592"/>
                  <a:gd name="connsiteY35" fmla="*/ 85954 h 2812476"/>
                  <a:gd name="connsiteX36" fmla="*/ 275650 w 2683592"/>
                  <a:gd name="connsiteY36" fmla="*/ 716379 h 2812476"/>
                  <a:gd name="connsiteX37" fmla="*/ 735689 w 2683592"/>
                  <a:gd name="connsiteY37" fmla="*/ 1148021 h 2812476"/>
                  <a:gd name="connsiteX38" fmla="*/ 991267 w 2683592"/>
                  <a:gd name="connsiteY38" fmla="*/ 1744369 h 2812476"/>
                  <a:gd name="connsiteX39" fmla="*/ 1178691 w 2683592"/>
                  <a:gd name="connsiteY39" fmla="*/ 2164653 h 2812476"/>
                  <a:gd name="connsiteX40" fmla="*/ 843600 w 2683592"/>
                  <a:gd name="connsiteY40" fmla="*/ 1977229 h 2812476"/>
                  <a:gd name="connsiteX41" fmla="*/ 440355 w 2683592"/>
                  <a:gd name="connsiteY41" fmla="*/ 1579664 h 2812476"/>
                  <a:gd name="connsiteX42" fmla="*/ 417637 w 2683592"/>
                  <a:gd name="connsiteY42" fmla="*/ 1221855 h 2812476"/>
                  <a:gd name="connsiteX43" fmla="*/ 343804 w 2683592"/>
                  <a:gd name="connsiteY43" fmla="*/ 1608061 h 2812476"/>
                  <a:gd name="connsiteX44" fmla="*/ 279221 w 2683592"/>
                  <a:gd name="connsiteY44" fmla="*/ 1555857 h 2812476"/>
                  <a:gd name="connsiteX45" fmla="*/ 42790 w 2683592"/>
                  <a:gd name="connsiteY45" fmla="*/ 1352484 h 2812476"/>
                  <a:gd name="connsiteX46" fmla="*/ 38301 w 2683592"/>
                  <a:gd name="connsiteY46" fmla="*/ 1387944 h 2812476"/>
                  <a:gd name="connsiteX47" fmla="*/ 434676 w 2683592"/>
                  <a:gd name="connsiteY47" fmla="*/ 1733010 h 2812476"/>
                  <a:gd name="connsiteX48" fmla="*/ 820882 w 2683592"/>
                  <a:gd name="connsiteY48" fmla="*/ 2090819 h 2812476"/>
                  <a:gd name="connsiteX49" fmla="*/ 489112 w 2683592"/>
                  <a:gd name="connsiteY49" fmla="*/ 2127129 h 2812476"/>
                  <a:gd name="connsiteX50" fmla="*/ 230214 w 2683592"/>
                  <a:gd name="connsiteY50" fmla="*/ 2170332 h 2812476"/>
                  <a:gd name="connsiteX51" fmla="*/ 667977 w 2683592"/>
                  <a:gd name="connsiteY51" fmla="*/ 2147206 h 2812476"/>
                  <a:gd name="connsiteX52" fmla="*/ 894716 w 2683592"/>
                  <a:gd name="connsiteY52" fmla="*/ 2141935 h 2812476"/>
                  <a:gd name="connsiteX53" fmla="*/ 1133255 w 2683592"/>
                  <a:gd name="connsiteY53" fmla="*/ 2391833 h 2812476"/>
                  <a:gd name="connsiteX54" fmla="*/ 1099178 w 2683592"/>
                  <a:gd name="connsiteY54" fmla="*/ 2658769 h 2812476"/>
                  <a:gd name="connsiteX55" fmla="*/ 1048062 w 2683592"/>
                  <a:gd name="connsiteY55"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571244 w 2683592"/>
                  <a:gd name="connsiteY32" fmla="*/ 416964 h 2812476"/>
                  <a:gd name="connsiteX33" fmla="*/ 650497 w 2683592"/>
                  <a:gd name="connsiteY33" fmla="*/ 279057 h 2812476"/>
                  <a:gd name="connsiteX34" fmla="*/ 287009 w 2683592"/>
                  <a:gd name="connsiteY34" fmla="*/ 602789 h 2812476"/>
                  <a:gd name="connsiteX35" fmla="*/ 20072 w 2683592"/>
                  <a:gd name="connsiteY35" fmla="*/ 85954 h 2812476"/>
                  <a:gd name="connsiteX36" fmla="*/ 275650 w 2683592"/>
                  <a:gd name="connsiteY36" fmla="*/ 716379 h 2812476"/>
                  <a:gd name="connsiteX37" fmla="*/ 735689 w 2683592"/>
                  <a:gd name="connsiteY37" fmla="*/ 1148021 h 2812476"/>
                  <a:gd name="connsiteX38" fmla="*/ 991267 w 2683592"/>
                  <a:gd name="connsiteY38" fmla="*/ 1744369 h 2812476"/>
                  <a:gd name="connsiteX39" fmla="*/ 1178691 w 2683592"/>
                  <a:gd name="connsiteY39" fmla="*/ 2164653 h 2812476"/>
                  <a:gd name="connsiteX40" fmla="*/ 843600 w 2683592"/>
                  <a:gd name="connsiteY40" fmla="*/ 1977229 h 2812476"/>
                  <a:gd name="connsiteX41" fmla="*/ 440355 w 2683592"/>
                  <a:gd name="connsiteY41" fmla="*/ 1579664 h 2812476"/>
                  <a:gd name="connsiteX42" fmla="*/ 417637 w 2683592"/>
                  <a:gd name="connsiteY42" fmla="*/ 1221855 h 2812476"/>
                  <a:gd name="connsiteX43" fmla="*/ 343804 w 2683592"/>
                  <a:gd name="connsiteY43" fmla="*/ 1608061 h 2812476"/>
                  <a:gd name="connsiteX44" fmla="*/ 279221 w 2683592"/>
                  <a:gd name="connsiteY44" fmla="*/ 1555857 h 2812476"/>
                  <a:gd name="connsiteX45" fmla="*/ 42790 w 2683592"/>
                  <a:gd name="connsiteY45" fmla="*/ 1352484 h 2812476"/>
                  <a:gd name="connsiteX46" fmla="*/ 38301 w 2683592"/>
                  <a:gd name="connsiteY46" fmla="*/ 1387944 h 2812476"/>
                  <a:gd name="connsiteX47" fmla="*/ 434676 w 2683592"/>
                  <a:gd name="connsiteY47" fmla="*/ 1733010 h 2812476"/>
                  <a:gd name="connsiteX48" fmla="*/ 820882 w 2683592"/>
                  <a:gd name="connsiteY48" fmla="*/ 2090819 h 2812476"/>
                  <a:gd name="connsiteX49" fmla="*/ 489112 w 2683592"/>
                  <a:gd name="connsiteY49" fmla="*/ 2127129 h 2812476"/>
                  <a:gd name="connsiteX50" fmla="*/ 230214 w 2683592"/>
                  <a:gd name="connsiteY50" fmla="*/ 2170332 h 2812476"/>
                  <a:gd name="connsiteX51" fmla="*/ 667977 w 2683592"/>
                  <a:gd name="connsiteY51" fmla="*/ 2147206 h 2812476"/>
                  <a:gd name="connsiteX52" fmla="*/ 894716 w 2683592"/>
                  <a:gd name="connsiteY52" fmla="*/ 2141935 h 2812476"/>
                  <a:gd name="connsiteX53" fmla="*/ 1133255 w 2683592"/>
                  <a:gd name="connsiteY53" fmla="*/ 2391833 h 2812476"/>
                  <a:gd name="connsiteX54" fmla="*/ 1099178 w 2683592"/>
                  <a:gd name="connsiteY54" fmla="*/ 2658769 h 2812476"/>
                  <a:gd name="connsiteX55" fmla="*/ 1048062 w 2683592"/>
                  <a:gd name="connsiteY55"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02272 w 2683592"/>
                  <a:gd name="connsiteY32" fmla="*/ 384111 h 2812476"/>
                  <a:gd name="connsiteX33" fmla="*/ 650497 w 2683592"/>
                  <a:gd name="connsiteY33" fmla="*/ 279057 h 2812476"/>
                  <a:gd name="connsiteX34" fmla="*/ 287009 w 2683592"/>
                  <a:gd name="connsiteY34" fmla="*/ 602789 h 2812476"/>
                  <a:gd name="connsiteX35" fmla="*/ 20072 w 2683592"/>
                  <a:gd name="connsiteY35" fmla="*/ 85954 h 2812476"/>
                  <a:gd name="connsiteX36" fmla="*/ 275650 w 2683592"/>
                  <a:gd name="connsiteY36" fmla="*/ 716379 h 2812476"/>
                  <a:gd name="connsiteX37" fmla="*/ 735689 w 2683592"/>
                  <a:gd name="connsiteY37" fmla="*/ 1148021 h 2812476"/>
                  <a:gd name="connsiteX38" fmla="*/ 991267 w 2683592"/>
                  <a:gd name="connsiteY38" fmla="*/ 1744369 h 2812476"/>
                  <a:gd name="connsiteX39" fmla="*/ 1178691 w 2683592"/>
                  <a:gd name="connsiteY39" fmla="*/ 2164653 h 2812476"/>
                  <a:gd name="connsiteX40" fmla="*/ 843600 w 2683592"/>
                  <a:gd name="connsiteY40" fmla="*/ 1977229 h 2812476"/>
                  <a:gd name="connsiteX41" fmla="*/ 440355 w 2683592"/>
                  <a:gd name="connsiteY41" fmla="*/ 1579664 h 2812476"/>
                  <a:gd name="connsiteX42" fmla="*/ 417637 w 2683592"/>
                  <a:gd name="connsiteY42" fmla="*/ 1221855 h 2812476"/>
                  <a:gd name="connsiteX43" fmla="*/ 343804 w 2683592"/>
                  <a:gd name="connsiteY43" fmla="*/ 1608061 h 2812476"/>
                  <a:gd name="connsiteX44" fmla="*/ 279221 w 2683592"/>
                  <a:gd name="connsiteY44" fmla="*/ 1555857 h 2812476"/>
                  <a:gd name="connsiteX45" fmla="*/ 42790 w 2683592"/>
                  <a:gd name="connsiteY45" fmla="*/ 1352484 h 2812476"/>
                  <a:gd name="connsiteX46" fmla="*/ 38301 w 2683592"/>
                  <a:gd name="connsiteY46" fmla="*/ 1387944 h 2812476"/>
                  <a:gd name="connsiteX47" fmla="*/ 434676 w 2683592"/>
                  <a:gd name="connsiteY47" fmla="*/ 1733010 h 2812476"/>
                  <a:gd name="connsiteX48" fmla="*/ 820882 w 2683592"/>
                  <a:gd name="connsiteY48" fmla="*/ 2090819 h 2812476"/>
                  <a:gd name="connsiteX49" fmla="*/ 489112 w 2683592"/>
                  <a:gd name="connsiteY49" fmla="*/ 2127129 h 2812476"/>
                  <a:gd name="connsiteX50" fmla="*/ 230214 w 2683592"/>
                  <a:gd name="connsiteY50" fmla="*/ 2170332 h 2812476"/>
                  <a:gd name="connsiteX51" fmla="*/ 667977 w 2683592"/>
                  <a:gd name="connsiteY51" fmla="*/ 2147206 h 2812476"/>
                  <a:gd name="connsiteX52" fmla="*/ 894716 w 2683592"/>
                  <a:gd name="connsiteY52" fmla="*/ 2141935 h 2812476"/>
                  <a:gd name="connsiteX53" fmla="*/ 1133255 w 2683592"/>
                  <a:gd name="connsiteY53" fmla="*/ 2391833 h 2812476"/>
                  <a:gd name="connsiteX54" fmla="*/ 1099178 w 2683592"/>
                  <a:gd name="connsiteY54" fmla="*/ 2658769 h 2812476"/>
                  <a:gd name="connsiteX55" fmla="*/ 1048062 w 2683592"/>
                  <a:gd name="connsiteY55"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02272 w 2683592"/>
                  <a:gd name="connsiteY32" fmla="*/ 384111 h 2812476"/>
                  <a:gd name="connsiteX33" fmla="*/ 650497 w 2683592"/>
                  <a:gd name="connsiteY33" fmla="*/ 279057 h 2812476"/>
                  <a:gd name="connsiteX34" fmla="*/ 287009 w 2683592"/>
                  <a:gd name="connsiteY34" fmla="*/ 602789 h 2812476"/>
                  <a:gd name="connsiteX35" fmla="*/ 20072 w 2683592"/>
                  <a:gd name="connsiteY35" fmla="*/ 85954 h 2812476"/>
                  <a:gd name="connsiteX36" fmla="*/ 275650 w 2683592"/>
                  <a:gd name="connsiteY36" fmla="*/ 716379 h 2812476"/>
                  <a:gd name="connsiteX37" fmla="*/ 735689 w 2683592"/>
                  <a:gd name="connsiteY37" fmla="*/ 1148021 h 2812476"/>
                  <a:gd name="connsiteX38" fmla="*/ 991267 w 2683592"/>
                  <a:gd name="connsiteY38" fmla="*/ 1744369 h 2812476"/>
                  <a:gd name="connsiteX39" fmla="*/ 1178691 w 2683592"/>
                  <a:gd name="connsiteY39" fmla="*/ 2164653 h 2812476"/>
                  <a:gd name="connsiteX40" fmla="*/ 843600 w 2683592"/>
                  <a:gd name="connsiteY40" fmla="*/ 1977229 h 2812476"/>
                  <a:gd name="connsiteX41" fmla="*/ 440355 w 2683592"/>
                  <a:gd name="connsiteY41" fmla="*/ 1579664 h 2812476"/>
                  <a:gd name="connsiteX42" fmla="*/ 417637 w 2683592"/>
                  <a:gd name="connsiteY42" fmla="*/ 1221855 h 2812476"/>
                  <a:gd name="connsiteX43" fmla="*/ 343804 w 2683592"/>
                  <a:gd name="connsiteY43" fmla="*/ 1608061 h 2812476"/>
                  <a:gd name="connsiteX44" fmla="*/ 279221 w 2683592"/>
                  <a:gd name="connsiteY44" fmla="*/ 1555857 h 2812476"/>
                  <a:gd name="connsiteX45" fmla="*/ 42790 w 2683592"/>
                  <a:gd name="connsiteY45" fmla="*/ 1352484 h 2812476"/>
                  <a:gd name="connsiteX46" fmla="*/ 38301 w 2683592"/>
                  <a:gd name="connsiteY46" fmla="*/ 1387944 h 2812476"/>
                  <a:gd name="connsiteX47" fmla="*/ 434676 w 2683592"/>
                  <a:gd name="connsiteY47" fmla="*/ 1733010 h 2812476"/>
                  <a:gd name="connsiteX48" fmla="*/ 820882 w 2683592"/>
                  <a:gd name="connsiteY48" fmla="*/ 2090819 h 2812476"/>
                  <a:gd name="connsiteX49" fmla="*/ 489112 w 2683592"/>
                  <a:gd name="connsiteY49" fmla="*/ 2127129 h 2812476"/>
                  <a:gd name="connsiteX50" fmla="*/ 230214 w 2683592"/>
                  <a:gd name="connsiteY50" fmla="*/ 2170332 h 2812476"/>
                  <a:gd name="connsiteX51" fmla="*/ 667977 w 2683592"/>
                  <a:gd name="connsiteY51" fmla="*/ 2147206 h 2812476"/>
                  <a:gd name="connsiteX52" fmla="*/ 894716 w 2683592"/>
                  <a:gd name="connsiteY52" fmla="*/ 2141935 h 2812476"/>
                  <a:gd name="connsiteX53" fmla="*/ 1133255 w 2683592"/>
                  <a:gd name="connsiteY53" fmla="*/ 2391833 h 2812476"/>
                  <a:gd name="connsiteX54" fmla="*/ 1099178 w 2683592"/>
                  <a:gd name="connsiteY54" fmla="*/ 2658769 h 2812476"/>
                  <a:gd name="connsiteX55" fmla="*/ 1048062 w 2683592"/>
                  <a:gd name="connsiteY55"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02272 w 2683592"/>
                  <a:gd name="connsiteY32" fmla="*/ 384111 h 2812476"/>
                  <a:gd name="connsiteX33" fmla="*/ 650497 w 2683592"/>
                  <a:gd name="connsiteY33" fmla="*/ 279057 h 2812476"/>
                  <a:gd name="connsiteX34" fmla="*/ 287009 w 2683592"/>
                  <a:gd name="connsiteY34" fmla="*/ 602789 h 2812476"/>
                  <a:gd name="connsiteX35" fmla="*/ 20072 w 2683592"/>
                  <a:gd name="connsiteY35" fmla="*/ 85954 h 2812476"/>
                  <a:gd name="connsiteX36" fmla="*/ 275650 w 2683592"/>
                  <a:gd name="connsiteY36" fmla="*/ 716379 h 2812476"/>
                  <a:gd name="connsiteX37" fmla="*/ 735689 w 2683592"/>
                  <a:gd name="connsiteY37" fmla="*/ 1148021 h 2812476"/>
                  <a:gd name="connsiteX38" fmla="*/ 991267 w 2683592"/>
                  <a:gd name="connsiteY38" fmla="*/ 1744369 h 2812476"/>
                  <a:gd name="connsiteX39" fmla="*/ 1178691 w 2683592"/>
                  <a:gd name="connsiteY39" fmla="*/ 2164653 h 2812476"/>
                  <a:gd name="connsiteX40" fmla="*/ 843600 w 2683592"/>
                  <a:gd name="connsiteY40" fmla="*/ 1977229 h 2812476"/>
                  <a:gd name="connsiteX41" fmla="*/ 440355 w 2683592"/>
                  <a:gd name="connsiteY41" fmla="*/ 1579664 h 2812476"/>
                  <a:gd name="connsiteX42" fmla="*/ 417637 w 2683592"/>
                  <a:gd name="connsiteY42" fmla="*/ 1221855 h 2812476"/>
                  <a:gd name="connsiteX43" fmla="*/ 343804 w 2683592"/>
                  <a:gd name="connsiteY43" fmla="*/ 1608061 h 2812476"/>
                  <a:gd name="connsiteX44" fmla="*/ 279221 w 2683592"/>
                  <a:gd name="connsiteY44" fmla="*/ 1555857 h 2812476"/>
                  <a:gd name="connsiteX45" fmla="*/ 42790 w 2683592"/>
                  <a:gd name="connsiteY45" fmla="*/ 1352484 h 2812476"/>
                  <a:gd name="connsiteX46" fmla="*/ 38301 w 2683592"/>
                  <a:gd name="connsiteY46" fmla="*/ 1387944 h 2812476"/>
                  <a:gd name="connsiteX47" fmla="*/ 434676 w 2683592"/>
                  <a:gd name="connsiteY47" fmla="*/ 1733010 h 2812476"/>
                  <a:gd name="connsiteX48" fmla="*/ 820882 w 2683592"/>
                  <a:gd name="connsiteY48" fmla="*/ 2090819 h 2812476"/>
                  <a:gd name="connsiteX49" fmla="*/ 489112 w 2683592"/>
                  <a:gd name="connsiteY49" fmla="*/ 2127129 h 2812476"/>
                  <a:gd name="connsiteX50" fmla="*/ 230214 w 2683592"/>
                  <a:gd name="connsiteY50" fmla="*/ 2170332 h 2812476"/>
                  <a:gd name="connsiteX51" fmla="*/ 667977 w 2683592"/>
                  <a:gd name="connsiteY51" fmla="*/ 2147206 h 2812476"/>
                  <a:gd name="connsiteX52" fmla="*/ 894716 w 2683592"/>
                  <a:gd name="connsiteY52" fmla="*/ 2141935 h 2812476"/>
                  <a:gd name="connsiteX53" fmla="*/ 1133255 w 2683592"/>
                  <a:gd name="connsiteY53" fmla="*/ 2391833 h 2812476"/>
                  <a:gd name="connsiteX54" fmla="*/ 1099178 w 2683592"/>
                  <a:gd name="connsiteY54" fmla="*/ 2658769 h 2812476"/>
                  <a:gd name="connsiteX55" fmla="*/ 1048062 w 2683592"/>
                  <a:gd name="connsiteY55"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02272 w 2683592"/>
                  <a:gd name="connsiteY32" fmla="*/ 384111 h 2812476"/>
                  <a:gd name="connsiteX33" fmla="*/ 650497 w 2683592"/>
                  <a:gd name="connsiteY33" fmla="*/ 279057 h 2812476"/>
                  <a:gd name="connsiteX34" fmla="*/ 287009 w 2683592"/>
                  <a:gd name="connsiteY34" fmla="*/ 602789 h 2812476"/>
                  <a:gd name="connsiteX35" fmla="*/ 51076 w 2683592"/>
                  <a:gd name="connsiteY35" fmla="*/ 101213 h 2812476"/>
                  <a:gd name="connsiteX36" fmla="*/ 20072 w 2683592"/>
                  <a:gd name="connsiteY36" fmla="*/ 85954 h 2812476"/>
                  <a:gd name="connsiteX37" fmla="*/ 275650 w 2683592"/>
                  <a:gd name="connsiteY37" fmla="*/ 716379 h 2812476"/>
                  <a:gd name="connsiteX38" fmla="*/ 735689 w 2683592"/>
                  <a:gd name="connsiteY38" fmla="*/ 1148021 h 2812476"/>
                  <a:gd name="connsiteX39" fmla="*/ 991267 w 2683592"/>
                  <a:gd name="connsiteY39" fmla="*/ 1744369 h 2812476"/>
                  <a:gd name="connsiteX40" fmla="*/ 1178691 w 2683592"/>
                  <a:gd name="connsiteY40" fmla="*/ 2164653 h 2812476"/>
                  <a:gd name="connsiteX41" fmla="*/ 843600 w 2683592"/>
                  <a:gd name="connsiteY41" fmla="*/ 1977229 h 2812476"/>
                  <a:gd name="connsiteX42" fmla="*/ 440355 w 2683592"/>
                  <a:gd name="connsiteY42" fmla="*/ 1579664 h 2812476"/>
                  <a:gd name="connsiteX43" fmla="*/ 417637 w 2683592"/>
                  <a:gd name="connsiteY43" fmla="*/ 1221855 h 2812476"/>
                  <a:gd name="connsiteX44" fmla="*/ 343804 w 2683592"/>
                  <a:gd name="connsiteY44" fmla="*/ 1608061 h 2812476"/>
                  <a:gd name="connsiteX45" fmla="*/ 279221 w 2683592"/>
                  <a:gd name="connsiteY45" fmla="*/ 1555857 h 2812476"/>
                  <a:gd name="connsiteX46" fmla="*/ 42790 w 2683592"/>
                  <a:gd name="connsiteY46" fmla="*/ 1352484 h 2812476"/>
                  <a:gd name="connsiteX47" fmla="*/ 38301 w 2683592"/>
                  <a:gd name="connsiteY47" fmla="*/ 1387944 h 2812476"/>
                  <a:gd name="connsiteX48" fmla="*/ 434676 w 2683592"/>
                  <a:gd name="connsiteY48" fmla="*/ 1733010 h 2812476"/>
                  <a:gd name="connsiteX49" fmla="*/ 820882 w 2683592"/>
                  <a:gd name="connsiteY49" fmla="*/ 2090819 h 2812476"/>
                  <a:gd name="connsiteX50" fmla="*/ 489112 w 2683592"/>
                  <a:gd name="connsiteY50" fmla="*/ 2127129 h 2812476"/>
                  <a:gd name="connsiteX51" fmla="*/ 230214 w 2683592"/>
                  <a:gd name="connsiteY51" fmla="*/ 2170332 h 2812476"/>
                  <a:gd name="connsiteX52" fmla="*/ 667977 w 2683592"/>
                  <a:gd name="connsiteY52" fmla="*/ 2147206 h 2812476"/>
                  <a:gd name="connsiteX53" fmla="*/ 894716 w 2683592"/>
                  <a:gd name="connsiteY53" fmla="*/ 2141935 h 2812476"/>
                  <a:gd name="connsiteX54" fmla="*/ 1133255 w 2683592"/>
                  <a:gd name="connsiteY54" fmla="*/ 2391833 h 2812476"/>
                  <a:gd name="connsiteX55" fmla="*/ 1099178 w 2683592"/>
                  <a:gd name="connsiteY55" fmla="*/ 2658769 h 2812476"/>
                  <a:gd name="connsiteX56" fmla="*/ 1048062 w 2683592"/>
                  <a:gd name="connsiteY56" fmla="*/ 2698526 h 2812476"/>
                  <a:gd name="connsiteX0" fmla="*/ 1048062 w 2683592"/>
                  <a:gd name="connsiteY0" fmla="*/ 2801566 h 2915516"/>
                  <a:gd name="connsiteX1" fmla="*/ 1371794 w 2683592"/>
                  <a:gd name="connsiteY1" fmla="*/ 2915156 h 2915516"/>
                  <a:gd name="connsiteX2" fmla="*/ 1735282 w 2683592"/>
                  <a:gd name="connsiteY2" fmla="*/ 2829963 h 2915516"/>
                  <a:gd name="connsiteX3" fmla="*/ 1604653 w 2683592"/>
                  <a:gd name="connsiteY3" fmla="*/ 2631181 h 2915516"/>
                  <a:gd name="connsiteX4" fmla="*/ 1564897 w 2683592"/>
                  <a:gd name="connsiteY4" fmla="*/ 2381283 h 2915516"/>
                  <a:gd name="connsiteX5" fmla="*/ 1928385 w 2683592"/>
                  <a:gd name="connsiteY5" fmla="*/ 1904204 h 2915516"/>
                  <a:gd name="connsiteX6" fmla="*/ 2626964 w 2683592"/>
                  <a:gd name="connsiteY6" fmla="*/ 1461203 h 2915516"/>
                  <a:gd name="connsiteX7" fmla="*/ 2567958 w 2683592"/>
                  <a:gd name="connsiteY7" fmla="*/ 1476382 h 2915516"/>
                  <a:gd name="connsiteX8" fmla="*/ 1979501 w 2683592"/>
                  <a:gd name="connsiteY8" fmla="*/ 1796294 h 2915516"/>
                  <a:gd name="connsiteX9" fmla="*/ 1945424 w 2683592"/>
                  <a:gd name="connsiteY9" fmla="*/ 1552075 h 2915516"/>
                  <a:gd name="connsiteX10" fmla="*/ 2337990 w 2683592"/>
                  <a:gd name="connsiteY10" fmla="*/ 1184358 h 2915516"/>
                  <a:gd name="connsiteX11" fmla="*/ 2348872 w 2683592"/>
                  <a:gd name="connsiteY11" fmla="*/ 1149442 h 2915516"/>
                  <a:gd name="connsiteX12" fmla="*/ 1917026 w 2683592"/>
                  <a:gd name="connsiteY12" fmla="*/ 1478242 h 2915516"/>
                  <a:gd name="connsiteX13" fmla="*/ 1723923 w 2683592"/>
                  <a:gd name="connsiteY13" fmla="*/ 1182907 h 2915516"/>
                  <a:gd name="connsiteX14" fmla="*/ 1831834 w 2683592"/>
                  <a:gd name="connsiteY14" fmla="*/ 1569114 h 2915516"/>
                  <a:gd name="connsiteX15" fmla="*/ 1792077 w 2683592"/>
                  <a:gd name="connsiteY15" fmla="*/ 1853089 h 2915516"/>
                  <a:gd name="connsiteX16" fmla="*/ 1468345 w 2683592"/>
                  <a:gd name="connsiteY16" fmla="*/ 1495280 h 2915516"/>
                  <a:gd name="connsiteX17" fmla="*/ 1576256 w 2683592"/>
                  <a:gd name="connsiteY17" fmla="*/ 955727 h 2915516"/>
                  <a:gd name="connsiteX18" fmla="*/ 2002219 w 2683592"/>
                  <a:gd name="connsiteY18" fmla="*/ 592239 h 2915516"/>
                  <a:gd name="connsiteX19" fmla="*/ 1570576 w 2683592"/>
                  <a:gd name="connsiteY19" fmla="*/ 836458 h 2915516"/>
                  <a:gd name="connsiteX20" fmla="*/ 1610333 w 2683592"/>
                  <a:gd name="connsiteY20" fmla="*/ 421854 h 2915516"/>
                  <a:gd name="connsiteX21" fmla="*/ 1451307 w 2683592"/>
                  <a:gd name="connsiteY21" fmla="*/ 955727 h 2915516"/>
                  <a:gd name="connsiteX22" fmla="*/ 1366114 w 2683592"/>
                  <a:gd name="connsiteY22" fmla="*/ 1341934 h 2915516"/>
                  <a:gd name="connsiteX23" fmla="*/ 1031024 w 2683592"/>
                  <a:gd name="connsiteY23" fmla="*/ 512726 h 2915516"/>
                  <a:gd name="connsiteX24" fmla="*/ 1309319 w 2683592"/>
                  <a:gd name="connsiteY24" fmla="*/ 1398729 h 2915516"/>
                  <a:gd name="connsiteX25" fmla="*/ 1508102 w 2683592"/>
                  <a:gd name="connsiteY25" fmla="*/ 1904204 h 2915516"/>
                  <a:gd name="connsiteX26" fmla="*/ 1434268 w 2683592"/>
                  <a:gd name="connsiteY26" fmla="*/ 2256334 h 2915516"/>
                  <a:gd name="connsiteX27" fmla="*/ 1144614 w 2683592"/>
                  <a:gd name="connsiteY27" fmla="*/ 1807653 h 2915516"/>
                  <a:gd name="connsiteX28" fmla="*/ 906075 w 2683592"/>
                  <a:gd name="connsiteY28" fmla="*/ 1307856 h 2915516"/>
                  <a:gd name="connsiteX29" fmla="*/ 957190 w 2683592"/>
                  <a:gd name="connsiteY29" fmla="*/ 103802 h 2915516"/>
                  <a:gd name="connsiteX30" fmla="*/ 928973 w 2683592"/>
                  <a:gd name="connsiteY30" fmla="*/ 178701 h 2915516"/>
                  <a:gd name="connsiteX31" fmla="*/ 809523 w 2683592"/>
                  <a:gd name="connsiteY31" fmla="*/ 1120433 h 2915516"/>
                  <a:gd name="connsiteX32" fmla="*/ 349483 w 2683592"/>
                  <a:gd name="connsiteY32" fmla="*/ 762624 h 2915516"/>
                  <a:gd name="connsiteX33" fmla="*/ 602272 w 2683592"/>
                  <a:gd name="connsiteY33" fmla="*/ 487151 h 2915516"/>
                  <a:gd name="connsiteX34" fmla="*/ 650497 w 2683592"/>
                  <a:gd name="connsiteY34" fmla="*/ 382097 h 2915516"/>
                  <a:gd name="connsiteX35" fmla="*/ 287009 w 2683592"/>
                  <a:gd name="connsiteY35" fmla="*/ 705829 h 2915516"/>
                  <a:gd name="connsiteX36" fmla="*/ 51076 w 2683592"/>
                  <a:gd name="connsiteY36" fmla="*/ 204253 h 2915516"/>
                  <a:gd name="connsiteX37" fmla="*/ 20072 w 2683592"/>
                  <a:gd name="connsiteY37" fmla="*/ 188994 h 2915516"/>
                  <a:gd name="connsiteX38" fmla="*/ 275650 w 2683592"/>
                  <a:gd name="connsiteY38" fmla="*/ 819419 h 2915516"/>
                  <a:gd name="connsiteX39" fmla="*/ 735689 w 2683592"/>
                  <a:gd name="connsiteY39" fmla="*/ 1251061 h 2915516"/>
                  <a:gd name="connsiteX40" fmla="*/ 991267 w 2683592"/>
                  <a:gd name="connsiteY40" fmla="*/ 1847409 h 2915516"/>
                  <a:gd name="connsiteX41" fmla="*/ 1178691 w 2683592"/>
                  <a:gd name="connsiteY41" fmla="*/ 2267693 h 2915516"/>
                  <a:gd name="connsiteX42" fmla="*/ 843600 w 2683592"/>
                  <a:gd name="connsiteY42" fmla="*/ 2080269 h 2915516"/>
                  <a:gd name="connsiteX43" fmla="*/ 440355 w 2683592"/>
                  <a:gd name="connsiteY43" fmla="*/ 1682704 h 2915516"/>
                  <a:gd name="connsiteX44" fmla="*/ 417637 w 2683592"/>
                  <a:gd name="connsiteY44" fmla="*/ 1324895 h 2915516"/>
                  <a:gd name="connsiteX45" fmla="*/ 343804 w 2683592"/>
                  <a:gd name="connsiteY45" fmla="*/ 1711101 h 2915516"/>
                  <a:gd name="connsiteX46" fmla="*/ 279221 w 2683592"/>
                  <a:gd name="connsiteY46" fmla="*/ 1658897 h 2915516"/>
                  <a:gd name="connsiteX47" fmla="*/ 42790 w 2683592"/>
                  <a:gd name="connsiteY47" fmla="*/ 1455524 h 2915516"/>
                  <a:gd name="connsiteX48" fmla="*/ 38301 w 2683592"/>
                  <a:gd name="connsiteY48" fmla="*/ 1490984 h 2915516"/>
                  <a:gd name="connsiteX49" fmla="*/ 434676 w 2683592"/>
                  <a:gd name="connsiteY49" fmla="*/ 1836050 h 2915516"/>
                  <a:gd name="connsiteX50" fmla="*/ 820882 w 2683592"/>
                  <a:gd name="connsiteY50" fmla="*/ 2193859 h 2915516"/>
                  <a:gd name="connsiteX51" fmla="*/ 489112 w 2683592"/>
                  <a:gd name="connsiteY51" fmla="*/ 2230169 h 2915516"/>
                  <a:gd name="connsiteX52" fmla="*/ 230214 w 2683592"/>
                  <a:gd name="connsiteY52" fmla="*/ 2273372 h 2915516"/>
                  <a:gd name="connsiteX53" fmla="*/ 667977 w 2683592"/>
                  <a:gd name="connsiteY53" fmla="*/ 2250246 h 2915516"/>
                  <a:gd name="connsiteX54" fmla="*/ 894716 w 2683592"/>
                  <a:gd name="connsiteY54" fmla="*/ 2244975 h 2915516"/>
                  <a:gd name="connsiteX55" fmla="*/ 1133255 w 2683592"/>
                  <a:gd name="connsiteY55" fmla="*/ 2494873 h 2915516"/>
                  <a:gd name="connsiteX56" fmla="*/ 1099178 w 2683592"/>
                  <a:gd name="connsiteY56" fmla="*/ 2761809 h 2915516"/>
                  <a:gd name="connsiteX57" fmla="*/ 1048062 w 2683592"/>
                  <a:gd name="connsiteY57" fmla="*/ 2801566 h 2915516"/>
                  <a:gd name="connsiteX0" fmla="*/ 1084565 w 2683592"/>
                  <a:gd name="connsiteY0" fmla="*/ 2819817 h 2915208"/>
                  <a:gd name="connsiteX1" fmla="*/ 1371794 w 2683592"/>
                  <a:gd name="connsiteY1" fmla="*/ 2915156 h 2915208"/>
                  <a:gd name="connsiteX2" fmla="*/ 1735282 w 2683592"/>
                  <a:gd name="connsiteY2" fmla="*/ 2829963 h 2915208"/>
                  <a:gd name="connsiteX3" fmla="*/ 1604653 w 2683592"/>
                  <a:gd name="connsiteY3" fmla="*/ 2631181 h 2915208"/>
                  <a:gd name="connsiteX4" fmla="*/ 1564897 w 2683592"/>
                  <a:gd name="connsiteY4" fmla="*/ 2381283 h 2915208"/>
                  <a:gd name="connsiteX5" fmla="*/ 1928385 w 2683592"/>
                  <a:gd name="connsiteY5" fmla="*/ 1904204 h 2915208"/>
                  <a:gd name="connsiteX6" fmla="*/ 2626964 w 2683592"/>
                  <a:gd name="connsiteY6" fmla="*/ 1461203 h 2915208"/>
                  <a:gd name="connsiteX7" fmla="*/ 2567958 w 2683592"/>
                  <a:gd name="connsiteY7" fmla="*/ 1476382 h 2915208"/>
                  <a:gd name="connsiteX8" fmla="*/ 1979501 w 2683592"/>
                  <a:gd name="connsiteY8" fmla="*/ 1796294 h 2915208"/>
                  <a:gd name="connsiteX9" fmla="*/ 1945424 w 2683592"/>
                  <a:gd name="connsiteY9" fmla="*/ 1552075 h 2915208"/>
                  <a:gd name="connsiteX10" fmla="*/ 2337990 w 2683592"/>
                  <a:gd name="connsiteY10" fmla="*/ 1184358 h 2915208"/>
                  <a:gd name="connsiteX11" fmla="*/ 2348872 w 2683592"/>
                  <a:gd name="connsiteY11" fmla="*/ 1149442 h 2915208"/>
                  <a:gd name="connsiteX12" fmla="*/ 1917026 w 2683592"/>
                  <a:gd name="connsiteY12" fmla="*/ 1478242 h 2915208"/>
                  <a:gd name="connsiteX13" fmla="*/ 1723923 w 2683592"/>
                  <a:gd name="connsiteY13" fmla="*/ 1182907 h 2915208"/>
                  <a:gd name="connsiteX14" fmla="*/ 1831834 w 2683592"/>
                  <a:gd name="connsiteY14" fmla="*/ 1569114 h 2915208"/>
                  <a:gd name="connsiteX15" fmla="*/ 1792077 w 2683592"/>
                  <a:gd name="connsiteY15" fmla="*/ 1853089 h 2915208"/>
                  <a:gd name="connsiteX16" fmla="*/ 1468345 w 2683592"/>
                  <a:gd name="connsiteY16" fmla="*/ 1495280 h 2915208"/>
                  <a:gd name="connsiteX17" fmla="*/ 1576256 w 2683592"/>
                  <a:gd name="connsiteY17" fmla="*/ 955727 h 2915208"/>
                  <a:gd name="connsiteX18" fmla="*/ 2002219 w 2683592"/>
                  <a:gd name="connsiteY18" fmla="*/ 592239 h 2915208"/>
                  <a:gd name="connsiteX19" fmla="*/ 1570576 w 2683592"/>
                  <a:gd name="connsiteY19" fmla="*/ 836458 h 2915208"/>
                  <a:gd name="connsiteX20" fmla="*/ 1610333 w 2683592"/>
                  <a:gd name="connsiteY20" fmla="*/ 421854 h 2915208"/>
                  <a:gd name="connsiteX21" fmla="*/ 1451307 w 2683592"/>
                  <a:gd name="connsiteY21" fmla="*/ 955727 h 2915208"/>
                  <a:gd name="connsiteX22" fmla="*/ 1366114 w 2683592"/>
                  <a:gd name="connsiteY22" fmla="*/ 1341934 h 2915208"/>
                  <a:gd name="connsiteX23" fmla="*/ 1031024 w 2683592"/>
                  <a:gd name="connsiteY23" fmla="*/ 512726 h 2915208"/>
                  <a:gd name="connsiteX24" fmla="*/ 1309319 w 2683592"/>
                  <a:gd name="connsiteY24" fmla="*/ 1398729 h 2915208"/>
                  <a:gd name="connsiteX25" fmla="*/ 1508102 w 2683592"/>
                  <a:gd name="connsiteY25" fmla="*/ 1904204 h 2915208"/>
                  <a:gd name="connsiteX26" fmla="*/ 1434268 w 2683592"/>
                  <a:gd name="connsiteY26" fmla="*/ 2256334 h 2915208"/>
                  <a:gd name="connsiteX27" fmla="*/ 1144614 w 2683592"/>
                  <a:gd name="connsiteY27" fmla="*/ 1807653 h 2915208"/>
                  <a:gd name="connsiteX28" fmla="*/ 906075 w 2683592"/>
                  <a:gd name="connsiteY28" fmla="*/ 1307856 h 2915208"/>
                  <a:gd name="connsiteX29" fmla="*/ 957190 w 2683592"/>
                  <a:gd name="connsiteY29" fmla="*/ 103802 h 2915208"/>
                  <a:gd name="connsiteX30" fmla="*/ 928973 w 2683592"/>
                  <a:gd name="connsiteY30" fmla="*/ 178701 h 2915208"/>
                  <a:gd name="connsiteX31" fmla="*/ 809523 w 2683592"/>
                  <a:gd name="connsiteY31" fmla="*/ 1120433 h 2915208"/>
                  <a:gd name="connsiteX32" fmla="*/ 349483 w 2683592"/>
                  <a:gd name="connsiteY32" fmla="*/ 762624 h 2915208"/>
                  <a:gd name="connsiteX33" fmla="*/ 602272 w 2683592"/>
                  <a:gd name="connsiteY33" fmla="*/ 487151 h 2915208"/>
                  <a:gd name="connsiteX34" fmla="*/ 650497 w 2683592"/>
                  <a:gd name="connsiteY34" fmla="*/ 382097 h 2915208"/>
                  <a:gd name="connsiteX35" fmla="*/ 287009 w 2683592"/>
                  <a:gd name="connsiteY35" fmla="*/ 705829 h 2915208"/>
                  <a:gd name="connsiteX36" fmla="*/ 51076 w 2683592"/>
                  <a:gd name="connsiteY36" fmla="*/ 204253 h 2915208"/>
                  <a:gd name="connsiteX37" fmla="*/ 20072 w 2683592"/>
                  <a:gd name="connsiteY37" fmla="*/ 188994 h 2915208"/>
                  <a:gd name="connsiteX38" fmla="*/ 275650 w 2683592"/>
                  <a:gd name="connsiteY38" fmla="*/ 819419 h 2915208"/>
                  <a:gd name="connsiteX39" fmla="*/ 735689 w 2683592"/>
                  <a:gd name="connsiteY39" fmla="*/ 1251061 h 2915208"/>
                  <a:gd name="connsiteX40" fmla="*/ 991267 w 2683592"/>
                  <a:gd name="connsiteY40" fmla="*/ 1847409 h 2915208"/>
                  <a:gd name="connsiteX41" fmla="*/ 1178691 w 2683592"/>
                  <a:gd name="connsiteY41" fmla="*/ 2267693 h 2915208"/>
                  <a:gd name="connsiteX42" fmla="*/ 843600 w 2683592"/>
                  <a:gd name="connsiteY42" fmla="*/ 2080269 h 2915208"/>
                  <a:gd name="connsiteX43" fmla="*/ 440355 w 2683592"/>
                  <a:gd name="connsiteY43" fmla="*/ 1682704 h 2915208"/>
                  <a:gd name="connsiteX44" fmla="*/ 417637 w 2683592"/>
                  <a:gd name="connsiteY44" fmla="*/ 1324895 h 2915208"/>
                  <a:gd name="connsiteX45" fmla="*/ 343804 w 2683592"/>
                  <a:gd name="connsiteY45" fmla="*/ 1711101 h 2915208"/>
                  <a:gd name="connsiteX46" fmla="*/ 279221 w 2683592"/>
                  <a:gd name="connsiteY46" fmla="*/ 1658897 h 2915208"/>
                  <a:gd name="connsiteX47" fmla="*/ 42790 w 2683592"/>
                  <a:gd name="connsiteY47" fmla="*/ 1455524 h 2915208"/>
                  <a:gd name="connsiteX48" fmla="*/ 38301 w 2683592"/>
                  <a:gd name="connsiteY48" fmla="*/ 1490984 h 2915208"/>
                  <a:gd name="connsiteX49" fmla="*/ 434676 w 2683592"/>
                  <a:gd name="connsiteY49" fmla="*/ 1836050 h 2915208"/>
                  <a:gd name="connsiteX50" fmla="*/ 820882 w 2683592"/>
                  <a:gd name="connsiteY50" fmla="*/ 2193859 h 2915208"/>
                  <a:gd name="connsiteX51" fmla="*/ 489112 w 2683592"/>
                  <a:gd name="connsiteY51" fmla="*/ 2230169 h 2915208"/>
                  <a:gd name="connsiteX52" fmla="*/ 230214 w 2683592"/>
                  <a:gd name="connsiteY52" fmla="*/ 2273372 h 2915208"/>
                  <a:gd name="connsiteX53" fmla="*/ 667977 w 2683592"/>
                  <a:gd name="connsiteY53" fmla="*/ 2250246 h 2915208"/>
                  <a:gd name="connsiteX54" fmla="*/ 894716 w 2683592"/>
                  <a:gd name="connsiteY54" fmla="*/ 2244975 h 2915208"/>
                  <a:gd name="connsiteX55" fmla="*/ 1133255 w 2683592"/>
                  <a:gd name="connsiteY55" fmla="*/ 2494873 h 2915208"/>
                  <a:gd name="connsiteX56" fmla="*/ 1099178 w 2683592"/>
                  <a:gd name="connsiteY56" fmla="*/ 2761809 h 2915208"/>
                  <a:gd name="connsiteX57" fmla="*/ 1084565 w 2683592"/>
                  <a:gd name="connsiteY57" fmla="*/ 2819817 h 2915208"/>
                  <a:gd name="connsiteX0" fmla="*/ 1084565 w 2683592"/>
                  <a:gd name="connsiteY0" fmla="*/ 2819817 h 2915255"/>
                  <a:gd name="connsiteX1" fmla="*/ 1371794 w 2683592"/>
                  <a:gd name="connsiteY1" fmla="*/ 2915156 h 2915255"/>
                  <a:gd name="connsiteX2" fmla="*/ 1735282 w 2683592"/>
                  <a:gd name="connsiteY2" fmla="*/ 2829963 h 2915255"/>
                  <a:gd name="connsiteX3" fmla="*/ 1604653 w 2683592"/>
                  <a:gd name="connsiteY3" fmla="*/ 2631181 h 2915255"/>
                  <a:gd name="connsiteX4" fmla="*/ 1564897 w 2683592"/>
                  <a:gd name="connsiteY4" fmla="*/ 2381283 h 2915255"/>
                  <a:gd name="connsiteX5" fmla="*/ 1928385 w 2683592"/>
                  <a:gd name="connsiteY5" fmla="*/ 1904204 h 2915255"/>
                  <a:gd name="connsiteX6" fmla="*/ 2626964 w 2683592"/>
                  <a:gd name="connsiteY6" fmla="*/ 1461203 h 2915255"/>
                  <a:gd name="connsiteX7" fmla="*/ 2567958 w 2683592"/>
                  <a:gd name="connsiteY7" fmla="*/ 1476382 h 2915255"/>
                  <a:gd name="connsiteX8" fmla="*/ 1979501 w 2683592"/>
                  <a:gd name="connsiteY8" fmla="*/ 1796294 h 2915255"/>
                  <a:gd name="connsiteX9" fmla="*/ 1945424 w 2683592"/>
                  <a:gd name="connsiteY9" fmla="*/ 1552075 h 2915255"/>
                  <a:gd name="connsiteX10" fmla="*/ 2337990 w 2683592"/>
                  <a:gd name="connsiteY10" fmla="*/ 1184358 h 2915255"/>
                  <a:gd name="connsiteX11" fmla="*/ 2348872 w 2683592"/>
                  <a:gd name="connsiteY11" fmla="*/ 1149442 h 2915255"/>
                  <a:gd name="connsiteX12" fmla="*/ 1917026 w 2683592"/>
                  <a:gd name="connsiteY12" fmla="*/ 1478242 h 2915255"/>
                  <a:gd name="connsiteX13" fmla="*/ 1723923 w 2683592"/>
                  <a:gd name="connsiteY13" fmla="*/ 1182907 h 2915255"/>
                  <a:gd name="connsiteX14" fmla="*/ 1831834 w 2683592"/>
                  <a:gd name="connsiteY14" fmla="*/ 1569114 h 2915255"/>
                  <a:gd name="connsiteX15" fmla="*/ 1792077 w 2683592"/>
                  <a:gd name="connsiteY15" fmla="*/ 1853089 h 2915255"/>
                  <a:gd name="connsiteX16" fmla="*/ 1468345 w 2683592"/>
                  <a:gd name="connsiteY16" fmla="*/ 1495280 h 2915255"/>
                  <a:gd name="connsiteX17" fmla="*/ 1576256 w 2683592"/>
                  <a:gd name="connsiteY17" fmla="*/ 955727 h 2915255"/>
                  <a:gd name="connsiteX18" fmla="*/ 2002219 w 2683592"/>
                  <a:gd name="connsiteY18" fmla="*/ 592239 h 2915255"/>
                  <a:gd name="connsiteX19" fmla="*/ 1570576 w 2683592"/>
                  <a:gd name="connsiteY19" fmla="*/ 836458 h 2915255"/>
                  <a:gd name="connsiteX20" fmla="*/ 1610333 w 2683592"/>
                  <a:gd name="connsiteY20" fmla="*/ 421854 h 2915255"/>
                  <a:gd name="connsiteX21" fmla="*/ 1451307 w 2683592"/>
                  <a:gd name="connsiteY21" fmla="*/ 955727 h 2915255"/>
                  <a:gd name="connsiteX22" fmla="*/ 1366114 w 2683592"/>
                  <a:gd name="connsiteY22" fmla="*/ 1341934 h 2915255"/>
                  <a:gd name="connsiteX23" fmla="*/ 1031024 w 2683592"/>
                  <a:gd name="connsiteY23" fmla="*/ 512726 h 2915255"/>
                  <a:gd name="connsiteX24" fmla="*/ 1309319 w 2683592"/>
                  <a:gd name="connsiteY24" fmla="*/ 1398729 h 2915255"/>
                  <a:gd name="connsiteX25" fmla="*/ 1508102 w 2683592"/>
                  <a:gd name="connsiteY25" fmla="*/ 1904204 h 2915255"/>
                  <a:gd name="connsiteX26" fmla="*/ 1434268 w 2683592"/>
                  <a:gd name="connsiteY26" fmla="*/ 2256334 h 2915255"/>
                  <a:gd name="connsiteX27" fmla="*/ 1144614 w 2683592"/>
                  <a:gd name="connsiteY27" fmla="*/ 1807653 h 2915255"/>
                  <a:gd name="connsiteX28" fmla="*/ 906075 w 2683592"/>
                  <a:gd name="connsiteY28" fmla="*/ 1307856 h 2915255"/>
                  <a:gd name="connsiteX29" fmla="*/ 957190 w 2683592"/>
                  <a:gd name="connsiteY29" fmla="*/ 103802 h 2915255"/>
                  <a:gd name="connsiteX30" fmla="*/ 928973 w 2683592"/>
                  <a:gd name="connsiteY30" fmla="*/ 178701 h 2915255"/>
                  <a:gd name="connsiteX31" fmla="*/ 809523 w 2683592"/>
                  <a:gd name="connsiteY31" fmla="*/ 1120433 h 2915255"/>
                  <a:gd name="connsiteX32" fmla="*/ 349483 w 2683592"/>
                  <a:gd name="connsiteY32" fmla="*/ 762624 h 2915255"/>
                  <a:gd name="connsiteX33" fmla="*/ 602272 w 2683592"/>
                  <a:gd name="connsiteY33" fmla="*/ 487151 h 2915255"/>
                  <a:gd name="connsiteX34" fmla="*/ 650497 w 2683592"/>
                  <a:gd name="connsiteY34" fmla="*/ 382097 h 2915255"/>
                  <a:gd name="connsiteX35" fmla="*/ 287009 w 2683592"/>
                  <a:gd name="connsiteY35" fmla="*/ 705829 h 2915255"/>
                  <a:gd name="connsiteX36" fmla="*/ 51076 w 2683592"/>
                  <a:gd name="connsiteY36" fmla="*/ 204253 h 2915255"/>
                  <a:gd name="connsiteX37" fmla="*/ 20072 w 2683592"/>
                  <a:gd name="connsiteY37" fmla="*/ 188994 h 2915255"/>
                  <a:gd name="connsiteX38" fmla="*/ 275650 w 2683592"/>
                  <a:gd name="connsiteY38" fmla="*/ 819419 h 2915255"/>
                  <a:gd name="connsiteX39" fmla="*/ 735689 w 2683592"/>
                  <a:gd name="connsiteY39" fmla="*/ 1251061 h 2915255"/>
                  <a:gd name="connsiteX40" fmla="*/ 991267 w 2683592"/>
                  <a:gd name="connsiteY40" fmla="*/ 1847409 h 2915255"/>
                  <a:gd name="connsiteX41" fmla="*/ 1178691 w 2683592"/>
                  <a:gd name="connsiteY41" fmla="*/ 2267693 h 2915255"/>
                  <a:gd name="connsiteX42" fmla="*/ 843600 w 2683592"/>
                  <a:gd name="connsiteY42" fmla="*/ 2080269 h 2915255"/>
                  <a:gd name="connsiteX43" fmla="*/ 440355 w 2683592"/>
                  <a:gd name="connsiteY43" fmla="*/ 1682704 h 2915255"/>
                  <a:gd name="connsiteX44" fmla="*/ 417637 w 2683592"/>
                  <a:gd name="connsiteY44" fmla="*/ 1324895 h 2915255"/>
                  <a:gd name="connsiteX45" fmla="*/ 343804 w 2683592"/>
                  <a:gd name="connsiteY45" fmla="*/ 1711101 h 2915255"/>
                  <a:gd name="connsiteX46" fmla="*/ 279221 w 2683592"/>
                  <a:gd name="connsiteY46" fmla="*/ 1658897 h 2915255"/>
                  <a:gd name="connsiteX47" fmla="*/ 42790 w 2683592"/>
                  <a:gd name="connsiteY47" fmla="*/ 1455524 h 2915255"/>
                  <a:gd name="connsiteX48" fmla="*/ 38301 w 2683592"/>
                  <a:gd name="connsiteY48" fmla="*/ 1490984 h 2915255"/>
                  <a:gd name="connsiteX49" fmla="*/ 434676 w 2683592"/>
                  <a:gd name="connsiteY49" fmla="*/ 1836050 h 2915255"/>
                  <a:gd name="connsiteX50" fmla="*/ 820882 w 2683592"/>
                  <a:gd name="connsiteY50" fmla="*/ 2193859 h 2915255"/>
                  <a:gd name="connsiteX51" fmla="*/ 489112 w 2683592"/>
                  <a:gd name="connsiteY51" fmla="*/ 2230169 h 2915255"/>
                  <a:gd name="connsiteX52" fmla="*/ 230214 w 2683592"/>
                  <a:gd name="connsiteY52" fmla="*/ 2273372 h 2915255"/>
                  <a:gd name="connsiteX53" fmla="*/ 667977 w 2683592"/>
                  <a:gd name="connsiteY53" fmla="*/ 2250246 h 2915255"/>
                  <a:gd name="connsiteX54" fmla="*/ 894716 w 2683592"/>
                  <a:gd name="connsiteY54" fmla="*/ 2244975 h 2915255"/>
                  <a:gd name="connsiteX55" fmla="*/ 1133255 w 2683592"/>
                  <a:gd name="connsiteY55" fmla="*/ 2494873 h 2915255"/>
                  <a:gd name="connsiteX56" fmla="*/ 1099178 w 2683592"/>
                  <a:gd name="connsiteY56" fmla="*/ 2761809 h 2915255"/>
                  <a:gd name="connsiteX57" fmla="*/ 1084565 w 2683592"/>
                  <a:gd name="connsiteY57" fmla="*/ 2819817 h 2915255"/>
                  <a:gd name="connsiteX0" fmla="*/ 1084565 w 2683592"/>
                  <a:gd name="connsiteY0" fmla="*/ 2819817 h 2915255"/>
                  <a:gd name="connsiteX1" fmla="*/ 1371794 w 2683592"/>
                  <a:gd name="connsiteY1" fmla="*/ 2915156 h 2915255"/>
                  <a:gd name="connsiteX2" fmla="*/ 1735282 w 2683592"/>
                  <a:gd name="connsiteY2" fmla="*/ 2829963 h 2915255"/>
                  <a:gd name="connsiteX3" fmla="*/ 1604653 w 2683592"/>
                  <a:gd name="connsiteY3" fmla="*/ 2631181 h 2915255"/>
                  <a:gd name="connsiteX4" fmla="*/ 1564897 w 2683592"/>
                  <a:gd name="connsiteY4" fmla="*/ 2381283 h 2915255"/>
                  <a:gd name="connsiteX5" fmla="*/ 1928385 w 2683592"/>
                  <a:gd name="connsiteY5" fmla="*/ 1904204 h 2915255"/>
                  <a:gd name="connsiteX6" fmla="*/ 2626964 w 2683592"/>
                  <a:gd name="connsiteY6" fmla="*/ 1461203 h 2915255"/>
                  <a:gd name="connsiteX7" fmla="*/ 2567958 w 2683592"/>
                  <a:gd name="connsiteY7" fmla="*/ 1476382 h 2915255"/>
                  <a:gd name="connsiteX8" fmla="*/ 1979501 w 2683592"/>
                  <a:gd name="connsiteY8" fmla="*/ 1796294 h 2915255"/>
                  <a:gd name="connsiteX9" fmla="*/ 1945424 w 2683592"/>
                  <a:gd name="connsiteY9" fmla="*/ 1552075 h 2915255"/>
                  <a:gd name="connsiteX10" fmla="*/ 2337990 w 2683592"/>
                  <a:gd name="connsiteY10" fmla="*/ 1184358 h 2915255"/>
                  <a:gd name="connsiteX11" fmla="*/ 2348872 w 2683592"/>
                  <a:gd name="connsiteY11" fmla="*/ 1149442 h 2915255"/>
                  <a:gd name="connsiteX12" fmla="*/ 1917026 w 2683592"/>
                  <a:gd name="connsiteY12" fmla="*/ 1478242 h 2915255"/>
                  <a:gd name="connsiteX13" fmla="*/ 1723923 w 2683592"/>
                  <a:gd name="connsiteY13" fmla="*/ 1182907 h 2915255"/>
                  <a:gd name="connsiteX14" fmla="*/ 1831834 w 2683592"/>
                  <a:gd name="connsiteY14" fmla="*/ 1569114 h 2915255"/>
                  <a:gd name="connsiteX15" fmla="*/ 1792077 w 2683592"/>
                  <a:gd name="connsiteY15" fmla="*/ 1853089 h 2915255"/>
                  <a:gd name="connsiteX16" fmla="*/ 1468345 w 2683592"/>
                  <a:gd name="connsiteY16" fmla="*/ 1495280 h 2915255"/>
                  <a:gd name="connsiteX17" fmla="*/ 1576256 w 2683592"/>
                  <a:gd name="connsiteY17" fmla="*/ 955727 h 2915255"/>
                  <a:gd name="connsiteX18" fmla="*/ 2002219 w 2683592"/>
                  <a:gd name="connsiteY18" fmla="*/ 592239 h 2915255"/>
                  <a:gd name="connsiteX19" fmla="*/ 1570576 w 2683592"/>
                  <a:gd name="connsiteY19" fmla="*/ 836458 h 2915255"/>
                  <a:gd name="connsiteX20" fmla="*/ 1610333 w 2683592"/>
                  <a:gd name="connsiteY20" fmla="*/ 421854 h 2915255"/>
                  <a:gd name="connsiteX21" fmla="*/ 1451307 w 2683592"/>
                  <a:gd name="connsiteY21" fmla="*/ 955727 h 2915255"/>
                  <a:gd name="connsiteX22" fmla="*/ 1366114 w 2683592"/>
                  <a:gd name="connsiteY22" fmla="*/ 1341934 h 2915255"/>
                  <a:gd name="connsiteX23" fmla="*/ 1031024 w 2683592"/>
                  <a:gd name="connsiteY23" fmla="*/ 512726 h 2915255"/>
                  <a:gd name="connsiteX24" fmla="*/ 1309319 w 2683592"/>
                  <a:gd name="connsiteY24" fmla="*/ 1398729 h 2915255"/>
                  <a:gd name="connsiteX25" fmla="*/ 1508102 w 2683592"/>
                  <a:gd name="connsiteY25" fmla="*/ 1904204 h 2915255"/>
                  <a:gd name="connsiteX26" fmla="*/ 1434268 w 2683592"/>
                  <a:gd name="connsiteY26" fmla="*/ 2256334 h 2915255"/>
                  <a:gd name="connsiteX27" fmla="*/ 1144614 w 2683592"/>
                  <a:gd name="connsiteY27" fmla="*/ 1807653 h 2915255"/>
                  <a:gd name="connsiteX28" fmla="*/ 906075 w 2683592"/>
                  <a:gd name="connsiteY28" fmla="*/ 1307856 h 2915255"/>
                  <a:gd name="connsiteX29" fmla="*/ 957190 w 2683592"/>
                  <a:gd name="connsiteY29" fmla="*/ 103802 h 2915255"/>
                  <a:gd name="connsiteX30" fmla="*/ 928973 w 2683592"/>
                  <a:gd name="connsiteY30" fmla="*/ 178701 h 2915255"/>
                  <a:gd name="connsiteX31" fmla="*/ 809523 w 2683592"/>
                  <a:gd name="connsiteY31" fmla="*/ 1120433 h 2915255"/>
                  <a:gd name="connsiteX32" fmla="*/ 349483 w 2683592"/>
                  <a:gd name="connsiteY32" fmla="*/ 762624 h 2915255"/>
                  <a:gd name="connsiteX33" fmla="*/ 602272 w 2683592"/>
                  <a:gd name="connsiteY33" fmla="*/ 487151 h 2915255"/>
                  <a:gd name="connsiteX34" fmla="*/ 650497 w 2683592"/>
                  <a:gd name="connsiteY34" fmla="*/ 382097 h 2915255"/>
                  <a:gd name="connsiteX35" fmla="*/ 287009 w 2683592"/>
                  <a:gd name="connsiteY35" fmla="*/ 705829 h 2915255"/>
                  <a:gd name="connsiteX36" fmla="*/ 51076 w 2683592"/>
                  <a:gd name="connsiteY36" fmla="*/ 204253 h 2915255"/>
                  <a:gd name="connsiteX37" fmla="*/ 20072 w 2683592"/>
                  <a:gd name="connsiteY37" fmla="*/ 188994 h 2915255"/>
                  <a:gd name="connsiteX38" fmla="*/ 275650 w 2683592"/>
                  <a:gd name="connsiteY38" fmla="*/ 819419 h 2915255"/>
                  <a:gd name="connsiteX39" fmla="*/ 735689 w 2683592"/>
                  <a:gd name="connsiteY39" fmla="*/ 1251061 h 2915255"/>
                  <a:gd name="connsiteX40" fmla="*/ 991267 w 2683592"/>
                  <a:gd name="connsiteY40" fmla="*/ 1847409 h 2915255"/>
                  <a:gd name="connsiteX41" fmla="*/ 1178691 w 2683592"/>
                  <a:gd name="connsiteY41" fmla="*/ 2267693 h 2915255"/>
                  <a:gd name="connsiteX42" fmla="*/ 843600 w 2683592"/>
                  <a:gd name="connsiteY42" fmla="*/ 2080269 h 2915255"/>
                  <a:gd name="connsiteX43" fmla="*/ 440355 w 2683592"/>
                  <a:gd name="connsiteY43" fmla="*/ 1682704 h 2915255"/>
                  <a:gd name="connsiteX44" fmla="*/ 417637 w 2683592"/>
                  <a:gd name="connsiteY44" fmla="*/ 1324895 h 2915255"/>
                  <a:gd name="connsiteX45" fmla="*/ 343804 w 2683592"/>
                  <a:gd name="connsiteY45" fmla="*/ 1711101 h 2915255"/>
                  <a:gd name="connsiteX46" fmla="*/ 279221 w 2683592"/>
                  <a:gd name="connsiteY46" fmla="*/ 1658897 h 2915255"/>
                  <a:gd name="connsiteX47" fmla="*/ 42790 w 2683592"/>
                  <a:gd name="connsiteY47" fmla="*/ 1455524 h 2915255"/>
                  <a:gd name="connsiteX48" fmla="*/ 38301 w 2683592"/>
                  <a:gd name="connsiteY48" fmla="*/ 1490984 h 2915255"/>
                  <a:gd name="connsiteX49" fmla="*/ 434676 w 2683592"/>
                  <a:gd name="connsiteY49" fmla="*/ 1836050 h 2915255"/>
                  <a:gd name="connsiteX50" fmla="*/ 820882 w 2683592"/>
                  <a:gd name="connsiteY50" fmla="*/ 2193859 h 2915255"/>
                  <a:gd name="connsiteX51" fmla="*/ 489112 w 2683592"/>
                  <a:gd name="connsiteY51" fmla="*/ 2230169 h 2915255"/>
                  <a:gd name="connsiteX52" fmla="*/ 230214 w 2683592"/>
                  <a:gd name="connsiteY52" fmla="*/ 2273372 h 2915255"/>
                  <a:gd name="connsiteX53" fmla="*/ 667977 w 2683592"/>
                  <a:gd name="connsiteY53" fmla="*/ 2250246 h 2915255"/>
                  <a:gd name="connsiteX54" fmla="*/ 894716 w 2683592"/>
                  <a:gd name="connsiteY54" fmla="*/ 2244975 h 2915255"/>
                  <a:gd name="connsiteX55" fmla="*/ 1133255 w 2683592"/>
                  <a:gd name="connsiteY55" fmla="*/ 2494873 h 2915255"/>
                  <a:gd name="connsiteX56" fmla="*/ 1099178 w 2683592"/>
                  <a:gd name="connsiteY56" fmla="*/ 2761809 h 2915255"/>
                  <a:gd name="connsiteX57" fmla="*/ 1084565 w 2683592"/>
                  <a:gd name="connsiteY57" fmla="*/ 2819817 h 2915255"/>
                  <a:gd name="connsiteX0" fmla="*/ 1084565 w 2683592"/>
                  <a:gd name="connsiteY0" fmla="*/ 2819817 h 2915255"/>
                  <a:gd name="connsiteX1" fmla="*/ 1371794 w 2683592"/>
                  <a:gd name="connsiteY1" fmla="*/ 2915156 h 2915255"/>
                  <a:gd name="connsiteX2" fmla="*/ 1735282 w 2683592"/>
                  <a:gd name="connsiteY2" fmla="*/ 2829963 h 2915255"/>
                  <a:gd name="connsiteX3" fmla="*/ 1604653 w 2683592"/>
                  <a:gd name="connsiteY3" fmla="*/ 2631181 h 2915255"/>
                  <a:gd name="connsiteX4" fmla="*/ 1564897 w 2683592"/>
                  <a:gd name="connsiteY4" fmla="*/ 2381283 h 2915255"/>
                  <a:gd name="connsiteX5" fmla="*/ 1928385 w 2683592"/>
                  <a:gd name="connsiteY5" fmla="*/ 1904204 h 2915255"/>
                  <a:gd name="connsiteX6" fmla="*/ 2626964 w 2683592"/>
                  <a:gd name="connsiteY6" fmla="*/ 1461203 h 2915255"/>
                  <a:gd name="connsiteX7" fmla="*/ 2567958 w 2683592"/>
                  <a:gd name="connsiteY7" fmla="*/ 1476382 h 2915255"/>
                  <a:gd name="connsiteX8" fmla="*/ 1979501 w 2683592"/>
                  <a:gd name="connsiteY8" fmla="*/ 1796294 h 2915255"/>
                  <a:gd name="connsiteX9" fmla="*/ 1945424 w 2683592"/>
                  <a:gd name="connsiteY9" fmla="*/ 1552075 h 2915255"/>
                  <a:gd name="connsiteX10" fmla="*/ 2337990 w 2683592"/>
                  <a:gd name="connsiteY10" fmla="*/ 1184358 h 2915255"/>
                  <a:gd name="connsiteX11" fmla="*/ 2348872 w 2683592"/>
                  <a:gd name="connsiteY11" fmla="*/ 1149442 h 2915255"/>
                  <a:gd name="connsiteX12" fmla="*/ 1917026 w 2683592"/>
                  <a:gd name="connsiteY12" fmla="*/ 1478242 h 2915255"/>
                  <a:gd name="connsiteX13" fmla="*/ 1723923 w 2683592"/>
                  <a:gd name="connsiteY13" fmla="*/ 1182907 h 2915255"/>
                  <a:gd name="connsiteX14" fmla="*/ 1831834 w 2683592"/>
                  <a:gd name="connsiteY14" fmla="*/ 1569114 h 2915255"/>
                  <a:gd name="connsiteX15" fmla="*/ 1792077 w 2683592"/>
                  <a:gd name="connsiteY15" fmla="*/ 1853089 h 2915255"/>
                  <a:gd name="connsiteX16" fmla="*/ 1468345 w 2683592"/>
                  <a:gd name="connsiteY16" fmla="*/ 1495280 h 2915255"/>
                  <a:gd name="connsiteX17" fmla="*/ 1576256 w 2683592"/>
                  <a:gd name="connsiteY17" fmla="*/ 955727 h 2915255"/>
                  <a:gd name="connsiteX18" fmla="*/ 2002219 w 2683592"/>
                  <a:gd name="connsiteY18" fmla="*/ 592239 h 2915255"/>
                  <a:gd name="connsiteX19" fmla="*/ 1570576 w 2683592"/>
                  <a:gd name="connsiteY19" fmla="*/ 836458 h 2915255"/>
                  <a:gd name="connsiteX20" fmla="*/ 1610333 w 2683592"/>
                  <a:gd name="connsiteY20" fmla="*/ 421854 h 2915255"/>
                  <a:gd name="connsiteX21" fmla="*/ 1451307 w 2683592"/>
                  <a:gd name="connsiteY21" fmla="*/ 955727 h 2915255"/>
                  <a:gd name="connsiteX22" fmla="*/ 1366114 w 2683592"/>
                  <a:gd name="connsiteY22" fmla="*/ 1341934 h 2915255"/>
                  <a:gd name="connsiteX23" fmla="*/ 1031024 w 2683592"/>
                  <a:gd name="connsiteY23" fmla="*/ 512726 h 2915255"/>
                  <a:gd name="connsiteX24" fmla="*/ 1309319 w 2683592"/>
                  <a:gd name="connsiteY24" fmla="*/ 1398729 h 2915255"/>
                  <a:gd name="connsiteX25" fmla="*/ 1508102 w 2683592"/>
                  <a:gd name="connsiteY25" fmla="*/ 1904204 h 2915255"/>
                  <a:gd name="connsiteX26" fmla="*/ 1434268 w 2683592"/>
                  <a:gd name="connsiteY26" fmla="*/ 2256334 h 2915255"/>
                  <a:gd name="connsiteX27" fmla="*/ 1144614 w 2683592"/>
                  <a:gd name="connsiteY27" fmla="*/ 1807653 h 2915255"/>
                  <a:gd name="connsiteX28" fmla="*/ 906075 w 2683592"/>
                  <a:gd name="connsiteY28" fmla="*/ 1307856 h 2915255"/>
                  <a:gd name="connsiteX29" fmla="*/ 957190 w 2683592"/>
                  <a:gd name="connsiteY29" fmla="*/ 103802 h 2915255"/>
                  <a:gd name="connsiteX30" fmla="*/ 928973 w 2683592"/>
                  <a:gd name="connsiteY30" fmla="*/ 178701 h 2915255"/>
                  <a:gd name="connsiteX31" fmla="*/ 809523 w 2683592"/>
                  <a:gd name="connsiteY31" fmla="*/ 1120433 h 2915255"/>
                  <a:gd name="connsiteX32" fmla="*/ 349483 w 2683592"/>
                  <a:gd name="connsiteY32" fmla="*/ 762624 h 2915255"/>
                  <a:gd name="connsiteX33" fmla="*/ 602272 w 2683592"/>
                  <a:gd name="connsiteY33" fmla="*/ 487151 h 2915255"/>
                  <a:gd name="connsiteX34" fmla="*/ 650497 w 2683592"/>
                  <a:gd name="connsiteY34" fmla="*/ 382097 h 2915255"/>
                  <a:gd name="connsiteX35" fmla="*/ 287009 w 2683592"/>
                  <a:gd name="connsiteY35" fmla="*/ 705829 h 2915255"/>
                  <a:gd name="connsiteX36" fmla="*/ 51076 w 2683592"/>
                  <a:gd name="connsiteY36" fmla="*/ 204253 h 2915255"/>
                  <a:gd name="connsiteX37" fmla="*/ 20072 w 2683592"/>
                  <a:gd name="connsiteY37" fmla="*/ 188994 h 2915255"/>
                  <a:gd name="connsiteX38" fmla="*/ 275650 w 2683592"/>
                  <a:gd name="connsiteY38" fmla="*/ 819419 h 2915255"/>
                  <a:gd name="connsiteX39" fmla="*/ 735689 w 2683592"/>
                  <a:gd name="connsiteY39" fmla="*/ 1251061 h 2915255"/>
                  <a:gd name="connsiteX40" fmla="*/ 991267 w 2683592"/>
                  <a:gd name="connsiteY40" fmla="*/ 1847409 h 2915255"/>
                  <a:gd name="connsiteX41" fmla="*/ 1178691 w 2683592"/>
                  <a:gd name="connsiteY41" fmla="*/ 2267693 h 2915255"/>
                  <a:gd name="connsiteX42" fmla="*/ 843600 w 2683592"/>
                  <a:gd name="connsiteY42" fmla="*/ 2080269 h 2915255"/>
                  <a:gd name="connsiteX43" fmla="*/ 440355 w 2683592"/>
                  <a:gd name="connsiteY43" fmla="*/ 1682704 h 2915255"/>
                  <a:gd name="connsiteX44" fmla="*/ 417637 w 2683592"/>
                  <a:gd name="connsiteY44" fmla="*/ 1324895 h 2915255"/>
                  <a:gd name="connsiteX45" fmla="*/ 343804 w 2683592"/>
                  <a:gd name="connsiteY45" fmla="*/ 1711101 h 2915255"/>
                  <a:gd name="connsiteX46" fmla="*/ 279221 w 2683592"/>
                  <a:gd name="connsiteY46" fmla="*/ 1658897 h 2915255"/>
                  <a:gd name="connsiteX47" fmla="*/ 42790 w 2683592"/>
                  <a:gd name="connsiteY47" fmla="*/ 1455524 h 2915255"/>
                  <a:gd name="connsiteX48" fmla="*/ 38301 w 2683592"/>
                  <a:gd name="connsiteY48" fmla="*/ 1490984 h 2915255"/>
                  <a:gd name="connsiteX49" fmla="*/ 434676 w 2683592"/>
                  <a:gd name="connsiteY49" fmla="*/ 1836050 h 2915255"/>
                  <a:gd name="connsiteX50" fmla="*/ 820882 w 2683592"/>
                  <a:gd name="connsiteY50" fmla="*/ 2193859 h 2915255"/>
                  <a:gd name="connsiteX51" fmla="*/ 489112 w 2683592"/>
                  <a:gd name="connsiteY51" fmla="*/ 2230169 h 2915255"/>
                  <a:gd name="connsiteX52" fmla="*/ 230214 w 2683592"/>
                  <a:gd name="connsiteY52" fmla="*/ 2273372 h 2915255"/>
                  <a:gd name="connsiteX53" fmla="*/ 667977 w 2683592"/>
                  <a:gd name="connsiteY53" fmla="*/ 2250246 h 2915255"/>
                  <a:gd name="connsiteX54" fmla="*/ 894716 w 2683592"/>
                  <a:gd name="connsiteY54" fmla="*/ 2244975 h 2915255"/>
                  <a:gd name="connsiteX55" fmla="*/ 1133255 w 2683592"/>
                  <a:gd name="connsiteY55" fmla="*/ 2494873 h 2915255"/>
                  <a:gd name="connsiteX56" fmla="*/ 1099178 w 2683592"/>
                  <a:gd name="connsiteY56" fmla="*/ 2761809 h 2915255"/>
                  <a:gd name="connsiteX57" fmla="*/ 1084565 w 2683592"/>
                  <a:gd name="connsiteY57" fmla="*/ 2819817 h 2915255"/>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099178 w 2683592"/>
                  <a:gd name="connsiteY56" fmla="*/ 2761809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099178 w 2683592"/>
                  <a:gd name="connsiteY56" fmla="*/ 2761809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099178 w 2683592"/>
                  <a:gd name="connsiteY56" fmla="*/ 2761809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35681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35681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70359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70359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70359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70359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70359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896949 w 2683592"/>
                  <a:gd name="connsiteY12" fmla="*/ 1540297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896949 w 2683592"/>
                  <a:gd name="connsiteY12" fmla="*/ 1540297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896949 w 2683592"/>
                  <a:gd name="connsiteY12" fmla="*/ 1540297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896949 w 2683592"/>
                  <a:gd name="connsiteY12" fmla="*/ 1540297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69356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896949 w 2683592"/>
                  <a:gd name="connsiteY12" fmla="*/ 1540297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69356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3089103"/>
                  <a:gd name="connsiteX1" fmla="*/ 1359370 w 2683592"/>
                  <a:gd name="connsiteY1" fmla="*/ 3089092 h 3089103"/>
                  <a:gd name="connsiteX2" fmla="*/ 1735282 w 2683592"/>
                  <a:gd name="connsiteY2" fmla="*/ 2829963 h 3089103"/>
                  <a:gd name="connsiteX3" fmla="*/ 1604653 w 2683592"/>
                  <a:gd name="connsiteY3" fmla="*/ 2631181 h 3089103"/>
                  <a:gd name="connsiteX4" fmla="*/ 1564897 w 2683592"/>
                  <a:gd name="connsiteY4" fmla="*/ 2381283 h 3089103"/>
                  <a:gd name="connsiteX5" fmla="*/ 1928385 w 2683592"/>
                  <a:gd name="connsiteY5" fmla="*/ 1904204 h 3089103"/>
                  <a:gd name="connsiteX6" fmla="*/ 2626964 w 2683592"/>
                  <a:gd name="connsiteY6" fmla="*/ 1461203 h 3089103"/>
                  <a:gd name="connsiteX7" fmla="*/ 2567958 w 2683592"/>
                  <a:gd name="connsiteY7" fmla="*/ 1476382 h 3089103"/>
                  <a:gd name="connsiteX8" fmla="*/ 1979501 w 2683592"/>
                  <a:gd name="connsiteY8" fmla="*/ 1796294 h 3089103"/>
                  <a:gd name="connsiteX9" fmla="*/ 1945424 w 2683592"/>
                  <a:gd name="connsiteY9" fmla="*/ 1552075 h 3089103"/>
                  <a:gd name="connsiteX10" fmla="*/ 2337990 w 2683592"/>
                  <a:gd name="connsiteY10" fmla="*/ 1184358 h 3089103"/>
                  <a:gd name="connsiteX11" fmla="*/ 2348872 w 2683592"/>
                  <a:gd name="connsiteY11" fmla="*/ 1149442 h 3089103"/>
                  <a:gd name="connsiteX12" fmla="*/ 1896949 w 2683592"/>
                  <a:gd name="connsiteY12" fmla="*/ 1540297 h 3089103"/>
                  <a:gd name="connsiteX13" fmla="*/ 1723923 w 2683592"/>
                  <a:gd name="connsiteY13" fmla="*/ 1182907 h 3089103"/>
                  <a:gd name="connsiteX14" fmla="*/ 1831834 w 2683592"/>
                  <a:gd name="connsiteY14" fmla="*/ 1569114 h 3089103"/>
                  <a:gd name="connsiteX15" fmla="*/ 1792077 w 2683592"/>
                  <a:gd name="connsiteY15" fmla="*/ 1853089 h 3089103"/>
                  <a:gd name="connsiteX16" fmla="*/ 1468345 w 2683592"/>
                  <a:gd name="connsiteY16" fmla="*/ 1495280 h 3089103"/>
                  <a:gd name="connsiteX17" fmla="*/ 1576256 w 2683592"/>
                  <a:gd name="connsiteY17" fmla="*/ 955727 h 3089103"/>
                  <a:gd name="connsiteX18" fmla="*/ 2002219 w 2683592"/>
                  <a:gd name="connsiteY18" fmla="*/ 592239 h 3089103"/>
                  <a:gd name="connsiteX19" fmla="*/ 1534073 w 2683592"/>
                  <a:gd name="connsiteY19" fmla="*/ 914939 h 3089103"/>
                  <a:gd name="connsiteX20" fmla="*/ 1610333 w 2683592"/>
                  <a:gd name="connsiteY20" fmla="*/ 421854 h 3089103"/>
                  <a:gd name="connsiteX21" fmla="*/ 1451307 w 2683592"/>
                  <a:gd name="connsiteY21" fmla="*/ 955727 h 3089103"/>
                  <a:gd name="connsiteX22" fmla="*/ 1366114 w 2683592"/>
                  <a:gd name="connsiteY22" fmla="*/ 1341934 h 3089103"/>
                  <a:gd name="connsiteX23" fmla="*/ 1031024 w 2683592"/>
                  <a:gd name="connsiteY23" fmla="*/ 512726 h 3089103"/>
                  <a:gd name="connsiteX24" fmla="*/ 1309319 w 2683592"/>
                  <a:gd name="connsiteY24" fmla="*/ 1398729 h 3089103"/>
                  <a:gd name="connsiteX25" fmla="*/ 1508102 w 2683592"/>
                  <a:gd name="connsiteY25" fmla="*/ 1904204 h 3089103"/>
                  <a:gd name="connsiteX26" fmla="*/ 1434268 w 2683592"/>
                  <a:gd name="connsiteY26" fmla="*/ 2256334 h 3089103"/>
                  <a:gd name="connsiteX27" fmla="*/ 1144614 w 2683592"/>
                  <a:gd name="connsiteY27" fmla="*/ 1807653 h 3089103"/>
                  <a:gd name="connsiteX28" fmla="*/ 906075 w 2683592"/>
                  <a:gd name="connsiteY28" fmla="*/ 1307856 h 3089103"/>
                  <a:gd name="connsiteX29" fmla="*/ 957190 w 2683592"/>
                  <a:gd name="connsiteY29" fmla="*/ 103802 h 3089103"/>
                  <a:gd name="connsiteX30" fmla="*/ 928973 w 2683592"/>
                  <a:gd name="connsiteY30" fmla="*/ 178701 h 3089103"/>
                  <a:gd name="connsiteX31" fmla="*/ 809523 w 2683592"/>
                  <a:gd name="connsiteY31" fmla="*/ 1120433 h 3089103"/>
                  <a:gd name="connsiteX32" fmla="*/ 349483 w 2683592"/>
                  <a:gd name="connsiteY32" fmla="*/ 762624 h 3089103"/>
                  <a:gd name="connsiteX33" fmla="*/ 650497 w 2683592"/>
                  <a:gd name="connsiteY33" fmla="*/ 382097 h 3089103"/>
                  <a:gd name="connsiteX34" fmla="*/ 287009 w 2683592"/>
                  <a:gd name="connsiteY34" fmla="*/ 705829 h 3089103"/>
                  <a:gd name="connsiteX35" fmla="*/ 51076 w 2683592"/>
                  <a:gd name="connsiteY35" fmla="*/ 204253 h 3089103"/>
                  <a:gd name="connsiteX36" fmla="*/ 20072 w 2683592"/>
                  <a:gd name="connsiteY36" fmla="*/ 188994 h 3089103"/>
                  <a:gd name="connsiteX37" fmla="*/ 275650 w 2683592"/>
                  <a:gd name="connsiteY37" fmla="*/ 819419 h 3089103"/>
                  <a:gd name="connsiteX38" fmla="*/ 735689 w 2683592"/>
                  <a:gd name="connsiteY38" fmla="*/ 1251061 h 3089103"/>
                  <a:gd name="connsiteX39" fmla="*/ 991267 w 2683592"/>
                  <a:gd name="connsiteY39" fmla="*/ 1847409 h 3089103"/>
                  <a:gd name="connsiteX40" fmla="*/ 1178691 w 2683592"/>
                  <a:gd name="connsiteY40" fmla="*/ 2267693 h 3089103"/>
                  <a:gd name="connsiteX41" fmla="*/ 843600 w 2683592"/>
                  <a:gd name="connsiteY41" fmla="*/ 2080269 h 3089103"/>
                  <a:gd name="connsiteX42" fmla="*/ 440355 w 2683592"/>
                  <a:gd name="connsiteY42" fmla="*/ 1682704 h 3089103"/>
                  <a:gd name="connsiteX43" fmla="*/ 417637 w 2683592"/>
                  <a:gd name="connsiteY43" fmla="*/ 1324895 h 3089103"/>
                  <a:gd name="connsiteX44" fmla="*/ 369356 w 2683592"/>
                  <a:gd name="connsiteY44" fmla="*/ 1711101 h 3089103"/>
                  <a:gd name="connsiteX45" fmla="*/ 279221 w 2683592"/>
                  <a:gd name="connsiteY45" fmla="*/ 1658897 h 3089103"/>
                  <a:gd name="connsiteX46" fmla="*/ 42790 w 2683592"/>
                  <a:gd name="connsiteY46" fmla="*/ 1455524 h 3089103"/>
                  <a:gd name="connsiteX47" fmla="*/ 38301 w 2683592"/>
                  <a:gd name="connsiteY47" fmla="*/ 1490984 h 3089103"/>
                  <a:gd name="connsiteX48" fmla="*/ 434676 w 2683592"/>
                  <a:gd name="connsiteY48" fmla="*/ 1836050 h 3089103"/>
                  <a:gd name="connsiteX49" fmla="*/ 820882 w 2683592"/>
                  <a:gd name="connsiteY49" fmla="*/ 2193859 h 3089103"/>
                  <a:gd name="connsiteX50" fmla="*/ 489112 w 2683592"/>
                  <a:gd name="connsiteY50" fmla="*/ 2230169 h 3089103"/>
                  <a:gd name="connsiteX51" fmla="*/ 230214 w 2683592"/>
                  <a:gd name="connsiteY51" fmla="*/ 2273372 h 3089103"/>
                  <a:gd name="connsiteX52" fmla="*/ 667977 w 2683592"/>
                  <a:gd name="connsiteY52" fmla="*/ 2250246 h 3089103"/>
                  <a:gd name="connsiteX53" fmla="*/ 894716 w 2683592"/>
                  <a:gd name="connsiteY53" fmla="*/ 2244975 h 3089103"/>
                  <a:gd name="connsiteX54" fmla="*/ 1133255 w 2683592"/>
                  <a:gd name="connsiteY54" fmla="*/ 2494873 h 3089103"/>
                  <a:gd name="connsiteX55" fmla="*/ 1170359 w 2683592"/>
                  <a:gd name="connsiteY55" fmla="*/ 2657775 h 3089103"/>
                  <a:gd name="connsiteX56" fmla="*/ 1084565 w 2683592"/>
                  <a:gd name="connsiteY56" fmla="*/ 2819817 h 3089103"/>
                  <a:gd name="connsiteX0" fmla="*/ 1084565 w 2683592"/>
                  <a:gd name="connsiteY0" fmla="*/ 2819817 h 3096797"/>
                  <a:gd name="connsiteX1" fmla="*/ 1359370 w 2683592"/>
                  <a:gd name="connsiteY1" fmla="*/ 3089092 h 3096797"/>
                  <a:gd name="connsiteX2" fmla="*/ 1757023 w 2683592"/>
                  <a:gd name="connsiteY2" fmla="*/ 2991473 h 3096797"/>
                  <a:gd name="connsiteX3" fmla="*/ 1604653 w 2683592"/>
                  <a:gd name="connsiteY3" fmla="*/ 2631181 h 3096797"/>
                  <a:gd name="connsiteX4" fmla="*/ 1564897 w 2683592"/>
                  <a:gd name="connsiteY4" fmla="*/ 2381283 h 3096797"/>
                  <a:gd name="connsiteX5" fmla="*/ 1928385 w 2683592"/>
                  <a:gd name="connsiteY5" fmla="*/ 1904204 h 3096797"/>
                  <a:gd name="connsiteX6" fmla="*/ 2626964 w 2683592"/>
                  <a:gd name="connsiteY6" fmla="*/ 1461203 h 3096797"/>
                  <a:gd name="connsiteX7" fmla="*/ 2567958 w 2683592"/>
                  <a:gd name="connsiteY7" fmla="*/ 1476382 h 3096797"/>
                  <a:gd name="connsiteX8" fmla="*/ 1979501 w 2683592"/>
                  <a:gd name="connsiteY8" fmla="*/ 1796294 h 3096797"/>
                  <a:gd name="connsiteX9" fmla="*/ 1945424 w 2683592"/>
                  <a:gd name="connsiteY9" fmla="*/ 1552075 h 3096797"/>
                  <a:gd name="connsiteX10" fmla="*/ 2337990 w 2683592"/>
                  <a:gd name="connsiteY10" fmla="*/ 1184358 h 3096797"/>
                  <a:gd name="connsiteX11" fmla="*/ 2348872 w 2683592"/>
                  <a:gd name="connsiteY11" fmla="*/ 1149442 h 3096797"/>
                  <a:gd name="connsiteX12" fmla="*/ 1896949 w 2683592"/>
                  <a:gd name="connsiteY12" fmla="*/ 1540297 h 3096797"/>
                  <a:gd name="connsiteX13" fmla="*/ 1723923 w 2683592"/>
                  <a:gd name="connsiteY13" fmla="*/ 1182907 h 3096797"/>
                  <a:gd name="connsiteX14" fmla="*/ 1831834 w 2683592"/>
                  <a:gd name="connsiteY14" fmla="*/ 1569114 h 3096797"/>
                  <a:gd name="connsiteX15" fmla="*/ 1792077 w 2683592"/>
                  <a:gd name="connsiteY15" fmla="*/ 1853089 h 3096797"/>
                  <a:gd name="connsiteX16" fmla="*/ 1468345 w 2683592"/>
                  <a:gd name="connsiteY16" fmla="*/ 1495280 h 3096797"/>
                  <a:gd name="connsiteX17" fmla="*/ 1576256 w 2683592"/>
                  <a:gd name="connsiteY17" fmla="*/ 955727 h 3096797"/>
                  <a:gd name="connsiteX18" fmla="*/ 2002219 w 2683592"/>
                  <a:gd name="connsiteY18" fmla="*/ 592239 h 3096797"/>
                  <a:gd name="connsiteX19" fmla="*/ 1534073 w 2683592"/>
                  <a:gd name="connsiteY19" fmla="*/ 914939 h 3096797"/>
                  <a:gd name="connsiteX20" fmla="*/ 1610333 w 2683592"/>
                  <a:gd name="connsiteY20" fmla="*/ 421854 h 3096797"/>
                  <a:gd name="connsiteX21" fmla="*/ 1451307 w 2683592"/>
                  <a:gd name="connsiteY21" fmla="*/ 955727 h 3096797"/>
                  <a:gd name="connsiteX22" fmla="*/ 1366114 w 2683592"/>
                  <a:gd name="connsiteY22" fmla="*/ 1341934 h 3096797"/>
                  <a:gd name="connsiteX23" fmla="*/ 1031024 w 2683592"/>
                  <a:gd name="connsiteY23" fmla="*/ 512726 h 3096797"/>
                  <a:gd name="connsiteX24" fmla="*/ 1309319 w 2683592"/>
                  <a:gd name="connsiteY24" fmla="*/ 1398729 h 3096797"/>
                  <a:gd name="connsiteX25" fmla="*/ 1508102 w 2683592"/>
                  <a:gd name="connsiteY25" fmla="*/ 1904204 h 3096797"/>
                  <a:gd name="connsiteX26" fmla="*/ 1434268 w 2683592"/>
                  <a:gd name="connsiteY26" fmla="*/ 2256334 h 3096797"/>
                  <a:gd name="connsiteX27" fmla="*/ 1144614 w 2683592"/>
                  <a:gd name="connsiteY27" fmla="*/ 1807653 h 3096797"/>
                  <a:gd name="connsiteX28" fmla="*/ 906075 w 2683592"/>
                  <a:gd name="connsiteY28" fmla="*/ 1307856 h 3096797"/>
                  <a:gd name="connsiteX29" fmla="*/ 957190 w 2683592"/>
                  <a:gd name="connsiteY29" fmla="*/ 103802 h 3096797"/>
                  <a:gd name="connsiteX30" fmla="*/ 928973 w 2683592"/>
                  <a:gd name="connsiteY30" fmla="*/ 178701 h 3096797"/>
                  <a:gd name="connsiteX31" fmla="*/ 809523 w 2683592"/>
                  <a:gd name="connsiteY31" fmla="*/ 1120433 h 3096797"/>
                  <a:gd name="connsiteX32" fmla="*/ 349483 w 2683592"/>
                  <a:gd name="connsiteY32" fmla="*/ 762624 h 3096797"/>
                  <a:gd name="connsiteX33" fmla="*/ 650497 w 2683592"/>
                  <a:gd name="connsiteY33" fmla="*/ 382097 h 3096797"/>
                  <a:gd name="connsiteX34" fmla="*/ 287009 w 2683592"/>
                  <a:gd name="connsiteY34" fmla="*/ 705829 h 3096797"/>
                  <a:gd name="connsiteX35" fmla="*/ 51076 w 2683592"/>
                  <a:gd name="connsiteY35" fmla="*/ 204253 h 3096797"/>
                  <a:gd name="connsiteX36" fmla="*/ 20072 w 2683592"/>
                  <a:gd name="connsiteY36" fmla="*/ 188994 h 3096797"/>
                  <a:gd name="connsiteX37" fmla="*/ 275650 w 2683592"/>
                  <a:gd name="connsiteY37" fmla="*/ 819419 h 3096797"/>
                  <a:gd name="connsiteX38" fmla="*/ 735689 w 2683592"/>
                  <a:gd name="connsiteY38" fmla="*/ 1251061 h 3096797"/>
                  <a:gd name="connsiteX39" fmla="*/ 991267 w 2683592"/>
                  <a:gd name="connsiteY39" fmla="*/ 1847409 h 3096797"/>
                  <a:gd name="connsiteX40" fmla="*/ 1178691 w 2683592"/>
                  <a:gd name="connsiteY40" fmla="*/ 2267693 h 3096797"/>
                  <a:gd name="connsiteX41" fmla="*/ 843600 w 2683592"/>
                  <a:gd name="connsiteY41" fmla="*/ 2080269 h 3096797"/>
                  <a:gd name="connsiteX42" fmla="*/ 440355 w 2683592"/>
                  <a:gd name="connsiteY42" fmla="*/ 1682704 h 3096797"/>
                  <a:gd name="connsiteX43" fmla="*/ 417637 w 2683592"/>
                  <a:gd name="connsiteY43" fmla="*/ 1324895 h 3096797"/>
                  <a:gd name="connsiteX44" fmla="*/ 369356 w 2683592"/>
                  <a:gd name="connsiteY44" fmla="*/ 1711101 h 3096797"/>
                  <a:gd name="connsiteX45" fmla="*/ 279221 w 2683592"/>
                  <a:gd name="connsiteY45" fmla="*/ 1658897 h 3096797"/>
                  <a:gd name="connsiteX46" fmla="*/ 42790 w 2683592"/>
                  <a:gd name="connsiteY46" fmla="*/ 1455524 h 3096797"/>
                  <a:gd name="connsiteX47" fmla="*/ 38301 w 2683592"/>
                  <a:gd name="connsiteY47" fmla="*/ 1490984 h 3096797"/>
                  <a:gd name="connsiteX48" fmla="*/ 434676 w 2683592"/>
                  <a:gd name="connsiteY48" fmla="*/ 1836050 h 3096797"/>
                  <a:gd name="connsiteX49" fmla="*/ 820882 w 2683592"/>
                  <a:gd name="connsiteY49" fmla="*/ 2193859 h 3096797"/>
                  <a:gd name="connsiteX50" fmla="*/ 489112 w 2683592"/>
                  <a:gd name="connsiteY50" fmla="*/ 2230169 h 3096797"/>
                  <a:gd name="connsiteX51" fmla="*/ 230214 w 2683592"/>
                  <a:gd name="connsiteY51" fmla="*/ 2273372 h 3096797"/>
                  <a:gd name="connsiteX52" fmla="*/ 667977 w 2683592"/>
                  <a:gd name="connsiteY52" fmla="*/ 2250246 h 3096797"/>
                  <a:gd name="connsiteX53" fmla="*/ 894716 w 2683592"/>
                  <a:gd name="connsiteY53" fmla="*/ 2244975 h 3096797"/>
                  <a:gd name="connsiteX54" fmla="*/ 1133255 w 2683592"/>
                  <a:gd name="connsiteY54" fmla="*/ 2494873 h 3096797"/>
                  <a:gd name="connsiteX55" fmla="*/ 1170359 w 2683592"/>
                  <a:gd name="connsiteY55" fmla="*/ 2657775 h 3096797"/>
                  <a:gd name="connsiteX56" fmla="*/ 1084565 w 2683592"/>
                  <a:gd name="connsiteY56" fmla="*/ 2819817 h 3096797"/>
                  <a:gd name="connsiteX0" fmla="*/ 1031764 w 2683592"/>
                  <a:gd name="connsiteY0" fmla="*/ 2999963 h 3089114"/>
                  <a:gd name="connsiteX1" fmla="*/ 1359370 w 2683592"/>
                  <a:gd name="connsiteY1" fmla="*/ 3089092 h 3089114"/>
                  <a:gd name="connsiteX2" fmla="*/ 1757023 w 2683592"/>
                  <a:gd name="connsiteY2" fmla="*/ 2991473 h 3089114"/>
                  <a:gd name="connsiteX3" fmla="*/ 1604653 w 2683592"/>
                  <a:gd name="connsiteY3" fmla="*/ 2631181 h 3089114"/>
                  <a:gd name="connsiteX4" fmla="*/ 1564897 w 2683592"/>
                  <a:gd name="connsiteY4" fmla="*/ 2381283 h 3089114"/>
                  <a:gd name="connsiteX5" fmla="*/ 1928385 w 2683592"/>
                  <a:gd name="connsiteY5" fmla="*/ 1904204 h 3089114"/>
                  <a:gd name="connsiteX6" fmla="*/ 2626964 w 2683592"/>
                  <a:gd name="connsiteY6" fmla="*/ 1461203 h 3089114"/>
                  <a:gd name="connsiteX7" fmla="*/ 2567958 w 2683592"/>
                  <a:gd name="connsiteY7" fmla="*/ 1476382 h 3089114"/>
                  <a:gd name="connsiteX8" fmla="*/ 1979501 w 2683592"/>
                  <a:gd name="connsiteY8" fmla="*/ 1796294 h 3089114"/>
                  <a:gd name="connsiteX9" fmla="*/ 1945424 w 2683592"/>
                  <a:gd name="connsiteY9" fmla="*/ 1552075 h 3089114"/>
                  <a:gd name="connsiteX10" fmla="*/ 2337990 w 2683592"/>
                  <a:gd name="connsiteY10" fmla="*/ 1184358 h 3089114"/>
                  <a:gd name="connsiteX11" fmla="*/ 2348872 w 2683592"/>
                  <a:gd name="connsiteY11" fmla="*/ 1149442 h 3089114"/>
                  <a:gd name="connsiteX12" fmla="*/ 1896949 w 2683592"/>
                  <a:gd name="connsiteY12" fmla="*/ 1540297 h 3089114"/>
                  <a:gd name="connsiteX13" fmla="*/ 1723923 w 2683592"/>
                  <a:gd name="connsiteY13" fmla="*/ 1182907 h 3089114"/>
                  <a:gd name="connsiteX14" fmla="*/ 1831834 w 2683592"/>
                  <a:gd name="connsiteY14" fmla="*/ 1569114 h 3089114"/>
                  <a:gd name="connsiteX15" fmla="*/ 1792077 w 2683592"/>
                  <a:gd name="connsiteY15" fmla="*/ 1853089 h 3089114"/>
                  <a:gd name="connsiteX16" fmla="*/ 1468345 w 2683592"/>
                  <a:gd name="connsiteY16" fmla="*/ 1495280 h 3089114"/>
                  <a:gd name="connsiteX17" fmla="*/ 1576256 w 2683592"/>
                  <a:gd name="connsiteY17" fmla="*/ 955727 h 3089114"/>
                  <a:gd name="connsiteX18" fmla="*/ 2002219 w 2683592"/>
                  <a:gd name="connsiteY18" fmla="*/ 592239 h 3089114"/>
                  <a:gd name="connsiteX19" fmla="*/ 1534073 w 2683592"/>
                  <a:gd name="connsiteY19" fmla="*/ 914939 h 3089114"/>
                  <a:gd name="connsiteX20" fmla="*/ 1610333 w 2683592"/>
                  <a:gd name="connsiteY20" fmla="*/ 421854 h 3089114"/>
                  <a:gd name="connsiteX21" fmla="*/ 1451307 w 2683592"/>
                  <a:gd name="connsiteY21" fmla="*/ 955727 h 3089114"/>
                  <a:gd name="connsiteX22" fmla="*/ 1366114 w 2683592"/>
                  <a:gd name="connsiteY22" fmla="*/ 1341934 h 3089114"/>
                  <a:gd name="connsiteX23" fmla="*/ 1031024 w 2683592"/>
                  <a:gd name="connsiteY23" fmla="*/ 512726 h 3089114"/>
                  <a:gd name="connsiteX24" fmla="*/ 1309319 w 2683592"/>
                  <a:gd name="connsiteY24" fmla="*/ 1398729 h 3089114"/>
                  <a:gd name="connsiteX25" fmla="*/ 1508102 w 2683592"/>
                  <a:gd name="connsiteY25" fmla="*/ 1904204 h 3089114"/>
                  <a:gd name="connsiteX26" fmla="*/ 1434268 w 2683592"/>
                  <a:gd name="connsiteY26" fmla="*/ 2256334 h 3089114"/>
                  <a:gd name="connsiteX27" fmla="*/ 1144614 w 2683592"/>
                  <a:gd name="connsiteY27" fmla="*/ 1807653 h 3089114"/>
                  <a:gd name="connsiteX28" fmla="*/ 906075 w 2683592"/>
                  <a:gd name="connsiteY28" fmla="*/ 1307856 h 3089114"/>
                  <a:gd name="connsiteX29" fmla="*/ 957190 w 2683592"/>
                  <a:gd name="connsiteY29" fmla="*/ 103802 h 3089114"/>
                  <a:gd name="connsiteX30" fmla="*/ 928973 w 2683592"/>
                  <a:gd name="connsiteY30" fmla="*/ 178701 h 3089114"/>
                  <a:gd name="connsiteX31" fmla="*/ 809523 w 2683592"/>
                  <a:gd name="connsiteY31" fmla="*/ 1120433 h 3089114"/>
                  <a:gd name="connsiteX32" fmla="*/ 349483 w 2683592"/>
                  <a:gd name="connsiteY32" fmla="*/ 762624 h 3089114"/>
                  <a:gd name="connsiteX33" fmla="*/ 650497 w 2683592"/>
                  <a:gd name="connsiteY33" fmla="*/ 382097 h 3089114"/>
                  <a:gd name="connsiteX34" fmla="*/ 287009 w 2683592"/>
                  <a:gd name="connsiteY34" fmla="*/ 705829 h 3089114"/>
                  <a:gd name="connsiteX35" fmla="*/ 51076 w 2683592"/>
                  <a:gd name="connsiteY35" fmla="*/ 204253 h 3089114"/>
                  <a:gd name="connsiteX36" fmla="*/ 20072 w 2683592"/>
                  <a:gd name="connsiteY36" fmla="*/ 188994 h 3089114"/>
                  <a:gd name="connsiteX37" fmla="*/ 275650 w 2683592"/>
                  <a:gd name="connsiteY37" fmla="*/ 819419 h 3089114"/>
                  <a:gd name="connsiteX38" fmla="*/ 735689 w 2683592"/>
                  <a:gd name="connsiteY38" fmla="*/ 1251061 h 3089114"/>
                  <a:gd name="connsiteX39" fmla="*/ 991267 w 2683592"/>
                  <a:gd name="connsiteY39" fmla="*/ 1847409 h 3089114"/>
                  <a:gd name="connsiteX40" fmla="*/ 1178691 w 2683592"/>
                  <a:gd name="connsiteY40" fmla="*/ 2267693 h 3089114"/>
                  <a:gd name="connsiteX41" fmla="*/ 843600 w 2683592"/>
                  <a:gd name="connsiteY41" fmla="*/ 2080269 h 3089114"/>
                  <a:gd name="connsiteX42" fmla="*/ 440355 w 2683592"/>
                  <a:gd name="connsiteY42" fmla="*/ 1682704 h 3089114"/>
                  <a:gd name="connsiteX43" fmla="*/ 417637 w 2683592"/>
                  <a:gd name="connsiteY43" fmla="*/ 1324895 h 3089114"/>
                  <a:gd name="connsiteX44" fmla="*/ 369356 w 2683592"/>
                  <a:gd name="connsiteY44" fmla="*/ 1711101 h 3089114"/>
                  <a:gd name="connsiteX45" fmla="*/ 279221 w 2683592"/>
                  <a:gd name="connsiteY45" fmla="*/ 1658897 h 3089114"/>
                  <a:gd name="connsiteX46" fmla="*/ 42790 w 2683592"/>
                  <a:gd name="connsiteY46" fmla="*/ 1455524 h 3089114"/>
                  <a:gd name="connsiteX47" fmla="*/ 38301 w 2683592"/>
                  <a:gd name="connsiteY47" fmla="*/ 1490984 h 3089114"/>
                  <a:gd name="connsiteX48" fmla="*/ 434676 w 2683592"/>
                  <a:gd name="connsiteY48" fmla="*/ 1836050 h 3089114"/>
                  <a:gd name="connsiteX49" fmla="*/ 820882 w 2683592"/>
                  <a:gd name="connsiteY49" fmla="*/ 2193859 h 3089114"/>
                  <a:gd name="connsiteX50" fmla="*/ 489112 w 2683592"/>
                  <a:gd name="connsiteY50" fmla="*/ 2230169 h 3089114"/>
                  <a:gd name="connsiteX51" fmla="*/ 230214 w 2683592"/>
                  <a:gd name="connsiteY51" fmla="*/ 2273372 h 3089114"/>
                  <a:gd name="connsiteX52" fmla="*/ 667977 w 2683592"/>
                  <a:gd name="connsiteY52" fmla="*/ 2250246 h 3089114"/>
                  <a:gd name="connsiteX53" fmla="*/ 894716 w 2683592"/>
                  <a:gd name="connsiteY53" fmla="*/ 2244975 h 3089114"/>
                  <a:gd name="connsiteX54" fmla="*/ 1133255 w 2683592"/>
                  <a:gd name="connsiteY54" fmla="*/ 2494873 h 3089114"/>
                  <a:gd name="connsiteX55" fmla="*/ 1170359 w 2683592"/>
                  <a:gd name="connsiteY55" fmla="*/ 2657775 h 3089114"/>
                  <a:gd name="connsiteX56" fmla="*/ 1031764 w 2683592"/>
                  <a:gd name="connsiteY56" fmla="*/ 2999963 h 3089114"/>
                  <a:gd name="connsiteX0" fmla="*/ 1402514 w 3054342"/>
                  <a:gd name="connsiteY0" fmla="*/ 2999963 h 3089114"/>
                  <a:gd name="connsiteX1" fmla="*/ 1730120 w 3054342"/>
                  <a:gd name="connsiteY1" fmla="*/ 3089092 h 3089114"/>
                  <a:gd name="connsiteX2" fmla="*/ 2127773 w 3054342"/>
                  <a:gd name="connsiteY2" fmla="*/ 2991473 h 3089114"/>
                  <a:gd name="connsiteX3" fmla="*/ 1975403 w 3054342"/>
                  <a:gd name="connsiteY3" fmla="*/ 2631181 h 3089114"/>
                  <a:gd name="connsiteX4" fmla="*/ 1935647 w 3054342"/>
                  <a:gd name="connsiteY4" fmla="*/ 2381283 h 3089114"/>
                  <a:gd name="connsiteX5" fmla="*/ 2299135 w 3054342"/>
                  <a:gd name="connsiteY5" fmla="*/ 1904204 h 3089114"/>
                  <a:gd name="connsiteX6" fmla="*/ 2997714 w 3054342"/>
                  <a:gd name="connsiteY6" fmla="*/ 1461203 h 3089114"/>
                  <a:gd name="connsiteX7" fmla="*/ 2938708 w 3054342"/>
                  <a:gd name="connsiteY7" fmla="*/ 1476382 h 3089114"/>
                  <a:gd name="connsiteX8" fmla="*/ 2350251 w 3054342"/>
                  <a:gd name="connsiteY8" fmla="*/ 1796294 h 3089114"/>
                  <a:gd name="connsiteX9" fmla="*/ 2316174 w 3054342"/>
                  <a:gd name="connsiteY9" fmla="*/ 1552075 h 3089114"/>
                  <a:gd name="connsiteX10" fmla="*/ 2708740 w 3054342"/>
                  <a:gd name="connsiteY10" fmla="*/ 1184358 h 3089114"/>
                  <a:gd name="connsiteX11" fmla="*/ 2719622 w 3054342"/>
                  <a:gd name="connsiteY11" fmla="*/ 1149442 h 3089114"/>
                  <a:gd name="connsiteX12" fmla="*/ 2267699 w 3054342"/>
                  <a:gd name="connsiteY12" fmla="*/ 1540297 h 3089114"/>
                  <a:gd name="connsiteX13" fmla="*/ 2094673 w 3054342"/>
                  <a:gd name="connsiteY13" fmla="*/ 1182907 h 3089114"/>
                  <a:gd name="connsiteX14" fmla="*/ 2202584 w 3054342"/>
                  <a:gd name="connsiteY14" fmla="*/ 1569114 h 3089114"/>
                  <a:gd name="connsiteX15" fmla="*/ 2162827 w 3054342"/>
                  <a:gd name="connsiteY15" fmla="*/ 1853089 h 3089114"/>
                  <a:gd name="connsiteX16" fmla="*/ 1839095 w 3054342"/>
                  <a:gd name="connsiteY16" fmla="*/ 1495280 h 3089114"/>
                  <a:gd name="connsiteX17" fmla="*/ 1947006 w 3054342"/>
                  <a:gd name="connsiteY17" fmla="*/ 955727 h 3089114"/>
                  <a:gd name="connsiteX18" fmla="*/ 2372969 w 3054342"/>
                  <a:gd name="connsiteY18" fmla="*/ 592239 h 3089114"/>
                  <a:gd name="connsiteX19" fmla="*/ 1904823 w 3054342"/>
                  <a:gd name="connsiteY19" fmla="*/ 914939 h 3089114"/>
                  <a:gd name="connsiteX20" fmla="*/ 1981083 w 3054342"/>
                  <a:gd name="connsiteY20" fmla="*/ 421854 h 3089114"/>
                  <a:gd name="connsiteX21" fmla="*/ 1822057 w 3054342"/>
                  <a:gd name="connsiteY21" fmla="*/ 955727 h 3089114"/>
                  <a:gd name="connsiteX22" fmla="*/ 1736864 w 3054342"/>
                  <a:gd name="connsiteY22" fmla="*/ 1341934 h 3089114"/>
                  <a:gd name="connsiteX23" fmla="*/ 1401774 w 3054342"/>
                  <a:gd name="connsiteY23" fmla="*/ 512726 h 3089114"/>
                  <a:gd name="connsiteX24" fmla="*/ 1680069 w 3054342"/>
                  <a:gd name="connsiteY24" fmla="*/ 1398729 h 3089114"/>
                  <a:gd name="connsiteX25" fmla="*/ 1878852 w 3054342"/>
                  <a:gd name="connsiteY25" fmla="*/ 1904204 h 3089114"/>
                  <a:gd name="connsiteX26" fmla="*/ 1805018 w 3054342"/>
                  <a:gd name="connsiteY26" fmla="*/ 2256334 h 3089114"/>
                  <a:gd name="connsiteX27" fmla="*/ 1515364 w 3054342"/>
                  <a:gd name="connsiteY27" fmla="*/ 1807653 h 3089114"/>
                  <a:gd name="connsiteX28" fmla="*/ 1276825 w 3054342"/>
                  <a:gd name="connsiteY28" fmla="*/ 1307856 h 3089114"/>
                  <a:gd name="connsiteX29" fmla="*/ 1327940 w 3054342"/>
                  <a:gd name="connsiteY29" fmla="*/ 103802 h 3089114"/>
                  <a:gd name="connsiteX30" fmla="*/ 1299723 w 3054342"/>
                  <a:gd name="connsiteY30" fmla="*/ 178701 h 3089114"/>
                  <a:gd name="connsiteX31" fmla="*/ 1180273 w 3054342"/>
                  <a:gd name="connsiteY31" fmla="*/ 1120433 h 3089114"/>
                  <a:gd name="connsiteX32" fmla="*/ 720233 w 3054342"/>
                  <a:gd name="connsiteY32" fmla="*/ 762624 h 3089114"/>
                  <a:gd name="connsiteX33" fmla="*/ 1021247 w 3054342"/>
                  <a:gd name="connsiteY33" fmla="*/ 382097 h 3089114"/>
                  <a:gd name="connsiteX34" fmla="*/ 657759 w 3054342"/>
                  <a:gd name="connsiteY34" fmla="*/ 705829 h 3089114"/>
                  <a:gd name="connsiteX35" fmla="*/ 421826 w 3054342"/>
                  <a:gd name="connsiteY35" fmla="*/ 204253 h 3089114"/>
                  <a:gd name="connsiteX36" fmla="*/ 390822 w 3054342"/>
                  <a:gd name="connsiteY36" fmla="*/ 188994 h 3089114"/>
                  <a:gd name="connsiteX37" fmla="*/ 646400 w 3054342"/>
                  <a:gd name="connsiteY37" fmla="*/ 819419 h 3089114"/>
                  <a:gd name="connsiteX38" fmla="*/ 1106439 w 3054342"/>
                  <a:gd name="connsiteY38" fmla="*/ 1251061 h 3089114"/>
                  <a:gd name="connsiteX39" fmla="*/ 1362017 w 3054342"/>
                  <a:gd name="connsiteY39" fmla="*/ 1847409 h 3089114"/>
                  <a:gd name="connsiteX40" fmla="*/ 1549441 w 3054342"/>
                  <a:gd name="connsiteY40" fmla="*/ 2267693 h 3089114"/>
                  <a:gd name="connsiteX41" fmla="*/ 1214350 w 3054342"/>
                  <a:gd name="connsiteY41" fmla="*/ 2080269 h 3089114"/>
                  <a:gd name="connsiteX42" fmla="*/ 811105 w 3054342"/>
                  <a:gd name="connsiteY42" fmla="*/ 1682704 h 3089114"/>
                  <a:gd name="connsiteX43" fmla="*/ 788387 w 3054342"/>
                  <a:gd name="connsiteY43" fmla="*/ 1324895 h 3089114"/>
                  <a:gd name="connsiteX44" fmla="*/ 740106 w 3054342"/>
                  <a:gd name="connsiteY44" fmla="*/ 1711101 h 3089114"/>
                  <a:gd name="connsiteX45" fmla="*/ 649971 w 3054342"/>
                  <a:gd name="connsiteY45" fmla="*/ 1658897 h 3089114"/>
                  <a:gd name="connsiteX46" fmla="*/ 413540 w 3054342"/>
                  <a:gd name="connsiteY46" fmla="*/ 1455524 h 3089114"/>
                  <a:gd name="connsiteX47" fmla="*/ 7785 w 3054342"/>
                  <a:gd name="connsiteY47" fmla="*/ 1284272 h 3089114"/>
                  <a:gd name="connsiteX48" fmla="*/ 805426 w 3054342"/>
                  <a:gd name="connsiteY48" fmla="*/ 1836050 h 3089114"/>
                  <a:gd name="connsiteX49" fmla="*/ 1191632 w 3054342"/>
                  <a:gd name="connsiteY49" fmla="*/ 2193859 h 3089114"/>
                  <a:gd name="connsiteX50" fmla="*/ 859862 w 3054342"/>
                  <a:gd name="connsiteY50" fmla="*/ 2230169 h 3089114"/>
                  <a:gd name="connsiteX51" fmla="*/ 600964 w 3054342"/>
                  <a:gd name="connsiteY51" fmla="*/ 2273372 h 3089114"/>
                  <a:gd name="connsiteX52" fmla="*/ 1038727 w 3054342"/>
                  <a:gd name="connsiteY52" fmla="*/ 2250246 h 3089114"/>
                  <a:gd name="connsiteX53" fmla="*/ 1265466 w 3054342"/>
                  <a:gd name="connsiteY53" fmla="*/ 2244975 h 3089114"/>
                  <a:gd name="connsiteX54" fmla="*/ 1504005 w 3054342"/>
                  <a:gd name="connsiteY54" fmla="*/ 2494873 h 3089114"/>
                  <a:gd name="connsiteX55" fmla="*/ 1541109 w 3054342"/>
                  <a:gd name="connsiteY55" fmla="*/ 2657775 h 3089114"/>
                  <a:gd name="connsiteX56" fmla="*/ 1402514 w 3054342"/>
                  <a:gd name="connsiteY56" fmla="*/ 2999963 h 3089114"/>
                  <a:gd name="connsiteX0" fmla="*/ 1402514 w 3054342"/>
                  <a:gd name="connsiteY0" fmla="*/ 2999963 h 3089114"/>
                  <a:gd name="connsiteX1" fmla="*/ 1730120 w 3054342"/>
                  <a:gd name="connsiteY1" fmla="*/ 3089092 h 3089114"/>
                  <a:gd name="connsiteX2" fmla="*/ 2127773 w 3054342"/>
                  <a:gd name="connsiteY2" fmla="*/ 2991473 h 3089114"/>
                  <a:gd name="connsiteX3" fmla="*/ 1975403 w 3054342"/>
                  <a:gd name="connsiteY3" fmla="*/ 2631181 h 3089114"/>
                  <a:gd name="connsiteX4" fmla="*/ 1935647 w 3054342"/>
                  <a:gd name="connsiteY4" fmla="*/ 2381283 h 3089114"/>
                  <a:gd name="connsiteX5" fmla="*/ 2299135 w 3054342"/>
                  <a:gd name="connsiteY5" fmla="*/ 1904204 h 3089114"/>
                  <a:gd name="connsiteX6" fmla="*/ 2997714 w 3054342"/>
                  <a:gd name="connsiteY6" fmla="*/ 1461203 h 3089114"/>
                  <a:gd name="connsiteX7" fmla="*/ 2938708 w 3054342"/>
                  <a:gd name="connsiteY7" fmla="*/ 1476382 h 3089114"/>
                  <a:gd name="connsiteX8" fmla="*/ 2350251 w 3054342"/>
                  <a:gd name="connsiteY8" fmla="*/ 1796294 h 3089114"/>
                  <a:gd name="connsiteX9" fmla="*/ 2316174 w 3054342"/>
                  <a:gd name="connsiteY9" fmla="*/ 1552075 h 3089114"/>
                  <a:gd name="connsiteX10" fmla="*/ 2708740 w 3054342"/>
                  <a:gd name="connsiteY10" fmla="*/ 1184358 h 3089114"/>
                  <a:gd name="connsiteX11" fmla="*/ 2719622 w 3054342"/>
                  <a:gd name="connsiteY11" fmla="*/ 1149442 h 3089114"/>
                  <a:gd name="connsiteX12" fmla="*/ 2267699 w 3054342"/>
                  <a:gd name="connsiteY12" fmla="*/ 1540297 h 3089114"/>
                  <a:gd name="connsiteX13" fmla="*/ 2094673 w 3054342"/>
                  <a:gd name="connsiteY13" fmla="*/ 1182907 h 3089114"/>
                  <a:gd name="connsiteX14" fmla="*/ 2202584 w 3054342"/>
                  <a:gd name="connsiteY14" fmla="*/ 1569114 h 3089114"/>
                  <a:gd name="connsiteX15" fmla="*/ 2162827 w 3054342"/>
                  <a:gd name="connsiteY15" fmla="*/ 1853089 h 3089114"/>
                  <a:gd name="connsiteX16" fmla="*/ 1839095 w 3054342"/>
                  <a:gd name="connsiteY16" fmla="*/ 1495280 h 3089114"/>
                  <a:gd name="connsiteX17" fmla="*/ 1947006 w 3054342"/>
                  <a:gd name="connsiteY17" fmla="*/ 955727 h 3089114"/>
                  <a:gd name="connsiteX18" fmla="*/ 2372969 w 3054342"/>
                  <a:gd name="connsiteY18" fmla="*/ 592239 h 3089114"/>
                  <a:gd name="connsiteX19" fmla="*/ 1904823 w 3054342"/>
                  <a:gd name="connsiteY19" fmla="*/ 914939 h 3089114"/>
                  <a:gd name="connsiteX20" fmla="*/ 1981083 w 3054342"/>
                  <a:gd name="connsiteY20" fmla="*/ 421854 h 3089114"/>
                  <a:gd name="connsiteX21" fmla="*/ 1822057 w 3054342"/>
                  <a:gd name="connsiteY21" fmla="*/ 955727 h 3089114"/>
                  <a:gd name="connsiteX22" fmla="*/ 1736864 w 3054342"/>
                  <a:gd name="connsiteY22" fmla="*/ 1341934 h 3089114"/>
                  <a:gd name="connsiteX23" fmla="*/ 1401774 w 3054342"/>
                  <a:gd name="connsiteY23" fmla="*/ 512726 h 3089114"/>
                  <a:gd name="connsiteX24" fmla="*/ 1680069 w 3054342"/>
                  <a:gd name="connsiteY24" fmla="*/ 1398729 h 3089114"/>
                  <a:gd name="connsiteX25" fmla="*/ 1878852 w 3054342"/>
                  <a:gd name="connsiteY25" fmla="*/ 1904204 h 3089114"/>
                  <a:gd name="connsiteX26" fmla="*/ 1805018 w 3054342"/>
                  <a:gd name="connsiteY26" fmla="*/ 2256334 h 3089114"/>
                  <a:gd name="connsiteX27" fmla="*/ 1515364 w 3054342"/>
                  <a:gd name="connsiteY27" fmla="*/ 1807653 h 3089114"/>
                  <a:gd name="connsiteX28" fmla="*/ 1276825 w 3054342"/>
                  <a:gd name="connsiteY28" fmla="*/ 1307856 h 3089114"/>
                  <a:gd name="connsiteX29" fmla="*/ 1327940 w 3054342"/>
                  <a:gd name="connsiteY29" fmla="*/ 103802 h 3089114"/>
                  <a:gd name="connsiteX30" fmla="*/ 1299723 w 3054342"/>
                  <a:gd name="connsiteY30" fmla="*/ 178701 h 3089114"/>
                  <a:gd name="connsiteX31" fmla="*/ 1180273 w 3054342"/>
                  <a:gd name="connsiteY31" fmla="*/ 1120433 h 3089114"/>
                  <a:gd name="connsiteX32" fmla="*/ 720233 w 3054342"/>
                  <a:gd name="connsiteY32" fmla="*/ 762624 h 3089114"/>
                  <a:gd name="connsiteX33" fmla="*/ 1021247 w 3054342"/>
                  <a:gd name="connsiteY33" fmla="*/ 382097 h 3089114"/>
                  <a:gd name="connsiteX34" fmla="*/ 657759 w 3054342"/>
                  <a:gd name="connsiteY34" fmla="*/ 705829 h 3089114"/>
                  <a:gd name="connsiteX35" fmla="*/ 421826 w 3054342"/>
                  <a:gd name="connsiteY35" fmla="*/ 204253 h 3089114"/>
                  <a:gd name="connsiteX36" fmla="*/ 390822 w 3054342"/>
                  <a:gd name="connsiteY36" fmla="*/ 188994 h 3089114"/>
                  <a:gd name="connsiteX37" fmla="*/ 646400 w 3054342"/>
                  <a:gd name="connsiteY37" fmla="*/ 819419 h 3089114"/>
                  <a:gd name="connsiteX38" fmla="*/ 1106439 w 3054342"/>
                  <a:gd name="connsiteY38" fmla="*/ 1251061 h 3089114"/>
                  <a:gd name="connsiteX39" fmla="*/ 1362017 w 3054342"/>
                  <a:gd name="connsiteY39" fmla="*/ 1847409 h 3089114"/>
                  <a:gd name="connsiteX40" fmla="*/ 1549441 w 3054342"/>
                  <a:gd name="connsiteY40" fmla="*/ 2267693 h 3089114"/>
                  <a:gd name="connsiteX41" fmla="*/ 1214350 w 3054342"/>
                  <a:gd name="connsiteY41" fmla="*/ 2080269 h 3089114"/>
                  <a:gd name="connsiteX42" fmla="*/ 811105 w 3054342"/>
                  <a:gd name="connsiteY42" fmla="*/ 1682704 h 3089114"/>
                  <a:gd name="connsiteX43" fmla="*/ 788387 w 3054342"/>
                  <a:gd name="connsiteY43" fmla="*/ 1324895 h 3089114"/>
                  <a:gd name="connsiteX44" fmla="*/ 740106 w 3054342"/>
                  <a:gd name="connsiteY44" fmla="*/ 1711101 h 3089114"/>
                  <a:gd name="connsiteX45" fmla="*/ 649971 w 3054342"/>
                  <a:gd name="connsiteY45" fmla="*/ 1658897 h 3089114"/>
                  <a:gd name="connsiteX46" fmla="*/ 413540 w 3054342"/>
                  <a:gd name="connsiteY46" fmla="*/ 1455524 h 3089114"/>
                  <a:gd name="connsiteX47" fmla="*/ 7785 w 3054342"/>
                  <a:gd name="connsiteY47" fmla="*/ 1284272 h 3089114"/>
                  <a:gd name="connsiteX48" fmla="*/ 805426 w 3054342"/>
                  <a:gd name="connsiteY48" fmla="*/ 1836050 h 3089114"/>
                  <a:gd name="connsiteX49" fmla="*/ 1191632 w 3054342"/>
                  <a:gd name="connsiteY49" fmla="*/ 2193859 h 3089114"/>
                  <a:gd name="connsiteX50" fmla="*/ 859862 w 3054342"/>
                  <a:gd name="connsiteY50" fmla="*/ 2230169 h 3089114"/>
                  <a:gd name="connsiteX51" fmla="*/ 272655 w 3054342"/>
                  <a:gd name="connsiteY51" fmla="*/ 2285532 h 3089114"/>
                  <a:gd name="connsiteX52" fmla="*/ 1038727 w 3054342"/>
                  <a:gd name="connsiteY52" fmla="*/ 2250246 h 3089114"/>
                  <a:gd name="connsiteX53" fmla="*/ 1265466 w 3054342"/>
                  <a:gd name="connsiteY53" fmla="*/ 2244975 h 3089114"/>
                  <a:gd name="connsiteX54" fmla="*/ 1504005 w 3054342"/>
                  <a:gd name="connsiteY54" fmla="*/ 2494873 h 3089114"/>
                  <a:gd name="connsiteX55" fmla="*/ 1541109 w 3054342"/>
                  <a:gd name="connsiteY55" fmla="*/ 2657775 h 3089114"/>
                  <a:gd name="connsiteX56" fmla="*/ 1402514 w 3054342"/>
                  <a:gd name="connsiteY56" fmla="*/ 2999963 h 3089114"/>
                  <a:gd name="connsiteX0" fmla="*/ 1402514 w 3054342"/>
                  <a:gd name="connsiteY0" fmla="*/ 2999963 h 3089114"/>
                  <a:gd name="connsiteX1" fmla="*/ 1730120 w 3054342"/>
                  <a:gd name="connsiteY1" fmla="*/ 3089092 h 3089114"/>
                  <a:gd name="connsiteX2" fmla="*/ 2127773 w 3054342"/>
                  <a:gd name="connsiteY2" fmla="*/ 2991473 h 3089114"/>
                  <a:gd name="connsiteX3" fmla="*/ 1975403 w 3054342"/>
                  <a:gd name="connsiteY3" fmla="*/ 2631181 h 3089114"/>
                  <a:gd name="connsiteX4" fmla="*/ 1935647 w 3054342"/>
                  <a:gd name="connsiteY4" fmla="*/ 2381283 h 3089114"/>
                  <a:gd name="connsiteX5" fmla="*/ 2299135 w 3054342"/>
                  <a:gd name="connsiteY5" fmla="*/ 1904204 h 3089114"/>
                  <a:gd name="connsiteX6" fmla="*/ 2997714 w 3054342"/>
                  <a:gd name="connsiteY6" fmla="*/ 1461203 h 3089114"/>
                  <a:gd name="connsiteX7" fmla="*/ 2938708 w 3054342"/>
                  <a:gd name="connsiteY7" fmla="*/ 1476382 h 3089114"/>
                  <a:gd name="connsiteX8" fmla="*/ 2350251 w 3054342"/>
                  <a:gd name="connsiteY8" fmla="*/ 1796294 h 3089114"/>
                  <a:gd name="connsiteX9" fmla="*/ 2316174 w 3054342"/>
                  <a:gd name="connsiteY9" fmla="*/ 1552075 h 3089114"/>
                  <a:gd name="connsiteX10" fmla="*/ 2708740 w 3054342"/>
                  <a:gd name="connsiteY10" fmla="*/ 1184358 h 3089114"/>
                  <a:gd name="connsiteX11" fmla="*/ 2719622 w 3054342"/>
                  <a:gd name="connsiteY11" fmla="*/ 1149442 h 3089114"/>
                  <a:gd name="connsiteX12" fmla="*/ 2267699 w 3054342"/>
                  <a:gd name="connsiteY12" fmla="*/ 1540297 h 3089114"/>
                  <a:gd name="connsiteX13" fmla="*/ 2094673 w 3054342"/>
                  <a:gd name="connsiteY13" fmla="*/ 1182907 h 3089114"/>
                  <a:gd name="connsiteX14" fmla="*/ 2202584 w 3054342"/>
                  <a:gd name="connsiteY14" fmla="*/ 1569114 h 3089114"/>
                  <a:gd name="connsiteX15" fmla="*/ 2162827 w 3054342"/>
                  <a:gd name="connsiteY15" fmla="*/ 1853089 h 3089114"/>
                  <a:gd name="connsiteX16" fmla="*/ 1839095 w 3054342"/>
                  <a:gd name="connsiteY16" fmla="*/ 1495280 h 3089114"/>
                  <a:gd name="connsiteX17" fmla="*/ 1947006 w 3054342"/>
                  <a:gd name="connsiteY17" fmla="*/ 955727 h 3089114"/>
                  <a:gd name="connsiteX18" fmla="*/ 2372969 w 3054342"/>
                  <a:gd name="connsiteY18" fmla="*/ 592239 h 3089114"/>
                  <a:gd name="connsiteX19" fmla="*/ 1904823 w 3054342"/>
                  <a:gd name="connsiteY19" fmla="*/ 914939 h 3089114"/>
                  <a:gd name="connsiteX20" fmla="*/ 1981083 w 3054342"/>
                  <a:gd name="connsiteY20" fmla="*/ 421854 h 3089114"/>
                  <a:gd name="connsiteX21" fmla="*/ 1822057 w 3054342"/>
                  <a:gd name="connsiteY21" fmla="*/ 955727 h 3089114"/>
                  <a:gd name="connsiteX22" fmla="*/ 1736864 w 3054342"/>
                  <a:gd name="connsiteY22" fmla="*/ 1341934 h 3089114"/>
                  <a:gd name="connsiteX23" fmla="*/ 1401774 w 3054342"/>
                  <a:gd name="connsiteY23" fmla="*/ 512726 h 3089114"/>
                  <a:gd name="connsiteX24" fmla="*/ 1680069 w 3054342"/>
                  <a:gd name="connsiteY24" fmla="*/ 1398729 h 3089114"/>
                  <a:gd name="connsiteX25" fmla="*/ 1878852 w 3054342"/>
                  <a:gd name="connsiteY25" fmla="*/ 1904204 h 3089114"/>
                  <a:gd name="connsiteX26" fmla="*/ 1805018 w 3054342"/>
                  <a:gd name="connsiteY26" fmla="*/ 2256334 h 3089114"/>
                  <a:gd name="connsiteX27" fmla="*/ 1515364 w 3054342"/>
                  <a:gd name="connsiteY27" fmla="*/ 1807653 h 3089114"/>
                  <a:gd name="connsiteX28" fmla="*/ 1276825 w 3054342"/>
                  <a:gd name="connsiteY28" fmla="*/ 1307856 h 3089114"/>
                  <a:gd name="connsiteX29" fmla="*/ 1327940 w 3054342"/>
                  <a:gd name="connsiteY29" fmla="*/ 103802 h 3089114"/>
                  <a:gd name="connsiteX30" fmla="*/ 1299723 w 3054342"/>
                  <a:gd name="connsiteY30" fmla="*/ 178701 h 3089114"/>
                  <a:gd name="connsiteX31" fmla="*/ 1180273 w 3054342"/>
                  <a:gd name="connsiteY31" fmla="*/ 1120433 h 3089114"/>
                  <a:gd name="connsiteX32" fmla="*/ 720233 w 3054342"/>
                  <a:gd name="connsiteY32" fmla="*/ 762624 h 3089114"/>
                  <a:gd name="connsiteX33" fmla="*/ 1021247 w 3054342"/>
                  <a:gd name="connsiteY33" fmla="*/ 382097 h 3089114"/>
                  <a:gd name="connsiteX34" fmla="*/ 657759 w 3054342"/>
                  <a:gd name="connsiteY34" fmla="*/ 705829 h 3089114"/>
                  <a:gd name="connsiteX35" fmla="*/ 421826 w 3054342"/>
                  <a:gd name="connsiteY35" fmla="*/ 204253 h 3089114"/>
                  <a:gd name="connsiteX36" fmla="*/ 390822 w 3054342"/>
                  <a:gd name="connsiteY36" fmla="*/ 188994 h 3089114"/>
                  <a:gd name="connsiteX37" fmla="*/ 646400 w 3054342"/>
                  <a:gd name="connsiteY37" fmla="*/ 819419 h 3089114"/>
                  <a:gd name="connsiteX38" fmla="*/ 1106439 w 3054342"/>
                  <a:gd name="connsiteY38" fmla="*/ 1251061 h 3089114"/>
                  <a:gd name="connsiteX39" fmla="*/ 1362017 w 3054342"/>
                  <a:gd name="connsiteY39" fmla="*/ 1847409 h 3089114"/>
                  <a:gd name="connsiteX40" fmla="*/ 1549441 w 3054342"/>
                  <a:gd name="connsiteY40" fmla="*/ 2267693 h 3089114"/>
                  <a:gd name="connsiteX41" fmla="*/ 1214350 w 3054342"/>
                  <a:gd name="connsiteY41" fmla="*/ 2080269 h 3089114"/>
                  <a:gd name="connsiteX42" fmla="*/ 811105 w 3054342"/>
                  <a:gd name="connsiteY42" fmla="*/ 1682704 h 3089114"/>
                  <a:gd name="connsiteX43" fmla="*/ 788387 w 3054342"/>
                  <a:gd name="connsiteY43" fmla="*/ 1324895 h 3089114"/>
                  <a:gd name="connsiteX44" fmla="*/ 740106 w 3054342"/>
                  <a:gd name="connsiteY44" fmla="*/ 1711101 h 3089114"/>
                  <a:gd name="connsiteX45" fmla="*/ 649971 w 3054342"/>
                  <a:gd name="connsiteY45" fmla="*/ 1658897 h 3089114"/>
                  <a:gd name="connsiteX46" fmla="*/ 413540 w 3054342"/>
                  <a:gd name="connsiteY46" fmla="*/ 1455524 h 3089114"/>
                  <a:gd name="connsiteX47" fmla="*/ 7785 w 3054342"/>
                  <a:gd name="connsiteY47" fmla="*/ 1284272 h 3089114"/>
                  <a:gd name="connsiteX48" fmla="*/ 805426 w 3054342"/>
                  <a:gd name="connsiteY48" fmla="*/ 1836050 h 3089114"/>
                  <a:gd name="connsiteX49" fmla="*/ 1191632 w 3054342"/>
                  <a:gd name="connsiteY49" fmla="*/ 2193859 h 3089114"/>
                  <a:gd name="connsiteX50" fmla="*/ 422116 w 3054342"/>
                  <a:gd name="connsiteY50" fmla="*/ 2230169 h 3089114"/>
                  <a:gd name="connsiteX51" fmla="*/ 272655 w 3054342"/>
                  <a:gd name="connsiteY51" fmla="*/ 2285532 h 3089114"/>
                  <a:gd name="connsiteX52" fmla="*/ 1038727 w 3054342"/>
                  <a:gd name="connsiteY52" fmla="*/ 2250246 h 3089114"/>
                  <a:gd name="connsiteX53" fmla="*/ 1265466 w 3054342"/>
                  <a:gd name="connsiteY53" fmla="*/ 2244975 h 3089114"/>
                  <a:gd name="connsiteX54" fmla="*/ 1504005 w 3054342"/>
                  <a:gd name="connsiteY54" fmla="*/ 2494873 h 3089114"/>
                  <a:gd name="connsiteX55" fmla="*/ 1541109 w 3054342"/>
                  <a:gd name="connsiteY55" fmla="*/ 2657775 h 3089114"/>
                  <a:gd name="connsiteX56" fmla="*/ 1402514 w 3054342"/>
                  <a:gd name="connsiteY56" fmla="*/ 2999963 h 3089114"/>
                  <a:gd name="connsiteX0" fmla="*/ 1402514 w 3041847"/>
                  <a:gd name="connsiteY0" fmla="*/ 2999963 h 3089114"/>
                  <a:gd name="connsiteX1" fmla="*/ 1730120 w 3041847"/>
                  <a:gd name="connsiteY1" fmla="*/ 3089092 h 3089114"/>
                  <a:gd name="connsiteX2" fmla="*/ 2127773 w 3041847"/>
                  <a:gd name="connsiteY2" fmla="*/ 2991473 h 3089114"/>
                  <a:gd name="connsiteX3" fmla="*/ 1975403 w 3041847"/>
                  <a:gd name="connsiteY3" fmla="*/ 2631181 h 3089114"/>
                  <a:gd name="connsiteX4" fmla="*/ 1935647 w 3041847"/>
                  <a:gd name="connsiteY4" fmla="*/ 2381283 h 3089114"/>
                  <a:gd name="connsiteX5" fmla="*/ 2299135 w 3041847"/>
                  <a:gd name="connsiteY5" fmla="*/ 1904204 h 3089114"/>
                  <a:gd name="connsiteX6" fmla="*/ 2997714 w 3041847"/>
                  <a:gd name="connsiteY6" fmla="*/ 1461203 h 3089114"/>
                  <a:gd name="connsiteX7" fmla="*/ 2902229 w 3041847"/>
                  <a:gd name="connsiteY7" fmla="*/ 1439903 h 3089114"/>
                  <a:gd name="connsiteX8" fmla="*/ 2350251 w 3041847"/>
                  <a:gd name="connsiteY8" fmla="*/ 1796294 h 3089114"/>
                  <a:gd name="connsiteX9" fmla="*/ 2316174 w 3041847"/>
                  <a:gd name="connsiteY9" fmla="*/ 1552075 h 3089114"/>
                  <a:gd name="connsiteX10" fmla="*/ 2708740 w 3041847"/>
                  <a:gd name="connsiteY10" fmla="*/ 1184358 h 3089114"/>
                  <a:gd name="connsiteX11" fmla="*/ 2719622 w 3041847"/>
                  <a:gd name="connsiteY11" fmla="*/ 1149442 h 3089114"/>
                  <a:gd name="connsiteX12" fmla="*/ 2267699 w 3041847"/>
                  <a:gd name="connsiteY12" fmla="*/ 1540297 h 3089114"/>
                  <a:gd name="connsiteX13" fmla="*/ 2094673 w 3041847"/>
                  <a:gd name="connsiteY13" fmla="*/ 1182907 h 3089114"/>
                  <a:gd name="connsiteX14" fmla="*/ 2202584 w 3041847"/>
                  <a:gd name="connsiteY14" fmla="*/ 1569114 h 3089114"/>
                  <a:gd name="connsiteX15" fmla="*/ 2162827 w 3041847"/>
                  <a:gd name="connsiteY15" fmla="*/ 1853089 h 3089114"/>
                  <a:gd name="connsiteX16" fmla="*/ 1839095 w 3041847"/>
                  <a:gd name="connsiteY16" fmla="*/ 1495280 h 3089114"/>
                  <a:gd name="connsiteX17" fmla="*/ 1947006 w 3041847"/>
                  <a:gd name="connsiteY17" fmla="*/ 955727 h 3089114"/>
                  <a:gd name="connsiteX18" fmla="*/ 2372969 w 3041847"/>
                  <a:gd name="connsiteY18" fmla="*/ 592239 h 3089114"/>
                  <a:gd name="connsiteX19" fmla="*/ 1904823 w 3041847"/>
                  <a:gd name="connsiteY19" fmla="*/ 914939 h 3089114"/>
                  <a:gd name="connsiteX20" fmla="*/ 1981083 w 3041847"/>
                  <a:gd name="connsiteY20" fmla="*/ 421854 h 3089114"/>
                  <a:gd name="connsiteX21" fmla="*/ 1822057 w 3041847"/>
                  <a:gd name="connsiteY21" fmla="*/ 955727 h 3089114"/>
                  <a:gd name="connsiteX22" fmla="*/ 1736864 w 3041847"/>
                  <a:gd name="connsiteY22" fmla="*/ 1341934 h 3089114"/>
                  <a:gd name="connsiteX23" fmla="*/ 1401774 w 3041847"/>
                  <a:gd name="connsiteY23" fmla="*/ 512726 h 3089114"/>
                  <a:gd name="connsiteX24" fmla="*/ 1680069 w 3041847"/>
                  <a:gd name="connsiteY24" fmla="*/ 1398729 h 3089114"/>
                  <a:gd name="connsiteX25" fmla="*/ 1878852 w 3041847"/>
                  <a:gd name="connsiteY25" fmla="*/ 1904204 h 3089114"/>
                  <a:gd name="connsiteX26" fmla="*/ 1805018 w 3041847"/>
                  <a:gd name="connsiteY26" fmla="*/ 2256334 h 3089114"/>
                  <a:gd name="connsiteX27" fmla="*/ 1515364 w 3041847"/>
                  <a:gd name="connsiteY27" fmla="*/ 1807653 h 3089114"/>
                  <a:gd name="connsiteX28" fmla="*/ 1276825 w 3041847"/>
                  <a:gd name="connsiteY28" fmla="*/ 1307856 h 3089114"/>
                  <a:gd name="connsiteX29" fmla="*/ 1327940 w 3041847"/>
                  <a:gd name="connsiteY29" fmla="*/ 103802 h 3089114"/>
                  <a:gd name="connsiteX30" fmla="*/ 1299723 w 3041847"/>
                  <a:gd name="connsiteY30" fmla="*/ 178701 h 3089114"/>
                  <a:gd name="connsiteX31" fmla="*/ 1180273 w 3041847"/>
                  <a:gd name="connsiteY31" fmla="*/ 1120433 h 3089114"/>
                  <a:gd name="connsiteX32" fmla="*/ 720233 w 3041847"/>
                  <a:gd name="connsiteY32" fmla="*/ 762624 h 3089114"/>
                  <a:gd name="connsiteX33" fmla="*/ 1021247 w 3041847"/>
                  <a:gd name="connsiteY33" fmla="*/ 382097 h 3089114"/>
                  <a:gd name="connsiteX34" fmla="*/ 657759 w 3041847"/>
                  <a:gd name="connsiteY34" fmla="*/ 705829 h 3089114"/>
                  <a:gd name="connsiteX35" fmla="*/ 421826 w 3041847"/>
                  <a:gd name="connsiteY35" fmla="*/ 204253 h 3089114"/>
                  <a:gd name="connsiteX36" fmla="*/ 390822 w 3041847"/>
                  <a:gd name="connsiteY36" fmla="*/ 188994 h 3089114"/>
                  <a:gd name="connsiteX37" fmla="*/ 646400 w 3041847"/>
                  <a:gd name="connsiteY37" fmla="*/ 819419 h 3089114"/>
                  <a:gd name="connsiteX38" fmla="*/ 1106439 w 3041847"/>
                  <a:gd name="connsiteY38" fmla="*/ 1251061 h 3089114"/>
                  <a:gd name="connsiteX39" fmla="*/ 1362017 w 3041847"/>
                  <a:gd name="connsiteY39" fmla="*/ 1847409 h 3089114"/>
                  <a:gd name="connsiteX40" fmla="*/ 1549441 w 3041847"/>
                  <a:gd name="connsiteY40" fmla="*/ 2267693 h 3089114"/>
                  <a:gd name="connsiteX41" fmla="*/ 1214350 w 3041847"/>
                  <a:gd name="connsiteY41" fmla="*/ 2080269 h 3089114"/>
                  <a:gd name="connsiteX42" fmla="*/ 811105 w 3041847"/>
                  <a:gd name="connsiteY42" fmla="*/ 1682704 h 3089114"/>
                  <a:gd name="connsiteX43" fmla="*/ 788387 w 3041847"/>
                  <a:gd name="connsiteY43" fmla="*/ 1324895 h 3089114"/>
                  <a:gd name="connsiteX44" fmla="*/ 740106 w 3041847"/>
                  <a:gd name="connsiteY44" fmla="*/ 1711101 h 3089114"/>
                  <a:gd name="connsiteX45" fmla="*/ 649971 w 3041847"/>
                  <a:gd name="connsiteY45" fmla="*/ 1658897 h 3089114"/>
                  <a:gd name="connsiteX46" fmla="*/ 413540 w 3041847"/>
                  <a:gd name="connsiteY46" fmla="*/ 1455524 h 3089114"/>
                  <a:gd name="connsiteX47" fmla="*/ 7785 w 3041847"/>
                  <a:gd name="connsiteY47" fmla="*/ 1284272 h 3089114"/>
                  <a:gd name="connsiteX48" fmla="*/ 805426 w 3041847"/>
                  <a:gd name="connsiteY48" fmla="*/ 1836050 h 3089114"/>
                  <a:gd name="connsiteX49" fmla="*/ 1191632 w 3041847"/>
                  <a:gd name="connsiteY49" fmla="*/ 2193859 h 3089114"/>
                  <a:gd name="connsiteX50" fmla="*/ 422116 w 3041847"/>
                  <a:gd name="connsiteY50" fmla="*/ 2230169 h 3089114"/>
                  <a:gd name="connsiteX51" fmla="*/ 272655 w 3041847"/>
                  <a:gd name="connsiteY51" fmla="*/ 2285532 h 3089114"/>
                  <a:gd name="connsiteX52" fmla="*/ 1038727 w 3041847"/>
                  <a:gd name="connsiteY52" fmla="*/ 2250246 h 3089114"/>
                  <a:gd name="connsiteX53" fmla="*/ 1265466 w 3041847"/>
                  <a:gd name="connsiteY53" fmla="*/ 2244975 h 3089114"/>
                  <a:gd name="connsiteX54" fmla="*/ 1504005 w 3041847"/>
                  <a:gd name="connsiteY54" fmla="*/ 2494873 h 3089114"/>
                  <a:gd name="connsiteX55" fmla="*/ 1541109 w 3041847"/>
                  <a:gd name="connsiteY55" fmla="*/ 2657775 h 3089114"/>
                  <a:gd name="connsiteX56" fmla="*/ 1402514 w 3041847"/>
                  <a:gd name="connsiteY56" fmla="*/ 2999963 h 3089114"/>
                  <a:gd name="connsiteX0" fmla="*/ 1402514 w 3040052"/>
                  <a:gd name="connsiteY0" fmla="*/ 2999963 h 3089114"/>
                  <a:gd name="connsiteX1" fmla="*/ 1730120 w 3040052"/>
                  <a:gd name="connsiteY1" fmla="*/ 3089092 h 3089114"/>
                  <a:gd name="connsiteX2" fmla="*/ 2127773 w 3040052"/>
                  <a:gd name="connsiteY2" fmla="*/ 2991473 h 3089114"/>
                  <a:gd name="connsiteX3" fmla="*/ 1975403 w 3040052"/>
                  <a:gd name="connsiteY3" fmla="*/ 2631181 h 3089114"/>
                  <a:gd name="connsiteX4" fmla="*/ 1935647 w 3040052"/>
                  <a:gd name="connsiteY4" fmla="*/ 2381283 h 3089114"/>
                  <a:gd name="connsiteX5" fmla="*/ 2323454 w 3040052"/>
                  <a:gd name="connsiteY5" fmla="*/ 1940682 h 3089114"/>
                  <a:gd name="connsiteX6" fmla="*/ 2997714 w 3040052"/>
                  <a:gd name="connsiteY6" fmla="*/ 1461203 h 3089114"/>
                  <a:gd name="connsiteX7" fmla="*/ 2902229 w 3040052"/>
                  <a:gd name="connsiteY7" fmla="*/ 1439903 h 3089114"/>
                  <a:gd name="connsiteX8" fmla="*/ 2350251 w 3040052"/>
                  <a:gd name="connsiteY8" fmla="*/ 1796294 h 3089114"/>
                  <a:gd name="connsiteX9" fmla="*/ 2316174 w 3040052"/>
                  <a:gd name="connsiteY9" fmla="*/ 1552075 h 3089114"/>
                  <a:gd name="connsiteX10" fmla="*/ 2708740 w 3040052"/>
                  <a:gd name="connsiteY10" fmla="*/ 1184358 h 3089114"/>
                  <a:gd name="connsiteX11" fmla="*/ 2719622 w 3040052"/>
                  <a:gd name="connsiteY11" fmla="*/ 1149442 h 3089114"/>
                  <a:gd name="connsiteX12" fmla="*/ 2267699 w 3040052"/>
                  <a:gd name="connsiteY12" fmla="*/ 1540297 h 3089114"/>
                  <a:gd name="connsiteX13" fmla="*/ 2094673 w 3040052"/>
                  <a:gd name="connsiteY13" fmla="*/ 1182907 h 3089114"/>
                  <a:gd name="connsiteX14" fmla="*/ 2202584 w 3040052"/>
                  <a:gd name="connsiteY14" fmla="*/ 1569114 h 3089114"/>
                  <a:gd name="connsiteX15" fmla="*/ 2162827 w 3040052"/>
                  <a:gd name="connsiteY15" fmla="*/ 1853089 h 3089114"/>
                  <a:gd name="connsiteX16" fmla="*/ 1839095 w 3040052"/>
                  <a:gd name="connsiteY16" fmla="*/ 1495280 h 3089114"/>
                  <a:gd name="connsiteX17" fmla="*/ 1947006 w 3040052"/>
                  <a:gd name="connsiteY17" fmla="*/ 955727 h 3089114"/>
                  <a:gd name="connsiteX18" fmla="*/ 2372969 w 3040052"/>
                  <a:gd name="connsiteY18" fmla="*/ 592239 h 3089114"/>
                  <a:gd name="connsiteX19" fmla="*/ 1904823 w 3040052"/>
                  <a:gd name="connsiteY19" fmla="*/ 914939 h 3089114"/>
                  <a:gd name="connsiteX20" fmla="*/ 1981083 w 3040052"/>
                  <a:gd name="connsiteY20" fmla="*/ 421854 h 3089114"/>
                  <a:gd name="connsiteX21" fmla="*/ 1822057 w 3040052"/>
                  <a:gd name="connsiteY21" fmla="*/ 955727 h 3089114"/>
                  <a:gd name="connsiteX22" fmla="*/ 1736864 w 3040052"/>
                  <a:gd name="connsiteY22" fmla="*/ 1341934 h 3089114"/>
                  <a:gd name="connsiteX23" fmla="*/ 1401774 w 3040052"/>
                  <a:gd name="connsiteY23" fmla="*/ 512726 h 3089114"/>
                  <a:gd name="connsiteX24" fmla="*/ 1680069 w 3040052"/>
                  <a:gd name="connsiteY24" fmla="*/ 1398729 h 3089114"/>
                  <a:gd name="connsiteX25" fmla="*/ 1878852 w 3040052"/>
                  <a:gd name="connsiteY25" fmla="*/ 1904204 h 3089114"/>
                  <a:gd name="connsiteX26" fmla="*/ 1805018 w 3040052"/>
                  <a:gd name="connsiteY26" fmla="*/ 2256334 h 3089114"/>
                  <a:gd name="connsiteX27" fmla="*/ 1515364 w 3040052"/>
                  <a:gd name="connsiteY27" fmla="*/ 1807653 h 3089114"/>
                  <a:gd name="connsiteX28" fmla="*/ 1276825 w 3040052"/>
                  <a:gd name="connsiteY28" fmla="*/ 1307856 h 3089114"/>
                  <a:gd name="connsiteX29" fmla="*/ 1327940 w 3040052"/>
                  <a:gd name="connsiteY29" fmla="*/ 103802 h 3089114"/>
                  <a:gd name="connsiteX30" fmla="*/ 1299723 w 3040052"/>
                  <a:gd name="connsiteY30" fmla="*/ 178701 h 3089114"/>
                  <a:gd name="connsiteX31" fmla="*/ 1180273 w 3040052"/>
                  <a:gd name="connsiteY31" fmla="*/ 1120433 h 3089114"/>
                  <a:gd name="connsiteX32" fmla="*/ 720233 w 3040052"/>
                  <a:gd name="connsiteY32" fmla="*/ 762624 h 3089114"/>
                  <a:gd name="connsiteX33" fmla="*/ 1021247 w 3040052"/>
                  <a:gd name="connsiteY33" fmla="*/ 382097 h 3089114"/>
                  <a:gd name="connsiteX34" fmla="*/ 657759 w 3040052"/>
                  <a:gd name="connsiteY34" fmla="*/ 705829 h 3089114"/>
                  <a:gd name="connsiteX35" fmla="*/ 421826 w 3040052"/>
                  <a:gd name="connsiteY35" fmla="*/ 204253 h 3089114"/>
                  <a:gd name="connsiteX36" fmla="*/ 390822 w 3040052"/>
                  <a:gd name="connsiteY36" fmla="*/ 188994 h 3089114"/>
                  <a:gd name="connsiteX37" fmla="*/ 646400 w 3040052"/>
                  <a:gd name="connsiteY37" fmla="*/ 819419 h 3089114"/>
                  <a:gd name="connsiteX38" fmla="*/ 1106439 w 3040052"/>
                  <a:gd name="connsiteY38" fmla="*/ 1251061 h 3089114"/>
                  <a:gd name="connsiteX39" fmla="*/ 1362017 w 3040052"/>
                  <a:gd name="connsiteY39" fmla="*/ 1847409 h 3089114"/>
                  <a:gd name="connsiteX40" fmla="*/ 1549441 w 3040052"/>
                  <a:gd name="connsiteY40" fmla="*/ 2267693 h 3089114"/>
                  <a:gd name="connsiteX41" fmla="*/ 1214350 w 3040052"/>
                  <a:gd name="connsiteY41" fmla="*/ 2080269 h 3089114"/>
                  <a:gd name="connsiteX42" fmla="*/ 811105 w 3040052"/>
                  <a:gd name="connsiteY42" fmla="*/ 1682704 h 3089114"/>
                  <a:gd name="connsiteX43" fmla="*/ 788387 w 3040052"/>
                  <a:gd name="connsiteY43" fmla="*/ 1324895 h 3089114"/>
                  <a:gd name="connsiteX44" fmla="*/ 740106 w 3040052"/>
                  <a:gd name="connsiteY44" fmla="*/ 1711101 h 3089114"/>
                  <a:gd name="connsiteX45" fmla="*/ 649971 w 3040052"/>
                  <a:gd name="connsiteY45" fmla="*/ 1658897 h 3089114"/>
                  <a:gd name="connsiteX46" fmla="*/ 413540 w 3040052"/>
                  <a:gd name="connsiteY46" fmla="*/ 1455524 h 3089114"/>
                  <a:gd name="connsiteX47" fmla="*/ 7785 w 3040052"/>
                  <a:gd name="connsiteY47" fmla="*/ 1284272 h 3089114"/>
                  <a:gd name="connsiteX48" fmla="*/ 805426 w 3040052"/>
                  <a:gd name="connsiteY48" fmla="*/ 1836050 h 3089114"/>
                  <a:gd name="connsiteX49" fmla="*/ 1191632 w 3040052"/>
                  <a:gd name="connsiteY49" fmla="*/ 2193859 h 3089114"/>
                  <a:gd name="connsiteX50" fmla="*/ 422116 w 3040052"/>
                  <a:gd name="connsiteY50" fmla="*/ 2230169 h 3089114"/>
                  <a:gd name="connsiteX51" fmla="*/ 272655 w 3040052"/>
                  <a:gd name="connsiteY51" fmla="*/ 2285532 h 3089114"/>
                  <a:gd name="connsiteX52" fmla="*/ 1038727 w 3040052"/>
                  <a:gd name="connsiteY52" fmla="*/ 2250246 h 3089114"/>
                  <a:gd name="connsiteX53" fmla="*/ 1265466 w 3040052"/>
                  <a:gd name="connsiteY53" fmla="*/ 2244975 h 3089114"/>
                  <a:gd name="connsiteX54" fmla="*/ 1504005 w 3040052"/>
                  <a:gd name="connsiteY54" fmla="*/ 2494873 h 3089114"/>
                  <a:gd name="connsiteX55" fmla="*/ 1541109 w 3040052"/>
                  <a:gd name="connsiteY55" fmla="*/ 2657775 h 3089114"/>
                  <a:gd name="connsiteX56" fmla="*/ 1402514 w 3040052"/>
                  <a:gd name="connsiteY56" fmla="*/ 2999963 h 3089114"/>
                  <a:gd name="connsiteX0" fmla="*/ 1402514 w 3040052"/>
                  <a:gd name="connsiteY0" fmla="*/ 2999963 h 3089114"/>
                  <a:gd name="connsiteX1" fmla="*/ 1730120 w 3040052"/>
                  <a:gd name="connsiteY1" fmla="*/ 3089092 h 3089114"/>
                  <a:gd name="connsiteX2" fmla="*/ 2127773 w 3040052"/>
                  <a:gd name="connsiteY2" fmla="*/ 2991473 h 3089114"/>
                  <a:gd name="connsiteX3" fmla="*/ 1975403 w 3040052"/>
                  <a:gd name="connsiteY3" fmla="*/ 2631181 h 3089114"/>
                  <a:gd name="connsiteX4" fmla="*/ 1935647 w 3040052"/>
                  <a:gd name="connsiteY4" fmla="*/ 2381283 h 3089114"/>
                  <a:gd name="connsiteX5" fmla="*/ 2323454 w 3040052"/>
                  <a:gd name="connsiteY5" fmla="*/ 1940682 h 3089114"/>
                  <a:gd name="connsiteX6" fmla="*/ 2997714 w 3040052"/>
                  <a:gd name="connsiteY6" fmla="*/ 1461203 h 3089114"/>
                  <a:gd name="connsiteX7" fmla="*/ 2902229 w 3040052"/>
                  <a:gd name="connsiteY7" fmla="*/ 1439903 h 3089114"/>
                  <a:gd name="connsiteX8" fmla="*/ 2350251 w 3040052"/>
                  <a:gd name="connsiteY8" fmla="*/ 1796294 h 3089114"/>
                  <a:gd name="connsiteX9" fmla="*/ 2316174 w 3040052"/>
                  <a:gd name="connsiteY9" fmla="*/ 1552075 h 3089114"/>
                  <a:gd name="connsiteX10" fmla="*/ 2708740 w 3040052"/>
                  <a:gd name="connsiteY10" fmla="*/ 1184358 h 3089114"/>
                  <a:gd name="connsiteX11" fmla="*/ 2719622 w 3040052"/>
                  <a:gd name="connsiteY11" fmla="*/ 1149442 h 3089114"/>
                  <a:gd name="connsiteX12" fmla="*/ 2267699 w 3040052"/>
                  <a:gd name="connsiteY12" fmla="*/ 1540297 h 3089114"/>
                  <a:gd name="connsiteX13" fmla="*/ 2094673 w 3040052"/>
                  <a:gd name="connsiteY13" fmla="*/ 1182907 h 3089114"/>
                  <a:gd name="connsiteX14" fmla="*/ 2202584 w 3040052"/>
                  <a:gd name="connsiteY14" fmla="*/ 1569114 h 3089114"/>
                  <a:gd name="connsiteX15" fmla="*/ 2162827 w 3040052"/>
                  <a:gd name="connsiteY15" fmla="*/ 1853089 h 3089114"/>
                  <a:gd name="connsiteX16" fmla="*/ 1839095 w 3040052"/>
                  <a:gd name="connsiteY16" fmla="*/ 1495280 h 3089114"/>
                  <a:gd name="connsiteX17" fmla="*/ 1995643 w 3040052"/>
                  <a:gd name="connsiteY17" fmla="*/ 992205 h 3089114"/>
                  <a:gd name="connsiteX18" fmla="*/ 2372969 w 3040052"/>
                  <a:gd name="connsiteY18" fmla="*/ 592239 h 3089114"/>
                  <a:gd name="connsiteX19" fmla="*/ 1904823 w 3040052"/>
                  <a:gd name="connsiteY19" fmla="*/ 914939 h 3089114"/>
                  <a:gd name="connsiteX20" fmla="*/ 1981083 w 3040052"/>
                  <a:gd name="connsiteY20" fmla="*/ 421854 h 3089114"/>
                  <a:gd name="connsiteX21" fmla="*/ 1822057 w 3040052"/>
                  <a:gd name="connsiteY21" fmla="*/ 955727 h 3089114"/>
                  <a:gd name="connsiteX22" fmla="*/ 1736864 w 3040052"/>
                  <a:gd name="connsiteY22" fmla="*/ 1341934 h 3089114"/>
                  <a:gd name="connsiteX23" fmla="*/ 1401774 w 3040052"/>
                  <a:gd name="connsiteY23" fmla="*/ 512726 h 3089114"/>
                  <a:gd name="connsiteX24" fmla="*/ 1680069 w 3040052"/>
                  <a:gd name="connsiteY24" fmla="*/ 1398729 h 3089114"/>
                  <a:gd name="connsiteX25" fmla="*/ 1878852 w 3040052"/>
                  <a:gd name="connsiteY25" fmla="*/ 1904204 h 3089114"/>
                  <a:gd name="connsiteX26" fmla="*/ 1805018 w 3040052"/>
                  <a:gd name="connsiteY26" fmla="*/ 2256334 h 3089114"/>
                  <a:gd name="connsiteX27" fmla="*/ 1515364 w 3040052"/>
                  <a:gd name="connsiteY27" fmla="*/ 1807653 h 3089114"/>
                  <a:gd name="connsiteX28" fmla="*/ 1276825 w 3040052"/>
                  <a:gd name="connsiteY28" fmla="*/ 1307856 h 3089114"/>
                  <a:gd name="connsiteX29" fmla="*/ 1327940 w 3040052"/>
                  <a:gd name="connsiteY29" fmla="*/ 103802 h 3089114"/>
                  <a:gd name="connsiteX30" fmla="*/ 1299723 w 3040052"/>
                  <a:gd name="connsiteY30" fmla="*/ 178701 h 3089114"/>
                  <a:gd name="connsiteX31" fmla="*/ 1180273 w 3040052"/>
                  <a:gd name="connsiteY31" fmla="*/ 1120433 h 3089114"/>
                  <a:gd name="connsiteX32" fmla="*/ 720233 w 3040052"/>
                  <a:gd name="connsiteY32" fmla="*/ 762624 h 3089114"/>
                  <a:gd name="connsiteX33" fmla="*/ 1021247 w 3040052"/>
                  <a:gd name="connsiteY33" fmla="*/ 382097 h 3089114"/>
                  <a:gd name="connsiteX34" fmla="*/ 657759 w 3040052"/>
                  <a:gd name="connsiteY34" fmla="*/ 705829 h 3089114"/>
                  <a:gd name="connsiteX35" fmla="*/ 421826 w 3040052"/>
                  <a:gd name="connsiteY35" fmla="*/ 204253 h 3089114"/>
                  <a:gd name="connsiteX36" fmla="*/ 390822 w 3040052"/>
                  <a:gd name="connsiteY36" fmla="*/ 188994 h 3089114"/>
                  <a:gd name="connsiteX37" fmla="*/ 646400 w 3040052"/>
                  <a:gd name="connsiteY37" fmla="*/ 819419 h 3089114"/>
                  <a:gd name="connsiteX38" fmla="*/ 1106439 w 3040052"/>
                  <a:gd name="connsiteY38" fmla="*/ 1251061 h 3089114"/>
                  <a:gd name="connsiteX39" fmla="*/ 1362017 w 3040052"/>
                  <a:gd name="connsiteY39" fmla="*/ 1847409 h 3089114"/>
                  <a:gd name="connsiteX40" fmla="*/ 1549441 w 3040052"/>
                  <a:gd name="connsiteY40" fmla="*/ 2267693 h 3089114"/>
                  <a:gd name="connsiteX41" fmla="*/ 1214350 w 3040052"/>
                  <a:gd name="connsiteY41" fmla="*/ 2080269 h 3089114"/>
                  <a:gd name="connsiteX42" fmla="*/ 811105 w 3040052"/>
                  <a:gd name="connsiteY42" fmla="*/ 1682704 h 3089114"/>
                  <a:gd name="connsiteX43" fmla="*/ 788387 w 3040052"/>
                  <a:gd name="connsiteY43" fmla="*/ 1324895 h 3089114"/>
                  <a:gd name="connsiteX44" fmla="*/ 740106 w 3040052"/>
                  <a:gd name="connsiteY44" fmla="*/ 1711101 h 3089114"/>
                  <a:gd name="connsiteX45" fmla="*/ 649971 w 3040052"/>
                  <a:gd name="connsiteY45" fmla="*/ 1658897 h 3089114"/>
                  <a:gd name="connsiteX46" fmla="*/ 413540 w 3040052"/>
                  <a:gd name="connsiteY46" fmla="*/ 1455524 h 3089114"/>
                  <a:gd name="connsiteX47" fmla="*/ 7785 w 3040052"/>
                  <a:gd name="connsiteY47" fmla="*/ 1284272 h 3089114"/>
                  <a:gd name="connsiteX48" fmla="*/ 805426 w 3040052"/>
                  <a:gd name="connsiteY48" fmla="*/ 1836050 h 3089114"/>
                  <a:gd name="connsiteX49" fmla="*/ 1191632 w 3040052"/>
                  <a:gd name="connsiteY49" fmla="*/ 2193859 h 3089114"/>
                  <a:gd name="connsiteX50" fmla="*/ 422116 w 3040052"/>
                  <a:gd name="connsiteY50" fmla="*/ 2230169 h 3089114"/>
                  <a:gd name="connsiteX51" fmla="*/ 272655 w 3040052"/>
                  <a:gd name="connsiteY51" fmla="*/ 2285532 h 3089114"/>
                  <a:gd name="connsiteX52" fmla="*/ 1038727 w 3040052"/>
                  <a:gd name="connsiteY52" fmla="*/ 2250246 h 3089114"/>
                  <a:gd name="connsiteX53" fmla="*/ 1265466 w 3040052"/>
                  <a:gd name="connsiteY53" fmla="*/ 2244975 h 3089114"/>
                  <a:gd name="connsiteX54" fmla="*/ 1504005 w 3040052"/>
                  <a:gd name="connsiteY54" fmla="*/ 2494873 h 3089114"/>
                  <a:gd name="connsiteX55" fmla="*/ 1541109 w 3040052"/>
                  <a:gd name="connsiteY55" fmla="*/ 2657775 h 3089114"/>
                  <a:gd name="connsiteX56" fmla="*/ 1402514 w 3040052"/>
                  <a:gd name="connsiteY56" fmla="*/ 2999963 h 3089114"/>
                  <a:gd name="connsiteX0" fmla="*/ 1402514 w 3040052"/>
                  <a:gd name="connsiteY0" fmla="*/ 2999963 h 3089114"/>
                  <a:gd name="connsiteX1" fmla="*/ 1730120 w 3040052"/>
                  <a:gd name="connsiteY1" fmla="*/ 3089092 h 3089114"/>
                  <a:gd name="connsiteX2" fmla="*/ 2127773 w 3040052"/>
                  <a:gd name="connsiteY2" fmla="*/ 2991473 h 3089114"/>
                  <a:gd name="connsiteX3" fmla="*/ 1975403 w 3040052"/>
                  <a:gd name="connsiteY3" fmla="*/ 2631181 h 3089114"/>
                  <a:gd name="connsiteX4" fmla="*/ 1935647 w 3040052"/>
                  <a:gd name="connsiteY4" fmla="*/ 2381283 h 3089114"/>
                  <a:gd name="connsiteX5" fmla="*/ 2323454 w 3040052"/>
                  <a:gd name="connsiteY5" fmla="*/ 1940682 h 3089114"/>
                  <a:gd name="connsiteX6" fmla="*/ 2997714 w 3040052"/>
                  <a:gd name="connsiteY6" fmla="*/ 1461203 h 3089114"/>
                  <a:gd name="connsiteX7" fmla="*/ 2902229 w 3040052"/>
                  <a:gd name="connsiteY7" fmla="*/ 1439903 h 3089114"/>
                  <a:gd name="connsiteX8" fmla="*/ 2350251 w 3040052"/>
                  <a:gd name="connsiteY8" fmla="*/ 1796294 h 3089114"/>
                  <a:gd name="connsiteX9" fmla="*/ 2316174 w 3040052"/>
                  <a:gd name="connsiteY9" fmla="*/ 1552075 h 3089114"/>
                  <a:gd name="connsiteX10" fmla="*/ 2708740 w 3040052"/>
                  <a:gd name="connsiteY10" fmla="*/ 1184358 h 3089114"/>
                  <a:gd name="connsiteX11" fmla="*/ 2719622 w 3040052"/>
                  <a:gd name="connsiteY11" fmla="*/ 1149442 h 3089114"/>
                  <a:gd name="connsiteX12" fmla="*/ 2255539 w 3040052"/>
                  <a:gd name="connsiteY12" fmla="*/ 1479499 h 3089114"/>
                  <a:gd name="connsiteX13" fmla="*/ 2094673 w 3040052"/>
                  <a:gd name="connsiteY13" fmla="*/ 1182907 h 3089114"/>
                  <a:gd name="connsiteX14" fmla="*/ 2202584 w 3040052"/>
                  <a:gd name="connsiteY14" fmla="*/ 1569114 h 3089114"/>
                  <a:gd name="connsiteX15" fmla="*/ 2162827 w 3040052"/>
                  <a:gd name="connsiteY15" fmla="*/ 1853089 h 3089114"/>
                  <a:gd name="connsiteX16" fmla="*/ 1839095 w 3040052"/>
                  <a:gd name="connsiteY16" fmla="*/ 1495280 h 3089114"/>
                  <a:gd name="connsiteX17" fmla="*/ 1995643 w 3040052"/>
                  <a:gd name="connsiteY17" fmla="*/ 992205 h 3089114"/>
                  <a:gd name="connsiteX18" fmla="*/ 2372969 w 3040052"/>
                  <a:gd name="connsiteY18" fmla="*/ 592239 h 3089114"/>
                  <a:gd name="connsiteX19" fmla="*/ 1904823 w 3040052"/>
                  <a:gd name="connsiteY19" fmla="*/ 914939 h 3089114"/>
                  <a:gd name="connsiteX20" fmla="*/ 1981083 w 3040052"/>
                  <a:gd name="connsiteY20" fmla="*/ 421854 h 3089114"/>
                  <a:gd name="connsiteX21" fmla="*/ 1822057 w 3040052"/>
                  <a:gd name="connsiteY21" fmla="*/ 955727 h 3089114"/>
                  <a:gd name="connsiteX22" fmla="*/ 1736864 w 3040052"/>
                  <a:gd name="connsiteY22" fmla="*/ 1341934 h 3089114"/>
                  <a:gd name="connsiteX23" fmla="*/ 1401774 w 3040052"/>
                  <a:gd name="connsiteY23" fmla="*/ 512726 h 3089114"/>
                  <a:gd name="connsiteX24" fmla="*/ 1680069 w 3040052"/>
                  <a:gd name="connsiteY24" fmla="*/ 1398729 h 3089114"/>
                  <a:gd name="connsiteX25" fmla="*/ 1878852 w 3040052"/>
                  <a:gd name="connsiteY25" fmla="*/ 1904204 h 3089114"/>
                  <a:gd name="connsiteX26" fmla="*/ 1805018 w 3040052"/>
                  <a:gd name="connsiteY26" fmla="*/ 2256334 h 3089114"/>
                  <a:gd name="connsiteX27" fmla="*/ 1515364 w 3040052"/>
                  <a:gd name="connsiteY27" fmla="*/ 1807653 h 3089114"/>
                  <a:gd name="connsiteX28" fmla="*/ 1276825 w 3040052"/>
                  <a:gd name="connsiteY28" fmla="*/ 1307856 h 3089114"/>
                  <a:gd name="connsiteX29" fmla="*/ 1327940 w 3040052"/>
                  <a:gd name="connsiteY29" fmla="*/ 103802 h 3089114"/>
                  <a:gd name="connsiteX30" fmla="*/ 1299723 w 3040052"/>
                  <a:gd name="connsiteY30" fmla="*/ 178701 h 3089114"/>
                  <a:gd name="connsiteX31" fmla="*/ 1180273 w 3040052"/>
                  <a:gd name="connsiteY31" fmla="*/ 1120433 h 3089114"/>
                  <a:gd name="connsiteX32" fmla="*/ 720233 w 3040052"/>
                  <a:gd name="connsiteY32" fmla="*/ 762624 h 3089114"/>
                  <a:gd name="connsiteX33" fmla="*/ 1021247 w 3040052"/>
                  <a:gd name="connsiteY33" fmla="*/ 382097 h 3089114"/>
                  <a:gd name="connsiteX34" fmla="*/ 657759 w 3040052"/>
                  <a:gd name="connsiteY34" fmla="*/ 705829 h 3089114"/>
                  <a:gd name="connsiteX35" fmla="*/ 421826 w 3040052"/>
                  <a:gd name="connsiteY35" fmla="*/ 204253 h 3089114"/>
                  <a:gd name="connsiteX36" fmla="*/ 390822 w 3040052"/>
                  <a:gd name="connsiteY36" fmla="*/ 188994 h 3089114"/>
                  <a:gd name="connsiteX37" fmla="*/ 646400 w 3040052"/>
                  <a:gd name="connsiteY37" fmla="*/ 819419 h 3089114"/>
                  <a:gd name="connsiteX38" fmla="*/ 1106439 w 3040052"/>
                  <a:gd name="connsiteY38" fmla="*/ 1251061 h 3089114"/>
                  <a:gd name="connsiteX39" fmla="*/ 1362017 w 3040052"/>
                  <a:gd name="connsiteY39" fmla="*/ 1847409 h 3089114"/>
                  <a:gd name="connsiteX40" fmla="*/ 1549441 w 3040052"/>
                  <a:gd name="connsiteY40" fmla="*/ 2267693 h 3089114"/>
                  <a:gd name="connsiteX41" fmla="*/ 1214350 w 3040052"/>
                  <a:gd name="connsiteY41" fmla="*/ 2080269 h 3089114"/>
                  <a:gd name="connsiteX42" fmla="*/ 811105 w 3040052"/>
                  <a:gd name="connsiteY42" fmla="*/ 1682704 h 3089114"/>
                  <a:gd name="connsiteX43" fmla="*/ 788387 w 3040052"/>
                  <a:gd name="connsiteY43" fmla="*/ 1324895 h 3089114"/>
                  <a:gd name="connsiteX44" fmla="*/ 740106 w 3040052"/>
                  <a:gd name="connsiteY44" fmla="*/ 1711101 h 3089114"/>
                  <a:gd name="connsiteX45" fmla="*/ 649971 w 3040052"/>
                  <a:gd name="connsiteY45" fmla="*/ 1658897 h 3089114"/>
                  <a:gd name="connsiteX46" fmla="*/ 413540 w 3040052"/>
                  <a:gd name="connsiteY46" fmla="*/ 1455524 h 3089114"/>
                  <a:gd name="connsiteX47" fmla="*/ 7785 w 3040052"/>
                  <a:gd name="connsiteY47" fmla="*/ 1284272 h 3089114"/>
                  <a:gd name="connsiteX48" fmla="*/ 805426 w 3040052"/>
                  <a:gd name="connsiteY48" fmla="*/ 1836050 h 3089114"/>
                  <a:gd name="connsiteX49" fmla="*/ 1191632 w 3040052"/>
                  <a:gd name="connsiteY49" fmla="*/ 2193859 h 3089114"/>
                  <a:gd name="connsiteX50" fmla="*/ 422116 w 3040052"/>
                  <a:gd name="connsiteY50" fmla="*/ 2230169 h 3089114"/>
                  <a:gd name="connsiteX51" fmla="*/ 272655 w 3040052"/>
                  <a:gd name="connsiteY51" fmla="*/ 2285532 h 3089114"/>
                  <a:gd name="connsiteX52" fmla="*/ 1038727 w 3040052"/>
                  <a:gd name="connsiteY52" fmla="*/ 2250246 h 3089114"/>
                  <a:gd name="connsiteX53" fmla="*/ 1265466 w 3040052"/>
                  <a:gd name="connsiteY53" fmla="*/ 2244975 h 3089114"/>
                  <a:gd name="connsiteX54" fmla="*/ 1504005 w 3040052"/>
                  <a:gd name="connsiteY54" fmla="*/ 2494873 h 3089114"/>
                  <a:gd name="connsiteX55" fmla="*/ 1541109 w 3040052"/>
                  <a:gd name="connsiteY55" fmla="*/ 2657775 h 3089114"/>
                  <a:gd name="connsiteX56" fmla="*/ 1402514 w 3040052"/>
                  <a:gd name="connsiteY56" fmla="*/ 2999963 h 3089114"/>
                  <a:gd name="connsiteX0" fmla="*/ 1402514 w 3040052"/>
                  <a:gd name="connsiteY0" fmla="*/ 2999963 h 3089114"/>
                  <a:gd name="connsiteX1" fmla="*/ 1730120 w 3040052"/>
                  <a:gd name="connsiteY1" fmla="*/ 3089092 h 3089114"/>
                  <a:gd name="connsiteX2" fmla="*/ 2127773 w 3040052"/>
                  <a:gd name="connsiteY2" fmla="*/ 2991473 h 3089114"/>
                  <a:gd name="connsiteX3" fmla="*/ 1975403 w 3040052"/>
                  <a:gd name="connsiteY3" fmla="*/ 2631181 h 3089114"/>
                  <a:gd name="connsiteX4" fmla="*/ 1935647 w 3040052"/>
                  <a:gd name="connsiteY4" fmla="*/ 2381283 h 3089114"/>
                  <a:gd name="connsiteX5" fmla="*/ 2323454 w 3040052"/>
                  <a:gd name="connsiteY5" fmla="*/ 1940682 h 3089114"/>
                  <a:gd name="connsiteX6" fmla="*/ 2997714 w 3040052"/>
                  <a:gd name="connsiteY6" fmla="*/ 1461203 h 3089114"/>
                  <a:gd name="connsiteX7" fmla="*/ 2902229 w 3040052"/>
                  <a:gd name="connsiteY7" fmla="*/ 1439903 h 3089114"/>
                  <a:gd name="connsiteX8" fmla="*/ 2350251 w 3040052"/>
                  <a:gd name="connsiteY8" fmla="*/ 1796294 h 3089114"/>
                  <a:gd name="connsiteX9" fmla="*/ 2316174 w 3040052"/>
                  <a:gd name="connsiteY9" fmla="*/ 1552075 h 3089114"/>
                  <a:gd name="connsiteX10" fmla="*/ 2708740 w 3040052"/>
                  <a:gd name="connsiteY10" fmla="*/ 1184358 h 3089114"/>
                  <a:gd name="connsiteX11" fmla="*/ 2719622 w 3040052"/>
                  <a:gd name="connsiteY11" fmla="*/ 1149442 h 3089114"/>
                  <a:gd name="connsiteX12" fmla="*/ 2255539 w 3040052"/>
                  <a:gd name="connsiteY12" fmla="*/ 1479499 h 3089114"/>
                  <a:gd name="connsiteX13" fmla="*/ 2094673 w 3040052"/>
                  <a:gd name="connsiteY13" fmla="*/ 1182907 h 3089114"/>
                  <a:gd name="connsiteX14" fmla="*/ 2202584 w 3040052"/>
                  <a:gd name="connsiteY14" fmla="*/ 1569114 h 3089114"/>
                  <a:gd name="connsiteX15" fmla="*/ 2162827 w 3040052"/>
                  <a:gd name="connsiteY15" fmla="*/ 1853089 h 3089114"/>
                  <a:gd name="connsiteX16" fmla="*/ 1839095 w 3040052"/>
                  <a:gd name="connsiteY16" fmla="*/ 1495280 h 3089114"/>
                  <a:gd name="connsiteX17" fmla="*/ 1995643 w 3040052"/>
                  <a:gd name="connsiteY17" fmla="*/ 992205 h 3089114"/>
                  <a:gd name="connsiteX18" fmla="*/ 2372969 w 3040052"/>
                  <a:gd name="connsiteY18" fmla="*/ 592239 h 3089114"/>
                  <a:gd name="connsiteX19" fmla="*/ 1904823 w 3040052"/>
                  <a:gd name="connsiteY19" fmla="*/ 914939 h 3089114"/>
                  <a:gd name="connsiteX20" fmla="*/ 1981083 w 3040052"/>
                  <a:gd name="connsiteY20" fmla="*/ 421854 h 3089114"/>
                  <a:gd name="connsiteX21" fmla="*/ 1822057 w 3040052"/>
                  <a:gd name="connsiteY21" fmla="*/ 955727 h 3089114"/>
                  <a:gd name="connsiteX22" fmla="*/ 1736864 w 3040052"/>
                  <a:gd name="connsiteY22" fmla="*/ 1341934 h 3089114"/>
                  <a:gd name="connsiteX23" fmla="*/ 1401774 w 3040052"/>
                  <a:gd name="connsiteY23" fmla="*/ 512726 h 3089114"/>
                  <a:gd name="connsiteX24" fmla="*/ 1680069 w 3040052"/>
                  <a:gd name="connsiteY24" fmla="*/ 1398729 h 3089114"/>
                  <a:gd name="connsiteX25" fmla="*/ 1878852 w 3040052"/>
                  <a:gd name="connsiteY25" fmla="*/ 1904204 h 3089114"/>
                  <a:gd name="connsiteX26" fmla="*/ 1805018 w 3040052"/>
                  <a:gd name="connsiteY26" fmla="*/ 2256334 h 3089114"/>
                  <a:gd name="connsiteX27" fmla="*/ 1515364 w 3040052"/>
                  <a:gd name="connsiteY27" fmla="*/ 1807653 h 3089114"/>
                  <a:gd name="connsiteX28" fmla="*/ 1276825 w 3040052"/>
                  <a:gd name="connsiteY28" fmla="*/ 1307856 h 3089114"/>
                  <a:gd name="connsiteX29" fmla="*/ 1327940 w 3040052"/>
                  <a:gd name="connsiteY29" fmla="*/ 103802 h 3089114"/>
                  <a:gd name="connsiteX30" fmla="*/ 1299723 w 3040052"/>
                  <a:gd name="connsiteY30" fmla="*/ 178701 h 3089114"/>
                  <a:gd name="connsiteX31" fmla="*/ 1180273 w 3040052"/>
                  <a:gd name="connsiteY31" fmla="*/ 1120433 h 3089114"/>
                  <a:gd name="connsiteX32" fmla="*/ 720233 w 3040052"/>
                  <a:gd name="connsiteY32" fmla="*/ 762624 h 3089114"/>
                  <a:gd name="connsiteX33" fmla="*/ 1021247 w 3040052"/>
                  <a:gd name="connsiteY33" fmla="*/ 382097 h 3089114"/>
                  <a:gd name="connsiteX34" fmla="*/ 657759 w 3040052"/>
                  <a:gd name="connsiteY34" fmla="*/ 705829 h 3089114"/>
                  <a:gd name="connsiteX35" fmla="*/ 421826 w 3040052"/>
                  <a:gd name="connsiteY35" fmla="*/ 204253 h 3089114"/>
                  <a:gd name="connsiteX36" fmla="*/ 342184 w 3040052"/>
                  <a:gd name="connsiteY36" fmla="*/ 188994 h 3089114"/>
                  <a:gd name="connsiteX37" fmla="*/ 646400 w 3040052"/>
                  <a:gd name="connsiteY37" fmla="*/ 819419 h 3089114"/>
                  <a:gd name="connsiteX38" fmla="*/ 1106439 w 3040052"/>
                  <a:gd name="connsiteY38" fmla="*/ 1251061 h 3089114"/>
                  <a:gd name="connsiteX39" fmla="*/ 1362017 w 3040052"/>
                  <a:gd name="connsiteY39" fmla="*/ 1847409 h 3089114"/>
                  <a:gd name="connsiteX40" fmla="*/ 1549441 w 3040052"/>
                  <a:gd name="connsiteY40" fmla="*/ 2267693 h 3089114"/>
                  <a:gd name="connsiteX41" fmla="*/ 1214350 w 3040052"/>
                  <a:gd name="connsiteY41" fmla="*/ 2080269 h 3089114"/>
                  <a:gd name="connsiteX42" fmla="*/ 811105 w 3040052"/>
                  <a:gd name="connsiteY42" fmla="*/ 1682704 h 3089114"/>
                  <a:gd name="connsiteX43" fmla="*/ 788387 w 3040052"/>
                  <a:gd name="connsiteY43" fmla="*/ 1324895 h 3089114"/>
                  <a:gd name="connsiteX44" fmla="*/ 740106 w 3040052"/>
                  <a:gd name="connsiteY44" fmla="*/ 1711101 h 3089114"/>
                  <a:gd name="connsiteX45" fmla="*/ 649971 w 3040052"/>
                  <a:gd name="connsiteY45" fmla="*/ 1658897 h 3089114"/>
                  <a:gd name="connsiteX46" fmla="*/ 413540 w 3040052"/>
                  <a:gd name="connsiteY46" fmla="*/ 1455524 h 3089114"/>
                  <a:gd name="connsiteX47" fmla="*/ 7785 w 3040052"/>
                  <a:gd name="connsiteY47" fmla="*/ 1284272 h 3089114"/>
                  <a:gd name="connsiteX48" fmla="*/ 805426 w 3040052"/>
                  <a:gd name="connsiteY48" fmla="*/ 1836050 h 3089114"/>
                  <a:gd name="connsiteX49" fmla="*/ 1191632 w 3040052"/>
                  <a:gd name="connsiteY49" fmla="*/ 2193859 h 3089114"/>
                  <a:gd name="connsiteX50" fmla="*/ 422116 w 3040052"/>
                  <a:gd name="connsiteY50" fmla="*/ 2230169 h 3089114"/>
                  <a:gd name="connsiteX51" fmla="*/ 272655 w 3040052"/>
                  <a:gd name="connsiteY51" fmla="*/ 2285532 h 3089114"/>
                  <a:gd name="connsiteX52" fmla="*/ 1038727 w 3040052"/>
                  <a:gd name="connsiteY52" fmla="*/ 2250246 h 3089114"/>
                  <a:gd name="connsiteX53" fmla="*/ 1265466 w 3040052"/>
                  <a:gd name="connsiteY53" fmla="*/ 2244975 h 3089114"/>
                  <a:gd name="connsiteX54" fmla="*/ 1504005 w 3040052"/>
                  <a:gd name="connsiteY54" fmla="*/ 2494873 h 3089114"/>
                  <a:gd name="connsiteX55" fmla="*/ 1541109 w 3040052"/>
                  <a:gd name="connsiteY55" fmla="*/ 2657775 h 3089114"/>
                  <a:gd name="connsiteX56" fmla="*/ 1402514 w 3040052"/>
                  <a:gd name="connsiteY56" fmla="*/ 2999963 h 3089114"/>
                  <a:gd name="connsiteX0" fmla="*/ 1402514 w 3040052"/>
                  <a:gd name="connsiteY0" fmla="*/ 2999963 h 3089114"/>
                  <a:gd name="connsiteX1" fmla="*/ 1730120 w 3040052"/>
                  <a:gd name="connsiteY1" fmla="*/ 3089092 h 3089114"/>
                  <a:gd name="connsiteX2" fmla="*/ 2127773 w 3040052"/>
                  <a:gd name="connsiteY2" fmla="*/ 2991473 h 3089114"/>
                  <a:gd name="connsiteX3" fmla="*/ 1975403 w 3040052"/>
                  <a:gd name="connsiteY3" fmla="*/ 2631181 h 3089114"/>
                  <a:gd name="connsiteX4" fmla="*/ 1935647 w 3040052"/>
                  <a:gd name="connsiteY4" fmla="*/ 2381283 h 3089114"/>
                  <a:gd name="connsiteX5" fmla="*/ 2323454 w 3040052"/>
                  <a:gd name="connsiteY5" fmla="*/ 1940682 h 3089114"/>
                  <a:gd name="connsiteX6" fmla="*/ 2997714 w 3040052"/>
                  <a:gd name="connsiteY6" fmla="*/ 1461203 h 3089114"/>
                  <a:gd name="connsiteX7" fmla="*/ 2902229 w 3040052"/>
                  <a:gd name="connsiteY7" fmla="*/ 1439903 h 3089114"/>
                  <a:gd name="connsiteX8" fmla="*/ 2350251 w 3040052"/>
                  <a:gd name="connsiteY8" fmla="*/ 1796294 h 3089114"/>
                  <a:gd name="connsiteX9" fmla="*/ 2316174 w 3040052"/>
                  <a:gd name="connsiteY9" fmla="*/ 1552075 h 3089114"/>
                  <a:gd name="connsiteX10" fmla="*/ 2708740 w 3040052"/>
                  <a:gd name="connsiteY10" fmla="*/ 1184358 h 3089114"/>
                  <a:gd name="connsiteX11" fmla="*/ 2719622 w 3040052"/>
                  <a:gd name="connsiteY11" fmla="*/ 1149442 h 3089114"/>
                  <a:gd name="connsiteX12" fmla="*/ 2255539 w 3040052"/>
                  <a:gd name="connsiteY12" fmla="*/ 1479499 h 3089114"/>
                  <a:gd name="connsiteX13" fmla="*/ 2094673 w 3040052"/>
                  <a:gd name="connsiteY13" fmla="*/ 1182907 h 3089114"/>
                  <a:gd name="connsiteX14" fmla="*/ 2202584 w 3040052"/>
                  <a:gd name="connsiteY14" fmla="*/ 1569114 h 3089114"/>
                  <a:gd name="connsiteX15" fmla="*/ 2162827 w 3040052"/>
                  <a:gd name="connsiteY15" fmla="*/ 1853089 h 3089114"/>
                  <a:gd name="connsiteX16" fmla="*/ 1839095 w 3040052"/>
                  <a:gd name="connsiteY16" fmla="*/ 1495280 h 3089114"/>
                  <a:gd name="connsiteX17" fmla="*/ 1995643 w 3040052"/>
                  <a:gd name="connsiteY17" fmla="*/ 992205 h 3089114"/>
                  <a:gd name="connsiteX18" fmla="*/ 2372969 w 3040052"/>
                  <a:gd name="connsiteY18" fmla="*/ 592239 h 3089114"/>
                  <a:gd name="connsiteX19" fmla="*/ 1904823 w 3040052"/>
                  <a:gd name="connsiteY19" fmla="*/ 914939 h 3089114"/>
                  <a:gd name="connsiteX20" fmla="*/ 1981083 w 3040052"/>
                  <a:gd name="connsiteY20" fmla="*/ 421854 h 3089114"/>
                  <a:gd name="connsiteX21" fmla="*/ 1822057 w 3040052"/>
                  <a:gd name="connsiteY21" fmla="*/ 955727 h 3089114"/>
                  <a:gd name="connsiteX22" fmla="*/ 1736864 w 3040052"/>
                  <a:gd name="connsiteY22" fmla="*/ 1341934 h 3089114"/>
                  <a:gd name="connsiteX23" fmla="*/ 1401774 w 3040052"/>
                  <a:gd name="connsiteY23" fmla="*/ 512726 h 3089114"/>
                  <a:gd name="connsiteX24" fmla="*/ 1680069 w 3040052"/>
                  <a:gd name="connsiteY24" fmla="*/ 1398729 h 3089114"/>
                  <a:gd name="connsiteX25" fmla="*/ 1878852 w 3040052"/>
                  <a:gd name="connsiteY25" fmla="*/ 1904204 h 3089114"/>
                  <a:gd name="connsiteX26" fmla="*/ 1805018 w 3040052"/>
                  <a:gd name="connsiteY26" fmla="*/ 2256334 h 3089114"/>
                  <a:gd name="connsiteX27" fmla="*/ 1515364 w 3040052"/>
                  <a:gd name="connsiteY27" fmla="*/ 1807653 h 3089114"/>
                  <a:gd name="connsiteX28" fmla="*/ 1276825 w 3040052"/>
                  <a:gd name="connsiteY28" fmla="*/ 1307856 h 3089114"/>
                  <a:gd name="connsiteX29" fmla="*/ 1327940 w 3040052"/>
                  <a:gd name="connsiteY29" fmla="*/ 103802 h 3089114"/>
                  <a:gd name="connsiteX30" fmla="*/ 1299723 w 3040052"/>
                  <a:gd name="connsiteY30" fmla="*/ 178701 h 3089114"/>
                  <a:gd name="connsiteX31" fmla="*/ 1180273 w 3040052"/>
                  <a:gd name="connsiteY31" fmla="*/ 1120433 h 3089114"/>
                  <a:gd name="connsiteX32" fmla="*/ 720233 w 3040052"/>
                  <a:gd name="connsiteY32" fmla="*/ 762624 h 3089114"/>
                  <a:gd name="connsiteX33" fmla="*/ 1179322 w 3040052"/>
                  <a:gd name="connsiteY33" fmla="*/ 5149 h 3089114"/>
                  <a:gd name="connsiteX34" fmla="*/ 657759 w 3040052"/>
                  <a:gd name="connsiteY34" fmla="*/ 705829 h 3089114"/>
                  <a:gd name="connsiteX35" fmla="*/ 421826 w 3040052"/>
                  <a:gd name="connsiteY35" fmla="*/ 204253 h 3089114"/>
                  <a:gd name="connsiteX36" fmla="*/ 342184 w 3040052"/>
                  <a:gd name="connsiteY36" fmla="*/ 188994 h 3089114"/>
                  <a:gd name="connsiteX37" fmla="*/ 646400 w 3040052"/>
                  <a:gd name="connsiteY37" fmla="*/ 819419 h 3089114"/>
                  <a:gd name="connsiteX38" fmla="*/ 1106439 w 3040052"/>
                  <a:gd name="connsiteY38" fmla="*/ 1251061 h 3089114"/>
                  <a:gd name="connsiteX39" fmla="*/ 1362017 w 3040052"/>
                  <a:gd name="connsiteY39" fmla="*/ 1847409 h 3089114"/>
                  <a:gd name="connsiteX40" fmla="*/ 1549441 w 3040052"/>
                  <a:gd name="connsiteY40" fmla="*/ 2267693 h 3089114"/>
                  <a:gd name="connsiteX41" fmla="*/ 1214350 w 3040052"/>
                  <a:gd name="connsiteY41" fmla="*/ 2080269 h 3089114"/>
                  <a:gd name="connsiteX42" fmla="*/ 811105 w 3040052"/>
                  <a:gd name="connsiteY42" fmla="*/ 1682704 h 3089114"/>
                  <a:gd name="connsiteX43" fmla="*/ 788387 w 3040052"/>
                  <a:gd name="connsiteY43" fmla="*/ 1324895 h 3089114"/>
                  <a:gd name="connsiteX44" fmla="*/ 740106 w 3040052"/>
                  <a:gd name="connsiteY44" fmla="*/ 1711101 h 3089114"/>
                  <a:gd name="connsiteX45" fmla="*/ 649971 w 3040052"/>
                  <a:gd name="connsiteY45" fmla="*/ 1658897 h 3089114"/>
                  <a:gd name="connsiteX46" fmla="*/ 413540 w 3040052"/>
                  <a:gd name="connsiteY46" fmla="*/ 1455524 h 3089114"/>
                  <a:gd name="connsiteX47" fmla="*/ 7785 w 3040052"/>
                  <a:gd name="connsiteY47" fmla="*/ 1284272 h 3089114"/>
                  <a:gd name="connsiteX48" fmla="*/ 805426 w 3040052"/>
                  <a:gd name="connsiteY48" fmla="*/ 1836050 h 3089114"/>
                  <a:gd name="connsiteX49" fmla="*/ 1191632 w 3040052"/>
                  <a:gd name="connsiteY49" fmla="*/ 2193859 h 3089114"/>
                  <a:gd name="connsiteX50" fmla="*/ 422116 w 3040052"/>
                  <a:gd name="connsiteY50" fmla="*/ 2230169 h 3089114"/>
                  <a:gd name="connsiteX51" fmla="*/ 272655 w 3040052"/>
                  <a:gd name="connsiteY51" fmla="*/ 2285532 h 3089114"/>
                  <a:gd name="connsiteX52" fmla="*/ 1038727 w 3040052"/>
                  <a:gd name="connsiteY52" fmla="*/ 2250246 h 3089114"/>
                  <a:gd name="connsiteX53" fmla="*/ 1265466 w 3040052"/>
                  <a:gd name="connsiteY53" fmla="*/ 2244975 h 3089114"/>
                  <a:gd name="connsiteX54" fmla="*/ 1504005 w 3040052"/>
                  <a:gd name="connsiteY54" fmla="*/ 2494873 h 3089114"/>
                  <a:gd name="connsiteX55" fmla="*/ 1541109 w 3040052"/>
                  <a:gd name="connsiteY55" fmla="*/ 2657775 h 3089114"/>
                  <a:gd name="connsiteX56" fmla="*/ 1402514 w 3040052"/>
                  <a:gd name="connsiteY56" fmla="*/ 2999963 h 3089114"/>
                  <a:gd name="connsiteX0" fmla="*/ 1402514 w 3040052"/>
                  <a:gd name="connsiteY0" fmla="*/ 2999963 h 3089114"/>
                  <a:gd name="connsiteX1" fmla="*/ 1730120 w 3040052"/>
                  <a:gd name="connsiteY1" fmla="*/ 3089092 h 3089114"/>
                  <a:gd name="connsiteX2" fmla="*/ 2127773 w 3040052"/>
                  <a:gd name="connsiteY2" fmla="*/ 2991473 h 3089114"/>
                  <a:gd name="connsiteX3" fmla="*/ 1975403 w 3040052"/>
                  <a:gd name="connsiteY3" fmla="*/ 2631181 h 3089114"/>
                  <a:gd name="connsiteX4" fmla="*/ 1935647 w 3040052"/>
                  <a:gd name="connsiteY4" fmla="*/ 2381283 h 3089114"/>
                  <a:gd name="connsiteX5" fmla="*/ 2323454 w 3040052"/>
                  <a:gd name="connsiteY5" fmla="*/ 1940682 h 3089114"/>
                  <a:gd name="connsiteX6" fmla="*/ 2997714 w 3040052"/>
                  <a:gd name="connsiteY6" fmla="*/ 1461203 h 3089114"/>
                  <a:gd name="connsiteX7" fmla="*/ 2902229 w 3040052"/>
                  <a:gd name="connsiteY7" fmla="*/ 1439903 h 3089114"/>
                  <a:gd name="connsiteX8" fmla="*/ 2350251 w 3040052"/>
                  <a:gd name="connsiteY8" fmla="*/ 1796294 h 3089114"/>
                  <a:gd name="connsiteX9" fmla="*/ 2316174 w 3040052"/>
                  <a:gd name="connsiteY9" fmla="*/ 1552075 h 3089114"/>
                  <a:gd name="connsiteX10" fmla="*/ 2708740 w 3040052"/>
                  <a:gd name="connsiteY10" fmla="*/ 1184358 h 3089114"/>
                  <a:gd name="connsiteX11" fmla="*/ 2719622 w 3040052"/>
                  <a:gd name="connsiteY11" fmla="*/ 1149442 h 3089114"/>
                  <a:gd name="connsiteX12" fmla="*/ 2255539 w 3040052"/>
                  <a:gd name="connsiteY12" fmla="*/ 1479499 h 3089114"/>
                  <a:gd name="connsiteX13" fmla="*/ 2094673 w 3040052"/>
                  <a:gd name="connsiteY13" fmla="*/ 1182907 h 3089114"/>
                  <a:gd name="connsiteX14" fmla="*/ 2202584 w 3040052"/>
                  <a:gd name="connsiteY14" fmla="*/ 1569114 h 3089114"/>
                  <a:gd name="connsiteX15" fmla="*/ 2162827 w 3040052"/>
                  <a:gd name="connsiteY15" fmla="*/ 1853089 h 3089114"/>
                  <a:gd name="connsiteX16" fmla="*/ 1839095 w 3040052"/>
                  <a:gd name="connsiteY16" fmla="*/ 1495280 h 3089114"/>
                  <a:gd name="connsiteX17" fmla="*/ 1995643 w 3040052"/>
                  <a:gd name="connsiteY17" fmla="*/ 992205 h 3089114"/>
                  <a:gd name="connsiteX18" fmla="*/ 2372969 w 3040052"/>
                  <a:gd name="connsiteY18" fmla="*/ 592239 h 3089114"/>
                  <a:gd name="connsiteX19" fmla="*/ 1904823 w 3040052"/>
                  <a:gd name="connsiteY19" fmla="*/ 914939 h 3089114"/>
                  <a:gd name="connsiteX20" fmla="*/ 1981083 w 3040052"/>
                  <a:gd name="connsiteY20" fmla="*/ 421854 h 3089114"/>
                  <a:gd name="connsiteX21" fmla="*/ 1822057 w 3040052"/>
                  <a:gd name="connsiteY21" fmla="*/ 955727 h 3089114"/>
                  <a:gd name="connsiteX22" fmla="*/ 1736864 w 3040052"/>
                  <a:gd name="connsiteY22" fmla="*/ 1341934 h 3089114"/>
                  <a:gd name="connsiteX23" fmla="*/ 1401774 w 3040052"/>
                  <a:gd name="connsiteY23" fmla="*/ 512726 h 3089114"/>
                  <a:gd name="connsiteX24" fmla="*/ 1680069 w 3040052"/>
                  <a:gd name="connsiteY24" fmla="*/ 1398729 h 3089114"/>
                  <a:gd name="connsiteX25" fmla="*/ 1878852 w 3040052"/>
                  <a:gd name="connsiteY25" fmla="*/ 1904204 h 3089114"/>
                  <a:gd name="connsiteX26" fmla="*/ 1805018 w 3040052"/>
                  <a:gd name="connsiteY26" fmla="*/ 2256334 h 3089114"/>
                  <a:gd name="connsiteX27" fmla="*/ 1515364 w 3040052"/>
                  <a:gd name="connsiteY27" fmla="*/ 1807653 h 3089114"/>
                  <a:gd name="connsiteX28" fmla="*/ 1276825 w 3040052"/>
                  <a:gd name="connsiteY28" fmla="*/ 1307856 h 3089114"/>
                  <a:gd name="connsiteX29" fmla="*/ 1327940 w 3040052"/>
                  <a:gd name="connsiteY29" fmla="*/ 103802 h 3089114"/>
                  <a:gd name="connsiteX30" fmla="*/ 1299723 w 3040052"/>
                  <a:gd name="connsiteY30" fmla="*/ 178701 h 3089114"/>
                  <a:gd name="connsiteX31" fmla="*/ 1180273 w 3040052"/>
                  <a:gd name="connsiteY31" fmla="*/ 1120433 h 3089114"/>
                  <a:gd name="connsiteX32" fmla="*/ 768870 w 3040052"/>
                  <a:gd name="connsiteY32" fmla="*/ 786943 h 3089114"/>
                  <a:gd name="connsiteX33" fmla="*/ 1179322 w 3040052"/>
                  <a:gd name="connsiteY33" fmla="*/ 5149 h 3089114"/>
                  <a:gd name="connsiteX34" fmla="*/ 657759 w 3040052"/>
                  <a:gd name="connsiteY34" fmla="*/ 705829 h 3089114"/>
                  <a:gd name="connsiteX35" fmla="*/ 421826 w 3040052"/>
                  <a:gd name="connsiteY35" fmla="*/ 204253 h 3089114"/>
                  <a:gd name="connsiteX36" fmla="*/ 342184 w 3040052"/>
                  <a:gd name="connsiteY36" fmla="*/ 188994 h 3089114"/>
                  <a:gd name="connsiteX37" fmla="*/ 646400 w 3040052"/>
                  <a:gd name="connsiteY37" fmla="*/ 819419 h 3089114"/>
                  <a:gd name="connsiteX38" fmla="*/ 1106439 w 3040052"/>
                  <a:gd name="connsiteY38" fmla="*/ 1251061 h 3089114"/>
                  <a:gd name="connsiteX39" fmla="*/ 1362017 w 3040052"/>
                  <a:gd name="connsiteY39" fmla="*/ 1847409 h 3089114"/>
                  <a:gd name="connsiteX40" fmla="*/ 1549441 w 3040052"/>
                  <a:gd name="connsiteY40" fmla="*/ 2267693 h 3089114"/>
                  <a:gd name="connsiteX41" fmla="*/ 1214350 w 3040052"/>
                  <a:gd name="connsiteY41" fmla="*/ 2080269 h 3089114"/>
                  <a:gd name="connsiteX42" fmla="*/ 811105 w 3040052"/>
                  <a:gd name="connsiteY42" fmla="*/ 1682704 h 3089114"/>
                  <a:gd name="connsiteX43" fmla="*/ 788387 w 3040052"/>
                  <a:gd name="connsiteY43" fmla="*/ 1324895 h 3089114"/>
                  <a:gd name="connsiteX44" fmla="*/ 740106 w 3040052"/>
                  <a:gd name="connsiteY44" fmla="*/ 1711101 h 3089114"/>
                  <a:gd name="connsiteX45" fmla="*/ 649971 w 3040052"/>
                  <a:gd name="connsiteY45" fmla="*/ 1658897 h 3089114"/>
                  <a:gd name="connsiteX46" fmla="*/ 413540 w 3040052"/>
                  <a:gd name="connsiteY46" fmla="*/ 1455524 h 3089114"/>
                  <a:gd name="connsiteX47" fmla="*/ 7785 w 3040052"/>
                  <a:gd name="connsiteY47" fmla="*/ 1284272 h 3089114"/>
                  <a:gd name="connsiteX48" fmla="*/ 805426 w 3040052"/>
                  <a:gd name="connsiteY48" fmla="*/ 1836050 h 3089114"/>
                  <a:gd name="connsiteX49" fmla="*/ 1191632 w 3040052"/>
                  <a:gd name="connsiteY49" fmla="*/ 2193859 h 3089114"/>
                  <a:gd name="connsiteX50" fmla="*/ 422116 w 3040052"/>
                  <a:gd name="connsiteY50" fmla="*/ 2230169 h 3089114"/>
                  <a:gd name="connsiteX51" fmla="*/ 272655 w 3040052"/>
                  <a:gd name="connsiteY51" fmla="*/ 2285532 h 3089114"/>
                  <a:gd name="connsiteX52" fmla="*/ 1038727 w 3040052"/>
                  <a:gd name="connsiteY52" fmla="*/ 2250246 h 3089114"/>
                  <a:gd name="connsiteX53" fmla="*/ 1265466 w 3040052"/>
                  <a:gd name="connsiteY53" fmla="*/ 2244975 h 3089114"/>
                  <a:gd name="connsiteX54" fmla="*/ 1504005 w 3040052"/>
                  <a:gd name="connsiteY54" fmla="*/ 2494873 h 3089114"/>
                  <a:gd name="connsiteX55" fmla="*/ 1541109 w 3040052"/>
                  <a:gd name="connsiteY55" fmla="*/ 2657775 h 3089114"/>
                  <a:gd name="connsiteX56" fmla="*/ 1402514 w 3040052"/>
                  <a:gd name="connsiteY56" fmla="*/ 2999963 h 3089114"/>
                  <a:gd name="connsiteX0" fmla="*/ 1402514 w 3040052"/>
                  <a:gd name="connsiteY0" fmla="*/ 3000527 h 3089678"/>
                  <a:gd name="connsiteX1" fmla="*/ 1730120 w 3040052"/>
                  <a:gd name="connsiteY1" fmla="*/ 3089656 h 3089678"/>
                  <a:gd name="connsiteX2" fmla="*/ 2127773 w 3040052"/>
                  <a:gd name="connsiteY2" fmla="*/ 2992037 h 3089678"/>
                  <a:gd name="connsiteX3" fmla="*/ 1975403 w 3040052"/>
                  <a:gd name="connsiteY3" fmla="*/ 2631745 h 3089678"/>
                  <a:gd name="connsiteX4" fmla="*/ 1935647 w 3040052"/>
                  <a:gd name="connsiteY4" fmla="*/ 2381847 h 3089678"/>
                  <a:gd name="connsiteX5" fmla="*/ 2323454 w 3040052"/>
                  <a:gd name="connsiteY5" fmla="*/ 1941246 h 3089678"/>
                  <a:gd name="connsiteX6" fmla="*/ 2997714 w 3040052"/>
                  <a:gd name="connsiteY6" fmla="*/ 1461767 h 3089678"/>
                  <a:gd name="connsiteX7" fmla="*/ 2902229 w 3040052"/>
                  <a:gd name="connsiteY7" fmla="*/ 1440467 h 3089678"/>
                  <a:gd name="connsiteX8" fmla="*/ 2350251 w 3040052"/>
                  <a:gd name="connsiteY8" fmla="*/ 1796858 h 3089678"/>
                  <a:gd name="connsiteX9" fmla="*/ 2316174 w 3040052"/>
                  <a:gd name="connsiteY9" fmla="*/ 1552639 h 3089678"/>
                  <a:gd name="connsiteX10" fmla="*/ 2708740 w 3040052"/>
                  <a:gd name="connsiteY10" fmla="*/ 1184922 h 3089678"/>
                  <a:gd name="connsiteX11" fmla="*/ 2719622 w 3040052"/>
                  <a:gd name="connsiteY11" fmla="*/ 1150006 h 3089678"/>
                  <a:gd name="connsiteX12" fmla="*/ 2255539 w 3040052"/>
                  <a:gd name="connsiteY12" fmla="*/ 1480063 h 3089678"/>
                  <a:gd name="connsiteX13" fmla="*/ 2094673 w 3040052"/>
                  <a:gd name="connsiteY13" fmla="*/ 1183471 h 3089678"/>
                  <a:gd name="connsiteX14" fmla="*/ 2202584 w 3040052"/>
                  <a:gd name="connsiteY14" fmla="*/ 1569678 h 3089678"/>
                  <a:gd name="connsiteX15" fmla="*/ 2162827 w 3040052"/>
                  <a:gd name="connsiteY15" fmla="*/ 1853653 h 3089678"/>
                  <a:gd name="connsiteX16" fmla="*/ 1839095 w 3040052"/>
                  <a:gd name="connsiteY16" fmla="*/ 1495844 h 3089678"/>
                  <a:gd name="connsiteX17" fmla="*/ 1995643 w 3040052"/>
                  <a:gd name="connsiteY17" fmla="*/ 992769 h 3089678"/>
                  <a:gd name="connsiteX18" fmla="*/ 2372969 w 3040052"/>
                  <a:gd name="connsiteY18" fmla="*/ 592803 h 3089678"/>
                  <a:gd name="connsiteX19" fmla="*/ 1904823 w 3040052"/>
                  <a:gd name="connsiteY19" fmla="*/ 915503 h 3089678"/>
                  <a:gd name="connsiteX20" fmla="*/ 1981083 w 3040052"/>
                  <a:gd name="connsiteY20" fmla="*/ 422418 h 3089678"/>
                  <a:gd name="connsiteX21" fmla="*/ 1822057 w 3040052"/>
                  <a:gd name="connsiteY21" fmla="*/ 956291 h 3089678"/>
                  <a:gd name="connsiteX22" fmla="*/ 1736864 w 3040052"/>
                  <a:gd name="connsiteY22" fmla="*/ 1342498 h 3089678"/>
                  <a:gd name="connsiteX23" fmla="*/ 1401774 w 3040052"/>
                  <a:gd name="connsiteY23" fmla="*/ 513290 h 3089678"/>
                  <a:gd name="connsiteX24" fmla="*/ 1680069 w 3040052"/>
                  <a:gd name="connsiteY24" fmla="*/ 1399293 h 3089678"/>
                  <a:gd name="connsiteX25" fmla="*/ 1878852 w 3040052"/>
                  <a:gd name="connsiteY25" fmla="*/ 1904768 h 3089678"/>
                  <a:gd name="connsiteX26" fmla="*/ 1805018 w 3040052"/>
                  <a:gd name="connsiteY26" fmla="*/ 2256898 h 3089678"/>
                  <a:gd name="connsiteX27" fmla="*/ 1515364 w 3040052"/>
                  <a:gd name="connsiteY27" fmla="*/ 1808217 h 3089678"/>
                  <a:gd name="connsiteX28" fmla="*/ 1276825 w 3040052"/>
                  <a:gd name="connsiteY28" fmla="*/ 1308420 h 3089678"/>
                  <a:gd name="connsiteX29" fmla="*/ 1327940 w 3040052"/>
                  <a:gd name="connsiteY29" fmla="*/ 104366 h 3089678"/>
                  <a:gd name="connsiteX30" fmla="*/ 1299723 w 3040052"/>
                  <a:gd name="connsiteY30" fmla="*/ 179265 h 3089678"/>
                  <a:gd name="connsiteX31" fmla="*/ 1131634 w 3040052"/>
                  <a:gd name="connsiteY31" fmla="*/ 1133157 h 3089678"/>
                  <a:gd name="connsiteX32" fmla="*/ 768870 w 3040052"/>
                  <a:gd name="connsiteY32" fmla="*/ 787507 h 3089678"/>
                  <a:gd name="connsiteX33" fmla="*/ 1179322 w 3040052"/>
                  <a:gd name="connsiteY33" fmla="*/ 5713 h 3089678"/>
                  <a:gd name="connsiteX34" fmla="*/ 657759 w 3040052"/>
                  <a:gd name="connsiteY34" fmla="*/ 706393 h 3089678"/>
                  <a:gd name="connsiteX35" fmla="*/ 421826 w 3040052"/>
                  <a:gd name="connsiteY35" fmla="*/ 204817 h 3089678"/>
                  <a:gd name="connsiteX36" fmla="*/ 342184 w 3040052"/>
                  <a:gd name="connsiteY36" fmla="*/ 189558 h 3089678"/>
                  <a:gd name="connsiteX37" fmla="*/ 646400 w 3040052"/>
                  <a:gd name="connsiteY37" fmla="*/ 819983 h 3089678"/>
                  <a:gd name="connsiteX38" fmla="*/ 1106439 w 3040052"/>
                  <a:gd name="connsiteY38" fmla="*/ 1251625 h 3089678"/>
                  <a:gd name="connsiteX39" fmla="*/ 1362017 w 3040052"/>
                  <a:gd name="connsiteY39" fmla="*/ 1847973 h 3089678"/>
                  <a:gd name="connsiteX40" fmla="*/ 1549441 w 3040052"/>
                  <a:gd name="connsiteY40" fmla="*/ 2268257 h 3089678"/>
                  <a:gd name="connsiteX41" fmla="*/ 1214350 w 3040052"/>
                  <a:gd name="connsiteY41" fmla="*/ 2080833 h 3089678"/>
                  <a:gd name="connsiteX42" fmla="*/ 811105 w 3040052"/>
                  <a:gd name="connsiteY42" fmla="*/ 1683268 h 3089678"/>
                  <a:gd name="connsiteX43" fmla="*/ 788387 w 3040052"/>
                  <a:gd name="connsiteY43" fmla="*/ 1325459 h 3089678"/>
                  <a:gd name="connsiteX44" fmla="*/ 740106 w 3040052"/>
                  <a:gd name="connsiteY44" fmla="*/ 1711665 h 3089678"/>
                  <a:gd name="connsiteX45" fmla="*/ 649971 w 3040052"/>
                  <a:gd name="connsiteY45" fmla="*/ 1659461 h 3089678"/>
                  <a:gd name="connsiteX46" fmla="*/ 413540 w 3040052"/>
                  <a:gd name="connsiteY46" fmla="*/ 1456088 h 3089678"/>
                  <a:gd name="connsiteX47" fmla="*/ 7785 w 3040052"/>
                  <a:gd name="connsiteY47" fmla="*/ 1284836 h 3089678"/>
                  <a:gd name="connsiteX48" fmla="*/ 805426 w 3040052"/>
                  <a:gd name="connsiteY48" fmla="*/ 1836614 h 3089678"/>
                  <a:gd name="connsiteX49" fmla="*/ 1191632 w 3040052"/>
                  <a:gd name="connsiteY49" fmla="*/ 2194423 h 3089678"/>
                  <a:gd name="connsiteX50" fmla="*/ 422116 w 3040052"/>
                  <a:gd name="connsiteY50" fmla="*/ 2230733 h 3089678"/>
                  <a:gd name="connsiteX51" fmla="*/ 272655 w 3040052"/>
                  <a:gd name="connsiteY51" fmla="*/ 2286096 h 3089678"/>
                  <a:gd name="connsiteX52" fmla="*/ 1038727 w 3040052"/>
                  <a:gd name="connsiteY52" fmla="*/ 2250810 h 3089678"/>
                  <a:gd name="connsiteX53" fmla="*/ 1265466 w 3040052"/>
                  <a:gd name="connsiteY53" fmla="*/ 2245539 h 3089678"/>
                  <a:gd name="connsiteX54" fmla="*/ 1504005 w 3040052"/>
                  <a:gd name="connsiteY54" fmla="*/ 2495437 h 3089678"/>
                  <a:gd name="connsiteX55" fmla="*/ 1541109 w 3040052"/>
                  <a:gd name="connsiteY55" fmla="*/ 2658339 h 3089678"/>
                  <a:gd name="connsiteX56" fmla="*/ 1402514 w 3040052"/>
                  <a:gd name="connsiteY56" fmla="*/ 3000527 h 3089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040052" h="3089678">
                    <a:moveTo>
                      <a:pt x="1402514" y="3000527"/>
                    </a:moveTo>
                    <a:cubicBezTo>
                      <a:pt x="1447950" y="3026085"/>
                      <a:pt x="1609244" y="3091071"/>
                      <a:pt x="1730120" y="3089656"/>
                    </a:cubicBezTo>
                    <a:cubicBezTo>
                      <a:pt x="1850996" y="3088241"/>
                      <a:pt x="2067061" y="3063092"/>
                      <a:pt x="2127773" y="2992037"/>
                    </a:cubicBezTo>
                    <a:cubicBezTo>
                      <a:pt x="2066200" y="2944709"/>
                      <a:pt x="2007424" y="2733443"/>
                      <a:pt x="1975403" y="2631745"/>
                    </a:cubicBezTo>
                    <a:cubicBezTo>
                      <a:pt x="1943382" y="2530047"/>
                      <a:pt x="1877639" y="2496930"/>
                      <a:pt x="1935647" y="2381847"/>
                    </a:cubicBezTo>
                    <a:cubicBezTo>
                      <a:pt x="1993655" y="2266764"/>
                      <a:pt x="2146443" y="2094593"/>
                      <a:pt x="2323454" y="1941246"/>
                    </a:cubicBezTo>
                    <a:cubicBezTo>
                      <a:pt x="2500465" y="1787899"/>
                      <a:pt x="2901252" y="1545230"/>
                      <a:pt x="2997714" y="1461767"/>
                    </a:cubicBezTo>
                    <a:cubicBezTo>
                      <a:pt x="3094176" y="1378304"/>
                      <a:pt x="3010140" y="1384619"/>
                      <a:pt x="2902229" y="1440467"/>
                    </a:cubicBezTo>
                    <a:cubicBezTo>
                      <a:pt x="2794319" y="1496316"/>
                      <a:pt x="2447927" y="1778163"/>
                      <a:pt x="2350251" y="1796858"/>
                    </a:cubicBezTo>
                    <a:cubicBezTo>
                      <a:pt x="2252575" y="1815553"/>
                      <a:pt x="2256426" y="1654628"/>
                      <a:pt x="2316174" y="1552639"/>
                    </a:cubicBezTo>
                    <a:cubicBezTo>
                      <a:pt x="2375922" y="1450650"/>
                      <a:pt x="2641499" y="1252028"/>
                      <a:pt x="2708740" y="1184922"/>
                    </a:cubicBezTo>
                    <a:cubicBezTo>
                      <a:pt x="2775981" y="1117817"/>
                      <a:pt x="2795156" y="1100816"/>
                      <a:pt x="2719622" y="1150006"/>
                    </a:cubicBezTo>
                    <a:cubicBezTo>
                      <a:pt x="2644089" y="1199196"/>
                      <a:pt x="2366997" y="1368627"/>
                      <a:pt x="2255539" y="1480063"/>
                    </a:cubicBezTo>
                    <a:cubicBezTo>
                      <a:pt x="2195185" y="1374306"/>
                      <a:pt x="2103499" y="1168535"/>
                      <a:pt x="2094673" y="1183471"/>
                    </a:cubicBezTo>
                    <a:cubicBezTo>
                      <a:pt x="2085847" y="1198407"/>
                      <a:pt x="2191225" y="1457981"/>
                      <a:pt x="2202584" y="1569678"/>
                    </a:cubicBezTo>
                    <a:cubicBezTo>
                      <a:pt x="2213943" y="1681375"/>
                      <a:pt x="2223408" y="1865959"/>
                      <a:pt x="2162827" y="1853653"/>
                    </a:cubicBezTo>
                    <a:cubicBezTo>
                      <a:pt x="2102246" y="1841347"/>
                      <a:pt x="1866959" y="1639325"/>
                      <a:pt x="1839095" y="1495844"/>
                    </a:cubicBezTo>
                    <a:cubicBezTo>
                      <a:pt x="1811231" y="1352363"/>
                      <a:pt x="1906664" y="1143276"/>
                      <a:pt x="1995643" y="992769"/>
                    </a:cubicBezTo>
                    <a:cubicBezTo>
                      <a:pt x="2084622" y="842262"/>
                      <a:pt x="2388106" y="605681"/>
                      <a:pt x="2372969" y="592803"/>
                    </a:cubicBezTo>
                    <a:cubicBezTo>
                      <a:pt x="2357832" y="579925"/>
                      <a:pt x="2085121" y="726707"/>
                      <a:pt x="1904823" y="915503"/>
                    </a:cubicBezTo>
                    <a:cubicBezTo>
                      <a:pt x="1883313" y="846952"/>
                      <a:pt x="1994877" y="415620"/>
                      <a:pt x="1981083" y="422418"/>
                    </a:cubicBezTo>
                    <a:cubicBezTo>
                      <a:pt x="1967289" y="429216"/>
                      <a:pt x="1862760" y="802944"/>
                      <a:pt x="1822057" y="956291"/>
                    </a:cubicBezTo>
                    <a:cubicBezTo>
                      <a:pt x="1781354" y="1109638"/>
                      <a:pt x="1806911" y="1416331"/>
                      <a:pt x="1736864" y="1342498"/>
                    </a:cubicBezTo>
                    <a:cubicBezTo>
                      <a:pt x="1666817" y="1268665"/>
                      <a:pt x="1411240" y="503824"/>
                      <a:pt x="1401774" y="513290"/>
                    </a:cubicBezTo>
                    <a:cubicBezTo>
                      <a:pt x="1392308" y="522756"/>
                      <a:pt x="1600556" y="1167380"/>
                      <a:pt x="1680069" y="1399293"/>
                    </a:cubicBezTo>
                    <a:cubicBezTo>
                      <a:pt x="1759582" y="1631206"/>
                      <a:pt x="1858027" y="1761834"/>
                      <a:pt x="1878852" y="1904768"/>
                    </a:cubicBezTo>
                    <a:cubicBezTo>
                      <a:pt x="1899677" y="2047702"/>
                      <a:pt x="1865599" y="2272990"/>
                      <a:pt x="1805018" y="2256898"/>
                    </a:cubicBezTo>
                    <a:cubicBezTo>
                      <a:pt x="1744437" y="2240806"/>
                      <a:pt x="1603396" y="1966297"/>
                      <a:pt x="1515364" y="1808217"/>
                    </a:cubicBezTo>
                    <a:cubicBezTo>
                      <a:pt x="1427332" y="1650137"/>
                      <a:pt x="1308062" y="1592395"/>
                      <a:pt x="1276825" y="1308420"/>
                    </a:cubicBezTo>
                    <a:cubicBezTo>
                      <a:pt x="1245588" y="1024445"/>
                      <a:pt x="1324124" y="292558"/>
                      <a:pt x="1327940" y="104366"/>
                    </a:cubicBezTo>
                    <a:cubicBezTo>
                      <a:pt x="1331756" y="-83826"/>
                      <a:pt x="1332441" y="7800"/>
                      <a:pt x="1299723" y="179265"/>
                    </a:cubicBezTo>
                    <a:cubicBezTo>
                      <a:pt x="1267005" y="350730"/>
                      <a:pt x="1220109" y="1031783"/>
                      <a:pt x="1131634" y="1133157"/>
                    </a:cubicBezTo>
                    <a:cubicBezTo>
                      <a:pt x="1043159" y="1234531"/>
                      <a:pt x="803412" y="893054"/>
                      <a:pt x="768870" y="787507"/>
                    </a:cubicBezTo>
                    <a:cubicBezTo>
                      <a:pt x="773394" y="710080"/>
                      <a:pt x="1197840" y="19232"/>
                      <a:pt x="1179322" y="5713"/>
                    </a:cubicBezTo>
                    <a:cubicBezTo>
                      <a:pt x="1160804" y="-7806"/>
                      <a:pt x="732110" y="611925"/>
                      <a:pt x="657759" y="706393"/>
                    </a:cubicBezTo>
                    <a:cubicBezTo>
                      <a:pt x="557855" y="676752"/>
                      <a:pt x="474422" y="290956"/>
                      <a:pt x="421826" y="204817"/>
                    </a:cubicBezTo>
                    <a:cubicBezTo>
                      <a:pt x="369230" y="118678"/>
                      <a:pt x="304755" y="87030"/>
                      <a:pt x="342184" y="189558"/>
                    </a:cubicBezTo>
                    <a:cubicBezTo>
                      <a:pt x="379613" y="292086"/>
                      <a:pt x="519024" y="642972"/>
                      <a:pt x="646400" y="819983"/>
                    </a:cubicBezTo>
                    <a:cubicBezTo>
                      <a:pt x="773776" y="996994"/>
                      <a:pt x="987170" y="1080293"/>
                      <a:pt x="1106439" y="1251625"/>
                    </a:cubicBezTo>
                    <a:cubicBezTo>
                      <a:pt x="1225708" y="1422957"/>
                      <a:pt x="1288183" y="1678534"/>
                      <a:pt x="1362017" y="1847973"/>
                    </a:cubicBezTo>
                    <a:cubicBezTo>
                      <a:pt x="1435851" y="2017412"/>
                      <a:pt x="1574052" y="2229447"/>
                      <a:pt x="1549441" y="2268257"/>
                    </a:cubicBezTo>
                    <a:cubicBezTo>
                      <a:pt x="1524830" y="2307067"/>
                      <a:pt x="1337406" y="2178331"/>
                      <a:pt x="1214350" y="2080833"/>
                    </a:cubicBezTo>
                    <a:cubicBezTo>
                      <a:pt x="1091294" y="1983335"/>
                      <a:pt x="882099" y="1809164"/>
                      <a:pt x="811105" y="1683268"/>
                    </a:cubicBezTo>
                    <a:cubicBezTo>
                      <a:pt x="740111" y="1557372"/>
                      <a:pt x="800220" y="1320726"/>
                      <a:pt x="788387" y="1325459"/>
                    </a:cubicBezTo>
                    <a:cubicBezTo>
                      <a:pt x="776554" y="1330192"/>
                      <a:pt x="735798" y="1634096"/>
                      <a:pt x="740106" y="1711665"/>
                    </a:cubicBezTo>
                    <a:cubicBezTo>
                      <a:pt x="713386" y="1697976"/>
                      <a:pt x="700140" y="1702057"/>
                      <a:pt x="649971" y="1659461"/>
                    </a:cubicBezTo>
                    <a:cubicBezTo>
                      <a:pt x="599802" y="1616865"/>
                      <a:pt x="520571" y="1518526"/>
                      <a:pt x="413540" y="1456088"/>
                    </a:cubicBezTo>
                    <a:cubicBezTo>
                      <a:pt x="306509" y="1393651"/>
                      <a:pt x="-57529" y="1221415"/>
                      <a:pt x="7785" y="1284836"/>
                    </a:cubicBezTo>
                    <a:cubicBezTo>
                      <a:pt x="73099" y="1348257"/>
                      <a:pt x="608118" y="1685016"/>
                      <a:pt x="805426" y="1836614"/>
                    </a:cubicBezTo>
                    <a:cubicBezTo>
                      <a:pt x="1002734" y="1988212"/>
                      <a:pt x="1255517" y="2128737"/>
                      <a:pt x="1191632" y="2194423"/>
                    </a:cubicBezTo>
                    <a:cubicBezTo>
                      <a:pt x="1127747" y="2260110"/>
                      <a:pt x="575279" y="2215454"/>
                      <a:pt x="422116" y="2230733"/>
                    </a:cubicBezTo>
                    <a:cubicBezTo>
                      <a:pt x="372296" y="2249187"/>
                      <a:pt x="169887" y="2282750"/>
                      <a:pt x="272655" y="2286096"/>
                    </a:cubicBezTo>
                    <a:cubicBezTo>
                      <a:pt x="375423" y="2289442"/>
                      <a:pt x="927977" y="2255543"/>
                      <a:pt x="1038727" y="2250810"/>
                    </a:cubicBezTo>
                    <a:cubicBezTo>
                      <a:pt x="1103848" y="2275280"/>
                      <a:pt x="1187920" y="2204768"/>
                      <a:pt x="1265466" y="2245539"/>
                    </a:cubicBezTo>
                    <a:cubicBezTo>
                      <a:pt x="1343012" y="2286310"/>
                      <a:pt x="1469928" y="2409298"/>
                      <a:pt x="1504005" y="2495437"/>
                    </a:cubicBezTo>
                    <a:cubicBezTo>
                      <a:pt x="1538082" y="2581576"/>
                      <a:pt x="1558024" y="2574157"/>
                      <a:pt x="1541109" y="2658339"/>
                    </a:cubicBezTo>
                    <a:cubicBezTo>
                      <a:pt x="1524194" y="2742521"/>
                      <a:pt x="1472063" y="2943941"/>
                      <a:pt x="1402514" y="3000527"/>
                    </a:cubicBezTo>
                    <a:close/>
                  </a:path>
                </a:pathLst>
              </a:custGeom>
              <a:solidFill>
                <a:srgbClr val="C8D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377" name="Freeform 225">
                <a:extLst>
                  <a:ext uri="{FF2B5EF4-FFF2-40B4-BE49-F238E27FC236}">
                    <a16:creationId xmlns:a16="http://schemas.microsoft.com/office/drawing/2014/main" id="{A0D25614-C910-4F71-BDCD-6F2E9E6C7176}"/>
                  </a:ext>
                </a:extLst>
              </p:cNvPr>
              <p:cNvSpPr/>
              <p:nvPr/>
            </p:nvSpPr>
            <p:spPr>
              <a:xfrm rot="7658786">
                <a:off x="4369905" y="3130704"/>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378" name="Freeform 226">
                <a:extLst>
                  <a:ext uri="{FF2B5EF4-FFF2-40B4-BE49-F238E27FC236}">
                    <a16:creationId xmlns:a16="http://schemas.microsoft.com/office/drawing/2014/main" id="{B9580E49-48DE-407A-8618-0BFA0598A053}"/>
                  </a:ext>
                </a:extLst>
              </p:cNvPr>
              <p:cNvSpPr/>
              <p:nvPr/>
            </p:nvSpPr>
            <p:spPr>
              <a:xfrm rot="14666555">
                <a:off x="4107802" y="3059441"/>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379" name="Freeform 227">
                <a:extLst>
                  <a:ext uri="{FF2B5EF4-FFF2-40B4-BE49-F238E27FC236}">
                    <a16:creationId xmlns:a16="http://schemas.microsoft.com/office/drawing/2014/main" id="{3473211F-5F5A-414E-89B6-7AC44C77A5A7}"/>
                  </a:ext>
                </a:extLst>
              </p:cNvPr>
              <p:cNvSpPr/>
              <p:nvPr/>
            </p:nvSpPr>
            <p:spPr>
              <a:xfrm rot="2206440">
                <a:off x="4102303" y="2794730"/>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380" name="Freeform 228">
                <a:extLst>
                  <a:ext uri="{FF2B5EF4-FFF2-40B4-BE49-F238E27FC236}">
                    <a16:creationId xmlns:a16="http://schemas.microsoft.com/office/drawing/2014/main" id="{AA8A8389-F443-4A70-A1EF-F786331FB556}"/>
                  </a:ext>
                </a:extLst>
              </p:cNvPr>
              <p:cNvSpPr/>
              <p:nvPr/>
            </p:nvSpPr>
            <p:spPr>
              <a:xfrm rot="12479638">
                <a:off x="3895385" y="281458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381" name="Freeform 229">
                <a:extLst>
                  <a:ext uri="{FF2B5EF4-FFF2-40B4-BE49-F238E27FC236}">
                    <a16:creationId xmlns:a16="http://schemas.microsoft.com/office/drawing/2014/main" id="{8FDB0028-7BDC-4009-9818-BDAE3E65C772}"/>
                  </a:ext>
                </a:extLst>
              </p:cNvPr>
              <p:cNvSpPr/>
              <p:nvPr/>
            </p:nvSpPr>
            <p:spPr>
              <a:xfrm rot="9056631">
                <a:off x="3680135" y="2866004"/>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382" name="Freeform 230">
                <a:extLst>
                  <a:ext uri="{FF2B5EF4-FFF2-40B4-BE49-F238E27FC236}">
                    <a16:creationId xmlns:a16="http://schemas.microsoft.com/office/drawing/2014/main" id="{8DB506BF-40E7-40A7-9788-55952BBD6DC7}"/>
                  </a:ext>
                </a:extLst>
              </p:cNvPr>
              <p:cNvSpPr/>
              <p:nvPr/>
            </p:nvSpPr>
            <p:spPr>
              <a:xfrm>
                <a:off x="5115991" y="3671125"/>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383" name="Freeform 231">
                <a:extLst>
                  <a:ext uri="{FF2B5EF4-FFF2-40B4-BE49-F238E27FC236}">
                    <a16:creationId xmlns:a16="http://schemas.microsoft.com/office/drawing/2014/main" id="{4C97572E-B48F-46E3-9957-1184D7666EC8}"/>
                  </a:ext>
                </a:extLst>
              </p:cNvPr>
              <p:cNvSpPr/>
              <p:nvPr/>
            </p:nvSpPr>
            <p:spPr>
              <a:xfrm rot="16656372">
                <a:off x="3186598" y="329209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384" name="Freeform 232">
                <a:extLst>
                  <a:ext uri="{FF2B5EF4-FFF2-40B4-BE49-F238E27FC236}">
                    <a16:creationId xmlns:a16="http://schemas.microsoft.com/office/drawing/2014/main" id="{3BCDAED7-DE0D-45DA-850E-422B18249521}"/>
                  </a:ext>
                </a:extLst>
              </p:cNvPr>
              <p:cNvSpPr/>
              <p:nvPr/>
            </p:nvSpPr>
            <p:spPr>
              <a:xfrm rot="16200000">
                <a:off x="4710031" y="357514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385" name="Freeform 233">
                <a:extLst>
                  <a:ext uri="{FF2B5EF4-FFF2-40B4-BE49-F238E27FC236}">
                    <a16:creationId xmlns:a16="http://schemas.microsoft.com/office/drawing/2014/main" id="{EE570016-73E6-40A4-AA33-E94D6D57A386}"/>
                  </a:ext>
                </a:extLst>
              </p:cNvPr>
              <p:cNvSpPr/>
              <p:nvPr/>
            </p:nvSpPr>
            <p:spPr>
              <a:xfrm rot="818246">
                <a:off x="3137106" y="3795971"/>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386" name="Freeform 234">
                <a:extLst>
                  <a:ext uri="{FF2B5EF4-FFF2-40B4-BE49-F238E27FC236}">
                    <a16:creationId xmlns:a16="http://schemas.microsoft.com/office/drawing/2014/main" id="{A1E6D769-CAB5-4685-A223-805A8D03CC6C}"/>
                  </a:ext>
                </a:extLst>
              </p:cNvPr>
              <p:cNvSpPr/>
              <p:nvPr/>
            </p:nvSpPr>
            <p:spPr>
              <a:xfrm rot="21269131">
                <a:off x="4643796" y="333387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387" name="Freeform 235">
                <a:extLst>
                  <a:ext uri="{FF2B5EF4-FFF2-40B4-BE49-F238E27FC236}">
                    <a16:creationId xmlns:a16="http://schemas.microsoft.com/office/drawing/2014/main" id="{A247FF58-FE9F-4304-A287-731AC05D05C2}"/>
                  </a:ext>
                </a:extLst>
              </p:cNvPr>
              <p:cNvSpPr/>
              <p:nvPr/>
            </p:nvSpPr>
            <p:spPr>
              <a:xfrm rot="3468516">
                <a:off x="4961084" y="3252641"/>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388" name="Freeform 236">
                <a:extLst>
                  <a:ext uri="{FF2B5EF4-FFF2-40B4-BE49-F238E27FC236}">
                    <a16:creationId xmlns:a16="http://schemas.microsoft.com/office/drawing/2014/main" id="{C20FB905-3FD7-40D8-85A0-7E40C27496A5}"/>
                  </a:ext>
                </a:extLst>
              </p:cNvPr>
              <p:cNvSpPr/>
              <p:nvPr/>
            </p:nvSpPr>
            <p:spPr>
              <a:xfrm rot="2984069">
                <a:off x="5378417" y="3979943"/>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389" name="Freeform 237">
                <a:extLst>
                  <a:ext uri="{FF2B5EF4-FFF2-40B4-BE49-F238E27FC236}">
                    <a16:creationId xmlns:a16="http://schemas.microsoft.com/office/drawing/2014/main" id="{8BDE2F37-9001-4AF1-B515-167A79544440}"/>
                  </a:ext>
                </a:extLst>
              </p:cNvPr>
              <p:cNvSpPr/>
              <p:nvPr/>
            </p:nvSpPr>
            <p:spPr>
              <a:xfrm rot="12687594">
                <a:off x="4175268" y="336035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390" name="Freeform 238">
                <a:extLst>
                  <a:ext uri="{FF2B5EF4-FFF2-40B4-BE49-F238E27FC236}">
                    <a16:creationId xmlns:a16="http://schemas.microsoft.com/office/drawing/2014/main" id="{AE5657DE-FEA1-4B20-915E-8BA0B77D2143}"/>
                  </a:ext>
                </a:extLst>
              </p:cNvPr>
              <p:cNvSpPr/>
              <p:nvPr/>
            </p:nvSpPr>
            <p:spPr>
              <a:xfrm rot="14828589">
                <a:off x="5230723" y="375686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391" name="Freeform 239">
                <a:extLst>
                  <a:ext uri="{FF2B5EF4-FFF2-40B4-BE49-F238E27FC236}">
                    <a16:creationId xmlns:a16="http://schemas.microsoft.com/office/drawing/2014/main" id="{5E2C0A8B-1142-45BD-80BD-DEF236E9CA13}"/>
                  </a:ext>
                </a:extLst>
              </p:cNvPr>
              <p:cNvSpPr/>
              <p:nvPr/>
            </p:nvSpPr>
            <p:spPr>
              <a:xfrm rot="14605656">
                <a:off x="3793739" y="319415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392" name="Freeform 240">
                <a:extLst>
                  <a:ext uri="{FF2B5EF4-FFF2-40B4-BE49-F238E27FC236}">
                    <a16:creationId xmlns:a16="http://schemas.microsoft.com/office/drawing/2014/main" id="{25BE2541-5FB8-4FEB-8CF8-7AC3E8CB7098}"/>
                  </a:ext>
                </a:extLst>
              </p:cNvPr>
              <p:cNvSpPr/>
              <p:nvPr/>
            </p:nvSpPr>
            <p:spPr>
              <a:xfrm rot="2232798">
                <a:off x="3359263" y="308240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393" name="Freeform 241">
                <a:extLst>
                  <a:ext uri="{FF2B5EF4-FFF2-40B4-BE49-F238E27FC236}">
                    <a16:creationId xmlns:a16="http://schemas.microsoft.com/office/drawing/2014/main" id="{7750F58B-0CF5-4558-BB03-24B1806F11D6}"/>
                  </a:ext>
                </a:extLst>
              </p:cNvPr>
              <p:cNvSpPr/>
              <p:nvPr/>
            </p:nvSpPr>
            <p:spPr>
              <a:xfrm rot="6770064">
                <a:off x="3120309" y="3046259"/>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394" name="Freeform 242">
                <a:extLst>
                  <a:ext uri="{FF2B5EF4-FFF2-40B4-BE49-F238E27FC236}">
                    <a16:creationId xmlns:a16="http://schemas.microsoft.com/office/drawing/2014/main" id="{1C337D44-FEC1-4589-A6F5-6F8D9E8BBF44}"/>
                  </a:ext>
                </a:extLst>
              </p:cNvPr>
              <p:cNvSpPr/>
              <p:nvPr/>
            </p:nvSpPr>
            <p:spPr>
              <a:xfrm rot="11591855">
                <a:off x="3294042" y="2832879"/>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395" name="Freeform 243">
                <a:extLst>
                  <a:ext uri="{FF2B5EF4-FFF2-40B4-BE49-F238E27FC236}">
                    <a16:creationId xmlns:a16="http://schemas.microsoft.com/office/drawing/2014/main" id="{F4A4BECD-36E8-44C9-B324-807EFD3E1E79}"/>
                  </a:ext>
                </a:extLst>
              </p:cNvPr>
              <p:cNvSpPr/>
              <p:nvPr/>
            </p:nvSpPr>
            <p:spPr>
              <a:xfrm rot="7746403">
                <a:off x="2927128" y="3819134"/>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396" name="Freeform 244">
                <a:extLst>
                  <a:ext uri="{FF2B5EF4-FFF2-40B4-BE49-F238E27FC236}">
                    <a16:creationId xmlns:a16="http://schemas.microsoft.com/office/drawing/2014/main" id="{90420CE3-8BE1-4E87-A4B9-1CCD9CEA2014}"/>
                  </a:ext>
                </a:extLst>
              </p:cNvPr>
              <p:cNvSpPr/>
              <p:nvPr/>
            </p:nvSpPr>
            <p:spPr>
              <a:xfrm rot="12687594">
                <a:off x="3095880" y="4180071"/>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397" name="Freeform 245">
                <a:extLst>
                  <a:ext uri="{FF2B5EF4-FFF2-40B4-BE49-F238E27FC236}">
                    <a16:creationId xmlns:a16="http://schemas.microsoft.com/office/drawing/2014/main" id="{B08AD854-33E1-4946-B2EC-31697B3E5B3A}"/>
                  </a:ext>
                </a:extLst>
              </p:cNvPr>
              <p:cNvSpPr/>
              <p:nvPr/>
            </p:nvSpPr>
            <p:spPr>
              <a:xfrm rot="12687594">
                <a:off x="3361171" y="4845489"/>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398" name="Freeform 246">
                <a:extLst>
                  <a:ext uri="{FF2B5EF4-FFF2-40B4-BE49-F238E27FC236}">
                    <a16:creationId xmlns:a16="http://schemas.microsoft.com/office/drawing/2014/main" id="{7DBB2678-2550-46D5-B499-529DAEB620FB}"/>
                  </a:ext>
                </a:extLst>
              </p:cNvPr>
              <p:cNvSpPr/>
              <p:nvPr/>
            </p:nvSpPr>
            <p:spPr>
              <a:xfrm rot="7342344">
                <a:off x="3161871" y="4610983"/>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399" name="Freeform 247">
                <a:extLst>
                  <a:ext uri="{FF2B5EF4-FFF2-40B4-BE49-F238E27FC236}">
                    <a16:creationId xmlns:a16="http://schemas.microsoft.com/office/drawing/2014/main" id="{FC642CE5-BE89-4A95-98CD-1C5919434CD9}"/>
                  </a:ext>
                </a:extLst>
              </p:cNvPr>
              <p:cNvSpPr/>
              <p:nvPr/>
            </p:nvSpPr>
            <p:spPr>
              <a:xfrm rot="2268753">
                <a:off x="3671748" y="4942631"/>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00" name="Freeform 248">
                <a:extLst>
                  <a:ext uri="{FF2B5EF4-FFF2-40B4-BE49-F238E27FC236}">
                    <a16:creationId xmlns:a16="http://schemas.microsoft.com/office/drawing/2014/main" id="{DCDB27C9-BF6A-453F-8610-8A5143A1B756}"/>
                  </a:ext>
                </a:extLst>
              </p:cNvPr>
              <p:cNvSpPr/>
              <p:nvPr/>
            </p:nvSpPr>
            <p:spPr>
              <a:xfrm rot="18740028">
                <a:off x="5288750" y="4237762"/>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01" name="Freeform 249">
                <a:extLst>
                  <a:ext uri="{FF2B5EF4-FFF2-40B4-BE49-F238E27FC236}">
                    <a16:creationId xmlns:a16="http://schemas.microsoft.com/office/drawing/2014/main" id="{AA452761-A0EF-4360-ACC6-8B9D6B7F2FF0}"/>
                  </a:ext>
                </a:extLst>
              </p:cNvPr>
              <p:cNvSpPr/>
              <p:nvPr/>
            </p:nvSpPr>
            <p:spPr>
              <a:xfrm rot="9825215">
                <a:off x="5151692" y="3977365"/>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02" name="Freeform 250">
                <a:extLst>
                  <a:ext uri="{FF2B5EF4-FFF2-40B4-BE49-F238E27FC236}">
                    <a16:creationId xmlns:a16="http://schemas.microsoft.com/office/drawing/2014/main" id="{1D183A71-9C7D-4FD1-8EE8-01C98234C842}"/>
                  </a:ext>
                </a:extLst>
              </p:cNvPr>
              <p:cNvSpPr/>
              <p:nvPr/>
            </p:nvSpPr>
            <p:spPr>
              <a:xfrm rot="7658786">
                <a:off x="4479035" y="3381488"/>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03" name="Freeform 251">
                <a:extLst>
                  <a:ext uri="{FF2B5EF4-FFF2-40B4-BE49-F238E27FC236}">
                    <a16:creationId xmlns:a16="http://schemas.microsoft.com/office/drawing/2014/main" id="{2A529775-A95E-499A-8A9A-940A81DEDC34}"/>
                  </a:ext>
                </a:extLst>
              </p:cNvPr>
              <p:cNvSpPr/>
              <p:nvPr/>
            </p:nvSpPr>
            <p:spPr>
              <a:xfrm rot="7616937">
                <a:off x="3852304" y="3296839"/>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04" name="Freeform 252">
                <a:extLst>
                  <a:ext uri="{FF2B5EF4-FFF2-40B4-BE49-F238E27FC236}">
                    <a16:creationId xmlns:a16="http://schemas.microsoft.com/office/drawing/2014/main" id="{DDC17A58-6CF0-4F55-8991-262EED980199}"/>
                  </a:ext>
                </a:extLst>
              </p:cNvPr>
              <p:cNvSpPr/>
              <p:nvPr/>
            </p:nvSpPr>
            <p:spPr>
              <a:xfrm rot="2206440">
                <a:off x="4045794" y="3352587"/>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05" name="Freeform 253">
                <a:extLst>
                  <a:ext uri="{FF2B5EF4-FFF2-40B4-BE49-F238E27FC236}">
                    <a16:creationId xmlns:a16="http://schemas.microsoft.com/office/drawing/2014/main" id="{96019173-87F2-4209-B2EB-33C69B30F0A3}"/>
                  </a:ext>
                </a:extLst>
              </p:cNvPr>
              <p:cNvSpPr/>
              <p:nvPr/>
            </p:nvSpPr>
            <p:spPr>
              <a:xfrm rot="5400000">
                <a:off x="3731000" y="397381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06" name="Freeform 254">
                <a:extLst>
                  <a:ext uri="{FF2B5EF4-FFF2-40B4-BE49-F238E27FC236}">
                    <a16:creationId xmlns:a16="http://schemas.microsoft.com/office/drawing/2014/main" id="{0B605685-F0DD-448A-8D65-186F3E019DB6}"/>
                  </a:ext>
                </a:extLst>
              </p:cNvPr>
              <p:cNvSpPr/>
              <p:nvPr/>
            </p:nvSpPr>
            <p:spPr>
              <a:xfrm rot="15309184">
                <a:off x="3753142" y="332374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07" name="Freeform 255">
                <a:extLst>
                  <a:ext uri="{FF2B5EF4-FFF2-40B4-BE49-F238E27FC236}">
                    <a16:creationId xmlns:a16="http://schemas.microsoft.com/office/drawing/2014/main" id="{7414C95D-8C73-439D-A912-10EBD1A155C4}"/>
                  </a:ext>
                </a:extLst>
              </p:cNvPr>
              <p:cNvSpPr/>
              <p:nvPr/>
            </p:nvSpPr>
            <p:spPr>
              <a:xfrm rot="15953023">
                <a:off x="4477220" y="399409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08" name="Freeform 256">
                <a:extLst>
                  <a:ext uri="{FF2B5EF4-FFF2-40B4-BE49-F238E27FC236}">
                    <a16:creationId xmlns:a16="http://schemas.microsoft.com/office/drawing/2014/main" id="{5E1F0158-D2D7-4A69-8B22-4F4270E9FAA3}"/>
                  </a:ext>
                </a:extLst>
              </p:cNvPr>
              <p:cNvSpPr/>
              <p:nvPr/>
            </p:nvSpPr>
            <p:spPr>
              <a:xfrm rot="16656372">
                <a:off x="3539983" y="309238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09" name="Freeform 257">
                <a:extLst>
                  <a:ext uri="{FF2B5EF4-FFF2-40B4-BE49-F238E27FC236}">
                    <a16:creationId xmlns:a16="http://schemas.microsoft.com/office/drawing/2014/main" id="{9876E88B-7B85-4F5A-855E-3A35F5D432FD}"/>
                  </a:ext>
                </a:extLst>
              </p:cNvPr>
              <p:cNvSpPr/>
              <p:nvPr/>
            </p:nvSpPr>
            <p:spPr>
              <a:xfrm rot="16200000">
                <a:off x="4831951" y="369706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10" name="Freeform 258">
                <a:extLst>
                  <a:ext uri="{FF2B5EF4-FFF2-40B4-BE49-F238E27FC236}">
                    <a16:creationId xmlns:a16="http://schemas.microsoft.com/office/drawing/2014/main" id="{D1580D8B-F158-41D7-9D3B-BB2934691B0E}"/>
                  </a:ext>
                </a:extLst>
              </p:cNvPr>
              <p:cNvSpPr/>
              <p:nvPr/>
            </p:nvSpPr>
            <p:spPr>
              <a:xfrm rot="818246">
                <a:off x="3278017" y="3885569"/>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11" name="Freeform 259">
                <a:extLst>
                  <a:ext uri="{FF2B5EF4-FFF2-40B4-BE49-F238E27FC236}">
                    <a16:creationId xmlns:a16="http://schemas.microsoft.com/office/drawing/2014/main" id="{AC591EFB-BF0B-41D0-9D5B-AE919456F767}"/>
                  </a:ext>
                </a:extLst>
              </p:cNvPr>
              <p:cNvSpPr/>
              <p:nvPr/>
            </p:nvSpPr>
            <p:spPr>
              <a:xfrm rot="21269131">
                <a:off x="4765716" y="345579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12" name="Freeform 260">
                <a:extLst>
                  <a:ext uri="{FF2B5EF4-FFF2-40B4-BE49-F238E27FC236}">
                    <a16:creationId xmlns:a16="http://schemas.microsoft.com/office/drawing/2014/main" id="{306B3188-D208-43EC-A42A-7F256A5C789D}"/>
                  </a:ext>
                </a:extLst>
              </p:cNvPr>
              <p:cNvSpPr/>
              <p:nvPr/>
            </p:nvSpPr>
            <p:spPr>
              <a:xfrm rot="11109466">
                <a:off x="4633174" y="3696445"/>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13" name="Freeform 261">
                <a:extLst>
                  <a:ext uri="{FF2B5EF4-FFF2-40B4-BE49-F238E27FC236}">
                    <a16:creationId xmlns:a16="http://schemas.microsoft.com/office/drawing/2014/main" id="{C61D1603-9312-41AB-BAB6-2632086D3B33}"/>
                  </a:ext>
                </a:extLst>
              </p:cNvPr>
              <p:cNvSpPr/>
              <p:nvPr/>
            </p:nvSpPr>
            <p:spPr>
              <a:xfrm rot="2984069">
                <a:off x="4894848" y="387049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14" name="Freeform 262">
                <a:extLst>
                  <a:ext uri="{FF2B5EF4-FFF2-40B4-BE49-F238E27FC236}">
                    <a16:creationId xmlns:a16="http://schemas.microsoft.com/office/drawing/2014/main" id="{72ACE24A-0685-439A-BA26-8C97FFBD7896}"/>
                  </a:ext>
                </a:extLst>
              </p:cNvPr>
              <p:cNvSpPr/>
              <p:nvPr/>
            </p:nvSpPr>
            <p:spPr>
              <a:xfrm rot="12687594">
                <a:off x="4004807" y="387530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15" name="Freeform 263">
                <a:extLst>
                  <a:ext uri="{FF2B5EF4-FFF2-40B4-BE49-F238E27FC236}">
                    <a16:creationId xmlns:a16="http://schemas.microsoft.com/office/drawing/2014/main" id="{92F67058-B906-4B95-B444-4D4CB388D188}"/>
                  </a:ext>
                </a:extLst>
              </p:cNvPr>
              <p:cNvSpPr/>
              <p:nvPr/>
            </p:nvSpPr>
            <p:spPr>
              <a:xfrm rot="8092554">
                <a:off x="3804228" y="3647495"/>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16" name="Freeform 264">
                <a:extLst>
                  <a:ext uri="{FF2B5EF4-FFF2-40B4-BE49-F238E27FC236}">
                    <a16:creationId xmlns:a16="http://schemas.microsoft.com/office/drawing/2014/main" id="{57816E34-9BE2-4634-B85B-1810195F9EF4}"/>
                  </a:ext>
                </a:extLst>
              </p:cNvPr>
              <p:cNvSpPr/>
              <p:nvPr/>
            </p:nvSpPr>
            <p:spPr>
              <a:xfrm rot="2232798">
                <a:off x="3438754" y="3750022"/>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17" name="Freeform 265">
                <a:extLst>
                  <a:ext uri="{FF2B5EF4-FFF2-40B4-BE49-F238E27FC236}">
                    <a16:creationId xmlns:a16="http://schemas.microsoft.com/office/drawing/2014/main" id="{D0F9D800-9CC9-47E9-995D-7A2F9F606074}"/>
                  </a:ext>
                </a:extLst>
              </p:cNvPr>
              <p:cNvSpPr/>
              <p:nvPr/>
            </p:nvSpPr>
            <p:spPr>
              <a:xfrm rot="4997055">
                <a:off x="3826756" y="420493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18" name="Freeform 266">
                <a:extLst>
                  <a:ext uri="{FF2B5EF4-FFF2-40B4-BE49-F238E27FC236}">
                    <a16:creationId xmlns:a16="http://schemas.microsoft.com/office/drawing/2014/main" id="{36CD6999-7427-44EB-AEAE-1F5EEDD70E7D}"/>
                  </a:ext>
                </a:extLst>
              </p:cNvPr>
              <p:cNvSpPr/>
              <p:nvPr/>
            </p:nvSpPr>
            <p:spPr>
              <a:xfrm rot="16200000">
                <a:off x="3275199" y="3475771"/>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19" name="Freeform 267">
                <a:extLst>
                  <a:ext uri="{FF2B5EF4-FFF2-40B4-BE49-F238E27FC236}">
                    <a16:creationId xmlns:a16="http://schemas.microsoft.com/office/drawing/2014/main" id="{0E08533D-695B-4532-ADBC-C4EDA108F005}"/>
                  </a:ext>
                </a:extLst>
              </p:cNvPr>
              <p:cNvSpPr/>
              <p:nvPr/>
            </p:nvSpPr>
            <p:spPr>
              <a:xfrm rot="12687594">
                <a:off x="3438753" y="4462039"/>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20" name="Freeform 268">
                <a:extLst>
                  <a:ext uri="{FF2B5EF4-FFF2-40B4-BE49-F238E27FC236}">
                    <a16:creationId xmlns:a16="http://schemas.microsoft.com/office/drawing/2014/main" id="{F515210F-C1CE-473E-A67D-062BEA491D07}"/>
                  </a:ext>
                </a:extLst>
              </p:cNvPr>
              <p:cNvSpPr/>
              <p:nvPr/>
            </p:nvSpPr>
            <p:spPr>
              <a:xfrm rot="12687594">
                <a:off x="3582106" y="4831425"/>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21" name="Freeform 269">
                <a:extLst>
                  <a:ext uri="{FF2B5EF4-FFF2-40B4-BE49-F238E27FC236}">
                    <a16:creationId xmlns:a16="http://schemas.microsoft.com/office/drawing/2014/main" id="{4B923BCE-D734-4B3A-B63D-BEE2B7E51163}"/>
                  </a:ext>
                </a:extLst>
              </p:cNvPr>
              <p:cNvSpPr/>
              <p:nvPr/>
            </p:nvSpPr>
            <p:spPr>
              <a:xfrm rot="9576708">
                <a:off x="3590963" y="4572129"/>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22" name="Freeform 270">
                <a:extLst>
                  <a:ext uri="{FF2B5EF4-FFF2-40B4-BE49-F238E27FC236}">
                    <a16:creationId xmlns:a16="http://schemas.microsoft.com/office/drawing/2014/main" id="{19F825B7-0007-4E6D-9BB4-C16DD24565B1}"/>
                  </a:ext>
                </a:extLst>
              </p:cNvPr>
              <p:cNvSpPr/>
              <p:nvPr/>
            </p:nvSpPr>
            <p:spPr>
              <a:xfrm rot="9825215">
                <a:off x="4990700" y="4106535"/>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23" name="Freeform 271">
                <a:extLst>
                  <a:ext uri="{FF2B5EF4-FFF2-40B4-BE49-F238E27FC236}">
                    <a16:creationId xmlns:a16="http://schemas.microsoft.com/office/drawing/2014/main" id="{D1B05391-7705-44A7-B844-F85875BE485E}"/>
                  </a:ext>
                </a:extLst>
              </p:cNvPr>
              <p:cNvSpPr/>
              <p:nvPr/>
            </p:nvSpPr>
            <p:spPr>
              <a:xfrm rot="2534364">
                <a:off x="4768954" y="3848627"/>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24" name="Freeform 272">
                <a:extLst>
                  <a:ext uri="{FF2B5EF4-FFF2-40B4-BE49-F238E27FC236}">
                    <a16:creationId xmlns:a16="http://schemas.microsoft.com/office/drawing/2014/main" id="{032BF438-6535-42DF-9734-5C72FC02F623}"/>
                  </a:ext>
                </a:extLst>
              </p:cNvPr>
              <p:cNvSpPr/>
              <p:nvPr/>
            </p:nvSpPr>
            <p:spPr>
              <a:xfrm rot="7616937">
                <a:off x="4121954" y="3849750"/>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25" name="Freeform 273">
                <a:extLst>
                  <a:ext uri="{FF2B5EF4-FFF2-40B4-BE49-F238E27FC236}">
                    <a16:creationId xmlns:a16="http://schemas.microsoft.com/office/drawing/2014/main" id="{FFFBC98D-DF3C-4F12-8FA7-5D5DDEFC3228}"/>
                  </a:ext>
                </a:extLst>
              </p:cNvPr>
              <p:cNvSpPr/>
              <p:nvPr/>
            </p:nvSpPr>
            <p:spPr>
              <a:xfrm rot="2206440">
                <a:off x="4228776" y="4227259"/>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26" name="Freeform 274">
                <a:extLst>
                  <a:ext uri="{FF2B5EF4-FFF2-40B4-BE49-F238E27FC236}">
                    <a16:creationId xmlns:a16="http://schemas.microsoft.com/office/drawing/2014/main" id="{C3DB0944-7189-4DB1-B9CA-4ED639770414}"/>
                  </a:ext>
                </a:extLst>
              </p:cNvPr>
              <p:cNvSpPr/>
              <p:nvPr/>
            </p:nvSpPr>
            <p:spPr>
              <a:xfrm rot="7036802">
                <a:off x="3846972" y="4101781"/>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27" name="Freeform 275">
                <a:extLst>
                  <a:ext uri="{FF2B5EF4-FFF2-40B4-BE49-F238E27FC236}">
                    <a16:creationId xmlns:a16="http://schemas.microsoft.com/office/drawing/2014/main" id="{83957789-1EE8-4805-995D-6AFFB47F8545}"/>
                  </a:ext>
                </a:extLst>
              </p:cNvPr>
              <p:cNvSpPr/>
              <p:nvPr/>
            </p:nvSpPr>
            <p:spPr>
              <a:xfrm rot="15953023">
                <a:off x="4674578" y="429744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28" name="Freeform 276">
                <a:extLst>
                  <a:ext uri="{FF2B5EF4-FFF2-40B4-BE49-F238E27FC236}">
                    <a16:creationId xmlns:a16="http://schemas.microsoft.com/office/drawing/2014/main" id="{7D3AB250-4252-484B-88B3-A6874B4FD446}"/>
                  </a:ext>
                </a:extLst>
              </p:cNvPr>
              <p:cNvSpPr/>
              <p:nvPr/>
            </p:nvSpPr>
            <p:spPr>
              <a:xfrm rot="16656372">
                <a:off x="4288122" y="447641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29" name="Freeform 277">
                <a:extLst>
                  <a:ext uri="{FF2B5EF4-FFF2-40B4-BE49-F238E27FC236}">
                    <a16:creationId xmlns:a16="http://schemas.microsoft.com/office/drawing/2014/main" id="{4149DA85-81AE-4977-B8E3-42747600A064}"/>
                  </a:ext>
                </a:extLst>
              </p:cNvPr>
              <p:cNvSpPr/>
              <p:nvPr/>
            </p:nvSpPr>
            <p:spPr>
              <a:xfrm rot="818246">
                <a:off x="3743429" y="4233760"/>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30" name="Freeform 278">
                <a:extLst>
                  <a:ext uri="{FF2B5EF4-FFF2-40B4-BE49-F238E27FC236}">
                    <a16:creationId xmlns:a16="http://schemas.microsoft.com/office/drawing/2014/main" id="{33452FD8-45EB-4697-B8EE-440CA0A47D7E}"/>
                  </a:ext>
                </a:extLst>
              </p:cNvPr>
              <p:cNvSpPr/>
              <p:nvPr/>
            </p:nvSpPr>
            <p:spPr>
              <a:xfrm rot="6210614">
                <a:off x="4727844" y="4558891"/>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31" name="Freeform 279">
                <a:extLst>
                  <a:ext uri="{FF2B5EF4-FFF2-40B4-BE49-F238E27FC236}">
                    <a16:creationId xmlns:a16="http://schemas.microsoft.com/office/drawing/2014/main" id="{6D9ED6BE-9E98-4B93-88DB-AAD574BB1A94}"/>
                  </a:ext>
                </a:extLst>
              </p:cNvPr>
              <p:cNvSpPr/>
              <p:nvPr/>
            </p:nvSpPr>
            <p:spPr>
              <a:xfrm rot="12687594">
                <a:off x="4080325" y="4111669"/>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32" name="Freeform 280">
                <a:extLst>
                  <a:ext uri="{FF2B5EF4-FFF2-40B4-BE49-F238E27FC236}">
                    <a16:creationId xmlns:a16="http://schemas.microsoft.com/office/drawing/2014/main" id="{9C02AC1E-8ED3-4ED9-B60B-266D5876F8E9}"/>
                  </a:ext>
                </a:extLst>
              </p:cNvPr>
              <p:cNvSpPr/>
              <p:nvPr/>
            </p:nvSpPr>
            <p:spPr>
              <a:xfrm rot="12687594">
                <a:off x="4528759" y="415277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33" name="Freeform 281">
                <a:extLst>
                  <a:ext uri="{FF2B5EF4-FFF2-40B4-BE49-F238E27FC236}">
                    <a16:creationId xmlns:a16="http://schemas.microsoft.com/office/drawing/2014/main" id="{B18AA49E-E009-4017-A66E-6E3D264C2C92}"/>
                  </a:ext>
                </a:extLst>
              </p:cNvPr>
              <p:cNvSpPr/>
              <p:nvPr/>
            </p:nvSpPr>
            <p:spPr>
              <a:xfrm rot="8092554">
                <a:off x="4441400" y="439323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34" name="Freeform 282">
                <a:extLst>
                  <a:ext uri="{FF2B5EF4-FFF2-40B4-BE49-F238E27FC236}">
                    <a16:creationId xmlns:a16="http://schemas.microsoft.com/office/drawing/2014/main" id="{1DF18668-D17A-41DA-BEC7-FD906072B4EE}"/>
                  </a:ext>
                </a:extLst>
              </p:cNvPr>
              <p:cNvSpPr/>
              <p:nvPr/>
            </p:nvSpPr>
            <p:spPr>
              <a:xfrm rot="234133">
                <a:off x="3977936" y="3601773"/>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35" name="Freeform 283">
                <a:extLst>
                  <a:ext uri="{FF2B5EF4-FFF2-40B4-BE49-F238E27FC236}">
                    <a16:creationId xmlns:a16="http://schemas.microsoft.com/office/drawing/2014/main" id="{FCA7F2B2-4A24-4868-8AE9-E846A752B38F}"/>
                  </a:ext>
                </a:extLst>
              </p:cNvPr>
              <p:cNvSpPr/>
              <p:nvPr/>
            </p:nvSpPr>
            <p:spPr>
              <a:xfrm rot="2046085">
                <a:off x="3959021" y="443824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36" name="Freeform 284">
                <a:extLst>
                  <a:ext uri="{FF2B5EF4-FFF2-40B4-BE49-F238E27FC236}">
                    <a16:creationId xmlns:a16="http://schemas.microsoft.com/office/drawing/2014/main" id="{AE42AE84-486A-4C6A-B9E1-17B513D790D2}"/>
                  </a:ext>
                </a:extLst>
              </p:cNvPr>
              <p:cNvSpPr/>
              <p:nvPr/>
            </p:nvSpPr>
            <p:spPr>
              <a:xfrm rot="5753331">
                <a:off x="3407527" y="4176199"/>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37" name="Freeform 285">
                <a:extLst>
                  <a:ext uri="{FF2B5EF4-FFF2-40B4-BE49-F238E27FC236}">
                    <a16:creationId xmlns:a16="http://schemas.microsoft.com/office/drawing/2014/main" id="{E1022191-22E0-417F-AB8E-C53CA640F21B}"/>
                  </a:ext>
                </a:extLst>
              </p:cNvPr>
              <p:cNvSpPr/>
              <p:nvPr/>
            </p:nvSpPr>
            <p:spPr>
              <a:xfrm rot="12687594">
                <a:off x="3926699" y="485103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38" name="Freeform 286">
                <a:extLst>
                  <a:ext uri="{FF2B5EF4-FFF2-40B4-BE49-F238E27FC236}">
                    <a16:creationId xmlns:a16="http://schemas.microsoft.com/office/drawing/2014/main" id="{DBFC814F-101D-4D30-8B78-453113E0E177}"/>
                  </a:ext>
                </a:extLst>
              </p:cNvPr>
              <p:cNvSpPr/>
              <p:nvPr/>
            </p:nvSpPr>
            <p:spPr>
              <a:xfrm rot="9576708">
                <a:off x="4156491" y="479008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39" name="Freeform 287">
                <a:extLst>
                  <a:ext uri="{FF2B5EF4-FFF2-40B4-BE49-F238E27FC236}">
                    <a16:creationId xmlns:a16="http://schemas.microsoft.com/office/drawing/2014/main" id="{4313646D-FB24-4391-A523-BE730E5903B7}"/>
                  </a:ext>
                </a:extLst>
              </p:cNvPr>
              <p:cNvSpPr/>
              <p:nvPr/>
            </p:nvSpPr>
            <p:spPr>
              <a:xfrm rot="2268753">
                <a:off x="3696131" y="4612031"/>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40" name="Freeform 288">
                <a:extLst>
                  <a:ext uri="{FF2B5EF4-FFF2-40B4-BE49-F238E27FC236}">
                    <a16:creationId xmlns:a16="http://schemas.microsoft.com/office/drawing/2014/main" id="{D02665E6-E716-4A10-A618-F2C201570297}"/>
                  </a:ext>
                </a:extLst>
              </p:cNvPr>
              <p:cNvSpPr/>
              <p:nvPr/>
            </p:nvSpPr>
            <p:spPr>
              <a:xfrm rot="18740028">
                <a:off x="4895663" y="4465022"/>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41" name="Freeform 289">
                <a:extLst>
                  <a:ext uri="{FF2B5EF4-FFF2-40B4-BE49-F238E27FC236}">
                    <a16:creationId xmlns:a16="http://schemas.microsoft.com/office/drawing/2014/main" id="{34EDD30F-4B03-41EA-A48A-D20776A18AFE}"/>
                  </a:ext>
                </a:extLst>
              </p:cNvPr>
              <p:cNvSpPr/>
              <p:nvPr/>
            </p:nvSpPr>
            <p:spPr>
              <a:xfrm rot="7943538">
                <a:off x="4577281" y="4798430"/>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42" name="Freeform 290">
                <a:extLst>
                  <a:ext uri="{FF2B5EF4-FFF2-40B4-BE49-F238E27FC236}">
                    <a16:creationId xmlns:a16="http://schemas.microsoft.com/office/drawing/2014/main" id="{11DFC77E-859F-4A80-AE53-7F4021CFB8FB}"/>
                  </a:ext>
                </a:extLst>
              </p:cNvPr>
              <p:cNvSpPr/>
              <p:nvPr/>
            </p:nvSpPr>
            <p:spPr>
              <a:xfrm rot="7658786">
                <a:off x="4479035" y="4772989"/>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43" name="Freeform 291">
                <a:extLst>
                  <a:ext uri="{FF2B5EF4-FFF2-40B4-BE49-F238E27FC236}">
                    <a16:creationId xmlns:a16="http://schemas.microsoft.com/office/drawing/2014/main" id="{A738440A-7064-4E5E-96B8-01ED9F21F56A}"/>
                  </a:ext>
                </a:extLst>
              </p:cNvPr>
              <p:cNvSpPr/>
              <p:nvPr/>
            </p:nvSpPr>
            <p:spPr>
              <a:xfrm rot="2206440">
                <a:off x="4302048" y="4200367"/>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44" name="Freeform 292">
                <a:extLst>
                  <a:ext uri="{FF2B5EF4-FFF2-40B4-BE49-F238E27FC236}">
                    <a16:creationId xmlns:a16="http://schemas.microsoft.com/office/drawing/2014/main" id="{39BDB3B7-8489-405A-9DAF-6CB51371CFFB}"/>
                  </a:ext>
                </a:extLst>
              </p:cNvPr>
              <p:cNvSpPr/>
              <p:nvPr/>
            </p:nvSpPr>
            <p:spPr>
              <a:xfrm rot="7036802">
                <a:off x="3780162" y="4092090"/>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45" name="Freeform 293">
                <a:extLst>
                  <a:ext uri="{FF2B5EF4-FFF2-40B4-BE49-F238E27FC236}">
                    <a16:creationId xmlns:a16="http://schemas.microsoft.com/office/drawing/2014/main" id="{1BF9E4DE-B817-4CF5-9E91-EA3ED0444F5B}"/>
                  </a:ext>
                </a:extLst>
              </p:cNvPr>
              <p:cNvSpPr/>
              <p:nvPr/>
            </p:nvSpPr>
            <p:spPr>
              <a:xfrm rot="15953023">
                <a:off x="4599140" y="411601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46" name="Freeform 294">
                <a:extLst>
                  <a:ext uri="{FF2B5EF4-FFF2-40B4-BE49-F238E27FC236}">
                    <a16:creationId xmlns:a16="http://schemas.microsoft.com/office/drawing/2014/main" id="{68FE6FE0-64A8-4D1A-90BC-1A375E561A3B}"/>
                  </a:ext>
                </a:extLst>
              </p:cNvPr>
              <p:cNvSpPr/>
              <p:nvPr/>
            </p:nvSpPr>
            <p:spPr>
              <a:xfrm rot="6115352">
                <a:off x="4619765" y="4437244"/>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47" name="Freeform 295">
                <a:extLst>
                  <a:ext uri="{FF2B5EF4-FFF2-40B4-BE49-F238E27FC236}">
                    <a16:creationId xmlns:a16="http://schemas.microsoft.com/office/drawing/2014/main" id="{1280FF41-4065-42CF-A097-0BE9D27B85D9}"/>
                  </a:ext>
                </a:extLst>
              </p:cNvPr>
              <p:cNvSpPr/>
              <p:nvPr/>
            </p:nvSpPr>
            <p:spPr>
              <a:xfrm rot="10139550">
                <a:off x="4088160" y="419169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48" name="Freeform 296">
                <a:extLst>
                  <a:ext uri="{FF2B5EF4-FFF2-40B4-BE49-F238E27FC236}">
                    <a16:creationId xmlns:a16="http://schemas.microsoft.com/office/drawing/2014/main" id="{AFA7B9C7-33F8-4E99-9850-72B9850CCA8F}"/>
                  </a:ext>
                </a:extLst>
              </p:cNvPr>
              <p:cNvSpPr/>
              <p:nvPr/>
            </p:nvSpPr>
            <p:spPr>
              <a:xfrm rot="7930708">
                <a:off x="4322562" y="4493791"/>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49" name="Freeform 297">
                <a:extLst>
                  <a:ext uri="{FF2B5EF4-FFF2-40B4-BE49-F238E27FC236}">
                    <a16:creationId xmlns:a16="http://schemas.microsoft.com/office/drawing/2014/main" id="{BC69CA1E-0951-4B10-A950-836028685351}"/>
                  </a:ext>
                </a:extLst>
              </p:cNvPr>
              <p:cNvSpPr/>
              <p:nvPr/>
            </p:nvSpPr>
            <p:spPr>
              <a:xfrm rot="12687594">
                <a:off x="3975844" y="446714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50" name="Freeform 298">
                <a:extLst>
                  <a:ext uri="{FF2B5EF4-FFF2-40B4-BE49-F238E27FC236}">
                    <a16:creationId xmlns:a16="http://schemas.microsoft.com/office/drawing/2014/main" id="{BDA8C896-8CD3-436F-899E-8E55F247E760}"/>
                  </a:ext>
                </a:extLst>
              </p:cNvPr>
              <p:cNvSpPr/>
              <p:nvPr/>
            </p:nvSpPr>
            <p:spPr>
              <a:xfrm rot="9576708">
                <a:off x="4124239" y="466775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51" name="Freeform 299">
                <a:extLst>
                  <a:ext uri="{FF2B5EF4-FFF2-40B4-BE49-F238E27FC236}">
                    <a16:creationId xmlns:a16="http://schemas.microsoft.com/office/drawing/2014/main" id="{F3E61E42-75AE-4BEC-A9AE-BA2CD1B8E81F}"/>
                  </a:ext>
                </a:extLst>
              </p:cNvPr>
              <p:cNvSpPr/>
              <p:nvPr/>
            </p:nvSpPr>
            <p:spPr>
              <a:xfrm rot="2268753">
                <a:off x="3819265" y="479671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52" name="Freeform 300">
                <a:extLst>
                  <a:ext uri="{FF2B5EF4-FFF2-40B4-BE49-F238E27FC236}">
                    <a16:creationId xmlns:a16="http://schemas.microsoft.com/office/drawing/2014/main" id="{99BB9D27-88D2-4ABB-9290-3193BF6F6812}"/>
                  </a:ext>
                </a:extLst>
              </p:cNvPr>
              <p:cNvSpPr/>
              <p:nvPr/>
            </p:nvSpPr>
            <p:spPr>
              <a:xfrm rot="2534364">
                <a:off x="4827040" y="355357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53" name="Freeform 301">
                <a:extLst>
                  <a:ext uri="{FF2B5EF4-FFF2-40B4-BE49-F238E27FC236}">
                    <a16:creationId xmlns:a16="http://schemas.microsoft.com/office/drawing/2014/main" id="{D52028EC-981D-455E-92A0-B62605990948}"/>
                  </a:ext>
                </a:extLst>
              </p:cNvPr>
              <p:cNvSpPr/>
              <p:nvPr/>
            </p:nvSpPr>
            <p:spPr>
              <a:xfrm rot="7616937">
                <a:off x="4180040" y="355469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54" name="Freeform 302">
                <a:extLst>
                  <a:ext uri="{FF2B5EF4-FFF2-40B4-BE49-F238E27FC236}">
                    <a16:creationId xmlns:a16="http://schemas.microsoft.com/office/drawing/2014/main" id="{B15642C8-EA79-4C08-9670-B5D7A7494896}"/>
                  </a:ext>
                </a:extLst>
              </p:cNvPr>
              <p:cNvSpPr/>
              <p:nvPr/>
            </p:nvSpPr>
            <p:spPr>
              <a:xfrm rot="12687594">
                <a:off x="4586845" y="385772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55" name="Freeform 303">
                <a:extLst>
                  <a:ext uri="{FF2B5EF4-FFF2-40B4-BE49-F238E27FC236}">
                    <a16:creationId xmlns:a16="http://schemas.microsoft.com/office/drawing/2014/main" id="{0D6EBBAB-B0D3-4F3C-9604-013BED070049}"/>
                  </a:ext>
                </a:extLst>
              </p:cNvPr>
              <p:cNvSpPr/>
              <p:nvPr/>
            </p:nvSpPr>
            <p:spPr>
              <a:xfrm rot="234133">
                <a:off x="3622733" y="3561473"/>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56" name="Freeform 304">
                <a:extLst>
                  <a:ext uri="{FF2B5EF4-FFF2-40B4-BE49-F238E27FC236}">
                    <a16:creationId xmlns:a16="http://schemas.microsoft.com/office/drawing/2014/main" id="{E72780DA-3DB5-439A-BD13-E7E569F439F6}"/>
                  </a:ext>
                </a:extLst>
              </p:cNvPr>
              <p:cNvSpPr/>
              <p:nvPr/>
            </p:nvSpPr>
            <p:spPr>
              <a:xfrm rot="5753331">
                <a:off x="3560341" y="3703500"/>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57" name="Freeform 305">
                <a:extLst>
                  <a:ext uri="{FF2B5EF4-FFF2-40B4-BE49-F238E27FC236}">
                    <a16:creationId xmlns:a16="http://schemas.microsoft.com/office/drawing/2014/main" id="{BFC2F439-8D2E-41AA-B2CF-2341D08E1174}"/>
                  </a:ext>
                </a:extLst>
              </p:cNvPr>
              <p:cNvSpPr/>
              <p:nvPr/>
            </p:nvSpPr>
            <p:spPr>
              <a:xfrm rot="17076351">
                <a:off x="3477206" y="400547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58" name="Freeform 306">
                <a:extLst>
                  <a:ext uri="{FF2B5EF4-FFF2-40B4-BE49-F238E27FC236}">
                    <a16:creationId xmlns:a16="http://schemas.microsoft.com/office/drawing/2014/main" id="{CDB40C43-4BB4-455E-AC88-441743A0596B}"/>
                  </a:ext>
                </a:extLst>
              </p:cNvPr>
              <p:cNvSpPr/>
              <p:nvPr/>
            </p:nvSpPr>
            <p:spPr>
              <a:xfrm rot="2206440">
                <a:off x="4360134" y="390531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59" name="Freeform 307">
                <a:extLst>
                  <a:ext uri="{FF2B5EF4-FFF2-40B4-BE49-F238E27FC236}">
                    <a16:creationId xmlns:a16="http://schemas.microsoft.com/office/drawing/2014/main" id="{9614A4D1-BE51-474E-B90C-DE9C52BD96C6}"/>
                  </a:ext>
                </a:extLst>
              </p:cNvPr>
              <p:cNvSpPr/>
              <p:nvPr/>
            </p:nvSpPr>
            <p:spPr>
              <a:xfrm rot="7036802">
                <a:off x="3905058" y="380672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60" name="Freeform 308">
                <a:extLst>
                  <a:ext uri="{FF2B5EF4-FFF2-40B4-BE49-F238E27FC236}">
                    <a16:creationId xmlns:a16="http://schemas.microsoft.com/office/drawing/2014/main" id="{C300DC31-5FFA-4872-9D19-E94B0E67296B}"/>
                  </a:ext>
                </a:extLst>
              </p:cNvPr>
              <p:cNvSpPr/>
              <p:nvPr/>
            </p:nvSpPr>
            <p:spPr>
              <a:xfrm rot="2474644">
                <a:off x="4657226" y="382096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61" name="Freeform 309">
                <a:extLst>
                  <a:ext uri="{FF2B5EF4-FFF2-40B4-BE49-F238E27FC236}">
                    <a16:creationId xmlns:a16="http://schemas.microsoft.com/office/drawing/2014/main" id="{730EE95F-7350-4428-AFB0-3C0012FFD53E}"/>
                  </a:ext>
                </a:extLst>
              </p:cNvPr>
              <p:cNvSpPr/>
              <p:nvPr/>
            </p:nvSpPr>
            <p:spPr>
              <a:xfrm rot="4997055">
                <a:off x="4097614" y="413976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62" name="Freeform 310">
                <a:extLst>
                  <a:ext uri="{FF2B5EF4-FFF2-40B4-BE49-F238E27FC236}">
                    <a16:creationId xmlns:a16="http://schemas.microsoft.com/office/drawing/2014/main" id="{4063E0DF-1E28-4F32-9FC6-332DB7B5D54B}"/>
                  </a:ext>
                </a:extLst>
              </p:cNvPr>
              <p:cNvSpPr/>
              <p:nvPr/>
            </p:nvSpPr>
            <p:spPr>
              <a:xfrm rot="4997055">
                <a:off x="3965191" y="426046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63" name="Freeform 311">
                <a:extLst>
                  <a:ext uri="{FF2B5EF4-FFF2-40B4-BE49-F238E27FC236}">
                    <a16:creationId xmlns:a16="http://schemas.microsoft.com/office/drawing/2014/main" id="{3D2C2626-9CB5-4FD2-ADE4-F58B5686F269}"/>
                  </a:ext>
                </a:extLst>
              </p:cNvPr>
              <p:cNvSpPr/>
              <p:nvPr/>
            </p:nvSpPr>
            <p:spPr>
              <a:xfrm rot="4997055">
                <a:off x="4478607" y="4290912"/>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64" name="Freeform 312">
                <a:extLst>
                  <a:ext uri="{FF2B5EF4-FFF2-40B4-BE49-F238E27FC236}">
                    <a16:creationId xmlns:a16="http://schemas.microsoft.com/office/drawing/2014/main" id="{458E886B-79AB-479F-B961-337FF4341F07}"/>
                  </a:ext>
                </a:extLst>
              </p:cNvPr>
              <p:cNvSpPr/>
              <p:nvPr/>
            </p:nvSpPr>
            <p:spPr>
              <a:xfrm rot="1007670">
                <a:off x="4228841" y="376415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65" name="Freeform 313">
                <a:extLst>
                  <a:ext uri="{FF2B5EF4-FFF2-40B4-BE49-F238E27FC236}">
                    <a16:creationId xmlns:a16="http://schemas.microsoft.com/office/drawing/2014/main" id="{3AC64B66-B62F-4308-AAE0-B14A582C81A3}"/>
                  </a:ext>
                </a:extLst>
              </p:cNvPr>
              <p:cNvSpPr/>
              <p:nvPr/>
            </p:nvSpPr>
            <p:spPr>
              <a:xfrm rot="18740028">
                <a:off x="5100552" y="452541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66" name="Freeform 314">
                <a:extLst>
                  <a:ext uri="{FF2B5EF4-FFF2-40B4-BE49-F238E27FC236}">
                    <a16:creationId xmlns:a16="http://schemas.microsoft.com/office/drawing/2014/main" id="{239FECAB-1631-4EAD-B7DA-AA2403122998}"/>
                  </a:ext>
                </a:extLst>
              </p:cNvPr>
              <p:cNvSpPr/>
              <p:nvPr/>
            </p:nvSpPr>
            <p:spPr>
              <a:xfrm rot="18740028">
                <a:off x="5062785" y="4379572"/>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67" name="Freeform 315">
                <a:extLst>
                  <a:ext uri="{FF2B5EF4-FFF2-40B4-BE49-F238E27FC236}">
                    <a16:creationId xmlns:a16="http://schemas.microsoft.com/office/drawing/2014/main" id="{AF90DC8B-EC68-4E5F-98B0-6E85E779F81A}"/>
                  </a:ext>
                </a:extLst>
              </p:cNvPr>
              <p:cNvSpPr/>
              <p:nvPr/>
            </p:nvSpPr>
            <p:spPr>
              <a:xfrm rot="3468516">
                <a:off x="3154593" y="437295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68" name="Freeform 316">
                <a:extLst>
                  <a:ext uri="{FF2B5EF4-FFF2-40B4-BE49-F238E27FC236}">
                    <a16:creationId xmlns:a16="http://schemas.microsoft.com/office/drawing/2014/main" id="{2794B590-E71B-4346-9A54-6684A74CF8C9}"/>
                  </a:ext>
                </a:extLst>
              </p:cNvPr>
              <p:cNvSpPr/>
              <p:nvPr/>
            </p:nvSpPr>
            <p:spPr>
              <a:xfrm rot="2526483">
                <a:off x="3294852" y="4333178"/>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69" name="Freeform 317">
                <a:extLst>
                  <a:ext uri="{FF2B5EF4-FFF2-40B4-BE49-F238E27FC236}">
                    <a16:creationId xmlns:a16="http://schemas.microsoft.com/office/drawing/2014/main" id="{52C791B5-F940-4399-85EB-EF1D7F8963BB}"/>
                  </a:ext>
                </a:extLst>
              </p:cNvPr>
              <p:cNvSpPr/>
              <p:nvPr/>
            </p:nvSpPr>
            <p:spPr>
              <a:xfrm rot="14510377">
                <a:off x="3503450" y="440148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nvGrpSpPr>
              <p:cNvPr id="470" name="Group 469">
                <a:extLst>
                  <a:ext uri="{FF2B5EF4-FFF2-40B4-BE49-F238E27FC236}">
                    <a16:creationId xmlns:a16="http://schemas.microsoft.com/office/drawing/2014/main" id="{0F902310-CBAA-4AD1-A568-3E7210661283}"/>
                  </a:ext>
                </a:extLst>
              </p:cNvPr>
              <p:cNvGrpSpPr/>
              <p:nvPr/>
            </p:nvGrpSpPr>
            <p:grpSpPr>
              <a:xfrm>
                <a:off x="2802789" y="2441246"/>
                <a:ext cx="3058957" cy="2947947"/>
                <a:chOff x="2802789" y="2441246"/>
                <a:chExt cx="3058957" cy="2947947"/>
              </a:xfrm>
            </p:grpSpPr>
            <p:grpSp>
              <p:nvGrpSpPr>
                <p:cNvPr id="474" name="Group 473">
                  <a:extLst>
                    <a:ext uri="{FF2B5EF4-FFF2-40B4-BE49-F238E27FC236}">
                      <a16:creationId xmlns:a16="http://schemas.microsoft.com/office/drawing/2014/main" id="{BA6E9014-7565-4E91-8578-9C81AB1D0875}"/>
                    </a:ext>
                  </a:extLst>
                </p:cNvPr>
                <p:cNvGrpSpPr/>
                <p:nvPr/>
              </p:nvGrpSpPr>
              <p:grpSpPr>
                <a:xfrm>
                  <a:off x="2802789" y="2441246"/>
                  <a:ext cx="3058957" cy="2947947"/>
                  <a:chOff x="2802789" y="2441246"/>
                  <a:chExt cx="3058957" cy="2947947"/>
                </a:xfrm>
              </p:grpSpPr>
              <p:sp>
                <p:nvSpPr>
                  <p:cNvPr id="478" name="Freeform 326">
                    <a:extLst>
                      <a:ext uri="{FF2B5EF4-FFF2-40B4-BE49-F238E27FC236}">
                        <a16:creationId xmlns:a16="http://schemas.microsoft.com/office/drawing/2014/main" id="{B1F80B1C-0A59-42D8-90E9-61871C2FA113}"/>
                      </a:ext>
                    </a:extLst>
                  </p:cNvPr>
                  <p:cNvSpPr/>
                  <p:nvPr/>
                </p:nvSpPr>
                <p:spPr>
                  <a:xfrm>
                    <a:off x="2802789" y="2441246"/>
                    <a:ext cx="2841631" cy="2947947"/>
                  </a:xfrm>
                  <a:custGeom>
                    <a:avLst/>
                    <a:gdLst>
                      <a:gd name="connsiteX0" fmla="*/ 1852654 w 3769110"/>
                      <a:gd name="connsiteY0" fmla="*/ 11 h 3483171"/>
                      <a:gd name="connsiteX1" fmla="*/ 1749287 w 3769110"/>
                      <a:gd name="connsiteY1" fmla="*/ 2138912 h 3483171"/>
                      <a:gd name="connsiteX2" fmla="*/ 0 w 3769110"/>
                      <a:gd name="connsiteY2" fmla="*/ 1089340 h 3483171"/>
                      <a:gd name="connsiteX3" fmla="*/ 1757239 w 3769110"/>
                      <a:gd name="connsiteY3" fmla="*/ 2345646 h 3483171"/>
                      <a:gd name="connsiteX4" fmla="*/ 47708 w 3769110"/>
                      <a:gd name="connsiteY4" fmla="*/ 3323656 h 3483171"/>
                      <a:gd name="connsiteX5" fmla="*/ 1900362 w 3769110"/>
                      <a:gd name="connsiteY5" fmla="*/ 2425159 h 3483171"/>
                      <a:gd name="connsiteX6" fmla="*/ 3689406 w 3769110"/>
                      <a:gd name="connsiteY6" fmla="*/ 3482682 h 3483171"/>
                      <a:gd name="connsiteX7" fmla="*/ 2027583 w 3769110"/>
                      <a:gd name="connsiteY7" fmla="*/ 2266133 h 3483171"/>
                      <a:gd name="connsiteX8" fmla="*/ 3768919 w 3769110"/>
                      <a:gd name="connsiteY8" fmla="*/ 1478954 h 3483171"/>
                      <a:gd name="connsiteX9" fmla="*/ 1900362 w 3769110"/>
                      <a:gd name="connsiteY9" fmla="*/ 2107107 h 3483171"/>
                      <a:gd name="connsiteX10" fmla="*/ 1852654 w 3769110"/>
                      <a:gd name="connsiteY10" fmla="*/ 11 h 348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69110" h="3483171">
                        <a:moveTo>
                          <a:pt x="1852654" y="11"/>
                        </a:moveTo>
                        <a:cubicBezTo>
                          <a:pt x="1827475" y="5312"/>
                          <a:pt x="2058063" y="1957357"/>
                          <a:pt x="1749287" y="2138912"/>
                        </a:cubicBezTo>
                        <a:cubicBezTo>
                          <a:pt x="1440511" y="2320467"/>
                          <a:pt x="-1325" y="1054884"/>
                          <a:pt x="0" y="1089340"/>
                        </a:cubicBezTo>
                        <a:cubicBezTo>
                          <a:pt x="1325" y="1123796"/>
                          <a:pt x="1749288" y="1973260"/>
                          <a:pt x="1757239" y="2345646"/>
                        </a:cubicBezTo>
                        <a:cubicBezTo>
                          <a:pt x="1765190" y="2718032"/>
                          <a:pt x="23854" y="3310404"/>
                          <a:pt x="47708" y="3323656"/>
                        </a:cubicBezTo>
                        <a:cubicBezTo>
                          <a:pt x="71562" y="3336908"/>
                          <a:pt x="1293412" y="2398655"/>
                          <a:pt x="1900362" y="2425159"/>
                        </a:cubicBezTo>
                        <a:cubicBezTo>
                          <a:pt x="2507312" y="2451663"/>
                          <a:pt x="3668202" y="3509186"/>
                          <a:pt x="3689406" y="3482682"/>
                        </a:cubicBezTo>
                        <a:cubicBezTo>
                          <a:pt x="3710610" y="3456178"/>
                          <a:pt x="2014331" y="2600088"/>
                          <a:pt x="2027583" y="2266133"/>
                        </a:cubicBezTo>
                        <a:cubicBezTo>
                          <a:pt x="2040835" y="1932178"/>
                          <a:pt x="3790123" y="1505458"/>
                          <a:pt x="3768919" y="1478954"/>
                        </a:cubicBezTo>
                        <a:cubicBezTo>
                          <a:pt x="3747715" y="1452450"/>
                          <a:pt x="2217089" y="2357573"/>
                          <a:pt x="1900362" y="2107107"/>
                        </a:cubicBezTo>
                        <a:cubicBezTo>
                          <a:pt x="1583635" y="1856641"/>
                          <a:pt x="1877833" y="-5290"/>
                          <a:pt x="1852654" y="11"/>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79" name="Freeform 327">
                    <a:extLst>
                      <a:ext uri="{FF2B5EF4-FFF2-40B4-BE49-F238E27FC236}">
                        <a16:creationId xmlns:a16="http://schemas.microsoft.com/office/drawing/2014/main" id="{7F1B3F9E-05DE-49E7-BAD9-1CE3CF1327AD}"/>
                      </a:ext>
                    </a:extLst>
                  </p:cNvPr>
                  <p:cNvSpPr/>
                  <p:nvPr/>
                </p:nvSpPr>
                <p:spPr>
                  <a:xfrm rot="1877907">
                    <a:off x="3020113" y="2504980"/>
                    <a:ext cx="2841633" cy="2852874"/>
                  </a:xfrm>
                  <a:custGeom>
                    <a:avLst/>
                    <a:gdLst>
                      <a:gd name="connsiteX0" fmla="*/ 1852654 w 3769110"/>
                      <a:gd name="connsiteY0" fmla="*/ 11 h 3483171"/>
                      <a:gd name="connsiteX1" fmla="*/ 1749287 w 3769110"/>
                      <a:gd name="connsiteY1" fmla="*/ 2138912 h 3483171"/>
                      <a:gd name="connsiteX2" fmla="*/ 0 w 3769110"/>
                      <a:gd name="connsiteY2" fmla="*/ 1089340 h 3483171"/>
                      <a:gd name="connsiteX3" fmla="*/ 1757239 w 3769110"/>
                      <a:gd name="connsiteY3" fmla="*/ 2345646 h 3483171"/>
                      <a:gd name="connsiteX4" fmla="*/ 47708 w 3769110"/>
                      <a:gd name="connsiteY4" fmla="*/ 3323656 h 3483171"/>
                      <a:gd name="connsiteX5" fmla="*/ 1900362 w 3769110"/>
                      <a:gd name="connsiteY5" fmla="*/ 2425159 h 3483171"/>
                      <a:gd name="connsiteX6" fmla="*/ 3689406 w 3769110"/>
                      <a:gd name="connsiteY6" fmla="*/ 3482682 h 3483171"/>
                      <a:gd name="connsiteX7" fmla="*/ 2027583 w 3769110"/>
                      <a:gd name="connsiteY7" fmla="*/ 2266133 h 3483171"/>
                      <a:gd name="connsiteX8" fmla="*/ 3768919 w 3769110"/>
                      <a:gd name="connsiteY8" fmla="*/ 1478954 h 3483171"/>
                      <a:gd name="connsiteX9" fmla="*/ 1900362 w 3769110"/>
                      <a:gd name="connsiteY9" fmla="*/ 2107107 h 3483171"/>
                      <a:gd name="connsiteX10" fmla="*/ 1852654 w 3769110"/>
                      <a:gd name="connsiteY10" fmla="*/ 11 h 3483171"/>
                      <a:gd name="connsiteX0" fmla="*/ 1852654 w 3769113"/>
                      <a:gd name="connsiteY0" fmla="*/ 11 h 3370837"/>
                      <a:gd name="connsiteX1" fmla="*/ 1749287 w 3769113"/>
                      <a:gd name="connsiteY1" fmla="*/ 2138912 h 3370837"/>
                      <a:gd name="connsiteX2" fmla="*/ 0 w 3769113"/>
                      <a:gd name="connsiteY2" fmla="*/ 1089340 h 3370837"/>
                      <a:gd name="connsiteX3" fmla="*/ 1757239 w 3769113"/>
                      <a:gd name="connsiteY3" fmla="*/ 2345646 h 3370837"/>
                      <a:gd name="connsiteX4" fmla="*/ 47708 w 3769113"/>
                      <a:gd name="connsiteY4" fmla="*/ 3323656 h 3370837"/>
                      <a:gd name="connsiteX5" fmla="*/ 1900362 w 3769113"/>
                      <a:gd name="connsiteY5" fmla="*/ 2425159 h 3370837"/>
                      <a:gd name="connsiteX6" fmla="*/ 3496186 w 3769113"/>
                      <a:gd name="connsiteY6" fmla="*/ 3370301 h 3370837"/>
                      <a:gd name="connsiteX7" fmla="*/ 2027583 w 3769113"/>
                      <a:gd name="connsiteY7" fmla="*/ 2266133 h 3370837"/>
                      <a:gd name="connsiteX8" fmla="*/ 3768919 w 3769113"/>
                      <a:gd name="connsiteY8" fmla="*/ 1478954 h 3370837"/>
                      <a:gd name="connsiteX9" fmla="*/ 1900362 w 3769113"/>
                      <a:gd name="connsiteY9" fmla="*/ 2107107 h 3370837"/>
                      <a:gd name="connsiteX10" fmla="*/ 1852654 w 3769113"/>
                      <a:gd name="connsiteY10" fmla="*/ 11 h 337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69113" h="3370837">
                        <a:moveTo>
                          <a:pt x="1852654" y="11"/>
                        </a:moveTo>
                        <a:cubicBezTo>
                          <a:pt x="1827475" y="5312"/>
                          <a:pt x="2058063" y="1957357"/>
                          <a:pt x="1749287" y="2138912"/>
                        </a:cubicBezTo>
                        <a:cubicBezTo>
                          <a:pt x="1440511" y="2320467"/>
                          <a:pt x="-1325" y="1054884"/>
                          <a:pt x="0" y="1089340"/>
                        </a:cubicBezTo>
                        <a:cubicBezTo>
                          <a:pt x="1325" y="1123796"/>
                          <a:pt x="1749288" y="1973260"/>
                          <a:pt x="1757239" y="2345646"/>
                        </a:cubicBezTo>
                        <a:cubicBezTo>
                          <a:pt x="1765190" y="2718032"/>
                          <a:pt x="23854" y="3310404"/>
                          <a:pt x="47708" y="3323656"/>
                        </a:cubicBezTo>
                        <a:cubicBezTo>
                          <a:pt x="71562" y="3336908"/>
                          <a:pt x="1325616" y="2417385"/>
                          <a:pt x="1900362" y="2425159"/>
                        </a:cubicBezTo>
                        <a:cubicBezTo>
                          <a:pt x="2475108" y="2432933"/>
                          <a:pt x="3474982" y="3396805"/>
                          <a:pt x="3496186" y="3370301"/>
                        </a:cubicBezTo>
                        <a:cubicBezTo>
                          <a:pt x="3517390" y="3343797"/>
                          <a:pt x="1982127" y="2581358"/>
                          <a:pt x="2027583" y="2266133"/>
                        </a:cubicBezTo>
                        <a:cubicBezTo>
                          <a:pt x="2073039" y="1950908"/>
                          <a:pt x="3790123" y="1505458"/>
                          <a:pt x="3768919" y="1478954"/>
                        </a:cubicBezTo>
                        <a:cubicBezTo>
                          <a:pt x="3747715" y="1452450"/>
                          <a:pt x="2217089" y="2357573"/>
                          <a:pt x="1900362" y="2107107"/>
                        </a:cubicBezTo>
                        <a:cubicBezTo>
                          <a:pt x="1583635" y="1856641"/>
                          <a:pt x="1877833" y="-5290"/>
                          <a:pt x="1852654" y="11"/>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grpSp>
              <p:nvGrpSpPr>
                <p:cNvPr id="475" name="Group 474">
                  <a:extLst>
                    <a:ext uri="{FF2B5EF4-FFF2-40B4-BE49-F238E27FC236}">
                      <a16:creationId xmlns:a16="http://schemas.microsoft.com/office/drawing/2014/main" id="{E0A9022F-BD19-4BDE-B3B9-D86330AE80B4}"/>
                    </a:ext>
                  </a:extLst>
                </p:cNvPr>
                <p:cNvGrpSpPr>
                  <a:grpSpLocks noChangeAspect="1"/>
                </p:cNvGrpSpPr>
                <p:nvPr/>
              </p:nvGrpSpPr>
              <p:grpSpPr>
                <a:xfrm>
                  <a:off x="3136680" y="2919208"/>
                  <a:ext cx="2275695" cy="2253572"/>
                  <a:chOff x="2802789" y="2441246"/>
                  <a:chExt cx="3034260" cy="3004762"/>
                </a:xfrm>
                <a:solidFill>
                  <a:schemeClr val="bg1"/>
                </a:solidFill>
              </p:grpSpPr>
              <p:sp>
                <p:nvSpPr>
                  <p:cNvPr id="476" name="Freeform 324">
                    <a:extLst>
                      <a:ext uri="{FF2B5EF4-FFF2-40B4-BE49-F238E27FC236}">
                        <a16:creationId xmlns:a16="http://schemas.microsoft.com/office/drawing/2014/main" id="{3E7B3238-596F-41DF-898B-A637F2FF15ED}"/>
                      </a:ext>
                    </a:extLst>
                  </p:cNvPr>
                  <p:cNvSpPr/>
                  <p:nvPr/>
                </p:nvSpPr>
                <p:spPr>
                  <a:xfrm>
                    <a:off x="2802789" y="2441246"/>
                    <a:ext cx="2841631" cy="2947947"/>
                  </a:xfrm>
                  <a:custGeom>
                    <a:avLst/>
                    <a:gdLst>
                      <a:gd name="connsiteX0" fmla="*/ 1852654 w 3769110"/>
                      <a:gd name="connsiteY0" fmla="*/ 11 h 3483171"/>
                      <a:gd name="connsiteX1" fmla="*/ 1749287 w 3769110"/>
                      <a:gd name="connsiteY1" fmla="*/ 2138912 h 3483171"/>
                      <a:gd name="connsiteX2" fmla="*/ 0 w 3769110"/>
                      <a:gd name="connsiteY2" fmla="*/ 1089340 h 3483171"/>
                      <a:gd name="connsiteX3" fmla="*/ 1757239 w 3769110"/>
                      <a:gd name="connsiteY3" fmla="*/ 2345646 h 3483171"/>
                      <a:gd name="connsiteX4" fmla="*/ 47708 w 3769110"/>
                      <a:gd name="connsiteY4" fmla="*/ 3323656 h 3483171"/>
                      <a:gd name="connsiteX5" fmla="*/ 1900362 w 3769110"/>
                      <a:gd name="connsiteY5" fmla="*/ 2425159 h 3483171"/>
                      <a:gd name="connsiteX6" fmla="*/ 3689406 w 3769110"/>
                      <a:gd name="connsiteY6" fmla="*/ 3482682 h 3483171"/>
                      <a:gd name="connsiteX7" fmla="*/ 2027583 w 3769110"/>
                      <a:gd name="connsiteY7" fmla="*/ 2266133 h 3483171"/>
                      <a:gd name="connsiteX8" fmla="*/ 3768919 w 3769110"/>
                      <a:gd name="connsiteY8" fmla="*/ 1478954 h 3483171"/>
                      <a:gd name="connsiteX9" fmla="*/ 1900362 w 3769110"/>
                      <a:gd name="connsiteY9" fmla="*/ 2107107 h 3483171"/>
                      <a:gd name="connsiteX10" fmla="*/ 1852654 w 3769110"/>
                      <a:gd name="connsiteY10" fmla="*/ 11 h 348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69110" h="3483171">
                        <a:moveTo>
                          <a:pt x="1852654" y="11"/>
                        </a:moveTo>
                        <a:cubicBezTo>
                          <a:pt x="1827475" y="5312"/>
                          <a:pt x="2058063" y="1957357"/>
                          <a:pt x="1749287" y="2138912"/>
                        </a:cubicBezTo>
                        <a:cubicBezTo>
                          <a:pt x="1440511" y="2320467"/>
                          <a:pt x="-1325" y="1054884"/>
                          <a:pt x="0" y="1089340"/>
                        </a:cubicBezTo>
                        <a:cubicBezTo>
                          <a:pt x="1325" y="1123796"/>
                          <a:pt x="1749288" y="1973260"/>
                          <a:pt x="1757239" y="2345646"/>
                        </a:cubicBezTo>
                        <a:cubicBezTo>
                          <a:pt x="1765190" y="2718032"/>
                          <a:pt x="23854" y="3310404"/>
                          <a:pt x="47708" y="3323656"/>
                        </a:cubicBezTo>
                        <a:cubicBezTo>
                          <a:pt x="71562" y="3336908"/>
                          <a:pt x="1293412" y="2398655"/>
                          <a:pt x="1900362" y="2425159"/>
                        </a:cubicBezTo>
                        <a:cubicBezTo>
                          <a:pt x="2507312" y="2451663"/>
                          <a:pt x="3668202" y="3509186"/>
                          <a:pt x="3689406" y="3482682"/>
                        </a:cubicBezTo>
                        <a:cubicBezTo>
                          <a:pt x="3710610" y="3456178"/>
                          <a:pt x="2014331" y="2600088"/>
                          <a:pt x="2027583" y="2266133"/>
                        </a:cubicBezTo>
                        <a:cubicBezTo>
                          <a:pt x="2040835" y="1932178"/>
                          <a:pt x="3790123" y="1505458"/>
                          <a:pt x="3768919" y="1478954"/>
                        </a:cubicBezTo>
                        <a:cubicBezTo>
                          <a:pt x="3747715" y="1452450"/>
                          <a:pt x="2217089" y="2357573"/>
                          <a:pt x="1900362" y="2107107"/>
                        </a:cubicBezTo>
                        <a:cubicBezTo>
                          <a:pt x="1583635" y="1856641"/>
                          <a:pt x="1877833" y="-5290"/>
                          <a:pt x="1852654" y="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77" name="Freeform 325">
                    <a:extLst>
                      <a:ext uri="{FF2B5EF4-FFF2-40B4-BE49-F238E27FC236}">
                        <a16:creationId xmlns:a16="http://schemas.microsoft.com/office/drawing/2014/main" id="{E2947960-3F33-4BBF-A58F-2907AFC7B34B}"/>
                      </a:ext>
                    </a:extLst>
                  </p:cNvPr>
                  <p:cNvSpPr/>
                  <p:nvPr/>
                </p:nvSpPr>
                <p:spPr>
                  <a:xfrm rot="1877907">
                    <a:off x="2995418" y="2498061"/>
                    <a:ext cx="2841631" cy="2947947"/>
                  </a:xfrm>
                  <a:custGeom>
                    <a:avLst/>
                    <a:gdLst>
                      <a:gd name="connsiteX0" fmla="*/ 1852654 w 3769110"/>
                      <a:gd name="connsiteY0" fmla="*/ 11 h 3483171"/>
                      <a:gd name="connsiteX1" fmla="*/ 1749287 w 3769110"/>
                      <a:gd name="connsiteY1" fmla="*/ 2138912 h 3483171"/>
                      <a:gd name="connsiteX2" fmla="*/ 0 w 3769110"/>
                      <a:gd name="connsiteY2" fmla="*/ 1089340 h 3483171"/>
                      <a:gd name="connsiteX3" fmla="*/ 1757239 w 3769110"/>
                      <a:gd name="connsiteY3" fmla="*/ 2345646 h 3483171"/>
                      <a:gd name="connsiteX4" fmla="*/ 47708 w 3769110"/>
                      <a:gd name="connsiteY4" fmla="*/ 3323656 h 3483171"/>
                      <a:gd name="connsiteX5" fmla="*/ 1900362 w 3769110"/>
                      <a:gd name="connsiteY5" fmla="*/ 2425159 h 3483171"/>
                      <a:gd name="connsiteX6" fmla="*/ 3689406 w 3769110"/>
                      <a:gd name="connsiteY6" fmla="*/ 3482682 h 3483171"/>
                      <a:gd name="connsiteX7" fmla="*/ 2027583 w 3769110"/>
                      <a:gd name="connsiteY7" fmla="*/ 2266133 h 3483171"/>
                      <a:gd name="connsiteX8" fmla="*/ 3768919 w 3769110"/>
                      <a:gd name="connsiteY8" fmla="*/ 1478954 h 3483171"/>
                      <a:gd name="connsiteX9" fmla="*/ 1900362 w 3769110"/>
                      <a:gd name="connsiteY9" fmla="*/ 2107107 h 3483171"/>
                      <a:gd name="connsiteX10" fmla="*/ 1852654 w 3769110"/>
                      <a:gd name="connsiteY10" fmla="*/ 11 h 348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69110" h="3483171">
                        <a:moveTo>
                          <a:pt x="1852654" y="11"/>
                        </a:moveTo>
                        <a:cubicBezTo>
                          <a:pt x="1827475" y="5312"/>
                          <a:pt x="2058063" y="1957357"/>
                          <a:pt x="1749287" y="2138912"/>
                        </a:cubicBezTo>
                        <a:cubicBezTo>
                          <a:pt x="1440511" y="2320467"/>
                          <a:pt x="-1325" y="1054884"/>
                          <a:pt x="0" y="1089340"/>
                        </a:cubicBezTo>
                        <a:cubicBezTo>
                          <a:pt x="1325" y="1123796"/>
                          <a:pt x="1749288" y="1973260"/>
                          <a:pt x="1757239" y="2345646"/>
                        </a:cubicBezTo>
                        <a:cubicBezTo>
                          <a:pt x="1765190" y="2718032"/>
                          <a:pt x="23854" y="3310404"/>
                          <a:pt x="47708" y="3323656"/>
                        </a:cubicBezTo>
                        <a:cubicBezTo>
                          <a:pt x="71562" y="3336908"/>
                          <a:pt x="1293412" y="2398655"/>
                          <a:pt x="1900362" y="2425159"/>
                        </a:cubicBezTo>
                        <a:cubicBezTo>
                          <a:pt x="2507312" y="2451663"/>
                          <a:pt x="3668202" y="3509186"/>
                          <a:pt x="3689406" y="3482682"/>
                        </a:cubicBezTo>
                        <a:cubicBezTo>
                          <a:pt x="3710610" y="3456178"/>
                          <a:pt x="2014331" y="2600088"/>
                          <a:pt x="2027583" y="2266133"/>
                        </a:cubicBezTo>
                        <a:cubicBezTo>
                          <a:pt x="2040835" y="1932178"/>
                          <a:pt x="3790123" y="1505458"/>
                          <a:pt x="3768919" y="1478954"/>
                        </a:cubicBezTo>
                        <a:cubicBezTo>
                          <a:pt x="3747715" y="1452450"/>
                          <a:pt x="2217089" y="2357573"/>
                          <a:pt x="1900362" y="2107107"/>
                        </a:cubicBezTo>
                        <a:cubicBezTo>
                          <a:pt x="1583635" y="1856641"/>
                          <a:pt x="1877833" y="-5290"/>
                          <a:pt x="1852654" y="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grpSp>
          <p:sp>
            <p:nvSpPr>
              <p:cNvPr id="471" name="Freeform 319">
                <a:extLst>
                  <a:ext uri="{FF2B5EF4-FFF2-40B4-BE49-F238E27FC236}">
                    <a16:creationId xmlns:a16="http://schemas.microsoft.com/office/drawing/2014/main" id="{ABB732E4-C12B-44C7-93C1-F1B42E5C2A1A}"/>
                  </a:ext>
                </a:extLst>
              </p:cNvPr>
              <p:cNvSpPr/>
              <p:nvPr/>
            </p:nvSpPr>
            <p:spPr>
              <a:xfrm rot="6115352">
                <a:off x="3511941" y="4066115"/>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72" name="Freeform 320">
                <a:extLst>
                  <a:ext uri="{FF2B5EF4-FFF2-40B4-BE49-F238E27FC236}">
                    <a16:creationId xmlns:a16="http://schemas.microsoft.com/office/drawing/2014/main" id="{A3B3BAEC-E2F3-4AB3-83F9-427E2FF06356}"/>
                  </a:ext>
                </a:extLst>
              </p:cNvPr>
              <p:cNvSpPr/>
              <p:nvPr/>
            </p:nvSpPr>
            <p:spPr>
              <a:xfrm rot="3964562">
                <a:off x="3475116" y="4435356"/>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73" name="Freeform 321">
                <a:extLst>
                  <a:ext uri="{FF2B5EF4-FFF2-40B4-BE49-F238E27FC236}">
                    <a16:creationId xmlns:a16="http://schemas.microsoft.com/office/drawing/2014/main" id="{DBDF6CEE-D2FE-4744-9DAC-9C763386A118}"/>
                  </a:ext>
                </a:extLst>
              </p:cNvPr>
              <p:cNvSpPr/>
              <p:nvPr/>
            </p:nvSpPr>
            <p:spPr>
              <a:xfrm rot="7658786">
                <a:off x="3705757" y="3768619"/>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grpSp>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6881693" cy="1676400"/>
          </a:xfrm>
          <a:prstGeom prst="rect">
            <a:avLst/>
          </a:prstGeom>
        </p:spPr>
        <p:txBody>
          <a:bodyPr anchor="ctr">
            <a:noAutofit/>
          </a:bodyPr>
          <a:lstStyle>
            <a:lvl1pPr algn="l">
              <a:lnSpc>
                <a:spcPct val="80000"/>
              </a:lnSpc>
              <a:defRPr sz="6000" b="0" spc="0" baseline="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624893" y="3984400"/>
            <a:ext cx="6881693" cy="1174639"/>
          </a:xfrm>
          <a:prstGeom prst="rect">
            <a:avLst/>
          </a:prstGeom>
        </p:spPr>
        <p:txBody>
          <a:bodyPr anchor="t">
            <a:normAutofit/>
          </a:bodyPr>
          <a:lstStyle>
            <a:lvl1pPr marL="0" indent="0" algn="l">
              <a:buNone/>
              <a:defRPr sz="2400">
                <a:solidFill>
                  <a:schemeClr val="tx2"/>
                </a:solidFill>
                <a:latin typeface="Times New Roman" panose="02020603050405020304" pitchFamily="18" charset="0"/>
                <a:cs typeface="Times New Roman" panose="02020603050405020304"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grpSp>
        <p:nvGrpSpPr>
          <p:cNvPr id="333" name="Group 332">
            <a:extLst>
              <a:ext uri="{FF2B5EF4-FFF2-40B4-BE49-F238E27FC236}">
                <a16:creationId xmlns:a16="http://schemas.microsoft.com/office/drawing/2014/main" id="{16301029-6CBA-43B8-8BA7-BCB5FED0BE9C}"/>
              </a:ext>
            </a:extLst>
          </p:cNvPr>
          <p:cNvGrpSpPr>
            <a:grpSpLocks noChangeAspect="1"/>
          </p:cNvGrpSpPr>
          <p:nvPr userDrawn="1"/>
        </p:nvGrpSpPr>
        <p:grpSpPr>
          <a:xfrm>
            <a:off x="7559895" y="2290449"/>
            <a:ext cx="1371600" cy="1371600"/>
            <a:chOff x="2713060" y="2270259"/>
            <a:chExt cx="3657600" cy="3657600"/>
          </a:xfrm>
        </p:grpSpPr>
        <p:sp>
          <p:nvSpPr>
            <p:cNvPr id="334" name="Rectangle 333">
              <a:extLst>
                <a:ext uri="{FF2B5EF4-FFF2-40B4-BE49-F238E27FC236}">
                  <a16:creationId xmlns:a16="http://schemas.microsoft.com/office/drawing/2014/main" id="{7C51E0DB-876D-4A40-BE74-03BA1A9FC3FD}"/>
                </a:ext>
              </a:extLst>
            </p:cNvPr>
            <p:cNvSpPr/>
            <p:nvPr/>
          </p:nvSpPr>
          <p:spPr>
            <a:xfrm>
              <a:off x="2713060" y="2270259"/>
              <a:ext cx="3657600" cy="3657600"/>
            </a:xfrm>
            <a:prstGeom prst="rect">
              <a:avLst/>
            </a:pr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5" name="Heart 334">
              <a:extLst>
                <a:ext uri="{FF2B5EF4-FFF2-40B4-BE49-F238E27FC236}">
                  <a16:creationId xmlns:a16="http://schemas.microsoft.com/office/drawing/2014/main" id="{FA23F103-140D-48D1-966D-D03112C9B4AF}"/>
                </a:ext>
              </a:extLst>
            </p:cNvPr>
            <p:cNvSpPr/>
            <p:nvPr/>
          </p:nvSpPr>
          <p:spPr>
            <a:xfrm>
              <a:off x="3057092" y="2619999"/>
              <a:ext cx="2969536" cy="2971800"/>
            </a:xfrm>
            <a:prstGeom prst="heart">
              <a:avLst/>
            </a:prstGeom>
            <a:solidFill>
              <a:srgbClr val="E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62">
              <a:extLst>
                <a:ext uri="{FF2B5EF4-FFF2-40B4-BE49-F238E27FC236}">
                  <a16:creationId xmlns:a16="http://schemas.microsoft.com/office/drawing/2014/main" id="{DD8EDF89-5F44-48E0-9A4E-E6211252A70D}"/>
                </a:ext>
              </a:extLst>
            </p:cNvPr>
            <p:cNvSpPr/>
            <p:nvPr/>
          </p:nvSpPr>
          <p:spPr>
            <a:xfrm>
              <a:off x="3971924" y="2717006"/>
              <a:ext cx="1019175" cy="2031389"/>
            </a:xfrm>
            <a:custGeom>
              <a:avLst/>
              <a:gdLst>
                <a:gd name="connsiteX0" fmla="*/ 67000 w 1075925"/>
                <a:gd name="connsiteY0" fmla="*/ 108662 h 2140051"/>
                <a:gd name="connsiteX1" fmla="*/ 207493 w 1075925"/>
                <a:gd name="connsiteY1" fmla="*/ 180100 h 2140051"/>
                <a:gd name="connsiteX2" fmla="*/ 328937 w 1075925"/>
                <a:gd name="connsiteY2" fmla="*/ 292019 h 2140051"/>
                <a:gd name="connsiteX3" fmla="*/ 459906 w 1075925"/>
                <a:gd name="connsiteY3" fmla="*/ 461087 h 2140051"/>
                <a:gd name="connsiteX4" fmla="*/ 586112 w 1075925"/>
                <a:gd name="connsiteY4" fmla="*/ 706356 h 2140051"/>
                <a:gd name="connsiteX5" fmla="*/ 602781 w 1075925"/>
                <a:gd name="connsiteY5" fmla="*/ 758744 h 2140051"/>
                <a:gd name="connsiteX6" fmla="*/ 650406 w 1075925"/>
                <a:gd name="connsiteY6" fmla="*/ 639681 h 2140051"/>
                <a:gd name="connsiteX7" fmla="*/ 728987 w 1075925"/>
                <a:gd name="connsiteY7" fmla="*/ 482519 h 2140051"/>
                <a:gd name="connsiteX8" fmla="*/ 838525 w 1075925"/>
                <a:gd name="connsiteY8" fmla="*/ 325356 h 2140051"/>
                <a:gd name="connsiteX9" fmla="*/ 962350 w 1075925"/>
                <a:gd name="connsiteY9" fmla="*/ 208675 h 2140051"/>
                <a:gd name="connsiteX10" fmla="*/ 1033787 w 1075925"/>
                <a:gd name="connsiteY10" fmla="*/ 165812 h 2140051"/>
                <a:gd name="connsiteX11" fmla="*/ 1021881 w 1075925"/>
                <a:gd name="connsiteY11" fmla="*/ 1920794 h 2140051"/>
                <a:gd name="connsiteX12" fmla="*/ 1052837 w 1075925"/>
                <a:gd name="connsiteY12" fmla="*/ 2049381 h 2140051"/>
                <a:gd name="connsiteX13" fmla="*/ 631356 w 1075925"/>
                <a:gd name="connsiteY13" fmla="*/ 2137487 h 2140051"/>
                <a:gd name="connsiteX14" fmla="*/ 33662 w 1075925"/>
                <a:gd name="connsiteY14" fmla="*/ 1949369 h 2140051"/>
                <a:gd name="connsiteX15" fmla="*/ 74143 w 1075925"/>
                <a:gd name="connsiteY15" fmla="*/ 1789825 h 2140051"/>
                <a:gd name="connsiteX16" fmla="*/ 67000 w 1075925"/>
                <a:gd name="connsiteY16" fmla="*/ 108662 h 2140051"/>
                <a:gd name="connsiteX0" fmla="*/ 67000 w 1075925"/>
                <a:gd name="connsiteY0" fmla="*/ 108662 h 2140051"/>
                <a:gd name="connsiteX1" fmla="*/ 207493 w 1075925"/>
                <a:gd name="connsiteY1" fmla="*/ 180100 h 2140051"/>
                <a:gd name="connsiteX2" fmla="*/ 328937 w 1075925"/>
                <a:gd name="connsiteY2" fmla="*/ 292019 h 2140051"/>
                <a:gd name="connsiteX3" fmla="*/ 459906 w 1075925"/>
                <a:gd name="connsiteY3" fmla="*/ 461087 h 2140051"/>
                <a:gd name="connsiteX4" fmla="*/ 586112 w 1075925"/>
                <a:gd name="connsiteY4" fmla="*/ 706356 h 2140051"/>
                <a:gd name="connsiteX5" fmla="*/ 602781 w 1075925"/>
                <a:gd name="connsiteY5" fmla="*/ 758744 h 2140051"/>
                <a:gd name="connsiteX6" fmla="*/ 650406 w 1075925"/>
                <a:gd name="connsiteY6" fmla="*/ 639681 h 2140051"/>
                <a:gd name="connsiteX7" fmla="*/ 728987 w 1075925"/>
                <a:gd name="connsiteY7" fmla="*/ 482519 h 2140051"/>
                <a:gd name="connsiteX8" fmla="*/ 838525 w 1075925"/>
                <a:gd name="connsiteY8" fmla="*/ 325356 h 2140051"/>
                <a:gd name="connsiteX9" fmla="*/ 962350 w 1075925"/>
                <a:gd name="connsiteY9" fmla="*/ 208675 h 2140051"/>
                <a:gd name="connsiteX10" fmla="*/ 1033787 w 1075925"/>
                <a:gd name="connsiteY10" fmla="*/ 165812 h 2140051"/>
                <a:gd name="connsiteX11" fmla="*/ 1021881 w 1075925"/>
                <a:gd name="connsiteY11" fmla="*/ 1920794 h 2140051"/>
                <a:gd name="connsiteX12" fmla="*/ 1052837 w 1075925"/>
                <a:gd name="connsiteY12" fmla="*/ 2049381 h 2140051"/>
                <a:gd name="connsiteX13" fmla="*/ 631356 w 1075925"/>
                <a:gd name="connsiteY13" fmla="*/ 2137487 h 2140051"/>
                <a:gd name="connsiteX14" fmla="*/ 33662 w 1075925"/>
                <a:gd name="connsiteY14" fmla="*/ 1949369 h 2140051"/>
                <a:gd name="connsiteX15" fmla="*/ 74143 w 1075925"/>
                <a:gd name="connsiteY15" fmla="*/ 1789825 h 2140051"/>
                <a:gd name="connsiteX16" fmla="*/ 67000 w 1075925"/>
                <a:gd name="connsiteY16" fmla="*/ 108662 h 2140051"/>
                <a:gd name="connsiteX0" fmla="*/ 67000 w 1075925"/>
                <a:gd name="connsiteY0" fmla="*/ 108662 h 2140051"/>
                <a:gd name="connsiteX1" fmla="*/ 207493 w 1075925"/>
                <a:gd name="connsiteY1" fmla="*/ 180100 h 2140051"/>
                <a:gd name="connsiteX2" fmla="*/ 328937 w 1075925"/>
                <a:gd name="connsiteY2" fmla="*/ 292019 h 2140051"/>
                <a:gd name="connsiteX3" fmla="*/ 459906 w 1075925"/>
                <a:gd name="connsiteY3" fmla="*/ 461087 h 2140051"/>
                <a:gd name="connsiteX4" fmla="*/ 586112 w 1075925"/>
                <a:gd name="connsiteY4" fmla="*/ 706356 h 2140051"/>
                <a:gd name="connsiteX5" fmla="*/ 602781 w 1075925"/>
                <a:gd name="connsiteY5" fmla="*/ 758744 h 2140051"/>
                <a:gd name="connsiteX6" fmla="*/ 650406 w 1075925"/>
                <a:gd name="connsiteY6" fmla="*/ 639681 h 2140051"/>
                <a:gd name="connsiteX7" fmla="*/ 728987 w 1075925"/>
                <a:gd name="connsiteY7" fmla="*/ 482519 h 2140051"/>
                <a:gd name="connsiteX8" fmla="*/ 838525 w 1075925"/>
                <a:gd name="connsiteY8" fmla="*/ 325356 h 2140051"/>
                <a:gd name="connsiteX9" fmla="*/ 962350 w 1075925"/>
                <a:gd name="connsiteY9" fmla="*/ 208675 h 2140051"/>
                <a:gd name="connsiteX10" fmla="*/ 1033787 w 1075925"/>
                <a:gd name="connsiteY10" fmla="*/ 165812 h 2140051"/>
                <a:gd name="connsiteX11" fmla="*/ 1021881 w 1075925"/>
                <a:gd name="connsiteY11" fmla="*/ 1920794 h 2140051"/>
                <a:gd name="connsiteX12" fmla="*/ 1052837 w 1075925"/>
                <a:gd name="connsiteY12" fmla="*/ 2049381 h 2140051"/>
                <a:gd name="connsiteX13" fmla="*/ 631356 w 1075925"/>
                <a:gd name="connsiteY13" fmla="*/ 2137487 h 2140051"/>
                <a:gd name="connsiteX14" fmla="*/ 33662 w 1075925"/>
                <a:gd name="connsiteY14" fmla="*/ 1949369 h 2140051"/>
                <a:gd name="connsiteX15" fmla="*/ 74143 w 1075925"/>
                <a:gd name="connsiteY15" fmla="*/ 1789825 h 2140051"/>
                <a:gd name="connsiteX16" fmla="*/ 67000 w 1075925"/>
                <a:gd name="connsiteY16" fmla="*/ 108662 h 2140051"/>
                <a:gd name="connsiteX0" fmla="*/ 67000 w 1075866"/>
                <a:gd name="connsiteY0" fmla="*/ 108662 h 2140051"/>
                <a:gd name="connsiteX1" fmla="*/ 207493 w 1075866"/>
                <a:gd name="connsiteY1" fmla="*/ 180100 h 2140051"/>
                <a:gd name="connsiteX2" fmla="*/ 328937 w 1075866"/>
                <a:gd name="connsiteY2" fmla="*/ 292019 h 2140051"/>
                <a:gd name="connsiteX3" fmla="*/ 459906 w 1075866"/>
                <a:gd name="connsiteY3" fmla="*/ 461087 h 2140051"/>
                <a:gd name="connsiteX4" fmla="*/ 586112 w 1075866"/>
                <a:gd name="connsiteY4" fmla="*/ 706356 h 2140051"/>
                <a:gd name="connsiteX5" fmla="*/ 602781 w 1075866"/>
                <a:gd name="connsiteY5" fmla="*/ 758744 h 2140051"/>
                <a:gd name="connsiteX6" fmla="*/ 650406 w 1075866"/>
                <a:gd name="connsiteY6" fmla="*/ 639681 h 2140051"/>
                <a:gd name="connsiteX7" fmla="*/ 728987 w 1075866"/>
                <a:gd name="connsiteY7" fmla="*/ 482519 h 2140051"/>
                <a:gd name="connsiteX8" fmla="*/ 838525 w 1075866"/>
                <a:gd name="connsiteY8" fmla="*/ 325356 h 2140051"/>
                <a:gd name="connsiteX9" fmla="*/ 962350 w 1075866"/>
                <a:gd name="connsiteY9" fmla="*/ 208675 h 2140051"/>
                <a:gd name="connsiteX10" fmla="*/ 1036168 w 1075866"/>
                <a:gd name="connsiteY10" fmla="*/ 156287 h 2140051"/>
                <a:gd name="connsiteX11" fmla="*/ 1021881 w 1075866"/>
                <a:gd name="connsiteY11" fmla="*/ 1920794 h 2140051"/>
                <a:gd name="connsiteX12" fmla="*/ 1052837 w 1075866"/>
                <a:gd name="connsiteY12" fmla="*/ 2049381 h 2140051"/>
                <a:gd name="connsiteX13" fmla="*/ 631356 w 1075866"/>
                <a:gd name="connsiteY13" fmla="*/ 2137487 h 2140051"/>
                <a:gd name="connsiteX14" fmla="*/ 33662 w 1075866"/>
                <a:gd name="connsiteY14" fmla="*/ 1949369 h 2140051"/>
                <a:gd name="connsiteX15" fmla="*/ 74143 w 1075866"/>
                <a:gd name="connsiteY15" fmla="*/ 1789825 h 2140051"/>
                <a:gd name="connsiteX16" fmla="*/ 67000 w 1075866"/>
                <a:gd name="connsiteY16" fmla="*/ 108662 h 2140051"/>
                <a:gd name="connsiteX0" fmla="*/ 67000 w 1075866"/>
                <a:gd name="connsiteY0" fmla="*/ 108662 h 2140051"/>
                <a:gd name="connsiteX1" fmla="*/ 207493 w 1075866"/>
                <a:gd name="connsiteY1" fmla="*/ 180100 h 2140051"/>
                <a:gd name="connsiteX2" fmla="*/ 328937 w 1075866"/>
                <a:gd name="connsiteY2" fmla="*/ 292019 h 2140051"/>
                <a:gd name="connsiteX3" fmla="*/ 459906 w 1075866"/>
                <a:gd name="connsiteY3" fmla="*/ 461087 h 2140051"/>
                <a:gd name="connsiteX4" fmla="*/ 586112 w 1075866"/>
                <a:gd name="connsiteY4" fmla="*/ 706356 h 2140051"/>
                <a:gd name="connsiteX5" fmla="*/ 602781 w 1075866"/>
                <a:gd name="connsiteY5" fmla="*/ 758744 h 2140051"/>
                <a:gd name="connsiteX6" fmla="*/ 650406 w 1075866"/>
                <a:gd name="connsiteY6" fmla="*/ 639681 h 2140051"/>
                <a:gd name="connsiteX7" fmla="*/ 728987 w 1075866"/>
                <a:gd name="connsiteY7" fmla="*/ 482519 h 2140051"/>
                <a:gd name="connsiteX8" fmla="*/ 838525 w 1075866"/>
                <a:gd name="connsiteY8" fmla="*/ 325356 h 2140051"/>
                <a:gd name="connsiteX9" fmla="*/ 962350 w 1075866"/>
                <a:gd name="connsiteY9" fmla="*/ 208675 h 2140051"/>
                <a:gd name="connsiteX10" fmla="*/ 1036168 w 1075866"/>
                <a:gd name="connsiteY10" fmla="*/ 156287 h 2140051"/>
                <a:gd name="connsiteX11" fmla="*/ 1021881 w 1075866"/>
                <a:gd name="connsiteY11" fmla="*/ 1920794 h 2140051"/>
                <a:gd name="connsiteX12" fmla="*/ 1052837 w 1075866"/>
                <a:gd name="connsiteY12" fmla="*/ 2049381 h 2140051"/>
                <a:gd name="connsiteX13" fmla="*/ 631356 w 1075866"/>
                <a:gd name="connsiteY13" fmla="*/ 2137487 h 2140051"/>
                <a:gd name="connsiteX14" fmla="*/ 33662 w 1075866"/>
                <a:gd name="connsiteY14" fmla="*/ 1949369 h 2140051"/>
                <a:gd name="connsiteX15" fmla="*/ 74143 w 1075866"/>
                <a:gd name="connsiteY15" fmla="*/ 1789825 h 2140051"/>
                <a:gd name="connsiteX16" fmla="*/ 67000 w 1075866"/>
                <a:gd name="connsiteY16" fmla="*/ 108662 h 2140051"/>
                <a:gd name="connsiteX0" fmla="*/ 67000 w 1075866"/>
                <a:gd name="connsiteY0" fmla="*/ 108662 h 2140051"/>
                <a:gd name="connsiteX1" fmla="*/ 207493 w 1075866"/>
                <a:gd name="connsiteY1" fmla="*/ 180100 h 2140051"/>
                <a:gd name="connsiteX2" fmla="*/ 328937 w 1075866"/>
                <a:gd name="connsiteY2" fmla="*/ 292019 h 2140051"/>
                <a:gd name="connsiteX3" fmla="*/ 459906 w 1075866"/>
                <a:gd name="connsiteY3" fmla="*/ 461087 h 2140051"/>
                <a:gd name="connsiteX4" fmla="*/ 586112 w 1075866"/>
                <a:gd name="connsiteY4" fmla="*/ 706356 h 2140051"/>
                <a:gd name="connsiteX5" fmla="*/ 602781 w 1075866"/>
                <a:gd name="connsiteY5" fmla="*/ 758744 h 2140051"/>
                <a:gd name="connsiteX6" fmla="*/ 650406 w 1075866"/>
                <a:gd name="connsiteY6" fmla="*/ 639681 h 2140051"/>
                <a:gd name="connsiteX7" fmla="*/ 728987 w 1075866"/>
                <a:gd name="connsiteY7" fmla="*/ 482519 h 2140051"/>
                <a:gd name="connsiteX8" fmla="*/ 838525 w 1075866"/>
                <a:gd name="connsiteY8" fmla="*/ 325356 h 2140051"/>
                <a:gd name="connsiteX9" fmla="*/ 962350 w 1075866"/>
                <a:gd name="connsiteY9" fmla="*/ 208675 h 2140051"/>
                <a:gd name="connsiteX10" fmla="*/ 1036168 w 1075866"/>
                <a:gd name="connsiteY10" fmla="*/ 156287 h 2140051"/>
                <a:gd name="connsiteX11" fmla="*/ 1021881 w 1075866"/>
                <a:gd name="connsiteY11" fmla="*/ 1920794 h 2140051"/>
                <a:gd name="connsiteX12" fmla="*/ 1052837 w 1075866"/>
                <a:gd name="connsiteY12" fmla="*/ 2049381 h 2140051"/>
                <a:gd name="connsiteX13" fmla="*/ 631356 w 1075866"/>
                <a:gd name="connsiteY13" fmla="*/ 2137487 h 2140051"/>
                <a:gd name="connsiteX14" fmla="*/ 33662 w 1075866"/>
                <a:gd name="connsiteY14" fmla="*/ 1949369 h 2140051"/>
                <a:gd name="connsiteX15" fmla="*/ 74143 w 1075866"/>
                <a:gd name="connsiteY15" fmla="*/ 1789825 h 2140051"/>
                <a:gd name="connsiteX16" fmla="*/ 67000 w 1075866"/>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2781 w 1052837"/>
                <a:gd name="connsiteY5" fmla="*/ 758744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2781 w 1052837"/>
                <a:gd name="connsiteY5" fmla="*/ 758744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2781 w 1052837"/>
                <a:gd name="connsiteY5" fmla="*/ 758744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2781 w 1052837"/>
                <a:gd name="connsiteY5" fmla="*/ 758744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2781 w 1052837"/>
                <a:gd name="connsiteY5" fmla="*/ 758744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2781 w 1052837"/>
                <a:gd name="connsiteY5" fmla="*/ 758744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0400 w 1052837"/>
                <a:gd name="connsiteY5" fmla="*/ 746838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0400 w 1052837"/>
                <a:gd name="connsiteY5" fmla="*/ 746838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61125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61125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61125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56362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56362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56362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56362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56362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56362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0 h 2031389"/>
                <a:gd name="connsiteX1" fmla="*/ 207493 w 1052837"/>
                <a:gd name="connsiteY1" fmla="*/ 71438 h 2031389"/>
                <a:gd name="connsiteX2" fmla="*/ 328937 w 1052837"/>
                <a:gd name="connsiteY2" fmla="*/ 183357 h 2031389"/>
                <a:gd name="connsiteX3" fmla="*/ 459906 w 1052837"/>
                <a:gd name="connsiteY3" fmla="*/ 352425 h 2031389"/>
                <a:gd name="connsiteX4" fmla="*/ 540869 w 1052837"/>
                <a:gd name="connsiteY4" fmla="*/ 502444 h 2031389"/>
                <a:gd name="connsiteX5" fmla="*/ 602782 w 1052837"/>
                <a:gd name="connsiteY5" fmla="*/ 647700 h 2031389"/>
                <a:gd name="connsiteX6" fmla="*/ 650406 w 1052837"/>
                <a:gd name="connsiteY6" fmla="*/ 531019 h 2031389"/>
                <a:gd name="connsiteX7" fmla="*/ 728987 w 1052837"/>
                <a:gd name="connsiteY7" fmla="*/ 373857 h 2031389"/>
                <a:gd name="connsiteX8" fmla="*/ 838525 w 1052837"/>
                <a:gd name="connsiteY8" fmla="*/ 216694 h 2031389"/>
                <a:gd name="connsiteX9" fmla="*/ 962350 w 1052837"/>
                <a:gd name="connsiteY9" fmla="*/ 100013 h 2031389"/>
                <a:gd name="connsiteX10" fmla="*/ 1036168 w 1052837"/>
                <a:gd name="connsiteY10" fmla="*/ 47625 h 2031389"/>
                <a:gd name="connsiteX11" fmla="*/ 1021881 w 1052837"/>
                <a:gd name="connsiteY11" fmla="*/ 1812132 h 2031389"/>
                <a:gd name="connsiteX12" fmla="*/ 1052837 w 1052837"/>
                <a:gd name="connsiteY12" fmla="*/ 1940719 h 2031389"/>
                <a:gd name="connsiteX13" fmla="*/ 631356 w 1052837"/>
                <a:gd name="connsiteY13" fmla="*/ 2028825 h 2031389"/>
                <a:gd name="connsiteX14" fmla="*/ 33662 w 1052837"/>
                <a:gd name="connsiteY14" fmla="*/ 1840707 h 2031389"/>
                <a:gd name="connsiteX15" fmla="*/ 74143 w 1052837"/>
                <a:gd name="connsiteY15" fmla="*/ 1681163 h 2031389"/>
                <a:gd name="connsiteX16" fmla="*/ 67000 w 1052837"/>
                <a:gd name="connsiteY16" fmla="*/ 0 h 2031389"/>
                <a:gd name="connsiteX0" fmla="*/ 67000 w 1052837"/>
                <a:gd name="connsiteY0" fmla="*/ 0 h 2031389"/>
                <a:gd name="connsiteX1" fmla="*/ 207493 w 1052837"/>
                <a:gd name="connsiteY1" fmla="*/ 71438 h 2031389"/>
                <a:gd name="connsiteX2" fmla="*/ 328937 w 1052837"/>
                <a:gd name="connsiteY2" fmla="*/ 183357 h 2031389"/>
                <a:gd name="connsiteX3" fmla="*/ 459906 w 1052837"/>
                <a:gd name="connsiteY3" fmla="*/ 352425 h 2031389"/>
                <a:gd name="connsiteX4" fmla="*/ 540869 w 1052837"/>
                <a:gd name="connsiteY4" fmla="*/ 502444 h 2031389"/>
                <a:gd name="connsiteX5" fmla="*/ 602782 w 1052837"/>
                <a:gd name="connsiteY5" fmla="*/ 647700 h 2031389"/>
                <a:gd name="connsiteX6" fmla="*/ 650406 w 1052837"/>
                <a:gd name="connsiteY6" fmla="*/ 531019 h 2031389"/>
                <a:gd name="connsiteX7" fmla="*/ 728987 w 1052837"/>
                <a:gd name="connsiteY7" fmla="*/ 373857 h 2031389"/>
                <a:gd name="connsiteX8" fmla="*/ 838525 w 1052837"/>
                <a:gd name="connsiteY8" fmla="*/ 216694 h 2031389"/>
                <a:gd name="connsiteX9" fmla="*/ 962350 w 1052837"/>
                <a:gd name="connsiteY9" fmla="*/ 100013 h 2031389"/>
                <a:gd name="connsiteX10" fmla="*/ 1036168 w 1052837"/>
                <a:gd name="connsiteY10" fmla="*/ 47625 h 2031389"/>
                <a:gd name="connsiteX11" fmla="*/ 1021881 w 1052837"/>
                <a:gd name="connsiteY11" fmla="*/ 1812132 h 2031389"/>
                <a:gd name="connsiteX12" fmla="*/ 1052837 w 1052837"/>
                <a:gd name="connsiteY12" fmla="*/ 1940719 h 2031389"/>
                <a:gd name="connsiteX13" fmla="*/ 631356 w 1052837"/>
                <a:gd name="connsiteY13" fmla="*/ 2028825 h 2031389"/>
                <a:gd name="connsiteX14" fmla="*/ 33662 w 1052837"/>
                <a:gd name="connsiteY14" fmla="*/ 1840707 h 2031389"/>
                <a:gd name="connsiteX15" fmla="*/ 74143 w 1052837"/>
                <a:gd name="connsiteY15" fmla="*/ 1681163 h 2031389"/>
                <a:gd name="connsiteX16" fmla="*/ 67000 w 1052837"/>
                <a:gd name="connsiteY16" fmla="*/ 0 h 2031389"/>
                <a:gd name="connsiteX0" fmla="*/ 67000 w 1052837"/>
                <a:gd name="connsiteY0" fmla="*/ 0 h 2031389"/>
                <a:gd name="connsiteX1" fmla="*/ 207493 w 1052837"/>
                <a:gd name="connsiteY1" fmla="*/ 71438 h 2031389"/>
                <a:gd name="connsiteX2" fmla="*/ 328937 w 1052837"/>
                <a:gd name="connsiteY2" fmla="*/ 183357 h 2031389"/>
                <a:gd name="connsiteX3" fmla="*/ 459906 w 1052837"/>
                <a:gd name="connsiteY3" fmla="*/ 352425 h 2031389"/>
                <a:gd name="connsiteX4" fmla="*/ 540869 w 1052837"/>
                <a:gd name="connsiteY4" fmla="*/ 502444 h 2031389"/>
                <a:gd name="connsiteX5" fmla="*/ 602782 w 1052837"/>
                <a:gd name="connsiteY5" fmla="*/ 647700 h 2031389"/>
                <a:gd name="connsiteX6" fmla="*/ 650406 w 1052837"/>
                <a:gd name="connsiteY6" fmla="*/ 531019 h 2031389"/>
                <a:gd name="connsiteX7" fmla="*/ 728987 w 1052837"/>
                <a:gd name="connsiteY7" fmla="*/ 373857 h 2031389"/>
                <a:gd name="connsiteX8" fmla="*/ 838525 w 1052837"/>
                <a:gd name="connsiteY8" fmla="*/ 216694 h 2031389"/>
                <a:gd name="connsiteX9" fmla="*/ 962350 w 1052837"/>
                <a:gd name="connsiteY9" fmla="*/ 100013 h 2031389"/>
                <a:gd name="connsiteX10" fmla="*/ 1036168 w 1052837"/>
                <a:gd name="connsiteY10" fmla="*/ 47625 h 2031389"/>
                <a:gd name="connsiteX11" fmla="*/ 1021881 w 1052837"/>
                <a:gd name="connsiteY11" fmla="*/ 1812132 h 2031389"/>
                <a:gd name="connsiteX12" fmla="*/ 1052837 w 1052837"/>
                <a:gd name="connsiteY12" fmla="*/ 1940719 h 2031389"/>
                <a:gd name="connsiteX13" fmla="*/ 631356 w 1052837"/>
                <a:gd name="connsiteY13" fmla="*/ 2028825 h 2031389"/>
                <a:gd name="connsiteX14" fmla="*/ 33662 w 1052837"/>
                <a:gd name="connsiteY14" fmla="*/ 1840707 h 2031389"/>
                <a:gd name="connsiteX15" fmla="*/ 74143 w 1052837"/>
                <a:gd name="connsiteY15" fmla="*/ 1681163 h 2031389"/>
                <a:gd name="connsiteX16" fmla="*/ 67000 w 1052837"/>
                <a:gd name="connsiteY16"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426244 w 1019175"/>
                <a:gd name="connsiteY3" fmla="*/ 352425 h 2031389"/>
                <a:gd name="connsiteX4" fmla="*/ 507207 w 1019175"/>
                <a:gd name="connsiteY4" fmla="*/ 502444 h 2031389"/>
                <a:gd name="connsiteX5" fmla="*/ 569120 w 1019175"/>
                <a:gd name="connsiteY5" fmla="*/ 647700 h 2031389"/>
                <a:gd name="connsiteX6" fmla="*/ 616744 w 1019175"/>
                <a:gd name="connsiteY6" fmla="*/ 531019 h 2031389"/>
                <a:gd name="connsiteX7" fmla="*/ 695325 w 1019175"/>
                <a:gd name="connsiteY7" fmla="*/ 373857 h 2031389"/>
                <a:gd name="connsiteX8" fmla="*/ 804863 w 1019175"/>
                <a:gd name="connsiteY8" fmla="*/ 216694 h 2031389"/>
                <a:gd name="connsiteX9" fmla="*/ 928688 w 1019175"/>
                <a:gd name="connsiteY9" fmla="*/ 100013 h 2031389"/>
                <a:gd name="connsiteX10" fmla="*/ 1002506 w 1019175"/>
                <a:gd name="connsiteY10" fmla="*/ 47625 h 2031389"/>
                <a:gd name="connsiteX11" fmla="*/ 988219 w 1019175"/>
                <a:gd name="connsiteY11" fmla="*/ 1812132 h 2031389"/>
                <a:gd name="connsiteX12" fmla="*/ 1019175 w 1019175"/>
                <a:gd name="connsiteY12" fmla="*/ 1940719 h 2031389"/>
                <a:gd name="connsiteX13" fmla="*/ 597694 w 1019175"/>
                <a:gd name="connsiteY13" fmla="*/ 2028825 h 2031389"/>
                <a:gd name="connsiteX14" fmla="*/ 0 w 1019175"/>
                <a:gd name="connsiteY14" fmla="*/ 1840707 h 2031389"/>
                <a:gd name="connsiteX15" fmla="*/ 40481 w 1019175"/>
                <a:gd name="connsiteY15" fmla="*/ 1681163 h 2031389"/>
                <a:gd name="connsiteX16" fmla="*/ 33338 w 1019175"/>
                <a:gd name="connsiteY16"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426244 w 1019175"/>
                <a:gd name="connsiteY3" fmla="*/ 352425 h 2031389"/>
                <a:gd name="connsiteX4" fmla="*/ 507207 w 1019175"/>
                <a:gd name="connsiteY4" fmla="*/ 502444 h 2031389"/>
                <a:gd name="connsiteX5" fmla="*/ 569120 w 1019175"/>
                <a:gd name="connsiteY5" fmla="*/ 647700 h 2031389"/>
                <a:gd name="connsiteX6" fmla="*/ 616744 w 1019175"/>
                <a:gd name="connsiteY6" fmla="*/ 531019 h 2031389"/>
                <a:gd name="connsiteX7" fmla="*/ 695325 w 1019175"/>
                <a:gd name="connsiteY7" fmla="*/ 373857 h 2031389"/>
                <a:gd name="connsiteX8" fmla="*/ 804863 w 1019175"/>
                <a:gd name="connsiteY8" fmla="*/ 216694 h 2031389"/>
                <a:gd name="connsiteX9" fmla="*/ 928688 w 1019175"/>
                <a:gd name="connsiteY9" fmla="*/ 100013 h 2031389"/>
                <a:gd name="connsiteX10" fmla="*/ 1002506 w 1019175"/>
                <a:gd name="connsiteY10" fmla="*/ 47625 h 2031389"/>
                <a:gd name="connsiteX11" fmla="*/ 988219 w 1019175"/>
                <a:gd name="connsiteY11" fmla="*/ 1812132 h 2031389"/>
                <a:gd name="connsiteX12" fmla="*/ 1019175 w 1019175"/>
                <a:gd name="connsiteY12" fmla="*/ 1940719 h 2031389"/>
                <a:gd name="connsiteX13" fmla="*/ 597694 w 1019175"/>
                <a:gd name="connsiteY13" fmla="*/ 2028825 h 2031389"/>
                <a:gd name="connsiteX14" fmla="*/ 0 w 1019175"/>
                <a:gd name="connsiteY14" fmla="*/ 1840707 h 2031389"/>
                <a:gd name="connsiteX15" fmla="*/ 40481 w 1019175"/>
                <a:gd name="connsiteY15" fmla="*/ 1681163 h 2031389"/>
                <a:gd name="connsiteX16" fmla="*/ 33338 w 1019175"/>
                <a:gd name="connsiteY16"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426244 w 1019175"/>
                <a:gd name="connsiteY3" fmla="*/ 352425 h 2031389"/>
                <a:gd name="connsiteX4" fmla="*/ 507207 w 1019175"/>
                <a:gd name="connsiteY4" fmla="*/ 502444 h 2031389"/>
                <a:gd name="connsiteX5" fmla="*/ 569120 w 1019175"/>
                <a:gd name="connsiteY5" fmla="*/ 647700 h 2031389"/>
                <a:gd name="connsiteX6" fmla="*/ 616744 w 1019175"/>
                <a:gd name="connsiteY6" fmla="*/ 531019 h 2031389"/>
                <a:gd name="connsiteX7" fmla="*/ 695325 w 1019175"/>
                <a:gd name="connsiteY7" fmla="*/ 373857 h 2031389"/>
                <a:gd name="connsiteX8" fmla="*/ 804863 w 1019175"/>
                <a:gd name="connsiteY8" fmla="*/ 216694 h 2031389"/>
                <a:gd name="connsiteX9" fmla="*/ 928688 w 1019175"/>
                <a:gd name="connsiteY9" fmla="*/ 100013 h 2031389"/>
                <a:gd name="connsiteX10" fmla="*/ 1002506 w 1019175"/>
                <a:gd name="connsiteY10" fmla="*/ 47625 h 2031389"/>
                <a:gd name="connsiteX11" fmla="*/ 988219 w 1019175"/>
                <a:gd name="connsiteY11" fmla="*/ 1812132 h 2031389"/>
                <a:gd name="connsiteX12" fmla="*/ 1019175 w 1019175"/>
                <a:gd name="connsiteY12" fmla="*/ 1940719 h 2031389"/>
                <a:gd name="connsiteX13" fmla="*/ 597694 w 1019175"/>
                <a:gd name="connsiteY13" fmla="*/ 2028825 h 2031389"/>
                <a:gd name="connsiteX14" fmla="*/ 0 w 1019175"/>
                <a:gd name="connsiteY14" fmla="*/ 1840707 h 2031389"/>
                <a:gd name="connsiteX15" fmla="*/ 40481 w 1019175"/>
                <a:gd name="connsiteY15" fmla="*/ 1681163 h 2031389"/>
                <a:gd name="connsiteX16" fmla="*/ 33338 w 1019175"/>
                <a:gd name="connsiteY16"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354807 w 1019175"/>
                <a:gd name="connsiteY3" fmla="*/ 245269 h 2031389"/>
                <a:gd name="connsiteX4" fmla="*/ 426244 w 1019175"/>
                <a:gd name="connsiteY4" fmla="*/ 352425 h 2031389"/>
                <a:gd name="connsiteX5" fmla="*/ 507207 w 1019175"/>
                <a:gd name="connsiteY5" fmla="*/ 502444 h 2031389"/>
                <a:gd name="connsiteX6" fmla="*/ 569120 w 1019175"/>
                <a:gd name="connsiteY6" fmla="*/ 647700 h 2031389"/>
                <a:gd name="connsiteX7" fmla="*/ 616744 w 1019175"/>
                <a:gd name="connsiteY7" fmla="*/ 531019 h 2031389"/>
                <a:gd name="connsiteX8" fmla="*/ 695325 w 1019175"/>
                <a:gd name="connsiteY8" fmla="*/ 373857 h 2031389"/>
                <a:gd name="connsiteX9" fmla="*/ 804863 w 1019175"/>
                <a:gd name="connsiteY9" fmla="*/ 216694 h 2031389"/>
                <a:gd name="connsiteX10" fmla="*/ 928688 w 1019175"/>
                <a:gd name="connsiteY10" fmla="*/ 100013 h 2031389"/>
                <a:gd name="connsiteX11" fmla="*/ 1002506 w 1019175"/>
                <a:gd name="connsiteY11" fmla="*/ 47625 h 2031389"/>
                <a:gd name="connsiteX12" fmla="*/ 988219 w 1019175"/>
                <a:gd name="connsiteY12" fmla="*/ 1812132 h 2031389"/>
                <a:gd name="connsiteX13" fmla="*/ 1019175 w 1019175"/>
                <a:gd name="connsiteY13" fmla="*/ 1940719 h 2031389"/>
                <a:gd name="connsiteX14" fmla="*/ 597694 w 1019175"/>
                <a:gd name="connsiteY14" fmla="*/ 2028825 h 2031389"/>
                <a:gd name="connsiteX15" fmla="*/ 0 w 1019175"/>
                <a:gd name="connsiteY15" fmla="*/ 1840707 h 2031389"/>
                <a:gd name="connsiteX16" fmla="*/ 40481 w 1019175"/>
                <a:gd name="connsiteY16" fmla="*/ 1681163 h 2031389"/>
                <a:gd name="connsiteX17" fmla="*/ 33338 w 1019175"/>
                <a:gd name="connsiteY17"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354807 w 1019175"/>
                <a:gd name="connsiteY3" fmla="*/ 245269 h 2031389"/>
                <a:gd name="connsiteX4" fmla="*/ 426244 w 1019175"/>
                <a:gd name="connsiteY4" fmla="*/ 352425 h 2031389"/>
                <a:gd name="connsiteX5" fmla="*/ 473870 w 1019175"/>
                <a:gd name="connsiteY5" fmla="*/ 426244 h 2031389"/>
                <a:gd name="connsiteX6" fmla="*/ 507207 w 1019175"/>
                <a:gd name="connsiteY6" fmla="*/ 502444 h 2031389"/>
                <a:gd name="connsiteX7" fmla="*/ 569120 w 1019175"/>
                <a:gd name="connsiteY7" fmla="*/ 647700 h 2031389"/>
                <a:gd name="connsiteX8" fmla="*/ 616744 w 1019175"/>
                <a:gd name="connsiteY8" fmla="*/ 531019 h 2031389"/>
                <a:gd name="connsiteX9" fmla="*/ 695325 w 1019175"/>
                <a:gd name="connsiteY9" fmla="*/ 373857 h 2031389"/>
                <a:gd name="connsiteX10" fmla="*/ 804863 w 1019175"/>
                <a:gd name="connsiteY10" fmla="*/ 216694 h 2031389"/>
                <a:gd name="connsiteX11" fmla="*/ 928688 w 1019175"/>
                <a:gd name="connsiteY11" fmla="*/ 100013 h 2031389"/>
                <a:gd name="connsiteX12" fmla="*/ 1002506 w 1019175"/>
                <a:gd name="connsiteY12" fmla="*/ 47625 h 2031389"/>
                <a:gd name="connsiteX13" fmla="*/ 988219 w 1019175"/>
                <a:gd name="connsiteY13" fmla="*/ 1812132 h 2031389"/>
                <a:gd name="connsiteX14" fmla="*/ 1019175 w 1019175"/>
                <a:gd name="connsiteY14" fmla="*/ 1940719 h 2031389"/>
                <a:gd name="connsiteX15" fmla="*/ 597694 w 1019175"/>
                <a:gd name="connsiteY15" fmla="*/ 2028825 h 2031389"/>
                <a:gd name="connsiteX16" fmla="*/ 0 w 1019175"/>
                <a:gd name="connsiteY16" fmla="*/ 1840707 h 2031389"/>
                <a:gd name="connsiteX17" fmla="*/ 40481 w 1019175"/>
                <a:gd name="connsiteY17" fmla="*/ 1681163 h 2031389"/>
                <a:gd name="connsiteX18" fmla="*/ 33338 w 1019175"/>
                <a:gd name="connsiteY18"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354807 w 1019175"/>
                <a:gd name="connsiteY3" fmla="*/ 245269 h 2031389"/>
                <a:gd name="connsiteX4" fmla="*/ 426244 w 1019175"/>
                <a:gd name="connsiteY4" fmla="*/ 352425 h 2031389"/>
                <a:gd name="connsiteX5" fmla="*/ 473870 w 1019175"/>
                <a:gd name="connsiteY5" fmla="*/ 426244 h 2031389"/>
                <a:gd name="connsiteX6" fmla="*/ 516732 w 1019175"/>
                <a:gd name="connsiteY6" fmla="*/ 514350 h 2031389"/>
                <a:gd name="connsiteX7" fmla="*/ 569120 w 1019175"/>
                <a:gd name="connsiteY7" fmla="*/ 647700 h 2031389"/>
                <a:gd name="connsiteX8" fmla="*/ 616744 w 1019175"/>
                <a:gd name="connsiteY8" fmla="*/ 531019 h 2031389"/>
                <a:gd name="connsiteX9" fmla="*/ 695325 w 1019175"/>
                <a:gd name="connsiteY9" fmla="*/ 373857 h 2031389"/>
                <a:gd name="connsiteX10" fmla="*/ 804863 w 1019175"/>
                <a:gd name="connsiteY10" fmla="*/ 216694 h 2031389"/>
                <a:gd name="connsiteX11" fmla="*/ 928688 w 1019175"/>
                <a:gd name="connsiteY11" fmla="*/ 100013 h 2031389"/>
                <a:gd name="connsiteX12" fmla="*/ 1002506 w 1019175"/>
                <a:gd name="connsiteY12" fmla="*/ 47625 h 2031389"/>
                <a:gd name="connsiteX13" fmla="*/ 988219 w 1019175"/>
                <a:gd name="connsiteY13" fmla="*/ 1812132 h 2031389"/>
                <a:gd name="connsiteX14" fmla="*/ 1019175 w 1019175"/>
                <a:gd name="connsiteY14" fmla="*/ 1940719 h 2031389"/>
                <a:gd name="connsiteX15" fmla="*/ 597694 w 1019175"/>
                <a:gd name="connsiteY15" fmla="*/ 2028825 h 2031389"/>
                <a:gd name="connsiteX16" fmla="*/ 0 w 1019175"/>
                <a:gd name="connsiteY16" fmla="*/ 1840707 h 2031389"/>
                <a:gd name="connsiteX17" fmla="*/ 40481 w 1019175"/>
                <a:gd name="connsiteY17" fmla="*/ 1681163 h 2031389"/>
                <a:gd name="connsiteX18" fmla="*/ 33338 w 1019175"/>
                <a:gd name="connsiteY18"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354807 w 1019175"/>
                <a:gd name="connsiteY3" fmla="*/ 245269 h 2031389"/>
                <a:gd name="connsiteX4" fmla="*/ 426244 w 1019175"/>
                <a:gd name="connsiteY4" fmla="*/ 352425 h 2031389"/>
                <a:gd name="connsiteX5" fmla="*/ 473870 w 1019175"/>
                <a:gd name="connsiteY5" fmla="*/ 426244 h 2031389"/>
                <a:gd name="connsiteX6" fmla="*/ 516732 w 1019175"/>
                <a:gd name="connsiteY6" fmla="*/ 514350 h 2031389"/>
                <a:gd name="connsiteX7" fmla="*/ 569120 w 1019175"/>
                <a:gd name="connsiteY7" fmla="*/ 647700 h 2031389"/>
                <a:gd name="connsiteX8" fmla="*/ 614362 w 1019175"/>
                <a:gd name="connsiteY8" fmla="*/ 533401 h 2031389"/>
                <a:gd name="connsiteX9" fmla="*/ 695325 w 1019175"/>
                <a:gd name="connsiteY9" fmla="*/ 373857 h 2031389"/>
                <a:gd name="connsiteX10" fmla="*/ 804863 w 1019175"/>
                <a:gd name="connsiteY10" fmla="*/ 216694 h 2031389"/>
                <a:gd name="connsiteX11" fmla="*/ 928688 w 1019175"/>
                <a:gd name="connsiteY11" fmla="*/ 100013 h 2031389"/>
                <a:gd name="connsiteX12" fmla="*/ 1002506 w 1019175"/>
                <a:gd name="connsiteY12" fmla="*/ 47625 h 2031389"/>
                <a:gd name="connsiteX13" fmla="*/ 988219 w 1019175"/>
                <a:gd name="connsiteY13" fmla="*/ 1812132 h 2031389"/>
                <a:gd name="connsiteX14" fmla="*/ 1019175 w 1019175"/>
                <a:gd name="connsiteY14" fmla="*/ 1940719 h 2031389"/>
                <a:gd name="connsiteX15" fmla="*/ 597694 w 1019175"/>
                <a:gd name="connsiteY15" fmla="*/ 2028825 h 2031389"/>
                <a:gd name="connsiteX16" fmla="*/ 0 w 1019175"/>
                <a:gd name="connsiteY16" fmla="*/ 1840707 h 2031389"/>
                <a:gd name="connsiteX17" fmla="*/ 40481 w 1019175"/>
                <a:gd name="connsiteY17" fmla="*/ 1681163 h 2031389"/>
                <a:gd name="connsiteX18" fmla="*/ 33338 w 1019175"/>
                <a:gd name="connsiteY18" fmla="*/ 0 h 203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19175" h="2031389">
                  <a:moveTo>
                    <a:pt x="33338" y="0"/>
                  </a:moveTo>
                  <a:cubicBezTo>
                    <a:pt x="81757" y="3175"/>
                    <a:pt x="130175" y="40879"/>
                    <a:pt x="173831" y="71438"/>
                  </a:cubicBezTo>
                  <a:cubicBezTo>
                    <a:pt x="217487" y="101997"/>
                    <a:pt x="265112" y="154385"/>
                    <a:pt x="295275" y="183357"/>
                  </a:cubicBezTo>
                  <a:cubicBezTo>
                    <a:pt x="325438" y="212329"/>
                    <a:pt x="332979" y="217091"/>
                    <a:pt x="354807" y="245269"/>
                  </a:cubicBezTo>
                  <a:cubicBezTo>
                    <a:pt x="376635" y="273447"/>
                    <a:pt x="406400" y="322263"/>
                    <a:pt x="426244" y="352425"/>
                  </a:cubicBezTo>
                  <a:cubicBezTo>
                    <a:pt x="446088" y="382588"/>
                    <a:pt x="460376" y="401241"/>
                    <a:pt x="473870" y="426244"/>
                  </a:cubicBezTo>
                  <a:cubicBezTo>
                    <a:pt x="487364" y="451247"/>
                    <a:pt x="500857" y="477441"/>
                    <a:pt x="516732" y="514350"/>
                  </a:cubicBezTo>
                  <a:cubicBezTo>
                    <a:pt x="532607" y="551259"/>
                    <a:pt x="541735" y="577850"/>
                    <a:pt x="569120" y="647700"/>
                  </a:cubicBezTo>
                  <a:cubicBezTo>
                    <a:pt x="598885" y="588963"/>
                    <a:pt x="593328" y="579042"/>
                    <a:pt x="614362" y="533401"/>
                  </a:cubicBezTo>
                  <a:cubicBezTo>
                    <a:pt x="635396" y="487760"/>
                    <a:pt x="663575" y="426641"/>
                    <a:pt x="695325" y="373857"/>
                  </a:cubicBezTo>
                  <a:cubicBezTo>
                    <a:pt x="727075" y="321073"/>
                    <a:pt x="765969" y="262335"/>
                    <a:pt x="804863" y="216694"/>
                  </a:cubicBezTo>
                  <a:cubicBezTo>
                    <a:pt x="843757" y="171053"/>
                    <a:pt x="895748" y="128191"/>
                    <a:pt x="928688" y="100013"/>
                  </a:cubicBezTo>
                  <a:cubicBezTo>
                    <a:pt x="961628" y="71835"/>
                    <a:pt x="961627" y="67072"/>
                    <a:pt x="1002506" y="47625"/>
                  </a:cubicBezTo>
                  <a:cubicBezTo>
                    <a:pt x="1012428" y="332978"/>
                    <a:pt x="992585" y="1498997"/>
                    <a:pt x="988219" y="1812132"/>
                  </a:cubicBezTo>
                  <a:cubicBezTo>
                    <a:pt x="1000522" y="1870473"/>
                    <a:pt x="1010443" y="1780779"/>
                    <a:pt x="1019175" y="1940719"/>
                  </a:cubicBezTo>
                  <a:cubicBezTo>
                    <a:pt x="930276" y="1976834"/>
                    <a:pt x="767556" y="2045494"/>
                    <a:pt x="597694" y="2028825"/>
                  </a:cubicBezTo>
                  <a:cubicBezTo>
                    <a:pt x="427832" y="2012156"/>
                    <a:pt x="92869" y="1898651"/>
                    <a:pt x="0" y="1840707"/>
                  </a:cubicBezTo>
                  <a:cubicBezTo>
                    <a:pt x="23813" y="1763713"/>
                    <a:pt x="30559" y="1754585"/>
                    <a:pt x="40481" y="1681163"/>
                  </a:cubicBezTo>
                  <a:cubicBezTo>
                    <a:pt x="50403" y="1607741"/>
                    <a:pt x="20638" y="263525"/>
                    <a:pt x="33338" y="0"/>
                  </a:cubicBezTo>
                  <a:close/>
                </a:path>
              </a:pathLst>
            </a:custGeom>
            <a:gradFill>
              <a:gsLst>
                <a:gs pos="0">
                  <a:srgbClr val="01A89E"/>
                </a:gs>
                <a:gs pos="28000">
                  <a:srgbClr val="01A89E">
                    <a:alpha val="76000"/>
                  </a:srgbClr>
                </a:gs>
                <a:gs pos="54000">
                  <a:srgbClr val="01A89E">
                    <a:alpha val="50000"/>
                  </a:srgbClr>
                </a:gs>
                <a:gs pos="99057">
                  <a:srgbClr val="01A89E">
                    <a:alpha val="0"/>
                  </a:srgbClr>
                </a:gs>
                <a:gs pos="77000">
                  <a:srgbClr val="01A89E">
                    <a:alpha val="2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7" name="Group 336">
              <a:extLst>
                <a:ext uri="{FF2B5EF4-FFF2-40B4-BE49-F238E27FC236}">
                  <a16:creationId xmlns:a16="http://schemas.microsoft.com/office/drawing/2014/main" id="{22E72F6B-FE7D-4133-97F9-BBF9136510BA}"/>
                </a:ext>
              </a:extLst>
            </p:cNvPr>
            <p:cNvGrpSpPr/>
            <p:nvPr/>
          </p:nvGrpSpPr>
          <p:grpSpPr>
            <a:xfrm>
              <a:off x="3455472" y="2704971"/>
              <a:ext cx="2067584" cy="2672457"/>
              <a:chOff x="3455472" y="2704971"/>
              <a:chExt cx="2067584" cy="2672457"/>
            </a:xfrm>
          </p:grpSpPr>
          <p:sp>
            <p:nvSpPr>
              <p:cNvPr id="338" name="Rectangle 19">
                <a:extLst>
                  <a:ext uri="{FF2B5EF4-FFF2-40B4-BE49-F238E27FC236}">
                    <a16:creationId xmlns:a16="http://schemas.microsoft.com/office/drawing/2014/main" id="{5694439D-D0C3-4101-9A2A-C79AB3FD5D32}"/>
                  </a:ext>
                </a:extLst>
              </p:cNvPr>
              <p:cNvSpPr/>
              <p:nvPr/>
            </p:nvSpPr>
            <p:spPr>
              <a:xfrm>
                <a:off x="4354717" y="3002999"/>
                <a:ext cx="18288" cy="1898047"/>
              </a:xfrm>
              <a:custGeom>
                <a:avLst/>
                <a:gdLst>
                  <a:gd name="connsiteX0" fmla="*/ 0 w 18288"/>
                  <a:gd name="connsiteY0" fmla="*/ 0 h 1938528"/>
                  <a:gd name="connsiteX1" fmla="*/ 18288 w 18288"/>
                  <a:gd name="connsiteY1" fmla="*/ 0 h 1938528"/>
                  <a:gd name="connsiteX2" fmla="*/ 18288 w 18288"/>
                  <a:gd name="connsiteY2" fmla="*/ 1938528 h 1938528"/>
                  <a:gd name="connsiteX3" fmla="*/ 0 w 18288"/>
                  <a:gd name="connsiteY3" fmla="*/ 1938528 h 1938528"/>
                  <a:gd name="connsiteX4" fmla="*/ 0 w 18288"/>
                  <a:gd name="connsiteY4" fmla="*/ 0 h 1938528"/>
                  <a:gd name="connsiteX0" fmla="*/ 0 w 18288"/>
                  <a:gd name="connsiteY0" fmla="*/ 0 h 1938528"/>
                  <a:gd name="connsiteX1" fmla="*/ 15907 w 18288"/>
                  <a:gd name="connsiteY1" fmla="*/ 71438 h 1938528"/>
                  <a:gd name="connsiteX2" fmla="*/ 18288 w 18288"/>
                  <a:gd name="connsiteY2" fmla="*/ 1938528 h 1938528"/>
                  <a:gd name="connsiteX3" fmla="*/ 0 w 18288"/>
                  <a:gd name="connsiteY3" fmla="*/ 1938528 h 1938528"/>
                  <a:gd name="connsiteX4" fmla="*/ 0 w 18288"/>
                  <a:gd name="connsiteY4" fmla="*/ 0 h 1938528"/>
                  <a:gd name="connsiteX0" fmla="*/ 0 w 18288"/>
                  <a:gd name="connsiteY0" fmla="*/ 0 h 1898047"/>
                  <a:gd name="connsiteX1" fmla="*/ 15907 w 18288"/>
                  <a:gd name="connsiteY1" fmla="*/ 30957 h 1898047"/>
                  <a:gd name="connsiteX2" fmla="*/ 18288 w 18288"/>
                  <a:gd name="connsiteY2" fmla="*/ 1898047 h 1898047"/>
                  <a:gd name="connsiteX3" fmla="*/ 0 w 18288"/>
                  <a:gd name="connsiteY3" fmla="*/ 1898047 h 1898047"/>
                  <a:gd name="connsiteX4" fmla="*/ 0 w 18288"/>
                  <a:gd name="connsiteY4" fmla="*/ 0 h 1898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 h="1898047">
                    <a:moveTo>
                      <a:pt x="0" y="0"/>
                    </a:moveTo>
                    <a:lnTo>
                      <a:pt x="15907" y="30957"/>
                    </a:lnTo>
                    <a:cubicBezTo>
                      <a:pt x="16701" y="653320"/>
                      <a:pt x="17494" y="1275684"/>
                      <a:pt x="18288" y="1898047"/>
                    </a:cubicBezTo>
                    <a:lnTo>
                      <a:pt x="0" y="1898047"/>
                    </a:lnTo>
                    <a:lnTo>
                      <a:pt x="0" y="0"/>
                    </a:ln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Rectangle 117">
                <a:extLst>
                  <a:ext uri="{FF2B5EF4-FFF2-40B4-BE49-F238E27FC236}">
                    <a16:creationId xmlns:a16="http://schemas.microsoft.com/office/drawing/2014/main" id="{E855BC06-E52A-42D9-8CFC-1CB49086D723}"/>
                  </a:ext>
                </a:extLst>
              </p:cNvPr>
              <p:cNvSpPr/>
              <p:nvPr/>
            </p:nvSpPr>
            <p:spPr>
              <a:xfrm>
                <a:off x="4507117" y="3280391"/>
                <a:ext cx="18288" cy="1779747"/>
              </a:xfrm>
              <a:custGeom>
                <a:avLst/>
                <a:gdLst>
                  <a:gd name="connsiteX0" fmla="*/ 0 w 18288"/>
                  <a:gd name="connsiteY0" fmla="*/ 0 h 1920240"/>
                  <a:gd name="connsiteX1" fmla="*/ 18288 w 18288"/>
                  <a:gd name="connsiteY1" fmla="*/ 0 h 1920240"/>
                  <a:gd name="connsiteX2" fmla="*/ 18288 w 18288"/>
                  <a:gd name="connsiteY2" fmla="*/ 1920240 h 1920240"/>
                  <a:gd name="connsiteX3" fmla="*/ 0 w 18288"/>
                  <a:gd name="connsiteY3" fmla="*/ 1920240 h 1920240"/>
                  <a:gd name="connsiteX4" fmla="*/ 0 w 18288"/>
                  <a:gd name="connsiteY4" fmla="*/ 0 h 1920240"/>
                  <a:gd name="connsiteX0" fmla="*/ 0 w 18288"/>
                  <a:gd name="connsiteY0" fmla="*/ 0 h 1920240"/>
                  <a:gd name="connsiteX1" fmla="*/ 15907 w 18288"/>
                  <a:gd name="connsiteY1" fmla="*/ 183356 h 1920240"/>
                  <a:gd name="connsiteX2" fmla="*/ 18288 w 18288"/>
                  <a:gd name="connsiteY2" fmla="*/ 1920240 h 1920240"/>
                  <a:gd name="connsiteX3" fmla="*/ 0 w 18288"/>
                  <a:gd name="connsiteY3" fmla="*/ 1920240 h 1920240"/>
                  <a:gd name="connsiteX4" fmla="*/ 0 w 18288"/>
                  <a:gd name="connsiteY4" fmla="*/ 0 h 1920240"/>
                  <a:gd name="connsiteX0" fmla="*/ 0 w 18288"/>
                  <a:gd name="connsiteY0" fmla="*/ 0 h 1779747"/>
                  <a:gd name="connsiteX1" fmla="*/ 15907 w 18288"/>
                  <a:gd name="connsiteY1" fmla="*/ 42863 h 1779747"/>
                  <a:gd name="connsiteX2" fmla="*/ 18288 w 18288"/>
                  <a:gd name="connsiteY2" fmla="*/ 1779747 h 1779747"/>
                  <a:gd name="connsiteX3" fmla="*/ 0 w 18288"/>
                  <a:gd name="connsiteY3" fmla="*/ 1779747 h 1779747"/>
                  <a:gd name="connsiteX4" fmla="*/ 0 w 18288"/>
                  <a:gd name="connsiteY4" fmla="*/ 0 h 1779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 h="1779747">
                    <a:moveTo>
                      <a:pt x="0" y="0"/>
                    </a:moveTo>
                    <a:lnTo>
                      <a:pt x="15907" y="42863"/>
                    </a:lnTo>
                    <a:cubicBezTo>
                      <a:pt x="16701" y="621824"/>
                      <a:pt x="17494" y="1200786"/>
                      <a:pt x="18288" y="1779747"/>
                    </a:cubicBezTo>
                    <a:lnTo>
                      <a:pt x="0" y="1779747"/>
                    </a:lnTo>
                    <a:lnTo>
                      <a:pt x="0" y="0"/>
                    </a:ln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Rectangle 118">
                <a:extLst>
                  <a:ext uri="{FF2B5EF4-FFF2-40B4-BE49-F238E27FC236}">
                    <a16:creationId xmlns:a16="http://schemas.microsoft.com/office/drawing/2014/main" id="{8CB6C2A0-E404-47D6-9C7D-2F735081D813}"/>
                  </a:ext>
                </a:extLst>
              </p:cNvPr>
              <p:cNvSpPr/>
              <p:nvPr/>
            </p:nvSpPr>
            <p:spPr>
              <a:xfrm>
                <a:off x="4659516" y="3074473"/>
                <a:ext cx="23051" cy="1860037"/>
              </a:xfrm>
              <a:custGeom>
                <a:avLst/>
                <a:gdLst>
                  <a:gd name="connsiteX0" fmla="*/ 0 w 18288"/>
                  <a:gd name="connsiteY0" fmla="*/ 0 h 1869562"/>
                  <a:gd name="connsiteX1" fmla="*/ 18288 w 18288"/>
                  <a:gd name="connsiteY1" fmla="*/ 0 h 1869562"/>
                  <a:gd name="connsiteX2" fmla="*/ 18288 w 18288"/>
                  <a:gd name="connsiteY2" fmla="*/ 1869562 h 1869562"/>
                  <a:gd name="connsiteX3" fmla="*/ 0 w 18288"/>
                  <a:gd name="connsiteY3" fmla="*/ 1869562 h 1869562"/>
                  <a:gd name="connsiteX4" fmla="*/ 0 w 18288"/>
                  <a:gd name="connsiteY4" fmla="*/ 0 h 1869562"/>
                  <a:gd name="connsiteX0" fmla="*/ 2381 w 18288"/>
                  <a:gd name="connsiteY0" fmla="*/ 45244 h 1869562"/>
                  <a:gd name="connsiteX1" fmla="*/ 18288 w 18288"/>
                  <a:gd name="connsiteY1" fmla="*/ 0 h 1869562"/>
                  <a:gd name="connsiteX2" fmla="*/ 18288 w 18288"/>
                  <a:gd name="connsiteY2" fmla="*/ 1869562 h 1869562"/>
                  <a:gd name="connsiteX3" fmla="*/ 0 w 18288"/>
                  <a:gd name="connsiteY3" fmla="*/ 1869562 h 1869562"/>
                  <a:gd name="connsiteX4" fmla="*/ 2381 w 18288"/>
                  <a:gd name="connsiteY4" fmla="*/ 45244 h 1869562"/>
                  <a:gd name="connsiteX0" fmla="*/ 2381 w 23051"/>
                  <a:gd name="connsiteY0" fmla="*/ 35719 h 1860037"/>
                  <a:gd name="connsiteX1" fmla="*/ 23051 w 23051"/>
                  <a:gd name="connsiteY1" fmla="*/ 0 h 1860037"/>
                  <a:gd name="connsiteX2" fmla="*/ 18288 w 23051"/>
                  <a:gd name="connsiteY2" fmla="*/ 1860037 h 1860037"/>
                  <a:gd name="connsiteX3" fmla="*/ 0 w 23051"/>
                  <a:gd name="connsiteY3" fmla="*/ 1860037 h 1860037"/>
                  <a:gd name="connsiteX4" fmla="*/ 2381 w 23051"/>
                  <a:gd name="connsiteY4" fmla="*/ 35719 h 186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1" h="1860037">
                    <a:moveTo>
                      <a:pt x="2381" y="35719"/>
                    </a:moveTo>
                    <a:lnTo>
                      <a:pt x="23051" y="0"/>
                    </a:lnTo>
                    <a:cubicBezTo>
                      <a:pt x="21463" y="620012"/>
                      <a:pt x="19876" y="1240025"/>
                      <a:pt x="18288" y="1860037"/>
                    </a:cubicBezTo>
                    <a:lnTo>
                      <a:pt x="0" y="1860037"/>
                    </a:lnTo>
                    <a:cubicBezTo>
                      <a:pt x="794" y="1251931"/>
                      <a:pt x="1587" y="643825"/>
                      <a:pt x="2381" y="35719"/>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Rectangle 119">
                <a:extLst>
                  <a:ext uri="{FF2B5EF4-FFF2-40B4-BE49-F238E27FC236}">
                    <a16:creationId xmlns:a16="http://schemas.microsoft.com/office/drawing/2014/main" id="{2841E6EB-9415-466C-B20F-5CEC06AD202B}"/>
                  </a:ext>
                </a:extLst>
              </p:cNvPr>
              <p:cNvSpPr/>
              <p:nvPr/>
            </p:nvSpPr>
            <p:spPr>
              <a:xfrm>
                <a:off x="4805343" y="2886480"/>
                <a:ext cx="20669" cy="1930789"/>
              </a:xfrm>
              <a:custGeom>
                <a:avLst/>
                <a:gdLst>
                  <a:gd name="connsiteX0" fmla="*/ 0 w 18288"/>
                  <a:gd name="connsiteY0" fmla="*/ 0 h 2023658"/>
                  <a:gd name="connsiteX1" fmla="*/ 18288 w 18288"/>
                  <a:gd name="connsiteY1" fmla="*/ 0 h 2023658"/>
                  <a:gd name="connsiteX2" fmla="*/ 18288 w 18288"/>
                  <a:gd name="connsiteY2" fmla="*/ 2023658 h 2023658"/>
                  <a:gd name="connsiteX3" fmla="*/ 0 w 18288"/>
                  <a:gd name="connsiteY3" fmla="*/ 2023658 h 2023658"/>
                  <a:gd name="connsiteX4" fmla="*/ 0 w 18288"/>
                  <a:gd name="connsiteY4" fmla="*/ 0 h 2023658"/>
                  <a:gd name="connsiteX0" fmla="*/ 0 w 20669"/>
                  <a:gd name="connsiteY0" fmla="*/ 119062 h 2023658"/>
                  <a:gd name="connsiteX1" fmla="*/ 20669 w 20669"/>
                  <a:gd name="connsiteY1" fmla="*/ 0 h 2023658"/>
                  <a:gd name="connsiteX2" fmla="*/ 20669 w 20669"/>
                  <a:gd name="connsiteY2" fmla="*/ 2023658 h 2023658"/>
                  <a:gd name="connsiteX3" fmla="*/ 2381 w 20669"/>
                  <a:gd name="connsiteY3" fmla="*/ 2023658 h 2023658"/>
                  <a:gd name="connsiteX4" fmla="*/ 0 w 20669"/>
                  <a:gd name="connsiteY4" fmla="*/ 119062 h 2023658"/>
                  <a:gd name="connsiteX0" fmla="*/ 0 w 20669"/>
                  <a:gd name="connsiteY0" fmla="*/ 28574 h 1933170"/>
                  <a:gd name="connsiteX1" fmla="*/ 18288 w 20669"/>
                  <a:gd name="connsiteY1" fmla="*/ 0 h 1933170"/>
                  <a:gd name="connsiteX2" fmla="*/ 20669 w 20669"/>
                  <a:gd name="connsiteY2" fmla="*/ 1933170 h 1933170"/>
                  <a:gd name="connsiteX3" fmla="*/ 2381 w 20669"/>
                  <a:gd name="connsiteY3" fmla="*/ 1933170 h 1933170"/>
                  <a:gd name="connsiteX4" fmla="*/ 0 w 20669"/>
                  <a:gd name="connsiteY4" fmla="*/ 28574 h 1933170"/>
                  <a:gd name="connsiteX0" fmla="*/ 0 w 20669"/>
                  <a:gd name="connsiteY0" fmla="*/ 26193 h 1930789"/>
                  <a:gd name="connsiteX1" fmla="*/ 18288 w 20669"/>
                  <a:gd name="connsiteY1" fmla="*/ 0 h 1930789"/>
                  <a:gd name="connsiteX2" fmla="*/ 20669 w 20669"/>
                  <a:gd name="connsiteY2" fmla="*/ 1930789 h 1930789"/>
                  <a:gd name="connsiteX3" fmla="*/ 2381 w 20669"/>
                  <a:gd name="connsiteY3" fmla="*/ 1930789 h 1930789"/>
                  <a:gd name="connsiteX4" fmla="*/ 0 w 20669"/>
                  <a:gd name="connsiteY4" fmla="*/ 26193 h 1930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69" h="1930789">
                    <a:moveTo>
                      <a:pt x="0" y="26193"/>
                    </a:moveTo>
                    <a:lnTo>
                      <a:pt x="18288" y="0"/>
                    </a:lnTo>
                    <a:cubicBezTo>
                      <a:pt x="19082" y="644390"/>
                      <a:pt x="19875" y="1286399"/>
                      <a:pt x="20669" y="1930789"/>
                    </a:cubicBezTo>
                    <a:lnTo>
                      <a:pt x="2381" y="1930789"/>
                    </a:lnTo>
                    <a:cubicBezTo>
                      <a:pt x="1587" y="1295924"/>
                      <a:pt x="794" y="661058"/>
                      <a:pt x="0" y="26193"/>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Rectangle 120">
                <a:extLst>
                  <a:ext uri="{FF2B5EF4-FFF2-40B4-BE49-F238E27FC236}">
                    <a16:creationId xmlns:a16="http://schemas.microsoft.com/office/drawing/2014/main" id="{D82EC799-F1B5-4F9E-B076-6901A08B783A}"/>
                  </a:ext>
                </a:extLst>
              </p:cNvPr>
              <p:cNvSpPr/>
              <p:nvPr/>
            </p:nvSpPr>
            <p:spPr>
              <a:xfrm>
                <a:off x="4959553" y="2764116"/>
                <a:ext cx="23050" cy="1766430"/>
              </a:xfrm>
              <a:custGeom>
                <a:avLst/>
                <a:gdLst>
                  <a:gd name="connsiteX0" fmla="*/ 0 w 18288"/>
                  <a:gd name="connsiteY0" fmla="*/ 0 h 1837867"/>
                  <a:gd name="connsiteX1" fmla="*/ 18288 w 18288"/>
                  <a:gd name="connsiteY1" fmla="*/ 0 h 1837867"/>
                  <a:gd name="connsiteX2" fmla="*/ 18288 w 18288"/>
                  <a:gd name="connsiteY2" fmla="*/ 1837867 h 1837867"/>
                  <a:gd name="connsiteX3" fmla="*/ 0 w 18288"/>
                  <a:gd name="connsiteY3" fmla="*/ 1837867 h 1837867"/>
                  <a:gd name="connsiteX4" fmla="*/ 0 w 18288"/>
                  <a:gd name="connsiteY4" fmla="*/ 0 h 1837867"/>
                  <a:gd name="connsiteX0" fmla="*/ 0 w 18288"/>
                  <a:gd name="connsiteY0" fmla="*/ 92869 h 1837867"/>
                  <a:gd name="connsiteX1" fmla="*/ 18288 w 18288"/>
                  <a:gd name="connsiteY1" fmla="*/ 0 h 1837867"/>
                  <a:gd name="connsiteX2" fmla="*/ 18288 w 18288"/>
                  <a:gd name="connsiteY2" fmla="*/ 1837867 h 1837867"/>
                  <a:gd name="connsiteX3" fmla="*/ 0 w 18288"/>
                  <a:gd name="connsiteY3" fmla="*/ 1837867 h 1837867"/>
                  <a:gd name="connsiteX4" fmla="*/ 0 w 18288"/>
                  <a:gd name="connsiteY4" fmla="*/ 92869 h 1837867"/>
                  <a:gd name="connsiteX0" fmla="*/ 0 w 18288"/>
                  <a:gd name="connsiteY0" fmla="*/ 16669 h 1761667"/>
                  <a:gd name="connsiteX1" fmla="*/ 18288 w 18288"/>
                  <a:gd name="connsiteY1" fmla="*/ 0 h 1761667"/>
                  <a:gd name="connsiteX2" fmla="*/ 18288 w 18288"/>
                  <a:gd name="connsiteY2" fmla="*/ 1761667 h 1761667"/>
                  <a:gd name="connsiteX3" fmla="*/ 0 w 18288"/>
                  <a:gd name="connsiteY3" fmla="*/ 1761667 h 1761667"/>
                  <a:gd name="connsiteX4" fmla="*/ 0 w 18288"/>
                  <a:gd name="connsiteY4" fmla="*/ 16669 h 1761667"/>
                  <a:gd name="connsiteX0" fmla="*/ 0 w 23050"/>
                  <a:gd name="connsiteY0" fmla="*/ 2381 h 1761667"/>
                  <a:gd name="connsiteX1" fmla="*/ 23050 w 23050"/>
                  <a:gd name="connsiteY1" fmla="*/ 0 h 1761667"/>
                  <a:gd name="connsiteX2" fmla="*/ 23050 w 23050"/>
                  <a:gd name="connsiteY2" fmla="*/ 1761667 h 1761667"/>
                  <a:gd name="connsiteX3" fmla="*/ 4762 w 23050"/>
                  <a:gd name="connsiteY3" fmla="*/ 1761667 h 1761667"/>
                  <a:gd name="connsiteX4" fmla="*/ 0 w 23050"/>
                  <a:gd name="connsiteY4" fmla="*/ 2381 h 1761667"/>
                  <a:gd name="connsiteX0" fmla="*/ 0 w 23050"/>
                  <a:gd name="connsiteY0" fmla="*/ 7144 h 1766430"/>
                  <a:gd name="connsiteX1" fmla="*/ 20668 w 23050"/>
                  <a:gd name="connsiteY1" fmla="*/ 0 h 1766430"/>
                  <a:gd name="connsiteX2" fmla="*/ 23050 w 23050"/>
                  <a:gd name="connsiteY2" fmla="*/ 1766430 h 1766430"/>
                  <a:gd name="connsiteX3" fmla="*/ 4762 w 23050"/>
                  <a:gd name="connsiteY3" fmla="*/ 1766430 h 1766430"/>
                  <a:gd name="connsiteX4" fmla="*/ 0 w 23050"/>
                  <a:gd name="connsiteY4" fmla="*/ 7144 h 1766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0" h="1766430">
                    <a:moveTo>
                      <a:pt x="0" y="7144"/>
                    </a:moveTo>
                    <a:lnTo>
                      <a:pt x="20668" y="0"/>
                    </a:lnTo>
                    <a:lnTo>
                      <a:pt x="23050" y="1766430"/>
                    </a:lnTo>
                    <a:lnTo>
                      <a:pt x="4762" y="1766430"/>
                    </a:lnTo>
                    <a:cubicBezTo>
                      <a:pt x="3175" y="1180001"/>
                      <a:pt x="1587" y="593573"/>
                      <a:pt x="0" y="7144"/>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Rectangle 121">
                <a:extLst>
                  <a:ext uri="{FF2B5EF4-FFF2-40B4-BE49-F238E27FC236}">
                    <a16:creationId xmlns:a16="http://schemas.microsoft.com/office/drawing/2014/main" id="{D20D5817-26C6-4E6E-9A90-737EF0F6D021}"/>
                  </a:ext>
                </a:extLst>
              </p:cNvPr>
              <p:cNvSpPr/>
              <p:nvPr/>
            </p:nvSpPr>
            <p:spPr>
              <a:xfrm>
                <a:off x="4170393" y="2813492"/>
                <a:ext cx="23050" cy="1928336"/>
              </a:xfrm>
              <a:custGeom>
                <a:avLst/>
                <a:gdLst>
                  <a:gd name="connsiteX0" fmla="*/ 0 w 18288"/>
                  <a:gd name="connsiteY0" fmla="*/ 0 h 2011680"/>
                  <a:gd name="connsiteX1" fmla="*/ 18288 w 18288"/>
                  <a:gd name="connsiteY1" fmla="*/ 0 h 2011680"/>
                  <a:gd name="connsiteX2" fmla="*/ 18288 w 18288"/>
                  <a:gd name="connsiteY2" fmla="*/ 2011680 h 2011680"/>
                  <a:gd name="connsiteX3" fmla="*/ 0 w 18288"/>
                  <a:gd name="connsiteY3" fmla="*/ 2011680 h 2011680"/>
                  <a:gd name="connsiteX4" fmla="*/ 0 w 18288"/>
                  <a:gd name="connsiteY4" fmla="*/ 0 h 2011680"/>
                  <a:gd name="connsiteX0" fmla="*/ 0 w 18288"/>
                  <a:gd name="connsiteY0" fmla="*/ 0 h 2011680"/>
                  <a:gd name="connsiteX1" fmla="*/ 18288 w 18288"/>
                  <a:gd name="connsiteY1" fmla="*/ 97631 h 2011680"/>
                  <a:gd name="connsiteX2" fmla="*/ 18288 w 18288"/>
                  <a:gd name="connsiteY2" fmla="*/ 2011680 h 2011680"/>
                  <a:gd name="connsiteX3" fmla="*/ 0 w 18288"/>
                  <a:gd name="connsiteY3" fmla="*/ 2011680 h 2011680"/>
                  <a:gd name="connsiteX4" fmla="*/ 0 w 18288"/>
                  <a:gd name="connsiteY4" fmla="*/ 0 h 2011680"/>
                  <a:gd name="connsiteX0" fmla="*/ 0 w 23050"/>
                  <a:gd name="connsiteY0" fmla="*/ 0 h 1928336"/>
                  <a:gd name="connsiteX1" fmla="*/ 23050 w 23050"/>
                  <a:gd name="connsiteY1" fmla="*/ 14287 h 1928336"/>
                  <a:gd name="connsiteX2" fmla="*/ 23050 w 23050"/>
                  <a:gd name="connsiteY2" fmla="*/ 1928336 h 1928336"/>
                  <a:gd name="connsiteX3" fmla="*/ 4762 w 23050"/>
                  <a:gd name="connsiteY3" fmla="*/ 1928336 h 1928336"/>
                  <a:gd name="connsiteX4" fmla="*/ 0 w 23050"/>
                  <a:gd name="connsiteY4" fmla="*/ 0 h 1928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0" h="1928336">
                    <a:moveTo>
                      <a:pt x="0" y="0"/>
                    </a:moveTo>
                    <a:lnTo>
                      <a:pt x="23050" y="14287"/>
                    </a:lnTo>
                    <a:lnTo>
                      <a:pt x="23050" y="1928336"/>
                    </a:lnTo>
                    <a:lnTo>
                      <a:pt x="4762" y="1928336"/>
                    </a:lnTo>
                    <a:cubicBezTo>
                      <a:pt x="3175" y="1285557"/>
                      <a:pt x="1587" y="642779"/>
                      <a:pt x="0" y="0"/>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Rectangle 122">
                <a:extLst>
                  <a:ext uri="{FF2B5EF4-FFF2-40B4-BE49-F238E27FC236}">
                    <a16:creationId xmlns:a16="http://schemas.microsoft.com/office/drawing/2014/main" id="{E17372E4-DEF8-4842-AD31-C35E174B0240}"/>
                  </a:ext>
                </a:extLst>
              </p:cNvPr>
              <p:cNvSpPr/>
              <p:nvPr/>
            </p:nvSpPr>
            <p:spPr>
              <a:xfrm>
                <a:off x="3987347" y="2704971"/>
                <a:ext cx="34956" cy="1682591"/>
              </a:xfrm>
              <a:custGeom>
                <a:avLst/>
                <a:gdLst>
                  <a:gd name="connsiteX0" fmla="*/ 0 w 18288"/>
                  <a:gd name="connsiteY0" fmla="*/ 0 h 1737360"/>
                  <a:gd name="connsiteX1" fmla="*/ 18288 w 18288"/>
                  <a:gd name="connsiteY1" fmla="*/ 0 h 1737360"/>
                  <a:gd name="connsiteX2" fmla="*/ 18288 w 18288"/>
                  <a:gd name="connsiteY2" fmla="*/ 1737360 h 1737360"/>
                  <a:gd name="connsiteX3" fmla="*/ 0 w 18288"/>
                  <a:gd name="connsiteY3" fmla="*/ 1737360 h 1737360"/>
                  <a:gd name="connsiteX4" fmla="*/ 0 w 18288"/>
                  <a:gd name="connsiteY4" fmla="*/ 0 h 1737360"/>
                  <a:gd name="connsiteX0" fmla="*/ 0 w 20669"/>
                  <a:gd name="connsiteY0" fmla="*/ 0 h 1737360"/>
                  <a:gd name="connsiteX1" fmla="*/ 20669 w 20669"/>
                  <a:gd name="connsiteY1" fmla="*/ 71438 h 1737360"/>
                  <a:gd name="connsiteX2" fmla="*/ 18288 w 20669"/>
                  <a:gd name="connsiteY2" fmla="*/ 1737360 h 1737360"/>
                  <a:gd name="connsiteX3" fmla="*/ 0 w 20669"/>
                  <a:gd name="connsiteY3" fmla="*/ 1737360 h 1737360"/>
                  <a:gd name="connsiteX4" fmla="*/ 0 w 20669"/>
                  <a:gd name="connsiteY4" fmla="*/ 0 h 1737360"/>
                  <a:gd name="connsiteX0" fmla="*/ 0 w 34956"/>
                  <a:gd name="connsiteY0" fmla="*/ 0 h 1682591"/>
                  <a:gd name="connsiteX1" fmla="*/ 34956 w 34956"/>
                  <a:gd name="connsiteY1" fmla="*/ 16669 h 1682591"/>
                  <a:gd name="connsiteX2" fmla="*/ 32575 w 34956"/>
                  <a:gd name="connsiteY2" fmla="*/ 1682591 h 1682591"/>
                  <a:gd name="connsiteX3" fmla="*/ 14287 w 34956"/>
                  <a:gd name="connsiteY3" fmla="*/ 1682591 h 1682591"/>
                  <a:gd name="connsiteX4" fmla="*/ 0 w 34956"/>
                  <a:gd name="connsiteY4" fmla="*/ 0 h 1682591"/>
                  <a:gd name="connsiteX0" fmla="*/ 0 w 34956"/>
                  <a:gd name="connsiteY0" fmla="*/ 0 h 1682591"/>
                  <a:gd name="connsiteX1" fmla="*/ 34956 w 34956"/>
                  <a:gd name="connsiteY1" fmla="*/ 16669 h 1682591"/>
                  <a:gd name="connsiteX2" fmla="*/ 32575 w 34956"/>
                  <a:gd name="connsiteY2" fmla="*/ 1682591 h 1682591"/>
                  <a:gd name="connsiteX3" fmla="*/ 14287 w 34956"/>
                  <a:gd name="connsiteY3" fmla="*/ 1682591 h 1682591"/>
                  <a:gd name="connsiteX4" fmla="*/ 0 w 34956"/>
                  <a:gd name="connsiteY4" fmla="*/ 0 h 1682591"/>
                  <a:gd name="connsiteX0" fmla="*/ 0 w 34956"/>
                  <a:gd name="connsiteY0" fmla="*/ 0 h 1682591"/>
                  <a:gd name="connsiteX1" fmla="*/ 34956 w 34956"/>
                  <a:gd name="connsiteY1" fmla="*/ 14288 h 1682591"/>
                  <a:gd name="connsiteX2" fmla="*/ 32575 w 34956"/>
                  <a:gd name="connsiteY2" fmla="*/ 1682591 h 1682591"/>
                  <a:gd name="connsiteX3" fmla="*/ 14287 w 34956"/>
                  <a:gd name="connsiteY3" fmla="*/ 1682591 h 1682591"/>
                  <a:gd name="connsiteX4" fmla="*/ 0 w 34956"/>
                  <a:gd name="connsiteY4" fmla="*/ 0 h 1682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56" h="1682591">
                    <a:moveTo>
                      <a:pt x="0" y="0"/>
                    </a:moveTo>
                    <a:lnTo>
                      <a:pt x="34956" y="14288"/>
                    </a:lnTo>
                    <a:cubicBezTo>
                      <a:pt x="34162" y="569595"/>
                      <a:pt x="33369" y="1127284"/>
                      <a:pt x="32575" y="1682591"/>
                    </a:cubicBezTo>
                    <a:lnTo>
                      <a:pt x="14287" y="1682591"/>
                    </a:lnTo>
                    <a:lnTo>
                      <a:pt x="0" y="0"/>
                    </a:ln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Freeform 71">
                <a:extLst>
                  <a:ext uri="{FF2B5EF4-FFF2-40B4-BE49-F238E27FC236}">
                    <a16:creationId xmlns:a16="http://schemas.microsoft.com/office/drawing/2014/main" id="{4CBA3A2F-686D-4908-9532-A9FF98F31CD9}"/>
                  </a:ext>
                </a:extLst>
              </p:cNvPr>
              <p:cNvSpPr/>
              <p:nvPr/>
            </p:nvSpPr>
            <p:spPr>
              <a:xfrm>
                <a:off x="4960125" y="4186175"/>
                <a:ext cx="562931" cy="688741"/>
              </a:xfrm>
              <a:custGeom>
                <a:avLst/>
                <a:gdLst>
                  <a:gd name="connsiteX0" fmla="*/ 6036 w 457561"/>
                  <a:gd name="connsiteY0" fmla="*/ 74443 h 458384"/>
                  <a:gd name="connsiteX1" fmla="*/ 6036 w 457561"/>
                  <a:gd name="connsiteY1" fmla="*/ 276849 h 458384"/>
                  <a:gd name="connsiteX2" fmla="*/ 79855 w 457561"/>
                  <a:gd name="connsiteY2" fmla="*/ 405437 h 458384"/>
                  <a:gd name="connsiteX3" fmla="*/ 217967 w 457561"/>
                  <a:gd name="connsiteY3" fmla="*/ 457824 h 458384"/>
                  <a:gd name="connsiteX4" fmla="*/ 348936 w 457561"/>
                  <a:gd name="connsiteY4" fmla="*/ 426868 h 458384"/>
                  <a:gd name="connsiteX5" fmla="*/ 434661 w 457561"/>
                  <a:gd name="connsiteY5" fmla="*/ 333999 h 458384"/>
                  <a:gd name="connsiteX6" fmla="*/ 456092 w 457561"/>
                  <a:gd name="connsiteY6" fmla="*/ 195887 h 458384"/>
                  <a:gd name="connsiteX7" fmla="*/ 403705 w 457561"/>
                  <a:gd name="connsiteY7" fmla="*/ 79205 h 458384"/>
                  <a:gd name="connsiteX8" fmla="*/ 306073 w 457561"/>
                  <a:gd name="connsiteY8" fmla="*/ 7768 h 458384"/>
                  <a:gd name="connsiteX9" fmla="*/ 194155 w 457561"/>
                  <a:gd name="connsiteY9" fmla="*/ 5387 h 458384"/>
                  <a:gd name="connsiteX10" fmla="*/ 132242 w 457561"/>
                  <a:gd name="connsiteY10" fmla="*/ 38724 h 458384"/>
                  <a:gd name="connsiteX11" fmla="*/ 94142 w 457561"/>
                  <a:gd name="connsiteY11" fmla="*/ 117305 h 458384"/>
                  <a:gd name="connsiteX12" fmla="*/ 106048 w 457561"/>
                  <a:gd name="connsiteY12" fmla="*/ 195887 h 458384"/>
                  <a:gd name="connsiteX13" fmla="*/ 179867 w 457561"/>
                  <a:gd name="connsiteY13" fmla="*/ 267324 h 458384"/>
                  <a:gd name="connsiteX14" fmla="*/ 282261 w 457561"/>
                  <a:gd name="connsiteY14" fmla="*/ 262562 h 458384"/>
                  <a:gd name="connsiteX15" fmla="*/ 320361 w 457561"/>
                  <a:gd name="connsiteY15" fmla="*/ 172074 h 458384"/>
                  <a:gd name="connsiteX16" fmla="*/ 272736 w 457561"/>
                  <a:gd name="connsiteY16" fmla="*/ 100637 h 458384"/>
                  <a:gd name="connsiteX17" fmla="*/ 213205 w 457561"/>
                  <a:gd name="connsiteY17" fmla="*/ 93493 h 458384"/>
                  <a:gd name="connsiteX18" fmla="*/ 282261 w 457561"/>
                  <a:gd name="connsiteY18" fmla="*/ 131593 h 458384"/>
                  <a:gd name="connsiteX19" fmla="*/ 298930 w 457561"/>
                  <a:gd name="connsiteY19" fmla="*/ 195887 h 458384"/>
                  <a:gd name="connsiteX20" fmla="*/ 267973 w 457561"/>
                  <a:gd name="connsiteY20" fmla="*/ 238749 h 458384"/>
                  <a:gd name="connsiteX21" fmla="*/ 201298 w 457561"/>
                  <a:gd name="connsiteY21" fmla="*/ 260180 h 458384"/>
                  <a:gd name="connsiteX22" fmla="*/ 120336 w 457561"/>
                  <a:gd name="connsiteY22" fmla="*/ 203030 h 458384"/>
                  <a:gd name="connsiteX23" fmla="*/ 127480 w 457561"/>
                  <a:gd name="connsiteY23" fmla="*/ 100637 h 458384"/>
                  <a:gd name="connsiteX24" fmla="*/ 179867 w 457561"/>
                  <a:gd name="connsiteY24" fmla="*/ 19674 h 458384"/>
                  <a:gd name="connsiteX25" fmla="*/ 313217 w 457561"/>
                  <a:gd name="connsiteY25" fmla="*/ 33962 h 458384"/>
                  <a:gd name="connsiteX26" fmla="*/ 398942 w 457561"/>
                  <a:gd name="connsiteY26" fmla="*/ 105399 h 458384"/>
                  <a:gd name="connsiteX27" fmla="*/ 441805 w 457561"/>
                  <a:gd name="connsiteY27" fmla="*/ 231605 h 458384"/>
                  <a:gd name="connsiteX28" fmla="*/ 398942 w 457561"/>
                  <a:gd name="connsiteY28" fmla="*/ 353049 h 458384"/>
                  <a:gd name="connsiteX29" fmla="*/ 291786 w 457561"/>
                  <a:gd name="connsiteY29" fmla="*/ 438774 h 458384"/>
                  <a:gd name="connsiteX30" fmla="*/ 177486 w 457561"/>
                  <a:gd name="connsiteY30" fmla="*/ 431630 h 458384"/>
                  <a:gd name="connsiteX31" fmla="*/ 72711 w 457561"/>
                  <a:gd name="connsiteY31" fmla="*/ 384005 h 458384"/>
                  <a:gd name="connsiteX32" fmla="*/ 20323 w 457561"/>
                  <a:gd name="connsiteY32" fmla="*/ 248274 h 458384"/>
                  <a:gd name="connsiteX33" fmla="*/ 6036 w 457561"/>
                  <a:gd name="connsiteY33" fmla="*/ 74443 h 4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7561" h="458384">
                    <a:moveTo>
                      <a:pt x="6036" y="74443"/>
                    </a:moveTo>
                    <a:cubicBezTo>
                      <a:pt x="3655" y="79205"/>
                      <a:pt x="-6267" y="221683"/>
                      <a:pt x="6036" y="276849"/>
                    </a:cubicBezTo>
                    <a:cubicBezTo>
                      <a:pt x="18339" y="332015"/>
                      <a:pt x="44533" y="375275"/>
                      <a:pt x="79855" y="405437"/>
                    </a:cubicBezTo>
                    <a:cubicBezTo>
                      <a:pt x="115177" y="435599"/>
                      <a:pt x="173120" y="454252"/>
                      <a:pt x="217967" y="457824"/>
                    </a:cubicBezTo>
                    <a:cubicBezTo>
                      <a:pt x="262814" y="461396"/>
                      <a:pt x="312820" y="447505"/>
                      <a:pt x="348936" y="426868"/>
                    </a:cubicBezTo>
                    <a:cubicBezTo>
                      <a:pt x="385052" y="406231"/>
                      <a:pt x="416802" y="372496"/>
                      <a:pt x="434661" y="333999"/>
                    </a:cubicBezTo>
                    <a:cubicBezTo>
                      <a:pt x="452520" y="295502"/>
                      <a:pt x="461251" y="238353"/>
                      <a:pt x="456092" y="195887"/>
                    </a:cubicBezTo>
                    <a:cubicBezTo>
                      <a:pt x="450933" y="153421"/>
                      <a:pt x="428708" y="110558"/>
                      <a:pt x="403705" y="79205"/>
                    </a:cubicBezTo>
                    <a:cubicBezTo>
                      <a:pt x="378702" y="47852"/>
                      <a:pt x="340998" y="20071"/>
                      <a:pt x="306073" y="7768"/>
                    </a:cubicBezTo>
                    <a:cubicBezTo>
                      <a:pt x="271148" y="-4535"/>
                      <a:pt x="223127" y="228"/>
                      <a:pt x="194155" y="5387"/>
                    </a:cubicBezTo>
                    <a:cubicBezTo>
                      <a:pt x="165183" y="10546"/>
                      <a:pt x="148911" y="20071"/>
                      <a:pt x="132242" y="38724"/>
                    </a:cubicBezTo>
                    <a:cubicBezTo>
                      <a:pt x="115573" y="57377"/>
                      <a:pt x="98508" y="91111"/>
                      <a:pt x="94142" y="117305"/>
                    </a:cubicBezTo>
                    <a:cubicBezTo>
                      <a:pt x="89776" y="143499"/>
                      <a:pt x="91761" y="170884"/>
                      <a:pt x="106048" y="195887"/>
                    </a:cubicBezTo>
                    <a:cubicBezTo>
                      <a:pt x="120335" y="220890"/>
                      <a:pt x="150498" y="256212"/>
                      <a:pt x="179867" y="267324"/>
                    </a:cubicBezTo>
                    <a:cubicBezTo>
                      <a:pt x="209236" y="278436"/>
                      <a:pt x="258845" y="278437"/>
                      <a:pt x="282261" y="262562"/>
                    </a:cubicBezTo>
                    <a:cubicBezTo>
                      <a:pt x="305677" y="246687"/>
                      <a:pt x="321948" y="199061"/>
                      <a:pt x="320361" y="172074"/>
                    </a:cubicBezTo>
                    <a:cubicBezTo>
                      <a:pt x="318774" y="145087"/>
                      <a:pt x="290595" y="113734"/>
                      <a:pt x="272736" y="100637"/>
                    </a:cubicBezTo>
                    <a:cubicBezTo>
                      <a:pt x="254877" y="87540"/>
                      <a:pt x="211618" y="88334"/>
                      <a:pt x="213205" y="93493"/>
                    </a:cubicBezTo>
                    <a:cubicBezTo>
                      <a:pt x="214792" y="98652"/>
                      <a:pt x="267974" y="114527"/>
                      <a:pt x="282261" y="131593"/>
                    </a:cubicBezTo>
                    <a:cubicBezTo>
                      <a:pt x="296549" y="148659"/>
                      <a:pt x="301311" y="178028"/>
                      <a:pt x="298930" y="195887"/>
                    </a:cubicBezTo>
                    <a:cubicBezTo>
                      <a:pt x="296549" y="213746"/>
                      <a:pt x="284245" y="228034"/>
                      <a:pt x="267973" y="238749"/>
                    </a:cubicBezTo>
                    <a:cubicBezTo>
                      <a:pt x="251701" y="249464"/>
                      <a:pt x="225904" y="266133"/>
                      <a:pt x="201298" y="260180"/>
                    </a:cubicBezTo>
                    <a:cubicBezTo>
                      <a:pt x="176692" y="254227"/>
                      <a:pt x="132639" y="229620"/>
                      <a:pt x="120336" y="203030"/>
                    </a:cubicBezTo>
                    <a:cubicBezTo>
                      <a:pt x="108033" y="176440"/>
                      <a:pt x="117558" y="131196"/>
                      <a:pt x="127480" y="100637"/>
                    </a:cubicBezTo>
                    <a:cubicBezTo>
                      <a:pt x="137402" y="70078"/>
                      <a:pt x="148911" y="30786"/>
                      <a:pt x="179867" y="19674"/>
                    </a:cubicBezTo>
                    <a:cubicBezTo>
                      <a:pt x="210823" y="8562"/>
                      <a:pt x="276705" y="19675"/>
                      <a:pt x="313217" y="33962"/>
                    </a:cubicBezTo>
                    <a:cubicBezTo>
                      <a:pt x="349729" y="48249"/>
                      <a:pt x="377511" y="72459"/>
                      <a:pt x="398942" y="105399"/>
                    </a:cubicBezTo>
                    <a:cubicBezTo>
                      <a:pt x="420373" y="138339"/>
                      <a:pt x="441805" y="190330"/>
                      <a:pt x="441805" y="231605"/>
                    </a:cubicBezTo>
                    <a:cubicBezTo>
                      <a:pt x="441805" y="272880"/>
                      <a:pt x="423945" y="318521"/>
                      <a:pt x="398942" y="353049"/>
                    </a:cubicBezTo>
                    <a:cubicBezTo>
                      <a:pt x="373939" y="387577"/>
                      <a:pt x="328695" y="425677"/>
                      <a:pt x="291786" y="438774"/>
                    </a:cubicBezTo>
                    <a:cubicBezTo>
                      <a:pt x="254877" y="451871"/>
                      <a:pt x="213998" y="440758"/>
                      <a:pt x="177486" y="431630"/>
                    </a:cubicBezTo>
                    <a:cubicBezTo>
                      <a:pt x="140974" y="422502"/>
                      <a:pt x="98905" y="414564"/>
                      <a:pt x="72711" y="384005"/>
                    </a:cubicBezTo>
                    <a:cubicBezTo>
                      <a:pt x="46517" y="353446"/>
                      <a:pt x="30642" y="298280"/>
                      <a:pt x="20323" y="248274"/>
                    </a:cubicBezTo>
                    <a:cubicBezTo>
                      <a:pt x="10004" y="198268"/>
                      <a:pt x="8417" y="69681"/>
                      <a:pt x="6036" y="74443"/>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Freeform 72">
                <a:extLst>
                  <a:ext uri="{FF2B5EF4-FFF2-40B4-BE49-F238E27FC236}">
                    <a16:creationId xmlns:a16="http://schemas.microsoft.com/office/drawing/2014/main" id="{49FF84D9-FAEA-43EF-BB8D-90DFF60B6F6B}"/>
                  </a:ext>
                </a:extLst>
              </p:cNvPr>
              <p:cNvSpPr/>
              <p:nvPr/>
            </p:nvSpPr>
            <p:spPr>
              <a:xfrm>
                <a:off x="4799389" y="4653251"/>
                <a:ext cx="455120" cy="458384"/>
              </a:xfrm>
              <a:custGeom>
                <a:avLst/>
                <a:gdLst>
                  <a:gd name="connsiteX0" fmla="*/ 6036 w 457561"/>
                  <a:gd name="connsiteY0" fmla="*/ 74443 h 458384"/>
                  <a:gd name="connsiteX1" fmla="*/ 6036 w 457561"/>
                  <a:gd name="connsiteY1" fmla="*/ 276849 h 458384"/>
                  <a:gd name="connsiteX2" fmla="*/ 79855 w 457561"/>
                  <a:gd name="connsiteY2" fmla="*/ 405437 h 458384"/>
                  <a:gd name="connsiteX3" fmla="*/ 217967 w 457561"/>
                  <a:gd name="connsiteY3" fmla="*/ 457824 h 458384"/>
                  <a:gd name="connsiteX4" fmla="*/ 348936 w 457561"/>
                  <a:gd name="connsiteY4" fmla="*/ 426868 h 458384"/>
                  <a:gd name="connsiteX5" fmla="*/ 434661 w 457561"/>
                  <a:gd name="connsiteY5" fmla="*/ 333999 h 458384"/>
                  <a:gd name="connsiteX6" fmla="*/ 456092 w 457561"/>
                  <a:gd name="connsiteY6" fmla="*/ 195887 h 458384"/>
                  <a:gd name="connsiteX7" fmla="*/ 403705 w 457561"/>
                  <a:gd name="connsiteY7" fmla="*/ 79205 h 458384"/>
                  <a:gd name="connsiteX8" fmla="*/ 306073 w 457561"/>
                  <a:gd name="connsiteY8" fmla="*/ 7768 h 458384"/>
                  <a:gd name="connsiteX9" fmla="*/ 194155 w 457561"/>
                  <a:gd name="connsiteY9" fmla="*/ 5387 h 458384"/>
                  <a:gd name="connsiteX10" fmla="*/ 132242 w 457561"/>
                  <a:gd name="connsiteY10" fmla="*/ 38724 h 458384"/>
                  <a:gd name="connsiteX11" fmla="*/ 94142 w 457561"/>
                  <a:gd name="connsiteY11" fmla="*/ 117305 h 458384"/>
                  <a:gd name="connsiteX12" fmla="*/ 106048 w 457561"/>
                  <a:gd name="connsiteY12" fmla="*/ 195887 h 458384"/>
                  <a:gd name="connsiteX13" fmla="*/ 179867 w 457561"/>
                  <a:gd name="connsiteY13" fmla="*/ 267324 h 458384"/>
                  <a:gd name="connsiteX14" fmla="*/ 282261 w 457561"/>
                  <a:gd name="connsiteY14" fmla="*/ 262562 h 458384"/>
                  <a:gd name="connsiteX15" fmla="*/ 320361 w 457561"/>
                  <a:gd name="connsiteY15" fmla="*/ 172074 h 458384"/>
                  <a:gd name="connsiteX16" fmla="*/ 272736 w 457561"/>
                  <a:gd name="connsiteY16" fmla="*/ 100637 h 458384"/>
                  <a:gd name="connsiteX17" fmla="*/ 213205 w 457561"/>
                  <a:gd name="connsiteY17" fmla="*/ 93493 h 458384"/>
                  <a:gd name="connsiteX18" fmla="*/ 282261 w 457561"/>
                  <a:gd name="connsiteY18" fmla="*/ 131593 h 458384"/>
                  <a:gd name="connsiteX19" fmla="*/ 298930 w 457561"/>
                  <a:gd name="connsiteY19" fmla="*/ 195887 h 458384"/>
                  <a:gd name="connsiteX20" fmla="*/ 267973 w 457561"/>
                  <a:gd name="connsiteY20" fmla="*/ 238749 h 458384"/>
                  <a:gd name="connsiteX21" fmla="*/ 201298 w 457561"/>
                  <a:gd name="connsiteY21" fmla="*/ 260180 h 458384"/>
                  <a:gd name="connsiteX22" fmla="*/ 120336 w 457561"/>
                  <a:gd name="connsiteY22" fmla="*/ 203030 h 458384"/>
                  <a:gd name="connsiteX23" fmla="*/ 127480 w 457561"/>
                  <a:gd name="connsiteY23" fmla="*/ 100637 h 458384"/>
                  <a:gd name="connsiteX24" fmla="*/ 179867 w 457561"/>
                  <a:gd name="connsiteY24" fmla="*/ 19674 h 458384"/>
                  <a:gd name="connsiteX25" fmla="*/ 313217 w 457561"/>
                  <a:gd name="connsiteY25" fmla="*/ 33962 h 458384"/>
                  <a:gd name="connsiteX26" fmla="*/ 398942 w 457561"/>
                  <a:gd name="connsiteY26" fmla="*/ 105399 h 458384"/>
                  <a:gd name="connsiteX27" fmla="*/ 441805 w 457561"/>
                  <a:gd name="connsiteY27" fmla="*/ 231605 h 458384"/>
                  <a:gd name="connsiteX28" fmla="*/ 398942 w 457561"/>
                  <a:gd name="connsiteY28" fmla="*/ 353049 h 458384"/>
                  <a:gd name="connsiteX29" fmla="*/ 291786 w 457561"/>
                  <a:gd name="connsiteY29" fmla="*/ 438774 h 458384"/>
                  <a:gd name="connsiteX30" fmla="*/ 177486 w 457561"/>
                  <a:gd name="connsiteY30" fmla="*/ 431630 h 458384"/>
                  <a:gd name="connsiteX31" fmla="*/ 72711 w 457561"/>
                  <a:gd name="connsiteY31" fmla="*/ 384005 h 458384"/>
                  <a:gd name="connsiteX32" fmla="*/ 20323 w 457561"/>
                  <a:gd name="connsiteY32" fmla="*/ 248274 h 458384"/>
                  <a:gd name="connsiteX33" fmla="*/ 6036 w 457561"/>
                  <a:gd name="connsiteY33" fmla="*/ 74443 h 458384"/>
                  <a:gd name="connsiteX0" fmla="*/ 12921 w 454921"/>
                  <a:gd name="connsiteY0" fmla="*/ 53011 h 458384"/>
                  <a:gd name="connsiteX1" fmla="*/ 3396 w 454921"/>
                  <a:gd name="connsiteY1" fmla="*/ 276849 h 458384"/>
                  <a:gd name="connsiteX2" fmla="*/ 77215 w 454921"/>
                  <a:gd name="connsiteY2" fmla="*/ 405437 h 458384"/>
                  <a:gd name="connsiteX3" fmla="*/ 215327 w 454921"/>
                  <a:gd name="connsiteY3" fmla="*/ 457824 h 458384"/>
                  <a:gd name="connsiteX4" fmla="*/ 346296 w 454921"/>
                  <a:gd name="connsiteY4" fmla="*/ 426868 h 458384"/>
                  <a:gd name="connsiteX5" fmla="*/ 432021 w 454921"/>
                  <a:gd name="connsiteY5" fmla="*/ 333999 h 458384"/>
                  <a:gd name="connsiteX6" fmla="*/ 453452 w 454921"/>
                  <a:gd name="connsiteY6" fmla="*/ 195887 h 458384"/>
                  <a:gd name="connsiteX7" fmla="*/ 401065 w 454921"/>
                  <a:gd name="connsiteY7" fmla="*/ 79205 h 458384"/>
                  <a:gd name="connsiteX8" fmla="*/ 303433 w 454921"/>
                  <a:gd name="connsiteY8" fmla="*/ 7768 h 458384"/>
                  <a:gd name="connsiteX9" fmla="*/ 191515 w 454921"/>
                  <a:gd name="connsiteY9" fmla="*/ 5387 h 458384"/>
                  <a:gd name="connsiteX10" fmla="*/ 129602 w 454921"/>
                  <a:gd name="connsiteY10" fmla="*/ 38724 h 458384"/>
                  <a:gd name="connsiteX11" fmla="*/ 91502 w 454921"/>
                  <a:gd name="connsiteY11" fmla="*/ 117305 h 458384"/>
                  <a:gd name="connsiteX12" fmla="*/ 103408 w 454921"/>
                  <a:gd name="connsiteY12" fmla="*/ 195887 h 458384"/>
                  <a:gd name="connsiteX13" fmla="*/ 177227 w 454921"/>
                  <a:gd name="connsiteY13" fmla="*/ 267324 h 458384"/>
                  <a:gd name="connsiteX14" fmla="*/ 279621 w 454921"/>
                  <a:gd name="connsiteY14" fmla="*/ 262562 h 458384"/>
                  <a:gd name="connsiteX15" fmla="*/ 317721 w 454921"/>
                  <a:gd name="connsiteY15" fmla="*/ 172074 h 458384"/>
                  <a:gd name="connsiteX16" fmla="*/ 270096 w 454921"/>
                  <a:gd name="connsiteY16" fmla="*/ 100637 h 458384"/>
                  <a:gd name="connsiteX17" fmla="*/ 210565 w 454921"/>
                  <a:gd name="connsiteY17" fmla="*/ 93493 h 458384"/>
                  <a:gd name="connsiteX18" fmla="*/ 279621 w 454921"/>
                  <a:gd name="connsiteY18" fmla="*/ 131593 h 458384"/>
                  <a:gd name="connsiteX19" fmla="*/ 296290 w 454921"/>
                  <a:gd name="connsiteY19" fmla="*/ 195887 h 458384"/>
                  <a:gd name="connsiteX20" fmla="*/ 265333 w 454921"/>
                  <a:gd name="connsiteY20" fmla="*/ 238749 h 458384"/>
                  <a:gd name="connsiteX21" fmla="*/ 198658 w 454921"/>
                  <a:gd name="connsiteY21" fmla="*/ 260180 h 458384"/>
                  <a:gd name="connsiteX22" fmla="*/ 117696 w 454921"/>
                  <a:gd name="connsiteY22" fmla="*/ 203030 h 458384"/>
                  <a:gd name="connsiteX23" fmla="*/ 124840 w 454921"/>
                  <a:gd name="connsiteY23" fmla="*/ 100637 h 458384"/>
                  <a:gd name="connsiteX24" fmla="*/ 177227 w 454921"/>
                  <a:gd name="connsiteY24" fmla="*/ 19674 h 458384"/>
                  <a:gd name="connsiteX25" fmla="*/ 310577 w 454921"/>
                  <a:gd name="connsiteY25" fmla="*/ 33962 h 458384"/>
                  <a:gd name="connsiteX26" fmla="*/ 396302 w 454921"/>
                  <a:gd name="connsiteY26" fmla="*/ 105399 h 458384"/>
                  <a:gd name="connsiteX27" fmla="*/ 439165 w 454921"/>
                  <a:gd name="connsiteY27" fmla="*/ 231605 h 458384"/>
                  <a:gd name="connsiteX28" fmla="*/ 396302 w 454921"/>
                  <a:gd name="connsiteY28" fmla="*/ 353049 h 458384"/>
                  <a:gd name="connsiteX29" fmla="*/ 289146 w 454921"/>
                  <a:gd name="connsiteY29" fmla="*/ 438774 h 458384"/>
                  <a:gd name="connsiteX30" fmla="*/ 174846 w 454921"/>
                  <a:gd name="connsiteY30" fmla="*/ 431630 h 458384"/>
                  <a:gd name="connsiteX31" fmla="*/ 70071 w 454921"/>
                  <a:gd name="connsiteY31" fmla="*/ 384005 h 458384"/>
                  <a:gd name="connsiteX32" fmla="*/ 17683 w 454921"/>
                  <a:gd name="connsiteY32" fmla="*/ 248274 h 458384"/>
                  <a:gd name="connsiteX33" fmla="*/ 12921 w 454921"/>
                  <a:gd name="connsiteY33" fmla="*/ 53011 h 458384"/>
                  <a:gd name="connsiteX0" fmla="*/ 13120 w 455120"/>
                  <a:gd name="connsiteY0" fmla="*/ 53011 h 458384"/>
                  <a:gd name="connsiteX1" fmla="*/ 3595 w 455120"/>
                  <a:gd name="connsiteY1" fmla="*/ 276849 h 458384"/>
                  <a:gd name="connsiteX2" fmla="*/ 77414 w 455120"/>
                  <a:gd name="connsiteY2" fmla="*/ 405437 h 458384"/>
                  <a:gd name="connsiteX3" fmla="*/ 215526 w 455120"/>
                  <a:gd name="connsiteY3" fmla="*/ 457824 h 458384"/>
                  <a:gd name="connsiteX4" fmla="*/ 346495 w 455120"/>
                  <a:gd name="connsiteY4" fmla="*/ 426868 h 458384"/>
                  <a:gd name="connsiteX5" fmla="*/ 432220 w 455120"/>
                  <a:gd name="connsiteY5" fmla="*/ 333999 h 458384"/>
                  <a:gd name="connsiteX6" fmla="*/ 453651 w 455120"/>
                  <a:gd name="connsiteY6" fmla="*/ 195887 h 458384"/>
                  <a:gd name="connsiteX7" fmla="*/ 401264 w 455120"/>
                  <a:gd name="connsiteY7" fmla="*/ 79205 h 458384"/>
                  <a:gd name="connsiteX8" fmla="*/ 303632 w 455120"/>
                  <a:gd name="connsiteY8" fmla="*/ 7768 h 458384"/>
                  <a:gd name="connsiteX9" fmla="*/ 191714 w 455120"/>
                  <a:gd name="connsiteY9" fmla="*/ 5387 h 458384"/>
                  <a:gd name="connsiteX10" fmla="*/ 129801 w 455120"/>
                  <a:gd name="connsiteY10" fmla="*/ 38724 h 458384"/>
                  <a:gd name="connsiteX11" fmla="*/ 91701 w 455120"/>
                  <a:gd name="connsiteY11" fmla="*/ 117305 h 458384"/>
                  <a:gd name="connsiteX12" fmla="*/ 103607 w 455120"/>
                  <a:gd name="connsiteY12" fmla="*/ 195887 h 458384"/>
                  <a:gd name="connsiteX13" fmla="*/ 177426 w 455120"/>
                  <a:gd name="connsiteY13" fmla="*/ 267324 h 458384"/>
                  <a:gd name="connsiteX14" fmla="*/ 279820 w 455120"/>
                  <a:gd name="connsiteY14" fmla="*/ 262562 h 458384"/>
                  <a:gd name="connsiteX15" fmla="*/ 317920 w 455120"/>
                  <a:gd name="connsiteY15" fmla="*/ 172074 h 458384"/>
                  <a:gd name="connsiteX16" fmla="*/ 270295 w 455120"/>
                  <a:gd name="connsiteY16" fmla="*/ 100637 h 458384"/>
                  <a:gd name="connsiteX17" fmla="*/ 210764 w 455120"/>
                  <a:gd name="connsiteY17" fmla="*/ 93493 h 458384"/>
                  <a:gd name="connsiteX18" fmla="*/ 279820 w 455120"/>
                  <a:gd name="connsiteY18" fmla="*/ 131593 h 458384"/>
                  <a:gd name="connsiteX19" fmla="*/ 296489 w 455120"/>
                  <a:gd name="connsiteY19" fmla="*/ 195887 h 458384"/>
                  <a:gd name="connsiteX20" fmla="*/ 265532 w 455120"/>
                  <a:gd name="connsiteY20" fmla="*/ 238749 h 458384"/>
                  <a:gd name="connsiteX21" fmla="*/ 198857 w 455120"/>
                  <a:gd name="connsiteY21" fmla="*/ 260180 h 458384"/>
                  <a:gd name="connsiteX22" fmla="*/ 117895 w 455120"/>
                  <a:gd name="connsiteY22" fmla="*/ 203030 h 458384"/>
                  <a:gd name="connsiteX23" fmla="*/ 125039 w 455120"/>
                  <a:gd name="connsiteY23" fmla="*/ 100637 h 458384"/>
                  <a:gd name="connsiteX24" fmla="*/ 177426 w 455120"/>
                  <a:gd name="connsiteY24" fmla="*/ 19674 h 458384"/>
                  <a:gd name="connsiteX25" fmla="*/ 310776 w 455120"/>
                  <a:gd name="connsiteY25" fmla="*/ 33962 h 458384"/>
                  <a:gd name="connsiteX26" fmla="*/ 396501 w 455120"/>
                  <a:gd name="connsiteY26" fmla="*/ 105399 h 458384"/>
                  <a:gd name="connsiteX27" fmla="*/ 439364 w 455120"/>
                  <a:gd name="connsiteY27" fmla="*/ 231605 h 458384"/>
                  <a:gd name="connsiteX28" fmla="*/ 396501 w 455120"/>
                  <a:gd name="connsiteY28" fmla="*/ 353049 h 458384"/>
                  <a:gd name="connsiteX29" fmla="*/ 289345 w 455120"/>
                  <a:gd name="connsiteY29" fmla="*/ 438774 h 458384"/>
                  <a:gd name="connsiteX30" fmla="*/ 175045 w 455120"/>
                  <a:gd name="connsiteY30" fmla="*/ 431630 h 458384"/>
                  <a:gd name="connsiteX31" fmla="*/ 70270 w 455120"/>
                  <a:gd name="connsiteY31" fmla="*/ 384005 h 458384"/>
                  <a:gd name="connsiteX32" fmla="*/ 17882 w 455120"/>
                  <a:gd name="connsiteY32" fmla="*/ 248274 h 458384"/>
                  <a:gd name="connsiteX33" fmla="*/ 27405 w 455120"/>
                  <a:gd name="connsiteY33" fmla="*/ 161637 h 458384"/>
                  <a:gd name="connsiteX34" fmla="*/ 13120 w 455120"/>
                  <a:gd name="connsiteY34" fmla="*/ 53011 h 4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55120" h="458384">
                    <a:moveTo>
                      <a:pt x="13120" y="53011"/>
                    </a:moveTo>
                    <a:cubicBezTo>
                      <a:pt x="9152" y="72213"/>
                      <a:pt x="-7121" y="218111"/>
                      <a:pt x="3595" y="276849"/>
                    </a:cubicBezTo>
                    <a:cubicBezTo>
                      <a:pt x="14311" y="335587"/>
                      <a:pt x="42092" y="375275"/>
                      <a:pt x="77414" y="405437"/>
                    </a:cubicBezTo>
                    <a:cubicBezTo>
                      <a:pt x="112736" y="435599"/>
                      <a:pt x="170679" y="454252"/>
                      <a:pt x="215526" y="457824"/>
                    </a:cubicBezTo>
                    <a:cubicBezTo>
                      <a:pt x="260373" y="461396"/>
                      <a:pt x="310379" y="447505"/>
                      <a:pt x="346495" y="426868"/>
                    </a:cubicBezTo>
                    <a:cubicBezTo>
                      <a:pt x="382611" y="406231"/>
                      <a:pt x="414361" y="372496"/>
                      <a:pt x="432220" y="333999"/>
                    </a:cubicBezTo>
                    <a:cubicBezTo>
                      <a:pt x="450079" y="295502"/>
                      <a:pt x="458810" y="238353"/>
                      <a:pt x="453651" y="195887"/>
                    </a:cubicBezTo>
                    <a:cubicBezTo>
                      <a:pt x="448492" y="153421"/>
                      <a:pt x="426267" y="110558"/>
                      <a:pt x="401264" y="79205"/>
                    </a:cubicBezTo>
                    <a:cubicBezTo>
                      <a:pt x="376261" y="47852"/>
                      <a:pt x="338557" y="20071"/>
                      <a:pt x="303632" y="7768"/>
                    </a:cubicBezTo>
                    <a:cubicBezTo>
                      <a:pt x="268707" y="-4535"/>
                      <a:pt x="220686" y="228"/>
                      <a:pt x="191714" y="5387"/>
                    </a:cubicBezTo>
                    <a:cubicBezTo>
                      <a:pt x="162742" y="10546"/>
                      <a:pt x="146470" y="20071"/>
                      <a:pt x="129801" y="38724"/>
                    </a:cubicBezTo>
                    <a:cubicBezTo>
                      <a:pt x="113132" y="57377"/>
                      <a:pt x="96067" y="91111"/>
                      <a:pt x="91701" y="117305"/>
                    </a:cubicBezTo>
                    <a:cubicBezTo>
                      <a:pt x="87335" y="143499"/>
                      <a:pt x="89320" y="170884"/>
                      <a:pt x="103607" y="195887"/>
                    </a:cubicBezTo>
                    <a:cubicBezTo>
                      <a:pt x="117894" y="220890"/>
                      <a:pt x="148057" y="256212"/>
                      <a:pt x="177426" y="267324"/>
                    </a:cubicBezTo>
                    <a:cubicBezTo>
                      <a:pt x="206795" y="278436"/>
                      <a:pt x="256404" y="278437"/>
                      <a:pt x="279820" y="262562"/>
                    </a:cubicBezTo>
                    <a:cubicBezTo>
                      <a:pt x="303236" y="246687"/>
                      <a:pt x="319507" y="199061"/>
                      <a:pt x="317920" y="172074"/>
                    </a:cubicBezTo>
                    <a:cubicBezTo>
                      <a:pt x="316333" y="145087"/>
                      <a:pt x="288154" y="113734"/>
                      <a:pt x="270295" y="100637"/>
                    </a:cubicBezTo>
                    <a:cubicBezTo>
                      <a:pt x="252436" y="87540"/>
                      <a:pt x="209177" y="88334"/>
                      <a:pt x="210764" y="93493"/>
                    </a:cubicBezTo>
                    <a:cubicBezTo>
                      <a:pt x="212351" y="98652"/>
                      <a:pt x="265533" y="114527"/>
                      <a:pt x="279820" y="131593"/>
                    </a:cubicBezTo>
                    <a:cubicBezTo>
                      <a:pt x="294108" y="148659"/>
                      <a:pt x="298870" y="178028"/>
                      <a:pt x="296489" y="195887"/>
                    </a:cubicBezTo>
                    <a:cubicBezTo>
                      <a:pt x="294108" y="213746"/>
                      <a:pt x="281804" y="228034"/>
                      <a:pt x="265532" y="238749"/>
                    </a:cubicBezTo>
                    <a:cubicBezTo>
                      <a:pt x="249260" y="249464"/>
                      <a:pt x="223463" y="266133"/>
                      <a:pt x="198857" y="260180"/>
                    </a:cubicBezTo>
                    <a:cubicBezTo>
                      <a:pt x="174251" y="254227"/>
                      <a:pt x="130198" y="229620"/>
                      <a:pt x="117895" y="203030"/>
                    </a:cubicBezTo>
                    <a:cubicBezTo>
                      <a:pt x="105592" y="176440"/>
                      <a:pt x="115117" y="131196"/>
                      <a:pt x="125039" y="100637"/>
                    </a:cubicBezTo>
                    <a:cubicBezTo>
                      <a:pt x="134961" y="70078"/>
                      <a:pt x="146470" y="30786"/>
                      <a:pt x="177426" y="19674"/>
                    </a:cubicBezTo>
                    <a:cubicBezTo>
                      <a:pt x="208382" y="8562"/>
                      <a:pt x="274264" y="19675"/>
                      <a:pt x="310776" y="33962"/>
                    </a:cubicBezTo>
                    <a:cubicBezTo>
                      <a:pt x="347288" y="48249"/>
                      <a:pt x="375070" y="72459"/>
                      <a:pt x="396501" y="105399"/>
                    </a:cubicBezTo>
                    <a:cubicBezTo>
                      <a:pt x="417932" y="138339"/>
                      <a:pt x="439364" y="190330"/>
                      <a:pt x="439364" y="231605"/>
                    </a:cubicBezTo>
                    <a:cubicBezTo>
                      <a:pt x="439364" y="272880"/>
                      <a:pt x="421504" y="318521"/>
                      <a:pt x="396501" y="353049"/>
                    </a:cubicBezTo>
                    <a:cubicBezTo>
                      <a:pt x="371498" y="387577"/>
                      <a:pt x="326254" y="425677"/>
                      <a:pt x="289345" y="438774"/>
                    </a:cubicBezTo>
                    <a:cubicBezTo>
                      <a:pt x="252436" y="451871"/>
                      <a:pt x="211557" y="440758"/>
                      <a:pt x="175045" y="431630"/>
                    </a:cubicBezTo>
                    <a:cubicBezTo>
                      <a:pt x="138533" y="422502"/>
                      <a:pt x="96464" y="414564"/>
                      <a:pt x="70270" y="384005"/>
                    </a:cubicBezTo>
                    <a:cubicBezTo>
                      <a:pt x="44076" y="353446"/>
                      <a:pt x="25026" y="285335"/>
                      <a:pt x="17882" y="248274"/>
                    </a:cubicBezTo>
                    <a:cubicBezTo>
                      <a:pt x="10738" y="211213"/>
                      <a:pt x="28199" y="194181"/>
                      <a:pt x="27405" y="161637"/>
                    </a:cubicBezTo>
                    <a:cubicBezTo>
                      <a:pt x="26611" y="129093"/>
                      <a:pt x="17088" y="33809"/>
                      <a:pt x="13120" y="53011"/>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Freeform 73">
                <a:extLst>
                  <a:ext uri="{FF2B5EF4-FFF2-40B4-BE49-F238E27FC236}">
                    <a16:creationId xmlns:a16="http://schemas.microsoft.com/office/drawing/2014/main" id="{6003BF96-6C1C-4305-85BF-B472A10A61C3}"/>
                  </a:ext>
                </a:extLst>
              </p:cNvPr>
              <p:cNvSpPr/>
              <p:nvPr/>
            </p:nvSpPr>
            <p:spPr>
              <a:xfrm>
                <a:off x="4503881" y="4919044"/>
                <a:ext cx="457561" cy="458384"/>
              </a:xfrm>
              <a:custGeom>
                <a:avLst/>
                <a:gdLst>
                  <a:gd name="connsiteX0" fmla="*/ 6036 w 457561"/>
                  <a:gd name="connsiteY0" fmla="*/ 74443 h 458384"/>
                  <a:gd name="connsiteX1" fmla="*/ 6036 w 457561"/>
                  <a:gd name="connsiteY1" fmla="*/ 276849 h 458384"/>
                  <a:gd name="connsiteX2" fmla="*/ 79855 w 457561"/>
                  <a:gd name="connsiteY2" fmla="*/ 405437 h 458384"/>
                  <a:gd name="connsiteX3" fmla="*/ 217967 w 457561"/>
                  <a:gd name="connsiteY3" fmla="*/ 457824 h 458384"/>
                  <a:gd name="connsiteX4" fmla="*/ 348936 w 457561"/>
                  <a:gd name="connsiteY4" fmla="*/ 426868 h 458384"/>
                  <a:gd name="connsiteX5" fmla="*/ 434661 w 457561"/>
                  <a:gd name="connsiteY5" fmla="*/ 333999 h 458384"/>
                  <a:gd name="connsiteX6" fmla="*/ 456092 w 457561"/>
                  <a:gd name="connsiteY6" fmla="*/ 195887 h 458384"/>
                  <a:gd name="connsiteX7" fmla="*/ 403705 w 457561"/>
                  <a:gd name="connsiteY7" fmla="*/ 79205 h 458384"/>
                  <a:gd name="connsiteX8" fmla="*/ 306073 w 457561"/>
                  <a:gd name="connsiteY8" fmla="*/ 7768 h 458384"/>
                  <a:gd name="connsiteX9" fmla="*/ 194155 w 457561"/>
                  <a:gd name="connsiteY9" fmla="*/ 5387 h 458384"/>
                  <a:gd name="connsiteX10" fmla="*/ 132242 w 457561"/>
                  <a:gd name="connsiteY10" fmla="*/ 38724 h 458384"/>
                  <a:gd name="connsiteX11" fmla="*/ 94142 w 457561"/>
                  <a:gd name="connsiteY11" fmla="*/ 117305 h 458384"/>
                  <a:gd name="connsiteX12" fmla="*/ 106048 w 457561"/>
                  <a:gd name="connsiteY12" fmla="*/ 195887 h 458384"/>
                  <a:gd name="connsiteX13" fmla="*/ 179867 w 457561"/>
                  <a:gd name="connsiteY13" fmla="*/ 267324 h 458384"/>
                  <a:gd name="connsiteX14" fmla="*/ 282261 w 457561"/>
                  <a:gd name="connsiteY14" fmla="*/ 262562 h 458384"/>
                  <a:gd name="connsiteX15" fmla="*/ 320361 w 457561"/>
                  <a:gd name="connsiteY15" fmla="*/ 172074 h 458384"/>
                  <a:gd name="connsiteX16" fmla="*/ 272736 w 457561"/>
                  <a:gd name="connsiteY16" fmla="*/ 100637 h 458384"/>
                  <a:gd name="connsiteX17" fmla="*/ 213205 w 457561"/>
                  <a:gd name="connsiteY17" fmla="*/ 93493 h 458384"/>
                  <a:gd name="connsiteX18" fmla="*/ 282261 w 457561"/>
                  <a:gd name="connsiteY18" fmla="*/ 131593 h 458384"/>
                  <a:gd name="connsiteX19" fmla="*/ 298930 w 457561"/>
                  <a:gd name="connsiteY19" fmla="*/ 195887 h 458384"/>
                  <a:gd name="connsiteX20" fmla="*/ 267973 w 457561"/>
                  <a:gd name="connsiteY20" fmla="*/ 238749 h 458384"/>
                  <a:gd name="connsiteX21" fmla="*/ 201298 w 457561"/>
                  <a:gd name="connsiteY21" fmla="*/ 260180 h 458384"/>
                  <a:gd name="connsiteX22" fmla="*/ 120336 w 457561"/>
                  <a:gd name="connsiteY22" fmla="*/ 203030 h 458384"/>
                  <a:gd name="connsiteX23" fmla="*/ 127480 w 457561"/>
                  <a:gd name="connsiteY23" fmla="*/ 100637 h 458384"/>
                  <a:gd name="connsiteX24" fmla="*/ 179867 w 457561"/>
                  <a:gd name="connsiteY24" fmla="*/ 19674 h 458384"/>
                  <a:gd name="connsiteX25" fmla="*/ 313217 w 457561"/>
                  <a:gd name="connsiteY25" fmla="*/ 33962 h 458384"/>
                  <a:gd name="connsiteX26" fmla="*/ 398942 w 457561"/>
                  <a:gd name="connsiteY26" fmla="*/ 105399 h 458384"/>
                  <a:gd name="connsiteX27" fmla="*/ 441805 w 457561"/>
                  <a:gd name="connsiteY27" fmla="*/ 231605 h 458384"/>
                  <a:gd name="connsiteX28" fmla="*/ 398942 w 457561"/>
                  <a:gd name="connsiteY28" fmla="*/ 353049 h 458384"/>
                  <a:gd name="connsiteX29" fmla="*/ 291786 w 457561"/>
                  <a:gd name="connsiteY29" fmla="*/ 438774 h 458384"/>
                  <a:gd name="connsiteX30" fmla="*/ 177486 w 457561"/>
                  <a:gd name="connsiteY30" fmla="*/ 431630 h 458384"/>
                  <a:gd name="connsiteX31" fmla="*/ 72711 w 457561"/>
                  <a:gd name="connsiteY31" fmla="*/ 384005 h 458384"/>
                  <a:gd name="connsiteX32" fmla="*/ 20323 w 457561"/>
                  <a:gd name="connsiteY32" fmla="*/ 248274 h 458384"/>
                  <a:gd name="connsiteX33" fmla="*/ 6036 w 457561"/>
                  <a:gd name="connsiteY33" fmla="*/ 74443 h 4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7561" h="458384">
                    <a:moveTo>
                      <a:pt x="6036" y="74443"/>
                    </a:moveTo>
                    <a:cubicBezTo>
                      <a:pt x="3655" y="79205"/>
                      <a:pt x="-6267" y="221683"/>
                      <a:pt x="6036" y="276849"/>
                    </a:cubicBezTo>
                    <a:cubicBezTo>
                      <a:pt x="18339" y="332015"/>
                      <a:pt x="44533" y="375275"/>
                      <a:pt x="79855" y="405437"/>
                    </a:cubicBezTo>
                    <a:cubicBezTo>
                      <a:pt x="115177" y="435599"/>
                      <a:pt x="173120" y="454252"/>
                      <a:pt x="217967" y="457824"/>
                    </a:cubicBezTo>
                    <a:cubicBezTo>
                      <a:pt x="262814" y="461396"/>
                      <a:pt x="312820" y="447505"/>
                      <a:pt x="348936" y="426868"/>
                    </a:cubicBezTo>
                    <a:cubicBezTo>
                      <a:pt x="385052" y="406231"/>
                      <a:pt x="416802" y="372496"/>
                      <a:pt x="434661" y="333999"/>
                    </a:cubicBezTo>
                    <a:cubicBezTo>
                      <a:pt x="452520" y="295502"/>
                      <a:pt x="461251" y="238353"/>
                      <a:pt x="456092" y="195887"/>
                    </a:cubicBezTo>
                    <a:cubicBezTo>
                      <a:pt x="450933" y="153421"/>
                      <a:pt x="428708" y="110558"/>
                      <a:pt x="403705" y="79205"/>
                    </a:cubicBezTo>
                    <a:cubicBezTo>
                      <a:pt x="378702" y="47852"/>
                      <a:pt x="340998" y="20071"/>
                      <a:pt x="306073" y="7768"/>
                    </a:cubicBezTo>
                    <a:cubicBezTo>
                      <a:pt x="271148" y="-4535"/>
                      <a:pt x="223127" y="228"/>
                      <a:pt x="194155" y="5387"/>
                    </a:cubicBezTo>
                    <a:cubicBezTo>
                      <a:pt x="165183" y="10546"/>
                      <a:pt x="148911" y="20071"/>
                      <a:pt x="132242" y="38724"/>
                    </a:cubicBezTo>
                    <a:cubicBezTo>
                      <a:pt x="115573" y="57377"/>
                      <a:pt x="98508" y="91111"/>
                      <a:pt x="94142" y="117305"/>
                    </a:cubicBezTo>
                    <a:cubicBezTo>
                      <a:pt x="89776" y="143499"/>
                      <a:pt x="91761" y="170884"/>
                      <a:pt x="106048" y="195887"/>
                    </a:cubicBezTo>
                    <a:cubicBezTo>
                      <a:pt x="120335" y="220890"/>
                      <a:pt x="150498" y="256212"/>
                      <a:pt x="179867" y="267324"/>
                    </a:cubicBezTo>
                    <a:cubicBezTo>
                      <a:pt x="209236" y="278436"/>
                      <a:pt x="258845" y="278437"/>
                      <a:pt x="282261" y="262562"/>
                    </a:cubicBezTo>
                    <a:cubicBezTo>
                      <a:pt x="305677" y="246687"/>
                      <a:pt x="321948" y="199061"/>
                      <a:pt x="320361" y="172074"/>
                    </a:cubicBezTo>
                    <a:cubicBezTo>
                      <a:pt x="318774" y="145087"/>
                      <a:pt x="290595" y="113734"/>
                      <a:pt x="272736" y="100637"/>
                    </a:cubicBezTo>
                    <a:cubicBezTo>
                      <a:pt x="254877" y="87540"/>
                      <a:pt x="211618" y="88334"/>
                      <a:pt x="213205" y="93493"/>
                    </a:cubicBezTo>
                    <a:cubicBezTo>
                      <a:pt x="214792" y="98652"/>
                      <a:pt x="267974" y="114527"/>
                      <a:pt x="282261" y="131593"/>
                    </a:cubicBezTo>
                    <a:cubicBezTo>
                      <a:pt x="296549" y="148659"/>
                      <a:pt x="301311" y="178028"/>
                      <a:pt x="298930" y="195887"/>
                    </a:cubicBezTo>
                    <a:cubicBezTo>
                      <a:pt x="296549" y="213746"/>
                      <a:pt x="284245" y="228034"/>
                      <a:pt x="267973" y="238749"/>
                    </a:cubicBezTo>
                    <a:cubicBezTo>
                      <a:pt x="251701" y="249464"/>
                      <a:pt x="225904" y="266133"/>
                      <a:pt x="201298" y="260180"/>
                    </a:cubicBezTo>
                    <a:cubicBezTo>
                      <a:pt x="176692" y="254227"/>
                      <a:pt x="132639" y="229620"/>
                      <a:pt x="120336" y="203030"/>
                    </a:cubicBezTo>
                    <a:cubicBezTo>
                      <a:pt x="108033" y="176440"/>
                      <a:pt x="117558" y="131196"/>
                      <a:pt x="127480" y="100637"/>
                    </a:cubicBezTo>
                    <a:cubicBezTo>
                      <a:pt x="137402" y="70078"/>
                      <a:pt x="148911" y="30786"/>
                      <a:pt x="179867" y="19674"/>
                    </a:cubicBezTo>
                    <a:cubicBezTo>
                      <a:pt x="210823" y="8562"/>
                      <a:pt x="276705" y="19675"/>
                      <a:pt x="313217" y="33962"/>
                    </a:cubicBezTo>
                    <a:cubicBezTo>
                      <a:pt x="349729" y="48249"/>
                      <a:pt x="377511" y="72459"/>
                      <a:pt x="398942" y="105399"/>
                    </a:cubicBezTo>
                    <a:cubicBezTo>
                      <a:pt x="420373" y="138339"/>
                      <a:pt x="441805" y="190330"/>
                      <a:pt x="441805" y="231605"/>
                    </a:cubicBezTo>
                    <a:cubicBezTo>
                      <a:pt x="441805" y="272880"/>
                      <a:pt x="423945" y="318521"/>
                      <a:pt x="398942" y="353049"/>
                    </a:cubicBezTo>
                    <a:cubicBezTo>
                      <a:pt x="373939" y="387577"/>
                      <a:pt x="328695" y="425677"/>
                      <a:pt x="291786" y="438774"/>
                    </a:cubicBezTo>
                    <a:cubicBezTo>
                      <a:pt x="254877" y="451871"/>
                      <a:pt x="213998" y="440758"/>
                      <a:pt x="177486" y="431630"/>
                    </a:cubicBezTo>
                    <a:cubicBezTo>
                      <a:pt x="140974" y="422502"/>
                      <a:pt x="98905" y="414564"/>
                      <a:pt x="72711" y="384005"/>
                    </a:cubicBezTo>
                    <a:cubicBezTo>
                      <a:pt x="46517" y="353446"/>
                      <a:pt x="30642" y="298280"/>
                      <a:pt x="20323" y="248274"/>
                    </a:cubicBezTo>
                    <a:cubicBezTo>
                      <a:pt x="10004" y="198268"/>
                      <a:pt x="8417" y="69681"/>
                      <a:pt x="6036" y="74443"/>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8" name="Group 347">
                <a:extLst>
                  <a:ext uri="{FF2B5EF4-FFF2-40B4-BE49-F238E27FC236}">
                    <a16:creationId xmlns:a16="http://schemas.microsoft.com/office/drawing/2014/main" id="{627F1E8C-33DF-44F9-82F0-E844FF949F76}"/>
                  </a:ext>
                </a:extLst>
              </p:cNvPr>
              <p:cNvGrpSpPr/>
              <p:nvPr/>
            </p:nvGrpSpPr>
            <p:grpSpPr>
              <a:xfrm flipH="1">
                <a:off x="3455472" y="4060442"/>
                <a:ext cx="1071563" cy="1272216"/>
                <a:chOff x="4656281" y="4257612"/>
                <a:chExt cx="1071563" cy="1272216"/>
              </a:xfrm>
            </p:grpSpPr>
            <p:sp>
              <p:nvSpPr>
                <p:cNvPr id="349" name="Freeform 75">
                  <a:extLst>
                    <a:ext uri="{FF2B5EF4-FFF2-40B4-BE49-F238E27FC236}">
                      <a16:creationId xmlns:a16="http://schemas.microsoft.com/office/drawing/2014/main" id="{056144C0-0ACE-4AA2-90EB-A4F26F198206}"/>
                    </a:ext>
                  </a:extLst>
                </p:cNvPr>
                <p:cNvSpPr/>
                <p:nvPr/>
              </p:nvSpPr>
              <p:spPr>
                <a:xfrm>
                  <a:off x="5164913" y="4257612"/>
                  <a:ext cx="562931" cy="688742"/>
                </a:xfrm>
                <a:custGeom>
                  <a:avLst/>
                  <a:gdLst>
                    <a:gd name="connsiteX0" fmla="*/ 6036 w 457561"/>
                    <a:gd name="connsiteY0" fmla="*/ 74443 h 458384"/>
                    <a:gd name="connsiteX1" fmla="*/ 6036 w 457561"/>
                    <a:gd name="connsiteY1" fmla="*/ 276849 h 458384"/>
                    <a:gd name="connsiteX2" fmla="*/ 79855 w 457561"/>
                    <a:gd name="connsiteY2" fmla="*/ 405437 h 458384"/>
                    <a:gd name="connsiteX3" fmla="*/ 217967 w 457561"/>
                    <a:gd name="connsiteY3" fmla="*/ 457824 h 458384"/>
                    <a:gd name="connsiteX4" fmla="*/ 348936 w 457561"/>
                    <a:gd name="connsiteY4" fmla="*/ 426868 h 458384"/>
                    <a:gd name="connsiteX5" fmla="*/ 434661 w 457561"/>
                    <a:gd name="connsiteY5" fmla="*/ 333999 h 458384"/>
                    <a:gd name="connsiteX6" fmla="*/ 456092 w 457561"/>
                    <a:gd name="connsiteY6" fmla="*/ 195887 h 458384"/>
                    <a:gd name="connsiteX7" fmla="*/ 403705 w 457561"/>
                    <a:gd name="connsiteY7" fmla="*/ 79205 h 458384"/>
                    <a:gd name="connsiteX8" fmla="*/ 306073 w 457561"/>
                    <a:gd name="connsiteY8" fmla="*/ 7768 h 458384"/>
                    <a:gd name="connsiteX9" fmla="*/ 194155 w 457561"/>
                    <a:gd name="connsiteY9" fmla="*/ 5387 h 458384"/>
                    <a:gd name="connsiteX10" fmla="*/ 132242 w 457561"/>
                    <a:gd name="connsiteY10" fmla="*/ 38724 h 458384"/>
                    <a:gd name="connsiteX11" fmla="*/ 94142 w 457561"/>
                    <a:gd name="connsiteY11" fmla="*/ 117305 h 458384"/>
                    <a:gd name="connsiteX12" fmla="*/ 106048 w 457561"/>
                    <a:gd name="connsiteY12" fmla="*/ 195887 h 458384"/>
                    <a:gd name="connsiteX13" fmla="*/ 179867 w 457561"/>
                    <a:gd name="connsiteY13" fmla="*/ 267324 h 458384"/>
                    <a:gd name="connsiteX14" fmla="*/ 282261 w 457561"/>
                    <a:gd name="connsiteY14" fmla="*/ 262562 h 458384"/>
                    <a:gd name="connsiteX15" fmla="*/ 320361 w 457561"/>
                    <a:gd name="connsiteY15" fmla="*/ 172074 h 458384"/>
                    <a:gd name="connsiteX16" fmla="*/ 272736 w 457561"/>
                    <a:gd name="connsiteY16" fmla="*/ 100637 h 458384"/>
                    <a:gd name="connsiteX17" fmla="*/ 213205 w 457561"/>
                    <a:gd name="connsiteY17" fmla="*/ 93493 h 458384"/>
                    <a:gd name="connsiteX18" fmla="*/ 282261 w 457561"/>
                    <a:gd name="connsiteY18" fmla="*/ 131593 h 458384"/>
                    <a:gd name="connsiteX19" fmla="*/ 298930 w 457561"/>
                    <a:gd name="connsiteY19" fmla="*/ 195887 h 458384"/>
                    <a:gd name="connsiteX20" fmla="*/ 267973 w 457561"/>
                    <a:gd name="connsiteY20" fmla="*/ 238749 h 458384"/>
                    <a:gd name="connsiteX21" fmla="*/ 201298 w 457561"/>
                    <a:gd name="connsiteY21" fmla="*/ 260180 h 458384"/>
                    <a:gd name="connsiteX22" fmla="*/ 120336 w 457561"/>
                    <a:gd name="connsiteY22" fmla="*/ 203030 h 458384"/>
                    <a:gd name="connsiteX23" fmla="*/ 127480 w 457561"/>
                    <a:gd name="connsiteY23" fmla="*/ 100637 h 458384"/>
                    <a:gd name="connsiteX24" fmla="*/ 179867 w 457561"/>
                    <a:gd name="connsiteY24" fmla="*/ 19674 h 458384"/>
                    <a:gd name="connsiteX25" fmla="*/ 313217 w 457561"/>
                    <a:gd name="connsiteY25" fmla="*/ 33962 h 458384"/>
                    <a:gd name="connsiteX26" fmla="*/ 398942 w 457561"/>
                    <a:gd name="connsiteY26" fmla="*/ 105399 h 458384"/>
                    <a:gd name="connsiteX27" fmla="*/ 441805 w 457561"/>
                    <a:gd name="connsiteY27" fmla="*/ 231605 h 458384"/>
                    <a:gd name="connsiteX28" fmla="*/ 398942 w 457561"/>
                    <a:gd name="connsiteY28" fmla="*/ 353049 h 458384"/>
                    <a:gd name="connsiteX29" fmla="*/ 291786 w 457561"/>
                    <a:gd name="connsiteY29" fmla="*/ 438774 h 458384"/>
                    <a:gd name="connsiteX30" fmla="*/ 177486 w 457561"/>
                    <a:gd name="connsiteY30" fmla="*/ 431630 h 458384"/>
                    <a:gd name="connsiteX31" fmla="*/ 72711 w 457561"/>
                    <a:gd name="connsiteY31" fmla="*/ 384005 h 458384"/>
                    <a:gd name="connsiteX32" fmla="*/ 20323 w 457561"/>
                    <a:gd name="connsiteY32" fmla="*/ 248274 h 458384"/>
                    <a:gd name="connsiteX33" fmla="*/ 6036 w 457561"/>
                    <a:gd name="connsiteY33" fmla="*/ 74443 h 4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7561" h="458384">
                      <a:moveTo>
                        <a:pt x="6036" y="74443"/>
                      </a:moveTo>
                      <a:cubicBezTo>
                        <a:pt x="3655" y="79205"/>
                        <a:pt x="-6267" y="221683"/>
                        <a:pt x="6036" y="276849"/>
                      </a:cubicBezTo>
                      <a:cubicBezTo>
                        <a:pt x="18339" y="332015"/>
                        <a:pt x="44533" y="375275"/>
                        <a:pt x="79855" y="405437"/>
                      </a:cubicBezTo>
                      <a:cubicBezTo>
                        <a:pt x="115177" y="435599"/>
                        <a:pt x="173120" y="454252"/>
                        <a:pt x="217967" y="457824"/>
                      </a:cubicBezTo>
                      <a:cubicBezTo>
                        <a:pt x="262814" y="461396"/>
                        <a:pt x="312820" y="447505"/>
                        <a:pt x="348936" y="426868"/>
                      </a:cubicBezTo>
                      <a:cubicBezTo>
                        <a:pt x="385052" y="406231"/>
                        <a:pt x="416802" y="372496"/>
                        <a:pt x="434661" y="333999"/>
                      </a:cubicBezTo>
                      <a:cubicBezTo>
                        <a:pt x="452520" y="295502"/>
                        <a:pt x="461251" y="238353"/>
                        <a:pt x="456092" y="195887"/>
                      </a:cubicBezTo>
                      <a:cubicBezTo>
                        <a:pt x="450933" y="153421"/>
                        <a:pt x="428708" y="110558"/>
                        <a:pt x="403705" y="79205"/>
                      </a:cubicBezTo>
                      <a:cubicBezTo>
                        <a:pt x="378702" y="47852"/>
                        <a:pt x="340998" y="20071"/>
                        <a:pt x="306073" y="7768"/>
                      </a:cubicBezTo>
                      <a:cubicBezTo>
                        <a:pt x="271148" y="-4535"/>
                        <a:pt x="223127" y="228"/>
                        <a:pt x="194155" y="5387"/>
                      </a:cubicBezTo>
                      <a:cubicBezTo>
                        <a:pt x="165183" y="10546"/>
                        <a:pt x="148911" y="20071"/>
                        <a:pt x="132242" y="38724"/>
                      </a:cubicBezTo>
                      <a:cubicBezTo>
                        <a:pt x="115573" y="57377"/>
                        <a:pt x="98508" y="91111"/>
                        <a:pt x="94142" y="117305"/>
                      </a:cubicBezTo>
                      <a:cubicBezTo>
                        <a:pt x="89776" y="143499"/>
                        <a:pt x="91761" y="170884"/>
                        <a:pt x="106048" y="195887"/>
                      </a:cubicBezTo>
                      <a:cubicBezTo>
                        <a:pt x="120335" y="220890"/>
                        <a:pt x="150498" y="256212"/>
                        <a:pt x="179867" y="267324"/>
                      </a:cubicBezTo>
                      <a:cubicBezTo>
                        <a:pt x="209236" y="278436"/>
                        <a:pt x="258845" y="278437"/>
                        <a:pt x="282261" y="262562"/>
                      </a:cubicBezTo>
                      <a:cubicBezTo>
                        <a:pt x="305677" y="246687"/>
                        <a:pt x="321948" y="199061"/>
                        <a:pt x="320361" y="172074"/>
                      </a:cubicBezTo>
                      <a:cubicBezTo>
                        <a:pt x="318774" y="145087"/>
                        <a:pt x="290595" y="113734"/>
                        <a:pt x="272736" y="100637"/>
                      </a:cubicBezTo>
                      <a:cubicBezTo>
                        <a:pt x="254877" y="87540"/>
                        <a:pt x="211618" y="88334"/>
                        <a:pt x="213205" y="93493"/>
                      </a:cubicBezTo>
                      <a:cubicBezTo>
                        <a:pt x="214792" y="98652"/>
                        <a:pt x="267974" y="114527"/>
                        <a:pt x="282261" y="131593"/>
                      </a:cubicBezTo>
                      <a:cubicBezTo>
                        <a:pt x="296549" y="148659"/>
                        <a:pt x="301311" y="178028"/>
                        <a:pt x="298930" y="195887"/>
                      </a:cubicBezTo>
                      <a:cubicBezTo>
                        <a:pt x="296549" y="213746"/>
                        <a:pt x="284245" y="228034"/>
                        <a:pt x="267973" y="238749"/>
                      </a:cubicBezTo>
                      <a:cubicBezTo>
                        <a:pt x="251701" y="249464"/>
                        <a:pt x="225904" y="266133"/>
                        <a:pt x="201298" y="260180"/>
                      </a:cubicBezTo>
                      <a:cubicBezTo>
                        <a:pt x="176692" y="254227"/>
                        <a:pt x="132639" y="229620"/>
                        <a:pt x="120336" y="203030"/>
                      </a:cubicBezTo>
                      <a:cubicBezTo>
                        <a:pt x="108033" y="176440"/>
                        <a:pt x="117558" y="131196"/>
                        <a:pt x="127480" y="100637"/>
                      </a:cubicBezTo>
                      <a:cubicBezTo>
                        <a:pt x="137402" y="70078"/>
                        <a:pt x="148911" y="30786"/>
                        <a:pt x="179867" y="19674"/>
                      </a:cubicBezTo>
                      <a:cubicBezTo>
                        <a:pt x="210823" y="8562"/>
                        <a:pt x="276705" y="19675"/>
                        <a:pt x="313217" y="33962"/>
                      </a:cubicBezTo>
                      <a:cubicBezTo>
                        <a:pt x="349729" y="48249"/>
                        <a:pt x="377511" y="72459"/>
                        <a:pt x="398942" y="105399"/>
                      </a:cubicBezTo>
                      <a:cubicBezTo>
                        <a:pt x="420373" y="138339"/>
                        <a:pt x="441805" y="190330"/>
                        <a:pt x="441805" y="231605"/>
                      </a:cubicBezTo>
                      <a:cubicBezTo>
                        <a:pt x="441805" y="272880"/>
                        <a:pt x="423945" y="318521"/>
                        <a:pt x="398942" y="353049"/>
                      </a:cubicBezTo>
                      <a:cubicBezTo>
                        <a:pt x="373939" y="387577"/>
                        <a:pt x="328695" y="425677"/>
                        <a:pt x="291786" y="438774"/>
                      </a:cubicBezTo>
                      <a:cubicBezTo>
                        <a:pt x="254877" y="451871"/>
                        <a:pt x="213998" y="440758"/>
                        <a:pt x="177486" y="431630"/>
                      </a:cubicBezTo>
                      <a:cubicBezTo>
                        <a:pt x="140974" y="422502"/>
                        <a:pt x="98905" y="414564"/>
                        <a:pt x="72711" y="384005"/>
                      </a:cubicBezTo>
                      <a:cubicBezTo>
                        <a:pt x="46517" y="353446"/>
                        <a:pt x="30642" y="298280"/>
                        <a:pt x="20323" y="248274"/>
                      </a:cubicBezTo>
                      <a:cubicBezTo>
                        <a:pt x="10004" y="198268"/>
                        <a:pt x="8417" y="69681"/>
                        <a:pt x="6036" y="74443"/>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Freeform 76">
                  <a:extLst>
                    <a:ext uri="{FF2B5EF4-FFF2-40B4-BE49-F238E27FC236}">
                      <a16:creationId xmlns:a16="http://schemas.microsoft.com/office/drawing/2014/main" id="{25CD7BA3-CB83-4B9A-B149-29B00597C2A9}"/>
                    </a:ext>
                  </a:extLst>
                </p:cNvPr>
                <p:cNvSpPr/>
                <p:nvPr/>
              </p:nvSpPr>
              <p:spPr>
                <a:xfrm>
                  <a:off x="4985123" y="4765174"/>
                  <a:ext cx="455120" cy="458384"/>
                </a:xfrm>
                <a:custGeom>
                  <a:avLst/>
                  <a:gdLst>
                    <a:gd name="connsiteX0" fmla="*/ 6036 w 457561"/>
                    <a:gd name="connsiteY0" fmla="*/ 74443 h 458384"/>
                    <a:gd name="connsiteX1" fmla="*/ 6036 w 457561"/>
                    <a:gd name="connsiteY1" fmla="*/ 276849 h 458384"/>
                    <a:gd name="connsiteX2" fmla="*/ 79855 w 457561"/>
                    <a:gd name="connsiteY2" fmla="*/ 405437 h 458384"/>
                    <a:gd name="connsiteX3" fmla="*/ 217967 w 457561"/>
                    <a:gd name="connsiteY3" fmla="*/ 457824 h 458384"/>
                    <a:gd name="connsiteX4" fmla="*/ 348936 w 457561"/>
                    <a:gd name="connsiteY4" fmla="*/ 426868 h 458384"/>
                    <a:gd name="connsiteX5" fmla="*/ 434661 w 457561"/>
                    <a:gd name="connsiteY5" fmla="*/ 333999 h 458384"/>
                    <a:gd name="connsiteX6" fmla="*/ 456092 w 457561"/>
                    <a:gd name="connsiteY6" fmla="*/ 195887 h 458384"/>
                    <a:gd name="connsiteX7" fmla="*/ 403705 w 457561"/>
                    <a:gd name="connsiteY7" fmla="*/ 79205 h 458384"/>
                    <a:gd name="connsiteX8" fmla="*/ 306073 w 457561"/>
                    <a:gd name="connsiteY8" fmla="*/ 7768 h 458384"/>
                    <a:gd name="connsiteX9" fmla="*/ 194155 w 457561"/>
                    <a:gd name="connsiteY9" fmla="*/ 5387 h 458384"/>
                    <a:gd name="connsiteX10" fmla="*/ 132242 w 457561"/>
                    <a:gd name="connsiteY10" fmla="*/ 38724 h 458384"/>
                    <a:gd name="connsiteX11" fmla="*/ 94142 w 457561"/>
                    <a:gd name="connsiteY11" fmla="*/ 117305 h 458384"/>
                    <a:gd name="connsiteX12" fmla="*/ 106048 w 457561"/>
                    <a:gd name="connsiteY12" fmla="*/ 195887 h 458384"/>
                    <a:gd name="connsiteX13" fmla="*/ 179867 w 457561"/>
                    <a:gd name="connsiteY13" fmla="*/ 267324 h 458384"/>
                    <a:gd name="connsiteX14" fmla="*/ 282261 w 457561"/>
                    <a:gd name="connsiteY14" fmla="*/ 262562 h 458384"/>
                    <a:gd name="connsiteX15" fmla="*/ 320361 w 457561"/>
                    <a:gd name="connsiteY15" fmla="*/ 172074 h 458384"/>
                    <a:gd name="connsiteX16" fmla="*/ 272736 w 457561"/>
                    <a:gd name="connsiteY16" fmla="*/ 100637 h 458384"/>
                    <a:gd name="connsiteX17" fmla="*/ 213205 w 457561"/>
                    <a:gd name="connsiteY17" fmla="*/ 93493 h 458384"/>
                    <a:gd name="connsiteX18" fmla="*/ 282261 w 457561"/>
                    <a:gd name="connsiteY18" fmla="*/ 131593 h 458384"/>
                    <a:gd name="connsiteX19" fmla="*/ 298930 w 457561"/>
                    <a:gd name="connsiteY19" fmla="*/ 195887 h 458384"/>
                    <a:gd name="connsiteX20" fmla="*/ 267973 w 457561"/>
                    <a:gd name="connsiteY20" fmla="*/ 238749 h 458384"/>
                    <a:gd name="connsiteX21" fmla="*/ 201298 w 457561"/>
                    <a:gd name="connsiteY21" fmla="*/ 260180 h 458384"/>
                    <a:gd name="connsiteX22" fmla="*/ 120336 w 457561"/>
                    <a:gd name="connsiteY22" fmla="*/ 203030 h 458384"/>
                    <a:gd name="connsiteX23" fmla="*/ 127480 w 457561"/>
                    <a:gd name="connsiteY23" fmla="*/ 100637 h 458384"/>
                    <a:gd name="connsiteX24" fmla="*/ 179867 w 457561"/>
                    <a:gd name="connsiteY24" fmla="*/ 19674 h 458384"/>
                    <a:gd name="connsiteX25" fmla="*/ 313217 w 457561"/>
                    <a:gd name="connsiteY25" fmla="*/ 33962 h 458384"/>
                    <a:gd name="connsiteX26" fmla="*/ 398942 w 457561"/>
                    <a:gd name="connsiteY26" fmla="*/ 105399 h 458384"/>
                    <a:gd name="connsiteX27" fmla="*/ 441805 w 457561"/>
                    <a:gd name="connsiteY27" fmla="*/ 231605 h 458384"/>
                    <a:gd name="connsiteX28" fmla="*/ 398942 w 457561"/>
                    <a:gd name="connsiteY28" fmla="*/ 353049 h 458384"/>
                    <a:gd name="connsiteX29" fmla="*/ 291786 w 457561"/>
                    <a:gd name="connsiteY29" fmla="*/ 438774 h 458384"/>
                    <a:gd name="connsiteX30" fmla="*/ 177486 w 457561"/>
                    <a:gd name="connsiteY30" fmla="*/ 431630 h 458384"/>
                    <a:gd name="connsiteX31" fmla="*/ 72711 w 457561"/>
                    <a:gd name="connsiteY31" fmla="*/ 384005 h 458384"/>
                    <a:gd name="connsiteX32" fmla="*/ 20323 w 457561"/>
                    <a:gd name="connsiteY32" fmla="*/ 248274 h 458384"/>
                    <a:gd name="connsiteX33" fmla="*/ 6036 w 457561"/>
                    <a:gd name="connsiteY33" fmla="*/ 74443 h 458384"/>
                    <a:gd name="connsiteX0" fmla="*/ 12921 w 454921"/>
                    <a:gd name="connsiteY0" fmla="*/ 53011 h 458384"/>
                    <a:gd name="connsiteX1" fmla="*/ 3396 w 454921"/>
                    <a:gd name="connsiteY1" fmla="*/ 276849 h 458384"/>
                    <a:gd name="connsiteX2" fmla="*/ 77215 w 454921"/>
                    <a:gd name="connsiteY2" fmla="*/ 405437 h 458384"/>
                    <a:gd name="connsiteX3" fmla="*/ 215327 w 454921"/>
                    <a:gd name="connsiteY3" fmla="*/ 457824 h 458384"/>
                    <a:gd name="connsiteX4" fmla="*/ 346296 w 454921"/>
                    <a:gd name="connsiteY4" fmla="*/ 426868 h 458384"/>
                    <a:gd name="connsiteX5" fmla="*/ 432021 w 454921"/>
                    <a:gd name="connsiteY5" fmla="*/ 333999 h 458384"/>
                    <a:gd name="connsiteX6" fmla="*/ 453452 w 454921"/>
                    <a:gd name="connsiteY6" fmla="*/ 195887 h 458384"/>
                    <a:gd name="connsiteX7" fmla="*/ 401065 w 454921"/>
                    <a:gd name="connsiteY7" fmla="*/ 79205 h 458384"/>
                    <a:gd name="connsiteX8" fmla="*/ 303433 w 454921"/>
                    <a:gd name="connsiteY8" fmla="*/ 7768 h 458384"/>
                    <a:gd name="connsiteX9" fmla="*/ 191515 w 454921"/>
                    <a:gd name="connsiteY9" fmla="*/ 5387 h 458384"/>
                    <a:gd name="connsiteX10" fmla="*/ 129602 w 454921"/>
                    <a:gd name="connsiteY10" fmla="*/ 38724 h 458384"/>
                    <a:gd name="connsiteX11" fmla="*/ 91502 w 454921"/>
                    <a:gd name="connsiteY11" fmla="*/ 117305 h 458384"/>
                    <a:gd name="connsiteX12" fmla="*/ 103408 w 454921"/>
                    <a:gd name="connsiteY12" fmla="*/ 195887 h 458384"/>
                    <a:gd name="connsiteX13" fmla="*/ 177227 w 454921"/>
                    <a:gd name="connsiteY13" fmla="*/ 267324 h 458384"/>
                    <a:gd name="connsiteX14" fmla="*/ 279621 w 454921"/>
                    <a:gd name="connsiteY14" fmla="*/ 262562 h 458384"/>
                    <a:gd name="connsiteX15" fmla="*/ 317721 w 454921"/>
                    <a:gd name="connsiteY15" fmla="*/ 172074 h 458384"/>
                    <a:gd name="connsiteX16" fmla="*/ 270096 w 454921"/>
                    <a:gd name="connsiteY16" fmla="*/ 100637 h 458384"/>
                    <a:gd name="connsiteX17" fmla="*/ 210565 w 454921"/>
                    <a:gd name="connsiteY17" fmla="*/ 93493 h 458384"/>
                    <a:gd name="connsiteX18" fmla="*/ 279621 w 454921"/>
                    <a:gd name="connsiteY18" fmla="*/ 131593 h 458384"/>
                    <a:gd name="connsiteX19" fmla="*/ 296290 w 454921"/>
                    <a:gd name="connsiteY19" fmla="*/ 195887 h 458384"/>
                    <a:gd name="connsiteX20" fmla="*/ 265333 w 454921"/>
                    <a:gd name="connsiteY20" fmla="*/ 238749 h 458384"/>
                    <a:gd name="connsiteX21" fmla="*/ 198658 w 454921"/>
                    <a:gd name="connsiteY21" fmla="*/ 260180 h 458384"/>
                    <a:gd name="connsiteX22" fmla="*/ 117696 w 454921"/>
                    <a:gd name="connsiteY22" fmla="*/ 203030 h 458384"/>
                    <a:gd name="connsiteX23" fmla="*/ 124840 w 454921"/>
                    <a:gd name="connsiteY23" fmla="*/ 100637 h 458384"/>
                    <a:gd name="connsiteX24" fmla="*/ 177227 w 454921"/>
                    <a:gd name="connsiteY24" fmla="*/ 19674 h 458384"/>
                    <a:gd name="connsiteX25" fmla="*/ 310577 w 454921"/>
                    <a:gd name="connsiteY25" fmla="*/ 33962 h 458384"/>
                    <a:gd name="connsiteX26" fmla="*/ 396302 w 454921"/>
                    <a:gd name="connsiteY26" fmla="*/ 105399 h 458384"/>
                    <a:gd name="connsiteX27" fmla="*/ 439165 w 454921"/>
                    <a:gd name="connsiteY27" fmla="*/ 231605 h 458384"/>
                    <a:gd name="connsiteX28" fmla="*/ 396302 w 454921"/>
                    <a:gd name="connsiteY28" fmla="*/ 353049 h 458384"/>
                    <a:gd name="connsiteX29" fmla="*/ 289146 w 454921"/>
                    <a:gd name="connsiteY29" fmla="*/ 438774 h 458384"/>
                    <a:gd name="connsiteX30" fmla="*/ 174846 w 454921"/>
                    <a:gd name="connsiteY30" fmla="*/ 431630 h 458384"/>
                    <a:gd name="connsiteX31" fmla="*/ 70071 w 454921"/>
                    <a:gd name="connsiteY31" fmla="*/ 384005 h 458384"/>
                    <a:gd name="connsiteX32" fmla="*/ 17683 w 454921"/>
                    <a:gd name="connsiteY32" fmla="*/ 248274 h 458384"/>
                    <a:gd name="connsiteX33" fmla="*/ 12921 w 454921"/>
                    <a:gd name="connsiteY33" fmla="*/ 53011 h 458384"/>
                    <a:gd name="connsiteX0" fmla="*/ 13120 w 455120"/>
                    <a:gd name="connsiteY0" fmla="*/ 53011 h 458384"/>
                    <a:gd name="connsiteX1" fmla="*/ 3595 w 455120"/>
                    <a:gd name="connsiteY1" fmla="*/ 276849 h 458384"/>
                    <a:gd name="connsiteX2" fmla="*/ 77414 w 455120"/>
                    <a:gd name="connsiteY2" fmla="*/ 405437 h 458384"/>
                    <a:gd name="connsiteX3" fmla="*/ 215526 w 455120"/>
                    <a:gd name="connsiteY3" fmla="*/ 457824 h 458384"/>
                    <a:gd name="connsiteX4" fmla="*/ 346495 w 455120"/>
                    <a:gd name="connsiteY4" fmla="*/ 426868 h 458384"/>
                    <a:gd name="connsiteX5" fmla="*/ 432220 w 455120"/>
                    <a:gd name="connsiteY5" fmla="*/ 333999 h 458384"/>
                    <a:gd name="connsiteX6" fmla="*/ 453651 w 455120"/>
                    <a:gd name="connsiteY6" fmla="*/ 195887 h 458384"/>
                    <a:gd name="connsiteX7" fmla="*/ 401264 w 455120"/>
                    <a:gd name="connsiteY7" fmla="*/ 79205 h 458384"/>
                    <a:gd name="connsiteX8" fmla="*/ 303632 w 455120"/>
                    <a:gd name="connsiteY8" fmla="*/ 7768 h 458384"/>
                    <a:gd name="connsiteX9" fmla="*/ 191714 w 455120"/>
                    <a:gd name="connsiteY9" fmla="*/ 5387 h 458384"/>
                    <a:gd name="connsiteX10" fmla="*/ 129801 w 455120"/>
                    <a:gd name="connsiteY10" fmla="*/ 38724 h 458384"/>
                    <a:gd name="connsiteX11" fmla="*/ 91701 w 455120"/>
                    <a:gd name="connsiteY11" fmla="*/ 117305 h 458384"/>
                    <a:gd name="connsiteX12" fmla="*/ 103607 w 455120"/>
                    <a:gd name="connsiteY12" fmla="*/ 195887 h 458384"/>
                    <a:gd name="connsiteX13" fmla="*/ 177426 w 455120"/>
                    <a:gd name="connsiteY13" fmla="*/ 267324 h 458384"/>
                    <a:gd name="connsiteX14" fmla="*/ 279820 w 455120"/>
                    <a:gd name="connsiteY14" fmla="*/ 262562 h 458384"/>
                    <a:gd name="connsiteX15" fmla="*/ 317920 w 455120"/>
                    <a:gd name="connsiteY15" fmla="*/ 172074 h 458384"/>
                    <a:gd name="connsiteX16" fmla="*/ 270295 w 455120"/>
                    <a:gd name="connsiteY16" fmla="*/ 100637 h 458384"/>
                    <a:gd name="connsiteX17" fmla="*/ 210764 w 455120"/>
                    <a:gd name="connsiteY17" fmla="*/ 93493 h 458384"/>
                    <a:gd name="connsiteX18" fmla="*/ 279820 w 455120"/>
                    <a:gd name="connsiteY18" fmla="*/ 131593 h 458384"/>
                    <a:gd name="connsiteX19" fmla="*/ 296489 w 455120"/>
                    <a:gd name="connsiteY19" fmla="*/ 195887 h 458384"/>
                    <a:gd name="connsiteX20" fmla="*/ 265532 w 455120"/>
                    <a:gd name="connsiteY20" fmla="*/ 238749 h 458384"/>
                    <a:gd name="connsiteX21" fmla="*/ 198857 w 455120"/>
                    <a:gd name="connsiteY21" fmla="*/ 260180 h 458384"/>
                    <a:gd name="connsiteX22" fmla="*/ 117895 w 455120"/>
                    <a:gd name="connsiteY22" fmla="*/ 203030 h 458384"/>
                    <a:gd name="connsiteX23" fmla="*/ 125039 w 455120"/>
                    <a:gd name="connsiteY23" fmla="*/ 100637 h 458384"/>
                    <a:gd name="connsiteX24" fmla="*/ 177426 w 455120"/>
                    <a:gd name="connsiteY24" fmla="*/ 19674 h 458384"/>
                    <a:gd name="connsiteX25" fmla="*/ 310776 w 455120"/>
                    <a:gd name="connsiteY25" fmla="*/ 33962 h 458384"/>
                    <a:gd name="connsiteX26" fmla="*/ 396501 w 455120"/>
                    <a:gd name="connsiteY26" fmla="*/ 105399 h 458384"/>
                    <a:gd name="connsiteX27" fmla="*/ 439364 w 455120"/>
                    <a:gd name="connsiteY27" fmla="*/ 231605 h 458384"/>
                    <a:gd name="connsiteX28" fmla="*/ 396501 w 455120"/>
                    <a:gd name="connsiteY28" fmla="*/ 353049 h 458384"/>
                    <a:gd name="connsiteX29" fmla="*/ 289345 w 455120"/>
                    <a:gd name="connsiteY29" fmla="*/ 438774 h 458384"/>
                    <a:gd name="connsiteX30" fmla="*/ 175045 w 455120"/>
                    <a:gd name="connsiteY30" fmla="*/ 431630 h 458384"/>
                    <a:gd name="connsiteX31" fmla="*/ 70270 w 455120"/>
                    <a:gd name="connsiteY31" fmla="*/ 384005 h 458384"/>
                    <a:gd name="connsiteX32" fmla="*/ 17882 w 455120"/>
                    <a:gd name="connsiteY32" fmla="*/ 248274 h 458384"/>
                    <a:gd name="connsiteX33" fmla="*/ 27405 w 455120"/>
                    <a:gd name="connsiteY33" fmla="*/ 161637 h 458384"/>
                    <a:gd name="connsiteX34" fmla="*/ 13120 w 455120"/>
                    <a:gd name="connsiteY34" fmla="*/ 53011 h 4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55120" h="458384">
                      <a:moveTo>
                        <a:pt x="13120" y="53011"/>
                      </a:moveTo>
                      <a:cubicBezTo>
                        <a:pt x="9152" y="72213"/>
                        <a:pt x="-7121" y="218111"/>
                        <a:pt x="3595" y="276849"/>
                      </a:cubicBezTo>
                      <a:cubicBezTo>
                        <a:pt x="14311" y="335587"/>
                        <a:pt x="42092" y="375275"/>
                        <a:pt x="77414" y="405437"/>
                      </a:cubicBezTo>
                      <a:cubicBezTo>
                        <a:pt x="112736" y="435599"/>
                        <a:pt x="170679" y="454252"/>
                        <a:pt x="215526" y="457824"/>
                      </a:cubicBezTo>
                      <a:cubicBezTo>
                        <a:pt x="260373" y="461396"/>
                        <a:pt x="310379" y="447505"/>
                        <a:pt x="346495" y="426868"/>
                      </a:cubicBezTo>
                      <a:cubicBezTo>
                        <a:pt x="382611" y="406231"/>
                        <a:pt x="414361" y="372496"/>
                        <a:pt x="432220" y="333999"/>
                      </a:cubicBezTo>
                      <a:cubicBezTo>
                        <a:pt x="450079" y="295502"/>
                        <a:pt x="458810" y="238353"/>
                        <a:pt x="453651" y="195887"/>
                      </a:cubicBezTo>
                      <a:cubicBezTo>
                        <a:pt x="448492" y="153421"/>
                        <a:pt x="426267" y="110558"/>
                        <a:pt x="401264" y="79205"/>
                      </a:cubicBezTo>
                      <a:cubicBezTo>
                        <a:pt x="376261" y="47852"/>
                        <a:pt x="338557" y="20071"/>
                        <a:pt x="303632" y="7768"/>
                      </a:cubicBezTo>
                      <a:cubicBezTo>
                        <a:pt x="268707" y="-4535"/>
                        <a:pt x="220686" y="228"/>
                        <a:pt x="191714" y="5387"/>
                      </a:cubicBezTo>
                      <a:cubicBezTo>
                        <a:pt x="162742" y="10546"/>
                        <a:pt x="146470" y="20071"/>
                        <a:pt x="129801" y="38724"/>
                      </a:cubicBezTo>
                      <a:cubicBezTo>
                        <a:pt x="113132" y="57377"/>
                        <a:pt x="96067" y="91111"/>
                        <a:pt x="91701" y="117305"/>
                      </a:cubicBezTo>
                      <a:cubicBezTo>
                        <a:pt x="87335" y="143499"/>
                        <a:pt x="89320" y="170884"/>
                        <a:pt x="103607" y="195887"/>
                      </a:cubicBezTo>
                      <a:cubicBezTo>
                        <a:pt x="117894" y="220890"/>
                        <a:pt x="148057" y="256212"/>
                        <a:pt x="177426" y="267324"/>
                      </a:cubicBezTo>
                      <a:cubicBezTo>
                        <a:pt x="206795" y="278436"/>
                        <a:pt x="256404" y="278437"/>
                        <a:pt x="279820" y="262562"/>
                      </a:cubicBezTo>
                      <a:cubicBezTo>
                        <a:pt x="303236" y="246687"/>
                        <a:pt x="319507" y="199061"/>
                        <a:pt x="317920" y="172074"/>
                      </a:cubicBezTo>
                      <a:cubicBezTo>
                        <a:pt x="316333" y="145087"/>
                        <a:pt x="288154" y="113734"/>
                        <a:pt x="270295" y="100637"/>
                      </a:cubicBezTo>
                      <a:cubicBezTo>
                        <a:pt x="252436" y="87540"/>
                        <a:pt x="209177" y="88334"/>
                        <a:pt x="210764" y="93493"/>
                      </a:cubicBezTo>
                      <a:cubicBezTo>
                        <a:pt x="212351" y="98652"/>
                        <a:pt x="265533" y="114527"/>
                        <a:pt x="279820" y="131593"/>
                      </a:cubicBezTo>
                      <a:cubicBezTo>
                        <a:pt x="294108" y="148659"/>
                        <a:pt x="298870" y="178028"/>
                        <a:pt x="296489" y="195887"/>
                      </a:cubicBezTo>
                      <a:cubicBezTo>
                        <a:pt x="294108" y="213746"/>
                        <a:pt x="281804" y="228034"/>
                        <a:pt x="265532" y="238749"/>
                      </a:cubicBezTo>
                      <a:cubicBezTo>
                        <a:pt x="249260" y="249464"/>
                        <a:pt x="223463" y="266133"/>
                        <a:pt x="198857" y="260180"/>
                      </a:cubicBezTo>
                      <a:cubicBezTo>
                        <a:pt x="174251" y="254227"/>
                        <a:pt x="130198" y="229620"/>
                        <a:pt x="117895" y="203030"/>
                      </a:cubicBezTo>
                      <a:cubicBezTo>
                        <a:pt x="105592" y="176440"/>
                        <a:pt x="115117" y="131196"/>
                        <a:pt x="125039" y="100637"/>
                      </a:cubicBezTo>
                      <a:cubicBezTo>
                        <a:pt x="134961" y="70078"/>
                        <a:pt x="146470" y="30786"/>
                        <a:pt x="177426" y="19674"/>
                      </a:cubicBezTo>
                      <a:cubicBezTo>
                        <a:pt x="208382" y="8562"/>
                        <a:pt x="274264" y="19675"/>
                        <a:pt x="310776" y="33962"/>
                      </a:cubicBezTo>
                      <a:cubicBezTo>
                        <a:pt x="347288" y="48249"/>
                        <a:pt x="375070" y="72459"/>
                        <a:pt x="396501" y="105399"/>
                      </a:cubicBezTo>
                      <a:cubicBezTo>
                        <a:pt x="417932" y="138339"/>
                        <a:pt x="439364" y="190330"/>
                        <a:pt x="439364" y="231605"/>
                      </a:cubicBezTo>
                      <a:cubicBezTo>
                        <a:pt x="439364" y="272880"/>
                        <a:pt x="421504" y="318521"/>
                        <a:pt x="396501" y="353049"/>
                      </a:cubicBezTo>
                      <a:cubicBezTo>
                        <a:pt x="371498" y="387577"/>
                        <a:pt x="326254" y="425677"/>
                        <a:pt x="289345" y="438774"/>
                      </a:cubicBezTo>
                      <a:cubicBezTo>
                        <a:pt x="252436" y="451871"/>
                        <a:pt x="211557" y="440758"/>
                        <a:pt x="175045" y="431630"/>
                      </a:cubicBezTo>
                      <a:cubicBezTo>
                        <a:pt x="138533" y="422502"/>
                        <a:pt x="96464" y="414564"/>
                        <a:pt x="70270" y="384005"/>
                      </a:cubicBezTo>
                      <a:cubicBezTo>
                        <a:pt x="44076" y="353446"/>
                        <a:pt x="25026" y="285335"/>
                        <a:pt x="17882" y="248274"/>
                      </a:cubicBezTo>
                      <a:cubicBezTo>
                        <a:pt x="10738" y="211213"/>
                        <a:pt x="28199" y="194181"/>
                        <a:pt x="27405" y="161637"/>
                      </a:cubicBezTo>
                      <a:cubicBezTo>
                        <a:pt x="26611" y="129093"/>
                        <a:pt x="17088" y="33809"/>
                        <a:pt x="13120" y="53011"/>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Freeform 77">
                  <a:extLst>
                    <a:ext uri="{FF2B5EF4-FFF2-40B4-BE49-F238E27FC236}">
                      <a16:creationId xmlns:a16="http://schemas.microsoft.com/office/drawing/2014/main" id="{D49C3E7B-A94E-4D4D-9E77-1FDA42ABFDC9}"/>
                    </a:ext>
                  </a:extLst>
                </p:cNvPr>
                <p:cNvSpPr/>
                <p:nvPr/>
              </p:nvSpPr>
              <p:spPr>
                <a:xfrm>
                  <a:off x="4656281" y="5071444"/>
                  <a:ext cx="457561" cy="458384"/>
                </a:xfrm>
                <a:custGeom>
                  <a:avLst/>
                  <a:gdLst>
                    <a:gd name="connsiteX0" fmla="*/ 6036 w 457561"/>
                    <a:gd name="connsiteY0" fmla="*/ 74443 h 458384"/>
                    <a:gd name="connsiteX1" fmla="*/ 6036 w 457561"/>
                    <a:gd name="connsiteY1" fmla="*/ 276849 h 458384"/>
                    <a:gd name="connsiteX2" fmla="*/ 79855 w 457561"/>
                    <a:gd name="connsiteY2" fmla="*/ 405437 h 458384"/>
                    <a:gd name="connsiteX3" fmla="*/ 217967 w 457561"/>
                    <a:gd name="connsiteY3" fmla="*/ 457824 h 458384"/>
                    <a:gd name="connsiteX4" fmla="*/ 348936 w 457561"/>
                    <a:gd name="connsiteY4" fmla="*/ 426868 h 458384"/>
                    <a:gd name="connsiteX5" fmla="*/ 434661 w 457561"/>
                    <a:gd name="connsiteY5" fmla="*/ 333999 h 458384"/>
                    <a:gd name="connsiteX6" fmla="*/ 456092 w 457561"/>
                    <a:gd name="connsiteY6" fmla="*/ 195887 h 458384"/>
                    <a:gd name="connsiteX7" fmla="*/ 403705 w 457561"/>
                    <a:gd name="connsiteY7" fmla="*/ 79205 h 458384"/>
                    <a:gd name="connsiteX8" fmla="*/ 306073 w 457561"/>
                    <a:gd name="connsiteY8" fmla="*/ 7768 h 458384"/>
                    <a:gd name="connsiteX9" fmla="*/ 194155 w 457561"/>
                    <a:gd name="connsiteY9" fmla="*/ 5387 h 458384"/>
                    <a:gd name="connsiteX10" fmla="*/ 132242 w 457561"/>
                    <a:gd name="connsiteY10" fmla="*/ 38724 h 458384"/>
                    <a:gd name="connsiteX11" fmla="*/ 94142 w 457561"/>
                    <a:gd name="connsiteY11" fmla="*/ 117305 h 458384"/>
                    <a:gd name="connsiteX12" fmla="*/ 106048 w 457561"/>
                    <a:gd name="connsiteY12" fmla="*/ 195887 h 458384"/>
                    <a:gd name="connsiteX13" fmla="*/ 179867 w 457561"/>
                    <a:gd name="connsiteY13" fmla="*/ 267324 h 458384"/>
                    <a:gd name="connsiteX14" fmla="*/ 282261 w 457561"/>
                    <a:gd name="connsiteY14" fmla="*/ 262562 h 458384"/>
                    <a:gd name="connsiteX15" fmla="*/ 320361 w 457561"/>
                    <a:gd name="connsiteY15" fmla="*/ 172074 h 458384"/>
                    <a:gd name="connsiteX16" fmla="*/ 272736 w 457561"/>
                    <a:gd name="connsiteY16" fmla="*/ 100637 h 458384"/>
                    <a:gd name="connsiteX17" fmla="*/ 213205 w 457561"/>
                    <a:gd name="connsiteY17" fmla="*/ 93493 h 458384"/>
                    <a:gd name="connsiteX18" fmla="*/ 282261 w 457561"/>
                    <a:gd name="connsiteY18" fmla="*/ 131593 h 458384"/>
                    <a:gd name="connsiteX19" fmla="*/ 298930 w 457561"/>
                    <a:gd name="connsiteY19" fmla="*/ 195887 h 458384"/>
                    <a:gd name="connsiteX20" fmla="*/ 267973 w 457561"/>
                    <a:gd name="connsiteY20" fmla="*/ 238749 h 458384"/>
                    <a:gd name="connsiteX21" fmla="*/ 201298 w 457561"/>
                    <a:gd name="connsiteY21" fmla="*/ 260180 h 458384"/>
                    <a:gd name="connsiteX22" fmla="*/ 120336 w 457561"/>
                    <a:gd name="connsiteY22" fmla="*/ 203030 h 458384"/>
                    <a:gd name="connsiteX23" fmla="*/ 127480 w 457561"/>
                    <a:gd name="connsiteY23" fmla="*/ 100637 h 458384"/>
                    <a:gd name="connsiteX24" fmla="*/ 179867 w 457561"/>
                    <a:gd name="connsiteY24" fmla="*/ 19674 h 458384"/>
                    <a:gd name="connsiteX25" fmla="*/ 313217 w 457561"/>
                    <a:gd name="connsiteY25" fmla="*/ 33962 h 458384"/>
                    <a:gd name="connsiteX26" fmla="*/ 398942 w 457561"/>
                    <a:gd name="connsiteY26" fmla="*/ 105399 h 458384"/>
                    <a:gd name="connsiteX27" fmla="*/ 441805 w 457561"/>
                    <a:gd name="connsiteY27" fmla="*/ 231605 h 458384"/>
                    <a:gd name="connsiteX28" fmla="*/ 398942 w 457561"/>
                    <a:gd name="connsiteY28" fmla="*/ 353049 h 458384"/>
                    <a:gd name="connsiteX29" fmla="*/ 291786 w 457561"/>
                    <a:gd name="connsiteY29" fmla="*/ 438774 h 458384"/>
                    <a:gd name="connsiteX30" fmla="*/ 177486 w 457561"/>
                    <a:gd name="connsiteY30" fmla="*/ 431630 h 458384"/>
                    <a:gd name="connsiteX31" fmla="*/ 72711 w 457561"/>
                    <a:gd name="connsiteY31" fmla="*/ 384005 h 458384"/>
                    <a:gd name="connsiteX32" fmla="*/ 20323 w 457561"/>
                    <a:gd name="connsiteY32" fmla="*/ 248274 h 458384"/>
                    <a:gd name="connsiteX33" fmla="*/ 6036 w 457561"/>
                    <a:gd name="connsiteY33" fmla="*/ 74443 h 4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7561" h="458384">
                      <a:moveTo>
                        <a:pt x="6036" y="74443"/>
                      </a:moveTo>
                      <a:cubicBezTo>
                        <a:pt x="3655" y="79205"/>
                        <a:pt x="-6267" y="221683"/>
                        <a:pt x="6036" y="276849"/>
                      </a:cubicBezTo>
                      <a:cubicBezTo>
                        <a:pt x="18339" y="332015"/>
                        <a:pt x="44533" y="375275"/>
                        <a:pt x="79855" y="405437"/>
                      </a:cubicBezTo>
                      <a:cubicBezTo>
                        <a:pt x="115177" y="435599"/>
                        <a:pt x="173120" y="454252"/>
                        <a:pt x="217967" y="457824"/>
                      </a:cubicBezTo>
                      <a:cubicBezTo>
                        <a:pt x="262814" y="461396"/>
                        <a:pt x="312820" y="447505"/>
                        <a:pt x="348936" y="426868"/>
                      </a:cubicBezTo>
                      <a:cubicBezTo>
                        <a:pt x="385052" y="406231"/>
                        <a:pt x="416802" y="372496"/>
                        <a:pt x="434661" y="333999"/>
                      </a:cubicBezTo>
                      <a:cubicBezTo>
                        <a:pt x="452520" y="295502"/>
                        <a:pt x="461251" y="238353"/>
                        <a:pt x="456092" y="195887"/>
                      </a:cubicBezTo>
                      <a:cubicBezTo>
                        <a:pt x="450933" y="153421"/>
                        <a:pt x="428708" y="110558"/>
                        <a:pt x="403705" y="79205"/>
                      </a:cubicBezTo>
                      <a:cubicBezTo>
                        <a:pt x="378702" y="47852"/>
                        <a:pt x="340998" y="20071"/>
                        <a:pt x="306073" y="7768"/>
                      </a:cubicBezTo>
                      <a:cubicBezTo>
                        <a:pt x="271148" y="-4535"/>
                        <a:pt x="223127" y="228"/>
                        <a:pt x="194155" y="5387"/>
                      </a:cubicBezTo>
                      <a:cubicBezTo>
                        <a:pt x="165183" y="10546"/>
                        <a:pt x="148911" y="20071"/>
                        <a:pt x="132242" y="38724"/>
                      </a:cubicBezTo>
                      <a:cubicBezTo>
                        <a:pt x="115573" y="57377"/>
                        <a:pt x="98508" y="91111"/>
                        <a:pt x="94142" y="117305"/>
                      </a:cubicBezTo>
                      <a:cubicBezTo>
                        <a:pt x="89776" y="143499"/>
                        <a:pt x="91761" y="170884"/>
                        <a:pt x="106048" y="195887"/>
                      </a:cubicBezTo>
                      <a:cubicBezTo>
                        <a:pt x="120335" y="220890"/>
                        <a:pt x="150498" y="256212"/>
                        <a:pt x="179867" y="267324"/>
                      </a:cubicBezTo>
                      <a:cubicBezTo>
                        <a:pt x="209236" y="278436"/>
                        <a:pt x="258845" y="278437"/>
                        <a:pt x="282261" y="262562"/>
                      </a:cubicBezTo>
                      <a:cubicBezTo>
                        <a:pt x="305677" y="246687"/>
                        <a:pt x="321948" y="199061"/>
                        <a:pt x="320361" y="172074"/>
                      </a:cubicBezTo>
                      <a:cubicBezTo>
                        <a:pt x="318774" y="145087"/>
                        <a:pt x="290595" y="113734"/>
                        <a:pt x="272736" y="100637"/>
                      </a:cubicBezTo>
                      <a:cubicBezTo>
                        <a:pt x="254877" y="87540"/>
                        <a:pt x="211618" y="88334"/>
                        <a:pt x="213205" y="93493"/>
                      </a:cubicBezTo>
                      <a:cubicBezTo>
                        <a:pt x="214792" y="98652"/>
                        <a:pt x="267974" y="114527"/>
                        <a:pt x="282261" y="131593"/>
                      </a:cubicBezTo>
                      <a:cubicBezTo>
                        <a:pt x="296549" y="148659"/>
                        <a:pt x="301311" y="178028"/>
                        <a:pt x="298930" y="195887"/>
                      </a:cubicBezTo>
                      <a:cubicBezTo>
                        <a:pt x="296549" y="213746"/>
                        <a:pt x="284245" y="228034"/>
                        <a:pt x="267973" y="238749"/>
                      </a:cubicBezTo>
                      <a:cubicBezTo>
                        <a:pt x="251701" y="249464"/>
                        <a:pt x="225904" y="266133"/>
                        <a:pt x="201298" y="260180"/>
                      </a:cubicBezTo>
                      <a:cubicBezTo>
                        <a:pt x="176692" y="254227"/>
                        <a:pt x="132639" y="229620"/>
                        <a:pt x="120336" y="203030"/>
                      </a:cubicBezTo>
                      <a:cubicBezTo>
                        <a:pt x="108033" y="176440"/>
                        <a:pt x="117558" y="131196"/>
                        <a:pt x="127480" y="100637"/>
                      </a:cubicBezTo>
                      <a:cubicBezTo>
                        <a:pt x="137402" y="70078"/>
                        <a:pt x="148911" y="30786"/>
                        <a:pt x="179867" y="19674"/>
                      </a:cubicBezTo>
                      <a:cubicBezTo>
                        <a:pt x="210823" y="8562"/>
                        <a:pt x="276705" y="19675"/>
                        <a:pt x="313217" y="33962"/>
                      </a:cubicBezTo>
                      <a:cubicBezTo>
                        <a:pt x="349729" y="48249"/>
                        <a:pt x="377511" y="72459"/>
                        <a:pt x="398942" y="105399"/>
                      </a:cubicBezTo>
                      <a:cubicBezTo>
                        <a:pt x="420373" y="138339"/>
                        <a:pt x="441805" y="190330"/>
                        <a:pt x="441805" y="231605"/>
                      </a:cubicBezTo>
                      <a:cubicBezTo>
                        <a:pt x="441805" y="272880"/>
                        <a:pt x="423945" y="318521"/>
                        <a:pt x="398942" y="353049"/>
                      </a:cubicBezTo>
                      <a:cubicBezTo>
                        <a:pt x="373939" y="387577"/>
                        <a:pt x="328695" y="425677"/>
                        <a:pt x="291786" y="438774"/>
                      </a:cubicBezTo>
                      <a:cubicBezTo>
                        <a:pt x="254877" y="451871"/>
                        <a:pt x="213998" y="440758"/>
                        <a:pt x="177486" y="431630"/>
                      </a:cubicBezTo>
                      <a:cubicBezTo>
                        <a:pt x="140974" y="422502"/>
                        <a:pt x="98905" y="414564"/>
                        <a:pt x="72711" y="384005"/>
                      </a:cubicBezTo>
                      <a:cubicBezTo>
                        <a:pt x="46517" y="353446"/>
                        <a:pt x="30642" y="298280"/>
                        <a:pt x="20323" y="248274"/>
                      </a:cubicBezTo>
                      <a:cubicBezTo>
                        <a:pt x="10004" y="198268"/>
                        <a:pt x="8417" y="69681"/>
                        <a:pt x="6036" y="74443"/>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3" name="Group 312">
            <a:extLst>
              <a:ext uri="{FF2B5EF4-FFF2-40B4-BE49-F238E27FC236}">
                <a16:creationId xmlns:a16="http://schemas.microsoft.com/office/drawing/2014/main" id="{CDD1E17B-BC06-417B-BFFC-73E152941A08}"/>
              </a:ext>
            </a:extLst>
          </p:cNvPr>
          <p:cNvGrpSpPr>
            <a:grpSpLocks noChangeAspect="1"/>
          </p:cNvGrpSpPr>
          <p:nvPr userDrawn="1"/>
        </p:nvGrpSpPr>
        <p:grpSpPr>
          <a:xfrm>
            <a:off x="7566532" y="585938"/>
            <a:ext cx="1371600" cy="1371600"/>
            <a:chOff x="2830754" y="2215450"/>
            <a:chExt cx="3657600" cy="3657600"/>
          </a:xfrm>
        </p:grpSpPr>
        <p:sp>
          <p:nvSpPr>
            <p:cNvPr id="314" name="Rectangle 313">
              <a:extLst>
                <a:ext uri="{FF2B5EF4-FFF2-40B4-BE49-F238E27FC236}">
                  <a16:creationId xmlns:a16="http://schemas.microsoft.com/office/drawing/2014/main" id="{2E6B00AC-5DFA-48A1-A692-F0CDB2A7BFA4}"/>
                </a:ext>
              </a:extLst>
            </p:cNvPr>
            <p:cNvSpPr/>
            <p:nvPr/>
          </p:nvSpPr>
          <p:spPr>
            <a:xfrm>
              <a:off x="2830754" y="2215450"/>
              <a:ext cx="3657600" cy="3657600"/>
            </a:xfrm>
            <a:prstGeom prst="rect">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5" name="Group 314">
              <a:extLst>
                <a:ext uri="{FF2B5EF4-FFF2-40B4-BE49-F238E27FC236}">
                  <a16:creationId xmlns:a16="http://schemas.microsoft.com/office/drawing/2014/main" id="{04F773E0-4C25-4133-A46F-3AEA752DFD45}"/>
                </a:ext>
              </a:extLst>
            </p:cNvPr>
            <p:cNvGrpSpPr/>
            <p:nvPr/>
          </p:nvGrpSpPr>
          <p:grpSpPr>
            <a:xfrm>
              <a:off x="3019127" y="2653619"/>
              <a:ext cx="3280854" cy="2781263"/>
              <a:chOff x="2974230" y="2683117"/>
              <a:chExt cx="3280854" cy="2781263"/>
            </a:xfrm>
          </p:grpSpPr>
          <p:grpSp>
            <p:nvGrpSpPr>
              <p:cNvPr id="316" name="Group 315">
                <a:extLst>
                  <a:ext uri="{FF2B5EF4-FFF2-40B4-BE49-F238E27FC236}">
                    <a16:creationId xmlns:a16="http://schemas.microsoft.com/office/drawing/2014/main" id="{C57C07DD-1BD4-427F-8FCF-634CCB1CCACC}"/>
                  </a:ext>
                </a:extLst>
              </p:cNvPr>
              <p:cNvGrpSpPr/>
              <p:nvPr/>
            </p:nvGrpSpPr>
            <p:grpSpPr>
              <a:xfrm>
                <a:off x="4756784" y="2687026"/>
                <a:ext cx="1418380" cy="2676580"/>
                <a:chOff x="3222631" y="2483919"/>
                <a:chExt cx="1418380" cy="3122811"/>
              </a:xfrm>
              <a:solidFill>
                <a:srgbClr val="9CAA9D"/>
              </a:solidFill>
            </p:grpSpPr>
            <p:sp>
              <p:nvSpPr>
                <p:cNvPr id="331" name="Rectangle 330">
                  <a:extLst>
                    <a:ext uri="{FF2B5EF4-FFF2-40B4-BE49-F238E27FC236}">
                      <a16:creationId xmlns:a16="http://schemas.microsoft.com/office/drawing/2014/main" id="{F9260F08-19AA-4F89-A644-2702D79EEB2C}"/>
                    </a:ext>
                  </a:extLst>
                </p:cNvPr>
                <p:cNvSpPr/>
                <p:nvPr/>
              </p:nvSpPr>
              <p:spPr>
                <a:xfrm>
                  <a:off x="3222631" y="2925472"/>
                  <a:ext cx="1418380" cy="26812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Oval 331">
                  <a:extLst>
                    <a:ext uri="{FF2B5EF4-FFF2-40B4-BE49-F238E27FC236}">
                      <a16:creationId xmlns:a16="http://schemas.microsoft.com/office/drawing/2014/main" id="{C9DF269A-D53B-4BD9-BD62-9FF858755370}"/>
                    </a:ext>
                  </a:extLst>
                </p:cNvPr>
                <p:cNvSpPr/>
                <p:nvPr/>
              </p:nvSpPr>
              <p:spPr>
                <a:xfrm>
                  <a:off x="3222631" y="2483919"/>
                  <a:ext cx="1418380" cy="9143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7" name="Group 316">
                <a:extLst>
                  <a:ext uri="{FF2B5EF4-FFF2-40B4-BE49-F238E27FC236}">
                    <a16:creationId xmlns:a16="http://schemas.microsoft.com/office/drawing/2014/main" id="{77525822-3622-4AFB-BA47-BAA7C1B42DD9}"/>
                  </a:ext>
                </a:extLst>
              </p:cNvPr>
              <p:cNvGrpSpPr/>
              <p:nvPr/>
            </p:nvGrpSpPr>
            <p:grpSpPr>
              <a:xfrm>
                <a:off x="4836704" y="2711015"/>
                <a:ext cx="1418380" cy="2753362"/>
                <a:chOff x="3222631" y="2488273"/>
                <a:chExt cx="1418380" cy="3212394"/>
              </a:xfrm>
            </p:grpSpPr>
            <p:sp>
              <p:nvSpPr>
                <p:cNvPr id="329" name="Rectangle 328">
                  <a:extLst>
                    <a:ext uri="{FF2B5EF4-FFF2-40B4-BE49-F238E27FC236}">
                      <a16:creationId xmlns:a16="http://schemas.microsoft.com/office/drawing/2014/main" id="{7109F9AF-2B9F-4349-BE2C-22DEAD31EEF1}"/>
                    </a:ext>
                  </a:extLst>
                </p:cNvPr>
                <p:cNvSpPr/>
                <p:nvPr/>
              </p:nvSpPr>
              <p:spPr>
                <a:xfrm>
                  <a:off x="3222631" y="2925472"/>
                  <a:ext cx="1418380" cy="2775195"/>
                </a:xfrm>
                <a:prstGeom prst="rect">
                  <a:avLst/>
                </a:prstGeom>
                <a:solidFill>
                  <a:srgbClr val="C8D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329">
                  <a:extLst>
                    <a:ext uri="{FF2B5EF4-FFF2-40B4-BE49-F238E27FC236}">
                      <a16:creationId xmlns:a16="http://schemas.microsoft.com/office/drawing/2014/main" id="{E60603D4-EACD-44B7-B1DB-CDDDA35E2791}"/>
                    </a:ext>
                  </a:extLst>
                </p:cNvPr>
                <p:cNvSpPr/>
                <p:nvPr/>
              </p:nvSpPr>
              <p:spPr>
                <a:xfrm>
                  <a:off x="3222631" y="2488273"/>
                  <a:ext cx="1418380" cy="914399"/>
                </a:xfrm>
                <a:prstGeom prst="ellipse">
                  <a:avLst/>
                </a:prstGeom>
                <a:solidFill>
                  <a:srgbClr val="C8D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18" name="Picture 317">
                <a:extLst>
                  <a:ext uri="{FF2B5EF4-FFF2-40B4-BE49-F238E27FC236}">
                    <a16:creationId xmlns:a16="http://schemas.microsoft.com/office/drawing/2014/main" id="{1463FF79-F0CC-455C-B0D1-D16E064267F6}"/>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00184" y="3200997"/>
                <a:ext cx="1291420" cy="2118306"/>
              </a:xfrm>
              <a:prstGeom prst="rect">
                <a:avLst/>
              </a:prstGeom>
            </p:spPr>
          </p:pic>
          <p:sp>
            <p:nvSpPr>
              <p:cNvPr id="319" name="Right Triangle 318">
                <a:extLst>
                  <a:ext uri="{FF2B5EF4-FFF2-40B4-BE49-F238E27FC236}">
                    <a16:creationId xmlns:a16="http://schemas.microsoft.com/office/drawing/2014/main" id="{1336794D-533E-4C08-B3F9-E993C0BA2D01}"/>
                  </a:ext>
                </a:extLst>
              </p:cNvPr>
              <p:cNvSpPr/>
              <p:nvPr/>
            </p:nvSpPr>
            <p:spPr>
              <a:xfrm rot="10800000">
                <a:off x="4756782" y="5363607"/>
                <a:ext cx="79921" cy="100770"/>
              </a:xfrm>
              <a:prstGeom prst="rtTriangle">
                <a:avLst/>
              </a:prstGeom>
              <a:solidFill>
                <a:srgbClr val="9CAA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0" name="Group 319">
                <a:extLst>
                  <a:ext uri="{FF2B5EF4-FFF2-40B4-BE49-F238E27FC236}">
                    <a16:creationId xmlns:a16="http://schemas.microsoft.com/office/drawing/2014/main" id="{98FBC2D6-228D-4245-BC40-2C2C785BAF1A}"/>
                  </a:ext>
                </a:extLst>
              </p:cNvPr>
              <p:cNvGrpSpPr/>
              <p:nvPr/>
            </p:nvGrpSpPr>
            <p:grpSpPr>
              <a:xfrm>
                <a:off x="2974230" y="2683117"/>
                <a:ext cx="1498300" cy="2781263"/>
                <a:chOff x="2974230" y="2683117"/>
                <a:chExt cx="1498300" cy="2781263"/>
              </a:xfrm>
            </p:grpSpPr>
            <p:grpSp>
              <p:nvGrpSpPr>
                <p:cNvPr id="321" name="Group 320">
                  <a:extLst>
                    <a:ext uri="{FF2B5EF4-FFF2-40B4-BE49-F238E27FC236}">
                      <a16:creationId xmlns:a16="http://schemas.microsoft.com/office/drawing/2014/main" id="{D390E0B7-4CD2-48F4-8A0E-CCD429FF6A59}"/>
                    </a:ext>
                  </a:extLst>
                </p:cNvPr>
                <p:cNvGrpSpPr/>
                <p:nvPr/>
              </p:nvGrpSpPr>
              <p:grpSpPr>
                <a:xfrm>
                  <a:off x="2978779" y="2683117"/>
                  <a:ext cx="1418380" cy="2680490"/>
                  <a:chOff x="3222631" y="2483919"/>
                  <a:chExt cx="1418380" cy="3127373"/>
                </a:xfrm>
                <a:solidFill>
                  <a:srgbClr val="9CAA9D"/>
                </a:solidFill>
              </p:grpSpPr>
              <p:sp>
                <p:nvSpPr>
                  <p:cNvPr id="327" name="Rectangle 326">
                    <a:extLst>
                      <a:ext uri="{FF2B5EF4-FFF2-40B4-BE49-F238E27FC236}">
                        <a16:creationId xmlns:a16="http://schemas.microsoft.com/office/drawing/2014/main" id="{6B005965-0C33-4E1F-8B29-12E697099FDF}"/>
                      </a:ext>
                    </a:extLst>
                  </p:cNvPr>
                  <p:cNvSpPr/>
                  <p:nvPr/>
                </p:nvSpPr>
                <p:spPr>
                  <a:xfrm>
                    <a:off x="3222631" y="2925473"/>
                    <a:ext cx="1418380" cy="26858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327">
                    <a:extLst>
                      <a:ext uri="{FF2B5EF4-FFF2-40B4-BE49-F238E27FC236}">
                        <a16:creationId xmlns:a16="http://schemas.microsoft.com/office/drawing/2014/main" id="{B033A2F3-2DD8-4982-BBDC-2EF8739BDB3D}"/>
                      </a:ext>
                    </a:extLst>
                  </p:cNvPr>
                  <p:cNvSpPr/>
                  <p:nvPr/>
                </p:nvSpPr>
                <p:spPr>
                  <a:xfrm>
                    <a:off x="3222631" y="2483919"/>
                    <a:ext cx="1418380" cy="9143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2" name="Group 321">
                  <a:extLst>
                    <a:ext uri="{FF2B5EF4-FFF2-40B4-BE49-F238E27FC236}">
                      <a16:creationId xmlns:a16="http://schemas.microsoft.com/office/drawing/2014/main" id="{788EF059-B58E-4510-910F-6F223FA35E07}"/>
                    </a:ext>
                  </a:extLst>
                </p:cNvPr>
                <p:cNvGrpSpPr/>
                <p:nvPr/>
              </p:nvGrpSpPr>
              <p:grpSpPr>
                <a:xfrm>
                  <a:off x="3054150" y="2696089"/>
                  <a:ext cx="1418380" cy="2768291"/>
                  <a:chOff x="3222631" y="2470855"/>
                  <a:chExt cx="1418380" cy="3229812"/>
                </a:xfrm>
              </p:grpSpPr>
              <p:sp>
                <p:nvSpPr>
                  <p:cNvPr id="325" name="Rectangle 324">
                    <a:extLst>
                      <a:ext uri="{FF2B5EF4-FFF2-40B4-BE49-F238E27FC236}">
                        <a16:creationId xmlns:a16="http://schemas.microsoft.com/office/drawing/2014/main" id="{EF404226-B7F2-4AB2-BD3E-D7B1B024C4F4}"/>
                      </a:ext>
                    </a:extLst>
                  </p:cNvPr>
                  <p:cNvSpPr/>
                  <p:nvPr/>
                </p:nvSpPr>
                <p:spPr>
                  <a:xfrm>
                    <a:off x="3222631" y="2925472"/>
                    <a:ext cx="1418380" cy="2775195"/>
                  </a:xfrm>
                  <a:prstGeom prst="rect">
                    <a:avLst/>
                  </a:prstGeom>
                  <a:solidFill>
                    <a:srgbClr val="C8D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a:extLst>
                      <a:ext uri="{FF2B5EF4-FFF2-40B4-BE49-F238E27FC236}">
                        <a16:creationId xmlns:a16="http://schemas.microsoft.com/office/drawing/2014/main" id="{782ADE78-E41D-4D39-8CFB-6AC84D19177B}"/>
                      </a:ext>
                    </a:extLst>
                  </p:cNvPr>
                  <p:cNvSpPr/>
                  <p:nvPr/>
                </p:nvSpPr>
                <p:spPr>
                  <a:xfrm>
                    <a:off x="3222631" y="2470855"/>
                    <a:ext cx="1418380" cy="914399"/>
                  </a:xfrm>
                  <a:prstGeom prst="ellipse">
                    <a:avLst/>
                  </a:prstGeom>
                  <a:solidFill>
                    <a:srgbClr val="C8D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23" name="Picture 322">
                  <a:extLst>
                    <a:ext uri="{FF2B5EF4-FFF2-40B4-BE49-F238E27FC236}">
                      <a16:creationId xmlns:a16="http://schemas.microsoft.com/office/drawing/2014/main" id="{CA4B7077-4D3D-47E4-B8AC-DCAC6E85C749}"/>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17630" y="3225219"/>
                  <a:ext cx="1291420" cy="2118306"/>
                </a:xfrm>
                <a:prstGeom prst="rect">
                  <a:avLst/>
                </a:prstGeom>
              </p:spPr>
            </p:pic>
            <p:sp>
              <p:nvSpPr>
                <p:cNvPr id="324" name="Right Triangle 323">
                  <a:extLst>
                    <a:ext uri="{FF2B5EF4-FFF2-40B4-BE49-F238E27FC236}">
                      <a16:creationId xmlns:a16="http://schemas.microsoft.com/office/drawing/2014/main" id="{9A48FFA9-CE0E-4905-803C-572537360512}"/>
                    </a:ext>
                  </a:extLst>
                </p:cNvPr>
                <p:cNvSpPr/>
                <p:nvPr/>
              </p:nvSpPr>
              <p:spPr>
                <a:xfrm rot="10800000">
                  <a:off x="2974230" y="5363607"/>
                  <a:ext cx="79921" cy="100770"/>
                </a:xfrm>
                <a:prstGeom prst="rtTriangle">
                  <a:avLst/>
                </a:prstGeom>
                <a:solidFill>
                  <a:srgbClr val="9CAA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73" name="Group 172">
            <a:extLst>
              <a:ext uri="{FF2B5EF4-FFF2-40B4-BE49-F238E27FC236}">
                <a16:creationId xmlns:a16="http://schemas.microsoft.com/office/drawing/2014/main" id="{5ABC87B3-22CA-4C52-BA8B-0489F2FF2E38}"/>
              </a:ext>
            </a:extLst>
          </p:cNvPr>
          <p:cNvGrpSpPr>
            <a:grpSpLocks noChangeAspect="1"/>
          </p:cNvGrpSpPr>
          <p:nvPr userDrawn="1"/>
        </p:nvGrpSpPr>
        <p:grpSpPr>
          <a:xfrm>
            <a:off x="7559657" y="-969144"/>
            <a:ext cx="1371600" cy="1371600"/>
            <a:chOff x="2708842" y="2171311"/>
            <a:chExt cx="3658094" cy="3657600"/>
          </a:xfrm>
        </p:grpSpPr>
        <p:sp>
          <p:nvSpPr>
            <p:cNvPr id="174" name="Rectangle 173">
              <a:extLst>
                <a:ext uri="{FF2B5EF4-FFF2-40B4-BE49-F238E27FC236}">
                  <a16:creationId xmlns:a16="http://schemas.microsoft.com/office/drawing/2014/main" id="{106A39F5-754D-4595-902C-55D6A9246634}"/>
                </a:ext>
              </a:extLst>
            </p:cNvPr>
            <p:cNvSpPr/>
            <p:nvPr/>
          </p:nvSpPr>
          <p:spPr>
            <a:xfrm>
              <a:off x="2709336" y="2171311"/>
              <a:ext cx="3657600" cy="3657600"/>
            </a:xfrm>
            <a:prstGeom prst="rect">
              <a:avLst/>
            </a:prstGeom>
            <a:solidFill>
              <a:srgbClr val="CCE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5" name="Group 174">
              <a:extLst>
                <a:ext uri="{FF2B5EF4-FFF2-40B4-BE49-F238E27FC236}">
                  <a16:creationId xmlns:a16="http://schemas.microsoft.com/office/drawing/2014/main" id="{333BBF82-CECB-4E31-AF92-7FBC06F9C3FE}"/>
                </a:ext>
              </a:extLst>
            </p:cNvPr>
            <p:cNvGrpSpPr/>
            <p:nvPr/>
          </p:nvGrpSpPr>
          <p:grpSpPr>
            <a:xfrm>
              <a:off x="3419473" y="2536756"/>
              <a:ext cx="1421946" cy="508153"/>
              <a:chOff x="3419473" y="2536756"/>
              <a:chExt cx="1421946" cy="508153"/>
            </a:xfrm>
          </p:grpSpPr>
          <p:grpSp>
            <p:nvGrpSpPr>
              <p:cNvPr id="301" name="Group 300">
                <a:extLst>
                  <a:ext uri="{FF2B5EF4-FFF2-40B4-BE49-F238E27FC236}">
                    <a16:creationId xmlns:a16="http://schemas.microsoft.com/office/drawing/2014/main" id="{E63B8874-635D-465D-BB8A-C0392658694E}"/>
                  </a:ext>
                </a:extLst>
              </p:cNvPr>
              <p:cNvGrpSpPr/>
              <p:nvPr/>
            </p:nvGrpSpPr>
            <p:grpSpPr>
              <a:xfrm>
                <a:off x="3442574" y="2536756"/>
                <a:ext cx="1377723" cy="497348"/>
                <a:chOff x="3442574" y="2536756"/>
                <a:chExt cx="1377723" cy="497348"/>
              </a:xfrm>
            </p:grpSpPr>
            <p:grpSp>
              <p:nvGrpSpPr>
                <p:cNvPr id="304" name="Group 303">
                  <a:extLst>
                    <a:ext uri="{FF2B5EF4-FFF2-40B4-BE49-F238E27FC236}">
                      <a16:creationId xmlns:a16="http://schemas.microsoft.com/office/drawing/2014/main" id="{A34161AA-DA33-4E22-8DA8-F4978FB664E7}"/>
                    </a:ext>
                  </a:extLst>
                </p:cNvPr>
                <p:cNvGrpSpPr/>
                <p:nvPr/>
              </p:nvGrpSpPr>
              <p:grpSpPr>
                <a:xfrm flipH="1">
                  <a:off x="4535064" y="2536756"/>
                  <a:ext cx="279148" cy="491289"/>
                  <a:chOff x="3028950" y="1743386"/>
                  <a:chExt cx="279148" cy="491289"/>
                </a:xfrm>
              </p:grpSpPr>
              <p:sp>
                <p:nvSpPr>
                  <p:cNvPr id="311" name="Oval 310">
                    <a:extLst>
                      <a:ext uri="{FF2B5EF4-FFF2-40B4-BE49-F238E27FC236}">
                        <a16:creationId xmlns:a16="http://schemas.microsoft.com/office/drawing/2014/main" id="{E654FD03-95DE-459B-BFA9-FBFD4295CEA7}"/>
                      </a:ext>
                    </a:extLst>
                  </p:cNvPr>
                  <p:cNvSpPr/>
                  <p:nvPr/>
                </p:nvSpPr>
                <p:spPr>
                  <a:xfrm rot="499014">
                    <a:off x="3163365" y="1743386"/>
                    <a:ext cx="144733" cy="165774"/>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11">
                    <a:extLst>
                      <a:ext uri="{FF2B5EF4-FFF2-40B4-BE49-F238E27FC236}">
                        <a16:creationId xmlns:a16="http://schemas.microsoft.com/office/drawing/2014/main" id="{A437FB4D-8262-4189-A461-E9DBB9F945A3}"/>
                      </a:ext>
                    </a:extLst>
                  </p:cNvPr>
                  <p:cNvSpPr/>
                  <p:nvPr/>
                </p:nvSpPr>
                <p:spPr>
                  <a:xfrm>
                    <a:off x="3028950" y="1803998"/>
                    <a:ext cx="190500" cy="430677"/>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5" name="Group 304">
                  <a:extLst>
                    <a:ext uri="{FF2B5EF4-FFF2-40B4-BE49-F238E27FC236}">
                      <a16:creationId xmlns:a16="http://schemas.microsoft.com/office/drawing/2014/main" id="{9683E21C-A42E-4496-A089-D54B84A1A7A1}"/>
                    </a:ext>
                  </a:extLst>
                </p:cNvPr>
                <p:cNvGrpSpPr/>
                <p:nvPr/>
              </p:nvGrpSpPr>
              <p:grpSpPr>
                <a:xfrm>
                  <a:off x="3442574" y="2542862"/>
                  <a:ext cx="1377723" cy="491242"/>
                  <a:chOff x="3442574" y="2542862"/>
                  <a:chExt cx="1377723" cy="491242"/>
                </a:xfrm>
              </p:grpSpPr>
              <p:grpSp>
                <p:nvGrpSpPr>
                  <p:cNvPr id="306" name="Group 305">
                    <a:extLst>
                      <a:ext uri="{FF2B5EF4-FFF2-40B4-BE49-F238E27FC236}">
                        <a16:creationId xmlns:a16="http://schemas.microsoft.com/office/drawing/2014/main" id="{E81C22C6-C121-4C6A-B07E-42FCCA2C6E70}"/>
                      </a:ext>
                    </a:extLst>
                  </p:cNvPr>
                  <p:cNvGrpSpPr/>
                  <p:nvPr/>
                </p:nvGrpSpPr>
                <p:grpSpPr>
                  <a:xfrm>
                    <a:off x="3442574" y="2542862"/>
                    <a:ext cx="230051" cy="482786"/>
                    <a:chOff x="3028950" y="1751889"/>
                    <a:chExt cx="230051" cy="482786"/>
                  </a:xfrm>
                </p:grpSpPr>
                <p:sp>
                  <p:nvSpPr>
                    <p:cNvPr id="309" name="Oval 308">
                      <a:extLst>
                        <a:ext uri="{FF2B5EF4-FFF2-40B4-BE49-F238E27FC236}">
                          <a16:creationId xmlns:a16="http://schemas.microsoft.com/office/drawing/2014/main" id="{F99933FB-C32F-443E-AC6C-92E4C92187B9}"/>
                        </a:ext>
                      </a:extLst>
                    </p:cNvPr>
                    <p:cNvSpPr/>
                    <p:nvPr/>
                  </p:nvSpPr>
                  <p:spPr>
                    <a:xfrm rot="499014">
                      <a:off x="3114268" y="1751889"/>
                      <a:ext cx="144733" cy="165774"/>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val 309">
                      <a:extLst>
                        <a:ext uri="{FF2B5EF4-FFF2-40B4-BE49-F238E27FC236}">
                          <a16:creationId xmlns:a16="http://schemas.microsoft.com/office/drawing/2014/main" id="{09C44109-7982-4FDE-9AFC-BC3C8EA60DC1}"/>
                        </a:ext>
                      </a:extLst>
                    </p:cNvPr>
                    <p:cNvSpPr/>
                    <p:nvPr/>
                  </p:nvSpPr>
                  <p:spPr>
                    <a:xfrm>
                      <a:off x="3028950" y="1803998"/>
                      <a:ext cx="190500" cy="430677"/>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7" name="Oval 306">
                    <a:extLst>
                      <a:ext uri="{FF2B5EF4-FFF2-40B4-BE49-F238E27FC236}">
                        <a16:creationId xmlns:a16="http://schemas.microsoft.com/office/drawing/2014/main" id="{A0573EE7-3145-4966-82DF-09D115D9FFF1}"/>
                      </a:ext>
                    </a:extLst>
                  </p:cNvPr>
                  <p:cNvSpPr/>
                  <p:nvPr/>
                </p:nvSpPr>
                <p:spPr>
                  <a:xfrm rot="2423941">
                    <a:off x="3472404" y="2879096"/>
                    <a:ext cx="402053" cy="155008"/>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a:extLst>
                      <a:ext uri="{FF2B5EF4-FFF2-40B4-BE49-F238E27FC236}">
                        <a16:creationId xmlns:a16="http://schemas.microsoft.com/office/drawing/2014/main" id="{3EF39D4A-3209-43CB-8F22-E06267988BC0}"/>
                      </a:ext>
                    </a:extLst>
                  </p:cNvPr>
                  <p:cNvSpPr/>
                  <p:nvPr/>
                </p:nvSpPr>
                <p:spPr>
                  <a:xfrm rot="19176059" flipH="1">
                    <a:off x="4418244" y="2877694"/>
                    <a:ext cx="402053" cy="155008"/>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02" name="Oval 301">
                <a:extLst>
                  <a:ext uri="{FF2B5EF4-FFF2-40B4-BE49-F238E27FC236}">
                    <a16:creationId xmlns:a16="http://schemas.microsoft.com/office/drawing/2014/main" id="{C7616076-4CCE-4341-9717-53A2C8917882}"/>
                  </a:ext>
                </a:extLst>
              </p:cNvPr>
              <p:cNvSpPr/>
              <p:nvPr/>
            </p:nvSpPr>
            <p:spPr>
              <a:xfrm rot="2423941">
                <a:off x="3419473" y="2908326"/>
                <a:ext cx="101272" cy="136583"/>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302">
                <a:extLst>
                  <a:ext uri="{FF2B5EF4-FFF2-40B4-BE49-F238E27FC236}">
                    <a16:creationId xmlns:a16="http://schemas.microsoft.com/office/drawing/2014/main" id="{8988156F-B276-467F-91B5-0A55FC27CA4C}"/>
                  </a:ext>
                </a:extLst>
              </p:cNvPr>
              <p:cNvSpPr/>
              <p:nvPr/>
            </p:nvSpPr>
            <p:spPr>
              <a:xfrm rot="19190929">
                <a:off x="4740147" y="2883678"/>
                <a:ext cx="101272" cy="136583"/>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6" name="Group 175">
              <a:extLst>
                <a:ext uri="{FF2B5EF4-FFF2-40B4-BE49-F238E27FC236}">
                  <a16:creationId xmlns:a16="http://schemas.microsoft.com/office/drawing/2014/main" id="{A885B4D4-1780-470B-8DC8-AA787164C061}"/>
                </a:ext>
              </a:extLst>
            </p:cNvPr>
            <p:cNvGrpSpPr>
              <a:grpSpLocks noChangeAspect="1"/>
            </p:cNvGrpSpPr>
            <p:nvPr/>
          </p:nvGrpSpPr>
          <p:grpSpPr>
            <a:xfrm flipH="1">
              <a:off x="2708842" y="3832567"/>
              <a:ext cx="1851004" cy="1991922"/>
              <a:chOff x="4031138" y="4120109"/>
              <a:chExt cx="1614114" cy="1736998"/>
            </a:xfrm>
          </p:grpSpPr>
          <p:sp>
            <p:nvSpPr>
              <p:cNvPr id="292" name="Freeform 197">
                <a:extLst>
                  <a:ext uri="{FF2B5EF4-FFF2-40B4-BE49-F238E27FC236}">
                    <a16:creationId xmlns:a16="http://schemas.microsoft.com/office/drawing/2014/main" id="{E707A79E-A08F-4DFF-B1F5-82B80034D2BA}"/>
                  </a:ext>
                </a:extLst>
              </p:cNvPr>
              <p:cNvSpPr/>
              <p:nvPr/>
            </p:nvSpPr>
            <p:spPr>
              <a:xfrm rot="-900000">
                <a:off x="4364676" y="4120109"/>
                <a:ext cx="584594" cy="177411"/>
              </a:xfrm>
              <a:custGeom>
                <a:avLst/>
                <a:gdLst>
                  <a:gd name="connsiteX0" fmla="*/ 0 w 584594"/>
                  <a:gd name="connsiteY0" fmla="*/ 136541 h 177411"/>
                  <a:gd name="connsiteX1" fmla="*/ 97277 w 584594"/>
                  <a:gd name="connsiteY1" fmla="*/ 354 h 177411"/>
                  <a:gd name="connsiteX2" fmla="*/ 408562 w 584594"/>
                  <a:gd name="connsiteY2" fmla="*/ 97630 h 177411"/>
                  <a:gd name="connsiteX3" fmla="*/ 583660 w 584594"/>
                  <a:gd name="connsiteY3" fmla="*/ 117086 h 177411"/>
                  <a:gd name="connsiteX4" fmla="*/ 466928 w 584594"/>
                  <a:gd name="connsiteY4" fmla="*/ 165724 h 177411"/>
                  <a:gd name="connsiteX5" fmla="*/ 233464 w 584594"/>
                  <a:gd name="connsiteY5" fmla="*/ 117086 h 177411"/>
                  <a:gd name="connsiteX6" fmla="*/ 136187 w 584594"/>
                  <a:gd name="connsiteY6" fmla="*/ 107358 h 177411"/>
                  <a:gd name="connsiteX7" fmla="*/ 97277 w 584594"/>
                  <a:gd name="connsiteY7" fmla="*/ 175452 h 177411"/>
                  <a:gd name="connsiteX8" fmla="*/ 0 w 584594"/>
                  <a:gd name="connsiteY8" fmla="*/ 136541 h 17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594" h="177411">
                    <a:moveTo>
                      <a:pt x="0" y="136541"/>
                    </a:moveTo>
                    <a:cubicBezTo>
                      <a:pt x="0" y="107358"/>
                      <a:pt x="29184" y="6839"/>
                      <a:pt x="97277" y="354"/>
                    </a:cubicBezTo>
                    <a:cubicBezTo>
                      <a:pt x="165370" y="-6131"/>
                      <a:pt x="327498" y="78175"/>
                      <a:pt x="408562" y="97630"/>
                    </a:cubicBezTo>
                    <a:cubicBezTo>
                      <a:pt x="489626" y="117085"/>
                      <a:pt x="573932" y="105737"/>
                      <a:pt x="583660" y="117086"/>
                    </a:cubicBezTo>
                    <a:cubicBezTo>
                      <a:pt x="593388" y="128435"/>
                      <a:pt x="525294" y="165724"/>
                      <a:pt x="466928" y="165724"/>
                    </a:cubicBezTo>
                    <a:cubicBezTo>
                      <a:pt x="408562" y="165724"/>
                      <a:pt x="288587" y="126814"/>
                      <a:pt x="233464" y="117086"/>
                    </a:cubicBezTo>
                    <a:cubicBezTo>
                      <a:pt x="178341" y="107358"/>
                      <a:pt x="158885" y="97630"/>
                      <a:pt x="136187" y="107358"/>
                    </a:cubicBezTo>
                    <a:cubicBezTo>
                      <a:pt x="113489" y="117086"/>
                      <a:pt x="119975" y="167346"/>
                      <a:pt x="97277" y="175452"/>
                    </a:cubicBezTo>
                    <a:cubicBezTo>
                      <a:pt x="74579" y="183558"/>
                      <a:pt x="0" y="165724"/>
                      <a:pt x="0" y="136541"/>
                    </a:cubicBezTo>
                    <a:close/>
                  </a:path>
                </a:pathLst>
              </a:custGeom>
              <a:solidFill>
                <a:srgbClr val="B48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198">
                <a:extLst>
                  <a:ext uri="{FF2B5EF4-FFF2-40B4-BE49-F238E27FC236}">
                    <a16:creationId xmlns:a16="http://schemas.microsoft.com/office/drawing/2014/main" id="{12D2CD4A-ED5E-429D-B680-E65111FECB19}"/>
                  </a:ext>
                </a:extLst>
              </p:cNvPr>
              <p:cNvSpPr/>
              <p:nvPr/>
            </p:nvSpPr>
            <p:spPr>
              <a:xfrm rot="2837780" flipH="1">
                <a:off x="4049528" y="4260664"/>
                <a:ext cx="368192" cy="359897"/>
              </a:xfrm>
              <a:custGeom>
                <a:avLst/>
                <a:gdLst>
                  <a:gd name="connsiteX0" fmla="*/ 93111 w 368192"/>
                  <a:gd name="connsiteY0" fmla="*/ 2822 h 359897"/>
                  <a:gd name="connsiteX1" fmla="*/ 365485 w 368192"/>
                  <a:gd name="connsiteY1" fmla="*/ 314108 h 359897"/>
                  <a:gd name="connsiteX2" fmla="*/ 219570 w 368192"/>
                  <a:gd name="connsiteY2" fmla="*/ 343291 h 359897"/>
                  <a:gd name="connsiteX3" fmla="*/ 5562 w 368192"/>
                  <a:gd name="connsiteY3" fmla="*/ 168193 h 359897"/>
                  <a:gd name="connsiteX4" fmla="*/ 93111 w 368192"/>
                  <a:gd name="connsiteY4" fmla="*/ 2822 h 35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192" h="359897">
                    <a:moveTo>
                      <a:pt x="93111" y="2822"/>
                    </a:moveTo>
                    <a:cubicBezTo>
                      <a:pt x="153098" y="27141"/>
                      <a:pt x="344409" y="257363"/>
                      <a:pt x="365485" y="314108"/>
                    </a:cubicBezTo>
                    <a:cubicBezTo>
                      <a:pt x="386561" y="370853"/>
                      <a:pt x="279557" y="367610"/>
                      <a:pt x="219570" y="343291"/>
                    </a:cubicBezTo>
                    <a:cubicBezTo>
                      <a:pt x="159583" y="318972"/>
                      <a:pt x="28260" y="218453"/>
                      <a:pt x="5562" y="168193"/>
                    </a:cubicBezTo>
                    <a:cubicBezTo>
                      <a:pt x="-17136" y="117933"/>
                      <a:pt x="33124" y="-21497"/>
                      <a:pt x="93111" y="2822"/>
                    </a:cubicBezTo>
                    <a:close/>
                  </a:path>
                </a:pathLst>
              </a:custGeom>
              <a:solidFill>
                <a:srgbClr val="C2C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199">
                <a:extLst>
                  <a:ext uri="{FF2B5EF4-FFF2-40B4-BE49-F238E27FC236}">
                    <a16:creationId xmlns:a16="http://schemas.microsoft.com/office/drawing/2014/main" id="{2247BD96-C444-4602-97FC-78CCD8EB72DF}"/>
                  </a:ext>
                </a:extLst>
              </p:cNvPr>
              <p:cNvSpPr/>
              <p:nvPr/>
            </p:nvSpPr>
            <p:spPr>
              <a:xfrm>
                <a:off x="4330912" y="4551901"/>
                <a:ext cx="1314340" cy="979157"/>
              </a:xfrm>
              <a:custGeom>
                <a:avLst/>
                <a:gdLst>
                  <a:gd name="connsiteX0" fmla="*/ 72570 w 2408373"/>
                  <a:gd name="connsiteY0" fmla="*/ 1811 h 1315726"/>
                  <a:gd name="connsiteX1" fmla="*/ 850782 w 2408373"/>
                  <a:gd name="connsiteY1" fmla="*/ 264458 h 1315726"/>
                  <a:gd name="connsiteX2" fmla="*/ 1920825 w 2408373"/>
                  <a:gd name="connsiteY2" fmla="*/ 137998 h 1315726"/>
                  <a:gd name="connsiteX3" fmla="*/ 2300204 w 2408373"/>
                  <a:gd name="connsiteY3" fmla="*/ 342279 h 1315726"/>
                  <a:gd name="connsiteX4" fmla="*/ 2407208 w 2408373"/>
                  <a:gd name="connsiteY4" fmla="*/ 896755 h 1315726"/>
                  <a:gd name="connsiteX5" fmla="*/ 2251565 w 2408373"/>
                  <a:gd name="connsiteY5" fmla="*/ 1227496 h 1315726"/>
                  <a:gd name="connsiteX6" fmla="*/ 1609540 w 2408373"/>
                  <a:gd name="connsiteY6" fmla="*/ 1305317 h 1315726"/>
                  <a:gd name="connsiteX7" fmla="*/ 169846 w 2408373"/>
                  <a:gd name="connsiteY7" fmla="*/ 1208040 h 1315726"/>
                  <a:gd name="connsiteX8" fmla="*/ 92025 w 2408373"/>
                  <a:gd name="connsiteY8" fmla="*/ 352006 h 1315726"/>
                  <a:gd name="connsiteX9" fmla="*/ 33659 w 2408373"/>
                  <a:gd name="connsiteY9" fmla="*/ 157453 h 1315726"/>
                  <a:gd name="connsiteX10" fmla="*/ 72570 w 2408373"/>
                  <a:gd name="connsiteY10" fmla="*/ 1811 h 1315726"/>
                  <a:gd name="connsiteX0" fmla="*/ 77380 w 2413183"/>
                  <a:gd name="connsiteY0" fmla="*/ 1921 h 1314391"/>
                  <a:gd name="connsiteX1" fmla="*/ 855592 w 2413183"/>
                  <a:gd name="connsiteY1" fmla="*/ 264568 h 1314391"/>
                  <a:gd name="connsiteX2" fmla="*/ 1925635 w 2413183"/>
                  <a:gd name="connsiteY2" fmla="*/ 138108 h 1314391"/>
                  <a:gd name="connsiteX3" fmla="*/ 2305014 w 2413183"/>
                  <a:gd name="connsiteY3" fmla="*/ 342389 h 1314391"/>
                  <a:gd name="connsiteX4" fmla="*/ 2412018 w 2413183"/>
                  <a:gd name="connsiteY4" fmla="*/ 896865 h 1314391"/>
                  <a:gd name="connsiteX5" fmla="*/ 2256375 w 2413183"/>
                  <a:gd name="connsiteY5" fmla="*/ 1227606 h 1314391"/>
                  <a:gd name="connsiteX6" fmla="*/ 1614350 w 2413183"/>
                  <a:gd name="connsiteY6" fmla="*/ 1305427 h 1314391"/>
                  <a:gd name="connsiteX7" fmla="*/ 174656 w 2413183"/>
                  <a:gd name="connsiteY7" fmla="*/ 1208150 h 1314391"/>
                  <a:gd name="connsiteX8" fmla="*/ 10098 w 2413183"/>
                  <a:gd name="connsiteY8" fmla="*/ 379086 h 1314391"/>
                  <a:gd name="connsiteX9" fmla="*/ 38469 w 2413183"/>
                  <a:gd name="connsiteY9" fmla="*/ 157563 h 1314391"/>
                  <a:gd name="connsiteX10" fmla="*/ 77380 w 2413183"/>
                  <a:gd name="connsiteY10" fmla="*/ 1921 h 1314391"/>
                  <a:gd name="connsiteX0" fmla="*/ 262445 w 2598248"/>
                  <a:gd name="connsiteY0" fmla="*/ 79 h 1312549"/>
                  <a:gd name="connsiteX1" fmla="*/ 1040657 w 2598248"/>
                  <a:gd name="connsiteY1" fmla="*/ 262726 h 1312549"/>
                  <a:gd name="connsiteX2" fmla="*/ 2110700 w 2598248"/>
                  <a:gd name="connsiteY2" fmla="*/ 136266 h 1312549"/>
                  <a:gd name="connsiteX3" fmla="*/ 2490079 w 2598248"/>
                  <a:gd name="connsiteY3" fmla="*/ 340547 h 1312549"/>
                  <a:gd name="connsiteX4" fmla="*/ 2597083 w 2598248"/>
                  <a:gd name="connsiteY4" fmla="*/ 895023 h 1312549"/>
                  <a:gd name="connsiteX5" fmla="*/ 2441440 w 2598248"/>
                  <a:gd name="connsiteY5" fmla="*/ 1225764 h 1312549"/>
                  <a:gd name="connsiteX6" fmla="*/ 1799415 w 2598248"/>
                  <a:gd name="connsiteY6" fmla="*/ 1303585 h 1312549"/>
                  <a:gd name="connsiteX7" fmla="*/ 359721 w 2598248"/>
                  <a:gd name="connsiteY7" fmla="*/ 1206308 h 1312549"/>
                  <a:gd name="connsiteX8" fmla="*/ 195163 w 2598248"/>
                  <a:gd name="connsiteY8" fmla="*/ 377244 h 1312549"/>
                  <a:gd name="connsiteX9" fmla="*/ 493 w 2598248"/>
                  <a:gd name="connsiteY9" fmla="*/ 236632 h 1312549"/>
                  <a:gd name="connsiteX10" fmla="*/ 262445 w 2598248"/>
                  <a:gd name="connsiteY10" fmla="*/ 79 h 1312549"/>
                  <a:gd name="connsiteX0" fmla="*/ 261963 w 2597766"/>
                  <a:gd name="connsiteY0" fmla="*/ 91 h 1305267"/>
                  <a:gd name="connsiteX1" fmla="*/ 1040175 w 2597766"/>
                  <a:gd name="connsiteY1" fmla="*/ 262738 h 1305267"/>
                  <a:gd name="connsiteX2" fmla="*/ 2110218 w 2597766"/>
                  <a:gd name="connsiteY2" fmla="*/ 136278 h 1305267"/>
                  <a:gd name="connsiteX3" fmla="*/ 2489597 w 2597766"/>
                  <a:gd name="connsiteY3" fmla="*/ 340559 h 1305267"/>
                  <a:gd name="connsiteX4" fmla="*/ 2596601 w 2597766"/>
                  <a:gd name="connsiteY4" fmla="*/ 895035 h 1305267"/>
                  <a:gd name="connsiteX5" fmla="*/ 2440958 w 2597766"/>
                  <a:gd name="connsiteY5" fmla="*/ 1225776 h 1305267"/>
                  <a:gd name="connsiteX6" fmla="*/ 1798933 w 2597766"/>
                  <a:gd name="connsiteY6" fmla="*/ 1303597 h 1305267"/>
                  <a:gd name="connsiteX7" fmla="*/ 359239 w 2597766"/>
                  <a:gd name="connsiteY7" fmla="*/ 1206320 h 1305267"/>
                  <a:gd name="connsiteX8" fmla="*/ 269028 w 2597766"/>
                  <a:gd name="connsiteY8" fmla="*/ 539078 h 1305267"/>
                  <a:gd name="connsiteX9" fmla="*/ 11 w 2597766"/>
                  <a:gd name="connsiteY9" fmla="*/ 236644 h 1305267"/>
                  <a:gd name="connsiteX10" fmla="*/ 261963 w 2597766"/>
                  <a:gd name="connsiteY10" fmla="*/ 91 h 1305267"/>
                  <a:gd name="connsiteX0" fmla="*/ 349182 w 2598247"/>
                  <a:gd name="connsiteY0" fmla="*/ 118 h 1264836"/>
                  <a:gd name="connsiteX1" fmla="*/ 1040656 w 2598247"/>
                  <a:gd name="connsiteY1" fmla="*/ 222309 h 1264836"/>
                  <a:gd name="connsiteX2" fmla="*/ 2110699 w 2598247"/>
                  <a:gd name="connsiteY2" fmla="*/ 95849 h 1264836"/>
                  <a:gd name="connsiteX3" fmla="*/ 2490078 w 2598247"/>
                  <a:gd name="connsiteY3" fmla="*/ 300130 h 1264836"/>
                  <a:gd name="connsiteX4" fmla="*/ 2597082 w 2598247"/>
                  <a:gd name="connsiteY4" fmla="*/ 854606 h 1264836"/>
                  <a:gd name="connsiteX5" fmla="*/ 2441439 w 2598247"/>
                  <a:gd name="connsiteY5" fmla="*/ 1185347 h 1264836"/>
                  <a:gd name="connsiteX6" fmla="*/ 1799414 w 2598247"/>
                  <a:gd name="connsiteY6" fmla="*/ 1263168 h 1264836"/>
                  <a:gd name="connsiteX7" fmla="*/ 359720 w 2598247"/>
                  <a:gd name="connsiteY7" fmla="*/ 1165891 h 1264836"/>
                  <a:gd name="connsiteX8" fmla="*/ 269509 w 2598247"/>
                  <a:gd name="connsiteY8" fmla="*/ 498649 h 1264836"/>
                  <a:gd name="connsiteX9" fmla="*/ 492 w 2598247"/>
                  <a:gd name="connsiteY9" fmla="*/ 196215 h 1264836"/>
                  <a:gd name="connsiteX10" fmla="*/ 349182 w 2598247"/>
                  <a:gd name="connsiteY10" fmla="*/ 118 h 1264836"/>
                  <a:gd name="connsiteX0" fmla="*/ 349182 w 2598247"/>
                  <a:gd name="connsiteY0" fmla="*/ 193 h 1264912"/>
                  <a:gd name="connsiteX1" fmla="*/ 728397 w 2598247"/>
                  <a:gd name="connsiteY1" fmla="*/ 230141 h 1264912"/>
                  <a:gd name="connsiteX2" fmla="*/ 1040656 w 2598247"/>
                  <a:gd name="connsiteY2" fmla="*/ 222384 h 1264912"/>
                  <a:gd name="connsiteX3" fmla="*/ 2110699 w 2598247"/>
                  <a:gd name="connsiteY3" fmla="*/ 95924 h 1264912"/>
                  <a:gd name="connsiteX4" fmla="*/ 2490078 w 2598247"/>
                  <a:gd name="connsiteY4" fmla="*/ 300205 h 1264912"/>
                  <a:gd name="connsiteX5" fmla="*/ 2597082 w 2598247"/>
                  <a:gd name="connsiteY5" fmla="*/ 854681 h 1264912"/>
                  <a:gd name="connsiteX6" fmla="*/ 2441439 w 2598247"/>
                  <a:gd name="connsiteY6" fmla="*/ 1185422 h 1264912"/>
                  <a:gd name="connsiteX7" fmla="*/ 1799414 w 2598247"/>
                  <a:gd name="connsiteY7" fmla="*/ 1263243 h 1264912"/>
                  <a:gd name="connsiteX8" fmla="*/ 359720 w 2598247"/>
                  <a:gd name="connsiteY8" fmla="*/ 1165966 h 1264912"/>
                  <a:gd name="connsiteX9" fmla="*/ 269509 w 2598247"/>
                  <a:gd name="connsiteY9" fmla="*/ 498724 h 1264912"/>
                  <a:gd name="connsiteX10" fmla="*/ 492 w 2598247"/>
                  <a:gd name="connsiteY10" fmla="*/ 196290 h 1264912"/>
                  <a:gd name="connsiteX11" fmla="*/ 349182 w 2598247"/>
                  <a:gd name="connsiteY11" fmla="*/ 193 h 1264912"/>
                  <a:gd name="connsiteX0" fmla="*/ 349182 w 2598247"/>
                  <a:gd name="connsiteY0" fmla="*/ 193 h 1264912"/>
                  <a:gd name="connsiteX1" fmla="*/ 728397 w 2598247"/>
                  <a:gd name="connsiteY1" fmla="*/ 230141 h 1264912"/>
                  <a:gd name="connsiteX2" fmla="*/ 1325653 w 2598247"/>
                  <a:gd name="connsiteY2" fmla="*/ 276325 h 1264912"/>
                  <a:gd name="connsiteX3" fmla="*/ 2110699 w 2598247"/>
                  <a:gd name="connsiteY3" fmla="*/ 95924 h 1264912"/>
                  <a:gd name="connsiteX4" fmla="*/ 2490078 w 2598247"/>
                  <a:gd name="connsiteY4" fmla="*/ 300205 h 1264912"/>
                  <a:gd name="connsiteX5" fmla="*/ 2597082 w 2598247"/>
                  <a:gd name="connsiteY5" fmla="*/ 854681 h 1264912"/>
                  <a:gd name="connsiteX6" fmla="*/ 2441439 w 2598247"/>
                  <a:gd name="connsiteY6" fmla="*/ 1185422 h 1264912"/>
                  <a:gd name="connsiteX7" fmla="*/ 1799414 w 2598247"/>
                  <a:gd name="connsiteY7" fmla="*/ 1263243 h 1264912"/>
                  <a:gd name="connsiteX8" fmla="*/ 359720 w 2598247"/>
                  <a:gd name="connsiteY8" fmla="*/ 1165966 h 1264912"/>
                  <a:gd name="connsiteX9" fmla="*/ 269509 w 2598247"/>
                  <a:gd name="connsiteY9" fmla="*/ 498724 h 1264912"/>
                  <a:gd name="connsiteX10" fmla="*/ 492 w 2598247"/>
                  <a:gd name="connsiteY10" fmla="*/ 196290 h 1264912"/>
                  <a:gd name="connsiteX11" fmla="*/ 349182 w 2598247"/>
                  <a:gd name="connsiteY11" fmla="*/ 193 h 1264912"/>
                  <a:gd name="connsiteX0" fmla="*/ 349182 w 2606476"/>
                  <a:gd name="connsiteY0" fmla="*/ 193 h 1264912"/>
                  <a:gd name="connsiteX1" fmla="*/ 728397 w 2606476"/>
                  <a:gd name="connsiteY1" fmla="*/ 230141 h 1264912"/>
                  <a:gd name="connsiteX2" fmla="*/ 1325653 w 2606476"/>
                  <a:gd name="connsiteY2" fmla="*/ 276325 h 1264912"/>
                  <a:gd name="connsiteX3" fmla="*/ 1694627 w 2606476"/>
                  <a:gd name="connsiteY3" fmla="*/ 189149 h 1264912"/>
                  <a:gd name="connsiteX4" fmla="*/ 2490078 w 2606476"/>
                  <a:gd name="connsiteY4" fmla="*/ 300205 h 1264912"/>
                  <a:gd name="connsiteX5" fmla="*/ 2597082 w 2606476"/>
                  <a:gd name="connsiteY5" fmla="*/ 854681 h 1264912"/>
                  <a:gd name="connsiteX6" fmla="*/ 2441439 w 2606476"/>
                  <a:gd name="connsiteY6" fmla="*/ 1185422 h 1264912"/>
                  <a:gd name="connsiteX7" fmla="*/ 1799414 w 2606476"/>
                  <a:gd name="connsiteY7" fmla="*/ 1263243 h 1264912"/>
                  <a:gd name="connsiteX8" fmla="*/ 359720 w 2606476"/>
                  <a:gd name="connsiteY8" fmla="*/ 1165966 h 1264912"/>
                  <a:gd name="connsiteX9" fmla="*/ 269509 w 2606476"/>
                  <a:gd name="connsiteY9" fmla="*/ 498724 h 1264912"/>
                  <a:gd name="connsiteX10" fmla="*/ 492 w 2606476"/>
                  <a:gd name="connsiteY10" fmla="*/ 196290 h 1264912"/>
                  <a:gd name="connsiteX11" fmla="*/ 349182 w 2606476"/>
                  <a:gd name="connsiteY11" fmla="*/ 193 h 1264912"/>
                  <a:gd name="connsiteX0" fmla="*/ 349182 w 2606476"/>
                  <a:gd name="connsiteY0" fmla="*/ 193 h 1264912"/>
                  <a:gd name="connsiteX1" fmla="*/ 728397 w 2606476"/>
                  <a:gd name="connsiteY1" fmla="*/ 230141 h 1264912"/>
                  <a:gd name="connsiteX2" fmla="*/ 1325653 w 2606476"/>
                  <a:gd name="connsiteY2" fmla="*/ 276325 h 1264912"/>
                  <a:gd name="connsiteX3" fmla="*/ 1694627 w 2606476"/>
                  <a:gd name="connsiteY3" fmla="*/ 189149 h 1264912"/>
                  <a:gd name="connsiteX4" fmla="*/ 2490078 w 2606476"/>
                  <a:gd name="connsiteY4" fmla="*/ 300205 h 1264912"/>
                  <a:gd name="connsiteX5" fmla="*/ 2597082 w 2606476"/>
                  <a:gd name="connsiteY5" fmla="*/ 854681 h 1264912"/>
                  <a:gd name="connsiteX6" fmla="*/ 2441439 w 2606476"/>
                  <a:gd name="connsiteY6" fmla="*/ 1185422 h 1264912"/>
                  <a:gd name="connsiteX7" fmla="*/ 1799414 w 2606476"/>
                  <a:gd name="connsiteY7" fmla="*/ 1263243 h 1264912"/>
                  <a:gd name="connsiteX8" fmla="*/ 359720 w 2606476"/>
                  <a:gd name="connsiteY8" fmla="*/ 1165966 h 1264912"/>
                  <a:gd name="connsiteX9" fmla="*/ 269509 w 2606476"/>
                  <a:gd name="connsiteY9" fmla="*/ 498724 h 1264912"/>
                  <a:gd name="connsiteX10" fmla="*/ 492 w 2606476"/>
                  <a:gd name="connsiteY10" fmla="*/ 196290 h 1264912"/>
                  <a:gd name="connsiteX11" fmla="*/ 349182 w 2606476"/>
                  <a:gd name="connsiteY11" fmla="*/ 193 h 1264912"/>
                  <a:gd name="connsiteX0" fmla="*/ 349182 w 2606476"/>
                  <a:gd name="connsiteY0" fmla="*/ 193 h 1264912"/>
                  <a:gd name="connsiteX1" fmla="*/ 728397 w 2606476"/>
                  <a:gd name="connsiteY1" fmla="*/ 230141 h 1264912"/>
                  <a:gd name="connsiteX2" fmla="*/ 1325653 w 2606476"/>
                  <a:gd name="connsiteY2" fmla="*/ 276325 h 1264912"/>
                  <a:gd name="connsiteX3" fmla="*/ 1694627 w 2606476"/>
                  <a:gd name="connsiteY3" fmla="*/ 189149 h 1264912"/>
                  <a:gd name="connsiteX4" fmla="*/ 2490078 w 2606476"/>
                  <a:gd name="connsiteY4" fmla="*/ 300205 h 1264912"/>
                  <a:gd name="connsiteX5" fmla="*/ 2597082 w 2606476"/>
                  <a:gd name="connsiteY5" fmla="*/ 854681 h 1264912"/>
                  <a:gd name="connsiteX6" fmla="*/ 2441439 w 2606476"/>
                  <a:gd name="connsiteY6" fmla="*/ 1185422 h 1264912"/>
                  <a:gd name="connsiteX7" fmla="*/ 1799414 w 2606476"/>
                  <a:gd name="connsiteY7" fmla="*/ 1263243 h 1264912"/>
                  <a:gd name="connsiteX8" fmla="*/ 359720 w 2606476"/>
                  <a:gd name="connsiteY8" fmla="*/ 1165966 h 1264912"/>
                  <a:gd name="connsiteX9" fmla="*/ 269509 w 2606476"/>
                  <a:gd name="connsiteY9" fmla="*/ 498724 h 1264912"/>
                  <a:gd name="connsiteX10" fmla="*/ 492 w 2606476"/>
                  <a:gd name="connsiteY10" fmla="*/ 196290 h 1264912"/>
                  <a:gd name="connsiteX11" fmla="*/ 349182 w 2606476"/>
                  <a:gd name="connsiteY11" fmla="*/ 193 h 1264912"/>
                  <a:gd name="connsiteX0" fmla="*/ 349182 w 2644128"/>
                  <a:gd name="connsiteY0" fmla="*/ 193 h 1264912"/>
                  <a:gd name="connsiteX1" fmla="*/ 728397 w 2644128"/>
                  <a:gd name="connsiteY1" fmla="*/ 230141 h 1264912"/>
                  <a:gd name="connsiteX2" fmla="*/ 1325653 w 2644128"/>
                  <a:gd name="connsiteY2" fmla="*/ 276325 h 1264912"/>
                  <a:gd name="connsiteX3" fmla="*/ 1694627 w 2644128"/>
                  <a:gd name="connsiteY3" fmla="*/ 189149 h 1264912"/>
                  <a:gd name="connsiteX4" fmla="*/ 2597082 w 2644128"/>
                  <a:gd name="connsiteY4" fmla="*/ 854681 h 1264912"/>
                  <a:gd name="connsiteX5" fmla="*/ 2441439 w 2644128"/>
                  <a:gd name="connsiteY5" fmla="*/ 1185422 h 1264912"/>
                  <a:gd name="connsiteX6" fmla="*/ 1799414 w 2644128"/>
                  <a:gd name="connsiteY6" fmla="*/ 1263243 h 1264912"/>
                  <a:gd name="connsiteX7" fmla="*/ 359720 w 2644128"/>
                  <a:gd name="connsiteY7" fmla="*/ 1165966 h 1264912"/>
                  <a:gd name="connsiteX8" fmla="*/ 269509 w 2644128"/>
                  <a:gd name="connsiteY8" fmla="*/ 498724 h 1264912"/>
                  <a:gd name="connsiteX9" fmla="*/ 492 w 2644128"/>
                  <a:gd name="connsiteY9" fmla="*/ 196290 h 1264912"/>
                  <a:gd name="connsiteX10" fmla="*/ 349182 w 2644128"/>
                  <a:gd name="connsiteY10" fmla="*/ 193 h 1264912"/>
                  <a:gd name="connsiteX0" fmla="*/ 349182 w 2442137"/>
                  <a:gd name="connsiteY0" fmla="*/ 193 h 1292880"/>
                  <a:gd name="connsiteX1" fmla="*/ 728397 w 2442137"/>
                  <a:gd name="connsiteY1" fmla="*/ 230141 h 1292880"/>
                  <a:gd name="connsiteX2" fmla="*/ 1325653 w 2442137"/>
                  <a:gd name="connsiteY2" fmla="*/ 276325 h 1292880"/>
                  <a:gd name="connsiteX3" fmla="*/ 1694627 w 2442137"/>
                  <a:gd name="connsiteY3" fmla="*/ 189149 h 1292880"/>
                  <a:gd name="connsiteX4" fmla="*/ 2441439 w 2442137"/>
                  <a:gd name="connsiteY4" fmla="*/ 1185422 h 1292880"/>
                  <a:gd name="connsiteX5" fmla="*/ 1799414 w 2442137"/>
                  <a:gd name="connsiteY5" fmla="*/ 1263243 h 1292880"/>
                  <a:gd name="connsiteX6" fmla="*/ 359720 w 2442137"/>
                  <a:gd name="connsiteY6" fmla="*/ 1165966 h 1292880"/>
                  <a:gd name="connsiteX7" fmla="*/ 269509 w 2442137"/>
                  <a:gd name="connsiteY7" fmla="*/ 498724 h 1292880"/>
                  <a:gd name="connsiteX8" fmla="*/ 492 w 2442137"/>
                  <a:gd name="connsiteY8" fmla="*/ 196290 h 1292880"/>
                  <a:gd name="connsiteX9" fmla="*/ 349182 w 2442137"/>
                  <a:gd name="connsiteY9" fmla="*/ 193 h 1292880"/>
                  <a:gd name="connsiteX0" fmla="*/ 349182 w 1889834"/>
                  <a:gd name="connsiteY0" fmla="*/ 193 h 1338697"/>
                  <a:gd name="connsiteX1" fmla="*/ 728397 w 1889834"/>
                  <a:gd name="connsiteY1" fmla="*/ 230141 h 1338697"/>
                  <a:gd name="connsiteX2" fmla="*/ 1325653 w 1889834"/>
                  <a:gd name="connsiteY2" fmla="*/ 276325 h 1338697"/>
                  <a:gd name="connsiteX3" fmla="*/ 1694627 w 1889834"/>
                  <a:gd name="connsiteY3" fmla="*/ 189149 h 1338697"/>
                  <a:gd name="connsiteX4" fmla="*/ 1799414 w 1889834"/>
                  <a:gd name="connsiteY4" fmla="*/ 1263243 h 1338697"/>
                  <a:gd name="connsiteX5" fmla="*/ 359720 w 1889834"/>
                  <a:gd name="connsiteY5" fmla="*/ 1165966 h 1338697"/>
                  <a:gd name="connsiteX6" fmla="*/ 269509 w 1889834"/>
                  <a:gd name="connsiteY6" fmla="*/ 498724 h 1338697"/>
                  <a:gd name="connsiteX7" fmla="*/ 492 w 1889834"/>
                  <a:gd name="connsiteY7" fmla="*/ 196290 h 1338697"/>
                  <a:gd name="connsiteX8" fmla="*/ 349182 w 1889834"/>
                  <a:gd name="connsiteY8" fmla="*/ 193 h 1338697"/>
                  <a:gd name="connsiteX0" fmla="*/ 349182 w 1802281"/>
                  <a:gd name="connsiteY0" fmla="*/ 193 h 1359859"/>
                  <a:gd name="connsiteX1" fmla="*/ 728397 w 1802281"/>
                  <a:gd name="connsiteY1" fmla="*/ 230141 h 1359859"/>
                  <a:gd name="connsiteX2" fmla="*/ 1325653 w 1802281"/>
                  <a:gd name="connsiteY2" fmla="*/ 276325 h 1359859"/>
                  <a:gd name="connsiteX3" fmla="*/ 1694627 w 1802281"/>
                  <a:gd name="connsiteY3" fmla="*/ 189149 h 1359859"/>
                  <a:gd name="connsiteX4" fmla="*/ 1677040 w 1802281"/>
                  <a:gd name="connsiteY4" fmla="*/ 1289879 h 1359859"/>
                  <a:gd name="connsiteX5" fmla="*/ 359720 w 1802281"/>
                  <a:gd name="connsiteY5" fmla="*/ 1165966 h 1359859"/>
                  <a:gd name="connsiteX6" fmla="*/ 269509 w 1802281"/>
                  <a:gd name="connsiteY6" fmla="*/ 498724 h 1359859"/>
                  <a:gd name="connsiteX7" fmla="*/ 492 w 1802281"/>
                  <a:gd name="connsiteY7" fmla="*/ 196290 h 1359859"/>
                  <a:gd name="connsiteX8" fmla="*/ 349182 w 1802281"/>
                  <a:gd name="connsiteY8" fmla="*/ 193 h 1359859"/>
                  <a:gd name="connsiteX0" fmla="*/ 349182 w 1802280"/>
                  <a:gd name="connsiteY0" fmla="*/ 193 h 1359859"/>
                  <a:gd name="connsiteX1" fmla="*/ 728397 w 1802280"/>
                  <a:gd name="connsiteY1" fmla="*/ 230141 h 1359859"/>
                  <a:gd name="connsiteX2" fmla="*/ 1325653 w 1802280"/>
                  <a:gd name="connsiteY2" fmla="*/ 276325 h 1359859"/>
                  <a:gd name="connsiteX3" fmla="*/ 1694627 w 1802280"/>
                  <a:gd name="connsiteY3" fmla="*/ 189149 h 1359859"/>
                  <a:gd name="connsiteX4" fmla="*/ 1677040 w 1802280"/>
                  <a:gd name="connsiteY4" fmla="*/ 1289879 h 1359859"/>
                  <a:gd name="connsiteX5" fmla="*/ 359720 w 1802280"/>
                  <a:gd name="connsiteY5" fmla="*/ 1165966 h 1359859"/>
                  <a:gd name="connsiteX6" fmla="*/ 269509 w 1802280"/>
                  <a:gd name="connsiteY6" fmla="*/ 498724 h 1359859"/>
                  <a:gd name="connsiteX7" fmla="*/ 492 w 1802280"/>
                  <a:gd name="connsiteY7" fmla="*/ 196290 h 1359859"/>
                  <a:gd name="connsiteX8" fmla="*/ 349182 w 1802280"/>
                  <a:gd name="connsiteY8" fmla="*/ 193 h 1359859"/>
                  <a:gd name="connsiteX0" fmla="*/ 349182 w 1737304"/>
                  <a:gd name="connsiteY0" fmla="*/ 193 h 1359859"/>
                  <a:gd name="connsiteX1" fmla="*/ 728397 w 1737304"/>
                  <a:gd name="connsiteY1" fmla="*/ 230141 h 1359859"/>
                  <a:gd name="connsiteX2" fmla="*/ 1325653 w 1737304"/>
                  <a:gd name="connsiteY2" fmla="*/ 276325 h 1359859"/>
                  <a:gd name="connsiteX3" fmla="*/ 1694627 w 1737304"/>
                  <a:gd name="connsiteY3" fmla="*/ 189149 h 1359859"/>
                  <a:gd name="connsiteX4" fmla="*/ 1677040 w 1737304"/>
                  <a:gd name="connsiteY4" fmla="*/ 1289879 h 1359859"/>
                  <a:gd name="connsiteX5" fmla="*/ 359720 w 1737304"/>
                  <a:gd name="connsiteY5" fmla="*/ 1165966 h 1359859"/>
                  <a:gd name="connsiteX6" fmla="*/ 269509 w 1737304"/>
                  <a:gd name="connsiteY6" fmla="*/ 498724 h 1359859"/>
                  <a:gd name="connsiteX7" fmla="*/ 492 w 1737304"/>
                  <a:gd name="connsiteY7" fmla="*/ 196290 h 1359859"/>
                  <a:gd name="connsiteX8" fmla="*/ 349182 w 1737304"/>
                  <a:gd name="connsiteY8" fmla="*/ 193 h 1359859"/>
                  <a:gd name="connsiteX0" fmla="*/ 349182 w 1694628"/>
                  <a:gd name="connsiteY0" fmla="*/ 193 h 1359859"/>
                  <a:gd name="connsiteX1" fmla="*/ 728397 w 1694628"/>
                  <a:gd name="connsiteY1" fmla="*/ 230141 h 1359859"/>
                  <a:gd name="connsiteX2" fmla="*/ 1325653 w 1694628"/>
                  <a:gd name="connsiteY2" fmla="*/ 276325 h 1359859"/>
                  <a:gd name="connsiteX3" fmla="*/ 1694627 w 1694628"/>
                  <a:gd name="connsiteY3" fmla="*/ 189149 h 1359859"/>
                  <a:gd name="connsiteX4" fmla="*/ 1677040 w 1694628"/>
                  <a:gd name="connsiteY4" fmla="*/ 1289879 h 1359859"/>
                  <a:gd name="connsiteX5" fmla="*/ 359720 w 1694628"/>
                  <a:gd name="connsiteY5" fmla="*/ 1165966 h 1359859"/>
                  <a:gd name="connsiteX6" fmla="*/ 269509 w 1694628"/>
                  <a:gd name="connsiteY6" fmla="*/ 498724 h 1359859"/>
                  <a:gd name="connsiteX7" fmla="*/ 492 w 1694628"/>
                  <a:gd name="connsiteY7" fmla="*/ 196290 h 1359859"/>
                  <a:gd name="connsiteX8" fmla="*/ 349182 w 1694628"/>
                  <a:gd name="connsiteY8" fmla="*/ 193 h 1359859"/>
                  <a:gd name="connsiteX0" fmla="*/ 349182 w 1677040"/>
                  <a:gd name="connsiteY0" fmla="*/ 193 h 1359859"/>
                  <a:gd name="connsiteX1" fmla="*/ 728397 w 1677040"/>
                  <a:gd name="connsiteY1" fmla="*/ 230141 h 1359859"/>
                  <a:gd name="connsiteX2" fmla="*/ 1325653 w 1677040"/>
                  <a:gd name="connsiteY2" fmla="*/ 276325 h 1359859"/>
                  <a:gd name="connsiteX3" fmla="*/ 1670153 w 1677040"/>
                  <a:gd name="connsiteY3" fmla="*/ 189149 h 1359859"/>
                  <a:gd name="connsiteX4" fmla="*/ 1677040 w 1677040"/>
                  <a:gd name="connsiteY4" fmla="*/ 1289879 h 1359859"/>
                  <a:gd name="connsiteX5" fmla="*/ 359720 w 1677040"/>
                  <a:gd name="connsiteY5" fmla="*/ 1165966 h 1359859"/>
                  <a:gd name="connsiteX6" fmla="*/ 269509 w 1677040"/>
                  <a:gd name="connsiteY6" fmla="*/ 498724 h 1359859"/>
                  <a:gd name="connsiteX7" fmla="*/ 492 w 1677040"/>
                  <a:gd name="connsiteY7" fmla="*/ 196290 h 1359859"/>
                  <a:gd name="connsiteX8" fmla="*/ 349182 w 1677040"/>
                  <a:gd name="connsiteY8" fmla="*/ 193 h 1359859"/>
                  <a:gd name="connsiteX0" fmla="*/ 349182 w 1674219"/>
                  <a:gd name="connsiteY0" fmla="*/ 193 h 1357383"/>
                  <a:gd name="connsiteX1" fmla="*/ 728397 w 1674219"/>
                  <a:gd name="connsiteY1" fmla="*/ 230141 h 1357383"/>
                  <a:gd name="connsiteX2" fmla="*/ 1325653 w 1674219"/>
                  <a:gd name="connsiteY2" fmla="*/ 276325 h 1357383"/>
                  <a:gd name="connsiteX3" fmla="*/ 1670153 w 1674219"/>
                  <a:gd name="connsiteY3" fmla="*/ 189149 h 1357383"/>
                  <a:gd name="connsiteX4" fmla="*/ 1674219 w 1674219"/>
                  <a:gd name="connsiteY4" fmla="*/ 1286809 h 1357383"/>
                  <a:gd name="connsiteX5" fmla="*/ 359720 w 1674219"/>
                  <a:gd name="connsiteY5" fmla="*/ 1165966 h 1357383"/>
                  <a:gd name="connsiteX6" fmla="*/ 269509 w 1674219"/>
                  <a:gd name="connsiteY6" fmla="*/ 498724 h 1357383"/>
                  <a:gd name="connsiteX7" fmla="*/ 492 w 1674219"/>
                  <a:gd name="connsiteY7" fmla="*/ 196290 h 1357383"/>
                  <a:gd name="connsiteX8" fmla="*/ 349182 w 1674219"/>
                  <a:gd name="connsiteY8" fmla="*/ 193 h 1357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4219" h="1357383">
                    <a:moveTo>
                      <a:pt x="349182" y="193"/>
                    </a:moveTo>
                    <a:cubicBezTo>
                      <a:pt x="470499" y="5835"/>
                      <a:pt x="613151" y="193109"/>
                      <a:pt x="728397" y="230141"/>
                    </a:cubicBezTo>
                    <a:cubicBezTo>
                      <a:pt x="843643" y="267173"/>
                      <a:pt x="1168694" y="283157"/>
                      <a:pt x="1325653" y="276325"/>
                    </a:cubicBezTo>
                    <a:cubicBezTo>
                      <a:pt x="1482612" y="269493"/>
                      <a:pt x="1476082" y="185169"/>
                      <a:pt x="1670153" y="189149"/>
                    </a:cubicBezTo>
                    <a:cubicBezTo>
                      <a:pt x="1672449" y="556059"/>
                      <a:pt x="1671923" y="919899"/>
                      <a:pt x="1674219" y="1286809"/>
                    </a:cubicBezTo>
                    <a:cubicBezTo>
                      <a:pt x="1451734" y="1449612"/>
                      <a:pt x="593838" y="1297314"/>
                      <a:pt x="359720" y="1165966"/>
                    </a:cubicBezTo>
                    <a:cubicBezTo>
                      <a:pt x="125602" y="1034619"/>
                      <a:pt x="292207" y="673822"/>
                      <a:pt x="269509" y="498724"/>
                    </a:cubicBezTo>
                    <a:cubicBezTo>
                      <a:pt x="246811" y="323626"/>
                      <a:pt x="-12787" y="279379"/>
                      <a:pt x="492" y="196290"/>
                    </a:cubicBezTo>
                    <a:cubicBezTo>
                      <a:pt x="13771" y="113202"/>
                      <a:pt x="227865" y="-5449"/>
                      <a:pt x="349182" y="19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200">
                <a:extLst>
                  <a:ext uri="{FF2B5EF4-FFF2-40B4-BE49-F238E27FC236}">
                    <a16:creationId xmlns:a16="http://schemas.microsoft.com/office/drawing/2014/main" id="{15855414-CBD2-496D-85B5-64FC52A4C761}"/>
                  </a:ext>
                </a:extLst>
              </p:cNvPr>
              <p:cNvSpPr/>
              <p:nvPr/>
            </p:nvSpPr>
            <p:spPr>
              <a:xfrm>
                <a:off x="4031138" y="4272727"/>
                <a:ext cx="667396" cy="563768"/>
              </a:xfrm>
              <a:custGeom>
                <a:avLst/>
                <a:gdLst>
                  <a:gd name="connsiteX0" fmla="*/ 659752 w 778187"/>
                  <a:gd name="connsiteY0" fmla="*/ 16968 h 553265"/>
                  <a:gd name="connsiteX1" fmla="*/ 377650 w 778187"/>
                  <a:gd name="connsiteY1" fmla="*/ 36424 h 553265"/>
                  <a:gd name="connsiteX2" fmla="*/ 280373 w 778187"/>
                  <a:gd name="connsiteY2" fmla="*/ 250432 h 553265"/>
                  <a:gd name="connsiteX3" fmla="*/ 37182 w 778187"/>
                  <a:gd name="connsiteY3" fmla="*/ 357436 h 553265"/>
                  <a:gd name="connsiteX4" fmla="*/ 56637 w 778187"/>
                  <a:gd name="connsiteY4" fmla="*/ 522806 h 553265"/>
                  <a:gd name="connsiteX5" fmla="*/ 562475 w 778187"/>
                  <a:gd name="connsiteY5" fmla="*/ 522806 h 553265"/>
                  <a:gd name="connsiteX6" fmla="*/ 776484 w 778187"/>
                  <a:gd name="connsiteY6" fmla="*/ 211521 h 553265"/>
                  <a:gd name="connsiteX7" fmla="*/ 659752 w 778187"/>
                  <a:gd name="connsiteY7" fmla="*/ 16968 h 553265"/>
                  <a:gd name="connsiteX0" fmla="*/ 659752 w 778187"/>
                  <a:gd name="connsiteY0" fmla="*/ 15231 h 551528"/>
                  <a:gd name="connsiteX1" fmla="*/ 377650 w 778187"/>
                  <a:gd name="connsiteY1" fmla="*/ 34687 h 551528"/>
                  <a:gd name="connsiteX2" fmla="*/ 280373 w 778187"/>
                  <a:gd name="connsiteY2" fmla="*/ 209784 h 551528"/>
                  <a:gd name="connsiteX3" fmla="*/ 37182 w 778187"/>
                  <a:gd name="connsiteY3" fmla="*/ 355699 h 551528"/>
                  <a:gd name="connsiteX4" fmla="*/ 56637 w 778187"/>
                  <a:gd name="connsiteY4" fmla="*/ 521069 h 551528"/>
                  <a:gd name="connsiteX5" fmla="*/ 562475 w 778187"/>
                  <a:gd name="connsiteY5" fmla="*/ 521069 h 551528"/>
                  <a:gd name="connsiteX6" fmla="*/ 776484 w 778187"/>
                  <a:gd name="connsiteY6" fmla="*/ 209784 h 551528"/>
                  <a:gd name="connsiteX7" fmla="*/ 659752 w 778187"/>
                  <a:gd name="connsiteY7" fmla="*/ 15231 h 551528"/>
                  <a:gd name="connsiteX0" fmla="*/ 636093 w 754528"/>
                  <a:gd name="connsiteY0" fmla="*/ 15231 h 552042"/>
                  <a:gd name="connsiteX1" fmla="*/ 353991 w 754528"/>
                  <a:gd name="connsiteY1" fmla="*/ 34687 h 552042"/>
                  <a:gd name="connsiteX2" fmla="*/ 256714 w 754528"/>
                  <a:gd name="connsiteY2" fmla="*/ 209784 h 552042"/>
                  <a:gd name="connsiteX3" fmla="*/ 71889 w 754528"/>
                  <a:gd name="connsiteY3" fmla="*/ 345972 h 552042"/>
                  <a:gd name="connsiteX4" fmla="*/ 32978 w 754528"/>
                  <a:gd name="connsiteY4" fmla="*/ 521069 h 552042"/>
                  <a:gd name="connsiteX5" fmla="*/ 538816 w 754528"/>
                  <a:gd name="connsiteY5" fmla="*/ 521069 h 552042"/>
                  <a:gd name="connsiteX6" fmla="*/ 752825 w 754528"/>
                  <a:gd name="connsiteY6" fmla="*/ 209784 h 552042"/>
                  <a:gd name="connsiteX7" fmla="*/ 636093 w 754528"/>
                  <a:gd name="connsiteY7" fmla="*/ 15231 h 552042"/>
                  <a:gd name="connsiteX0" fmla="*/ 579326 w 697761"/>
                  <a:gd name="connsiteY0" fmla="*/ 15231 h 556343"/>
                  <a:gd name="connsiteX1" fmla="*/ 297224 w 697761"/>
                  <a:gd name="connsiteY1" fmla="*/ 34687 h 556343"/>
                  <a:gd name="connsiteX2" fmla="*/ 199947 w 697761"/>
                  <a:gd name="connsiteY2" fmla="*/ 209784 h 556343"/>
                  <a:gd name="connsiteX3" fmla="*/ 15122 w 697761"/>
                  <a:gd name="connsiteY3" fmla="*/ 345972 h 556343"/>
                  <a:gd name="connsiteX4" fmla="*/ 63760 w 697761"/>
                  <a:gd name="connsiteY4" fmla="*/ 530796 h 556343"/>
                  <a:gd name="connsiteX5" fmla="*/ 482049 w 697761"/>
                  <a:gd name="connsiteY5" fmla="*/ 521069 h 556343"/>
                  <a:gd name="connsiteX6" fmla="*/ 696058 w 697761"/>
                  <a:gd name="connsiteY6" fmla="*/ 209784 h 556343"/>
                  <a:gd name="connsiteX7" fmla="*/ 579326 w 697761"/>
                  <a:gd name="connsiteY7" fmla="*/ 15231 h 556343"/>
                  <a:gd name="connsiteX0" fmla="*/ 566526 w 684961"/>
                  <a:gd name="connsiteY0" fmla="*/ 15231 h 556343"/>
                  <a:gd name="connsiteX1" fmla="*/ 284424 w 684961"/>
                  <a:gd name="connsiteY1" fmla="*/ 34687 h 556343"/>
                  <a:gd name="connsiteX2" fmla="*/ 187147 w 684961"/>
                  <a:gd name="connsiteY2" fmla="*/ 209784 h 556343"/>
                  <a:gd name="connsiteX3" fmla="*/ 2322 w 684961"/>
                  <a:gd name="connsiteY3" fmla="*/ 345972 h 556343"/>
                  <a:gd name="connsiteX4" fmla="*/ 109326 w 684961"/>
                  <a:gd name="connsiteY4" fmla="*/ 530796 h 556343"/>
                  <a:gd name="connsiteX5" fmla="*/ 469249 w 684961"/>
                  <a:gd name="connsiteY5" fmla="*/ 521069 h 556343"/>
                  <a:gd name="connsiteX6" fmla="*/ 683258 w 684961"/>
                  <a:gd name="connsiteY6" fmla="*/ 209784 h 556343"/>
                  <a:gd name="connsiteX7" fmla="*/ 566526 w 684961"/>
                  <a:gd name="connsiteY7" fmla="*/ 15231 h 556343"/>
                  <a:gd name="connsiteX0" fmla="*/ 566526 w 684831"/>
                  <a:gd name="connsiteY0" fmla="*/ 19313 h 560425"/>
                  <a:gd name="connsiteX1" fmla="*/ 323334 w 684831"/>
                  <a:gd name="connsiteY1" fmla="*/ 29042 h 560425"/>
                  <a:gd name="connsiteX2" fmla="*/ 187147 w 684831"/>
                  <a:gd name="connsiteY2" fmla="*/ 213866 h 560425"/>
                  <a:gd name="connsiteX3" fmla="*/ 2322 w 684831"/>
                  <a:gd name="connsiteY3" fmla="*/ 350054 h 560425"/>
                  <a:gd name="connsiteX4" fmla="*/ 109326 w 684831"/>
                  <a:gd name="connsiteY4" fmla="*/ 534878 h 560425"/>
                  <a:gd name="connsiteX5" fmla="*/ 469249 w 684831"/>
                  <a:gd name="connsiteY5" fmla="*/ 525151 h 560425"/>
                  <a:gd name="connsiteX6" fmla="*/ 683258 w 684831"/>
                  <a:gd name="connsiteY6" fmla="*/ 213866 h 560425"/>
                  <a:gd name="connsiteX7" fmla="*/ 566526 w 684831"/>
                  <a:gd name="connsiteY7" fmla="*/ 19313 h 560425"/>
                  <a:gd name="connsiteX0" fmla="*/ 521864 w 640169"/>
                  <a:gd name="connsiteY0" fmla="*/ 19313 h 561629"/>
                  <a:gd name="connsiteX1" fmla="*/ 278672 w 640169"/>
                  <a:gd name="connsiteY1" fmla="*/ 29042 h 561629"/>
                  <a:gd name="connsiteX2" fmla="*/ 142485 w 640169"/>
                  <a:gd name="connsiteY2" fmla="*/ 213866 h 561629"/>
                  <a:gd name="connsiteX3" fmla="*/ 6298 w 640169"/>
                  <a:gd name="connsiteY3" fmla="*/ 330598 h 561629"/>
                  <a:gd name="connsiteX4" fmla="*/ 64664 w 640169"/>
                  <a:gd name="connsiteY4" fmla="*/ 534878 h 561629"/>
                  <a:gd name="connsiteX5" fmla="*/ 424587 w 640169"/>
                  <a:gd name="connsiteY5" fmla="*/ 525151 h 561629"/>
                  <a:gd name="connsiteX6" fmla="*/ 638596 w 640169"/>
                  <a:gd name="connsiteY6" fmla="*/ 213866 h 561629"/>
                  <a:gd name="connsiteX7" fmla="*/ 521864 w 640169"/>
                  <a:gd name="connsiteY7" fmla="*/ 19313 h 561629"/>
                  <a:gd name="connsiteX0" fmla="*/ 523288 w 641593"/>
                  <a:gd name="connsiteY0" fmla="*/ 21452 h 563768"/>
                  <a:gd name="connsiteX1" fmla="*/ 280096 w 641593"/>
                  <a:gd name="connsiteY1" fmla="*/ 31181 h 563768"/>
                  <a:gd name="connsiteX2" fmla="*/ 163365 w 641593"/>
                  <a:gd name="connsiteY2" fmla="*/ 254916 h 563768"/>
                  <a:gd name="connsiteX3" fmla="*/ 7722 w 641593"/>
                  <a:gd name="connsiteY3" fmla="*/ 332737 h 563768"/>
                  <a:gd name="connsiteX4" fmla="*/ 66088 w 641593"/>
                  <a:gd name="connsiteY4" fmla="*/ 537017 h 563768"/>
                  <a:gd name="connsiteX5" fmla="*/ 426011 w 641593"/>
                  <a:gd name="connsiteY5" fmla="*/ 527290 h 563768"/>
                  <a:gd name="connsiteX6" fmla="*/ 640020 w 641593"/>
                  <a:gd name="connsiteY6" fmla="*/ 216005 h 563768"/>
                  <a:gd name="connsiteX7" fmla="*/ 523288 w 641593"/>
                  <a:gd name="connsiteY7" fmla="*/ 21452 h 563768"/>
                  <a:gd name="connsiteX0" fmla="*/ 549091 w 667396"/>
                  <a:gd name="connsiteY0" fmla="*/ 21452 h 563768"/>
                  <a:gd name="connsiteX1" fmla="*/ 305899 w 667396"/>
                  <a:gd name="connsiteY1" fmla="*/ 31181 h 563768"/>
                  <a:gd name="connsiteX2" fmla="*/ 189168 w 667396"/>
                  <a:gd name="connsiteY2" fmla="*/ 254916 h 563768"/>
                  <a:gd name="connsiteX3" fmla="*/ 4342 w 667396"/>
                  <a:gd name="connsiteY3" fmla="*/ 332737 h 563768"/>
                  <a:gd name="connsiteX4" fmla="*/ 91891 w 667396"/>
                  <a:gd name="connsiteY4" fmla="*/ 537017 h 563768"/>
                  <a:gd name="connsiteX5" fmla="*/ 451814 w 667396"/>
                  <a:gd name="connsiteY5" fmla="*/ 527290 h 563768"/>
                  <a:gd name="connsiteX6" fmla="*/ 665823 w 667396"/>
                  <a:gd name="connsiteY6" fmla="*/ 216005 h 563768"/>
                  <a:gd name="connsiteX7" fmla="*/ 549091 w 667396"/>
                  <a:gd name="connsiteY7" fmla="*/ 21452 h 563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7396" h="563768">
                    <a:moveTo>
                      <a:pt x="549091" y="21452"/>
                    </a:moveTo>
                    <a:cubicBezTo>
                      <a:pt x="489104" y="-9352"/>
                      <a:pt x="365886" y="-7730"/>
                      <a:pt x="305899" y="31181"/>
                    </a:cubicBezTo>
                    <a:cubicBezTo>
                      <a:pt x="245912" y="70092"/>
                      <a:pt x="239427" y="204657"/>
                      <a:pt x="189168" y="254916"/>
                    </a:cubicBezTo>
                    <a:cubicBezTo>
                      <a:pt x="138909" y="305175"/>
                      <a:pt x="20555" y="285720"/>
                      <a:pt x="4342" y="332737"/>
                    </a:cubicBezTo>
                    <a:cubicBezTo>
                      <a:pt x="-11871" y="379754"/>
                      <a:pt x="17312" y="504591"/>
                      <a:pt x="91891" y="537017"/>
                    </a:cubicBezTo>
                    <a:cubicBezTo>
                      <a:pt x="166470" y="569443"/>
                      <a:pt x="331839" y="579171"/>
                      <a:pt x="451814" y="527290"/>
                    </a:cubicBezTo>
                    <a:cubicBezTo>
                      <a:pt x="571789" y="475409"/>
                      <a:pt x="652853" y="297069"/>
                      <a:pt x="665823" y="216005"/>
                    </a:cubicBezTo>
                    <a:cubicBezTo>
                      <a:pt x="678793" y="134941"/>
                      <a:pt x="609078" y="52256"/>
                      <a:pt x="549091" y="214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201">
                <a:extLst>
                  <a:ext uri="{FF2B5EF4-FFF2-40B4-BE49-F238E27FC236}">
                    <a16:creationId xmlns:a16="http://schemas.microsoft.com/office/drawing/2014/main" id="{A1C37BF6-47BE-4573-81CC-C4A594B354B1}"/>
                  </a:ext>
                </a:extLst>
              </p:cNvPr>
              <p:cNvSpPr/>
              <p:nvPr/>
            </p:nvSpPr>
            <p:spPr>
              <a:xfrm>
                <a:off x="4571580" y="4263202"/>
                <a:ext cx="584594" cy="177411"/>
              </a:xfrm>
              <a:custGeom>
                <a:avLst/>
                <a:gdLst>
                  <a:gd name="connsiteX0" fmla="*/ 0 w 584594"/>
                  <a:gd name="connsiteY0" fmla="*/ 136541 h 177411"/>
                  <a:gd name="connsiteX1" fmla="*/ 97277 w 584594"/>
                  <a:gd name="connsiteY1" fmla="*/ 354 h 177411"/>
                  <a:gd name="connsiteX2" fmla="*/ 408562 w 584594"/>
                  <a:gd name="connsiteY2" fmla="*/ 97630 h 177411"/>
                  <a:gd name="connsiteX3" fmla="*/ 583660 w 584594"/>
                  <a:gd name="connsiteY3" fmla="*/ 117086 h 177411"/>
                  <a:gd name="connsiteX4" fmla="*/ 466928 w 584594"/>
                  <a:gd name="connsiteY4" fmla="*/ 165724 h 177411"/>
                  <a:gd name="connsiteX5" fmla="*/ 233464 w 584594"/>
                  <a:gd name="connsiteY5" fmla="*/ 117086 h 177411"/>
                  <a:gd name="connsiteX6" fmla="*/ 136187 w 584594"/>
                  <a:gd name="connsiteY6" fmla="*/ 107358 h 177411"/>
                  <a:gd name="connsiteX7" fmla="*/ 97277 w 584594"/>
                  <a:gd name="connsiteY7" fmla="*/ 175452 h 177411"/>
                  <a:gd name="connsiteX8" fmla="*/ 0 w 584594"/>
                  <a:gd name="connsiteY8" fmla="*/ 136541 h 17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594" h="177411">
                    <a:moveTo>
                      <a:pt x="0" y="136541"/>
                    </a:moveTo>
                    <a:cubicBezTo>
                      <a:pt x="0" y="107358"/>
                      <a:pt x="29184" y="6839"/>
                      <a:pt x="97277" y="354"/>
                    </a:cubicBezTo>
                    <a:cubicBezTo>
                      <a:pt x="165370" y="-6131"/>
                      <a:pt x="327498" y="78175"/>
                      <a:pt x="408562" y="97630"/>
                    </a:cubicBezTo>
                    <a:cubicBezTo>
                      <a:pt x="489626" y="117085"/>
                      <a:pt x="573932" y="105737"/>
                      <a:pt x="583660" y="117086"/>
                    </a:cubicBezTo>
                    <a:cubicBezTo>
                      <a:pt x="593388" y="128435"/>
                      <a:pt x="525294" y="165724"/>
                      <a:pt x="466928" y="165724"/>
                    </a:cubicBezTo>
                    <a:cubicBezTo>
                      <a:pt x="408562" y="165724"/>
                      <a:pt x="288587" y="126814"/>
                      <a:pt x="233464" y="117086"/>
                    </a:cubicBezTo>
                    <a:cubicBezTo>
                      <a:pt x="178341" y="107358"/>
                      <a:pt x="158885" y="97630"/>
                      <a:pt x="136187" y="107358"/>
                    </a:cubicBezTo>
                    <a:cubicBezTo>
                      <a:pt x="113489" y="117086"/>
                      <a:pt x="119975" y="167346"/>
                      <a:pt x="97277" y="175452"/>
                    </a:cubicBezTo>
                    <a:cubicBezTo>
                      <a:pt x="74579" y="183558"/>
                      <a:pt x="0" y="165724"/>
                      <a:pt x="0" y="136541"/>
                    </a:cubicBezTo>
                    <a:close/>
                  </a:path>
                </a:pathLst>
              </a:custGeom>
              <a:solidFill>
                <a:srgbClr val="B48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a:extLst>
                  <a:ext uri="{FF2B5EF4-FFF2-40B4-BE49-F238E27FC236}">
                    <a16:creationId xmlns:a16="http://schemas.microsoft.com/office/drawing/2014/main" id="{2D560A40-E6E5-4276-B163-742026BE34B8}"/>
                  </a:ext>
                </a:extLst>
              </p:cNvPr>
              <p:cNvSpPr/>
              <p:nvPr/>
            </p:nvSpPr>
            <p:spPr>
              <a:xfrm>
                <a:off x="4503916" y="4460899"/>
                <a:ext cx="45720" cy="64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ectangle 57">
                <a:extLst>
                  <a:ext uri="{FF2B5EF4-FFF2-40B4-BE49-F238E27FC236}">
                    <a16:creationId xmlns:a16="http://schemas.microsoft.com/office/drawing/2014/main" id="{389F0F24-44B6-440A-8799-1BFF647ACAD2}"/>
                  </a:ext>
                </a:extLst>
              </p:cNvPr>
              <p:cNvSpPr/>
              <p:nvPr/>
            </p:nvSpPr>
            <p:spPr>
              <a:xfrm>
                <a:off x="4548580" y="5320179"/>
                <a:ext cx="184452" cy="536928"/>
              </a:xfrm>
              <a:custGeom>
                <a:avLst/>
                <a:gdLst>
                  <a:gd name="connsiteX0" fmla="*/ 0 w 119743"/>
                  <a:gd name="connsiteY0" fmla="*/ 0 h 914400"/>
                  <a:gd name="connsiteX1" fmla="*/ 119743 w 119743"/>
                  <a:gd name="connsiteY1" fmla="*/ 0 h 914400"/>
                  <a:gd name="connsiteX2" fmla="*/ 119743 w 119743"/>
                  <a:gd name="connsiteY2" fmla="*/ 914400 h 914400"/>
                  <a:gd name="connsiteX3" fmla="*/ 0 w 119743"/>
                  <a:gd name="connsiteY3" fmla="*/ 914400 h 914400"/>
                  <a:gd name="connsiteX4" fmla="*/ 0 w 119743"/>
                  <a:gd name="connsiteY4" fmla="*/ 0 h 914400"/>
                  <a:gd name="connsiteX0" fmla="*/ 0 w 158653"/>
                  <a:gd name="connsiteY0" fmla="*/ 0 h 914400"/>
                  <a:gd name="connsiteX1" fmla="*/ 158653 w 158653"/>
                  <a:gd name="connsiteY1" fmla="*/ 0 h 914400"/>
                  <a:gd name="connsiteX2" fmla="*/ 119743 w 158653"/>
                  <a:gd name="connsiteY2" fmla="*/ 914400 h 914400"/>
                  <a:gd name="connsiteX3" fmla="*/ 0 w 158653"/>
                  <a:gd name="connsiteY3" fmla="*/ 914400 h 914400"/>
                  <a:gd name="connsiteX4" fmla="*/ 0 w 158653"/>
                  <a:gd name="connsiteY4" fmla="*/ 0 h 914400"/>
                  <a:gd name="connsiteX0" fmla="*/ 29183 w 158653"/>
                  <a:gd name="connsiteY0" fmla="*/ 0 h 933855"/>
                  <a:gd name="connsiteX1" fmla="*/ 158653 w 158653"/>
                  <a:gd name="connsiteY1" fmla="*/ 19455 h 933855"/>
                  <a:gd name="connsiteX2" fmla="*/ 119743 w 158653"/>
                  <a:gd name="connsiteY2" fmla="*/ 933855 h 933855"/>
                  <a:gd name="connsiteX3" fmla="*/ 0 w 158653"/>
                  <a:gd name="connsiteY3" fmla="*/ 933855 h 933855"/>
                  <a:gd name="connsiteX4" fmla="*/ 29183 w 158653"/>
                  <a:gd name="connsiteY4" fmla="*/ 0 h 933855"/>
                  <a:gd name="connsiteX0" fmla="*/ 29183 w 226165"/>
                  <a:gd name="connsiteY0" fmla="*/ 3649 h 937504"/>
                  <a:gd name="connsiteX1" fmla="*/ 226165 w 226165"/>
                  <a:gd name="connsiteY1" fmla="*/ 0 h 937504"/>
                  <a:gd name="connsiteX2" fmla="*/ 119743 w 226165"/>
                  <a:gd name="connsiteY2" fmla="*/ 937504 h 937504"/>
                  <a:gd name="connsiteX3" fmla="*/ 0 w 226165"/>
                  <a:gd name="connsiteY3" fmla="*/ 937504 h 937504"/>
                  <a:gd name="connsiteX4" fmla="*/ 29183 w 226165"/>
                  <a:gd name="connsiteY4" fmla="*/ 3649 h 937504"/>
                  <a:gd name="connsiteX0" fmla="*/ 18935 w 215917"/>
                  <a:gd name="connsiteY0" fmla="*/ 3649 h 937504"/>
                  <a:gd name="connsiteX1" fmla="*/ 215917 w 215917"/>
                  <a:gd name="connsiteY1" fmla="*/ 0 h 937504"/>
                  <a:gd name="connsiteX2" fmla="*/ 109495 w 215917"/>
                  <a:gd name="connsiteY2" fmla="*/ 937504 h 937504"/>
                  <a:gd name="connsiteX3" fmla="*/ 0 w 215917"/>
                  <a:gd name="connsiteY3" fmla="*/ 642901 h 937504"/>
                  <a:gd name="connsiteX4" fmla="*/ 18935 w 215917"/>
                  <a:gd name="connsiteY4" fmla="*/ 3649 h 937504"/>
                  <a:gd name="connsiteX0" fmla="*/ 18935 w 215917"/>
                  <a:gd name="connsiteY0" fmla="*/ 3649 h 642901"/>
                  <a:gd name="connsiteX1" fmla="*/ 215917 w 215917"/>
                  <a:gd name="connsiteY1" fmla="*/ 0 h 642901"/>
                  <a:gd name="connsiteX2" fmla="*/ 142801 w 215917"/>
                  <a:gd name="connsiteY2" fmla="*/ 637640 h 642901"/>
                  <a:gd name="connsiteX3" fmla="*/ 0 w 215917"/>
                  <a:gd name="connsiteY3" fmla="*/ 642901 h 642901"/>
                  <a:gd name="connsiteX4" fmla="*/ 18935 w 215917"/>
                  <a:gd name="connsiteY4" fmla="*/ 3649 h 642901"/>
                  <a:gd name="connsiteX0" fmla="*/ 16373 w 213355"/>
                  <a:gd name="connsiteY0" fmla="*/ 3649 h 637640"/>
                  <a:gd name="connsiteX1" fmla="*/ 213355 w 213355"/>
                  <a:gd name="connsiteY1" fmla="*/ 0 h 637640"/>
                  <a:gd name="connsiteX2" fmla="*/ 140239 w 213355"/>
                  <a:gd name="connsiteY2" fmla="*/ 637640 h 637640"/>
                  <a:gd name="connsiteX3" fmla="*/ 0 w 213355"/>
                  <a:gd name="connsiteY3" fmla="*/ 637640 h 637640"/>
                  <a:gd name="connsiteX4" fmla="*/ 16373 w 213355"/>
                  <a:gd name="connsiteY4" fmla="*/ 3649 h 637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55" h="637640">
                    <a:moveTo>
                      <a:pt x="16373" y="3649"/>
                    </a:moveTo>
                    <a:lnTo>
                      <a:pt x="213355" y="0"/>
                    </a:lnTo>
                    <a:lnTo>
                      <a:pt x="140239" y="637640"/>
                    </a:lnTo>
                    <a:lnTo>
                      <a:pt x="0" y="637640"/>
                    </a:lnTo>
                    <a:lnTo>
                      <a:pt x="16373" y="364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204">
                <a:extLst>
                  <a:ext uri="{FF2B5EF4-FFF2-40B4-BE49-F238E27FC236}">
                    <a16:creationId xmlns:a16="http://schemas.microsoft.com/office/drawing/2014/main" id="{A3A1705C-070A-40FB-BC17-2E12FF2E02FF}"/>
                  </a:ext>
                </a:extLst>
              </p:cNvPr>
              <p:cNvSpPr/>
              <p:nvPr/>
            </p:nvSpPr>
            <p:spPr>
              <a:xfrm>
                <a:off x="4627464" y="4445960"/>
                <a:ext cx="368192" cy="359897"/>
              </a:xfrm>
              <a:custGeom>
                <a:avLst/>
                <a:gdLst>
                  <a:gd name="connsiteX0" fmla="*/ 93111 w 368192"/>
                  <a:gd name="connsiteY0" fmla="*/ 2822 h 359897"/>
                  <a:gd name="connsiteX1" fmla="*/ 365485 w 368192"/>
                  <a:gd name="connsiteY1" fmla="*/ 314108 h 359897"/>
                  <a:gd name="connsiteX2" fmla="*/ 219570 w 368192"/>
                  <a:gd name="connsiteY2" fmla="*/ 343291 h 359897"/>
                  <a:gd name="connsiteX3" fmla="*/ 5562 w 368192"/>
                  <a:gd name="connsiteY3" fmla="*/ 168193 h 359897"/>
                  <a:gd name="connsiteX4" fmla="*/ 93111 w 368192"/>
                  <a:gd name="connsiteY4" fmla="*/ 2822 h 35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192" h="359897">
                    <a:moveTo>
                      <a:pt x="93111" y="2822"/>
                    </a:moveTo>
                    <a:cubicBezTo>
                      <a:pt x="153098" y="27141"/>
                      <a:pt x="344409" y="257363"/>
                      <a:pt x="365485" y="314108"/>
                    </a:cubicBezTo>
                    <a:cubicBezTo>
                      <a:pt x="386561" y="370853"/>
                      <a:pt x="279557" y="367610"/>
                      <a:pt x="219570" y="343291"/>
                    </a:cubicBezTo>
                    <a:cubicBezTo>
                      <a:pt x="159583" y="318972"/>
                      <a:pt x="28260" y="218453"/>
                      <a:pt x="5562" y="168193"/>
                    </a:cubicBezTo>
                    <a:cubicBezTo>
                      <a:pt x="-17136" y="117933"/>
                      <a:pt x="33124" y="-21497"/>
                      <a:pt x="93111" y="2822"/>
                    </a:cubicBezTo>
                    <a:close/>
                  </a:path>
                </a:pathLst>
              </a:custGeom>
              <a:solidFill>
                <a:srgbClr val="C2C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ectangle 57">
                <a:extLst>
                  <a:ext uri="{FF2B5EF4-FFF2-40B4-BE49-F238E27FC236}">
                    <a16:creationId xmlns:a16="http://schemas.microsoft.com/office/drawing/2014/main" id="{015443B3-0FBB-45BB-BE31-01F303DFB408}"/>
                  </a:ext>
                </a:extLst>
              </p:cNvPr>
              <p:cNvSpPr/>
              <p:nvPr/>
            </p:nvSpPr>
            <p:spPr>
              <a:xfrm>
                <a:off x="4795299" y="5337766"/>
                <a:ext cx="170610" cy="517632"/>
              </a:xfrm>
              <a:custGeom>
                <a:avLst/>
                <a:gdLst>
                  <a:gd name="connsiteX0" fmla="*/ 0 w 119743"/>
                  <a:gd name="connsiteY0" fmla="*/ 0 h 914400"/>
                  <a:gd name="connsiteX1" fmla="*/ 119743 w 119743"/>
                  <a:gd name="connsiteY1" fmla="*/ 0 h 914400"/>
                  <a:gd name="connsiteX2" fmla="*/ 119743 w 119743"/>
                  <a:gd name="connsiteY2" fmla="*/ 914400 h 914400"/>
                  <a:gd name="connsiteX3" fmla="*/ 0 w 119743"/>
                  <a:gd name="connsiteY3" fmla="*/ 914400 h 914400"/>
                  <a:gd name="connsiteX4" fmla="*/ 0 w 119743"/>
                  <a:gd name="connsiteY4" fmla="*/ 0 h 914400"/>
                  <a:gd name="connsiteX0" fmla="*/ 0 w 158653"/>
                  <a:gd name="connsiteY0" fmla="*/ 0 h 914400"/>
                  <a:gd name="connsiteX1" fmla="*/ 158653 w 158653"/>
                  <a:gd name="connsiteY1" fmla="*/ 0 h 914400"/>
                  <a:gd name="connsiteX2" fmla="*/ 119743 w 158653"/>
                  <a:gd name="connsiteY2" fmla="*/ 914400 h 914400"/>
                  <a:gd name="connsiteX3" fmla="*/ 0 w 158653"/>
                  <a:gd name="connsiteY3" fmla="*/ 914400 h 914400"/>
                  <a:gd name="connsiteX4" fmla="*/ 0 w 158653"/>
                  <a:gd name="connsiteY4" fmla="*/ 0 h 914400"/>
                  <a:gd name="connsiteX0" fmla="*/ 29183 w 158653"/>
                  <a:gd name="connsiteY0" fmla="*/ 0 h 933855"/>
                  <a:gd name="connsiteX1" fmla="*/ 158653 w 158653"/>
                  <a:gd name="connsiteY1" fmla="*/ 19455 h 933855"/>
                  <a:gd name="connsiteX2" fmla="*/ 119743 w 158653"/>
                  <a:gd name="connsiteY2" fmla="*/ 933855 h 933855"/>
                  <a:gd name="connsiteX3" fmla="*/ 0 w 158653"/>
                  <a:gd name="connsiteY3" fmla="*/ 933855 h 933855"/>
                  <a:gd name="connsiteX4" fmla="*/ 29183 w 158653"/>
                  <a:gd name="connsiteY4" fmla="*/ 0 h 933855"/>
                  <a:gd name="connsiteX0" fmla="*/ 0 w 196980"/>
                  <a:gd name="connsiteY0" fmla="*/ 0 h 956960"/>
                  <a:gd name="connsiteX1" fmla="*/ 196980 w 196980"/>
                  <a:gd name="connsiteY1" fmla="*/ 42560 h 956960"/>
                  <a:gd name="connsiteX2" fmla="*/ 158070 w 196980"/>
                  <a:gd name="connsiteY2" fmla="*/ 956960 h 956960"/>
                  <a:gd name="connsiteX3" fmla="*/ 38327 w 196980"/>
                  <a:gd name="connsiteY3" fmla="*/ 956960 h 956960"/>
                  <a:gd name="connsiteX4" fmla="*/ 0 w 196980"/>
                  <a:gd name="connsiteY4" fmla="*/ 0 h 956960"/>
                  <a:gd name="connsiteX0" fmla="*/ 0 w 196980"/>
                  <a:gd name="connsiteY0" fmla="*/ 0 h 956960"/>
                  <a:gd name="connsiteX1" fmla="*/ 196980 w 196980"/>
                  <a:gd name="connsiteY1" fmla="*/ 42560 h 956960"/>
                  <a:gd name="connsiteX2" fmla="*/ 158070 w 196980"/>
                  <a:gd name="connsiteY2" fmla="*/ 956960 h 956960"/>
                  <a:gd name="connsiteX3" fmla="*/ 27215 w 196980"/>
                  <a:gd name="connsiteY3" fmla="*/ 580466 h 956960"/>
                  <a:gd name="connsiteX4" fmla="*/ 0 w 196980"/>
                  <a:gd name="connsiteY4" fmla="*/ 0 h 956960"/>
                  <a:gd name="connsiteX0" fmla="*/ 0 w 202519"/>
                  <a:gd name="connsiteY0" fmla="*/ 0 h 648920"/>
                  <a:gd name="connsiteX1" fmla="*/ 196980 w 202519"/>
                  <a:gd name="connsiteY1" fmla="*/ 42560 h 648920"/>
                  <a:gd name="connsiteX2" fmla="*/ 202519 w 202519"/>
                  <a:gd name="connsiteY2" fmla="*/ 648920 h 648920"/>
                  <a:gd name="connsiteX3" fmla="*/ 27215 w 202519"/>
                  <a:gd name="connsiteY3" fmla="*/ 580466 h 648920"/>
                  <a:gd name="connsiteX4" fmla="*/ 0 w 202519"/>
                  <a:gd name="connsiteY4" fmla="*/ 0 h 648920"/>
                  <a:gd name="connsiteX0" fmla="*/ 0 w 202519"/>
                  <a:gd name="connsiteY0" fmla="*/ 0 h 648920"/>
                  <a:gd name="connsiteX1" fmla="*/ 196980 w 202519"/>
                  <a:gd name="connsiteY1" fmla="*/ 42560 h 648920"/>
                  <a:gd name="connsiteX2" fmla="*/ 202519 w 202519"/>
                  <a:gd name="connsiteY2" fmla="*/ 648920 h 648920"/>
                  <a:gd name="connsiteX3" fmla="*/ 27215 w 202519"/>
                  <a:gd name="connsiteY3" fmla="*/ 614661 h 648920"/>
                  <a:gd name="connsiteX4" fmla="*/ 0 w 202519"/>
                  <a:gd name="connsiteY4" fmla="*/ 0 h 648920"/>
                  <a:gd name="connsiteX0" fmla="*/ 0 w 197565"/>
                  <a:gd name="connsiteY0" fmla="*/ 0 h 622616"/>
                  <a:gd name="connsiteX1" fmla="*/ 196980 w 197565"/>
                  <a:gd name="connsiteY1" fmla="*/ 42560 h 622616"/>
                  <a:gd name="connsiteX2" fmla="*/ 197395 w 197565"/>
                  <a:gd name="connsiteY2" fmla="*/ 622616 h 622616"/>
                  <a:gd name="connsiteX3" fmla="*/ 27215 w 197565"/>
                  <a:gd name="connsiteY3" fmla="*/ 614661 h 622616"/>
                  <a:gd name="connsiteX4" fmla="*/ 0 w 197565"/>
                  <a:gd name="connsiteY4" fmla="*/ 0 h 622616"/>
                  <a:gd name="connsiteX0" fmla="*/ 0 w 197565"/>
                  <a:gd name="connsiteY0" fmla="*/ 0 h 617355"/>
                  <a:gd name="connsiteX1" fmla="*/ 196980 w 197565"/>
                  <a:gd name="connsiteY1" fmla="*/ 42560 h 617355"/>
                  <a:gd name="connsiteX2" fmla="*/ 197395 w 197565"/>
                  <a:gd name="connsiteY2" fmla="*/ 617355 h 617355"/>
                  <a:gd name="connsiteX3" fmla="*/ 27215 w 197565"/>
                  <a:gd name="connsiteY3" fmla="*/ 614661 h 617355"/>
                  <a:gd name="connsiteX4" fmla="*/ 0 w 197565"/>
                  <a:gd name="connsiteY4" fmla="*/ 0 h 617355"/>
                  <a:gd name="connsiteX0" fmla="*/ 0 w 197345"/>
                  <a:gd name="connsiteY0" fmla="*/ 0 h 614661"/>
                  <a:gd name="connsiteX1" fmla="*/ 196980 w 197345"/>
                  <a:gd name="connsiteY1" fmla="*/ 42560 h 614661"/>
                  <a:gd name="connsiteX2" fmla="*/ 194833 w 197345"/>
                  <a:gd name="connsiteY2" fmla="*/ 609464 h 614661"/>
                  <a:gd name="connsiteX3" fmla="*/ 27215 w 197345"/>
                  <a:gd name="connsiteY3" fmla="*/ 614661 h 614661"/>
                  <a:gd name="connsiteX4" fmla="*/ 0 w 197345"/>
                  <a:gd name="connsiteY4" fmla="*/ 0 h 614661"/>
                  <a:gd name="connsiteX0" fmla="*/ 0 w 197345"/>
                  <a:gd name="connsiteY0" fmla="*/ 0 h 614725"/>
                  <a:gd name="connsiteX1" fmla="*/ 196980 w 197345"/>
                  <a:gd name="connsiteY1" fmla="*/ 42560 h 614725"/>
                  <a:gd name="connsiteX2" fmla="*/ 194833 w 197345"/>
                  <a:gd name="connsiteY2" fmla="*/ 614725 h 614725"/>
                  <a:gd name="connsiteX3" fmla="*/ 27215 w 197345"/>
                  <a:gd name="connsiteY3" fmla="*/ 614661 h 614725"/>
                  <a:gd name="connsiteX4" fmla="*/ 0 w 197345"/>
                  <a:gd name="connsiteY4" fmla="*/ 0 h 6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45" h="614725">
                    <a:moveTo>
                      <a:pt x="0" y="0"/>
                    </a:moveTo>
                    <a:lnTo>
                      <a:pt x="196980" y="42560"/>
                    </a:lnTo>
                    <a:cubicBezTo>
                      <a:pt x="198826" y="244680"/>
                      <a:pt x="192987" y="412605"/>
                      <a:pt x="194833" y="614725"/>
                    </a:cubicBezTo>
                    <a:lnTo>
                      <a:pt x="27215" y="614661"/>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7" name="Freeform 82">
              <a:extLst>
                <a:ext uri="{FF2B5EF4-FFF2-40B4-BE49-F238E27FC236}">
                  <a16:creationId xmlns:a16="http://schemas.microsoft.com/office/drawing/2014/main" id="{D38068E7-6AA6-4E04-8AC9-E01AF92B7158}"/>
                </a:ext>
              </a:extLst>
            </p:cNvPr>
            <p:cNvSpPr/>
            <p:nvPr/>
          </p:nvSpPr>
          <p:spPr>
            <a:xfrm flipH="1">
              <a:off x="4269212" y="4405263"/>
              <a:ext cx="265723" cy="164024"/>
            </a:xfrm>
            <a:custGeom>
              <a:avLst/>
              <a:gdLst>
                <a:gd name="connsiteX0" fmla="*/ 3615 w 226564"/>
                <a:gd name="connsiteY0" fmla="*/ 16956 h 216984"/>
                <a:gd name="connsiteX1" fmla="*/ 225071 w 226564"/>
                <a:gd name="connsiteY1" fmla="*/ 33625 h 216984"/>
                <a:gd name="connsiteX2" fmla="*/ 96483 w 226564"/>
                <a:gd name="connsiteY2" fmla="*/ 216981 h 216984"/>
                <a:gd name="connsiteX3" fmla="*/ 3615 w 226564"/>
                <a:gd name="connsiteY3" fmla="*/ 16956 h 216984"/>
                <a:gd name="connsiteX0" fmla="*/ 6895 w 229554"/>
                <a:gd name="connsiteY0" fmla="*/ 16956 h 216984"/>
                <a:gd name="connsiteX1" fmla="*/ 228351 w 229554"/>
                <a:gd name="connsiteY1" fmla="*/ 33625 h 216984"/>
                <a:gd name="connsiteX2" fmla="*/ 70515 w 229554"/>
                <a:gd name="connsiteY2" fmla="*/ 216981 h 216984"/>
                <a:gd name="connsiteX3" fmla="*/ 6895 w 229554"/>
                <a:gd name="connsiteY3" fmla="*/ 16956 h 216984"/>
                <a:gd name="connsiteX0" fmla="*/ 5861 w 230409"/>
                <a:gd name="connsiteY0" fmla="*/ 16956 h 240210"/>
                <a:gd name="connsiteX1" fmla="*/ 227317 w 230409"/>
                <a:gd name="connsiteY1" fmla="*/ 33625 h 240210"/>
                <a:gd name="connsiteX2" fmla="*/ 127717 w 230409"/>
                <a:gd name="connsiteY2" fmla="*/ 215608 h 240210"/>
                <a:gd name="connsiteX3" fmla="*/ 69481 w 230409"/>
                <a:gd name="connsiteY3" fmla="*/ 216981 h 240210"/>
                <a:gd name="connsiteX4" fmla="*/ 5861 w 230409"/>
                <a:gd name="connsiteY4" fmla="*/ 16956 h 240210"/>
                <a:gd name="connsiteX0" fmla="*/ 4598 w 229146"/>
                <a:gd name="connsiteY0" fmla="*/ 30201 h 414750"/>
                <a:gd name="connsiteX1" fmla="*/ 226054 w 229146"/>
                <a:gd name="connsiteY1" fmla="*/ 46870 h 414750"/>
                <a:gd name="connsiteX2" fmla="*/ 126454 w 229146"/>
                <a:gd name="connsiteY2" fmla="*/ 228853 h 414750"/>
                <a:gd name="connsiteX3" fmla="*/ 79919 w 229146"/>
                <a:gd name="connsiteY3" fmla="*/ 410790 h 414750"/>
                <a:gd name="connsiteX4" fmla="*/ 4598 w 229146"/>
                <a:gd name="connsiteY4" fmla="*/ 30201 h 414750"/>
                <a:gd name="connsiteX0" fmla="*/ 5446 w 229994"/>
                <a:gd name="connsiteY0" fmla="*/ 16372 h 396967"/>
                <a:gd name="connsiteX1" fmla="*/ 226902 w 229994"/>
                <a:gd name="connsiteY1" fmla="*/ 33041 h 396967"/>
                <a:gd name="connsiteX2" fmla="*/ 127302 w 229994"/>
                <a:gd name="connsiteY2" fmla="*/ 215024 h 396967"/>
                <a:gd name="connsiteX3" fmla="*/ 80767 w 229994"/>
                <a:gd name="connsiteY3" fmla="*/ 396961 h 396967"/>
                <a:gd name="connsiteX4" fmla="*/ 68801 w 229994"/>
                <a:gd name="connsiteY4" fmla="*/ 208334 h 396967"/>
                <a:gd name="connsiteX5" fmla="*/ 5446 w 229994"/>
                <a:gd name="connsiteY5" fmla="*/ 16372 h 396967"/>
                <a:gd name="connsiteX0" fmla="*/ 5446 w 229994"/>
                <a:gd name="connsiteY0" fmla="*/ 16372 h 423223"/>
                <a:gd name="connsiteX1" fmla="*/ 226902 w 229994"/>
                <a:gd name="connsiteY1" fmla="*/ 33041 h 423223"/>
                <a:gd name="connsiteX2" fmla="*/ 127302 w 229994"/>
                <a:gd name="connsiteY2" fmla="*/ 215024 h 423223"/>
                <a:gd name="connsiteX3" fmla="*/ 127300 w 229994"/>
                <a:gd name="connsiteY3" fmla="*/ 402278 h 423223"/>
                <a:gd name="connsiteX4" fmla="*/ 80767 w 229994"/>
                <a:gd name="connsiteY4" fmla="*/ 396961 h 423223"/>
                <a:gd name="connsiteX5" fmla="*/ 68801 w 229994"/>
                <a:gd name="connsiteY5" fmla="*/ 208334 h 423223"/>
                <a:gd name="connsiteX6" fmla="*/ 5446 w 229994"/>
                <a:gd name="connsiteY6" fmla="*/ 16372 h 423223"/>
                <a:gd name="connsiteX0" fmla="*/ 5446 w 229994"/>
                <a:gd name="connsiteY0" fmla="*/ 16372 h 415862"/>
                <a:gd name="connsiteX1" fmla="*/ 226902 w 229994"/>
                <a:gd name="connsiteY1" fmla="*/ 33041 h 415862"/>
                <a:gd name="connsiteX2" fmla="*/ 127302 w 229994"/>
                <a:gd name="connsiteY2" fmla="*/ 215024 h 415862"/>
                <a:gd name="connsiteX3" fmla="*/ 162398 w 229994"/>
                <a:gd name="connsiteY3" fmla="*/ 335397 h 415862"/>
                <a:gd name="connsiteX4" fmla="*/ 127300 w 229994"/>
                <a:gd name="connsiteY4" fmla="*/ 402278 h 415862"/>
                <a:gd name="connsiteX5" fmla="*/ 80767 w 229994"/>
                <a:gd name="connsiteY5" fmla="*/ 396961 h 415862"/>
                <a:gd name="connsiteX6" fmla="*/ 68801 w 229994"/>
                <a:gd name="connsiteY6" fmla="*/ 208334 h 415862"/>
                <a:gd name="connsiteX7" fmla="*/ 5446 w 229994"/>
                <a:gd name="connsiteY7" fmla="*/ 16372 h 415862"/>
                <a:gd name="connsiteX0" fmla="*/ 5446 w 525089"/>
                <a:gd name="connsiteY0" fmla="*/ 16372 h 415862"/>
                <a:gd name="connsiteX1" fmla="*/ 226902 w 525089"/>
                <a:gd name="connsiteY1" fmla="*/ 33041 h 415862"/>
                <a:gd name="connsiteX2" fmla="*/ 127302 w 525089"/>
                <a:gd name="connsiteY2" fmla="*/ 215024 h 415862"/>
                <a:gd name="connsiteX3" fmla="*/ 525089 w 525089"/>
                <a:gd name="connsiteY3" fmla="*/ 342084 h 415862"/>
                <a:gd name="connsiteX4" fmla="*/ 127300 w 525089"/>
                <a:gd name="connsiteY4" fmla="*/ 402278 h 415862"/>
                <a:gd name="connsiteX5" fmla="*/ 80767 w 525089"/>
                <a:gd name="connsiteY5" fmla="*/ 396961 h 415862"/>
                <a:gd name="connsiteX6" fmla="*/ 68801 w 525089"/>
                <a:gd name="connsiteY6" fmla="*/ 208334 h 415862"/>
                <a:gd name="connsiteX7" fmla="*/ 5446 w 525089"/>
                <a:gd name="connsiteY7" fmla="*/ 16372 h 415862"/>
                <a:gd name="connsiteX0" fmla="*/ 5446 w 525924"/>
                <a:gd name="connsiteY0" fmla="*/ 16372 h 415862"/>
                <a:gd name="connsiteX1" fmla="*/ 226902 w 525924"/>
                <a:gd name="connsiteY1" fmla="*/ 33041 h 415862"/>
                <a:gd name="connsiteX2" fmla="*/ 127302 w 525924"/>
                <a:gd name="connsiteY2" fmla="*/ 215024 h 415862"/>
                <a:gd name="connsiteX3" fmla="*/ 150699 w 525924"/>
                <a:gd name="connsiteY3" fmla="*/ 348776 h 415862"/>
                <a:gd name="connsiteX4" fmla="*/ 525089 w 525924"/>
                <a:gd name="connsiteY4" fmla="*/ 342084 h 415862"/>
                <a:gd name="connsiteX5" fmla="*/ 127300 w 525924"/>
                <a:gd name="connsiteY5" fmla="*/ 402278 h 415862"/>
                <a:gd name="connsiteX6" fmla="*/ 80767 w 525924"/>
                <a:gd name="connsiteY6" fmla="*/ 396961 h 415862"/>
                <a:gd name="connsiteX7" fmla="*/ 68801 w 525924"/>
                <a:gd name="connsiteY7" fmla="*/ 208334 h 415862"/>
                <a:gd name="connsiteX8" fmla="*/ 5446 w 525924"/>
                <a:gd name="connsiteY8" fmla="*/ 16372 h 415862"/>
                <a:gd name="connsiteX0" fmla="*/ 5446 w 525924"/>
                <a:gd name="connsiteY0" fmla="*/ 16372 h 415862"/>
                <a:gd name="connsiteX1" fmla="*/ 226902 w 525924"/>
                <a:gd name="connsiteY1" fmla="*/ 33041 h 415862"/>
                <a:gd name="connsiteX2" fmla="*/ 127302 w 525924"/>
                <a:gd name="connsiteY2" fmla="*/ 215024 h 415862"/>
                <a:gd name="connsiteX3" fmla="*/ 150699 w 525924"/>
                <a:gd name="connsiteY3" fmla="*/ 348776 h 415862"/>
                <a:gd name="connsiteX4" fmla="*/ 525089 w 525924"/>
                <a:gd name="connsiteY4" fmla="*/ 342084 h 415862"/>
                <a:gd name="connsiteX5" fmla="*/ 127300 w 525924"/>
                <a:gd name="connsiteY5" fmla="*/ 402278 h 415862"/>
                <a:gd name="connsiteX6" fmla="*/ 80767 w 525924"/>
                <a:gd name="connsiteY6" fmla="*/ 396961 h 415862"/>
                <a:gd name="connsiteX7" fmla="*/ 68801 w 525924"/>
                <a:gd name="connsiteY7" fmla="*/ 208334 h 415862"/>
                <a:gd name="connsiteX8" fmla="*/ 5446 w 525924"/>
                <a:gd name="connsiteY8" fmla="*/ 16372 h 415862"/>
                <a:gd name="connsiteX0" fmla="*/ 5446 w 543432"/>
                <a:gd name="connsiteY0" fmla="*/ 16372 h 415862"/>
                <a:gd name="connsiteX1" fmla="*/ 226902 w 543432"/>
                <a:gd name="connsiteY1" fmla="*/ 33041 h 415862"/>
                <a:gd name="connsiteX2" fmla="*/ 127302 w 543432"/>
                <a:gd name="connsiteY2" fmla="*/ 215024 h 415862"/>
                <a:gd name="connsiteX3" fmla="*/ 150699 w 543432"/>
                <a:gd name="connsiteY3" fmla="*/ 348776 h 415862"/>
                <a:gd name="connsiteX4" fmla="*/ 542639 w 543432"/>
                <a:gd name="connsiteY4" fmla="*/ 322020 h 415862"/>
                <a:gd name="connsiteX5" fmla="*/ 127300 w 543432"/>
                <a:gd name="connsiteY5" fmla="*/ 402278 h 415862"/>
                <a:gd name="connsiteX6" fmla="*/ 80767 w 543432"/>
                <a:gd name="connsiteY6" fmla="*/ 396961 h 415862"/>
                <a:gd name="connsiteX7" fmla="*/ 68801 w 543432"/>
                <a:gd name="connsiteY7" fmla="*/ 208334 h 415862"/>
                <a:gd name="connsiteX8" fmla="*/ 5446 w 543432"/>
                <a:gd name="connsiteY8" fmla="*/ 16372 h 415862"/>
                <a:gd name="connsiteX0" fmla="*/ 5446 w 575061"/>
                <a:gd name="connsiteY0" fmla="*/ 16372 h 415505"/>
                <a:gd name="connsiteX1" fmla="*/ 226902 w 575061"/>
                <a:gd name="connsiteY1" fmla="*/ 33041 h 415505"/>
                <a:gd name="connsiteX2" fmla="*/ 127302 w 575061"/>
                <a:gd name="connsiteY2" fmla="*/ 215024 h 415505"/>
                <a:gd name="connsiteX3" fmla="*/ 150699 w 575061"/>
                <a:gd name="connsiteY3" fmla="*/ 348776 h 415505"/>
                <a:gd name="connsiteX4" fmla="*/ 542639 w 575061"/>
                <a:gd name="connsiteY4" fmla="*/ 322020 h 415505"/>
                <a:gd name="connsiteX5" fmla="*/ 513388 w 575061"/>
                <a:gd name="connsiteY5" fmla="*/ 368837 h 415505"/>
                <a:gd name="connsiteX6" fmla="*/ 127300 w 575061"/>
                <a:gd name="connsiteY6" fmla="*/ 402278 h 415505"/>
                <a:gd name="connsiteX7" fmla="*/ 80767 w 575061"/>
                <a:gd name="connsiteY7" fmla="*/ 396961 h 415505"/>
                <a:gd name="connsiteX8" fmla="*/ 68801 w 575061"/>
                <a:gd name="connsiteY8" fmla="*/ 208334 h 415505"/>
                <a:gd name="connsiteX9" fmla="*/ 5446 w 575061"/>
                <a:gd name="connsiteY9" fmla="*/ 16372 h 415505"/>
                <a:gd name="connsiteX0" fmla="*/ 5446 w 575061"/>
                <a:gd name="connsiteY0" fmla="*/ 16372 h 415505"/>
                <a:gd name="connsiteX1" fmla="*/ 226902 w 575061"/>
                <a:gd name="connsiteY1" fmla="*/ 33041 h 415505"/>
                <a:gd name="connsiteX2" fmla="*/ 127302 w 575061"/>
                <a:gd name="connsiteY2" fmla="*/ 215024 h 415505"/>
                <a:gd name="connsiteX3" fmla="*/ 121451 w 575061"/>
                <a:gd name="connsiteY3" fmla="*/ 348776 h 415505"/>
                <a:gd name="connsiteX4" fmla="*/ 542639 w 575061"/>
                <a:gd name="connsiteY4" fmla="*/ 322020 h 415505"/>
                <a:gd name="connsiteX5" fmla="*/ 513388 w 575061"/>
                <a:gd name="connsiteY5" fmla="*/ 368837 h 415505"/>
                <a:gd name="connsiteX6" fmla="*/ 127300 w 575061"/>
                <a:gd name="connsiteY6" fmla="*/ 402278 h 415505"/>
                <a:gd name="connsiteX7" fmla="*/ 80767 w 575061"/>
                <a:gd name="connsiteY7" fmla="*/ 396961 h 415505"/>
                <a:gd name="connsiteX8" fmla="*/ 68801 w 575061"/>
                <a:gd name="connsiteY8" fmla="*/ 208334 h 415505"/>
                <a:gd name="connsiteX9" fmla="*/ 5446 w 575061"/>
                <a:gd name="connsiteY9" fmla="*/ 16372 h 415505"/>
                <a:gd name="connsiteX0" fmla="*/ 5446 w 575061"/>
                <a:gd name="connsiteY0" fmla="*/ 16372 h 415505"/>
                <a:gd name="connsiteX1" fmla="*/ 226902 w 575061"/>
                <a:gd name="connsiteY1" fmla="*/ 33041 h 415505"/>
                <a:gd name="connsiteX2" fmla="*/ 127302 w 575061"/>
                <a:gd name="connsiteY2" fmla="*/ 215024 h 415505"/>
                <a:gd name="connsiteX3" fmla="*/ 121451 w 575061"/>
                <a:gd name="connsiteY3" fmla="*/ 348776 h 415505"/>
                <a:gd name="connsiteX4" fmla="*/ 542639 w 575061"/>
                <a:gd name="connsiteY4" fmla="*/ 322020 h 415505"/>
                <a:gd name="connsiteX5" fmla="*/ 513388 w 575061"/>
                <a:gd name="connsiteY5" fmla="*/ 368837 h 415505"/>
                <a:gd name="connsiteX6" fmla="*/ 127300 w 575061"/>
                <a:gd name="connsiteY6" fmla="*/ 402278 h 415505"/>
                <a:gd name="connsiteX7" fmla="*/ 22267 w 575061"/>
                <a:gd name="connsiteY7" fmla="*/ 396961 h 415505"/>
                <a:gd name="connsiteX8" fmla="*/ 68801 w 575061"/>
                <a:gd name="connsiteY8" fmla="*/ 208334 h 415505"/>
                <a:gd name="connsiteX9" fmla="*/ 5446 w 575061"/>
                <a:gd name="connsiteY9" fmla="*/ 16372 h 415505"/>
                <a:gd name="connsiteX0" fmla="*/ 5446 w 575061"/>
                <a:gd name="connsiteY0" fmla="*/ 16372 h 406970"/>
                <a:gd name="connsiteX1" fmla="*/ 226902 w 575061"/>
                <a:gd name="connsiteY1" fmla="*/ 33041 h 406970"/>
                <a:gd name="connsiteX2" fmla="*/ 127302 w 575061"/>
                <a:gd name="connsiteY2" fmla="*/ 215024 h 406970"/>
                <a:gd name="connsiteX3" fmla="*/ 121451 w 575061"/>
                <a:gd name="connsiteY3" fmla="*/ 348776 h 406970"/>
                <a:gd name="connsiteX4" fmla="*/ 542639 w 575061"/>
                <a:gd name="connsiteY4" fmla="*/ 322020 h 406970"/>
                <a:gd name="connsiteX5" fmla="*/ 513388 w 575061"/>
                <a:gd name="connsiteY5" fmla="*/ 368837 h 406970"/>
                <a:gd name="connsiteX6" fmla="*/ 127300 w 575061"/>
                <a:gd name="connsiteY6" fmla="*/ 402278 h 406970"/>
                <a:gd name="connsiteX7" fmla="*/ 22267 w 575061"/>
                <a:gd name="connsiteY7" fmla="*/ 396961 h 406970"/>
                <a:gd name="connsiteX8" fmla="*/ 80499 w 575061"/>
                <a:gd name="connsiteY8" fmla="*/ 348776 h 406970"/>
                <a:gd name="connsiteX9" fmla="*/ 68801 w 575061"/>
                <a:gd name="connsiteY9" fmla="*/ 208334 h 406970"/>
                <a:gd name="connsiteX10" fmla="*/ 5446 w 575061"/>
                <a:gd name="connsiteY10" fmla="*/ 16372 h 406970"/>
                <a:gd name="connsiteX0" fmla="*/ 5446 w 575061"/>
                <a:gd name="connsiteY0" fmla="*/ 16372 h 409354"/>
                <a:gd name="connsiteX1" fmla="*/ 226902 w 575061"/>
                <a:gd name="connsiteY1" fmla="*/ 33041 h 409354"/>
                <a:gd name="connsiteX2" fmla="*/ 127302 w 575061"/>
                <a:gd name="connsiteY2" fmla="*/ 215024 h 409354"/>
                <a:gd name="connsiteX3" fmla="*/ 121451 w 575061"/>
                <a:gd name="connsiteY3" fmla="*/ 348776 h 409354"/>
                <a:gd name="connsiteX4" fmla="*/ 542639 w 575061"/>
                <a:gd name="connsiteY4" fmla="*/ 322020 h 409354"/>
                <a:gd name="connsiteX5" fmla="*/ 513388 w 575061"/>
                <a:gd name="connsiteY5" fmla="*/ 368837 h 409354"/>
                <a:gd name="connsiteX6" fmla="*/ 127300 w 575061"/>
                <a:gd name="connsiteY6" fmla="*/ 402278 h 409354"/>
                <a:gd name="connsiteX7" fmla="*/ 22267 w 575061"/>
                <a:gd name="connsiteY7" fmla="*/ 396961 h 409354"/>
                <a:gd name="connsiteX8" fmla="*/ 27851 w 575061"/>
                <a:gd name="connsiteY8" fmla="*/ 301965 h 409354"/>
                <a:gd name="connsiteX9" fmla="*/ 68801 w 575061"/>
                <a:gd name="connsiteY9" fmla="*/ 208334 h 409354"/>
                <a:gd name="connsiteX10" fmla="*/ 5446 w 575061"/>
                <a:gd name="connsiteY10" fmla="*/ 16372 h 409354"/>
                <a:gd name="connsiteX0" fmla="*/ 5446 w 575061"/>
                <a:gd name="connsiteY0" fmla="*/ 16372 h 407894"/>
                <a:gd name="connsiteX1" fmla="*/ 226902 w 575061"/>
                <a:gd name="connsiteY1" fmla="*/ 33041 h 407894"/>
                <a:gd name="connsiteX2" fmla="*/ 127302 w 575061"/>
                <a:gd name="connsiteY2" fmla="*/ 215024 h 407894"/>
                <a:gd name="connsiteX3" fmla="*/ 121451 w 575061"/>
                <a:gd name="connsiteY3" fmla="*/ 348776 h 407894"/>
                <a:gd name="connsiteX4" fmla="*/ 542639 w 575061"/>
                <a:gd name="connsiteY4" fmla="*/ 322020 h 407894"/>
                <a:gd name="connsiteX5" fmla="*/ 513388 w 575061"/>
                <a:gd name="connsiteY5" fmla="*/ 368837 h 407894"/>
                <a:gd name="connsiteX6" fmla="*/ 127300 w 575061"/>
                <a:gd name="connsiteY6" fmla="*/ 402278 h 407894"/>
                <a:gd name="connsiteX7" fmla="*/ 22267 w 575061"/>
                <a:gd name="connsiteY7" fmla="*/ 396961 h 407894"/>
                <a:gd name="connsiteX8" fmla="*/ 62949 w 575061"/>
                <a:gd name="connsiteY8" fmla="*/ 328715 h 407894"/>
                <a:gd name="connsiteX9" fmla="*/ 68801 w 575061"/>
                <a:gd name="connsiteY9" fmla="*/ 208334 h 407894"/>
                <a:gd name="connsiteX10" fmla="*/ 5446 w 575061"/>
                <a:gd name="connsiteY10" fmla="*/ 16372 h 407894"/>
                <a:gd name="connsiteX0" fmla="*/ 5446 w 575061"/>
                <a:gd name="connsiteY0" fmla="*/ 16372 h 407894"/>
                <a:gd name="connsiteX1" fmla="*/ 226902 w 575061"/>
                <a:gd name="connsiteY1" fmla="*/ 33041 h 407894"/>
                <a:gd name="connsiteX2" fmla="*/ 127302 w 575061"/>
                <a:gd name="connsiteY2" fmla="*/ 215024 h 407894"/>
                <a:gd name="connsiteX3" fmla="*/ 121451 w 575061"/>
                <a:gd name="connsiteY3" fmla="*/ 348776 h 407894"/>
                <a:gd name="connsiteX4" fmla="*/ 542639 w 575061"/>
                <a:gd name="connsiteY4" fmla="*/ 322020 h 407894"/>
                <a:gd name="connsiteX5" fmla="*/ 513388 w 575061"/>
                <a:gd name="connsiteY5" fmla="*/ 368837 h 407894"/>
                <a:gd name="connsiteX6" fmla="*/ 127300 w 575061"/>
                <a:gd name="connsiteY6" fmla="*/ 402278 h 407894"/>
                <a:gd name="connsiteX7" fmla="*/ 22267 w 575061"/>
                <a:gd name="connsiteY7" fmla="*/ 396961 h 407894"/>
                <a:gd name="connsiteX8" fmla="*/ 10301 w 575061"/>
                <a:gd name="connsiteY8" fmla="*/ 328715 h 407894"/>
                <a:gd name="connsiteX9" fmla="*/ 68801 w 575061"/>
                <a:gd name="connsiteY9" fmla="*/ 208334 h 407894"/>
                <a:gd name="connsiteX10" fmla="*/ 5446 w 575061"/>
                <a:gd name="connsiteY10" fmla="*/ 16372 h 407894"/>
                <a:gd name="connsiteX0" fmla="*/ 5446 w 575061"/>
                <a:gd name="connsiteY0" fmla="*/ 16372 h 407894"/>
                <a:gd name="connsiteX1" fmla="*/ 226902 w 575061"/>
                <a:gd name="connsiteY1" fmla="*/ 33041 h 407894"/>
                <a:gd name="connsiteX2" fmla="*/ 127302 w 575061"/>
                <a:gd name="connsiteY2" fmla="*/ 215024 h 407894"/>
                <a:gd name="connsiteX3" fmla="*/ 121451 w 575061"/>
                <a:gd name="connsiteY3" fmla="*/ 348776 h 407894"/>
                <a:gd name="connsiteX4" fmla="*/ 542639 w 575061"/>
                <a:gd name="connsiteY4" fmla="*/ 322020 h 407894"/>
                <a:gd name="connsiteX5" fmla="*/ 513388 w 575061"/>
                <a:gd name="connsiteY5" fmla="*/ 368837 h 407894"/>
                <a:gd name="connsiteX6" fmla="*/ 127300 w 575061"/>
                <a:gd name="connsiteY6" fmla="*/ 402278 h 407894"/>
                <a:gd name="connsiteX7" fmla="*/ 39814 w 575061"/>
                <a:gd name="connsiteY7" fmla="*/ 396961 h 407894"/>
                <a:gd name="connsiteX8" fmla="*/ 10301 w 575061"/>
                <a:gd name="connsiteY8" fmla="*/ 328715 h 407894"/>
                <a:gd name="connsiteX9" fmla="*/ 68801 w 575061"/>
                <a:gd name="connsiteY9" fmla="*/ 208334 h 407894"/>
                <a:gd name="connsiteX10" fmla="*/ 5446 w 575061"/>
                <a:gd name="connsiteY10" fmla="*/ 16372 h 407894"/>
                <a:gd name="connsiteX0" fmla="*/ 5446 w 575061"/>
                <a:gd name="connsiteY0" fmla="*/ 16372 h 406220"/>
                <a:gd name="connsiteX1" fmla="*/ 226902 w 575061"/>
                <a:gd name="connsiteY1" fmla="*/ 33041 h 406220"/>
                <a:gd name="connsiteX2" fmla="*/ 127302 w 575061"/>
                <a:gd name="connsiteY2" fmla="*/ 215024 h 406220"/>
                <a:gd name="connsiteX3" fmla="*/ 121451 w 575061"/>
                <a:gd name="connsiteY3" fmla="*/ 348776 h 406220"/>
                <a:gd name="connsiteX4" fmla="*/ 542639 w 575061"/>
                <a:gd name="connsiteY4" fmla="*/ 322020 h 406220"/>
                <a:gd name="connsiteX5" fmla="*/ 513388 w 575061"/>
                <a:gd name="connsiteY5" fmla="*/ 368837 h 406220"/>
                <a:gd name="connsiteX6" fmla="*/ 127300 w 575061"/>
                <a:gd name="connsiteY6" fmla="*/ 402278 h 406220"/>
                <a:gd name="connsiteX7" fmla="*/ 39814 w 575061"/>
                <a:gd name="connsiteY7" fmla="*/ 396961 h 406220"/>
                <a:gd name="connsiteX8" fmla="*/ 57099 w 575061"/>
                <a:gd name="connsiteY8" fmla="*/ 368842 h 406220"/>
                <a:gd name="connsiteX9" fmla="*/ 68801 w 575061"/>
                <a:gd name="connsiteY9" fmla="*/ 208334 h 406220"/>
                <a:gd name="connsiteX10" fmla="*/ 5446 w 575061"/>
                <a:gd name="connsiteY10" fmla="*/ 16372 h 406220"/>
                <a:gd name="connsiteX0" fmla="*/ 644556 w 1214171"/>
                <a:gd name="connsiteY0" fmla="*/ 16372 h 553498"/>
                <a:gd name="connsiteX1" fmla="*/ 866012 w 1214171"/>
                <a:gd name="connsiteY1" fmla="*/ 33041 h 553498"/>
                <a:gd name="connsiteX2" fmla="*/ 766412 w 1214171"/>
                <a:gd name="connsiteY2" fmla="*/ 215024 h 553498"/>
                <a:gd name="connsiteX3" fmla="*/ 760561 w 1214171"/>
                <a:gd name="connsiteY3" fmla="*/ 348776 h 553498"/>
                <a:gd name="connsiteX4" fmla="*/ 1181749 w 1214171"/>
                <a:gd name="connsiteY4" fmla="*/ 322020 h 553498"/>
                <a:gd name="connsiteX5" fmla="*/ 1152498 w 1214171"/>
                <a:gd name="connsiteY5" fmla="*/ 368837 h 553498"/>
                <a:gd name="connsiteX6" fmla="*/ 766410 w 1214171"/>
                <a:gd name="connsiteY6" fmla="*/ 402278 h 553498"/>
                <a:gd name="connsiteX7" fmla="*/ 678924 w 1214171"/>
                <a:gd name="connsiteY7" fmla="*/ 396961 h 553498"/>
                <a:gd name="connsiteX8" fmla="*/ 79 w 1214171"/>
                <a:gd name="connsiteY8" fmla="*/ 549409 h 553498"/>
                <a:gd name="connsiteX9" fmla="*/ 707911 w 1214171"/>
                <a:gd name="connsiteY9" fmla="*/ 208334 h 553498"/>
                <a:gd name="connsiteX10" fmla="*/ 644556 w 1214171"/>
                <a:gd name="connsiteY10" fmla="*/ 16372 h 553498"/>
                <a:gd name="connsiteX0" fmla="*/ 644647 w 1214262"/>
                <a:gd name="connsiteY0" fmla="*/ 16372 h 551501"/>
                <a:gd name="connsiteX1" fmla="*/ 866103 w 1214262"/>
                <a:gd name="connsiteY1" fmla="*/ 33041 h 551501"/>
                <a:gd name="connsiteX2" fmla="*/ 766503 w 1214262"/>
                <a:gd name="connsiteY2" fmla="*/ 215024 h 551501"/>
                <a:gd name="connsiteX3" fmla="*/ 760652 w 1214262"/>
                <a:gd name="connsiteY3" fmla="*/ 348776 h 551501"/>
                <a:gd name="connsiteX4" fmla="*/ 1181840 w 1214262"/>
                <a:gd name="connsiteY4" fmla="*/ 322020 h 551501"/>
                <a:gd name="connsiteX5" fmla="*/ 1152589 w 1214262"/>
                <a:gd name="connsiteY5" fmla="*/ 368837 h 551501"/>
                <a:gd name="connsiteX6" fmla="*/ 766501 w 1214262"/>
                <a:gd name="connsiteY6" fmla="*/ 402278 h 551501"/>
                <a:gd name="connsiteX7" fmla="*/ 679015 w 1214262"/>
                <a:gd name="connsiteY7" fmla="*/ 396961 h 551501"/>
                <a:gd name="connsiteX8" fmla="*/ 170 w 1214262"/>
                <a:gd name="connsiteY8" fmla="*/ 549409 h 551501"/>
                <a:gd name="connsiteX9" fmla="*/ 608552 w 1214262"/>
                <a:gd name="connsiteY9" fmla="*/ 348776 h 551501"/>
                <a:gd name="connsiteX10" fmla="*/ 708002 w 1214262"/>
                <a:gd name="connsiteY10" fmla="*/ 208334 h 551501"/>
                <a:gd name="connsiteX11" fmla="*/ 644647 w 1214262"/>
                <a:gd name="connsiteY11" fmla="*/ 16372 h 551501"/>
                <a:gd name="connsiteX0" fmla="*/ 644647 w 1214262"/>
                <a:gd name="connsiteY0" fmla="*/ 16372 h 551501"/>
                <a:gd name="connsiteX1" fmla="*/ 866103 w 1214262"/>
                <a:gd name="connsiteY1" fmla="*/ 33041 h 551501"/>
                <a:gd name="connsiteX2" fmla="*/ 766503 w 1214262"/>
                <a:gd name="connsiteY2" fmla="*/ 215024 h 551501"/>
                <a:gd name="connsiteX3" fmla="*/ 760652 w 1214262"/>
                <a:gd name="connsiteY3" fmla="*/ 348776 h 551501"/>
                <a:gd name="connsiteX4" fmla="*/ 1181840 w 1214262"/>
                <a:gd name="connsiteY4" fmla="*/ 322020 h 551501"/>
                <a:gd name="connsiteX5" fmla="*/ 1152589 w 1214262"/>
                <a:gd name="connsiteY5" fmla="*/ 368837 h 551501"/>
                <a:gd name="connsiteX6" fmla="*/ 766501 w 1214262"/>
                <a:gd name="connsiteY6" fmla="*/ 402278 h 551501"/>
                <a:gd name="connsiteX7" fmla="*/ 679015 w 1214262"/>
                <a:gd name="connsiteY7" fmla="*/ 396961 h 551501"/>
                <a:gd name="connsiteX8" fmla="*/ 170 w 1214262"/>
                <a:gd name="connsiteY8" fmla="*/ 549409 h 551501"/>
                <a:gd name="connsiteX9" fmla="*/ 608552 w 1214262"/>
                <a:gd name="connsiteY9" fmla="*/ 348776 h 551501"/>
                <a:gd name="connsiteX10" fmla="*/ 708002 w 1214262"/>
                <a:gd name="connsiteY10" fmla="*/ 208334 h 551501"/>
                <a:gd name="connsiteX11" fmla="*/ 644647 w 1214262"/>
                <a:gd name="connsiteY11" fmla="*/ 16372 h 551501"/>
                <a:gd name="connsiteX0" fmla="*/ 644647 w 1214262"/>
                <a:gd name="connsiteY0" fmla="*/ 16372 h 551501"/>
                <a:gd name="connsiteX1" fmla="*/ 866103 w 1214262"/>
                <a:gd name="connsiteY1" fmla="*/ 33041 h 551501"/>
                <a:gd name="connsiteX2" fmla="*/ 766503 w 1214262"/>
                <a:gd name="connsiteY2" fmla="*/ 215024 h 551501"/>
                <a:gd name="connsiteX3" fmla="*/ 760652 w 1214262"/>
                <a:gd name="connsiteY3" fmla="*/ 348776 h 551501"/>
                <a:gd name="connsiteX4" fmla="*/ 1181840 w 1214262"/>
                <a:gd name="connsiteY4" fmla="*/ 322020 h 551501"/>
                <a:gd name="connsiteX5" fmla="*/ 1152589 w 1214262"/>
                <a:gd name="connsiteY5" fmla="*/ 368837 h 551501"/>
                <a:gd name="connsiteX6" fmla="*/ 766501 w 1214262"/>
                <a:gd name="connsiteY6" fmla="*/ 402278 h 551501"/>
                <a:gd name="connsiteX7" fmla="*/ 679015 w 1214262"/>
                <a:gd name="connsiteY7" fmla="*/ 396961 h 551501"/>
                <a:gd name="connsiteX8" fmla="*/ 170 w 1214262"/>
                <a:gd name="connsiteY8" fmla="*/ 549409 h 551501"/>
                <a:gd name="connsiteX9" fmla="*/ 608552 w 1214262"/>
                <a:gd name="connsiteY9" fmla="*/ 348776 h 551501"/>
                <a:gd name="connsiteX10" fmla="*/ 708002 w 1214262"/>
                <a:gd name="connsiteY10" fmla="*/ 208334 h 551501"/>
                <a:gd name="connsiteX11" fmla="*/ 644647 w 1214262"/>
                <a:gd name="connsiteY11" fmla="*/ 16372 h 551501"/>
                <a:gd name="connsiteX0" fmla="*/ 644627 w 1214242"/>
                <a:gd name="connsiteY0" fmla="*/ 16372 h 551501"/>
                <a:gd name="connsiteX1" fmla="*/ 866083 w 1214242"/>
                <a:gd name="connsiteY1" fmla="*/ 33041 h 551501"/>
                <a:gd name="connsiteX2" fmla="*/ 766483 w 1214242"/>
                <a:gd name="connsiteY2" fmla="*/ 215024 h 551501"/>
                <a:gd name="connsiteX3" fmla="*/ 760632 w 1214242"/>
                <a:gd name="connsiteY3" fmla="*/ 348776 h 551501"/>
                <a:gd name="connsiteX4" fmla="*/ 1181820 w 1214242"/>
                <a:gd name="connsiteY4" fmla="*/ 322020 h 551501"/>
                <a:gd name="connsiteX5" fmla="*/ 1152569 w 1214242"/>
                <a:gd name="connsiteY5" fmla="*/ 368837 h 551501"/>
                <a:gd name="connsiteX6" fmla="*/ 766481 w 1214242"/>
                <a:gd name="connsiteY6" fmla="*/ 402278 h 551501"/>
                <a:gd name="connsiteX7" fmla="*/ 678995 w 1214242"/>
                <a:gd name="connsiteY7" fmla="*/ 396961 h 551501"/>
                <a:gd name="connsiteX8" fmla="*/ 150 w 1214242"/>
                <a:gd name="connsiteY8" fmla="*/ 549409 h 551501"/>
                <a:gd name="connsiteX9" fmla="*/ 678730 w 1214242"/>
                <a:gd name="connsiteY9" fmla="*/ 335399 h 551501"/>
                <a:gd name="connsiteX10" fmla="*/ 707982 w 1214242"/>
                <a:gd name="connsiteY10" fmla="*/ 208334 h 551501"/>
                <a:gd name="connsiteX11" fmla="*/ 644627 w 1214242"/>
                <a:gd name="connsiteY11" fmla="*/ 16372 h 551501"/>
                <a:gd name="connsiteX0" fmla="*/ 644612 w 1214227"/>
                <a:gd name="connsiteY0" fmla="*/ 16372 h 551501"/>
                <a:gd name="connsiteX1" fmla="*/ 866068 w 1214227"/>
                <a:gd name="connsiteY1" fmla="*/ 33041 h 551501"/>
                <a:gd name="connsiteX2" fmla="*/ 766468 w 1214227"/>
                <a:gd name="connsiteY2" fmla="*/ 215024 h 551501"/>
                <a:gd name="connsiteX3" fmla="*/ 760617 w 1214227"/>
                <a:gd name="connsiteY3" fmla="*/ 348776 h 551501"/>
                <a:gd name="connsiteX4" fmla="*/ 1181805 w 1214227"/>
                <a:gd name="connsiteY4" fmla="*/ 322020 h 551501"/>
                <a:gd name="connsiteX5" fmla="*/ 1152554 w 1214227"/>
                <a:gd name="connsiteY5" fmla="*/ 368837 h 551501"/>
                <a:gd name="connsiteX6" fmla="*/ 766466 w 1214227"/>
                <a:gd name="connsiteY6" fmla="*/ 402278 h 551501"/>
                <a:gd name="connsiteX7" fmla="*/ 678980 w 1214227"/>
                <a:gd name="connsiteY7" fmla="*/ 396961 h 551501"/>
                <a:gd name="connsiteX8" fmla="*/ 135 w 1214227"/>
                <a:gd name="connsiteY8" fmla="*/ 549409 h 551501"/>
                <a:gd name="connsiteX9" fmla="*/ 678715 w 1214227"/>
                <a:gd name="connsiteY9" fmla="*/ 335399 h 551501"/>
                <a:gd name="connsiteX10" fmla="*/ 707967 w 1214227"/>
                <a:gd name="connsiteY10" fmla="*/ 208334 h 551501"/>
                <a:gd name="connsiteX11" fmla="*/ 644612 w 1214227"/>
                <a:gd name="connsiteY11" fmla="*/ 16372 h 551501"/>
                <a:gd name="connsiteX0" fmla="*/ 5448 w 575063"/>
                <a:gd name="connsiteY0" fmla="*/ 16372 h 405810"/>
                <a:gd name="connsiteX1" fmla="*/ 226904 w 575063"/>
                <a:gd name="connsiteY1" fmla="*/ 33041 h 405810"/>
                <a:gd name="connsiteX2" fmla="*/ 127304 w 575063"/>
                <a:gd name="connsiteY2" fmla="*/ 215024 h 405810"/>
                <a:gd name="connsiteX3" fmla="*/ 121453 w 575063"/>
                <a:gd name="connsiteY3" fmla="*/ 348776 h 405810"/>
                <a:gd name="connsiteX4" fmla="*/ 542641 w 575063"/>
                <a:gd name="connsiteY4" fmla="*/ 322020 h 405810"/>
                <a:gd name="connsiteX5" fmla="*/ 513390 w 575063"/>
                <a:gd name="connsiteY5" fmla="*/ 368837 h 405810"/>
                <a:gd name="connsiteX6" fmla="*/ 127302 w 575063"/>
                <a:gd name="connsiteY6" fmla="*/ 402278 h 405810"/>
                <a:gd name="connsiteX7" fmla="*/ 39816 w 575063"/>
                <a:gd name="connsiteY7" fmla="*/ 396961 h 405810"/>
                <a:gd name="connsiteX8" fmla="*/ 22001 w 575063"/>
                <a:gd name="connsiteY8" fmla="*/ 382216 h 405810"/>
                <a:gd name="connsiteX9" fmla="*/ 39551 w 575063"/>
                <a:gd name="connsiteY9" fmla="*/ 335399 h 405810"/>
                <a:gd name="connsiteX10" fmla="*/ 68803 w 575063"/>
                <a:gd name="connsiteY10" fmla="*/ 208334 h 405810"/>
                <a:gd name="connsiteX11" fmla="*/ 5448 w 575063"/>
                <a:gd name="connsiteY11" fmla="*/ 16372 h 40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5063" h="405810">
                  <a:moveTo>
                    <a:pt x="5448" y="16372"/>
                  </a:moveTo>
                  <a:cubicBezTo>
                    <a:pt x="31798" y="-12843"/>
                    <a:pt x="211426" y="-296"/>
                    <a:pt x="226904" y="33041"/>
                  </a:cubicBezTo>
                  <a:cubicBezTo>
                    <a:pt x="248188" y="57233"/>
                    <a:pt x="153610" y="184465"/>
                    <a:pt x="127304" y="215024"/>
                  </a:cubicBezTo>
                  <a:cubicBezTo>
                    <a:pt x="130203" y="255386"/>
                    <a:pt x="101952" y="294160"/>
                    <a:pt x="121453" y="348776"/>
                  </a:cubicBezTo>
                  <a:cubicBezTo>
                    <a:pt x="187751" y="369953"/>
                    <a:pt x="562141" y="300842"/>
                    <a:pt x="542641" y="322020"/>
                  </a:cubicBezTo>
                  <a:cubicBezTo>
                    <a:pt x="595289" y="320905"/>
                    <a:pt x="582613" y="355461"/>
                    <a:pt x="513390" y="368837"/>
                  </a:cubicBezTo>
                  <a:cubicBezTo>
                    <a:pt x="444167" y="382213"/>
                    <a:pt x="191606" y="393132"/>
                    <a:pt x="127302" y="402278"/>
                  </a:cubicBezTo>
                  <a:cubicBezTo>
                    <a:pt x="62998" y="411424"/>
                    <a:pt x="57366" y="400305"/>
                    <a:pt x="39816" y="396961"/>
                  </a:cubicBezTo>
                  <a:cubicBezTo>
                    <a:pt x="22266" y="393617"/>
                    <a:pt x="32770" y="403622"/>
                    <a:pt x="22001" y="382216"/>
                  </a:cubicBezTo>
                  <a:cubicBezTo>
                    <a:pt x="11232" y="360810"/>
                    <a:pt x="-14072" y="338744"/>
                    <a:pt x="39551" y="335399"/>
                  </a:cubicBezTo>
                  <a:cubicBezTo>
                    <a:pt x="52225" y="285240"/>
                    <a:pt x="63762" y="250359"/>
                    <a:pt x="68803" y="208334"/>
                  </a:cubicBezTo>
                  <a:cubicBezTo>
                    <a:pt x="56250" y="144903"/>
                    <a:pt x="-20902" y="45587"/>
                    <a:pt x="5448" y="16372"/>
                  </a:cubicBezTo>
                  <a:close/>
                </a:path>
              </a:pathLst>
            </a:custGeom>
            <a:solidFill>
              <a:srgbClr val="EF4023">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8" name="Group 177">
              <a:extLst>
                <a:ext uri="{FF2B5EF4-FFF2-40B4-BE49-F238E27FC236}">
                  <a16:creationId xmlns:a16="http://schemas.microsoft.com/office/drawing/2014/main" id="{36F6B31B-63D2-4576-A260-8254B4EE790A}"/>
                </a:ext>
              </a:extLst>
            </p:cNvPr>
            <p:cNvGrpSpPr/>
            <p:nvPr/>
          </p:nvGrpSpPr>
          <p:grpSpPr>
            <a:xfrm>
              <a:off x="3302671" y="2964597"/>
              <a:ext cx="1680190" cy="796592"/>
              <a:chOff x="3392451" y="3360550"/>
              <a:chExt cx="1680190" cy="796592"/>
            </a:xfrm>
          </p:grpSpPr>
          <p:sp>
            <p:nvSpPr>
              <p:cNvPr id="289" name="Rectangle 288">
                <a:extLst>
                  <a:ext uri="{FF2B5EF4-FFF2-40B4-BE49-F238E27FC236}">
                    <a16:creationId xmlns:a16="http://schemas.microsoft.com/office/drawing/2014/main" id="{D6E86D76-BC2E-4B21-B4A5-BB8924148AEE}"/>
                  </a:ext>
                </a:extLst>
              </p:cNvPr>
              <p:cNvSpPr/>
              <p:nvPr/>
            </p:nvSpPr>
            <p:spPr>
              <a:xfrm>
                <a:off x="3436374" y="3360550"/>
                <a:ext cx="1600200" cy="686930"/>
              </a:xfrm>
              <a:prstGeom prst="rect">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a:extLst>
                  <a:ext uri="{FF2B5EF4-FFF2-40B4-BE49-F238E27FC236}">
                    <a16:creationId xmlns:a16="http://schemas.microsoft.com/office/drawing/2014/main" id="{E1D042D0-8FF9-452C-A2E2-065E22AB56EC}"/>
                  </a:ext>
                </a:extLst>
              </p:cNvPr>
              <p:cNvSpPr/>
              <p:nvPr/>
            </p:nvSpPr>
            <p:spPr>
              <a:xfrm>
                <a:off x="3392451" y="4017984"/>
                <a:ext cx="191086" cy="139158"/>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a:extLst>
                  <a:ext uri="{FF2B5EF4-FFF2-40B4-BE49-F238E27FC236}">
                    <a16:creationId xmlns:a16="http://schemas.microsoft.com/office/drawing/2014/main" id="{361EF91B-C440-4977-B862-823319514223}"/>
                  </a:ext>
                </a:extLst>
              </p:cNvPr>
              <p:cNvSpPr/>
              <p:nvPr/>
            </p:nvSpPr>
            <p:spPr>
              <a:xfrm>
                <a:off x="4881555" y="4017984"/>
                <a:ext cx="191086" cy="139158"/>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9" name="Rectangle 178">
              <a:extLst>
                <a:ext uri="{FF2B5EF4-FFF2-40B4-BE49-F238E27FC236}">
                  <a16:creationId xmlns:a16="http://schemas.microsoft.com/office/drawing/2014/main" id="{A491D9D1-200D-4A60-BD9E-0244575B122B}"/>
                </a:ext>
              </a:extLst>
            </p:cNvPr>
            <p:cNvSpPr/>
            <p:nvPr/>
          </p:nvSpPr>
          <p:spPr>
            <a:xfrm>
              <a:off x="2999766" y="3157751"/>
              <a:ext cx="2286000" cy="45720"/>
            </a:xfrm>
            <a:prstGeom prst="rect">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a:extLst>
                <a:ext uri="{FF2B5EF4-FFF2-40B4-BE49-F238E27FC236}">
                  <a16:creationId xmlns:a16="http://schemas.microsoft.com/office/drawing/2014/main" id="{7ED6955E-3632-4BCC-8B21-D3C8FC2E31A0}"/>
                </a:ext>
              </a:extLst>
            </p:cNvPr>
            <p:cNvSpPr/>
            <p:nvPr/>
          </p:nvSpPr>
          <p:spPr>
            <a:xfrm>
              <a:off x="3319806" y="3538746"/>
              <a:ext cx="1645920" cy="27432"/>
            </a:xfrm>
            <a:prstGeom prst="rect">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id="{8431179F-181D-4344-AE95-A1A4D5A26B35}"/>
                </a:ext>
              </a:extLst>
            </p:cNvPr>
            <p:cNvSpPr/>
            <p:nvPr/>
          </p:nvSpPr>
          <p:spPr>
            <a:xfrm>
              <a:off x="3319806" y="3020095"/>
              <a:ext cx="1645920" cy="27432"/>
            </a:xfrm>
            <a:prstGeom prst="rect">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a:extLst>
                <a:ext uri="{FF2B5EF4-FFF2-40B4-BE49-F238E27FC236}">
                  <a16:creationId xmlns:a16="http://schemas.microsoft.com/office/drawing/2014/main" id="{AC173305-82C5-454D-80DC-A2B1EF311F18}"/>
                </a:ext>
              </a:extLst>
            </p:cNvPr>
            <p:cNvSpPr/>
            <p:nvPr/>
          </p:nvSpPr>
          <p:spPr>
            <a:xfrm>
              <a:off x="5149474" y="3134891"/>
              <a:ext cx="91440" cy="91440"/>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572DE500-A403-40D8-BA1D-9A163B189879}"/>
                </a:ext>
              </a:extLst>
            </p:cNvPr>
            <p:cNvSpPr/>
            <p:nvPr/>
          </p:nvSpPr>
          <p:spPr>
            <a:xfrm>
              <a:off x="3039491" y="3134891"/>
              <a:ext cx="91440" cy="91440"/>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lowchart: Extract 183">
              <a:extLst>
                <a:ext uri="{FF2B5EF4-FFF2-40B4-BE49-F238E27FC236}">
                  <a16:creationId xmlns:a16="http://schemas.microsoft.com/office/drawing/2014/main" id="{C33E8EC2-F5A7-4843-A30E-BC5764B5BE74}"/>
                </a:ext>
              </a:extLst>
            </p:cNvPr>
            <p:cNvSpPr/>
            <p:nvPr/>
          </p:nvSpPr>
          <p:spPr>
            <a:xfrm rot="16200000">
              <a:off x="2845795" y="3089750"/>
              <a:ext cx="182880" cy="182880"/>
            </a:xfrm>
            <a:prstGeom prst="flowChartExtract">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lowchart: Extract 184">
              <a:extLst>
                <a:ext uri="{FF2B5EF4-FFF2-40B4-BE49-F238E27FC236}">
                  <a16:creationId xmlns:a16="http://schemas.microsoft.com/office/drawing/2014/main" id="{5E9E7B42-5D7E-4563-A0CA-BC3C5CC9B95B}"/>
                </a:ext>
              </a:extLst>
            </p:cNvPr>
            <p:cNvSpPr/>
            <p:nvPr/>
          </p:nvSpPr>
          <p:spPr>
            <a:xfrm rot="5400000" flipH="1">
              <a:off x="5264713" y="3089749"/>
              <a:ext cx="182880" cy="182880"/>
            </a:xfrm>
            <a:prstGeom prst="flowChartExtract">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6" name="Group 185">
              <a:extLst>
                <a:ext uri="{FF2B5EF4-FFF2-40B4-BE49-F238E27FC236}">
                  <a16:creationId xmlns:a16="http://schemas.microsoft.com/office/drawing/2014/main" id="{C577A783-CF04-4731-AB75-07901FA3FC5E}"/>
                </a:ext>
              </a:extLst>
            </p:cNvPr>
            <p:cNvGrpSpPr/>
            <p:nvPr/>
          </p:nvGrpSpPr>
          <p:grpSpPr>
            <a:xfrm>
              <a:off x="3467860" y="2475753"/>
              <a:ext cx="704622" cy="283281"/>
              <a:chOff x="3467860" y="2630648"/>
              <a:chExt cx="704622" cy="283281"/>
            </a:xfrm>
          </p:grpSpPr>
          <p:sp>
            <p:nvSpPr>
              <p:cNvPr id="249" name="Freeform 154">
                <a:extLst>
                  <a:ext uri="{FF2B5EF4-FFF2-40B4-BE49-F238E27FC236}">
                    <a16:creationId xmlns:a16="http://schemas.microsoft.com/office/drawing/2014/main" id="{449D401A-676C-4BAF-AF33-F445360D3FCD}"/>
                  </a:ext>
                </a:extLst>
              </p:cNvPr>
              <p:cNvSpPr/>
              <p:nvPr/>
            </p:nvSpPr>
            <p:spPr>
              <a:xfrm>
                <a:off x="3467860" y="2630648"/>
                <a:ext cx="704622" cy="283281"/>
              </a:xfrm>
              <a:custGeom>
                <a:avLst/>
                <a:gdLst>
                  <a:gd name="connsiteX0" fmla="*/ 78613 w 784488"/>
                  <a:gd name="connsiteY0" fmla="*/ 123901 h 306365"/>
                  <a:gd name="connsiteX1" fmla="*/ 754888 w 784488"/>
                  <a:gd name="connsiteY1" fmla="*/ 76 h 306365"/>
                  <a:gd name="connsiteX2" fmla="*/ 659638 w 784488"/>
                  <a:gd name="connsiteY2" fmla="*/ 142951 h 306365"/>
                  <a:gd name="connsiteX3" fmla="*/ 621538 w 784488"/>
                  <a:gd name="connsiteY3" fmla="*/ 228676 h 306365"/>
                  <a:gd name="connsiteX4" fmla="*/ 450088 w 784488"/>
                  <a:gd name="connsiteY4" fmla="*/ 219151 h 306365"/>
                  <a:gd name="connsiteX5" fmla="*/ 345313 w 784488"/>
                  <a:gd name="connsiteY5" fmla="*/ 304876 h 306365"/>
                  <a:gd name="connsiteX6" fmla="*/ 88138 w 784488"/>
                  <a:gd name="connsiteY6" fmla="*/ 266776 h 306365"/>
                  <a:gd name="connsiteX7" fmla="*/ 11938 w 784488"/>
                  <a:gd name="connsiteY7" fmla="*/ 181051 h 306365"/>
                  <a:gd name="connsiteX8" fmla="*/ 78613 w 784488"/>
                  <a:gd name="connsiteY8" fmla="*/ 123901 h 306365"/>
                  <a:gd name="connsiteX0" fmla="*/ 77751 w 770901"/>
                  <a:gd name="connsiteY0" fmla="*/ 121522 h 303986"/>
                  <a:gd name="connsiteX1" fmla="*/ 739738 w 770901"/>
                  <a:gd name="connsiteY1" fmla="*/ 78 h 303986"/>
                  <a:gd name="connsiteX2" fmla="*/ 658776 w 770901"/>
                  <a:gd name="connsiteY2" fmla="*/ 140572 h 303986"/>
                  <a:gd name="connsiteX3" fmla="*/ 620676 w 770901"/>
                  <a:gd name="connsiteY3" fmla="*/ 226297 h 303986"/>
                  <a:gd name="connsiteX4" fmla="*/ 449226 w 770901"/>
                  <a:gd name="connsiteY4" fmla="*/ 216772 h 303986"/>
                  <a:gd name="connsiteX5" fmla="*/ 344451 w 770901"/>
                  <a:gd name="connsiteY5" fmla="*/ 302497 h 303986"/>
                  <a:gd name="connsiteX6" fmla="*/ 87276 w 770901"/>
                  <a:gd name="connsiteY6" fmla="*/ 264397 h 303986"/>
                  <a:gd name="connsiteX7" fmla="*/ 11076 w 770901"/>
                  <a:gd name="connsiteY7" fmla="*/ 178672 h 303986"/>
                  <a:gd name="connsiteX8" fmla="*/ 77751 w 770901"/>
                  <a:gd name="connsiteY8" fmla="*/ 121522 h 303986"/>
                  <a:gd name="connsiteX0" fmla="*/ 77751 w 786095"/>
                  <a:gd name="connsiteY0" fmla="*/ 122380 h 304844"/>
                  <a:gd name="connsiteX1" fmla="*/ 739738 w 786095"/>
                  <a:gd name="connsiteY1" fmla="*/ 936 h 304844"/>
                  <a:gd name="connsiteX2" fmla="*/ 718308 w 786095"/>
                  <a:gd name="connsiteY2" fmla="*/ 74755 h 304844"/>
                  <a:gd name="connsiteX3" fmla="*/ 620676 w 786095"/>
                  <a:gd name="connsiteY3" fmla="*/ 227155 h 304844"/>
                  <a:gd name="connsiteX4" fmla="*/ 449226 w 786095"/>
                  <a:gd name="connsiteY4" fmla="*/ 217630 h 304844"/>
                  <a:gd name="connsiteX5" fmla="*/ 344451 w 786095"/>
                  <a:gd name="connsiteY5" fmla="*/ 303355 h 304844"/>
                  <a:gd name="connsiteX6" fmla="*/ 87276 w 786095"/>
                  <a:gd name="connsiteY6" fmla="*/ 265255 h 304844"/>
                  <a:gd name="connsiteX7" fmla="*/ 11076 w 786095"/>
                  <a:gd name="connsiteY7" fmla="*/ 179530 h 304844"/>
                  <a:gd name="connsiteX8" fmla="*/ 77751 w 786095"/>
                  <a:gd name="connsiteY8" fmla="*/ 122380 h 304844"/>
                  <a:gd name="connsiteX0" fmla="*/ 77751 w 783240"/>
                  <a:gd name="connsiteY0" fmla="*/ 122341 h 304805"/>
                  <a:gd name="connsiteX1" fmla="*/ 739738 w 783240"/>
                  <a:gd name="connsiteY1" fmla="*/ 897 h 304805"/>
                  <a:gd name="connsiteX2" fmla="*/ 718308 w 783240"/>
                  <a:gd name="connsiteY2" fmla="*/ 74716 h 304805"/>
                  <a:gd name="connsiteX3" fmla="*/ 620676 w 783240"/>
                  <a:gd name="connsiteY3" fmla="*/ 227116 h 304805"/>
                  <a:gd name="connsiteX4" fmla="*/ 449226 w 783240"/>
                  <a:gd name="connsiteY4" fmla="*/ 217591 h 304805"/>
                  <a:gd name="connsiteX5" fmla="*/ 344451 w 783240"/>
                  <a:gd name="connsiteY5" fmla="*/ 303316 h 304805"/>
                  <a:gd name="connsiteX6" fmla="*/ 87276 w 783240"/>
                  <a:gd name="connsiteY6" fmla="*/ 265216 h 304805"/>
                  <a:gd name="connsiteX7" fmla="*/ 11076 w 783240"/>
                  <a:gd name="connsiteY7" fmla="*/ 179491 h 304805"/>
                  <a:gd name="connsiteX8" fmla="*/ 77751 w 783240"/>
                  <a:gd name="connsiteY8" fmla="*/ 122341 h 304805"/>
                  <a:gd name="connsiteX0" fmla="*/ 77751 w 783391"/>
                  <a:gd name="connsiteY0" fmla="*/ 122190 h 304654"/>
                  <a:gd name="connsiteX1" fmla="*/ 739738 w 783391"/>
                  <a:gd name="connsiteY1" fmla="*/ 746 h 304654"/>
                  <a:gd name="connsiteX2" fmla="*/ 718308 w 783391"/>
                  <a:gd name="connsiteY2" fmla="*/ 74565 h 304654"/>
                  <a:gd name="connsiteX3" fmla="*/ 701640 w 783391"/>
                  <a:gd name="connsiteY3" fmla="*/ 146002 h 304654"/>
                  <a:gd name="connsiteX4" fmla="*/ 620676 w 783391"/>
                  <a:gd name="connsiteY4" fmla="*/ 226965 h 304654"/>
                  <a:gd name="connsiteX5" fmla="*/ 449226 w 783391"/>
                  <a:gd name="connsiteY5" fmla="*/ 217440 h 304654"/>
                  <a:gd name="connsiteX6" fmla="*/ 344451 w 783391"/>
                  <a:gd name="connsiteY6" fmla="*/ 303165 h 304654"/>
                  <a:gd name="connsiteX7" fmla="*/ 87276 w 783391"/>
                  <a:gd name="connsiteY7" fmla="*/ 265065 h 304654"/>
                  <a:gd name="connsiteX8" fmla="*/ 11076 w 783391"/>
                  <a:gd name="connsiteY8" fmla="*/ 179340 h 304654"/>
                  <a:gd name="connsiteX9" fmla="*/ 77751 w 783391"/>
                  <a:gd name="connsiteY9" fmla="*/ 122190 h 304654"/>
                  <a:gd name="connsiteX0" fmla="*/ 77751 w 783391"/>
                  <a:gd name="connsiteY0" fmla="*/ 122190 h 304654"/>
                  <a:gd name="connsiteX1" fmla="*/ 739738 w 783391"/>
                  <a:gd name="connsiteY1" fmla="*/ 746 h 304654"/>
                  <a:gd name="connsiteX2" fmla="*/ 718308 w 783391"/>
                  <a:gd name="connsiteY2" fmla="*/ 74565 h 304654"/>
                  <a:gd name="connsiteX3" fmla="*/ 701640 w 783391"/>
                  <a:gd name="connsiteY3" fmla="*/ 146002 h 304654"/>
                  <a:gd name="connsiteX4" fmla="*/ 663540 w 783391"/>
                  <a:gd name="connsiteY4" fmla="*/ 181719 h 304654"/>
                  <a:gd name="connsiteX5" fmla="*/ 620676 w 783391"/>
                  <a:gd name="connsiteY5" fmla="*/ 226965 h 304654"/>
                  <a:gd name="connsiteX6" fmla="*/ 449226 w 783391"/>
                  <a:gd name="connsiteY6" fmla="*/ 217440 h 304654"/>
                  <a:gd name="connsiteX7" fmla="*/ 344451 w 783391"/>
                  <a:gd name="connsiteY7" fmla="*/ 303165 h 304654"/>
                  <a:gd name="connsiteX8" fmla="*/ 87276 w 783391"/>
                  <a:gd name="connsiteY8" fmla="*/ 265065 h 304654"/>
                  <a:gd name="connsiteX9" fmla="*/ 11076 w 783391"/>
                  <a:gd name="connsiteY9" fmla="*/ 179340 h 304654"/>
                  <a:gd name="connsiteX10" fmla="*/ 77751 w 783391"/>
                  <a:gd name="connsiteY10" fmla="*/ 122190 h 304654"/>
                  <a:gd name="connsiteX0" fmla="*/ 77751 w 783391"/>
                  <a:gd name="connsiteY0" fmla="*/ 122190 h 304654"/>
                  <a:gd name="connsiteX1" fmla="*/ 739738 w 783391"/>
                  <a:gd name="connsiteY1" fmla="*/ 746 h 304654"/>
                  <a:gd name="connsiteX2" fmla="*/ 718308 w 783391"/>
                  <a:gd name="connsiteY2" fmla="*/ 74565 h 304654"/>
                  <a:gd name="connsiteX3" fmla="*/ 701640 w 783391"/>
                  <a:gd name="connsiteY3" fmla="*/ 146002 h 304654"/>
                  <a:gd name="connsiteX4" fmla="*/ 663540 w 783391"/>
                  <a:gd name="connsiteY4" fmla="*/ 181719 h 304654"/>
                  <a:gd name="connsiteX5" fmla="*/ 632582 w 783391"/>
                  <a:gd name="connsiteY5" fmla="*/ 222202 h 304654"/>
                  <a:gd name="connsiteX6" fmla="*/ 449226 w 783391"/>
                  <a:gd name="connsiteY6" fmla="*/ 217440 h 304654"/>
                  <a:gd name="connsiteX7" fmla="*/ 344451 w 783391"/>
                  <a:gd name="connsiteY7" fmla="*/ 303165 h 304654"/>
                  <a:gd name="connsiteX8" fmla="*/ 87276 w 783391"/>
                  <a:gd name="connsiteY8" fmla="*/ 265065 h 304654"/>
                  <a:gd name="connsiteX9" fmla="*/ 11076 w 783391"/>
                  <a:gd name="connsiteY9" fmla="*/ 179340 h 304654"/>
                  <a:gd name="connsiteX10" fmla="*/ 77751 w 783391"/>
                  <a:gd name="connsiteY10" fmla="*/ 122190 h 304654"/>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22202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22202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22202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12677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4963 w 783391"/>
                  <a:gd name="connsiteY5" fmla="*/ 215059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15913 w 783391"/>
                  <a:gd name="connsiteY5" fmla="*/ 234109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15913 w 783391"/>
                  <a:gd name="connsiteY5" fmla="*/ 234109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13532 w 783391"/>
                  <a:gd name="connsiteY5" fmla="*/ 229346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169"/>
                  <a:gd name="connsiteX1" fmla="*/ 739738 w 783391"/>
                  <a:gd name="connsiteY1" fmla="*/ 746 h 303169"/>
                  <a:gd name="connsiteX2" fmla="*/ 718308 w 783391"/>
                  <a:gd name="connsiteY2" fmla="*/ 74565 h 303169"/>
                  <a:gd name="connsiteX3" fmla="*/ 689734 w 783391"/>
                  <a:gd name="connsiteY3" fmla="*/ 124571 h 303169"/>
                  <a:gd name="connsiteX4" fmla="*/ 663540 w 783391"/>
                  <a:gd name="connsiteY4" fmla="*/ 181719 h 303169"/>
                  <a:gd name="connsiteX5" fmla="*/ 613532 w 783391"/>
                  <a:gd name="connsiteY5" fmla="*/ 229346 h 303169"/>
                  <a:gd name="connsiteX6" fmla="*/ 527807 w 783391"/>
                  <a:gd name="connsiteY6" fmla="*/ 267446 h 303169"/>
                  <a:gd name="connsiteX7" fmla="*/ 344451 w 783391"/>
                  <a:gd name="connsiteY7" fmla="*/ 303165 h 303169"/>
                  <a:gd name="connsiteX8" fmla="*/ 87276 w 783391"/>
                  <a:gd name="connsiteY8" fmla="*/ 265065 h 303169"/>
                  <a:gd name="connsiteX9" fmla="*/ 11076 w 783391"/>
                  <a:gd name="connsiteY9" fmla="*/ 179340 h 303169"/>
                  <a:gd name="connsiteX10" fmla="*/ 77751 w 783391"/>
                  <a:gd name="connsiteY10" fmla="*/ 122190 h 303169"/>
                  <a:gd name="connsiteX0" fmla="*/ 77751 w 783391"/>
                  <a:gd name="connsiteY0" fmla="*/ 122190 h 303169"/>
                  <a:gd name="connsiteX1" fmla="*/ 739738 w 783391"/>
                  <a:gd name="connsiteY1" fmla="*/ 746 h 303169"/>
                  <a:gd name="connsiteX2" fmla="*/ 718308 w 783391"/>
                  <a:gd name="connsiteY2" fmla="*/ 74565 h 303169"/>
                  <a:gd name="connsiteX3" fmla="*/ 689734 w 783391"/>
                  <a:gd name="connsiteY3" fmla="*/ 124571 h 303169"/>
                  <a:gd name="connsiteX4" fmla="*/ 663540 w 783391"/>
                  <a:gd name="connsiteY4" fmla="*/ 181719 h 303169"/>
                  <a:gd name="connsiteX5" fmla="*/ 613532 w 783391"/>
                  <a:gd name="connsiteY5" fmla="*/ 229346 h 303169"/>
                  <a:gd name="connsiteX6" fmla="*/ 527807 w 783391"/>
                  <a:gd name="connsiteY6" fmla="*/ 267446 h 303169"/>
                  <a:gd name="connsiteX7" fmla="*/ 318258 w 783391"/>
                  <a:gd name="connsiteY7" fmla="*/ 303165 h 303169"/>
                  <a:gd name="connsiteX8" fmla="*/ 87276 w 783391"/>
                  <a:gd name="connsiteY8" fmla="*/ 265065 h 303169"/>
                  <a:gd name="connsiteX9" fmla="*/ 11076 w 783391"/>
                  <a:gd name="connsiteY9" fmla="*/ 179340 h 303169"/>
                  <a:gd name="connsiteX10" fmla="*/ 77751 w 783391"/>
                  <a:gd name="connsiteY10" fmla="*/ 122190 h 303169"/>
                  <a:gd name="connsiteX0" fmla="*/ 76829 w 782469"/>
                  <a:gd name="connsiteY0" fmla="*/ 122190 h 303267"/>
                  <a:gd name="connsiteX1" fmla="*/ 738816 w 782469"/>
                  <a:gd name="connsiteY1" fmla="*/ 746 h 303267"/>
                  <a:gd name="connsiteX2" fmla="*/ 717386 w 782469"/>
                  <a:gd name="connsiteY2" fmla="*/ 74565 h 303267"/>
                  <a:gd name="connsiteX3" fmla="*/ 688812 w 782469"/>
                  <a:gd name="connsiteY3" fmla="*/ 124571 h 303267"/>
                  <a:gd name="connsiteX4" fmla="*/ 662618 w 782469"/>
                  <a:gd name="connsiteY4" fmla="*/ 181719 h 303267"/>
                  <a:gd name="connsiteX5" fmla="*/ 612610 w 782469"/>
                  <a:gd name="connsiteY5" fmla="*/ 229346 h 303267"/>
                  <a:gd name="connsiteX6" fmla="*/ 526885 w 782469"/>
                  <a:gd name="connsiteY6" fmla="*/ 267446 h 303267"/>
                  <a:gd name="connsiteX7" fmla="*/ 317336 w 782469"/>
                  <a:gd name="connsiteY7" fmla="*/ 303165 h 303267"/>
                  <a:gd name="connsiteX8" fmla="*/ 43491 w 782469"/>
                  <a:gd name="connsiteY8" fmla="*/ 274590 h 303267"/>
                  <a:gd name="connsiteX9" fmla="*/ 10154 w 782469"/>
                  <a:gd name="connsiteY9" fmla="*/ 179340 h 303267"/>
                  <a:gd name="connsiteX10" fmla="*/ 76829 w 782469"/>
                  <a:gd name="connsiteY10" fmla="*/ 122190 h 303267"/>
                  <a:gd name="connsiteX0" fmla="*/ 87264 w 792904"/>
                  <a:gd name="connsiteY0" fmla="*/ 122190 h 303378"/>
                  <a:gd name="connsiteX1" fmla="*/ 749251 w 792904"/>
                  <a:gd name="connsiteY1" fmla="*/ 746 h 303378"/>
                  <a:gd name="connsiteX2" fmla="*/ 727821 w 792904"/>
                  <a:gd name="connsiteY2" fmla="*/ 74565 h 303378"/>
                  <a:gd name="connsiteX3" fmla="*/ 699247 w 792904"/>
                  <a:gd name="connsiteY3" fmla="*/ 124571 h 303378"/>
                  <a:gd name="connsiteX4" fmla="*/ 673053 w 792904"/>
                  <a:gd name="connsiteY4" fmla="*/ 181719 h 303378"/>
                  <a:gd name="connsiteX5" fmla="*/ 623045 w 792904"/>
                  <a:gd name="connsiteY5" fmla="*/ 229346 h 303378"/>
                  <a:gd name="connsiteX6" fmla="*/ 537320 w 792904"/>
                  <a:gd name="connsiteY6" fmla="*/ 267446 h 303378"/>
                  <a:gd name="connsiteX7" fmla="*/ 327771 w 792904"/>
                  <a:gd name="connsiteY7" fmla="*/ 303165 h 303378"/>
                  <a:gd name="connsiteX8" fmla="*/ 30114 w 792904"/>
                  <a:gd name="connsiteY8" fmla="*/ 276972 h 303378"/>
                  <a:gd name="connsiteX9" fmla="*/ 20589 w 792904"/>
                  <a:gd name="connsiteY9" fmla="*/ 179340 h 303378"/>
                  <a:gd name="connsiteX10" fmla="*/ 87264 w 792904"/>
                  <a:gd name="connsiteY10" fmla="*/ 122190 h 303378"/>
                  <a:gd name="connsiteX0" fmla="*/ 89482 w 795122"/>
                  <a:gd name="connsiteY0" fmla="*/ 122190 h 303378"/>
                  <a:gd name="connsiteX1" fmla="*/ 751469 w 795122"/>
                  <a:gd name="connsiteY1" fmla="*/ 746 h 303378"/>
                  <a:gd name="connsiteX2" fmla="*/ 730039 w 795122"/>
                  <a:gd name="connsiteY2" fmla="*/ 74565 h 303378"/>
                  <a:gd name="connsiteX3" fmla="*/ 701465 w 795122"/>
                  <a:gd name="connsiteY3" fmla="*/ 124571 h 303378"/>
                  <a:gd name="connsiteX4" fmla="*/ 675271 w 795122"/>
                  <a:gd name="connsiteY4" fmla="*/ 181719 h 303378"/>
                  <a:gd name="connsiteX5" fmla="*/ 625263 w 795122"/>
                  <a:gd name="connsiteY5" fmla="*/ 229346 h 303378"/>
                  <a:gd name="connsiteX6" fmla="*/ 539538 w 795122"/>
                  <a:gd name="connsiteY6" fmla="*/ 267446 h 303378"/>
                  <a:gd name="connsiteX7" fmla="*/ 329989 w 795122"/>
                  <a:gd name="connsiteY7" fmla="*/ 303165 h 303378"/>
                  <a:gd name="connsiteX8" fmla="*/ 32332 w 795122"/>
                  <a:gd name="connsiteY8" fmla="*/ 276972 h 303378"/>
                  <a:gd name="connsiteX9" fmla="*/ 22807 w 795122"/>
                  <a:gd name="connsiteY9" fmla="*/ 179340 h 303378"/>
                  <a:gd name="connsiteX10" fmla="*/ 89482 w 795122"/>
                  <a:gd name="connsiteY10" fmla="*/ 122190 h 303378"/>
                  <a:gd name="connsiteX0" fmla="*/ 89482 w 795122"/>
                  <a:gd name="connsiteY0" fmla="*/ 122190 h 303378"/>
                  <a:gd name="connsiteX1" fmla="*/ 751469 w 795122"/>
                  <a:gd name="connsiteY1" fmla="*/ 746 h 303378"/>
                  <a:gd name="connsiteX2" fmla="*/ 730039 w 795122"/>
                  <a:gd name="connsiteY2" fmla="*/ 74565 h 303378"/>
                  <a:gd name="connsiteX3" fmla="*/ 701465 w 795122"/>
                  <a:gd name="connsiteY3" fmla="*/ 124571 h 303378"/>
                  <a:gd name="connsiteX4" fmla="*/ 675271 w 795122"/>
                  <a:gd name="connsiteY4" fmla="*/ 181719 h 303378"/>
                  <a:gd name="connsiteX5" fmla="*/ 625263 w 795122"/>
                  <a:gd name="connsiteY5" fmla="*/ 229346 h 303378"/>
                  <a:gd name="connsiteX6" fmla="*/ 539538 w 795122"/>
                  <a:gd name="connsiteY6" fmla="*/ 267446 h 303378"/>
                  <a:gd name="connsiteX7" fmla="*/ 329989 w 795122"/>
                  <a:gd name="connsiteY7" fmla="*/ 303165 h 303378"/>
                  <a:gd name="connsiteX8" fmla="*/ 32332 w 795122"/>
                  <a:gd name="connsiteY8" fmla="*/ 276972 h 303378"/>
                  <a:gd name="connsiteX9" fmla="*/ 22807 w 795122"/>
                  <a:gd name="connsiteY9" fmla="*/ 179340 h 303378"/>
                  <a:gd name="connsiteX10" fmla="*/ 89482 w 795122"/>
                  <a:gd name="connsiteY10" fmla="*/ 122190 h 303378"/>
                  <a:gd name="connsiteX0" fmla="*/ 93762 w 799402"/>
                  <a:gd name="connsiteY0" fmla="*/ 122190 h 303378"/>
                  <a:gd name="connsiteX1" fmla="*/ 755749 w 799402"/>
                  <a:gd name="connsiteY1" fmla="*/ 746 h 303378"/>
                  <a:gd name="connsiteX2" fmla="*/ 734319 w 799402"/>
                  <a:gd name="connsiteY2" fmla="*/ 74565 h 303378"/>
                  <a:gd name="connsiteX3" fmla="*/ 705745 w 799402"/>
                  <a:gd name="connsiteY3" fmla="*/ 124571 h 303378"/>
                  <a:gd name="connsiteX4" fmla="*/ 679551 w 799402"/>
                  <a:gd name="connsiteY4" fmla="*/ 181719 h 303378"/>
                  <a:gd name="connsiteX5" fmla="*/ 629543 w 799402"/>
                  <a:gd name="connsiteY5" fmla="*/ 229346 h 303378"/>
                  <a:gd name="connsiteX6" fmla="*/ 543818 w 799402"/>
                  <a:gd name="connsiteY6" fmla="*/ 267446 h 303378"/>
                  <a:gd name="connsiteX7" fmla="*/ 334269 w 799402"/>
                  <a:gd name="connsiteY7" fmla="*/ 303165 h 303378"/>
                  <a:gd name="connsiteX8" fmla="*/ 36612 w 799402"/>
                  <a:gd name="connsiteY8" fmla="*/ 276972 h 303378"/>
                  <a:gd name="connsiteX9" fmla="*/ 17562 w 799402"/>
                  <a:gd name="connsiteY9" fmla="*/ 174577 h 303378"/>
                  <a:gd name="connsiteX10" fmla="*/ 93762 w 799402"/>
                  <a:gd name="connsiteY10" fmla="*/ 122190 h 303378"/>
                  <a:gd name="connsiteX0" fmla="*/ 91172 w 796812"/>
                  <a:gd name="connsiteY0" fmla="*/ 122190 h 303378"/>
                  <a:gd name="connsiteX1" fmla="*/ 753159 w 796812"/>
                  <a:gd name="connsiteY1" fmla="*/ 746 h 303378"/>
                  <a:gd name="connsiteX2" fmla="*/ 731729 w 796812"/>
                  <a:gd name="connsiteY2" fmla="*/ 74565 h 303378"/>
                  <a:gd name="connsiteX3" fmla="*/ 703155 w 796812"/>
                  <a:gd name="connsiteY3" fmla="*/ 124571 h 303378"/>
                  <a:gd name="connsiteX4" fmla="*/ 676961 w 796812"/>
                  <a:gd name="connsiteY4" fmla="*/ 181719 h 303378"/>
                  <a:gd name="connsiteX5" fmla="*/ 626953 w 796812"/>
                  <a:gd name="connsiteY5" fmla="*/ 229346 h 303378"/>
                  <a:gd name="connsiteX6" fmla="*/ 541228 w 796812"/>
                  <a:gd name="connsiteY6" fmla="*/ 267446 h 303378"/>
                  <a:gd name="connsiteX7" fmla="*/ 331679 w 796812"/>
                  <a:gd name="connsiteY7" fmla="*/ 303165 h 303378"/>
                  <a:gd name="connsiteX8" fmla="*/ 34022 w 796812"/>
                  <a:gd name="connsiteY8" fmla="*/ 276972 h 303378"/>
                  <a:gd name="connsiteX9" fmla="*/ 14972 w 796812"/>
                  <a:gd name="connsiteY9" fmla="*/ 174577 h 303378"/>
                  <a:gd name="connsiteX10" fmla="*/ 91172 w 796812"/>
                  <a:gd name="connsiteY10" fmla="*/ 122190 h 303378"/>
                  <a:gd name="connsiteX0" fmla="*/ 91172 w 796812"/>
                  <a:gd name="connsiteY0" fmla="*/ 122190 h 303378"/>
                  <a:gd name="connsiteX1" fmla="*/ 753159 w 796812"/>
                  <a:gd name="connsiteY1" fmla="*/ 746 h 303378"/>
                  <a:gd name="connsiteX2" fmla="*/ 731729 w 796812"/>
                  <a:gd name="connsiteY2" fmla="*/ 74565 h 303378"/>
                  <a:gd name="connsiteX3" fmla="*/ 703155 w 796812"/>
                  <a:gd name="connsiteY3" fmla="*/ 124571 h 303378"/>
                  <a:gd name="connsiteX4" fmla="*/ 676961 w 796812"/>
                  <a:gd name="connsiteY4" fmla="*/ 181719 h 303378"/>
                  <a:gd name="connsiteX5" fmla="*/ 626953 w 796812"/>
                  <a:gd name="connsiteY5" fmla="*/ 229346 h 303378"/>
                  <a:gd name="connsiteX6" fmla="*/ 541228 w 796812"/>
                  <a:gd name="connsiteY6" fmla="*/ 267446 h 303378"/>
                  <a:gd name="connsiteX7" fmla="*/ 331679 w 796812"/>
                  <a:gd name="connsiteY7" fmla="*/ 303165 h 303378"/>
                  <a:gd name="connsiteX8" fmla="*/ 34022 w 796812"/>
                  <a:gd name="connsiteY8" fmla="*/ 276972 h 303378"/>
                  <a:gd name="connsiteX9" fmla="*/ 14972 w 796812"/>
                  <a:gd name="connsiteY9" fmla="*/ 174577 h 303378"/>
                  <a:gd name="connsiteX10" fmla="*/ 91172 w 796812"/>
                  <a:gd name="connsiteY10" fmla="*/ 122190 h 303378"/>
                  <a:gd name="connsiteX0" fmla="*/ 91172 w 796812"/>
                  <a:gd name="connsiteY0" fmla="*/ 122190 h 287808"/>
                  <a:gd name="connsiteX1" fmla="*/ 753159 w 796812"/>
                  <a:gd name="connsiteY1" fmla="*/ 746 h 287808"/>
                  <a:gd name="connsiteX2" fmla="*/ 731729 w 796812"/>
                  <a:gd name="connsiteY2" fmla="*/ 74565 h 287808"/>
                  <a:gd name="connsiteX3" fmla="*/ 703155 w 796812"/>
                  <a:gd name="connsiteY3" fmla="*/ 124571 h 287808"/>
                  <a:gd name="connsiteX4" fmla="*/ 676961 w 796812"/>
                  <a:gd name="connsiteY4" fmla="*/ 181719 h 287808"/>
                  <a:gd name="connsiteX5" fmla="*/ 626953 w 796812"/>
                  <a:gd name="connsiteY5" fmla="*/ 229346 h 287808"/>
                  <a:gd name="connsiteX6" fmla="*/ 541228 w 796812"/>
                  <a:gd name="connsiteY6" fmla="*/ 267446 h 287808"/>
                  <a:gd name="connsiteX7" fmla="*/ 317908 w 796812"/>
                  <a:gd name="connsiteY7" fmla="*/ 281131 h 287808"/>
                  <a:gd name="connsiteX8" fmla="*/ 34022 w 796812"/>
                  <a:gd name="connsiteY8" fmla="*/ 276972 h 287808"/>
                  <a:gd name="connsiteX9" fmla="*/ 14972 w 796812"/>
                  <a:gd name="connsiteY9" fmla="*/ 174577 h 287808"/>
                  <a:gd name="connsiteX10" fmla="*/ 91172 w 796812"/>
                  <a:gd name="connsiteY10" fmla="*/ 122190 h 287808"/>
                  <a:gd name="connsiteX0" fmla="*/ 91172 w 796812"/>
                  <a:gd name="connsiteY0" fmla="*/ 122190 h 287808"/>
                  <a:gd name="connsiteX1" fmla="*/ 753159 w 796812"/>
                  <a:gd name="connsiteY1" fmla="*/ 746 h 287808"/>
                  <a:gd name="connsiteX2" fmla="*/ 731729 w 796812"/>
                  <a:gd name="connsiteY2" fmla="*/ 74565 h 287808"/>
                  <a:gd name="connsiteX3" fmla="*/ 703155 w 796812"/>
                  <a:gd name="connsiteY3" fmla="*/ 124571 h 287808"/>
                  <a:gd name="connsiteX4" fmla="*/ 676961 w 796812"/>
                  <a:gd name="connsiteY4" fmla="*/ 181719 h 287808"/>
                  <a:gd name="connsiteX5" fmla="*/ 626953 w 796812"/>
                  <a:gd name="connsiteY5" fmla="*/ 229346 h 287808"/>
                  <a:gd name="connsiteX6" fmla="*/ 541228 w 796812"/>
                  <a:gd name="connsiteY6" fmla="*/ 267446 h 287808"/>
                  <a:gd name="connsiteX7" fmla="*/ 317908 w 796812"/>
                  <a:gd name="connsiteY7" fmla="*/ 281131 h 287808"/>
                  <a:gd name="connsiteX8" fmla="*/ 34022 w 796812"/>
                  <a:gd name="connsiteY8" fmla="*/ 276972 h 287808"/>
                  <a:gd name="connsiteX9" fmla="*/ 14972 w 796812"/>
                  <a:gd name="connsiteY9" fmla="*/ 174577 h 287808"/>
                  <a:gd name="connsiteX10" fmla="*/ 91172 w 796812"/>
                  <a:gd name="connsiteY10" fmla="*/ 122190 h 287808"/>
                  <a:gd name="connsiteX0" fmla="*/ 91172 w 796812"/>
                  <a:gd name="connsiteY0" fmla="*/ 122190 h 288355"/>
                  <a:gd name="connsiteX1" fmla="*/ 753159 w 796812"/>
                  <a:gd name="connsiteY1" fmla="*/ 746 h 288355"/>
                  <a:gd name="connsiteX2" fmla="*/ 731729 w 796812"/>
                  <a:gd name="connsiteY2" fmla="*/ 74565 h 288355"/>
                  <a:gd name="connsiteX3" fmla="*/ 703155 w 796812"/>
                  <a:gd name="connsiteY3" fmla="*/ 124571 h 288355"/>
                  <a:gd name="connsiteX4" fmla="*/ 676961 w 796812"/>
                  <a:gd name="connsiteY4" fmla="*/ 181719 h 288355"/>
                  <a:gd name="connsiteX5" fmla="*/ 626953 w 796812"/>
                  <a:gd name="connsiteY5" fmla="*/ 229346 h 288355"/>
                  <a:gd name="connsiteX6" fmla="*/ 543982 w 796812"/>
                  <a:gd name="connsiteY6" fmla="*/ 256429 h 288355"/>
                  <a:gd name="connsiteX7" fmla="*/ 317908 w 796812"/>
                  <a:gd name="connsiteY7" fmla="*/ 281131 h 288355"/>
                  <a:gd name="connsiteX8" fmla="*/ 34022 w 796812"/>
                  <a:gd name="connsiteY8" fmla="*/ 276972 h 288355"/>
                  <a:gd name="connsiteX9" fmla="*/ 14972 w 796812"/>
                  <a:gd name="connsiteY9" fmla="*/ 174577 h 288355"/>
                  <a:gd name="connsiteX10" fmla="*/ 91172 w 796812"/>
                  <a:gd name="connsiteY10" fmla="*/ 122190 h 288355"/>
                  <a:gd name="connsiteX0" fmla="*/ 91172 w 796812"/>
                  <a:gd name="connsiteY0" fmla="*/ 122190 h 286565"/>
                  <a:gd name="connsiteX1" fmla="*/ 753159 w 796812"/>
                  <a:gd name="connsiteY1" fmla="*/ 746 h 286565"/>
                  <a:gd name="connsiteX2" fmla="*/ 731729 w 796812"/>
                  <a:gd name="connsiteY2" fmla="*/ 74565 h 286565"/>
                  <a:gd name="connsiteX3" fmla="*/ 703155 w 796812"/>
                  <a:gd name="connsiteY3" fmla="*/ 124571 h 286565"/>
                  <a:gd name="connsiteX4" fmla="*/ 676961 w 796812"/>
                  <a:gd name="connsiteY4" fmla="*/ 181719 h 286565"/>
                  <a:gd name="connsiteX5" fmla="*/ 626953 w 796812"/>
                  <a:gd name="connsiteY5" fmla="*/ 229346 h 286565"/>
                  <a:gd name="connsiteX6" fmla="*/ 543982 w 796812"/>
                  <a:gd name="connsiteY6" fmla="*/ 256429 h 286565"/>
                  <a:gd name="connsiteX7" fmla="*/ 309645 w 796812"/>
                  <a:gd name="connsiteY7" fmla="*/ 275622 h 286565"/>
                  <a:gd name="connsiteX8" fmla="*/ 34022 w 796812"/>
                  <a:gd name="connsiteY8" fmla="*/ 276972 h 286565"/>
                  <a:gd name="connsiteX9" fmla="*/ 14972 w 796812"/>
                  <a:gd name="connsiteY9" fmla="*/ 174577 h 286565"/>
                  <a:gd name="connsiteX10" fmla="*/ 91172 w 796812"/>
                  <a:gd name="connsiteY10" fmla="*/ 122190 h 28656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76961 w 796812"/>
                  <a:gd name="connsiteY4" fmla="*/ 181719 h 286785"/>
                  <a:gd name="connsiteX5" fmla="*/ 626953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76961 w 796812"/>
                  <a:gd name="connsiteY4" fmla="*/ 181719 h 286785"/>
                  <a:gd name="connsiteX5" fmla="*/ 607673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54927 w 796812"/>
                  <a:gd name="connsiteY4" fmla="*/ 187228 h 286785"/>
                  <a:gd name="connsiteX5" fmla="*/ 607673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54927 w 796812"/>
                  <a:gd name="connsiteY4" fmla="*/ 187228 h 286785"/>
                  <a:gd name="connsiteX5" fmla="*/ 563606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38401 w 796812"/>
                  <a:gd name="connsiteY4" fmla="*/ 178965 h 286785"/>
                  <a:gd name="connsiteX5" fmla="*/ 563606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683875 w 796812"/>
                  <a:gd name="connsiteY3" fmla="*/ 113554 h 286785"/>
                  <a:gd name="connsiteX4" fmla="*/ 638401 w 796812"/>
                  <a:gd name="connsiteY4" fmla="*/ 178965 h 286785"/>
                  <a:gd name="connsiteX5" fmla="*/ 563606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2271"/>
                  <a:gd name="connsiteY0" fmla="*/ 122573 h 287168"/>
                  <a:gd name="connsiteX1" fmla="*/ 753159 w 792271"/>
                  <a:gd name="connsiteY1" fmla="*/ 1129 h 287168"/>
                  <a:gd name="connsiteX2" fmla="*/ 715204 w 792271"/>
                  <a:gd name="connsiteY2" fmla="*/ 66686 h 287168"/>
                  <a:gd name="connsiteX3" fmla="*/ 683875 w 792271"/>
                  <a:gd name="connsiteY3" fmla="*/ 113937 h 287168"/>
                  <a:gd name="connsiteX4" fmla="*/ 638401 w 792271"/>
                  <a:gd name="connsiteY4" fmla="*/ 179348 h 287168"/>
                  <a:gd name="connsiteX5" fmla="*/ 563606 w 792271"/>
                  <a:gd name="connsiteY5" fmla="*/ 229729 h 287168"/>
                  <a:gd name="connsiteX6" fmla="*/ 516440 w 792271"/>
                  <a:gd name="connsiteY6" fmla="*/ 251304 h 287168"/>
                  <a:gd name="connsiteX7" fmla="*/ 309645 w 792271"/>
                  <a:gd name="connsiteY7" fmla="*/ 276005 h 287168"/>
                  <a:gd name="connsiteX8" fmla="*/ 34022 w 792271"/>
                  <a:gd name="connsiteY8" fmla="*/ 277355 h 287168"/>
                  <a:gd name="connsiteX9" fmla="*/ 14972 w 792271"/>
                  <a:gd name="connsiteY9" fmla="*/ 174960 h 287168"/>
                  <a:gd name="connsiteX10" fmla="*/ 91172 w 792271"/>
                  <a:gd name="connsiteY10" fmla="*/ 122573 h 287168"/>
                  <a:gd name="connsiteX0" fmla="*/ 91172 w 817379"/>
                  <a:gd name="connsiteY0" fmla="*/ 124976 h 289571"/>
                  <a:gd name="connsiteX1" fmla="*/ 753159 w 817379"/>
                  <a:gd name="connsiteY1" fmla="*/ 3532 h 289571"/>
                  <a:gd name="connsiteX2" fmla="*/ 787478 w 817379"/>
                  <a:gd name="connsiteY2" fmla="*/ 35776 h 289571"/>
                  <a:gd name="connsiteX3" fmla="*/ 715204 w 817379"/>
                  <a:gd name="connsiteY3" fmla="*/ 69089 h 289571"/>
                  <a:gd name="connsiteX4" fmla="*/ 683875 w 817379"/>
                  <a:gd name="connsiteY4" fmla="*/ 116340 h 289571"/>
                  <a:gd name="connsiteX5" fmla="*/ 638401 w 817379"/>
                  <a:gd name="connsiteY5" fmla="*/ 181751 h 289571"/>
                  <a:gd name="connsiteX6" fmla="*/ 563606 w 817379"/>
                  <a:gd name="connsiteY6" fmla="*/ 232132 h 289571"/>
                  <a:gd name="connsiteX7" fmla="*/ 516440 w 817379"/>
                  <a:gd name="connsiteY7" fmla="*/ 253707 h 289571"/>
                  <a:gd name="connsiteX8" fmla="*/ 309645 w 817379"/>
                  <a:gd name="connsiteY8" fmla="*/ 278408 h 289571"/>
                  <a:gd name="connsiteX9" fmla="*/ 34022 w 817379"/>
                  <a:gd name="connsiteY9" fmla="*/ 279758 h 289571"/>
                  <a:gd name="connsiteX10" fmla="*/ 14972 w 817379"/>
                  <a:gd name="connsiteY10" fmla="*/ 177363 h 289571"/>
                  <a:gd name="connsiteX11" fmla="*/ 91172 w 817379"/>
                  <a:gd name="connsiteY11" fmla="*/ 124976 h 289571"/>
                  <a:gd name="connsiteX0" fmla="*/ 91172 w 817379"/>
                  <a:gd name="connsiteY0" fmla="*/ 124976 h 289571"/>
                  <a:gd name="connsiteX1" fmla="*/ 753159 w 817379"/>
                  <a:gd name="connsiteY1" fmla="*/ 3532 h 289571"/>
                  <a:gd name="connsiteX2" fmla="*/ 787478 w 817379"/>
                  <a:gd name="connsiteY2" fmla="*/ 35776 h 289571"/>
                  <a:gd name="connsiteX3" fmla="*/ 715204 w 817379"/>
                  <a:gd name="connsiteY3" fmla="*/ 69089 h 289571"/>
                  <a:gd name="connsiteX4" fmla="*/ 683875 w 817379"/>
                  <a:gd name="connsiteY4" fmla="*/ 116340 h 289571"/>
                  <a:gd name="connsiteX5" fmla="*/ 638401 w 817379"/>
                  <a:gd name="connsiteY5" fmla="*/ 181751 h 289571"/>
                  <a:gd name="connsiteX6" fmla="*/ 563606 w 817379"/>
                  <a:gd name="connsiteY6" fmla="*/ 232132 h 289571"/>
                  <a:gd name="connsiteX7" fmla="*/ 516440 w 817379"/>
                  <a:gd name="connsiteY7" fmla="*/ 253707 h 289571"/>
                  <a:gd name="connsiteX8" fmla="*/ 309645 w 817379"/>
                  <a:gd name="connsiteY8" fmla="*/ 278408 h 289571"/>
                  <a:gd name="connsiteX9" fmla="*/ 34022 w 817379"/>
                  <a:gd name="connsiteY9" fmla="*/ 279758 h 289571"/>
                  <a:gd name="connsiteX10" fmla="*/ 14972 w 817379"/>
                  <a:gd name="connsiteY10" fmla="*/ 177363 h 289571"/>
                  <a:gd name="connsiteX11" fmla="*/ 91172 w 817379"/>
                  <a:gd name="connsiteY11" fmla="*/ 124976 h 289571"/>
                  <a:gd name="connsiteX0" fmla="*/ 91172 w 816123"/>
                  <a:gd name="connsiteY0" fmla="*/ 124319 h 288914"/>
                  <a:gd name="connsiteX1" fmla="*/ 753159 w 816123"/>
                  <a:gd name="connsiteY1" fmla="*/ 2875 h 288914"/>
                  <a:gd name="connsiteX2" fmla="*/ 784724 w 816123"/>
                  <a:gd name="connsiteY2" fmla="*/ 40627 h 288914"/>
                  <a:gd name="connsiteX3" fmla="*/ 715204 w 816123"/>
                  <a:gd name="connsiteY3" fmla="*/ 68432 h 288914"/>
                  <a:gd name="connsiteX4" fmla="*/ 683875 w 816123"/>
                  <a:gd name="connsiteY4" fmla="*/ 115683 h 288914"/>
                  <a:gd name="connsiteX5" fmla="*/ 638401 w 816123"/>
                  <a:gd name="connsiteY5" fmla="*/ 181094 h 288914"/>
                  <a:gd name="connsiteX6" fmla="*/ 563606 w 816123"/>
                  <a:gd name="connsiteY6" fmla="*/ 231475 h 288914"/>
                  <a:gd name="connsiteX7" fmla="*/ 516440 w 816123"/>
                  <a:gd name="connsiteY7" fmla="*/ 253050 h 288914"/>
                  <a:gd name="connsiteX8" fmla="*/ 309645 w 816123"/>
                  <a:gd name="connsiteY8" fmla="*/ 277751 h 288914"/>
                  <a:gd name="connsiteX9" fmla="*/ 34022 w 816123"/>
                  <a:gd name="connsiteY9" fmla="*/ 279101 h 288914"/>
                  <a:gd name="connsiteX10" fmla="*/ 14972 w 816123"/>
                  <a:gd name="connsiteY10" fmla="*/ 176706 h 288914"/>
                  <a:gd name="connsiteX11" fmla="*/ 91172 w 816123"/>
                  <a:gd name="connsiteY11" fmla="*/ 124319 h 288914"/>
                  <a:gd name="connsiteX0" fmla="*/ 91172 w 809173"/>
                  <a:gd name="connsiteY0" fmla="*/ 123540 h 288135"/>
                  <a:gd name="connsiteX1" fmla="*/ 753159 w 809173"/>
                  <a:gd name="connsiteY1" fmla="*/ 2096 h 288135"/>
                  <a:gd name="connsiteX2" fmla="*/ 768199 w 809173"/>
                  <a:gd name="connsiteY2" fmla="*/ 48111 h 288135"/>
                  <a:gd name="connsiteX3" fmla="*/ 715204 w 809173"/>
                  <a:gd name="connsiteY3" fmla="*/ 67653 h 288135"/>
                  <a:gd name="connsiteX4" fmla="*/ 683875 w 809173"/>
                  <a:gd name="connsiteY4" fmla="*/ 114904 h 288135"/>
                  <a:gd name="connsiteX5" fmla="*/ 638401 w 809173"/>
                  <a:gd name="connsiteY5" fmla="*/ 180315 h 288135"/>
                  <a:gd name="connsiteX6" fmla="*/ 563606 w 809173"/>
                  <a:gd name="connsiteY6" fmla="*/ 230696 h 288135"/>
                  <a:gd name="connsiteX7" fmla="*/ 516440 w 809173"/>
                  <a:gd name="connsiteY7" fmla="*/ 252271 h 288135"/>
                  <a:gd name="connsiteX8" fmla="*/ 309645 w 809173"/>
                  <a:gd name="connsiteY8" fmla="*/ 276972 h 288135"/>
                  <a:gd name="connsiteX9" fmla="*/ 34022 w 809173"/>
                  <a:gd name="connsiteY9" fmla="*/ 278322 h 288135"/>
                  <a:gd name="connsiteX10" fmla="*/ 14972 w 809173"/>
                  <a:gd name="connsiteY10" fmla="*/ 175927 h 288135"/>
                  <a:gd name="connsiteX11" fmla="*/ 91172 w 809173"/>
                  <a:gd name="connsiteY11" fmla="*/ 123540 h 288135"/>
                  <a:gd name="connsiteX0" fmla="*/ 72789 w 790790"/>
                  <a:gd name="connsiteY0" fmla="*/ 123540 h 288135"/>
                  <a:gd name="connsiteX1" fmla="*/ 734776 w 790790"/>
                  <a:gd name="connsiteY1" fmla="*/ 2096 h 288135"/>
                  <a:gd name="connsiteX2" fmla="*/ 749816 w 790790"/>
                  <a:gd name="connsiteY2" fmla="*/ 48111 h 288135"/>
                  <a:gd name="connsiteX3" fmla="*/ 696821 w 790790"/>
                  <a:gd name="connsiteY3" fmla="*/ 67653 h 288135"/>
                  <a:gd name="connsiteX4" fmla="*/ 665492 w 790790"/>
                  <a:gd name="connsiteY4" fmla="*/ 114904 h 288135"/>
                  <a:gd name="connsiteX5" fmla="*/ 620018 w 790790"/>
                  <a:gd name="connsiteY5" fmla="*/ 180315 h 288135"/>
                  <a:gd name="connsiteX6" fmla="*/ 545223 w 790790"/>
                  <a:gd name="connsiteY6" fmla="*/ 230696 h 288135"/>
                  <a:gd name="connsiteX7" fmla="*/ 498057 w 790790"/>
                  <a:gd name="connsiteY7" fmla="*/ 252271 h 288135"/>
                  <a:gd name="connsiteX8" fmla="*/ 291262 w 790790"/>
                  <a:gd name="connsiteY8" fmla="*/ 276972 h 288135"/>
                  <a:gd name="connsiteX9" fmla="*/ 15639 w 790790"/>
                  <a:gd name="connsiteY9" fmla="*/ 278322 h 288135"/>
                  <a:gd name="connsiteX10" fmla="*/ 79215 w 790790"/>
                  <a:gd name="connsiteY10" fmla="*/ 178681 h 288135"/>
                  <a:gd name="connsiteX11" fmla="*/ 72789 w 790790"/>
                  <a:gd name="connsiteY11" fmla="*/ 123540 h 288135"/>
                  <a:gd name="connsiteX0" fmla="*/ 193347 w 784274"/>
                  <a:gd name="connsiteY0" fmla="*/ 100591 h 287220"/>
                  <a:gd name="connsiteX1" fmla="*/ 736902 w 784274"/>
                  <a:gd name="connsiteY1" fmla="*/ 1181 h 287220"/>
                  <a:gd name="connsiteX2" fmla="*/ 751942 w 784274"/>
                  <a:gd name="connsiteY2" fmla="*/ 47196 h 287220"/>
                  <a:gd name="connsiteX3" fmla="*/ 698947 w 784274"/>
                  <a:gd name="connsiteY3" fmla="*/ 66738 h 287220"/>
                  <a:gd name="connsiteX4" fmla="*/ 667618 w 784274"/>
                  <a:gd name="connsiteY4" fmla="*/ 113989 h 287220"/>
                  <a:gd name="connsiteX5" fmla="*/ 622144 w 784274"/>
                  <a:gd name="connsiteY5" fmla="*/ 179400 h 287220"/>
                  <a:gd name="connsiteX6" fmla="*/ 547349 w 784274"/>
                  <a:gd name="connsiteY6" fmla="*/ 229781 h 287220"/>
                  <a:gd name="connsiteX7" fmla="*/ 500183 w 784274"/>
                  <a:gd name="connsiteY7" fmla="*/ 251356 h 287220"/>
                  <a:gd name="connsiteX8" fmla="*/ 293388 w 784274"/>
                  <a:gd name="connsiteY8" fmla="*/ 276057 h 287220"/>
                  <a:gd name="connsiteX9" fmla="*/ 17765 w 784274"/>
                  <a:gd name="connsiteY9" fmla="*/ 277407 h 287220"/>
                  <a:gd name="connsiteX10" fmla="*/ 81341 w 784274"/>
                  <a:gd name="connsiteY10" fmla="*/ 177766 h 287220"/>
                  <a:gd name="connsiteX11" fmla="*/ 193347 w 784274"/>
                  <a:gd name="connsiteY11" fmla="*/ 100591 h 287220"/>
                  <a:gd name="connsiteX0" fmla="*/ 113695 w 704622"/>
                  <a:gd name="connsiteY0" fmla="*/ 100591 h 283281"/>
                  <a:gd name="connsiteX1" fmla="*/ 657250 w 704622"/>
                  <a:gd name="connsiteY1" fmla="*/ 1181 h 283281"/>
                  <a:gd name="connsiteX2" fmla="*/ 672290 w 704622"/>
                  <a:gd name="connsiteY2" fmla="*/ 47196 h 283281"/>
                  <a:gd name="connsiteX3" fmla="*/ 619295 w 704622"/>
                  <a:gd name="connsiteY3" fmla="*/ 66738 h 283281"/>
                  <a:gd name="connsiteX4" fmla="*/ 587966 w 704622"/>
                  <a:gd name="connsiteY4" fmla="*/ 113989 h 283281"/>
                  <a:gd name="connsiteX5" fmla="*/ 542492 w 704622"/>
                  <a:gd name="connsiteY5" fmla="*/ 179400 h 283281"/>
                  <a:gd name="connsiteX6" fmla="*/ 467697 w 704622"/>
                  <a:gd name="connsiteY6" fmla="*/ 229781 h 283281"/>
                  <a:gd name="connsiteX7" fmla="*/ 420531 w 704622"/>
                  <a:gd name="connsiteY7" fmla="*/ 251356 h 283281"/>
                  <a:gd name="connsiteX8" fmla="*/ 213736 w 704622"/>
                  <a:gd name="connsiteY8" fmla="*/ 276057 h 283281"/>
                  <a:gd name="connsiteX9" fmla="*/ 67561 w 704622"/>
                  <a:gd name="connsiteY9" fmla="*/ 271898 h 283281"/>
                  <a:gd name="connsiteX10" fmla="*/ 1689 w 704622"/>
                  <a:gd name="connsiteY10" fmla="*/ 177766 h 283281"/>
                  <a:gd name="connsiteX11" fmla="*/ 113695 w 704622"/>
                  <a:gd name="connsiteY11" fmla="*/ 100591 h 28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4622" h="283281">
                    <a:moveTo>
                      <a:pt x="113695" y="100591"/>
                    </a:moveTo>
                    <a:cubicBezTo>
                      <a:pt x="222955" y="71160"/>
                      <a:pt x="564151" y="10080"/>
                      <a:pt x="657250" y="1181"/>
                    </a:cubicBezTo>
                    <a:cubicBezTo>
                      <a:pt x="750349" y="-7718"/>
                      <a:pt x="678616" y="36270"/>
                      <a:pt x="672290" y="47196"/>
                    </a:cubicBezTo>
                    <a:cubicBezTo>
                      <a:pt x="665964" y="58122"/>
                      <a:pt x="635644" y="51016"/>
                      <a:pt x="619295" y="66738"/>
                    </a:cubicBezTo>
                    <a:cubicBezTo>
                      <a:pt x="624851" y="93328"/>
                      <a:pt x="614556" y="104068"/>
                      <a:pt x="587966" y="113989"/>
                    </a:cubicBezTo>
                    <a:cubicBezTo>
                      <a:pt x="601858" y="147723"/>
                      <a:pt x="555986" y="165906"/>
                      <a:pt x="542492" y="179400"/>
                    </a:cubicBezTo>
                    <a:cubicBezTo>
                      <a:pt x="548048" y="211944"/>
                      <a:pt x="488024" y="217788"/>
                      <a:pt x="467697" y="229781"/>
                    </a:cubicBezTo>
                    <a:cubicBezTo>
                      <a:pt x="447370" y="241774"/>
                      <a:pt x="462858" y="243643"/>
                      <a:pt x="420531" y="251356"/>
                    </a:cubicBezTo>
                    <a:cubicBezTo>
                      <a:pt x="378204" y="259069"/>
                      <a:pt x="272564" y="272633"/>
                      <a:pt x="213736" y="276057"/>
                    </a:cubicBezTo>
                    <a:cubicBezTo>
                      <a:pt x="154908" y="279481"/>
                      <a:pt x="123124" y="292536"/>
                      <a:pt x="67561" y="271898"/>
                    </a:cubicBezTo>
                    <a:cubicBezTo>
                      <a:pt x="11998" y="251261"/>
                      <a:pt x="-6000" y="206317"/>
                      <a:pt x="1689" y="177766"/>
                    </a:cubicBezTo>
                    <a:cubicBezTo>
                      <a:pt x="9378" y="149215"/>
                      <a:pt x="4435" y="130022"/>
                      <a:pt x="113695" y="100591"/>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0" name="Group 249">
                <a:extLst>
                  <a:ext uri="{FF2B5EF4-FFF2-40B4-BE49-F238E27FC236}">
                    <a16:creationId xmlns:a16="http://schemas.microsoft.com/office/drawing/2014/main" id="{0209BDD7-5449-40B3-A02B-7A75114D5E96}"/>
                  </a:ext>
                </a:extLst>
              </p:cNvPr>
              <p:cNvGrpSpPr/>
              <p:nvPr/>
            </p:nvGrpSpPr>
            <p:grpSpPr>
              <a:xfrm>
                <a:off x="3870845" y="2741360"/>
                <a:ext cx="200412" cy="46251"/>
                <a:chOff x="3739675" y="2714693"/>
                <a:chExt cx="200412" cy="70335"/>
              </a:xfrm>
            </p:grpSpPr>
            <p:sp>
              <p:nvSpPr>
                <p:cNvPr id="287" name="Oval 286">
                  <a:extLst>
                    <a:ext uri="{FF2B5EF4-FFF2-40B4-BE49-F238E27FC236}">
                      <a16:creationId xmlns:a16="http://schemas.microsoft.com/office/drawing/2014/main" id="{D35D432F-E335-4492-904F-0F67549A3189}"/>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 name="Oval 287">
                  <a:extLst>
                    <a:ext uri="{FF2B5EF4-FFF2-40B4-BE49-F238E27FC236}">
                      <a16:creationId xmlns:a16="http://schemas.microsoft.com/office/drawing/2014/main" id="{6B063FCB-AEF2-4CFD-A7AD-2246FDBD048D}"/>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1" name="Group 250">
                <a:extLst>
                  <a:ext uri="{FF2B5EF4-FFF2-40B4-BE49-F238E27FC236}">
                    <a16:creationId xmlns:a16="http://schemas.microsoft.com/office/drawing/2014/main" id="{C982E4E5-ED2F-44EA-A67D-A3E23350EDC8}"/>
                  </a:ext>
                </a:extLst>
              </p:cNvPr>
              <p:cNvGrpSpPr/>
              <p:nvPr/>
            </p:nvGrpSpPr>
            <p:grpSpPr>
              <a:xfrm>
                <a:off x="3894466" y="2661694"/>
                <a:ext cx="200412" cy="46251"/>
                <a:chOff x="3739675" y="2714693"/>
                <a:chExt cx="200412" cy="70335"/>
              </a:xfrm>
            </p:grpSpPr>
            <p:sp>
              <p:nvSpPr>
                <p:cNvPr id="285" name="Oval 284">
                  <a:extLst>
                    <a:ext uri="{FF2B5EF4-FFF2-40B4-BE49-F238E27FC236}">
                      <a16:creationId xmlns:a16="http://schemas.microsoft.com/office/drawing/2014/main" id="{EBABE1F3-9386-4E56-8787-A1AE9086B2F5}"/>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6" name="Oval 285">
                  <a:extLst>
                    <a:ext uri="{FF2B5EF4-FFF2-40B4-BE49-F238E27FC236}">
                      <a16:creationId xmlns:a16="http://schemas.microsoft.com/office/drawing/2014/main" id="{847558F3-C097-450A-92DE-23BEE2082985}"/>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2" name="Group 251">
                <a:extLst>
                  <a:ext uri="{FF2B5EF4-FFF2-40B4-BE49-F238E27FC236}">
                    <a16:creationId xmlns:a16="http://schemas.microsoft.com/office/drawing/2014/main" id="{883089E9-AC8D-46E0-98D1-C10B77AAB329}"/>
                  </a:ext>
                </a:extLst>
              </p:cNvPr>
              <p:cNvGrpSpPr/>
              <p:nvPr/>
            </p:nvGrpSpPr>
            <p:grpSpPr>
              <a:xfrm>
                <a:off x="3840049" y="2787811"/>
                <a:ext cx="200412" cy="46251"/>
                <a:chOff x="3739675" y="2714693"/>
                <a:chExt cx="200412" cy="70335"/>
              </a:xfrm>
            </p:grpSpPr>
            <p:sp>
              <p:nvSpPr>
                <p:cNvPr id="283" name="Oval 282">
                  <a:extLst>
                    <a:ext uri="{FF2B5EF4-FFF2-40B4-BE49-F238E27FC236}">
                      <a16:creationId xmlns:a16="http://schemas.microsoft.com/office/drawing/2014/main" id="{1F7F6B04-93AF-4D38-B763-EA41E62779B3}"/>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4" name="Oval 283">
                  <a:extLst>
                    <a:ext uri="{FF2B5EF4-FFF2-40B4-BE49-F238E27FC236}">
                      <a16:creationId xmlns:a16="http://schemas.microsoft.com/office/drawing/2014/main" id="{E4725198-136B-42CC-9FC0-A7B3A61A6A7B}"/>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3" name="Group 252">
                <a:extLst>
                  <a:ext uri="{FF2B5EF4-FFF2-40B4-BE49-F238E27FC236}">
                    <a16:creationId xmlns:a16="http://schemas.microsoft.com/office/drawing/2014/main" id="{6B2C9413-6A5C-46CB-9005-D323983B70F9}"/>
                  </a:ext>
                </a:extLst>
              </p:cNvPr>
              <p:cNvGrpSpPr/>
              <p:nvPr/>
            </p:nvGrpSpPr>
            <p:grpSpPr>
              <a:xfrm>
                <a:off x="3770943" y="2828260"/>
                <a:ext cx="200412" cy="46251"/>
                <a:chOff x="3739675" y="2714693"/>
                <a:chExt cx="200412" cy="70335"/>
              </a:xfrm>
            </p:grpSpPr>
            <p:sp>
              <p:nvSpPr>
                <p:cNvPr id="281" name="Oval 280">
                  <a:extLst>
                    <a:ext uri="{FF2B5EF4-FFF2-40B4-BE49-F238E27FC236}">
                      <a16:creationId xmlns:a16="http://schemas.microsoft.com/office/drawing/2014/main" id="{C0569CE4-8B89-418A-B599-48555510EA07}"/>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2" name="Oval 281">
                  <a:extLst>
                    <a:ext uri="{FF2B5EF4-FFF2-40B4-BE49-F238E27FC236}">
                      <a16:creationId xmlns:a16="http://schemas.microsoft.com/office/drawing/2014/main" id="{E62313C6-5D0C-49E4-81F6-DF3863890C5A}"/>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4" name="Group 253">
                <a:extLst>
                  <a:ext uri="{FF2B5EF4-FFF2-40B4-BE49-F238E27FC236}">
                    <a16:creationId xmlns:a16="http://schemas.microsoft.com/office/drawing/2014/main" id="{44C34A97-1D41-4973-8544-B05F2F9A4C9F}"/>
                  </a:ext>
                </a:extLst>
              </p:cNvPr>
              <p:cNvGrpSpPr/>
              <p:nvPr/>
            </p:nvGrpSpPr>
            <p:grpSpPr>
              <a:xfrm>
                <a:off x="3702366" y="2790008"/>
                <a:ext cx="200412" cy="45719"/>
                <a:chOff x="3739675" y="2714693"/>
                <a:chExt cx="200412" cy="70335"/>
              </a:xfrm>
            </p:grpSpPr>
            <p:sp>
              <p:nvSpPr>
                <p:cNvPr id="279" name="Oval 278">
                  <a:extLst>
                    <a:ext uri="{FF2B5EF4-FFF2-40B4-BE49-F238E27FC236}">
                      <a16:creationId xmlns:a16="http://schemas.microsoft.com/office/drawing/2014/main" id="{EFFDCEE1-557A-40CD-A18A-643F2CCD6379}"/>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0" name="Oval 279">
                  <a:extLst>
                    <a:ext uri="{FF2B5EF4-FFF2-40B4-BE49-F238E27FC236}">
                      <a16:creationId xmlns:a16="http://schemas.microsoft.com/office/drawing/2014/main" id="{9B3C9FC6-97C3-47B2-B879-2DCA3E8B799B}"/>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5" name="Group 254">
                <a:extLst>
                  <a:ext uri="{FF2B5EF4-FFF2-40B4-BE49-F238E27FC236}">
                    <a16:creationId xmlns:a16="http://schemas.microsoft.com/office/drawing/2014/main" id="{1D225F3C-4812-40E1-A564-ECC610F6EF02}"/>
                  </a:ext>
                </a:extLst>
              </p:cNvPr>
              <p:cNvGrpSpPr/>
              <p:nvPr/>
            </p:nvGrpSpPr>
            <p:grpSpPr>
              <a:xfrm>
                <a:off x="3660290" y="2835696"/>
                <a:ext cx="200412" cy="58765"/>
                <a:chOff x="3739675" y="2714693"/>
                <a:chExt cx="200412" cy="70335"/>
              </a:xfrm>
            </p:grpSpPr>
            <p:sp>
              <p:nvSpPr>
                <p:cNvPr id="277" name="Oval 276">
                  <a:extLst>
                    <a:ext uri="{FF2B5EF4-FFF2-40B4-BE49-F238E27FC236}">
                      <a16:creationId xmlns:a16="http://schemas.microsoft.com/office/drawing/2014/main" id="{0C0B2383-ACF8-4C24-B3EF-BFBC80A42DA5}"/>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8" name="Oval 277">
                  <a:extLst>
                    <a:ext uri="{FF2B5EF4-FFF2-40B4-BE49-F238E27FC236}">
                      <a16:creationId xmlns:a16="http://schemas.microsoft.com/office/drawing/2014/main" id="{42CAFB7E-DF71-47DD-BD3E-7DD2F2A53695}"/>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6" name="Group 255">
                <a:extLst>
                  <a:ext uri="{FF2B5EF4-FFF2-40B4-BE49-F238E27FC236}">
                    <a16:creationId xmlns:a16="http://schemas.microsoft.com/office/drawing/2014/main" id="{E9D452E7-7FED-405C-9206-B340C850E696}"/>
                  </a:ext>
                </a:extLst>
              </p:cNvPr>
              <p:cNvGrpSpPr/>
              <p:nvPr/>
            </p:nvGrpSpPr>
            <p:grpSpPr>
              <a:xfrm>
                <a:off x="3537824" y="2854536"/>
                <a:ext cx="200412" cy="46251"/>
                <a:chOff x="3739675" y="2714693"/>
                <a:chExt cx="200412" cy="70335"/>
              </a:xfrm>
            </p:grpSpPr>
            <p:sp>
              <p:nvSpPr>
                <p:cNvPr id="275" name="Oval 274">
                  <a:extLst>
                    <a:ext uri="{FF2B5EF4-FFF2-40B4-BE49-F238E27FC236}">
                      <a16:creationId xmlns:a16="http://schemas.microsoft.com/office/drawing/2014/main" id="{3FB48DA9-55BD-4218-A4E1-EAD69E73156C}"/>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6" name="Oval 275">
                  <a:extLst>
                    <a:ext uri="{FF2B5EF4-FFF2-40B4-BE49-F238E27FC236}">
                      <a16:creationId xmlns:a16="http://schemas.microsoft.com/office/drawing/2014/main" id="{D2103FC8-DCFD-4884-87CA-366E58B152B5}"/>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7" name="Group 256">
                <a:extLst>
                  <a:ext uri="{FF2B5EF4-FFF2-40B4-BE49-F238E27FC236}">
                    <a16:creationId xmlns:a16="http://schemas.microsoft.com/office/drawing/2014/main" id="{8A4114AD-E00B-4706-B338-D77539FD8AAB}"/>
                  </a:ext>
                </a:extLst>
              </p:cNvPr>
              <p:cNvGrpSpPr/>
              <p:nvPr/>
            </p:nvGrpSpPr>
            <p:grpSpPr>
              <a:xfrm>
                <a:off x="3571637" y="2809505"/>
                <a:ext cx="200412" cy="46251"/>
                <a:chOff x="3739675" y="2714693"/>
                <a:chExt cx="200412" cy="70335"/>
              </a:xfrm>
            </p:grpSpPr>
            <p:sp>
              <p:nvSpPr>
                <p:cNvPr id="273" name="Oval 272">
                  <a:extLst>
                    <a:ext uri="{FF2B5EF4-FFF2-40B4-BE49-F238E27FC236}">
                      <a16:creationId xmlns:a16="http://schemas.microsoft.com/office/drawing/2014/main" id="{02CA355B-5FEA-49E9-8357-E565816B1B30}"/>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4" name="Oval 273">
                  <a:extLst>
                    <a:ext uri="{FF2B5EF4-FFF2-40B4-BE49-F238E27FC236}">
                      <a16:creationId xmlns:a16="http://schemas.microsoft.com/office/drawing/2014/main" id="{08C19A98-3BC8-46BE-BF18-EA70CEB7FB1E}"/>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8" name="Group 257">
                <a:extLst>
                  <a:ext uri="{FF2B5EF4-FFF2-40B4-BE49-F238E27FC236}">
                    <a16:creationId xmlns:a16="http://schemas.microsoft.com/office/drawing/2014/main" id="{3E78E878-DEA6-4337-83A8-AE1622DDC28F}"/>
                  </a:ext>
                </a:extLst>
              </p:cNvPr>
              <p:cNvGrpSpPr/>
              <p:nvPr/>
            </p:nvGrpSpPr>
            <p:grpSpPr>
              <a:xfrm>
                <a:off x="3886556" y="2704368"/>
                <a:ext cx="200412" cy="46251"/>
                <a:chOff x="3739675" y="2714693"/>
                <a:chExt cx="200412" cy="70335"/>
              </a:xfrm>
            </p:grpSpPr>
            <p:sp>
              <p:nvSpPr>
                <p:cNvPr id="271" name="Oval 270">
                  <a:extLst>
                    <a:ext uri="{FF2B5EF4-FFF2-40B4-BE49-F238E27FC236}">
                      <a16:creationId xmlns:a16="http://schemas.microsoft.com/office/drawing/2014/main" id="{512E13AE-0CFA-46D2-8C2E-2FC162B81266}"/>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2" name="Oval 271">
                  <a:extLst>
                    <a:ext uri="{FF2B5EF4-FFF2-40B4-BE49-F238E27FC236}">
                      <a16:creationId xmlns:a16="http://schemas.microsoft.com/office/drawing/2014/main" id="{972901AC-591A-4188-87C5-F8F1641C10BB}"/>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9" name="Group 258">
                <a:extLst>
                  <a:ext uri="{FF2B5EF4-FFF2-40B4-BE49-F238E27FC236}">
                    <a16:creationId xmlns:a16="http://schemas.microsoft.com/office/drawing/2014/main" id="{8867B98D-06F4-418B-BE20-BAFDF5E76E8C}"/>
                  </a:ext>
                </a:extLst>
              </p:cNvPr>
              <p:cNvGrpSpPr/>
              <p:nvPr/>
            </p:nvGrpSpPr>
            <p:grpSpPr>
              <a:xfrm>
                <a:off x="3726645" y="2745098"/>
                <a:ext cx="200412" cy="46251"/>
                <a:chOff x="3739675" y="2714693"/>
                <a:chExt cx="200412" cy="70335"/>
              </a:xfrm>
            </p:grpSpPr>
            <p:sp>
              <p:nvSpPr>
                <p:cNvPr id="269" name="Oval 268">
                  <a:extLst>
                    <a:ext uri="{FF2B5EF4-FFF2-40B4-BE49-F238E27FC236}">
                      <a16:creationId xmlns:a16="http://schemas.microsoft.com/office/drawing/2014/main" id="{6D239147-D019-45D7-B2C4-0B7D659AC069}"/>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0" name="Oval 269">
                  <a:extLst>
                    <a:ext uri="{FF2B5EF4-FFF2-40B4-BE49-F238E27FC236}">
                      <a16:creationId xmlns:a16="http://schemas.microsoft.com/office/drawing/2014/main" id="{0474DB9F-E7F8-433C-A806-52D2D06D7505}"/>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0" name="Group 259">
                <a:extLst>
                  <a:ext uri="{FF2B5EF4-FFF2-40B4-BE49-F238E27FC236}">
                    <a16:creationId xmlns:a16="http://schemas.microsoft.com/office/drawing/2014/main" id="{BF6D78F2-3D79-46F1-8DE0-9FDC883B3EE4}"/>
                  </a:ext>
                </a:extLst>
              </p:cNvPr>
              <p:cNvGrpSpPr/>
              <p:nvPr/>
            </p:nvGrpSpPr>
            <p:grpSpPr>
              <a:xfrm>
                <a:off x="3769057" y="2696995"/>
                <a:ext cx="200412" cy="46251"/>
                <a:chOff x="3739675" y="2714693"/>
                <a:chExt cx="200412" cy="70335"/>
              </a:xfrm>
            </p:grpSpPr>
            <p:sp>
              <p:nvSpPr>
                <p:cNvPr id="267" name="Oval 266">
                  <a:extLst>
                    <a:ext uri="{FF2B5EF4-FFF2-40B4-BE49-F238E27FC236}">
                      <a16:creationId xmlns:a16="http://schemas.microsoft.com/office/drawing/2014/main" id="{950A57AB-E023-41C6-923E-B1F6AF13AFD7}"/>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8" name="Oval 267">
                  <a:extLst>
                    <a:ext uri="{FF2B5EF4-FFF2-40B4-BE49-F238E27FC236}">
                      <a16:creationId xmlns:a16="http://schemas.microsoft.com/office/drawing/2014/main" id="{B52A91C6-9B6C-4A42-B37B-14BD0B92DE71}"/>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1" name="Group 260">
                <a:extLst>
                  <a:ext uri="{FF2B5EF4-FFF2-40B4-BE49-F238E27FC236}">
                    <a16:creationId xmlns:a16="http://schemas.microsoft.com/office/drawing/2014/main" id="{173263BC-4DBE-4A33-AFAE-8B3556ED2B26}"/>
                  </a:ext>
                </a:extLst>
              </p:cNvPr>
              <p:cNvGrpSpPr/>
              <p:nvPr/>
            </p:nvGrpSpPr>
            <p:grpSpPr>
              <a:xfrm>
                <a:off x="3630410" y="2719623"/>
                <a:ext cx="200412" cy="46251"/>
                <a:chOff x="3739675" y="2714693"/>
                <a:chExt cx="200412" cy="70335"/>
              </a:xfrm>
            </p:grpSpPr>
            <p:sp>
              <p:nvSpPr>
                <p:cNvPr id="265" name="Oval 264">
                  <a:extLst>
                    <a:ext uri="{FF2B5EF4-FFF2-40B4-BE49-F238E27FC236}">
                      <a16:creationId xmlns:a16="http://schemas.microsoft.com/office/drawing/2014/main" id="{D904E26C-0D42-4C08-8BB0-05304C681C5D}"/>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6" name="Oval 265">
                  <a:extLst>
                    <a:ext uri="{FF2B5EF4-FFF2-40B4-BE49-F238E27FC236}">
                      <a16:creationId xmlns:a16="http://schemas.microsoft.com/office/drawing/2014/main" id="{235AC7FB-4F01-48A4-9E38-35E93AD6305B}"/>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2" name="Group 261">
                <a:extLst>
                  <a:ext uri="{FF2B5EF4-FFF2-40B4-BE49-F238E27FC236}">
                    <a16:creationId xmlns:a16="http://schemas.microsoft.com/office/drawing/2014/main" id="{AB594D32-1494-45D1-A4F5-9D17D5010C37}"/>
                  </a:ext>
                </a:extLst>
              </p:cNvPr>
              <p:cNvGrpSpPr/>
              <p:nvPr/>
            </p:nvGrpSpPr>
            <p:grpSpPr>
              <a:xfrm>
                <a:off x="3593942" y="2762460"/>
                <a:ext cx="200412" cy="46251"/>
                <a:chOff x="3739675" y="2714693"/>
                <a:chExt cx="200412" cy="70335"/>
              </a:xfrm>
            </p:grpSpPr>
            <p:sp>
              <p:nvSpPr>
                <p:cNvPr id="263" name="Oval 262">
                  <a:extLst>
                    <a:ext uri="{FF2B5EF4-FFF2-40B4-BE49-F238E27FC236}">
                      <a16:creationId xmlns:a16="http://schemas.microsoft.com/office/drawing/2014/main" id="{3AAFFDDA-838C-4584-A6BE-10A7E3FD6D89}"/>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4" name="Oval 263">
                  <a:extLst>
                    <a:ext uri="{FF2B5EF4-FFF2-40B4-BE49-F238E27FC236}">
                      <a16:creationId xmlns:a16="http://schemas.microsoft.com/office/drawing/2014/main" id="{55B4B3F7-4845-4CDB-A534-2BAAF393A545}"/>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87" name="Group 186">
              <a:extLst>
                <a:ext uri="{FF2B5EF4-FFF2-40B4-BE49-F238E27FC236}">
                  <a16:creationId xmlns:a16="http://schemas.microsoft.com/office/drawing/2014/main" id="{A065FB88-5B00-4D67-A197-1FA733B1089E}"/>
                </a:ext>
              </a:extLst>
            </p:cNvPr>
            <p:cNvGrpSpPr/>
            <p:nvPr/>
          </p:nvGrpSpPr>
          <p:grpSpPr>
            <a:xfrm>
              <a:off x="4084304" y="2478150"/>
              <a:ext cx="704622" cy="283281"/>
              <a:chOff x="4084304" y="2633045"/>
              <a:chExt cx="704622" cy="283281"/>
            </a:xfrm>
          </p:grpSpPr>
          <p:sp>
            <p:nvSpPr>
              <p:cNvPr id="209" name="Freeform 114">
                <a:extLst>
                  <a:ext uri="{FF2B5EF4-FFF2-40B4-BE49-F238E27FC236}">
                    <a16:creationId xmlns:a16="http://schemas.microsoft.com/office/drawing/2014/main" id="{7E26664C-34BE-42FD-95A0-5AC05F88C0BE}"/>
                  </a:ext>
                </a:extLst>
              </p:cNvPr>
              <p:cNvSpPr/>
              <p:nvPr/>
            </p:nvSpPr>
            <p:spPr>
              <a:xfrm flipH="1">
                <a:off x="4084304" y="2633045"/>
                <a:ext cx="704622" cy="283281"/>
              </a:xfrm>
              <a:custGeom>
                <a:avLst/>
                <a:gdLst>
                  <a:gd name="connsiteX0" fmla="*/ 78613 w 784488"/>
                  <a:gd name="connsiteY0" fmla="*/ 123901 h 306365"/>
                  <a:gd name="connsiteX1" fmla="*/ 754888 w 784488"/>
                  <a:gd name="connsiteY1" fmla="*/ 76 h 306365"/>
                  <a:gd name="connsiteX2" fmla="*/ 659638 w 784488"/>
                  <a:gd name="connsiteY2" fmla="*/ 142951 h 306365"/>
                  <a:gd name="connsiteX3" fmla="*/ 621538 w 784488"/>
                  <a:gd name="connsiteY3" fmla="*/ 228676 h 306365"/>
                  <a:gd name="connsiteX4" fmla="*/ 450088 w 784488"/>
                  <a:gd name="connsiteY4" fmla="*/ 219151 h 306365"/>
                  <a:gd name="connsiteX5" fmla="*/ 345313 w 784488"/>
                  <a:gd name="connsiteY5" fmla="*/ 304876 h 306365"/>
                  <a:gd name="connsiteX6" fmla="*/ 88138 w 784488"/>
                  <a:gd name="connsiteY6" fmla="*/ 266776 h 306365"/>
                  <a:gd name="connsiteX7" fmla="*/ 11938 w 784488"/>
                  <a:gd name="connsiteY7" fmla="*/ 181051 h 306365"/>
                  <a:gd name="connsiteX8" fmla="*/ 78613 w 784488"/>
                  <a:gd name="connsiteY8" fmla="*/ 123901 h 306365"/>
                  <a:gd name="connsiteX0" fmla="*/ 77751 w 770901"/>
                  <a:gd name="connsiteY0" fmla="*/ 121522 h 303986"/>
                  <a:gd name="connsiteX1" fmla="*/ 739738 w 770901"/>
                  <a:gd name="connsiteY1" fmla="*/ 78 h 303986"/>
                  <a:gd name="connsiteX2" fmla="*/ 658776 w 770901"/>
                  <a:gd name="connsiteY2" fmla="*/ 140572 h 303986"/>
                  <a:gd name="connsiteX3" fmla="*/ 620676 w 770901"/>
                  <a:gd name="connsiteY3" fmla="*/ 226297 h 303986"/>
                  <a:gd name="connsiteX4" fmla="*/ 449226 w 770901"/>
                  <a:gd name="connsiteY4" fmla="*/ 216772 h 303986"/>
                  <a:gd name="connsiteX5" fmla="*/ 344451 w 770901"/>
                  <a:gd name="connsiteY5" fmla="*/ 302497 h 303986"/>
                  <a:gd name="connsiteX6" fmla="*/ 87276 w 770901"/>
                  <a:gd name="connsiteY6" fmla="*/ 264397 h 303986"/>
                  <a:gd name="connsiteX7" fmla="*/ 11076 w 770901"/>
                  <a:gd name="connsiteY7" fmla="*/ 178672 h 303986"/>
                  <a:gd name="connsiteX8" fmla="*/ 77751 w 770901"/>
                  <a:gd name="connsiteY8" fmla="*/ 121522 h 303986"/>
                  <a:gd name="connsiteX0" fmla="*/ 77751 w 786095"/>
                  <a:gd name="connsiteY0" fmla="*/ 122380 h 304844"/>
                  <a:gd name="connsiteX1" fmla="*/ 739738 w 786095"/>
                  <a:gd name="connsiteY1" fmla="*/ 936 h 304844"/>
                  <a:gd name="connsiteX2" fmla="*/ 718308 w 786095"/>
                  <a:gd name="connsiteY2" fmla="*/ 74755 h 304844"/>
                  <a:gd name="connsiteX3" fmla="*/ 620676 w 786095"/>
                  <a:gd name="connsiteY3" fmla="*/ 227155 h 304844"/>
                  <a:gd name="connsiteX4" fmla="*/ 449226 w 786095"/>
                  <a:gd name="connsiteY4" fmla="*/ 217630 h 304844"/>
                  <a:gd name="connsiteX5" fmla="*/ 344451 w 786095"/>
                  <a:gd name="connsiteY5" fmla="*/ 303355 h 304844"/>
                  <a:gd name="connsiteX6" fmla="*/ 87276 w 786095"/>
                  <a:gd name="connsiteY6" fmla="*/ 265255 h 304844"/>
                  <a:gd name="connsiteX7" fmla="*/ 11076 w 786095"/>
                  <a:gd name="connsiteY7" fmla="*/ 179530 h 304844"/>
                  <a:gd name="connsiteX8" fmla="*/ 77751 w 786095"/>
                  <a:gd name="connsiteY8" fmla="*/ 122380 h 304844"/>
                  <a:gd name="connsiteX0" fmla="*/ 77751 w 783240"/>
                  <a:gd name="connsiteY0" fmla="*/ 122341 h 304805"/>
                  <a:gd name="connsiteX1" fmla="*/ 739738 w 783240"/>
                  <a:gd name="connsiteY1" fmla="*/ 897 h 304805"/>
                  <a:gd name="connsiteX2" fmla="*/ 718308 w 783240"/>
                  <a:gd name="connsiteY2" fmla="*/ 74716 h 304805"/>
                  <a:gd name="connsiteX3" fmla="*/ 620676 w 783240"/>
                  <a:gd name="connsiteY3" fmla="*/ 227116 h 304805"/>
                  <a:gd name="connsiteX4" fmla="*/ 449226 w 783240"/>
                  <a:gd name="connsiteY4" fmla="*/ 217591 h 304805"/>
                  <a:gd name="connsiteX5" fmla="*/ 344451 w 783240"/>
                  <a:gd name="connsiteY5" fmla="*/ 303316 h 304805"/>
                  <a:gd name="connsiteX6" fmla="*/ 87276 w 783240"/>
                  <a:gd name="connsiteY6" fmla="*/ 265216 h 304805"/>
                  <a:gd name="connsiteX7" fmla="*/ 11076 w 783240"/>
                  <a:gd name="connsiteY7" fmla="*/ 179491 h 304805"/>
                  <a:gd name="connsiteX8" fmla="*/ 77751 w 783240"/>
                  <a:gd name="connsiteY8" fmla="*/ 122341 h 304805"/>
                  <a:gd name="connsiteX0" fmla="*/ 77751 w 783391"/>
                  <a:gd name="connsiteY0" fmla="*/ 122190 h 304654"/>
                  <a:gd name="connsiteX1" fmla="*/ 739738 w 783391"/>
                  <a:gd name="connsiteY1" fmla="*/ 746 h 304654"/>
                  <a:gd name="connsiteX2" fmla="*/ 718308 w 783391"/>
                  <a:gd name="connsiteY2" fmla="*/ 74565 h 304654"/>
                  <a:gd name="connsiteX3" fmla="*/ 701640 w 783391"/>
                  <a:gd name="connsiteY3" fmla="*/ 146002 h 304654"/>
                  <a:gd name="connsiteX4" fmla="*/ 620676 w 783391"/>
                  <a:gd name="connsiteY4" fmla="*/ 226965 h 304654"/>
                  <a:gd name="connsiteX5" fmla="*/ 449226 w 783391"/>
                  <a:gd name="connsiteY5" fmla="*/ 217440 h 304654"/>
                  <a:gd name="connsiteX6" fmla="*/ 344451 w 783391"/>
                  <a:gd name="connsiteY6" fmla="*/ 303165 h 304654"/>
                  <a:gd name="connsiteX7" fmla="*/ 87276 w 783391"/>
                  <a:gd name="connsiteY7" fmla="*/ 265065 h 304654"/>
                  <a:gd name="connsiteX8" fmla="*/ 11076 w 783391"/>
                  <a:gd name="connsiteY8" fmla="*/ 179340 h 304654"/>
                  <a:gd name="connsiteX9" fmla="*/ 77751 w 783391"/>
                  <a:gd name="connsiteY9" fmla="*/ 122190 h 304654"/>
                  <a:gd name="connsiteX0" fmla="*/ 77751 w 783391"/>
                  <a:gd name="connsiteY0" fmla="*/ 122190 h 304654"/>
                  <a:gd name="connsiteX1" fmla="*/ 739738 w 783391"/>
                  <a:gd name="connsiteY1" fmla="*/ 746 h 304654"/>
                  <a:gd name="connsiteX2" fmla="*/ 718308 w 783391"/>
                  <a:gd name="connsiteY2" fmla="*/ 74565 h 304654"/>
                  <a:gd name="connsiteX3" fmla="*/ 701640 w 783391"/>
                  <a:gd name="connsiteY3" fmla="*/ 146002 h 304654"/>
                  <a:gd name="connsiteX4" fmla="*/ 663540 w 783391"/>
                  <a:gd name="connsiteY4" fmla="*/ 181719 h 304654"/>
                  <a:gd name="connsiteX5" fmla="*/ 620676 w 783391"/>
                  <a:gd name="connsiteY5" fmla="*/ 226965 h 304654"/>
                  <a:gd name="connsiteX6" fmla="*/ 449226 w 783391"/>
                  <a:gd name="connsiteY6" fmla="*/ 217440 h 304654"/>
                  <a:gd name="connsiteX7" fmla="*/ 344451 w 783391"/>
                  <a:gd name="connsiteY7" fmla="*/ 303165 h 304654"/>
                  <a:gd name="connsiteX8" fmla="*/ 87276 w 783391"/>
                  <a:gd name="connsiteY8" fmla="*/ 265065 h 304654"/>
                  <a:gd name="connsiteX9" fmla="*/ 11076 w 783391"/>
                  <a:gd name="connsiteY9" fmla="*/ 179340 h 304654"/>
                  <a:gd name="connsiteX10" fmla="*/ 77751 w 783391"/>
                  <a:gd name="connsiteY10" fmla="*/ 122190 h 304654"/>
                  <a:gd name="connsiteX0" fmla="*/ 77751 w 783391"/>
                  <a:gd name="connsiteY0" fmla="*/ 122190 h 304654"/>
                  <a:gd name="connsiteX1" fmla="*/ 739738 w 783391"/>
                  <a:gd name="connsiteY1" fmla="*/ 746 h 304654"/>
                  <a:gd name="connsiteX2" fmla="*/ 718308 w 783391"/>
                  <a:gd name="connsiteY2" fmla="*/ 74565 h 304654"/>
                  <a:gd name="connsiteX3" fmla="*/ 701640 w 783391"/>
                  <a:gd name="connsiteY3" fmla="*/ 146002 h 304654"/>
                  <a:gd name="connsiteX4" fmla="*/ 663540 w 783391"/>
                  <a:gd name="connsiteY4" fmla="*/ 181719 h 304654"/>
                  <a:gd name="connsiteX5" fmla="*/ 632582 w 783391"/>
                  <a:gd name="connsiteY5" fmla="*/ 222202 h 304654"/>
                  <a:gd name="connsiteX6" fmla="*/ 449226 w 783391"/>
                  <a:gd name="connsiteY6" fmla="*/ 217440 h 304654"/>
                  <a:gd name="connsiteX7" fmla="*/ 344451 w 783391"/>
                  <a:gd name="connsiteY7" fmla="*/ 303165 h 304654"/>
                  <a:gd name="connsiteX8" fmla="*/ 87276 w 783391"/>
                  <a:gd name="connsiteY8" fmla="*/ 265065 h 304654"/>
                  <a:gd name="connsiteX9" fmla="*/ 11076 w 783391"/>
                  <a:gd name="connsiteY9" fmla="*/ 179340 h 304654"/>
                  <a:gd name="connsiteX10" fmla="*/ 77751 w 783391"/>
                  <a:gd name="connsiteY10" fmla="*/ 122190 h 304654"/>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22202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22202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22202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12677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4963 w 783391"/>
                  <a:gd name="connsiteY5" fmla="*/ 215059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15913 w 783391"/>
                  <a:gd name="connsiteY5" fmla="*/ 234109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15913 w 783391"/>
                  <a:gd name="connsiteY5" fmla="*/ 234109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13532 w 783391"/>
                  <a:gd name="connsiteY5" fmla="*/ 229346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169"/>
                  <a:gd name="connsiteX1" fmla="*/ 739738 w 783391"/>
                  <a:gd name="connsiteY1" fmla="*/ 746 h 303169"/>
                  <a:gd name="connsiteX2" fmla="*/ 718308 w 783391"/>
                  <a:gd name="connsiteY2" fmla="*/ 74565 h 303169"/>
                  <a:gd name="connsiteX3" fmla="*/ 689734 w 783391"/>
                  <a:gd name="connsiteY3" fmla="*/ 124571 h 303169"/>
                  <a:gd name="connsiteX4" fmla="*/ 663540 w 783391"/>
                  <a:gd name="connsiteY4" fmla="*/ 181719 h 303169"/>
                  <a:gd name="connsiteX5" fmla="*/ 613532 w 783391"/>
                  <a:gd name="connsiteY5" fmla="*/ 229346 h 303169"/>
                  <a:gd name="connsiteX6" fmla="*/ 527807 w 783391"/>
                  <a:gd name="connsiteY6" fmla="*/ 267446 h 303169"/>
                  <a:gd name="connsiteX7" fmla="*/ 344451 w 783391"/>
                  <a:gd name="connsiteY7" fmla="*/ 303165 h 303169"/>
                  <a:gd name="connsiteX8" fmla="*/ 87276 w 783391"/>
                  <a:gd name="connsiteY8" fmla="*/ 265065 h 303169"/>
                  <a:gd name="connsiteX9" fmla="*/ 11076 w 783391"/>
                  <a:gd name="connsiteY9" fmla="*/ 179340 h 303169"/>
                  <a:gd name="connsiteX10" fmla="*/ 77751 w 783391"/>
                  <a:gd name="connsiteY10" fmla="*/ 122190 h 303169"/>
                  <a:gd name="connsiteX0" fmla="*/ 77751 w 783391"/>
                  <a:gd name="connsiteY0" fmla="*/ 122190 h 303169"/>
                  <a:gd name="connsiteX1" fmla="*/ 739738 w 783391"/>
                  <a:gd name="connsiteY1" fmla="*/ 746 h 303169"/>
                  <a:gd name="connsiteX2" fmla="*/ 718308 w 783391"/>
                  <a:gd name="connsiteY2" fmla="*/ 74565 h 303169"/>
                  <a:gd name="connsiteX3" fmla="*/ 689734 w 783391"/>
                  <a:gd name="connsiteY3" fmla="*/ 124571 h 303169"/>
                  <a:gd name="connsiteX4" fmla="*/ 663540 w 783391"/>
                  <a:gd name="connsiteY4" fmla="*/ 181719 h 303169"/>
                  <a:gd name="connsiteX5" fmla="*/ 613532 w 783391"/>
                  <a:gd name="connsiteY5" fmla="*/ 229346 h 303169"/>
                  <a:gd name="connsiteX6" fmla="*/ 527807 w 783391"/>
                  <a:gd name="connsiteY6" fmla="*/ 267446 h 303169"/>
                  <a:gd name="connsiteX7" fmla="*/ 318258 w 783391"/>
                  <a:gd name="connsiteY7" fmla="*/ 303165 h 303169"/>
                  <a:gd name="connsiteX8" fmla="*/ 87276 w 783391"/>
                  <a:gd name="connsiteY8" fmla="*/ 265065 h 303169"/>
                  <a:gd name="connsiteX9" fmla="*/ 11076 w 783391"/>
                  <a:gd name="connsiteY9" fmla="*/ 179340 h 303169"/>
                  <a:gd name="connsiteX10" fmla="*/ 77751 w 783391"/>
                  <a:gd name="connsiteY10" fmla="*/ 122190 h 303169"/>
                  <a:gd name="connsiteX0" fmla="*/ 76829 w 782469"/>
                  <a:gd name="connsiteY0" fmla="*/ 122190 h 303267"/>
                  <a:gd name="connsiteX1" fmla="*/ 738816 w 782469"/>
                  <a:gd name="connsiteY1" fmla="*/ 746 h 303267"/>
                  <a:gd name="connsiteX2" fmla="*/ 717386 w 782469"/>
                  <a:gd name="connsiteY2" fmla="*/ 74565 h 303267"/>
                  <a:gd name="connsiteX3" fmla="*/ 688812 w 782469"/>
                  <a:gd name="connsiteY3" fmla="*/ 124571 h 303267"/>
                  <a:gd name="connsiteX4" fmla="*/ 662618 w 782469"/>
                  <a:gd name="connsiteY4" fmla="*/ 181719 h 303267"/>
                  <a:gd name="connsiteX5" fmla="*/ 612610 w 782469"/>
                  <a:gd name="connsiteY5" fmla="*/ 229346 h 303267"/>
                  <a:gd name="connsiteX6" fmla="*/ 526885 w 782469"/>
                  <a:gd name="connsiteY6" fmla="*/ 267446 h 303267"/>
                  <a:gd name="connsiteX7" fmla="*/ 317336 w 782469"/>
                  <a:gd name="connsiteY7" fmla="*/ 303165 h 303267"/>
                  <a:gd name="connsiteX8" fmla="*/ 43491 w 782469"/>
                  <a:gd name="connsiteY8" fmla="*/ 274590 h 303267"/>
                  <a:gd name="connsiteX9" fmla="*/ 10154 w 782469"/>
                  <a:gd name="connsiteY9" fmla="*/ 179340 h 303267"/>
                  <a:gd name="connsiteX10" fmla="*/ 76829 w 782469"/>
                  <a:gd name="connsiteY10" fmla="*/ 122190 h 303267"/>
                  <a:gd name="connsiteX0" fmla="*/ 87264 w 792904"/>
                  <a:gd name="connsiteY0" fmla="*/ 122190 h 303378"/>
                  <a:gd name="connsiteX1" fmla="*/ 749251 w 792904"/>
                  <a:gd name="connsiteY1" fmla="*/ 746 h 303378"/>
                  <a:gd name="connsiteX2" fmla="*/ 727821 w 792904"/>
                  <a:gd name="connsiteY2" fmla="*/ 74565 h 303378"/>
                  <a:gd name="connsiteX3" fmla="*/ 699247 w 792904"/>
                  <a:gd name="connsiteY3" fmla="*/ 124571 h 303378"/>
                  <a:gd name="connsiteX4" fmla="*/ 673053 w 792904"/>
                  <a:gd name="connsiteY4" fmla="*/ 181719 h 303378"/>
                  <a:gd name="connsiteX5" fmla="*/ 623045 w 792904"/>
                  <a:gd name="connsiteY5" fmla="*/ 229346 h 303378"/>
                  <a:gd name="connsiteX6" fmla="*/ 537320 w 792904"/>
                  <a:gd name="connsiteY6" fmla="*/ 267446 h 303378"/>
                  <a:gd name="connsiteX7" fmla="*/ 327771 w 792904"/>
                  <a:gd name="connsiteY7" fmla="*/ 303165 h 303378"/>
                  <a:gd name="connsiteX8" fmla="*/ 30114 w 792904"/>
                  <a:gd name="connsiteY8" fmla="*/ 276972 h 303378"/>
                  <a:gd name="connsiteX9" fmla="*/ 20589 w 792904"/>
                  <a:gd name="connsiteY9" fmla="*/ 179340 h 303378"/>
                  <a:gd name="connsiteX10" fmla="*/ 87264 w 792904"/>
                  <a:gd name="connsiteY10" fmla="*/ 122190 h 303378"/>
                  <a:gd name="connsiteX0" fmla="*/ 89482 w 795122"/>
                  <a:gd name="connsiteY0" fmla="*/ 122190 h 303378"/>
                  <a:gd name="connsiteX1" fmla="*/ 751469 w 795122"/>
                  <a:gd name="connsiteY1" fmla="*/ 746 h 303378"/>
                  <a:gd name="connsiteX2" fmla="*/ 730039 w 795122"/>
                  <a:gd name="connsiteY2" fmla="*/ 74565 h 303378"/>
                  <a:gd name="connsiteX3" fmla="*/ 701465 w 795122"/>
                  <a:gd name="connsiteY3" fmla="*/ 124571 h 303378"/>
                  <a:gd name="connsiteX4" fmla="*/ 675271 w 795122"/>
                  <a:gd name="connsiteY4" fmla="*/ 181719 h 303378"/>
                  <a:gd name="connsiteX5" fmla="*/ 625263 w 795122"/>
                  <a:gd name="connsiteY5" fmla="*/ 229346 h 303378"/>
                  <a:gd name="connsiteX6" fmla="*/ 539538 w 795122"/>
                  <a:gd name="connsiteY6" fmla="*/ 267446 h 303378"/>
                  <a:gd name="connsiteX7" fmla="*/ 329989 w 795122"/>
                  <a:gd name="connsiteY7" fmla="*/ 303165 h 303378"/>
                  <a:gd name="connsiteX8" fmla="*/ 32332 w 795122"/>
                  <a:gd name="connsiteY8" fmla="*/ 276972 h 303378"/>
                  <a:gd name="connsiteX9" fmla="*/ 22807 w 795122"/>
                  <a:gd name="connsiteY9" fmla="*/ 179340 h 303378"/>
                  <a:gd name="connsiteX10" fmla="*/ 89482 w 795122"/>
                  <a:gd name="connsiteY10" fmla="*/ 122190 h 303378"/>
                  <a:gd name="connsiteX0" fmla="*/ 89482 w 795122"/>
                  <a:gd name="connsiteY0" fmla="*/ 122190 h 303378"/>
                  <a:gd name="connsiteX1" fmla="*/ 751469 w 795122"/>
                  <a:gd name="connsiteY1" fmla="*/ 746 h 303378"/>
                  <a:gd name="connsiteX2" fmla="*/ 730039 w 795122"/>
                  <a:gd name="connsiteY2" fmla="*/ 74565 h 303378"/>
                  <a:gd name="connsiteX3" fmla="*/ 701465 w 795122"/>
                  <a:gd name="connsiteY3" fmla="*/ 124571 h 303378"/>
                  <a:gd name="connsiteX4" fmla="*/ 675271 w 795122"/>
                  <a:gd name="connsiteY4" fmla="*/ 181719 h 303378"/>
                  <a:gd name="connsiteX5" fmla="*/ 625263 w 795122"/>
                  <a:gd name="connsiteY5" fmla="*/ 229346 h 303378"/>
                  <a:gd name="connsiteX6" fmla="*/ 539538 w 795122"/>
                  <a:gd name="connsiteY6" fmla="*/ 267446 h 303378"/>
                  <a:gd name="connsiteX7" fmla="*/ 329989 w 795122"/>
                  <a:gd name="connsiteY7" fmla="*/ 303165 h 303378"/>
                  <a:gd name="connsiteX8" fmla="*/ 32332 w 795122"/>
                  <a:gd name="connsiteY8" fmla="*/ 276972 h 303378"/>
                  <a:gd name="connsiteX9" fmla="*/ 22807 w 795122"/>
                  <a:gd name="connsiteY9" fmla="*/ 179340 h 303378"/>
                  <a:gd name="connsiteX10" fmla="*/ 89482 w 795122"/>
                  <a:gd name="connsiteY10" fmla="*/ 122190 h 303378"/>
                  <a:gd name="connsiteX0" fmla="*/ 93762 w 799402"/>
                  <a:gd name="connsiteY0" fmla="*/ 122190 h 303378"/>
                  <a:gd name="connsiteX1" fmla="*/ 755749 w 799402"/>
                  <a:gd name="connsiteY1" fmla="*/ 746 h 303378"/>
                  <a:gd name="connsiteX2" fmla="*/ 734319 w 799402"/>
                  <a:gd name="connsiteY2" fmla="*/ 74565 h 303378"/>
                  <a:gd name="connsiteX3" fmla="*/ 705745 w 799402"/>
                  <a:gd name="connsiteY3" fmla="*/ 124571 h 303378"/>
                  <a:gd name="connsiteX4" fmla="*/ 679551 w 799402"/>
                  <a:gd name="connsiteY4" fmla="*/ 181719 h 303378"/>
                  <a:gd name="connsiteX5" fmla="*/ 629543 w 799402"/>
                  <a:gd name="connsiteY5" fmla="*/ 229346 h 303378"/>
                  <a:gd name="connsiteX6" fmla="*/ 543818 w 799402"/>
                  <a:gd name="connsiteY6" fmla="*/ 267446 h 303378"/>
                  <a:gd name="connsiteX7" fmla="*/ 334269 w 799402"/>
                  <a:gd name="connsiteY7" fmla="*/ 303165 h 303378"/>
                  <a:gd name="connsiteX8" fmla="*/ 36612 w 799402"/>
                  <a:gd name="connsiteY8" fmla="*/ 276972 h 303378"/>
                  <a:gd name="connsiteX9" fmla="*/ 17562 w 799402"/>
                  <a:gd name="connsiteY9" fmla="*/ 174577 h 303378"/>
                  <a:gd name="connsiteX10" fmla="*/ 93762 w 799402"/>
                  <a:gd name="connsiteY10" fmla="*/ 122190 h 303378"/>
                  <a:gd name="connsiteX0" fmla="*/ 91172 w 796812"/>
                  <a:gd name="connsiteY0" fmla="*/ 122190 h 303378"/>
                  <a:gd name="connsiteX1" fmla="*/ 753159 w 796812"/>
                  <a:gd name="connsiteY1" fmla="*/ 746 h 303378"/>
                  <a:gd name="connsiteX2" fmla="*/ 731729 w 796812"/>
                  <a:gd name="connsiteY2" fmla="*/ 74565 h 303378"/>
                  <a:gd name="connsiteX3" fmla="*/ 703155 w 796812"/>
                  <a:gd name="connsiteY3" fmla="*/ 124571 h 303378"/>
                  <a:gd name="connsiteX4" fmla="*/ 676961 w 796812"/>
                  <a:gd name="connsiteY4" fmla="*/ 181719 h 303378"/>
                  <a:gd name="connsiteX5" fmla="*/ 626953 w 796812"/>
                  <a:gd name="connsiteY5" fmla="*/ 229346 h 303378"/>
                  <a:gd name="connsiteX6" fmla="*/ 541228 w 796812"/>
                  <a:gd name="connsiteY6" fmla="*/ 267446 h 303378"/>
                  <a:gd name="connsiteX7" fmla="*/ 331679 w 796812"/>
                  <a:gd name="connsiteY7" fmla="*/ 303165 h 303378"/>
                  <a:gd name="connsiteX8" fmla="*/ 34022 w 796812"/>
                  <a:gd name="connsiteY8" fmla="*/ 276972 h 303378"/>
                  <a:gd name="connsiteX9" fmla="*/ 14972 w 796812"/>
                  <a:gd name="connsiteY9" fmla="*/ 174577 h 303378"/>
                  <a:gd name="connsiteX10" fmla="*/ 91172 w 796812"/>
                  <a:gd name="connsiteY10" fmla="*/ 122190 h 303378"/>
                  <a:gd name="connsiteX0" fmla="*/ 91172 w 796812"/>
                  <a:gd name="connsiteY0" fmla="*/ 122190 h 303378"/>
                  <a:gd name="connsiteX1" fmla="*/ 753159 w 796812"/>
                  <a:gd name="connsiteY1" fmla="*/ 746 h 303378"/>
                  <a:gd name="connsiteX2" fmla="*/ 731729 w 796812"/>
                  <a:gd name="connsiteY2" fmla="*/ 74565 h 303378"/>
                  <a:gd name="connsiteX3" fmla="*/ 703155 w 796812"/>
                  <a:gd name="connsiteY3" fmla="*/ 124571 h 303378"/>
                  <a:gd name="connsiteX4" fmla="*/ 676961 w 796812"/>
                  <a:gd name="connsiteY4" fmla="*/ 181719 h 303378"/>
                  <a:gd name="connsiteX5" fmla="*/ 626953 w 796812"/>
                  <a:gd name="connsiteY5" fmla="*/ 229346 h 303378"/>
                  <a:gd name="connsiteX6" fmla="*/ 541228 w 796812"/>
                  <a:gd name="connsiteY6" fmla="*/ 267446 h 303378"/>
                  <a:gd name="connsiteX7" fmla="*/ 331679 w 796812"/>
                  <a:gd name="connsiteY7" fmla="*/ 303165 h 303378"/>
                  <a:gd name="connsiteX8" fmla="*/ 34022 w 796812"/>
                  <a:gd name="connsiteY8" fmla="*/ 276972 h 303378"/>
                  <a:gd name="connsiteX9" fmla="*/ 14972 w 796812"/>
                  <a:gd name="connsiteY9" fmla="*/ 174577 h 303378"/>
                  <a:gd name="connsiteX10" fmla="*/ 91172 w 796812"/>
                  <a:gd name="connsiteY10" fmla="*/ 122190 h 303378"/>
                  <a:gd name="connsiteX0" fmla="*/ 91172 w 796812"/>
                  <a:gd name="connsiteY0" fmla="*/ 122190 h 287808"/>
                  <a:gd name="connsiteX1" fmla="*/ 753159 w 796812"/>
                  <a:gd name="connsiteY1" fmla="*/ 746 h 287808"/>
                  <a:gd name="connsiteX2" fmla="*/ 731729 w 796812"/>
                  <a:gd name="connsiteY2" fmla="*/ 74565 h 287808"/>
                  <a:gd name="connsiteX3" fmla="*/ 703155 w 796812"/>
                  <a:gd name="connsiteY3" fmla="*/ 124571 h 287808"/>
                  <a:gd name="connsiteX4" fmla="*/ 676961 w 796812"/>
                  <a:gd name="connsiteY4" fmla="*/ 181719 h 287808"/>
                  <a:gd name="connsiteX5" fmla="*/ 626953 w 796812"/>
                  <a:gd name="connsiteY5" fmla="*/ 229346 h 287808"/>
                  <a:gd name="connsiteX6" fmla="*/ 541228 w 796812"/>
                  <a:gd name="connsiteY6" fmla="*/ 267446 h 287808"/>
                  <a:gd name="connsiteX7" fmla="*/ 317908 w 796812"/>
                  <a:gd name="connsiteY7" fmla="*/ 281131 h 287808"/>
                  <a:gd name="connsiteX8" fmla="*/ 34022 w 796812"/>
                  <a:gd name="connsiteY8" fmla="*/ 276972 h 287808"/>
                  <a:gd name="connsiteX9" fmla="*/ 14972 w 796812"/>
                  <a:gd name="connsiteY9" fmla="*/ 174577 h 287808"/>
                  <a:gd name="connsiteX10" fmla="*/ 91172 w 796812"/>
                  <a:gd name="connsiteY10" fmla="*/ 122190 h 287808"/>
                  <a:gd name="connsiteX0" fmla="*/ 91172 w 796812"/>
                  <a:gd name="connsiteY0" fmla="*/ 122190 h 287808"/>
                  <a:gd name="connsiteX1" fmla="*/ 753159 w 796812"/>
                  <a:gd name="connsiteY1" fmla="*/ 746 h 287808"/>
                  <a:gd name="connsiteX2" fmla="*/ 731729 w 796812"/>
                  <a:gd name="connsiteY2" fmla="*/ 74565 h 287808"/>
                  <a:gd name="connsiteX3" fmla="*/ 703155 w 796812"/>
                  <a:gd name="connsiteY3" fmla="*/ 124571 h 287808"/>
                  <a:gd name="connsiteX4" fmla="*/ 676961 w 796812"/>
                  <a:gd name="connsiteY4" fmla="*/ 181719 h 287808"/>
                  <a:gd name="connsiteX5" fmla="*/ 626953 w 796812"/>
                  <a:gd name="connsiteY5" fmla="*/ 229346 h 287808"/>
                  <a:gd name="connsiteX6" fmla="*/ 541228 w 796812"/>
                  <a:gd name="connsiteY6" fmla="*/ 267446 h 287808"/>
                  <a:gd name="connsiteX7" fmla="*/ 317908 w 796812"/>
                  <a:gd name="connsiteY7" fmla="*/ 281131 h 287808"/>
                  <a:gd name="connsiteX8" fmla="*/ 34022 w 796812"/>
                  <a:gd name="connsiteY8" fmla="*/ 276972 h 287808"/>
                  <a:gd name="connsiteX9" fmla="*/ 14972 w 796812"/>
                  <a:gd name="connsiteY9" fmla="*/ 174577 h 287808"/>
                  <a:gd name="connsiteX10" fmla="*/ 91172 w 796812"/>
                  <a:gd name="connsiteY10" fmla="*/ 122190 h 287808"/>
                  <a:gd name="connsiteX0" fmla="*/ 91172 w 796812"/>
                  <a:gd name="connsiteY0" fmla="*/ 122190 h 288355"/>
                  <a:gd name="connsiteX1" fmla="*/ 753159 w 796812"/>
                  <a:gd name="connsiteY1" fmla="*/ 746 h 288355"/>
                  <a:gd name="connsiteX2" fmla="*/ 731729 w 796812"/>
                  <a:gd name="connsiteY2" fmla="*/ 74565 h 288355"/>
                  <a:gd name="connsiteX3" fmla="*/ 703155 w 796812"/>
                  <a:gd name="connsiteY3" fmla="*/ 124571 h 288355"/>
                  <a:gd name="connsiteX4" fmla="*/ 676961 w 796812"/>
                  <a:gd name="connsiteY4" fmla="*/ 181719 h 288355"/>
                  <a:gd name="connsiteX5" fmla="*/ 626953 w 796812"/>
                  <a:gd name="connsiteY5" fmla="*/ 229346 h 288355"/>
                  <a:gd name="connsiteX6" fmla="*/ 543982 w 796812"/>
                  <a:gd name="connsiteY6" fmla="*/ 256429 h 288355"/>
                  <a:gd name="connsiteX7" fmla="*/ 317908 w 796812"/>
                  <a:gd name="connsiteY7" fmla="*/ 281131 h 288355"/>
                  <a:gd name="connsiteX8" fmla="*/ 34022 w 796812"/>
                  <a:gd name="connsiteY8" fmla="*/ 276972 h 288355"/>
                  <a:gd name="connsiteX9" fmla="*/ 14972 w 796812"/>
                  <a:gd name="connsiteY9" fmla="*/ 174577 h 288355"/>
                  <a:gd name="connsiteX10" fmla="*/ 91172 w 796812"/>
                  <a:gd name="connsiteY10" fmla="*/ 122190 h 288355"/>
                  <a:gd name="connsiteX0" fmla="*/ 91172 w 796812"/>
                  <a:gd name="connsiteY0" fmla="*/ 122190 h 286565"/>
                  <a:gd name="connsiteX1" fmla="*/ 753159 w 796812"/>
                  <a:gd name="connsiteY1" fmla="*/ 746 h 286565"/>
                  <a:gd name="connsiteX2" fmla="*/ 731729 w 796812"/>
                  <a:gd name="connsiteY2" fmla="*/ 74565 h 286565"/>
                  <a:gd name="connsiteX3" fmla="*/ 703155 w 796812"/>
                  <a:gd name="connsiteY3" fmla="*/ 124571 h 286565"/>
                  <a:gd name="connsiteX4" fmla="*/ 676961 w 796812"/>
                  <a:gd name="connsiteY4" fmla="*/ 181719 h 286565"/>
                  <a:gd name="connsiteX5" fmla="*/ 626953 w 796812"/>
                  <a:gd name="connsiteY5" fmla="*/ 229346 h 286565"/>
                  <a:gd name="connsiteX6" fmla="*/ 543982 w 796812"/>
                  <a:gd name="connsiteY6" fmla="*/ 256429 h 286565"/>
                  <a:gd name="connsiteX7" fmla="*/ 309645 w 796812"/>
                  <a:gd name="connsiteY7" fmla="*/ 275622 h 286565"/>
                  <a:gd name="connsiteX8" fmla="*/ 34022 w 796812"/>
                  <a:gd name="connsiteY8" fmla="*/ 276972 h 286565"/>
                  <a:gd name="connsiteX9" fmla="*/ 14972 w 796812"/>
                  <a:gd name="connsiteY9" fmla="*/ 174577 h 286565"/>
                  <a:gd name="connsiteX10" fmla="*/ 91172 w 796812"/>
                  <a:gd name="connsiteY10" fmla="*/ 122190 h 28656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76961 w 796812"/>
                  <a:gd name="connsiteY4" fmla="*/ 181719 h 286785"/>
                  <a:gd name="connsiteX5" fmla="*/ 626953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76961 w 796812"/>
                  <a:gd name="connsiteY4" fmla="*/ 181719 h 286785"/>
                  <a:gd name="connsiteX5" fmla="*/ 607673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54927 w 796812"/>
                  <a:gd name="connsiteY4" fmla="*/ 187228 h 286785"/>
                  <a:gd name="connsiteX5" fmla="*/ 607673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54927 w 796812"/>
                  <a:gd name="connsiteY4" fmla="*/ 187228 h 286785"/>
                  <a:gd name="connsiteX5" fmla="*/ 563606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38401 w 796812"/>
                  <a:gd name="connsiteY4" fmla="*/ 178965 h 286785"/>
                  <a:gd name="connsiteX5" fmla="*/ 563606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683875 w 796812"/>
                  <a:gd name="connsiteY3" fmla="*/ 113554 h 286785"/>
                  <a:gd name="connsiteX4" fmla="*/ 638401 w 796812"/>
                  <a:gd name="connsiteY4" fmla="*/ 178965 h 286785"/>
                  <a:gd name="connsiteX5" fmla="*/ 563606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2271"/>
                  <a:gd name="connsiteY0" fmla="*/ 122573 h 287168"/>
                  <a:gd name="connsiteX1" fmla="*/ 753159 w 792271"/>
                  <a:gd name="connsiteY1" fmla="*/ 1129 h 287168"/>
                  <a:gd name="connsiteX2" fmla="*/ 715204 w 792271"/>
                  <a:gd name="connsiteY2" fmla="*/ 66686 h 287168"/>
                  <a:gd name="connsiteX3" fmla="*/ 683875 w 792271"/>
                  <a:gd name="connsiteY3" fmla="*/ 113937 h 287168"/>
                  <a:gd name="connsiteX4" fmla="*/ 638401 w 792271"/>
                  <a:gd name="connsiteY4" fmla="*/ 179348 h 287168"/>
                  <a:gd name="connsiteX5" fmla="*/ 563606 w 792271"/>
                  <a:gd name="connsiteY5" fmla="*/ 229729 h 287168"/>
                  <a:gd name="connsiteX6" fmla="*/ 516440 w 792271"/>
                  <a:gd name="connsiteY6" fmla="*/ 251304 h 287168"/>
                  <a:gd name="connsiteX7" fmla="*/ 309645 w 792271"/>
                  <a:gd name="connsiteY7" fmla="*/ 276005 h 287168"/>
                  <a:gd name="connsiteX8" fmla="*/ 34022 w 792271"/>
                  <a:gd name="connsiteY8" fmla="*/ 277355 h 287168"/>
                  <a:gd name="connsiteX9" fmla="*/ 14972 w 792271"/>
                  <a:gd name="connsiteY9" fmla="*/ 174960 h 287168"/>
                  <a:gd name="connsiteX10" fmla="*/ 91172 w 792271"/>
                  <a:gd name="connsiteY10" fmla="*/ 122573 h 287168"/>
                  <a:gd name="connsiteX0" fmla="*/ 91172 w 817379"/>
                  <a:gd name="connsiteY0" fmla="*/ 124976 h 289571"/>
                  <a:gd name="connsiteX1" fmla="*/ 753159 w 817379"/>
                  <a:gd name="connsiteY1" fmla="*/ 3532 h 289571"/>
                  <a:gd name="connsiteX2" fmla="*/ 787478 w 817379"/>
                  <a:gd name="connsiteY2" fmla="*/ 35776 h 289571"/>
                  <a:gd name="connsiteX3" fmla="*/ 715204 w 817379"/>
                  <a:gd name="connsiteY3" fmla="*/ 69089 h 289571"/>
                  <a:gd name="connsiteX4" fmla="*/ 683875 w 817379"/>
                  <a:gd name="connsiteY4" fmla="*/ 116340 h 289571"/>
                  <a:gd name="connsiteX5" fmla="*/ 638401 w 817379"/>
                  <a:gd name="connsiteY5" fmla="*/ 181751 h 289571"/>
                  <a:gd name="connsiteX6" fmla="*/ 563606 w 817379"/>
                  <a:gd name="connsiteY6" fmla="*/ 232132 h 289571"/>
                  <a:gd name="connsiteX7" fmla="*/ 516440 w 817379"/>
                  <a:gd name="connsiteY7" fmla="*/ 253707 h 289571"/>
                  <a:gd name="connsiteX8" fmla="*/ 309645 w 817379"/>
                  <a:gd name="connsiteY8" fmla="*/ 278408 h 289571"/>
                  <a:gd name="connsiteX9" fmla="*/ 34022 w 817379"/>
                  <a:gd name="connsiteY9" fmla="*/ 279758 h 289571"/>
                  <a:gd name="connsiteX10" fmla="*/ 14972 w 817379"/>
                  <a:gd name="connsiteY10" fmla="*/ 177363 h 289571"/>
                  <a:gd name="connsiteX11" fmla="*/ 91172 w 817379"/>
                  <a:gd name="connsiteY11" fmla="*/ 124976 h 289571"/>
                  <a:gd name="connsiteX0" fmla="*/ 91172 w 817379"/>
                  <a:gd name="connsiteY0" fmla="*/ 124976 h 289571"/>
                  <a:gd name="connsiteX1" fmla="*/ 753159 w 817379"/>
                  <a:gd name="connsiteY1" fmla="*/ 3532 h 289571"/>
                  <a:gd name="connsiteX2" fmla="*/ 787478 w 817379"/>
                  <a:gd name="connsiteY2" fmla="*/ 35776 h 289571"/>
                  <a:gd name="connsiteX3" fmla="*/ 715204 w 817379"/>
                  <a:gd name="connsiteY3" fmla="*/ 69089 h 289571"/>
                  <a:gd name="connsiteX4" fmla="*/ 683875 w 817379"/>
                  <a:gd name="connsiteY4" fmla="*/ 116340 h 289571"/>
                  <a:gd name="connsiteX5" fmla="*/ 638401 w 817379"/>
                  <a:gd name="connsiteY5" fmla="*/ 181751 h 289571"/>
                  <a:gd name="connsiteX6" fmla="*/ 563606 w 817379"/>
                  <a:gd name="connsiteY6" fmla="*/ 232132 h 289571"/>
                  <a:gd name="connsiteX7" fmla="*/ 516440 w 817379"/>
                  <a:gd name="connsiteY7" fmla="*/ 253707 h 289571"/>
                  <a:gd name="connsiteX8" fmla="*/ 309645 w 817379"/>
                  <a:gd name="connsiteY8" fmla="*/ 278408 h 289571"/>
                  <a:gd name="connsiteX9" fmla="*/ 34022 w 817379"/>
                  <a:gd name="connsiteY9" fmla="*/ 279758 h 289571"/>
                  <a:gd name="connsiteX10" fmla="*/ 14972 w 817379"/>
                  <a:gd name="connsiteY10" fmla="*/ 177363 h 289571"/>
                  <a:gd name="connsiteX11" fmla="*/ 91172 w 817379"/>
                  <a:gd name="connsiteY11" fmla="*/ 124976 h 289571"/>
                  <a:gd name="connsiteX0" fmla="*/ 91172 w 816123"/>
                  <a:gd name="connsiteY0" fmla="*/ 124319 h 288914"/>
                  <a:gd name="connsiteX1" fmla="*/ 753159 w 816123"/>
                  <a:gd name="connsiteY1" fmla="*/ 2875 h 288914"/>
                  <a:gd name="connsiteX2" fmla="*/ 784724 w 816123"/>
                  <a:gd name="connsiteY2" fmla="*/ 40627 h 288914"/>
                  <a:gd name="connsiteX3" fmla="*/ 715204 w 816123"/>
                  <a:gd name="connsiteY3" fmla="*/ 68432 h 288914"/>
                  <a:gd name="connsiteX4" fmla="*/ 683875 w 816123"/>
                  <a:gd name="connsiteY4" fmla="*/ 115683 h 288914"/>
                  <a:gd name="connsiteX5" fmla="*/ 638401 w 816123"/>
                  <a:gd name="connsiteY5" fmla="*/ 181094 h 288914"/>
                  <a:gd name="connsiteX6" fmla="*/ 563606 w 816123"/>
                  <a:gd name="connsiteY6" fmla="*/ 231475 h 288914"/>
                  <a:gd name="connsiteX7" fmla="*/ 516440 w 816123"/>
                  <a:gd name="connsiteY7" fmla="*/ 253050 h 288914"/>
                  <a:gd name="connsiteX8" fmla="*/ 309645 w 816123"/>
                  <a:gd name="connsiteY8" fmla="*/ 277751 h 288914"/>
                  <a:gd name="connsiteX9" fmla="*/ 34022 w 816123"/>
                  <a:gd name="connsiteY9" fmla="*/ 279101 h 288914"/>
                  <a:gd name="connsiteX10" fmla="*/ 14972 w 816123"/>
                  <a:gd name="connsiteY10" fmla="*/ 176706 h 288914"/>
                  <a:gd name="connsiteX11" fmla="*/ 91172 w 816123"/>
                  <a:gd name="connsiteY11" fmla="*/ 124319 h 288914"/>
                  <a:gd name="connsiteX0" fmla="*/ 91172 w 809173"/>
                  <a:gd name="connsiteY0" fmla="*/ 123540 h 288135"/>
                  <a:gd name="connsiteX1" fmla="*/ 753159 w 809173"/>
                  <a:gd name="connsiteY1" fmla="*/ 2096 h 288135"/>
                  <a:gd name="connsiteX2" fmla="*/ 768199 w 809173"/>
                  <a:gd name="connsiteY2" fmla="*/ 48111 h 288135"/>
                  <a:gd name="connsiteX3" fmla="*/ 715204 w 809173"/>
                  <a:gd name="connsiteY3" fmla="*/ 67653 h 288135"/>
                  <a:gd name="connsiteX4" fmla="*/ 683875 w 809173"/>
                  <a:gd name="connsiteY4" fmla="*/ 114904 h 288135"/>
                  <a:gd name="connsiteX5" fmla="*/ 638401 w 809173"/>
                  <a:gd name="connsiteY5" fmla="*/ 180315 h 288135"/>
                  <a:gd name="connsiteX6" fmla="*/ 563606 w 809173"/>
                  <a:gd name="connsiteY6" fmla="*/ 230696 h 288135"/>
                  <a:gd name="connsiteX7" fmla="*/ 516440 w 809173"/>
                  <a:gd name="connsiteY7" fmla="*/ 252271 h 288135"/>
                  <a:gd name="connsiteX8" fmla="*/ 309645 w 809173"/>
                  <a:gd name="connsiteY8" fmla="*/ 276972 h 288135"/>
                  <a:gd name="connsiteX9" fmla="*/ 34022 w 809173"/>
                  <a:gd name="connsiteY9" fmla="*/ 278322 h 288135"/>
                  <a:gd name="connsiteX10" fmla="*/ 14972 w 809173"/>
                  <a:gd name="connsiteY10" fmla="*/ 175927 h 288135"/>
                  <a:gd name="connsiteX11" fmla="*/ 91172 w 809173"/>
                  <a:gd name="connsiteY11" fmla="*/ 123540 h 288135"/>
                  <a:gd name="connsiteX0" fmla="*/ 72789 w 790790"/>
                  <a:gd name="connsiteY0" fmla="*/ 123540 h 288135"/>
                  <a:gd name="connsiteX1" fmla="*/ 734776 w 790790"/>
                  <a:gd name="connsiteY1" fmla="*/ 2096 h 288135"/>
                  <a:gd name="connsiteX2" fmla="*/ 749816 w 790790"/>
                  <a:gd name="connsiteY2" fmla="*/ 48111 h 288135"/>
                  <a:gd name="connsiteX3" fmla="*/ 696821 w 790790"/>
                  <a:gd name="connsiteY3" fmla="*/ 67653 h 288135"/>
                  <a:gd name="connsiteX4" fmla="*/ 665492 w 790790"/>
                  <a:gd name="connsiteY4" fmla="*/ 114904 h 288135"/>
                  <a:gd name="connsiteX5" fmla="*/ 620018 w 790790"/>
                  <a:gd name="connsiteY5" fmla="*/ 180315 h 288135"/>
                  <a:gd name="connsiteX6" fmla="*/ 545223 w 790790"/>
                  <a:gd name="connsiteY6" fmla="*/ 230696 h 288135"/>
                  <a:gd name="connsiteX7" fmla="*/ 498057 w 790790"/>
                  <a:gd name="connsiteY7" fmla="*/ 252271 h 288135"/>
                  <a:gd name="connsiteX8" fmla="*/ 291262 w 790790"/>
                  <a:gd name="connsiteY8" fmla="*/ 276972 h 288135"/>
                  <a:gd name="connsiteX9" fmla="*/ 15639 w 790790"/>
                  <a:gd name="connsiteY9" fmla="*/ 278322 h 288135"/>
                  <a:gd name="connsiteX10" fmla="*/ 79215 w 790790"/>
                  <a:gd name="connsiteY10" fmla="*/ 178681 h 288135"/>
                  <a:gd name="connsiteX11" fmla="*/ 72789 w 790790"/>
                  <a:gd name="connsiteY11" fmla="*/ 123540 h 288135"/>
                  <a:gd name="connsiteX0" fmla="*/ 193347 w 784274"/>
                  <a:gd name="connsiteY0" fmla="*/ 100591 h 287220"/>
                  <a:gd name="connsiteX1" fmla="*/ 736902 w 784274"/>
                  <a:gd name="connsiteY1" fmla="*/ 1181 h 287220"/>
                  <a:gd name="connsiteX2" fmla="*/ 751942 w 784274"/>
                  <a:gd name="connsiteY2" fmla="*/ 47196 h 287220"/>
                  <a:gd name="connsiteX3" fmla="*/ 698947 w 784274"/>
                  <a:gd name="connsiteY3" fmla="*/ 66738 h 287220"/>
                  <a:gd name="connsiteX4" fmla="*/ 667618 w 784274"/>
                  <a:gd name="connsiteY4" fmla="*/ 113989 h 287220"/>
                  <a:gd name="connsiteX5" fmla="*/ 622144 w 784274"/>
                  <a:gd name="connsiteY5" fmla="*/ 179400 h 287220"/>
                  <a:gd name="connsiteX6" fmla="*/ 547349 w 784274"/>
                  <a:gd name="connsiteY6" fmla="*/ 229781 h 287220"/>
                  <a:gd name="connsiteX7" fmla="*/ 500183 w 784274"/>
                  <a:gd name="connsiteY7" fmla="*/ 251356 h 287220"/>
                  <a:gd name="connsiteX8" fmla="*/ 293388 w 784274"/>
                  <a:gd name="connsiteY8" fmla="*/ 276057 h 287220"/>
                  <a:gd name="connsiteX9" fmla="*/ 17765 w 784274"/>
                  <a:gd name="connsiteY9" fmla="*/ 277407 h 287220"/>
                  <a:gd name="connsiteX10" fmla="*/ 81341 w 784274"/>
                  <a:gd name="connsiteY10" fmla="*/ 177766 h 287220"/>
                  <a:gd name="connsiteX11" fmla="*/ 193347 w 784274"/>
                  <a:gd name="connsiteY11" fmla="*/ 100591 h 287220"/>
                  <a:gd name="connsiteX0" fmla="*/ 113695 w 704622"/>
                  <a:gd name="connsiteY0" fmla="*/ 100591 h 283281"/>
                  <a:gd name="connsiteX1" fmla="*/ 657250 w 704622"/>
                  <a:gd name="connsiteY1" fmla="*/ 1181 h 283281"/>
                  <a:gd name="connsiteX2" fmla="*/ 672290 w 704622"/>
                  <a:gd name="connsiteY2" fmla="*/ 47196 h 283281"/>
                  <a:gd name="connsiteX3" fmla="*/ 619295 w 704622"/>
                  <a:gd name="connsiteY3" fmla="*/ 66738 h 283281"/>
                  <a:gd name="connsiteX4" fmla="*/ 587966 w 704622"/>
                  <a:gd name="connsiteY4" fmla="*/ 113989 h 283281"/>
                  <a:gd name="connsiteX5" fmla="*/ 542492 w 704622"/>
                  <a:gd name="connsiteY5" fmla="*/ 179400 h 283281"/>
                  <a:gd name="connsiteX6" fmla="*/ 467697 w 704622"/>
                  <a:gd name="connsiteY6" fmla="*/ 229781 h 283281"/>
                  <a:gd name="connsiteX7" fmla="*/ 420531 w 704622"/>
                  <a:gd name="connsiteY7" fmla="*/ 251356 h 283281"/>
                  <a:gd name="connsiteX8" fmla="*/ 213736 w 704622"/>
                  <a:gd name="connsiteY8" fmla="*/ 276057 h 283281"/>
                  <a:gd name="connsiteX9" fmla="*/ 67561 w 704622"/>
                  <a:gd name="connsiteY9" fmla="*/ 271898 h 283281"/>
                  <a:gd name="connsiteX10" fmla="*/ 1689 w 704622"/>
                  <a:gd name="connsiteY10" fmla="*/ 177766 h 283281"/>
                  <a:gd name="connsiteX11" fmla="*/ 113695 w 704622"/>
                  <a:gd name="connsiteY11" fmla="*/ 100591 h 28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4622" h="283281">
                    <a:moveTo>
                      <a:pt x="113695" y="100591"/>
                    </a:moveTo>
                    <a:cubicBezTo>
                      <a:pt x="222955" y="71160"/>
                      <a:pt x="564151" y="10080"/>
                      <a:pt x="657250" y="1181"/>
                    </a:cubicBezTo>
                    <a:cubicBezTo>
                      <a:pt x="750349" y="-7718"/>
                      <a:pt x="678616" y="36270"/>
                      <a:pt x="672290" y="47196"/>
                    </a:cubicBezTo>
                    <a:cubicBezTo>
                      <a:pt x="665964" y="58122"/>
                      <a:pt x="635644" y="51016"/>
                      <a:pt x="619295" y="66738"/>
                    </a:cubicBezTo>
                    <a:cubicBezTo>
                      <a:pt x="624851" y="93328"/>
                      <a:pt x="614556" y="104068"/>
                      <a:pt x="587966" y="113989"/>
                    </a:cubicBezTo>
                    <a:cubicBezTo>
                      <a:pt x="601858" y="147723"/>
                      <a:pt x="555986" y="165906"/>
                      <a:pt x="542492" y="179400"/>
                    </a:cubicBezTo>
                    <a:cubicBezTo>
                      <a:pt x="548048" y="211944"/>
                      <a:pt x="488024" y="217788"/>
                      <a:pt x="467697" y="229781"/>
                    </a:cubicBezTo>
                    <a:cubicBezTo>
                      <a:pt x="447370" y="241774"/>
                      <a:pt x="462858" y="243643"/>
                      <a:pt x="420531" y="251356"/>
                    </a:cubicBezTo>
                    <a:cubicBezTo>
                      <a:pt x="378204" y="259069"/>
                      <a:pt x="272564" y="272633"/>
                      <a:pt x="213736" y="276057"/>
                    </a:cubicBezTo>
                    <a:cubicBezTo>
                      <a:pt x="154908" y="279481"/>
                      <a:pt x="123124" y="292536"/>
                      <a:pt x="67561" y="271898"/>
                    </a:cubicBezTo>
                    <a:cubicBezTo>
                      <a:pt x="11998" y="251261"/>
                      <a:pt x="-6000" y="206317"/>
                      <a:pt x="1689" y="177766"/>
                    </a:cubicBezTo>
                    <a:cubicBezTo>
                      <a:pt x="9378" y="149215"/>
                      <a:pt x="4435" y="130022"/>
                      <a:pt x="113695" y="100591"/>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0" name="Group 209">
                <a:extLst>
                  <a:ext uri="{FF2B5EF4-FFF2-40B4-BE49-F238E27FC236}">
                    <a16:creationId xmlns:a16="http://schemas.microsoft.com/office/drawing/2014/main" id="{78EAD477-9089-4928-8BE8-AD34951F7E95}"/>
                  </a:ext>
                </a:extLst>
              </p:cNvPr>
              <p:cNvGrpSpPr/>
              <p:nvPr/>
            </p:nvGrpSpPr>
            <p:grpSpPr>
              <a:xfrm flipH="1">
                <a:off x="4192614" y="2741875"/>
                <a:ext cx="200412" cy="46251"/>
                <a:chOff x="3739675" y="2714693"/>
                <a:chExt cx="200412" cy="70335"/>
              </a:xfrm>
            </p:grpSpPr>
            <p:sp>
              <p:nvSpPr>
                <p:cNvPr id="247" name="Oval 246">
                  <a:extLst>
                    <a:ext uri="{FF2B5EF4-FFF2-40B4-BE49-F238E27FC236}">
                      <a16:creationId xmlns:a16="http://schemas.microsoft.com/office/drawing/2014/main" id="{B3E43B0E-F4BF-4DEB-AA2E-3E2F2323FF1A}"/>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8" name="Oval 247">
                  <a:extLst>
                    <a:ext uri="{FF2B5EF4-FFF2-40B4-BE49-F238E27FC236}">
                      <a16:creationId xmlns:a16="http://schemas.microsoft.com/office/drawing/2014/main" id="{43A25C79-991C-489A-93FD-15F65FC8BE97}"/>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1" name="Group 210">
                <a:extLst>
                  <a:ext uri="{FF2B5EF4-FFF2-40B4-BE49-F238E27FC236}">
                    <a16:creationId xmlns:a16="http://schemas.microsoft.com/office/drawing/2014/main" id="{A39D3DD9-8976-4B26-9B37-5DEB5FB665A8}"/>
                  </a:ext>
                </a:extLst>
              </p:cNvPr>
              <p:cNvGrpSpPr/>
              <p:nvPr/>
            </p:nvGrpSpPr>
            <p:grpSpPr>
              <a:xfrm flipH="1">
                <a:off x="4168993" y="2662209"/>
                <a:ext cx="200412" cy="46251"/>
                <a:chOff x="3739675" y="2714693"/>
                <a:chExt cx="200412" cy="70335"/>
              </a:xfrm>
            </p:grpSpPr>
            <p:sp>
              <p:nvSpPr>
                <p:cNvPr id="245" name="Oval 244">
                  <a:extLst>
                    <a:ext uri="{FF2B5EF4-FFF2-40B4-BE49-F238E27FC236}">
                      <a16:creationId xmlns:a16="http://schemas.microsoft.com/office/drawing/2014/main" id="{7A3DC9EA-B001-47FB-88DB-2AEA6ECC6982}"/>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6" name="Oval 245">
                  <a:extLst>
                    <a:ext uri="{FF2B5EF4-FFF2-40B4-BE49-F238E27FC236}">
                      <a16:creationId xmlns:a16="http://schemas.microsoft.com/office/drawing/2014/main" id="{3C843A93-5164-48E4-BAE1-13D31D35B3ED}"/>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2" name="Group 211">
                <a:extLst>
                  <a:ext uri="{FF2B5EF4-FFF2-40B4-BE49-F238E27FC236}">
                    <a16:creationId xmlns:a16="http://schemas.microsoft.com/office/drawing/2014/main" id="{CBCD6FD5-D27D-42DD-BA7B-1283DCB604B9}"/>
                  </a:ext>
                </a:extLst>
              </p:cNvPr>
              <p:cNvGrpSpPr/>
              <p:nvPr/>
            </p:nvGrpSpPr>
            <p:grpSpPr>
              <a:xfrm flipH="1">
                <a:off x="4223410" y="2788326"/>
                <a:ext cx="200412" cy="46251"/>
                <a:chOff x="3739675" y="2714693"/>
                <a:chExt cx="200412" cy="70335"/>
              </a:xfrm>
            </p:grpSpPr>
            <p:sp>
              <p:nvSpPr>
                <p:cNvPr id="243" name="Oval 242">
                  <a:extLst>
                    <a:ext uri="{FF2B5EF4-FFF2-40B4-BE49-F238E27FC236}">
                      <a16:creationId xmlns:a16="http://schemas.microsoft.com/office/drawing/2014/main" id="{1985E3C2-4D51-4EB9-AE4C-C64E0D5685D4}"/>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4" name="Oval 243">
                  <a:extLst>
                    <a:ext uri="{FF2B5EF4-FFF2-40B4-BE49-F238E27FC236}">
                      <a16:creationId xmlns:a16="http://schemas.microsoft.com/office/drawing/2014/main" id="{C4CB302D-7D8C-4365-B76C-316D068FA43A}"/>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3" name="Group 212">
                <a:extLst>
                  <a:ext uri="{FF2B5EF4-FFF2-40B4-BE49-F238E27FC236}">
                    <a16:creationId xmlns:a16="http://schemas.microsoft.com/office/drawing/2014/main" id="{47BBAB24-DBAE-4665-BE53-B74A275F33C1}"/>
                  </a:ext>
                </a:extLst>
              </p:cNvPr>
              <p:cNvGrpSpPr/>
              <p:nvPr/>
            </p:nvGrpSpPr>
            <p:grpSpPr>
              <a:xfrm flipH="1">
                <a:off x="4292516" y="2828775"/>
                <a:ext cx="200412" cy="46251"/>
                <a:chOff x="3739675" y="2714693"/>
                <a:chExt cx="200412" cy="70335"/>
              </a:xfrm>
            </p:grpSpPr>
            <p:sp>
              <p:nvSpPr>
                <p:cNvPr id="241" name="Oval 240">
                  <a:extLst>
                    <a:ext uri="{FF2B5EF4-FFF2-40B4-BE49-F238E27FC236}">
                      <a16:creationId xmlns:a16="http://schemas.microsoft.com/office/drawing/2014/main" id="{3A4573AA-5A84-41B7-9D89-BE4446F0EB77}"/>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Oval 241">
                  <a:extLst>
                    <a:ext uri="{FF2B5EF4-FFF2-40B4-BE49-F238E27FC236}">
                      <a16:creationId xmlns:a16="http://schemas.microsoft.com/office/drawing/2014/main" id="{61EAEAC5-1959-4033-8F73-710D933FC87C}"/>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4" name="Group 213">
                <a:extLst>
                  <a:ext uri="{FF2B5EF4-FFF2-40B4-BE49-F238E27FC236}">
                    <a16:creationId xmlns:a16="http://schemas.microsoft.com/office/drawing/2014/main" id="{D6B6881E-F1C2-4BFA-9726-06544F1F920D}"/>
                  </a:ext>
                </a:extLst>
              </p:cNvPr>
              <p:cNvGrpSpPr/>
              <p:nvPr/>
            </p:nvGrpSpPr>
            <p:grpSpPr>
              <a:xfrm flipH="1">
                <a:off x="4361093" y="2790523"/>
                <a:ext cx="200412" cy="45719"/>
                <a:chOff x="3739675" y="2714693"/>
                <a:chExt cx="200412" cy="70335"/>
              </a:xfrm>
            </p:grpSpPr>
            <p:sp>
              <p:nvSpPr>
                <p:cNvPr id="239" name="Oval 238">
                  <a:extLst>
                    <a:ext uri="{FF2B5EF4-FFF2-40B4-BE49-F238E27FC236}">
                      <a16:creationId xmlns:a16="http://schemas.microsoft.com/office/drawing/2014/main" id="{262B0460-846E-4790-BADA-C1D022A593DE}"/>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0" name="Oval 239">
                  <a:extLst>
                    <a:ext uri="{FF2B5EF4-FFF2-40B4-BE49-F238E27FC236}">
                      <a16:creationId xmlns:a16="http://schemas.microsoft.com/office/drawing/2014/main" id="{16D27678-98DB-4745-B96D-8D3FC0186402}"/>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5" name="Group 214">
                <a:extLst>
                  <a:ext uri="{FF2B5EF4-FFF2-40B4-BE49-F238E27FC236}">
                    <a16:creationId xmlns:a16="http://schemas.microsoft.com/office/drawing/2014/main" id="{4B50E61D-3EC6-4910-8194-69CCDC968EB9}"/>
                  </a:ext>
                </a:extLst>
              </p:cNvPr>
              <p:cNvGrpSpPr/>
              <p:nvPr/>
            </p:nvGrpSpPr>
            <p:grpSpPr>
              <a:xfrm flipH="1">
                <a:off x="4403169" y="2836211"/>
                <a:ext cx="200412" cy="58765"/>
                <a:chOff x="3739675" y="2714693"/>
                <a:chExt cx="200412" cy="70335"/>
              </a:xfrm>
            </p:grpSpPr>
            <p:sp>
              <p:nvSpPr>
                <p:cNvPr id="237" name="Oval 236">
                  <a:extLst>
                    <a:ext uri="{FF2B5EF4-FFF2-40B4-BE49-F238E27FC236}">
                      <a16:creationId xmlns:a16="http://schemas.microsoft.com/office/drawing/2014/main" id="{B231EF71-3FA5-4AAA-9EBF-2663A1E4D280}"/>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8" name="Oval 237">
                  <a:extLst>
                    <a:ext uri="{FF2B5EF4-FFF2-40B4-BE49-F238E27FC236}">
                      <a16:creationId xmlns:a16="http://schemas.microsoft.com/office/drawing/2014/main" id="{03ABEE56-CE9F-4F68-8F19-0F6998BE53DC}"/>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6" name="Group 215">
                <a:extLst>
                  <a:ext uri="{FF2B5EF4-FFF2-40B4-BE49-F238E27FC236}">
                    <a16:creationId xmlns:a16="http://schemas.microsoft.com/office/drawing/2014/main" id="{EA09DB98-7810-4CC8-B4BB-651EE471154F}"/>
                  </a:ext>
                </a:extLst>
              </p:cNvPr>
              <p:cNvGrpSpPr/>
              <p:nvPr/>
            </p:nvGrpSpPr>
            <p:grpSpPr>
              <a:xfrm flipH="1">
                <a:off x="4525635" y="2855051"/>
                <a:ext cx="200412" cy="46251"/>
                <a:chOff x="3739675" y="2714693"/>
                <a:chExt cx="200412" cy="70335"/>
              </a:xfrm>
            </p:grpSpPr>
            <p:sp>
              <p:nvSpPr>
                <p:cNvPr id="235" name="Oval 234">
                  <a:extLst>
                    <a:ext uri="{FF2B5EF4-FFF2-40B4-BE49-F238E27FC236}">
                      <a16:creationId xmlns:a16="http://schemas.microsoft.com/office/drawing/2014/main" id="{88AF25AB-74FA-46C1-BFC5-EEAEF7A914BD}"/>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6" name="Oval 235">
                  <a:extLst>
                    <a:ext uri="{FF2B5EF4-FFF2-40B4-BE49-F238E27FC236}">
                      <a16:creationId xmlns:a16="http://schemas.microsoft.com/office/drawing/2014/main" id="{9A5BF07F-9606-48E0-976A-B61BF44E86AC}"/>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7" name="Group 216">
                <a:extLst>
                  <a:ext uri="{FF2B5EF4-FFF2-40B4-BE49-F238E27FC236}">
                    <a16:creationId xmlns:a16="http://schemas.microsoft.com/office/drawing/2014/main" id="{EE01C23A-C49C-45BC-8651-A90FC2779543}"/>
                  </a:ext>
                </a:extLst>
              </p:cNvPr>
              <p:cNvGrpSpPr/>
              <p:nvPr/>
            </p:nvGrpSpPr>
            <p:grpSpPr>
              <a:xfrm flipH="1">
                <a:off x="4491822" y="2810020"/>
                <a:ext cx="200412" cy="46251"/>
                <a:chOff x="3739675" y="2714693"/>
                <a:chExt cx="200412" cy="70335"/>
              </a:xfrm>
            </p:grpSpPr>
            <p:sp>
              <p:nvSpPr>
                <p:cNvPr id="233" name="Oval 232">
                  <a:extLst>
                    <a:ext uri="{FF2B5EF4-FFF2-40B4-BE49-F238E27FC236}">
                      <a16:creationId xmlns:a16="http://schemas.microsoft.com/office/drawing/2014/main" id="{7ACFA956-4B1F-495E-88A5-5C469892E157}"/>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4" name="Oval 233">
                  <a:extLst>
                    <a:ext uri="{FF2B5EF4-FFF2-40B4-BE49-F238E27FC236}">
                      <a16:creationId xmlns:a16="http://schemas.microsoft.com/office/drawing/2014/main" id="{0905EFA2-99E0-43A0-8730-7A5BC8BD38A7}"/>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8" name="Group 217">
                <a:extLst>
                  <a:ext uri="{FF2B5EF4-FFF2-40B4-BE49-F238E27FC236}">
                    <a16:creationId xmlns:a16="http://schemas.microsoft.com/office/drawing/2014/main" id="{1FEFDF4B-8AAF-41BC-81A4-0650F873677E}"/>
                  </a:ext>
                </a:extLst>
              </p:cNvPr>
              <p:cNvGrpSpPr/>
              <p:nvPr/>
            </p:nvGrpSpPr>
            <p:grpSpPr>
              <a:xfrm flipH="1">
                <a:off x="4176903" y="2704883"/>
                <a:ext cx="200412" cy="46251"/>
                <a:chOff x="3739675" y="2714693"/>
                <a:chExt cx="200412" cy="70335"/>
              </a:xfrm>
            </p:grpSpPr>
            <p:sp>
              <p:nvSpPr>
                <p:cNvPr id="231" name="Oval 230">
                  <a:extLst>
                    <a:ext uri="{FF2B5EF4-FFF2-40B4-BE49-F238E27FC236}">
                      <a16:creationId xmlns:a16="http://schemas.microsoft.com/office/drawing/2014/main" id="{5864B070-2346-4B5C-B5B8-10414C41528C}"/>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2" name="Oval 231">
                  <a:extLst>
                    <a:ext uri="{FF2B5EF4-FFF2-40B4-BE49-F238E27FC236}">
                      <a16:creationId xmlns:a16="http://schemas.microsoft.com/office/drawing/2014/main" id="{AAC1CE6B-7979-4487-A10B-C469D8937BAE}"/>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9" name="Group 218">
                <a:extLst>
                  <a:ext uri="{FF2B5EF4-FFF2-40B4-BE49-F238E27FC236}">
                    <a16:creationId xmlns:a16="http://schemas.microsoft.com/office/drawing/2014/main" id="{7497A49C-15C0-4D9C-AF0A-72C3CFF4F07F}"/>
                  </a:ext>
                </a:extLst>
              </p:cNvPr>
              <p:cNvGrpSpPr/>
              <p:nvPr/>
            </p:nvGrpSpPr>
            <p:grpSpPr>
              <a:xfrm flipH="1">
                <a:off x="4336814" y="2745613"/>
                <a:ext cx="200412" cy="46251"/>
                <a:chOff x="3739675" y="2714693"/>
                <a:chExt cx="200412" cy="70335"/>
              </a:xfrm>
            </p:grpSpPr>
            <p:sp>
              <p:nvSpPr>
                <p:cNvPr id="229" name="Oval 228">
                  <a:extLst>
                    <a:ext uri="{FF2B5EF4-FFF2-40B4-BE49-F238E27FC236}">
                      <a16:creationId xmlns:a16="http://schemas.microsoft.com/office/drawing/2014/main" id="{07EEC335-1FA0-4EE7-B0DF-04AD1CE4C4FD}"/>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0" name="Oval 229">
                  <a:extLst>
                    <a:ext uri="{FF2B5EF4-FFF2-40B4-BE49-F238E27FC236}">
                      <a16:creationId xmlns:a16="http://schemas.microsoft.com/office/drawing/2014/main" id="{0E99D077-341A-4E0F-AD9D-1D056D7D0D06}"/>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0" name="Group 219">
                <a:extLst>
                  <a:ext uri="{FF2B5EF4-FFF2-40B4-BE49-F238E27FC236}">
                    <a16:creationId xmlns:a16="http://schemas.microsoft.com/office/drawing/2014/main" id="{CDEDFF9E-8B10-4207-8ED4-550D54460346}"/>
                  </a:ext>
                </a:extLst>
              </p:cNvPr>
              <p:cNvGrpSpPr/>
              <p:nvPr/>
            </p:nvGrpSpPr>
            <p:grpSpPr>
              <a:xfrm flipH="1">
                <a:off x="4294402" y="2697510"/>
                <a:ext cx="200412" cy="46251"/>
                <a:chOff x="3739675" y="2714693"/>
                <a:chExt cx="200412" cy="70335"/>
              </a:xfrm>
            </p:grpSpPr>
            <p:sp>
              <p:nvSpPr>
                <p:cNvPr id="227" name="Oval 226">
                  <a:extLst>
                    <a:ext uri="{FF2B5EF4-FFF2-40B4-BE49-F238E27FC236}">
                      <a16:creationId xmlns:a16="http://schemas.microsoft.com/office/drawing/2014/main" id="{4A36D9E6-C079-4B1C-867C-33ECCABFB03B}"/>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8" name="Oval 227">
                  <a:extLst>
                    <a:ext uri="{FF2B5EF4-FFF2-40B4-BE49-F238E27FC236}">
                      <a16:creationId xmlns:a16="http://schemas.microsoft.com/office/drawing/2014/main" id="{C13A3796-2E8A-46C8-A84D-639F807D2AD8}"/>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1" name="Group 220">
                <a:extLst>
                  <a:ext uri="{FF2B5EF4-FFF2-40B4-BE49-F238E27FC236}">
                    <a16:creationId xmlns:a16="http://schemas.microsoft.com/office/drawing/2014/main" id="{13D63A90-7D25-4D0A-AADD-CDC179046FE8}"/>
                  </a:ext>
                </a:extLst>
              </p:cNvPr>
              <p:cNvGrpSpPr/>
              <p:nvPr/>
            </p:nvGrpSpPr>
            <p:grpSpPr>
              <a:xfrm flipH="1">
                <a:off x="4433049" y="2720138"/>
                <a:ext cx="200412" cy="46251"/>
                <a:chOff x="3739675" y="2714693"/>
                <a:chExt cx="200412" cy="70335"/>
              </a:xfrm>
            </p:grpSpPr>
            <p:sp>
              <p:nvSpPr>
                <p:cNvPr id="225" name="Oval 224">
                  <a:extLst>
                    <a:ext uri="{FF2B5EF4-FFF2-40B4-BE49-F238E27FC236}">
                      <a16:creationId xmlns:a16="http://schemas.microsoft.com/office/drawing/2014/main" id="{FD3D2559-1842-41BC-B3FA-ED3D0447C613}"/>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6" name="Oval 225">
                  <a:extLst>
                    <a:ext uri="{FF2B5EF4-FFF2-40B4-BE49-F238E27FC236}">
                      <a16:creationId xmlns:a16="http://schemas.microsoft.com/office/drawing/2014/main" id="{2FB688B0-98AE-4517-8D60-B48CD724D6D0}"/>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016C732-DBD6-4295-8DB8-8F4A50DAC95D}"/>
                  </a:ext>
                </a:extLst>
              </p:cNvPr>
              <p:cNvGrpSpPr/>
              <p:nvPr/>
            </p:nvGrpSpPr>
            <p:grpSpPr>
              <a:xfrm flipH="1">
                <a:off x="4469517" y="2762975"/>
                <a:ext cx="200412" cy="46251"/>
                <a:chOff x="3739675" y="2714693"/>
                <a:chExt cx="200412" cy="70335"/>
              </a:xfrm>
            </p:grpSpPr>
            <p:sp>
              <p:nvSpPr>
                <p:cNvPr id="223" name="Oval 222">
                  <a:extLst>
                    <a:ext uri="{FF2B5EF4-FFF2-40B4-BE49-F238E27FC236}">
                      <a16:creationId xmlns:a16="http://schemas.microsoft.com/office/drawing/2014/main" id="{ABCE6492-E08B-4E04-ACA5-66A2C411DDF4}"/>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4" name="Oval 223">
                  <a:extLst>
                    <a:ext uri="{FF2B5EF4-FFF2-40B4-BE49-F238E27FC236}">
                      <a16:creationId xmlns:a16="http://schemas.microsoft.com/office/drawing/2014/main" id="{596C6008-A52B-4CCA-BF6D-20395CB7BA46}"/>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88" name="Group 187">
              <a:extLst>
                <a:ext uri="{FF2B5EF4-FFF2-40B4-BE49-F238E27FC236}">
                  <a16:creationId xmlns:a16="http://schemas.microsoft.com/office/drawing/2014/main" id="{669C9133-F199-4663-9901-4211D914F837}"/>
                </a:ext>
              </a:extLst>
            </p:cNvPr>
            <p:cNvGrpSpPr>
              <a:grpSpLocks noChangeAspect="1"/>
            </p:cNvGrpSpPr>
            <p:nvPr/>
          </p:nvGrpSpPr>
          <p:grpSpPr>
            <a:xfrm>
              <a:off x="4831703" y="3232448"/>
              <a:ext cx="1470157" cy="1202578"/>
              <a:chOff x="3239896" y="3360550"/>
              <a:chExt cx="2601374" cy="2127909"/>
            </a:xfrm>
          </p:grpSpPr>
          <p:grpSp>
            <p:nvGrpSpPr>
              <p:cNvPr id="189" name="Group 188">
                <a:extLst>
                  <a:ext uri="{FF2B5EF4-FFF2-40B4-BE49-F238E27FC236}">
                    <a16:creationId xmlns:a16="http://schemas.microsoft.com/office/drawing/2014/main" id="{95679726-24C8-402F-89D1-5D0A8F8C0358}"/>
                  </a:ext>
                </a:extLst>
              </p:cNvPr>
              <p:cNvGrpSpPr>
                <a:grpSpLocks noChangeAspect="1"/>
              </p:cNvGrpSpPr>
              <p:nvPr/>
            </p:nvGrpSpPr>
            <p:grpSpPr>
              <a:xfrm>
                <a:off x="3239896" y="3360550"/>
                <a:ext cx="2601374" cy="2044182"/>
                <a:chOff x="4031138" y="4120109"/>
                <a:chExt cx="2575023" cy="2023472"/>
              </a:xfrm>
            </p:grpSpPr>
            <p:sp>
              <p:nvSpPr>
                <p:cNvPr id="195" name="Freeform 100">
                  <a:extLst>
                    <a:ext uri="{FF2B5EF4-FFF2-40B4-BE49-F238E27FC236}">
                      <a16:creationId xmlns:a16="http://schemas.microsoft.com/office/drawing/2014/main" id="{86F3DA67-06B5-465D-A409-530ACECE1535}"/>
                    </a:ext>
                  </a:extLst>
                </p:cNvPr>
                <p:cNvSpPr/>
                <p:nvPr/>
              </p:nvSpPr>
              <p:spPr>
                <a:xfrm rot="-900000">
                  <a:off x="4364676" y="4120109"/>
                  <a:ext cx="584594" cy="177411"/>
                </a:xfrm>
                <a:custGeom>
                  <a:avLst/>
                  <a:gdLst>
                    <a:gd name="connsiteX0" fmla="*/ 0 w 584594"/>
                    <a:gd name="connsiteY0" fmla="*/ 136541 h 177411"/>
                    <a:gd name="connsiteX1" fmla="*/ 97277 w 584594"/>
                    <a:gd name="connsiteY1" fmla="*/ 354 h 177411"/>
                    <a:gd name="connsiteX2" fmla="*/ 408562 w 584594"/>
                    <a:gd name="connsiteY2" fmla="*/ 97630 h 177411"/>
                    <a:gd name="connsiteX3" fmla="*/ 583660 w 584594"/>
                    <a:gd name="connsiteY3" fmla="*/ 117086 h 177411"/>
                    <a:gd name="connsiteX4" fmla="*/ 466928 w 584594"/>
                    <a:gd name="connsiteY4" fmla="*/ 165724 h 177411"/>
                    <a:gd name="connsiteX5" fmla="*/ 233464 w 584594"/>
                    <a:gd name="connsiteY5" fmla="*/ 117086 h 177411"/>
                    <a:gd name="connsiteX6" fmla="*/ 136187 w 584594"/>
                    <a:gd name="connsiteY6" fmla="*/ 107358 h 177411"/>
                    <a:gd name="connsiteX7" fmla="*/ 97277 w 584594"/>
                    <a:gd name="connsiteY7" fmla="*/ 175452 h 177411"/>
                    <a:gd name="connsiteX8" fmla="*/ 0 w 584594"/>
                    <a:gd name="connsiteY8" fmla="*/ 136541 h 17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594" h="177411">
                      <a:moveTo>
                        <a:pt x="0" y="136541"/>
                      </a:moveTo>
                      <a:cubicBezTo>
                        <a:pt x="0" y="107358"/>
                        <a:pt x="29184" y="6839"/>
                        <a:pt x="97277" y="354"/>
                      </a:cubicBezTo>
                      <a:cubicBezTo>
                        <a:pt x="165370" y="-6131"/>
                        <a:pt x="327498" y="78175"/>
                        <a:pt x="408562" y="97630"/>
                      </a:cubicBezTo>
                      <a:cubicBezTo>
                        <a:pt x="489626" y="117085"/>
                        <a:pt x="573932" y="105737"/>
                        <a:pt x="583660" y="117086"/>
                      </a:cubicBezTo>
                      <a:cubicBezTo>
                        <a:pt x="593388" y="128435"/>
                        <a:pt x="525294" y="165724"/>
                        <a:pt x="466928" y="165724"/>
                      </a:cubicBezTo>
                      <a:cubicBezTo>
                        <a:pt x="408562" y="165724"/>
                        <a:pt x="288587" y="126814"/>
                        <a:pt x="233464" y="117086"/>
                      </a:cubicBezTo>
                      <a:cubicBezTo>
                        <a:pt x="178341" y="107358"/>
                        <a:pt x="158885" y="97630"/>
                        <a:pt x="136187" y="107358"/>
                      </a:cubicBezTo>
                      <a:cubicBezTo>
                        <a:pt x="113489" y="117086"/>
                        <a:pt x="119975" y="167346"/>
                        <a:pt x="97277" y="175452"/>
                      </a:cubicBezTo>
                      <a:cubicBezTo>
                        <a:pt x="74579" y="183558"/>
                        <a:pt x="0" y="165724"/>
                        <a:pt x="0" y="136541"/>
                      </a:cubicBezTo>
                      <a:close/>
                    </a:path>
                  </a:pathLst>
                </a:custGeom>
                <a:solidFill>
                  <a:srgbClr val="B48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101">
                  <a:extLst>
                    <a:ext uri="{FF2B5EF4-FFF2-40B4-BE49-F238E27FC236}">
                      <a16:creationId xmlns:a16="http://schemas.microsoft.com/office/drawing/2014/main" id="{CF780309-778F-4AC0-8C78-ABF06457EB02}"/>
                    </a:ext>
                  </a:extLst>
                </p:cNvPr>
                <p:cNvSpPr/>
                <p:nvPr/>
              </p:nvSpPr>
              <p:spPr>
                <a:xfrm rot="2837780" flipH="1">
                  <a:off x="4049528" y="4260664"/>
                  <a:ext cx="368192" cy="359897"/>
                </a:xfrm>
                <a:custGeom>
                  <a:avLst/>
                  <a:gdLst>
                    <a:gd name="connsiteX0" fmla="*/ 93111 w 368192"/>
                    <a:gd name="connsiteY0" fmla="*/ 2822 h 359897"/>
                    <a:gd name="connsiteX1" fmla="*/ 365485 w 368192"/>
                    <a:gd name="connsiteY1" fmla="*/ 314108 h 359897"/>
                    <a:gd name="connsiteX2" fmla="*/ 219570 w 368192"/>
                    <a:gd name="connsiteY2" fmla="*/ 343291 h 359897"/>
                    <a:gd name="connsiteX3" fmla="*/ 5562 w 368192"/>
                    <a:gd name="connsiteY3" fmla="*/ 168193 h 359897"/>
                    <a:gd name="connsiteX4" fmla="*/ 93111 w 368192"/>
                    <a:gd name="connsiteY4" fmla="*/ 2822 h 35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192" h="359897">
                      <a:moveTo>
                        <a:pt x="93111" y="2822"/>
                      </a:moveTo>
                      <a:cubicBezTo>
                        <a:pt x="153098" y="27141"/>
                        <a:pt x="344409" y="257363"/>
                        <a:pt x="365485" y="314108"/>
                      </a:cubicBezTo>
                      <a:cubicBezTo>
                        <a:pt x="386561" y="370853"/>
                        <a:pt x="279557" y="367610"/>
                        <a:pt x="219570" y="343291"/>
                      </a:cubicBezTo>
                      <a:cubicBezTo>
                        <a:pt x="159583" y="318972"/>
                        <a:pt x="28260" y="218453"/>
                        <a:pt x="5562" y="168193"/>
                      </a:cubicBezTo>
                      <a:cubicBezTo>
                        <a:pt x="-17136" y="117933"/>
                        <a:pt x="33124" y="-21497"/>
                        <a:pt x="93111" y="2822"/>
                      </a:cubicBezTo>
                      <a:close/>
                    </a:path>
                  </a:pathLst>
                </a:custGeom>
                <a:solidFill>
                  <a:srgbClr val="C2C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102">
                  <a:extLst>
                    <a:ext uri="{FF2B5EF4-FFF2-40B4-BE49-F238E27FC236}">
                      <a16:creationId xmlns:a16="http://schemas.microsoft.com/office/drawing/2014/main" id="{6AE23D47-4272-4F0B-92DF-6F79E44334E1}"/>
                    </a:ext>
                  </a:extLst>
                </p:cNvPr>
                <p:cNvSpPr/>
                <p:nvPr/>
              </p:nvSpPr>
              <p:spPr>
                <a:xfrm>
                  <a:off x="4330914" y="4551901"/>
                  <a:ext cx="2039746" cy="912453"/>
                </a:xfrm>
                <a:custGeom>
                  <a:avLst/>
                  <a:gdLst>
                    <a:gd name="connsiteX0" fmla="*/ 72570 w 2408373"/>
                    <a:gd name="connsiteY0" fmla="*/ 1811 h 1315726"/>
                    <a:gd name="connsiteX1" fmla="*/ 850782 w 2408373"/>
                    <a:gd name="connsiteY1" fmla="*/ 264458 h 1315726"/>
                    <a:gd name="connsiteX2" fmla="*/ 1920825 w 2408373"/>
                    <a:gd name="connsiteY2" fmla="*/ 137998 h 1315726"/>
                    <a:gd name="connsiteX3" fmla="*/ 2300204 w 2408373"/>
                    <a:gd name="connsiteY3" fmla="*/ 342279 h 1315726"/>
                    <a:gd name="connsiteX4" fmla="*/ 2407208 w 2408373"/>
                    <a:gd name="connsiteY4" fmla="*/ 896755 h 1315726"/>
                    <a:gd name="connsiteX5" fmla="*/ 2251565 w 2408373"/>
                    <a:gd name="connsiteY5" fmla="*/ 1227496 h 1315726"/>
                    <a:gd name="connsiteX6" fmla="*/ 1609540 w 2408373"/>
                    <a:gd name="connsiteY6" fmla="*/ 1305317 h 1315726"/>
                    <a:gd name="connsiteX7" fmla="*/ 169846 w 2408373"/>
                    <a:gd name="connsiteY7" fmla="*/ 1208040 h 1315726"/>
                    <a:gd name="connsiteX8" fmla="*/ 92025 w 2408373"/>
                    <a:gd name="connsiteY8" fmla="*/ 352006 h 1315726"/>
                    <a:gd name="connsiteX9" fmla="*/ 33659 w 2408373"/>
                    <a:gd name="connsiteY9" fmla="*/ 157453 h 1315726"/>
                    <a:gd name="connsiteX10" fmla="*/ 72570 w 2408373"/>
                    <a:gd name="connsiteY10" fmla="*/ 1811 h 1315726"/>
                    <a:gd name="connsiteX0" fmla="*/ 77380 w 2413183"/>
                    <a:gd name="connsiteY0" fmla="*/ 1921 h 1314391"/>
                    <a:gd name="connsiteX1" fmla="*/ 855592 w 2413183"/>
                    <a:gd name="connsiteY1" fmla="*/ 264568 h 1314391"/>
                    <a:gd name="connsiteX2" fmla="*/ 1925635 w 2413183"/>
                    <a:gd name="connsiteY2" fmla="*/ 138108 h 1314391"/>
                    <a:gd name="connsiteX3" fmla="*/ 2305014 w 2413183"/>
                    <a:gd name="connsiteY3" fmla="*/ 342389 h 1314391"/>
                    <a:gd name="connsiteX4" fmla="*/ 2412018 w 2413183"/>
                    <a:gd name="connsiteY4" fmla="*/ 896865 h 1314391"/>
                    <a:gd name="connsiteX5" fmla="*/ 2256375 w 2413183"/>
                    <a:gd name="connsiteY5" fmla="*/ 1227606 h 1314391"/>
                    <a:gd name="connsiteX6" fmla="*/ 1614350 w 2413183"/>
                    <a:gd name="connsiteY6" fmla="*/ 1305427 h 1314391"/>
                    <a:gd name="connsiteX7" fmla="*/ 174656 w 2413183"/>
                    <a:gd name="connsiteY7" fmla="*/ 1208150 h 1314391"/>
                    <a:gd name="connsiteX8" fmla="*/ 10098 w 2413183"/>
                    <a:gd name="connsiteY8" fmla="*/ 379086 h 1314391"/>
                    <a:gd name="connsiteX9" fmla="*/ 38469 w 2413183"/>
                    <a:gd name="connsiteY9" fmla="*/ 157563 h 1314391"/>
                    <a:gd name="connsiteX10" fmla="*/ 77380 w 2413183"/>
                    <a:gd name="connsiteY10" fmla="*/ 1921 h 1314391"/>
                    <a:gd name="connsiteX0" fmla="*/ 262445 w 2598248"/>
                    <a:gd name="connsiteY0" fmla="*/ 79 h 1312549"/>
                    <a:gd name="connsiteX1" fmla="*/ 1040657 w 2598248"/>
                    <a:gd name="connsiteY1" fmla="*/ 262726 h 1312549"/>
                    <a:gd name="connsiteX2" fmla="*/ 2110700 w 2598248"/>
                    <a:gd name="connsiteY2" fmla="*/ 136266 h 1312549"/>
                    <a:gd name="connsiteX3" fmla="*/ 2490079 w 2598248"/>
                    <a:gd name="connsiteY3" fmla="*/ 340547 h 1312549"/>
                    <a:gd name="connsiteX4" fmla="*/ 2597083 w 2598248"/>
                    <a:gd name="connsiteY4" fmla="*/ 895023 h 1312549"/>
                    <a:gd name="connsiteX5" fmla="*/ 2441440 w 2598248"/>
                    <a:gd name="connsiteY5" fmla="*/ 1225764 h 1312549"/>
                    <a:gd name="connsiteX6" fmla="*/ 1799415 w 2598248"/>
                    <a:gd name="connsiteY6" fmla="*/ 1303585 h 1312549"/>
                    <a:gd name="connsiteX7" fmla="*/ 359721 w 2598248"/>
                    <a:gd name="connsiteY7" fmla="*/ 1206308 h 1312549"/>
                    <a:gd name="connsiteX8" fmla="*/ 195163 w 2598248"/>
                    <a:gd name="connsiteY8" fmla="*/ 377244 h 1312549"/>
                    <a:gd name="connsiteX9" fmla="*/ 493 w 2598248"/>
                    <a:gd name="connsiteY9" fmla="*/ 236632 h 1312549"/>
                    <a:gd name="connsiteX10" fmla="*/ 262445 w 2598248"/>
                    <a:gd name="connsiteY10" fmla="*/ 79 h 1312549"/>
                    <a:gd name="connsiteX0" fmla="*/ 261963 w 2597766"/>
                    <a:gd name="connsiteY0" fmla="*/ 91 h 1305267"/>
                    <a:gd name="connsiteX1" fmla="*/ 1040175 w 2597766"/>
                    <a:gd name="connsiteY1" fmla="*/ 262738 h 1305267"/>
                    <a:gd name="connsiteX2" fmla="*/ 2110218 w 2597766"/>
                    <a:gd name="connsiteY2" fmla="*/ 136278 h 1305267"/>
                    <a:gd name="connsiteX3" fmla="*/ 2489597 w 2597766"/>
                    <a:gd name="connsiteY3" fmla="*/ 340559 h 1305267"/>
                    <a:gd name="connsiteX4" fmla="*/ 2596601 w 2597766"/>
                    <a:gd name="connsiteY4" fmla="*/ 895035 h 1305267"/>
                    <a:gd name="connsiteX5" fmla="*/ 2440958 w 2597766"/>
                    <a:gd name="connsiteY5" fmla="*/ 1225776 h 1305267"/>
                    <a:gd name="connsiteX6" fmla="*/ 1798933 w 2597766"/>
                    <a:gd name="connsiteY6" fmla="*/ 1303597 h 1305267"/>
                    <a:gd name="connsiteX7" fmla="*/ 359239 w 2597766"/>
                    <a:gd name="connsiteY7" fmla="*/ 1206320 h 1305267"/>
                    <a:gd name="connsiteX8" fmla="*/ 269028 w 2597766"/>
                    <a:gd name="connsiteY8" fmla="*/ 539078 h 1305267"/>
                    <a:gd name="connsiteX9" fmla="*/ 11 w 2597766"/>
                    <a:gd name="connsiteY9" fmla="*/ 236644 h 1305267"/>
                    <a:gd name="connsiteX10" fmla="*/ 261963 w 2597766"/>
                    <a:gd name="connsiteY10" fmla="*/ 91 h 1305267"/>
                    <a:gd name="connsiteX0" fmla="*/ 349182 w 2598247"/>
                    <a:gd name="connsiteY0" fmla="*/ 118 h 1264836"/>
                    <a:gd name="connsiteX1" fmla="*/ 1040656 w 2598247"/>
                    <a:gd name="connsiteY1" fmla="*/ 222309 h 1264836"/>
                    <a:gd name="connsiteX2" fmla="*/ 2110699 w 2598247"/>
                    <a:gd name="connsiteY2" fmla="*/ 95849 h 1264836"/>
                    <a:gd name="connsiteX3" fmla="*/ 2490078 w 2598247"/>
                    <a:gd name="connsiteY3" fmla="*/ 300130 h 1264836"/>
                    <a:gd name="connsiteX4" fmla="*/ 2597082 w 2598247"/>
                    <a:gd name="connsiteY4" fmla="*/ 854606 h 1264836"/>
                    <a:gd name="connsiteX5" fmla="*/ 2441439 w 2598247"/>
                    <a:gd name="connsiteY5" fmla="*/ 1185347 h 1264836"/>
                    <a:gd name="connsiteX6" fmla="*/ 1799414 w 2598247"/>
                    <a:gd name="connsiteY6" fmla="*/ 1263168 h 1264836"/>
                    <a:gd name="connsiteX7" fmla="*/ 359720 w 2598247"/>
                    <a:gd name="connsiteY7" fmla="*/ 1165891 h 1264836"/>
                    <a:gd name="connsiteX8" fmla="*/ 269509 w 2598247"/>
                    <a:gd name="connsiteY8" fmla="*/ 498649 h 1264836"/>
                    <a:gd name="connsiteX9" fmla="*/ 492 w 2598247"/>
                    <a:gd name="connsiteY9" fmla="*/ 196215 h 1264836"/>
                    <a:gd name="connsiteX10" fmla="*/ 349182 w 2598247"/>
                    <a:gd name="connsiteY10" fmla="*/ 118 h 1264836"/>
                    <a:gd name="connsiteX0" fmla="*/ 349182 w 2598247"/>
                    <a:gd name="connsiteY0" fmla="*/ 193 h 1264912"/>
                    <a:gd name="connsiteX1" fmla="*/ 728397 w 2598247"/>
                    <a:gd name="connsiteY1" fmla="*/ 230141 h 1264912"/>
                    <a:gd name="connsiteX2" fmla="*/ 1040656 w 2598247"/>
                    <a:gd name="connsiteY2" fmla="*/ 222384 h 1264912"/>
                    <a:gd name="connsiteX3" fmla="*/ 2110699 w 2598247"/>
                    <a:gd name="connsiteY3" fmla="*/ 95924 h 1264912"/>
                    <a:gd name="connsiteX4" fmla="*/ 2490078 w 2598247"/>
                    <a:gd name="connsiteY4" fmla="*/ 300205 h 1264912"/>
                    <a:gd name="connsiteX5" fmla="*/ 2597082 w 2598247"/>
                    <a:gd name="connsiteY5" fmla="*/ 854681 h 1264912"/>
                    <a:gd name="connsiteX6" fmla="*/ 2441439 w 2598247"/>
                    <a:gd name="connsiteY6" fmla="*/ 1185422 h 1264912"/>
                    <a:gd name="connsiteX7" fmla="*/ 1799414 w 2598247"/>
                    <a:gd name="connsiteY7" fmla="*/ 1263243 h 1264912"/>
                    <a:gd name="connsiteX8" fmla="*/ 359720 w 2598247"/>
                    <a:gd name="connsiteY8" fmla="*/ 1165966 h 1264912"/>
                    <a:gd name="connsiteX9" fmla="*/ 269509 w 2598247"/>
                    <a:gd name="connsiteY9" fmla="*/ 498724 h 1264912"/>
                    <a:gd name="connsiteX10" fmla="*/ 492 w 2598247"/>
                    <a:gd name="connsiteY10" fmla="*/ 196290 h 1264912"/>
                    <a:gd name="connsiteX11" fmla="*/ 349182 w 2598247"/>
                    <a:gd name="connsiteY11" fmla="*/ 193 h 1264912"/>
                    <a:gd name="connsiteX0" fmla="*/ 349182 w 2598247"/>
                    <a:gd name="connsiteY0" fmla="*/ 193 h 1264912"/>
                    <a:gd name="connsiteX1" fmla="*/ 728397 w 2598247"/>
                    <a:gd name="connsiteY1" fmla="*/ 230141 h 1264912"/>
                    <a:gd name="connsiteX2" fmla="*/ 1325653 w 2598247"/>
                    <a:gd name="connsiteY2" fmla="*/ 276325 h 1264912"/>
                    <a:gd name="connsiteX3" fmla="*/ 2110699 w 2598247"/>
                    <a:gd name="connsiteY3" fmla="*/ 95924 h 1264912"/>
                    <a:gd name="connsiteX4" fmla="*/ 2490078 w 2598247"/>
                    <a:gd name="connsiteY4" fmla="*/ 300205 h 1264912"/>
                    <a:gd name="connsiteX5" fmla="*/ 2597082 w 2598247"/>
                    <a:gd name="connsiteY5" fmla="*/ 854681 h 1264912"/>
                    <a:gd name="connsiteX6" fmla="*/ 2441439 w 2598247"/>
                    <a:gd name="connsiteY6" fmla="*/ 1185422 h 1264912"/>
                    <a:gd name="connsiteX7" fmla="*/ 1799414 w 2598247"/>
                    <a:gd name="connsiteY7" fmla="*/ 1263243 h 1264912"/>
                    <a:gd name="connsiteX8" fmla="*/ 359720 w 2598247"/>
                    <a:gd name="connsiteY8" fmla="*/ 1165966 h 1264912"/>
                    <a:gd name="connsiteX9" fmla="*/ 269509 w 2598247"/>
                    <a:gd name="connsiteY9" fmla="*/ 498724 h 1264912"/>
                    <a:gd name="connsiteX10" fmla="*/ 492 w 2598247"/>
                    <a:gd name="connsiteY10" fmla="*/ 196290 h 1264912"/>
                    <a:gd name="connsiteX11" fmla="*/ 349182 w 2598247"/>
                    <a:gd name="connsiteY11" fmla="*/ 193 h 126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98247" h="1264912">
                      <a:moveTo>
                        <a:pt x="349182" y="193"/>
                      </a:moveTo>
                      <a:cubicBezTo>
                        <a:pt x="470499" y="5835"/>
                        <a:pt x="613151" y="193109"/>
                        <a:pt x="728397" y="230141"/>
                      </a:cubicBezTo>
                      <a:cubicBezTo>
                        <a:pt x="843643" y="267173"/>
                        <a:pt x="1095269" y="298694"/>
                        <a:pt x="1325653" y="276325"/>
                      </a:cubicBezTo>
                      <a:cubicBezTo>
                        <a:pt x="1556037" y="253956"/>
                        <a:pt x="1916628" y="91944"/>
                        <a:pt x="2110699" y="95924"/>
                      </a:cubicBezTo>
                      <a:cubicBezTo>
                        <a:pt x="2304770" y="99904"/>
                        <a:pt x="2409014" y="173746"/>
                        <a:pt x="2490078" y="300205"/>
                      </a:cubicBezTo>
                      <a:cubicBezTo>
                        <a:pt x="2571142" y="426665"/>
                        <a:pt x="2605189" y="707145"/>
                        <a:pt x="2597082" y="854681"/>
                      </a:cubicBezTo>
                      <a:cubicBezTo>
                        <a:pt x="2588976" y="1002217"/>
                        <a:pt x="2574384" y="1117328"/>
                        <a:pt x="2441439" y="1185422"/>
                      </a:cubicBezTo>
                      <a:cubicBezTo>
                        <a:pt x="2308494" y="1253516"/>
                        <a:pt x="2146367" y="1266486"/>
                        <a:pt x="1799414" y="1263243"/>
                      </a:cubicBezTo>
                      <a:cubicBezTo>
                        <a:pt x="1452461" y="1260000"/>
                        <a:pt x="614704" y="1293386"/>
                        <a:pt x="359720" y="1165966"/>
                      </a:cubicBezTo>
                      <a:cubicBezTo>
                        <a:pt x="104736" y="1038546"/>
                        <a:pt x="292207" y="673822"/>
                        <a:pt x="269509" y="498724"/>
                      </a:cubicBezTo>
                      <a:cubicBezTo>
                        <a:pt x="246811" y="323626"/>
                        <a:pt x="-12787" y="279379"/>
                        <a:pt x="492" y="196290"/>
                      </a:cubicBezTo>
                      <a:cubicBezTo>
                        <a:pt x="13771" y="113202"/>
                        <a:pt x="227865" y="-5449"/>
                        <a:pt x="349182" y="19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103">
                  <a:extLst>
                    <a:ext uri="{FF2B5EF4-FFF2-40B4-BE49-F238E27FC236}">
                      <a16:creationId xmlns:a16="http://schemas.microsoft.com/office/drawing/2014/main" id="{CF8F5DB5-2438-4C8C-A3D9-4A2BEC4FF7B7}"/>
                    </a:ext>
                  </a:extLst>
                </p:cNvPr>
                <p:cNvSpPr/>
                <p:nvPr/>
              </p:nvSpPr>
              <p:spPr>
                <a:xfrm>
                  <a:off x="6202425" y="4691806"/>
                  <a:ext cx="403736" cy="454771"/>
                </a:xfrm>
                <a:custGeom>
                  <a:avLst/>
                  <a:gdLst>
                    <a:gd name="connsiteX0" fmla="*/ 3822 w 403736"/>
                    <a:gd name="connsiteY0" fmla="*/ 6654 h 454771"/>
                    <a:gd name="connsiteX1" fmla="*/ 237286 w 403736"/>
                    <a:gd name="connsiteY1" fmla="*/ 65020 h 454771"/>
                    <a:gd name="connsiteX2" fmla="*/ 392928 w 403736"/>
                    <a:gd name="connsiteY2" fmla="*/ 327666 h 454771"/>
                    <a:gd name="connsiteX3" fmla="*/ 373473 w 403736"/>
                    <a:gd name="connsiteY3" fmla="*/ 454126 h 454771"/>
                    <a:gd name="connsiteX4" fmla="*/ 237286 w 403736"/>
                    <a:gd name="connsiteY4" fmla="*/ 279028 h 454771"/>
                    <a:gd name="connsiteX5" fmla="*/ 101098 w 403736"/>
                    <a:gd name="connsiteY5" fmla="*/ 181751 h 454771"/>
                    <a:gd name="connsiteX6" fmla="*/ 3822 w 403736"/>
                    <a:gd name="connsiteY6" fmla="*/ 6654 h 45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736" h="454771">
                      <a:moveTo>
                        <a:pt x="3822" y="6654"/>
                      </a:moveTo>
                      <a:cubicBezTo>
                        <a:pt x="26520" y="-12801"/>
                        <a:pt x="172435" y="11518"/>
                        <a:pt x="237286" y="65020"/>
                      </a:cubicBezTo>
                      <a:cubicBezTo>
                        <a:pt x="302137" y="118522"/>
                        <a:pt x="370230" y="262815"/>
                        <a:pt x="392928" y="327666"/>
                      </a:cubicBezTo>
                      <a:cubicBezTo>
                        <a:pt x="415626" y="392517"/>
                        <a:pt x="399413" y="462232"/>
                        <a:pt x="373473" y="454126"/>
                      </a:cubicBezTo>
                      <a:cubicBezTo>
                        <a:pt x="347533" y="446020"/>
                        <a:pt x="282682" y="324424"/>
                        <a:pt x="237286" y="279028"/>
                      </a:cubicBezTo>
                      <a:cubicBezTo>
                        <a:pt x="191890" y="233632"/>
                        <a:pt x="136766" y="223904"/>
                        <a:pt x="101098" y="181751"/>
                      </a:cubicBezTo>
                      <a:cubicBezTo>
                        <a:pt x="65430" y="139598"/>
                        <a:pt x="-18876" y="26109"/>
                        <a:pt x="3822" y="665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104">
                  <a:extLst>
                    <a:ext uri="{FF2B5EF4-FFF2-40B4-BE49-F238E27FC236}">
                      <a16:creationId xmlns:a16="http://schemas.microsoft.com/office/drawing/2014/main" id="{4F46BB42-2A0A-4B63-ACAA-7739FE902026}"/>
                    </a:ext>
                  </a:extLst>
                </p:cNvPr>
                <p:cNvSpPr/>
                <p:nvPr/>
              </p:nvSpPr>
              <p:spPr>
                <a:xfrm>
                  <a:off x="4031138" y="4272727"/>
                  <a:ext cx="667396" cy="563768"/>
                </a:xfrm>
                <a:custGeom>
                  <a:avLst/>
                  <a:gdLst>
                    <a:gd name="connsiteX0" fmla="*/ 659752 w 778187"/>
                    <a:gd name="connsiteY0" fmla="*/ 16968 h 553265"/>
                    <a:gd name="connsiteX1" fmla="*/ 377650 w 778187"/>
                    <a:gd name="connsiteY1" fmla="*/ 36424 h 553265"/>
                    <a:gd name="connsiteX2" fmla="*/ 280373 w 778187"/>
                    <a:gd name="connsiteY2" fmla="*/ 250432 h 553265"/>
                    <a:gd name="connsiteX3" fmla="*/ 37182 w 778187"/>
                    <a:gd name="connsiteY3" fmla="*/ 357436 h 553265"/>
                    <a:gd name="connsiteX4" fmla="*/ 56637 w 778187"/>
                    <a:gd name="connsiteY4" fmla="*/ 522806 h 553265"/>
                    <a:gd name="connsiteX5" fmla="*/ 562475 w 778187"/>
                    <a:gd name="connsiteY5" fmla="*/ 522806 h 553265"/>
                    <a:gd name="connsiteX6" fmla="*/ 776484 w 778187"/>
                    <a:gd name="connsiteY6" fmla="*/ 211521 h 553265"/>
                    <a:gd name="connsiteX7" fmla="*/ 659752 w 778187"/>
                    <a:gd name="connsiteY7" fmla="*/ 16968 h 553265"/>
                    <a:gd name="connsiteX0" fmla="*/ 659752 w 778187"/>
                    <a:gd name="connsiteY0" fmla="*/ 15231 h 551528"/>
                    <a:gd name="connsiteX1" fmla="*/ 377650 w 778187"/>
                    <a:gd name="connsiteY1" fmla="*/ 34687 h 551528"/>
                    <a:gd name="connsiteX2" fmla="*/ 280373 w 778187"/>
                    <a:gd name="connsiteY2" fmla="*/ 209784 h 551528"/>
                    <a:gd name="connsiteX3" fmla="*/ 37182 w 778187"/>
                    <a:gd name="connsiteY3" fmla="*/ 355699 h 551528"/>
                    <a:gd name="connsiteX4" fmla="*/ 56637 w 778187"/>
                    <a:gd name="connsiteY4" fmla="*/ 521069 h 551528"/>
                    <a:gd name="connsiteX5" fmla="*/ 562475 w 778187"/>
                    <a:gd name="connsiteY5" fmla="*/ 521069 h 551528"/>
                    <a:gd name="connsiteX6" fmla="*/ 776484 w 778187"/>
                    <a:gd name="connsiteY6" fmla="*/ 209784 h 551528"/>
                    <a:gd name="connsiteX7" fmla="*/ 659752 w 778187"/>
                    <a:gd name="connsiteY7" fmla="*/ 15231 h 551528"/>
                    <a:gd name="connsiteX0" fmla="*/ 636093 w 754528"/>
                    <a:gd name="connsiteY0" fmla="*/ 15231 h 552042"/>
                    <a:gd name="connsiteX1" fmla="*/ 353991 w 754528"/>
                    <a:gd name="connsiteY1" fmla="*/ 34687 h 552042"/>
                    <a:gd name="connsiteX2" fmla="*/ 256714 w 754528"/>
                    <a:gd name="connsiteY2" fmla="*/ 209784 h 552042"/>
                    <a:gd name="connsiteX3" fmla="*/ 71889 w 754528"/>
                    <a:gd name="connsiteY3" fmla="*/ 345972 h 552042"/>
                    <a:gd name="connsiteX4" fmla="*/ 32978 w 754528"/>
                    <a:gd name="connsiteY4" fmla="*/ 521069 h 552042"/>
                    <a:gd name="connsiteX5" fmla="*/ 538816 w 754528"/>
                    <a:gd name="connsiteY5" fmla="*/ 521069 h 552042"/>
                    <a:gd name="connsiteX6" fmla="*/ 752825 w 754528"/>
                    <a:gd name="connsiteY6" fmla="*/ 209784 h 552042"/>
                    <a:gd name="connsiteX7" fmla="*/ 636093 w 754528"/>
                    <a:gd name="connsiteY7" fmla="*/ 15231 h 552042"/>
                    <a:gd name="connsiteX0" fmla="*/ 579326 w 697761"/>
                    <a:gd name="connsiteY0" fmla="*/ 15231 h 556343"/>
                    <a:gd name="connsiteX1" fmla="*/ 297224 w 697761"/>
                    <a:gd name="connsiteY1" fmla="*/ 34687 h 556343"/>
                    <a:gd name="connsiteX2" fmla="*/ 199947 w 697761"/>
                    <a:gd name="connsiteY2" fmla="*/ 209784 h 556343"/>
                    <a:gd name="connsiteX3" fmla="*/ 15122 w 697761"/>
                    <a:gd name="connsiteY3" fmla="*/ 345972 h 556343"/>
                    <a:gd name="connsiteX4" fmla="*/ 63760 w 697761"/>
                    <a:gd name="connsiteY4" fmla="*/ 530796 h 556343"/>
                    <a:gd name="connsiteX5" fmla="*/ 482049 w 697761"/>
                    <a:gd name="connsiteY5" fmla="*/ 521069 h 556343"/>
                    <a:gd name="connsiteX6" fmla="*/ 696058 w 697761"/>
                    <a:gd name="connsiteY6" fmla="*/ 209784 h 556343"/>
                    <a:gd name="connsiteX7" fmla="*/ 579326 w 697761"/>
                    <a:gd name="connsiteY7" fmla="*/ 15231 h 556343"/>
                    <a:gd name="connsiteX0" fmla="*/ 566526 w 684961"/>
                    <a:gd name="connsiteY0" fmla="*/ 15231 h 556343"/>
                    <a:gd name="connsiteX1" fmla="*/ 284424 w 684961"/>
                    <a:gd name="connsiteY1" fmla="*/ 34687 h 556343"/>
                    <a:gd name="connsiteX2" fmla="*/ 187147 w 684961"/>
                    <a:gd name="connsiteY2" fmla="*/ 209784 h 556343"/>
                    <a:gd name="connsiteX3" fmla="*/ 2322 w 684961"/>
                    <a:gd name="connsiteY3" fmla="*/ 345972 h 556343"/>
                    <a:gd name="connsiteX4" fmla="*/ 109326 w 684961"/>
                    <a:gd name="connsiteY4" fmla="*/ 530796 h 556343"/>
                    <a:gd name="connsiteX5" fmla="*/ 469249 w 684961"/>
                    <a:gd name="connsiteY5" fmla="*/ 521069 h 556343"/>
                    <a:gd name="connsiteX6" fmla="*/ 683258 w 684961"/>
                    <a:gd name="connsiteY6" fmla="*/ 209784 h 556343"/>
                    <a:gd name="connsiteX7" fmla="*/ 566526 w 684961"/>
                    <a:gd name="connsiteY7" fmla="*/ 15231 h 556343"/>
                    <a:gd name="connsiteX0" fmla="*/ 566526 w 684831"/>
                    <a:gd name="connsiteY0" fmla="*/ 19313 h 560425"/>
                    <a:gd name="connsiteX1" fmla="*/ 323334 w 684831"/>
                    <a:gd name="connsiteY1" fmla="*/ 29042 h 560425"/>
                    <a:gd name="connsiteX2" fmla="*/ 187147 w 684831"/>
                    <a:gd name="connsiteY2" fmla="*/ 213866 h 560425"/>
                    <a:gd name="connsiteX3" fmla="*/ 2322 w 684831"/>
                    <a:gd name="connsiteY3" fmla="*/ 350054 h 560425"/>
                    <a:gd name="connsiteX4" fmla="*/ 109326 w 684831"/>
                    <a:gd name="connsiteY4" fmla="*/ 534878 h 560425"/>
                    <a:gd name="connsiteX5" fmla="*/ 469249 w 684831"/>
                    <a:gd name="connsiteY5" fmla="*/ 525151 h 560425"/>
                    <a:gd name="connsiteX6" fmla="*/ 683258 w 684831"/>
                    <a:gd name="connsiteY6" fmla="*/ 213866 h 560425"/>
                    <a:gd name="connsiteX7" fmla="*/ 566526 w 684831"/>
                    <a:gd name="connsiteY7" fmla="*/ 19313 h 560425"/>
                    <a:gd name="connsiteX0" fmla="*/ 521864 w 640169"/>
                    <a:gd name="connsiteY0" fmla="*/ 19313 h 561629"/>
                    <a:gd name="connsiteX1" fmla="*/ 278672 w 640169"/>
                    <a:gd name="connsiteY1" fmla="*/ 29042 h 561629"/>
                    <a:gd name="connsiteX2" fmla="*/ 142485 w 640169"/>
                    <a:gd name="connsiteY2" fmla="*/ 213866 h 561629"/>
                    <a:gd name="connsiteX3" fmla="*/ 6298 w 640169"/>
                    <a:gd name="connsiteY3" fmla="*/ 330598 h 561629"/>
                    <a:gd name="connsiteX4" fmla="*/ 64664 w 640169"/>
                    <a:gd name="connsiteY4" fmla="*/ 534878 h 561629"/>
                    <a:gd name="connsiteX5" fmla="*/ 424587 w 640169"/>
                    <a:gd name="connsiteY5" fmla="*/ 525151 h 561629"/>
                    <a:gd name="connsiteX6" fmla="*/ 638596 w 640169"/>
                    <a:gd name="connsiteY6" fmla="*/ 213866 h 561629"/>
                    <a:gd name="connsiteX7" fmla="*/ 521864 w 640169"/>
                    <a:gd name="connsiteY7" fmla="*/ 19313 h 561629"/>
                    <a:gd name="connsiteX0" fmla="*/ 523288 w 641593"/>
                    <a:gd name="connsiteY0" fmla="*/ 21452 h 563768"/>
                    <a:gd name="connsiteX1" fmla="*/ 280096 w 641593"/>
                    <a:gd name="connsiteY1" fmla="*/ 31181 h 563768"/>
                    <a:gd name="connsiteX2" fmla="*/ 163365 w 641593"/>
                    <a:gd name="connsiteY2" fmla="*/ 254916 h 563768"/>
                    <a:gd name="connsiteX3" fmla="*/ 7722 w 641593"/>
                    <a:gd name="connsiteY3" fmla="*/ 332737 h 563768"/>
                    <a:gd name="connsiteX4" fmla="*/ 66088 w 641593"/>
                    <a:gd name="connsiteY4" fmla="*/ 537017 h 563768"/>
                    <a:gd name="connsiteX5" fmla="*/ 426011 w 641593"/>
                    <a:gd name="connsiteY5" fmla="*/ 527290 h 563768"/>
                    <a:gd name="connsiteX6" fmla="*/ 640020 w 641593"/>
                    <a:gd name="connsiteY6" fmla="*/ 216005 h 563768"/>
                    <a:gd name="connsiteX7" fmla="*/ 523288 w 641593"/>
                    <a:gd name="connsiteY7" fmla="*/ 21452 h 563768"/>
                    <a:gd name="connsiteX0" fmla="*/ 549091 w 667396"/>
                    <a:gd name="connsiteY0" fmla="*/ 21452 h 563768"/>
                    <a:gd name="connsiteX1" fmla="*/ 305899 w 667396"/>
                    <a:gd name="connsiteY1" fmla="*/ 31181 h 563768"/>
                    <a:gd name="connsiteX2" fmla="*/ 189168 w 667396"/>
                    <a:gd name="connsiteY2" fmla="*/ 254916 h 563768"/>
                    <a:gd name="connsiteX3" fmla="*/ 4342 w 667396"/>
                    <a:gd name="connsiteY3" fmla="*/ 332737 h 563768"/>
                    <a:gd name="connsiteX4" fmla="*/ 91891 w 667396"/>
                    <a:gd name="connsiteY4" fmla="*/ 537017 h 563768"/>
                    <a:gd name="connsiteX5" fmla="*/ 451814 w 667396"/>
                    <a:gd name="connsiteY5" fmla="*/ 527290 h 563768"/>
                    <a:gd name="connsiteX6" fmla="*/ 665823 w 667396"/>
                    <a:gd name="connsiteY6" fmla="*/ 216005 h 563768"/>
                    <a:gd name="connsiteX7" fmla="*/ 549091 w 667396"/>
                    <a:gd name="connsiteY7" fmla="*/ 21452 h 563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7396" h="563768">
                      <a:moveTo>
                        <a:pt x="549091" y="21452"/>
                      </a:moveTo>
                      <a:cubicBezTo>
                        <a:pt x="489104" y="-9352"/>
                        <a:pt x="365886" y="-7730"/>
                        <a:pt x="305899" y="31181"/>
                      </a:cubicBezTo>
                      <a:cubicBezTo>
                        <a:pt x="245912" y="70092"/>
                        <a:pt x="239427" y="204657"/>
                        <a:pt x="189168" y="254916"/>
                      </a:cubicBezTo>
                      <a:cubicBezTo>
                        <a:pt x="138909" y="305175"/>
                        <a:pt x="20555" y="285720"/>
                        <a:pt x="4342" y="332737"/>
                      </a:cubicBezTo>
                      <a:cubicBezTo>
                        <a:pt x="-11871" y="379754"/>
                        <a:pt x="17312" y="504591"/>
                        <a:pt x="91891" y="537017"/>
                      </a:cubicBezTo>
                      <a:cubicBezTo>
                        <a:pt x="166470" y="569443"/>
                        <a:pt x="331839" y="579171"/>
                        <a:pt x="451814" y="527290"/>
                      </a:cubicBezTo>
                      <a:cubicBezTo>
                        <a:pt x="571789" y="475409"/>
                        <a:pt x="652853" y="297069"/>
                        <a:pt x="665823" y="216005"/>
                      </a:cubicBezTo>
                      <a:cubicBezTo>
                        <a:pt x="678793" y="134941"/>
                        <a:pt x="609078" y="52256"/>
                        <a:pt x="549091" y="214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105">
                  <a:extLst>
                    <a:ext uri="{FF2B5EF4-FFF2-40B4-BE49-F238E27FC236}">
                      <a16:creationId xmlns:a16="http://schemas.microsoft.com/office/drawing/2014/main" id="{657C3326-E607-4267-9A7C-4DF947C346A3}"/>
                    </a:ext>
                  </a:extLst>
                </p:cNvPr>
                <p:cNvSpPr/>
                <p:nvPr/>
              </p:nvSpPr>
              <p:spPr>
                <a:xfrm>
                  <a:off x="4571580" y="4263202"/>
                  <a:ext cx="584594" cy="177411"/>
                </a:xfrm>
                <a:custGeom>
                  <a:avLst/>
                  <a:gdLst>
                    <a:gd name="connsiteX0" fmla="*/ 0 w 584594"/>
                    <a:gd name="connsiteY0" fmla="*/ 136541 h 177411"/>
                    <a:gd name="connsiteX1" fmla="*/ 97277 w 584594"/>
                    <a:gd name="connsiteY1" fmla="*/ 354 h 177411"/>
                    <a:gd name="connsiteX2" fmla="*/ 408562 w 584594"/>
                    <a:gd name="connsiteY2" fmla="*/ 97630 h 177411"/>
                    <a:gd name="connsiteX3" fmla="*/ 583660 w 584594"/>
                    <a:gd name="connsiteY3" fmla="*/ 117086 h 177411"/>
                    <a:gd name="connsiteX4" fmla="*/ 466928 w 584594"/>
                    <a:gd name="connsiteY4" fmla="*/ 165724 h 177411"/>
                    <a:gd name="connsiteX5" fmla="*/ 233464 w 584594"/>
                    <a:gd name="connsiteY5" fmla="*/ 117086 h 177411"/>
                    <a:gd name="connsiteX6" fmla="*/ 136187 w 584594"/>
                    <a:gd name="connsiteY6" fmla="*/ 107358 h 177411"/>
                    <a:gd name="connsiteX7" fmla="*/ 97277 w 584594"/>
                    <a:gd name="connsiteY7" fmla="*/ 175452 h 177411"/>
                    <a:gd name="connsiteX8" fmla="*/ 0 w 584594"/>
                    <a:gd name="connsiteY8" fmla="*/ 136541 h 17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594" h="177411">
                      <a:moveTo>
                        <a:pt x="0" y="136541"/>
                      </a:moveTo>
                      <a:cubicBezTo>
                        <a:pt x="0" y="107358"/>
                        <a:pt x="29184" y="6839"/>
                        <a:pt x="97277" y="354"/>
                      </a:cubicBezTo>
                      <a:cubicBezTo>
                        <a:pt x="165370" y="-6131"/>
                        <a:pt x="327498" y="78175"/>
                        <a:pt x="408562" y="97630"/>
                      </a:cubicBezTo>
                      <a:cubicBezTo>
                        <a:pt x="489626" y="117085"/>
                        <a:pt x="573932" y="105737"/>
                        <a:pt x="583660" y="117086"/>
                      </a:cubicBezTo>
                      <a:cubicBezTo>
                        <a:pt x="593388" y="128435"/>
                        <a:pt x="525294" y="165724"/>
                        <a:pt x="466928" y="165724"/>
                      </a:cubicBezTo>
                      <a:cubicBezTo>
                        <a:pt x="408562" y="165724"/>
                        <a:pt x="288587" y="126814"/>
                        <a:pt x="233464" y="117086"/>
                      </a:cubicBezTo>
                      <a:cubicBezTo>
                        <a:pt x="178341" y="107358"/>
                        <a:pt x="158885" y="97630"/>
                        <a:pt x="136187" y="107358"/>
                      </a:cubicBezTo>
                      <a:cubicBezTo>
                        <a:pt x="113489" y="117086"/>
                        <a:pt x="119975" y="167346"/>
                        <a:pt x="97277" y="175452"/>
                      </a:cubicBezTo>
                      <a:cubicBezTo>
                        <a:pt x="74579" y="183558"/>
                        <a:pt x="0" y="165724"/>
                        <a:pt x="0" y="136541"/>
                      </a:cubicBezTo>
                      <a:close/>
                    </a:path>
                  </a:pathLst>
                </a:custGeom>
                <a:solidFill>
                  <a:srgbClr val="B48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a:extLst>
                    <a:ext uri="{FF2B5EF4-FFF2-40B4-BE49-F238E27FC236}">
                      <a16:creationId xmlns:a16="http://schemas.microsoft.com/office/drawing/2014/main" id="{C08DD531-AE17-41FB-A045-CAF6C9C75A12}"/>
                    </a:ext>
                  </a:extLst>
                </p:cNvPr>
                <p:cNvSpPr/>
                <p:nvPr/>
              </p:nvSpPr>
              <p:spPr>
                <a:xfrm>
                  <a:off x="4503916" y="4460899"/>
                  <a:ext cx="45720" cy="64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57">
                  <a:extLst>
                    <a:ext uri="{FF2B5EF4-FFF2-40B4-BE49-F238E27FC236}">
                      <a16:creationId xmlns:a16="http://schemas.microsoft.com/office/drawing/2014/main" id="{CF7BCB69-1896-420E-BD32-AD8F9CB3B668}"/>
                    </a:ext>
                  </a:extLst>
                </p:cNvPr>
                <p:cNvSpPr/>
                <p:nvPr/>
              </p:nvSpPr>
              <p:spPr>
                <a:xfrm>
                  <a:off x="4537508" y="5320179"/>
                  <a:ext cx="195526" cy="789431"/>
                </a:xfrm>
                <a:custGeom>
                  <a:avLst/>
                  <a:gdLst>
                    <a:gd name="connsiteX0" fmla="*/ 0 w 119743"/>
                    <a:gd name="connsiteY0" fmla="*/ 0 h 914400"/>
                    <a:gd name="connsiteX1" fmla="*/ 119743 w 119743"/>
                    <a:gd name="connsiteY1" fmla="*/ 0 h 914400"/>
                    <a:gd name="connsiteX2" fmla="*/ 119743 w 119743"/>
                    <a:gd name="connsiteY2" fmla="*/ 914400 h 914400"/>
                    <a:gd name="connsiteX3" fmla="*/ 0 w 119743"/>
                    <a:gd name="connsiteY3" fmla="*/ 914400 h 914400"/>
                    <a:gd name="connsiteX4" fmla="*/ 0 w 119743"/>
                    <a:gd name="connsiteY4" fmla="*/ 0 h 914400"/>
                    <a:gd name="connsiteX0" fmla="*/ 0 w 158653"/>
                    <a:gd name="connsiteY0" fmla="*/ 0 h 914400"/>
                    <a:gd name="connsiteX1" fmla="*/ 158653 w 158653"/>
                    <a:gd name="connsiteY1" fmla="*/ 0 h 914400"/>
                    <a:gd name="connsiteX2" fmla="*/ 119743 w 158653"/>
                    <a:gd name="connsiteY2" fmla="*/ 914400 h 914400"/>
                    <a:gd name="connsiteX3" fmla="*/ 0 w 158653"/>
                    <a:gd name="connsiteY3" fmla="*/ 914400 h 914400"/>
                    <a:gd name="connsiteX4" fmla="*/ 0 w 158653"/>
                    <a:gd name="connsiteY4" fmla="*/ 0 h 914400"/>
                    <a:gd name="connsiteX0" fmla="*/ 29183 w 158653"/>
                    <a:gd name="connsiteY0" fmla="*/ 0 h 933855"/>
                    <a:gd name="connsiteX1" fmla="*/ 158653 w 158653"/>
                    <a:gd name="connsiteY1" fmla="*/ 19455 h 933855"/>
                    <a:gd name="connsiteX2" fmla="*/ 119743 w 158653"/>
                    <a:gd name="connsiteY2" fmla="*/ 933855 h 933855"/>
                    <a:gd name="connsiteX3" fmla="*/ 0 w 158653"/>
                    <a:gd name="connsiteY3" fmla="*/ 933855 h 933855"/>
                    <a:gd name="connsiteX4" fmla="*/ 29183 w 158653"/>
                    <a:gd name="connsiteY4" fmla="*/ 0 h 933855"/>
                    <a:gd name="connsiteX0" fmla="*/ 29183 w 226165"/>
                    <a:gd name="connsiteY0" fmla="*/ 3649 h 937504"/>
                    <a:gd name="connsiteX1" fmla="*/ 226165 w 226165"/>
                    <a:gd name="connsiteY1" fmla="*/ 0 h 937504"/>
                    <a:gd name="connsiteX2" fmla="*/ 119743 w 226165"/>
                    <a:gd name="connsiteY2" fmla="*/ 937504 h 937504"/>
                    <a:gd name="connsiteX3" fmla="*/ 0 w 226165"/>
                    <a:gd name="connsiteY3" fmla="*/ 937504 h 937504"/>
                    <a:gd name="connsiteX4" fmla="*/ 29183 w 226165"/>
                    <a:gd name="connsiteY4" fmla="*/ 3649 h 937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5" h="937504">
                      <a:moveTo>
                        <a:pt x="29183" y="3649"/>
                      </a:moveTo>
                      <a:lnTo>
                        <a:pt x="226165" y="0"/>
                      </a:lnTo>
                      <a:lnTo>
                        <a:pt x="119743" y="937504"/>
                      </a:lnTo>
                      <a:lnTo>
                        <a:pt x="0" y="937504"/>
                      </a:lnTo>
                      <a:lnTo>
                        <a:pt x="29183" y="364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108">
                  <a:extLst>
                    <a:ext uri="{FF2B5EF4-FFF2-40B4-BE49-F238E27FC236}">
                      <a16:creationId xmlns:a16="http://schemas.microsoft.com/office/drawing/2014/main" id="{91DDE6F6-3863-42F2-9D47-2CE8D7C0A0B6}"/>
                    </a:ext>
                  </a:extLst>
                </p:cNvPr>
                <p:cNvSpPr/>
                <p:nvPr/>
              </p:nvSpPr>
              <p:spPr>
                <a:xfrm>
                  <a:off x="4627464" y="4445960"/>
                  <a:ext cx="368192" cy="359897"/>
                </a:xfrm>
                <a:custGeom>
                  <a:avLst/>
                  <a:gdLst>
                    <a:gd name="connsiteX0" fmla="*/ 93111 w 368192"/>
                    <a:gd name="connsiteY0" fmla="*/ 2822 h 359897"/>
                    <a:gd name="connsiteX1" fmla="*/ 365485 w 368192"/>
                    <a:gd name="connsiteY1" fmla="*/ 314108 h 359897"/>
                    <a:gd name="connsiteX2" fmla="*/ 219570 w 368192"/>
                    <a:gd name="connsiteY2" fmla="*/ 343291 h 359897"/>
                    <a:gd name="connsiteX3" fmla="*/ 5562 w 368192"/>
                    <a:gd name="connsiteY3" fmla="*/ 168193 h 359897"/>
                    <a:gd name="connsiteX4" fmla="*/ 93111 w 368192"/>
                    <a:gd name="connsiteY4" fmla="*/ 2822 h 35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192" h="359897">
                      <a:moveTo>
                        <a:pt x="93111" y="2822"/>
                      </a:moveTo>
                      <a:cubicBezTo>
                        <a:pt x="153098" y="27141"/>
                        <a:pt x="344409" y="257363"/>
                        <a:pt x="365485" y="314108"/>
                      </a:cubicBezTo>
                      <a:cubicBezTo>
                        <a:pt x="386561" y="370853"/>
                        <a:pt x="279557" y="367610"/>
                        <a:pt x="219570" y="343291"/>
                      </a:cubicBezTo>
                      <a:cubicBezTo>
                        <a:pt x="159583" y="318972"/>
                        <a:pt x="28260" y="218453"/>
                        <a:pt x="5562" y="168193"/>
                      </a:cubicBezTo>
                      <a:cubicBezTo>
                        <a:pt x="-17136" y="117933"/>
                        <a:pt x="33124" y="-21497"/>
                        <a:pt x="93111" y="2822"/>
                      </a:cubicBezTo>
                      <a:close/>
                    </a:path>
                  </a:pathLst>
                </a:custGeom>
                <a:solidFill>
                  <a:srgbClr val="C2C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57">
                  <a:extLst>
                    <a:ext uri="{FF2B5EF4-FFF2-40B4-BE49-F238E27FC236}">
                      <a16:creationId xmlns:a16="http://schemas.microsoft.com/office/drawing/2014/main" id="{AAE3085B-18AA-4F6C-A200-A429A8EE136C}"/>
                    </a:ext>
                  </a:extLst>
                </p:cNvPr>
                <p:cNvSpPr/>
                <p:nvPr/>
              </p:nvSpPr>
              <p:spPr>
                <a:xfrm>
                  <a:off x="4795296" y="5337767"/>
                  <a:ext cx="170295" cy="805814"/>
                </a:xfrm>
                <a:custGeom>
                  <a:avLst/>
                  <a:gdLst>
                    <a:gd name="connsiteX0" fmla="*/ 0 w 119743"/>
                    <a:gd name="connsiteY0" fmla="*/ 0 h 914400"/>
                    <a:gd name="connsiteX1" fmla="*/ 119743 w 119743"/>
                    <a:gd name="connsiteY1" fmla="*/ 0 h 914400"/>
                    <a:gd name="connsiteX2" fmla="*/ 119743 w 119743"/>
                    <a:gd name="connsiteY2" fmla="*/ 914400 h 914400"/>
                    <a:gd name="connsiteX3" fmla="*/ 0 w 119743"/>
                    <a:gd name="connsiteY3" fmla="*/ 914400 h 914400"/>
                    <a:gd name="connsiteX4" fmla="*/ 0 w 119743"/>
                    <a:gd name="connsiteY4" fmla="*/ 0 h 914400"/>
                    <a:gd name="connsiteX0" fmla="*/ 0 w 158653"/>
                    <a:gd name="connsiteY0" fmla="*/ 0 h 914400"/>
                    <a:gd name="connsiteX1" fmla="*/ 158653 w 158653"/>
                    <a:gd name="connsiteY1" fmla="*/ 0 h 914400"/>
                    <a:gd name="connsiteX2" fmla="*/ 119743 w 158653"/>
                    <a:gd name="connsiteY2" fmla="*/ 914400 h 914400"/>
                    <a:gd name="connsiteX3" fmla="*/ 0 w 158653"/>
                    <a:gd name="connsiteY3" fmla="*/ 914400 h 914400"/>
                    <a:gd name="connsiteX4" fmla="*/ 0 w 158653"/>
                    <a:gd name="connsiteY4" fmla="*/ 0 h 914400"/>
                    <a:gd name="connsiteX0" fmla="*/ 29183 w 158653"/>
                    <a:gd name="connsiteY0" fmla="*/ 0 h 933855"/>
                    <a:gd name="connsiteX1" fmla="*/ 158653 w 158653"/>
                    <a:gd name="connsiteY1" fmla="*/ 19455 h 933855"/>
                    <a:gd name="connsiteX2" fmla="*/ 119743 w 158653"/>
                    <a:gd name="connsiteY2" fmla="*/ 933855 h 933855"/>
                    <a:gd name="connsiteX3" fmla="*/ 0 w 158653"/>
                    <a:gd name="connsiteY3" fmla="*/ 933855 h 933855"/>
                    <a:gd name="connsiteX4" fmla="*/ 29183 w 158653"/>
                    <a:gd name="connsiteY4" fmla="*/ 0 h 933855"/>
                    <a:gd name="connsiteX0" fmla="*/ 0 w 196980"/>
                    <a:gd name="connsiteY0" fmla="*/ 0 h 956960"/>
                    <a:gd name="connsiteX1" fmla="*/ 196980 w 196980"/>
                    <a:gd name="connsiteY1" fmla="*/ 42560 h 956960"/>
                    <a:gd name="connsiteX2" fmla="*/ 158070 w 196980"/>
                    <a:gd name="connsiteY2" fmla="*/ 956960 h 956960"/>
                    <a:gd name="connsiteX3" fmla="*/ 38327 w 196980"/>
                    <a:gd name="connsiteY3" fmla="*/ 956960 h 956960"/>
                    <a:gd name="connsiteX4" fmla="*/ 0 w 196980"/>
                    <a:gd name="connsiteY4" fmla="*/ 0 h 956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980" h="956960">
                      <a:moveTo>
                        <a:pt x="0" y="0"/>
                      </a:moveTo>
                      <a:lnTo>
                        <a:pt x="196980" y="42560"/>
                      </a:lnTo>
                      <a:lnTo>
                        <a:pt x="158070" y="956960"/>
                      </a:lnTo>
                      <a:lnTo>
                        <a:pt x="38327" y="95696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57">
                  <a:extLst>
                    <a:ext uri="{FF2B5EF4-FFF2-40B4-BE49-F238E27FC236}">
                      <a16:creationId xmlns:a16="http://schemas.microsoft.com/office/drawing/2014/main" id="{A36808A6-A3AA-47AA-B489-9C90A00A241D}"/>
                    </a:ext>
                  </a:extLst>
                </p:cNvPr>
                <p:cNvSpPr/>
                <p:nvPr/>
              </p:nvSpPr>
              <p:spPr>
                <a:xfrm>
                  <a:off x="5834165" y="5302591"/>
                  <a:ext cx="195526" cy="789431"/>
                </a:xfrm>
                <a:custGeom>
                  <a:avLst/>
                  <a:gdLst>
                    <a:gd name="connsiteX0" fmla="*/ 0 w 119743"/>
                    <a:gd name="connsiteY0" fmla="*/ 0 h 914400"/>
                    <a:gd name="connsiteX1" fmla="*/ 119743 w 119743"/>
                    <a:gd name="connsiteY1" fmla="*/ 0 h 914400"/>
                    <a:gd name="connsiteX2" fmla="*/ 119743 w 119743"/>
                    <a:gd name="connsiteY2" fmla="*/ 914400 h 914400"/>
                    <a:gd name="connsiteX3" fmla="*/ 0 w 119743"/>
                    <a:gd name="connsiteY3" fmla="*/ 914400 h 914400"/>
                    <a:gd name="connsiteX4" fmla="*/ 0 w 119743"/>
                    <a:gd name="connsiteY4" fmla="*/ 0 h 914400"/>
                    <a:gd name="connsiteX0" fmla="*/ 0 w 158653"/>
                    <a:gd name="connsiteY0" fmla="*/ 0 h 914400"/>
                    <a:gd name="connsiteX1" fmla="*/ 158653 w 158653"/>
                    <a:gd name="connsiteY1" fmla="*/ 0 h 914400"/>
                    <a:gd name="connsiteX2" fmla="*/ 119743 w 158653"/>
                    <a:gd name="connsiteY2" fmla="*/ 914400 h 914400"/>
                    <a:gd name="connsiteX3" fmla="*/ 0 w 158653"/>
                    <a:gd name="connsiteY3" fmla="*/ 914400 h 914400"/>
                    <a:gd name="connsiteX4" fmla="*/ 0 w 158653"/>
                    <a:gd name="connsiteY4" fmla="*/ 0 h 914400"/>
                    <a:gd name="connsiteX0" fmla="*/ 29183 w 158653"/>
                    <a:gd name="connsiteY0" fmla="*/ 0 h 933855"/>
                    <a:gd name="connsiteX1" fmla="*/ 158653 w 158653"/>
                    <a:gd name="connsiteY1" fmla="*/ 19455 h 933855"/>
                    <a:gd name="connsiteX2" fmla="*/ 119743 w 158653"/>
                    <a:gd name="connsiteY2" fmla="*/ 933855 h 933855"/>
                    <a:gd name="connsiteX3" fmla="*/ 0 w 158653"/>
                    <a:gd name="connsiteY3" fmla="*/ 933855 h 933855"/>
                    <a:gd name="connsiteX4" fmla="*/ 29183 w 158653"/>
                    <a:gd name="connsiteY4" fmla="*/ 0 h 933855"/>
                    <a:gd name="connsiteX0" fmla="*/ 29183 w 226165"/>
                    <a:gd name="connsiteY0" fmla="*/ 3649 h 937504"/>
                    <a:gd name="connsiteX1" fmla="*/ 226165 w 226165"/>
                    <a:gd name="connsiteY1" fmla="*/ 0 h 937504"/>
                    <a:gd name="connsiteX2" fmla="*/ 119743 w 226165"/>
                    <a:gd name="connsiteY2" fmla="*/ 937504 h 937504"/>
                    <a:gd name="connsiteX3" fmla="*/ 0 w 226165"/>
                    <a:gd name="connsiteY3" fmla="*/ 937504 h 937504"/>
                    <a:gd name="connsiteX4" fmla="*/ 29183 w 226165"/>
                    <a:gd name="connsiteY4" fmla="*/ 3649 h 937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5" h="937504">
                      <a:moveTo>
                        <a:pt x="29183" y="3649"/>
                      </a:moveTo>
                      <a:lnTo>
                        <a:pt x="226165" y="0"/>
                      </a:lnTo>
                      <a:lnTo>
                        <a:pt x="119743" y="937504"/>
                      </a:lnTo>
                      <a:lnTo>
                        <a:pt x="0" y="937504"/>
                      </a:lnTo>
                      <a:lnTo>
                        <a:pt x="29183" y="364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57">
                  <a:extLst>
                    <a:ext uri="{FF2B5EF4-FFF2-40B4-BE49-F238E27FC236}">
                      <a16:creationId xmlns:a16="http://schemas.microsoft.com/office/drawing/2014/main" id="{4E736020-E420-41DD-A2A0-14B450289EDF}"/>
                    </a:ext>
                  </a:extLst>
                </p:cNvPr>
                <p:cNvSpPr/>
                <p:nvPr/>
              </p:nvSpPr>
              <p:spPr>
                <a:xfrm>
                  <a:off x="6091953" y="5320179"/>
                  <a:ext cx="170295" cy="805814"/>
                </a:xfrm>
                <a:custGeom>
                  <a:avLst/>
                  <a:gdLst>
                    <a:gd name="connsiteX0" fmla="*/ 0 w 119743"/>
                    <a:gd name="connsiteY0" fmla="*/ 0 h 914400"/>
                    <a:gd name="connsiteX1" fmla="*/ 119743 w 119743"/>
                    <a:gd name="connsiteY1" fmla="*/ 0 h 914400"/>
                    <a:gd name="connsiteX2" fmla="*/ 119743 w 119743"/>
                    <a:gd name="connsiteY2" fmla="*/ 914400 h 914400"/>
                    <a:gd name="connsiteX3" fmla="*/ 0 w 119743"/>
                    <a:gd name="connsiteY3" fmla="*/ 914400 h 914400"/>
                    <a:gd name="connsiteX4" fmla="*/ 0 w 119743"/>
                    <a:gd name="connsiteY4" fmla="*/ 0 h 914400"/>
                    <a:gd name="connsiteX0" fmla="*/ 0 w 158653"/>
                    <a:gd name="connsiteY0" fmla="*/ 0 h 914400"/>
                    <a:gd name="connsiteX1" fmla="*/ 158653 w 158653"/>
                    <a:gd name="connsiteY1" fmla="*/ 0 h 914400"/>
                    <a:gd name="connsiteX2" fmla="*/ 119743 w 158653"/>
                    <a:gd name="connsiteY2" fmla="*/ 914400 h 914400"/>
                    <a:gd name="connsiteX3" fmla="*/ 0 w 158653"/>
                    <a:gd name="connsiteY3" fmla="*/ 914400 h 914400"/>
                    <a:gd name="connsiteX4" fmla="*/ 0 w 158653"/>
                    <a:gd name="connsiteY4" fmla="*/ 0 h 914400"/>
                    <a:gd name="connsiteX0" fmla="*/ 29183 w 158653"/>
                    <a:gd name="connsiteY0" fmla="*/ 0 h 933855"/>
                    <a:gd name="connsiteX1" fmla="*/ 158653 w 158653"/>
                    <a:gd name="connsiteY1" fmla="*/ 19455 h 933855"/>
                    <a:gd name="connsiteX2" fmla="*/ 119743 w 158653"/>
                    <a:gd name="connsiteY2" fmla="*/ 933855 h 933855"/>
                    <a:gd name="connsiteX3" fmla="*/ 0 w 158653"/>
                    <a:gd name="connsiteY3" fmla="*/ 933855 h 933855"/>
                    <a:gd name="connsiteX4" fmla="*/ 29183 w 158653"/>
                    <a:gd name="connsiteY4" fmla="*/ 0 h 933855"/>
                    <a:gd name="connsiteX0" fmla="*/ 0 w 196980"/>
                    <a:gd name="connsiteY0" fmla="*/ 0 h 956960"/>
                    <a:gd name="connsiteX1" fmla="*/ 196980 w 196980"/>
                    <a:gd name="connsiteY1" fmla="*/ 42560 h 956960"/>
                    <a:gd name="connsiteX2" fmla="*/ 158070 w 196980"/>
                    <a:gd name="connsiteY2" fmla="*/ 956960 h 956960"/>
                    <a:gd name="connsiteX3" fmla="*/ 38327 w 196980"/>
                    <a:gd name="connsiteY3" fmla="*/ 956960 h 956960"/>
                    <a:gd name="connsiteX4" fmla="*/ 0 w 196980"/>
                    <a:gd name="connsiteY4" fmla="*/ 0 h 956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980" h="956960">
                      <a:moveTo>
                        <a:pt x="0" y="0"/>
                      </a:moveTo>
                      <a:lnTo>
                        <a:pt x="196980" y="42560"/>
                      </a:lnTo>
                      <a:lnTo>
                        <a:pt x="158070" y="956960"/>
                      </a:lnTo>
                      <a:lnTo>
                        <a:pt x="38327" y="95696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112">
                  <a:extLst>
                    <a:ext uri="{FF2B5EF4-FFF2-40B4-BE49-F238E27FC236}">
                      <a16:creationId xmlns:a16="http://schemas.microsoft.com/office/drawing/2014/main" id="{B6CE1BB9-ACA2-4E02-8EFC-4F1D5E4AD772}"/>
                    </a:ext>
                  </a:extLst>
                </p:cNvPr>
                <p:cNvSpPr/>
                <p:nvPr/>
              </p:nvSpPr>
              <p:spPr>
                <a:xfrm>
                  <a:off x="5792210" y="5212189"/>
                  <a:ext cx="575289" cy="570910"/>
                </a:xfrm>
                <a:custGeom>
                  <a:avLst/>
                  <a:gdLst>
                    <a:gd name="connsiteX0" fmla="*/ 550224 w 575289"/>
                    <a:gd name="connsiteY0" fmla="*/ 21292 h 570910"/>
                    <a:gd name="connsiteX1" fmla="*/ 482130 w 575289"/>
                    <a:gd name="connsiteY1" fmla="*/ 313122 h 570910"/>
                    <a:gd name="connsiteX2" fmla="*/ 433492 w 575289"/>
                    <a:gd name="connsiteY2" fmla="*/ 566041 h 570910"/>
                    <a:gd name="connsiteX3" fmla="*/ 316760 w 575289"/>
                    <a:gd name="connsiteY3" fmla="*/ 468764 h 570910"/>
                    <a:gd name="connsiteX4" fmla="*/ 161118 w 575289"/>
                    <a:gd name="connsiteY4" fmla="*/ 332577 h 570910"/>
                    <a:gd name="connsiteX5" fmla="*/ 15203 w 575289"/>
                    <a:gd name="connsiteY5" fmla="*/ 60202 h 570910"/>
                    <a:gd name="connsiteX6" fmla="*/ 550224 w 575289"/>
                    <a:gd name="connsiteY6" fmla="*/ 21292 h 570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5289" h="570910">
                      <a:moveTo>
                        <a:pt x="550224" y="21292"/>
                      </a:moveTo>
                      <a:cubicBezTo>
                        <a:pt x="628045" y="63445"/>
                        <a:pt x="501585" y="222331"/>
                        <a:pt x="482130" y="313122"/>
                      </a:cubicBezTo>
                      <a:cubicBezTo>
                        <a:pt x="462675" y="403914"/>
                        <a:pt x="461054" y="540101"/>
                        <a:pt x="433492" y="566041"/>
                      </a:cubicBezTo>
                      <a:cubicBezTo>
                        <a:pt x="405930" y="591981"/>
                        <a:pt x="362156" y="507675"/>
                        <a:pt x="316760" y="468764"/>
                      </a:cubicBezTo>
                      <a:cubicBezTo>
                        <a:pt x="271364" y="429853"/>
                        <a:pt x="211377" y="400671"/>
                        <a:pt x="161118" y="332577"/>
                      </a:cubicBezTo>
                      <a:cubicBezTo>
                        <a:pt x="110858" y="264483"/>
                        <a:pt x="-49648" y="116947"/>
                        <a:pt x="15203" y="60202"/>
                      </a:cubicBezTo>
                      <a:cubicBezTo>
                        <a:pt x="80054" y="3457"/>
                        <a:pt x="472403" y="-20861"/>
                        <a:pt x="550224" y="2129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113">
                  <a:extLst>
                    <a:ext uri="{FF2B5EF4-FFF2-40B4-BE49-F238E27FC236}">
                      <a16:creationId xmlns:a16="http://schemas.microsoft.com/office/drawing/2014/main" id="{6B22BF92-29AC-49FB-8A0C-5C5B39565BA2}"/>
                    </a:ext>
                  </a:extLst>
                </p:cNvPr>
                <p:cNvSpPr/>
                <p:nvPr/>
              </p:nvSpPr>
              <p:spPr>
                <a:xfrm>
                  <a:off x="5534727" y="5171236"/>
                  <a:ext cx="570907" cy="645959"/>
                </a:xfrm>
                <a:custGeom>
                  <a:avLst/>
                  <a:gdLst>
                    <a:gd name="connsiteX0" fmla="*/ 550224 w 575289"/>
                    <a:gd name="connsiteY0" fmla="*/ 21292 h 570910"/>
                    <a:gd name="connsiteX1" fmla="*/ 482130 w 575289"/>
                    <a:gd name="connsiteY1" fmla="*/ 313122 h 570910"/>
                    <a:gd name="connsiteX2" fmla="*/ 433492 w 575289"/>
                    <a:gd name="connsiteY2" fmla="*/ 566041 h 570910"/>
                    <a:gd name="connsiteX3" fmla="*/ 316760 w 575289"/>
                    <a:gd name="connsiteY3" fmla="*/ 468764 h 570910"/>
                    <a:gd name="connsiteX4" fmla="*/ 161118 w 575289"/>
                    <a:gd name="connsiteY4" fmla="*/ 332577 h 570910"/>
                    <a:gd name="connsiteX5" fmla="*/ 15203 w 575289"/>
                    <a:gd name="connsiteY5" fmla="*/ 60202 h 570910"/>
                    <a:gd name="connsiteX6" fmla="*/ 550224 w 575289"/>
                    <a:gd name="connsiteY6" fmla="*/ 21292 h 570910"/>
                    <a:gd name="connsiteX0" fmla="*/ 545021 w 570086"/>
                    <a:gd name="connsiteY0" fmla="*/ 19820 h 569510"/>
                    <a:gd name="connsiteX1" fmla="*/ 476927 w 570086"/>
                    <a:gd name="connsiteY1" fmla="*/ 311650 h 569510"/>
                    <a:gd name="connsiteX2" fmla="*/ 428289 w 570086"/>
                    <a:gd name="connsiteY2" fmla="*/ 564569 h 569510"/>
                    <a:gd name="connsiteX3" fmla="*/ 311557 w 570086"/>
                    <a:gd name="connsiteY3" fmla="*/ 467292 h 569510"/>
                    <a:gd name="connsiteX4" fmla="*/ 204554 w 570086"/>
                    <a:gd name="connsiteY4" fmla="*/ 321377 h 569510"/>
                    <a:gd name="connsiteX5" fmla="*/ 10000 w 570086"/>
                    <a:gd name="connsiteY5" fmla="*/ 58730 h 569510"/>
                    <a:gd name="connsiteX6" fmla="*/ 545021 w 570086"/>
                    <a:gd name="connsiteY6" fmla="*/ 19820 h 569510"/>
                    <a:gd name="connsiteX0" fmla="*/ 545021 w 570086"/>
                    <a:gd name="connsiteY0" fmla="*/ 19820 h 564984"/>
                    <a:gd name="connsiteX1" fmla="*/ 476927 w 570086"/>
                    <a:gd name="connsiteY1" fmla="*/ 311650 h 564984"/>
                    <a:gd name="connsiteX2" fmla="*/ 428289 w 570086"/>
                    <a:gd name="connsiteY2" fmla="*/ 564569 h 564984"/>
                    <a:gd name="connsiteX3" fmla="*/ 331012 w 570086"/>
                    <a:gd name="connsiteY3" fmla="*/ 370016 h 564984"/>
                    <a:gd name="connsiteX4" fmla="*/ 204554 w 570086"/>
                    <a:gd name="connsiteY4" fmla="*/ 321377 h 564984"/>
                    <a:gd name="connsiteX5" fmla="*/ 10000 w 570086"/>
                    <a:gd name="connsiteY5" fmla="*/ 58730 h 564984"/>
                    <a:gd name="connsiteX6" fmla="*/ 545021 w 570086"/>
                    <a:gd name="connsiteY6" fmla="*/ 19820 h 564984"/>
                    <a:gd name="connsiteX0" fmla="*/ 545021 w 570907"/>
                    <a:gd name="connsiteY0" fmla="*/ 19820 h 642691"/>
                    <a:gd name="connsiteX1" fmla="*/ 476927 w 570907"/>
                    <a:gd name="connsiteY1" fmla="*/ 311650 h 642691"/>
                    <a:gd name="connsiteX2" fmla="*/ 389378 w 570907"/>
                    <a:gd name="connsiteY2" fmla="*/ 642390 h 642691"/>
                    <a:gd name="connsiteX3" fmla="*/ 331012 w 570907"/>
                    <a:gd name="connsiteY3" fmla="*/ 370016 h 642691"/>
                    <a:gd name="connsiteX4" fmla="*/ 204554 w 570907"/>
                    <a:gd name="connsiteY4" fmla="*/ 321377 h 642691"/>
                    <a:gd name="connsiteX5" fmla="*/ 10000 w 570907"/>
                    <a:gd name="connsiteY5" fmla="*/ 58730 h 642691"/>
                    <a:gd name="connsiteX6" fmla="*/ 545021 w 570907"/>
                    <a:gd name="connsiteY6" fmla="*/ 19820 h 642691"/>
                    <a:gd name="connsiteX0" fmla="*/ 545021 w 570907"/>
                    <a:gd name="connsiteY0" fmla="*/ 19820 h 645959"/>
                    <a:gd name="connsiteX1" fmla="*/ 476927 w 570907"/>
                    <a:gd name="connsiteY1" fmla="*/ 311650 h 645959"/>
                    <a:gd name="connsiteX2" fmla="*/ 389378 w 570907"/>
                    <a:gd name="connsiteY2" fmla="*/ 642390 h 645959"/>
                    <a:gd name="connsiteX3" fmla="*/ 350467 w 570907"/>
                    <a:gd name="connsiteY3" fmla="*/ 477020 h 645959"/>
                    <a:gd name="connsiteX4" fmla="*/ 204554 w 570907"/>
                    <a:gd name="connsiteY4" fmla="*/ 321377 h 645959"/>
                    <a:gd name="connsiteX5" fmla="*/ 10000 w 570907"/>
                    <a:gd name="connsiteY5" fmla="*/ 58730 h 645959"/>
                    <a:gd name="connsiteX6" fmla="*/ 545021 w 570907"/>
                    <a:gd name="connsiteY6" fmla="*/ 19820 h 645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907" h="645959">
                      <a:moveTo>
                        <a:pt x="545021" y="19820"/>
                      </a:moveTo>
                      <a:cubicBezTo>
                        <a:pt x="622842" y="61973"/>
                        <a:pt x="502868" y="207888"/>
                        <a:pt x="476927" y="311650"/>
                      </a:cubicBezTo>
                      <a:cubicBezTo>
                        <a:pt x="450987" y="415412"/>
                        <a:pt x="410455" y="614828"/>
                        <a:pt x="389378" y="642390"/>
                      </a:cubicBezTo>
                      <a:cubicBezTo>
                        <a:pt x="368301" y="669952"/>
                        <a:pt x="381271" y="530522"/>
                        <a:pt x="350467" y="477020"/>
                      </a:cubicBezTo>
                      <a:cubicBezTo>
                        <a:pt x="319663" y="423518"/>
                        <a:pt x="254813" y="389471"/>
                        <a:pt x="204554" y="321377"/>
                      </a:cubicBezTo>
                      <a:cubicBezTo>
                        <a:pt x="154294" y="253283"/>
                        <a:pt x="-46744" y="108989"/>
                        <a:pt x="10000" y="58730"/>
                      </a:cubicBezTo>
                      <a:cubicBezTo>
                        <a:pt x="66744" y="8471"/>
                        <a:pt x="467200" y="-22333"/>
                        <a:pt x="545021" y="198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0" name="Rectangle 61">
                <a:extLst>
                  <a:ext uri="{FF2B5EF4-FFF2-40B4-BE49-F238E27FC236}">
                    <a16:creationId xmlns:a16="http://schemas.microsoft.com/office/drawing/2014/main" id="{700094E9-F366-43F9-9326-59D277E1A121}"/>
                  </a:ext>
                </a:extLst>
              </p:cNvPr>
              <p:cNvSpPr/>
              <p:nvPr/>
            </p:nvSpPr>
            <p:spPr>
              <a:xfrm>
                <a:off x="3716536" y="5354321"/>
                <a:ext cx="124698" cy="92600"/>
              </a:xfrm>
              <a:custGeom>
                <a:avLst/>
                <a:gdLst>
                  <a:gd name="connsiteX0" fmla="*/ 0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0 w 165179"/>
                  <a:gd name="connsiteY4" fmla="*/ 0 h 161656"/>
                  <a:gd name="connsiteX0" fmla="*/ 50006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50006 w 165179"/>
                  <a:gd name="connsiteY4" fmla="*/ 0 h 161656"/>
                  <a:gd name="connsiteX0" fmla="*/ 19050 w 134223"/>
                  <a:gd name="connsiteY0" fmla="*/ 0 h 161656"/>
                  <a:gd name="connsiteX1" fmla="*/ 134223 w 134223"/>
                  <a:gd name="connsiteY1" fmla="*/ 0 h 161656"/>
                  <a:gd name="connsiteX2" fmla="*/ 134223 w 134223"/>
                  <a:gd name="connsiteY2" fmla="*/ 161656 h 161656"/>
                  <a:gd name="connsiteX3" fmla="*/ 0 w 134223"/>
                  <a:gd name="connsiteY3" fmla="*/ 102124 h 161656"/>
                  <a:gd name="connsiteX4" fmla="*/ 19050 w 134223"/>
                  <a:gd name="connsiteY4" fmla="*/ 0 h 161656"/>
                  <a:gd name="connsiteX0" fmla="*/ 19050 w 134223"/>
                  <a:gd name="connsiteY0" fmla="*/ 0 h 109269"/>
                  <a:gd name="connsiteX1" fmla="*/ 134223 w 134223"/>
                  <a:gd name="connsiteY1" fmla="*/ 0 h 109269"/>
                  <a:gd name="connsiteX2" fmla="*/ 134223 w 134223"/>
                  <a:gd name="connsiteY2" fmla="*/ 109269 h 109269"/>
                  <a:gd name="connsiteX3" fmla="*/ 0 w 134223"/>
                  <a:gd name="connsiteY3" fmla="*/ 102124 h 109269"/>
                  <a:gd name="connsiteX4" fmla="*/ 19050 w 134223"/>
                  <a:gd name="connsiteY4" fmla="*/ 0 h 109269"/>
                  <a:gd name="connsiteX0" fmla="*/ 42863 w 134223"/>
                  <a:gd name="connsiteY0" fmla="*/ 0 h 114031"/>
                  <a:gd name="connsiteX1" fmla="*/ 134223 w 134223"/>
                  <a:gd name="connsiteY1" fmla="*/ 4762 h 114031"/>
                  <a:gd name="connsiteX2" fmla="*/ 134223 w 134223"/>
                  <a:gd name="connsiteY2" fmla="*/ 114031 h 114031"/>
                  <a:gd name="connsiteX3" fmla="*/ 0 w 134223"/>
                  <a:gd name="connsiteY3" fmla="*/ 106886 h 114031"/>
                  <a:gd name="connsiteX4" fmla="*/ 42863 w 134223"/>
                  <a:gd name="connsiteY4" fmla="*/ 0 h 114031"/>
                  <a:gd name="connsiteX0" fmla="*/ 42863 w 136604"/>
                  <a:gd name="connsiteY0" fmla="*/ 0 h 106886"/>
                  <a:gd name="connsiteX1" fmla="*/ 134223 w 136604"/>
                  <a:gd name="connsiteY1" fmla="*/ 4762 h 106886"/>
                  <a:gd name="connsiteX2" fmla="*/ 136604 w 136604"/>
                  <a:gd name="connsiteY2" fmla="*/ 92600 h 106886"/>
                  <a:gd name="connsiteX3" fmla="*/ 0 w 136604"/>
                  <a:gd name="connsiteY3" fmla="*/ 106886 h 106886"/>
                  <a:gd name="connsiteX4" fmla="*/ 42863 w 136604"/>
                  <a:gd name="connsiteY4" fmla="*/ 0 h 106886"/>
                  <a:gd name="connsiteX0" fmla="*/ 30957 w 124698"/>
                  <a:gd name="connsiteY0" fmla="*/ 0 h 92600"/>
                  <a:gd name="connsiteX1" fmla="*/ 122317 w 124698"/>
                  <a:gd name="connsiteY1" fmla="*/ 4762 h 92600"/>
                  <a:gd name="connsiteX2" fmla="*/ 124698 w 124698"/>
                  <a:gd name="connsiteY2" fmla="*/ 92600 h 92600"/>
                  <a:gd name="connsiteX3" fmla="*/ 0 w 124698"/>
                  <a:gd name="connsiteY3" fmla="*/ 92599 h 92600"/>
                  <a:gd name="connsiteX4" fmla="*/ 30957 w 124698"/>
                  <a:gd name="connsiteY4" fmla="*/ 0 h 9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98" h="92600">
                    <a:moveTo>
                      <a:pt x="30957" y="0"/>
                    </a:moveTo>
                    <a:lnTo>
                      <a:pt x="122317" y="4762"/>
                    </a:lnTo>
                    <a:cubicBezTo>
                      <a:pt x="123111" y="34041"/>
                      <a:pt x="123904" y="63321"/>
                      <a:pt x="124698" y="92600"/>
                    </a:cubicBezTo>
                    <a:lnTo>
                      <a:pt x="0" y="92599"/>
                    </a:lnTo>
                    <a:lnTo>
                      <a:pt x="30957" y="0"/>
                    </a:lnTo>
                    <a:close/>
                  </a:path>
                </a:pathLst>
              </a:custGeom>
              <a:solidFill>
                <a:srgbClr val="94A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61">
                <a:extLst>
                  <a:ext uri="{FF2B5EF4-FFF2-40B4-BE49-F238E27FC236}">
                    <a16:creationId xmlns:a16="http://schemas.microsoft.com/office/drawing/2014/main" id="{95FFD79B-BB84-483A-AF87-862A7E3CAAA3}"/>
                  </a:ext>
                </a:extLst>
              </p:cNvPr>
              <p:cNvSpPr/>
              <p:nvPr/>
            </p:nvSpPr>
            <p:spPr>
              <a:xfrm>
                <a:off x="4009493" y="5395859"/>
                <a:ext cx="124698" cy="92600"/>
              </a:xfrm>
              <a:custGeom>
                <a:avLst/>
                <a:gdLst>
                  <a:gd name="connsiteX0" fmla="*/ 0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0 w 165179"/>
                  <a:gd name="connsiteY4" fmla="*/ 0 h 161656"/>
                  <a:gd name="connsiteX0" fmla="*/ 50006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50006 w 165179"/>
                  <a:gd name="connsiteY4" fmla="*/ 0 h 161656"/>
                  <a:gd name="connsiteX0" fmla="*/ 19050 w 134223"/>
                  <a:gd name="connsiteY0" fmla="*/ 0 h 161656"/>
                  <a:gd name="connsiteX1" fmla="*/ 134223 w 134223"/>
                  <a:gd name="connsiteY1" fmla="*/ 0 h 161656"/>
                  <a:gd name="connsiteX2" fmla="*/ 134223 w 134223"/>
                  <a:gd name="connsiteY2" fmla="*/ 161656 h 161656"/>
                  <a:gd name="connsiteX3" fmla="*/ 0 w 134223"/>
                  <a:gd name="connsiteY3" fmla="*/ 102124 h 161656"/>
                  <a:gd name="connsiteX4" fmla="*/ 19050 w 134223"/>
                  <a:gd name="connsiteY4" fmla="*/ 0 h 161656"/>
                  <a:gd name="connsiteX0" fmla="*/ 19050 w 134223"/>
                  <a:gd name="connsiteY0" fmla="*/ 0 h 109269"/>
                  <a:gd name="connsiteX1" fmla="*/ 134223 w 134223"/>
                  <a:gd name="connsiteY1" fmla="*/ 0 h 109269"/>
                  <a:gd name="connsiteX2" fmla="*/ 134223 w 134223"/>
                  <a:gd name="connsiteY2" fmla="*/ 109269 h 109269"/>
                  <a:gd name="connsiteX3" fmla="*/ 0 w 134223"/>
                  <a:gd name="connsiteY3" fmla="*/ 102124 h 109269"/>
                  <a:gd name="connsiteX4" fmla="*/ 19050 w 134223"/>
                  <a:gd name="connsiteY4" fmla="*/ 0 h 109269"/>
                  <a:gd name="connsiteX0" fmla="*/ 42863 w 134223"/>
                  <a:gd name="connsiteY0" fmla="*/ 0 h 114031"/>
                  <a:gd name="connsiteX1" fmla="*/ 134223 w 134223"/>
                  <a:gd name="connsiteY1" fmla="*/ 4762 h 114031"/>
                  <a:gd name="connsiteX2" fmla="*/ 134223 w 134223"/>
                  <a:gd name="connsiteY2" fmla="*/ 114031 h 114031"/>
                  <a:gd name="connsiteX3" fmla="*/ 0 w 134223"/>
                  <a:gd name="connsiteY3" fmla="*/ 106886 h 114031"/>
                  <a:gd name="connsiteX4" fmla="*/ 42863 w 134223"/>
                  <a:gd name="connsiteY4" fmla="*/ 0 h 114031"/>
                  <a:gd name="connsiteX0" fmla="*/ 42863 w 136604"/>
                  <a:gd name="connsiteY0" fmla="*/ 0 h 106886"/>
                  <a:gd name="connsiteX1" fmla="*/ 134223 w 136604"/>
                  <a:gd name="connsiteY1" fmla="*/ 4762 h 106886"/>
                  <a:gd name="connsiteX2" fmla="*/ 136604 w 136604"/>
                  <a:gd name="connsiteY2" fmla="*/ 92600 h 106886"/>
                  <a:gd name="connsiteX3" fmla="*/ 0 w 136604"/>
                  <a:gd name="connsiteY3" fmla="*/ 106886 h 106886"/>
                  <a:gd name="connsiteX4" fmla="*/ 42863 w 136604"/>
                  <a:gd name="connsiteY4" fmla="*/ 0 h 106886"/>
                  <a:gd name="connsiteX0" fmla="*/ 30957 w 124698"/>
                  <a:gd name="connsiteY0" fmla="*/ 0 h 92600"/>
                  <a:gd name="connsiteX1" fmla="*/ 122317 w 124698"/>
                  <a:gd name="connsiteY1" fmla="*/ 4762 h 92600"/>
                  <a:gd name="connsiteX2" fmla="*/ 124698 w 124698"/>
                  <a:gd name="connsiteY2" fmla="*/ 92600 h 92600"/>
                  <a:gd name="connsiteX3" fmla="*/ 0 w 124698"/>
                  <a:gd name="connsiteY3" fmla="*/ 92599 h 92600"/>
                  <a:gd name="connsiteX4" fmla="*/ 30957 w 124698"/>
                  <a:gd name="connsiteY4" fmla="*/ 0 h 9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98" h="92600">
                    <a:moveTo>
                      <a:pt x="30957" y="0"/>
                    </a:moveTo>
                    <a:lnTo>
                      <a:pt x="122317" y="4762"/>
                    </a:lnTo>
                    <a:cubicBezTo>
                      <a:pt x="123111" y="34041"/>
                      <a:pt x="123904" y="63321"/>
                      <a:pt x="124698" y="92600"/>
                    </a:cubicBezTo>
                    <a:lnTo>
                      <a:pt x="0" y="92599"/>
                    </a:lnTo>
                    <a:lnTo>
                      <a:pt x="30957" y="0"/>
                    </a:lnTo>
                    <a:close/>
                  </a:path>
                </a:pathLst>
              </a:custGeom>
              <a:solidFill>
                <a:srgbClr val="94A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61">
                <a:extLst>
                  <a:ext uri="{FF2B5EF4-FFF2-40B4-BE49-F238E27FC236}">
                    <a16:creationId xmlns:a16="http://schemas.microsoft.com/office/drawing/2014/main" id="{1CCB6D5E-1397-4EA1-BFED-B16D47837E47}"/>
                  </a:ext>
                </a:extLst>
              </p:cNvPr>
              <p:cNvSpPr/>
              <p:nvPr/>
            </p:nvSpPr>
            <p:spPr>
              <a:xfrm>
                <a:off x="5024514" y="5345309"/>
                <a:ext cx="124698" cy="92600"/>
              </a:xfrm>
              <a:custGeom>
                <a:avLst/>
                <a:gdLst>
                  <a:gd name="connsiteX0" fmla="*/ 0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0 w 165179"/>
                  <a:gd name="connsiteY4" fmla="*/ 0 h 161656"/>
                  <a:gd name="connsiteX0" fmla="*/ 50006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50006 w 165179"/>
                  <a:gd name="connsiteY4" fmla="*/ 0 h 161656"/>
                  <a:gd name="connsiteX0" fmla="*/ 19050 w 134223"/>
                  <a:gd name="connsiteY0" fmla="*/ 0 h 161656"/>
                  <a:gd name="connsiteX1" fmla="*/ 134223 w 134223"/>
                  <a:gd name="connsiteY1" fmla="*/ 0 h 161656"/>
                  <a:gd name="connsiteX2" fmla="*/ 134223 w 134223"/>
                  <a:gd name="connsiteY2" fmla="*/ 161656 h 161656"/>
                  <a:gd name="connsiteX3" fmla="*/ 0 w 134223"/>
                  <a:gd name="connsiteY3" fmla="*/ 102124 h 161656"/>
                  <a:gd name="connsiteX4" fmla="*/ 19050 w 134223"/>
                  <a:gd name="connsiteY4" fmla="*/ 0 h 161656"/>
                  <a:gd name="connsiteX0" fmla="*/ 19050 w 134223"/>
                  <a:gd name="connsiteY0" fmla="*/ 0 h 109269"/>
                  <a:gd name="connsiteX1" fmla="*/ 134223 w 134223"/>
                  <a:gd name="connsiteY1" fmla="*/ 0 h 109269"/>
                  <a:gd name="connsiteX2" fmla="*/ 134223 w 134223"/>
                  <a:gd name="connsiteY2" fmla="*/ 109269 h 109269"/>
                  <a:gd name="connsiteX3" fmla="*/ 0 w 134223"/>
                  <a:gd name="connsiteY3" fmla="*/ 102124 h 109269"/>
                  <a:gd name="connsiteX4" fmla="*/ 19050 w 134223"/>
                  <a:gd name="connsiteY4" fmla="*/ 0 h 109269"/>
                  <a:gd name="connsiteX0" fmla="*/ 42863 w 134223"/>
                  <a:gd name="connsiteY0" fmla="*/ 0 h 114031"/>
                  <a:gd name="connsiteX1" fmla="*/ 134223 w 134223"/>
                  <a:gd name="connsiteY1" fmla="*/ 4762 h 114031"/>
                  <a:gd name="connsiteX2" fmla="*/ 134223 w 134223"/>
                  <a:gd name="connsiteY2" fmla="*/ 114031 h 114031"/>
                  <a:gd name="connsiteX3" fmla="*/ 0 w 134223"/>
                  <a:gd name="connsiteY3" fmla="*/ 106886 h 114031"/>
                  <a:gd name="connsiteX4" fmla="*/ 42863 w 134223"/>
                  <a:gd name="connsiteY4" fmla="*/ 0 h 114031"/>
                  <a:gd name="connsiteX0" fmla="*/ 42863 w 136604"/>
                  <a:gd name="connsiteY0" fmla="*/ 0 h 106886"/>
                  <a:gd name="connsiteX1" fmla="*/ 134223 w 136604"/>
                  <a:gd name="connsiteY1" fmla="*/ 4762 h 106886"/>
                  <a:gd name="connsiteX2" fmla="*/ 136604 w 136604"/>
                  <a:gd name="connsiteY2" fmla="*/ 92600 h 106886"/>
                  <a:gd name="connsiteX3" fmla="*/ 0 w 136604"/>
                  <a:gd name="connsiteY3" fmla="*/ 106886 h 106886"/>
                  <a:gd name="connsiteX4" fmla="*/ 42863 w 136604"/>
                  <a:gd name="connsiteY4" fmla="*/ 0 h 106886"/>
                  <a:gd name="connsiteX0" fmla="*/ 30957 w 124698"/>
                  <a:gd name="connsiteY0" fmla="*/ 0 h 92600"/>
                  <a:gd name="connsiteX1" fmla="*/ 122317 w 124698"/>
                  <a:gd name="connsiteY1" fmla="*/ 4762 h 92600"/>
                  <a:gd name="connsiteX2" fmla="*/ 124698 w 124698"/>
                  <a:gd name="connsiteY2" fmla="*/ 92600 h 92600"/>
                  <a:gd name="connsiteX3" fmla="*/ 0 w 124698"/>
                  <a:gd name="connsiteY3" fmla="*/ 92599 h 92600"/>
                  <a:gd name="connsiteX4" fmla="*/ 30957 w 124698"/>
                  <a:gd name="connsiteY4" fmla="*/ 0 h 9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98" h="92600">
                    <a:moveTo>
                      <a:pt x="30957" y="0"/>
                    </a:moveTo>
                    <a:lnTo>
                      <a:pt x="122317" y="4762"/>
                    </a:lnTo>
                    <a:cubicBezTo>
                      <a:pt x="123111" y="34041"/>
                      <a:pt x="123904" y="63321"/>
                      <a:pt x="124698" y="92600"/>
                    </a:cubicBezTo>
                    <a:lnTo>
                      <a:pt x="0" y="92599"/>
                    </a:lnTo>
                    <a:lnTo>
                      <a:pt x="30957" y="0"/>
                    </a:lnTo>
                    <a:close/>
                  </a:path>
                </a:pathLst>
              </a:custGeom>
              <a:solidFill>
                <a:srgbClr val="94A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61">
                <a:extLst>
                  <a:ext uri="{FF2B5EF4-FFF2-40B4-BE49-F238E27FC236}">
                    <a16:creationId xmlns:a16="http://schemas.microsoft.com/office/drawing/2014/main" id="{1055B2B5-43D6-4119-985C-C1D547966D76}"/>
                  </a:ext>
                </a:extLst>
              </p:cNvPr>
              <p:cNvSpPr/>
              <p:nvPr/>
            </p:nvSpPr>
            <p:spPr>
              <a:xfrm>
                <a:off x="5321800" y="5362532"/>
                <a:ext cx="124698" cy="92600"/>
              </a:xfrm>
              <a:custGeom>
                <a:avLst/>
                <a:gdLst>
                  <a:gd name="connsiteX0" fmla="*/ 0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0 w 165179"/>
                  <a:gd name="connsiteY4" fmla="*/ 0 h 161656"/>
                  <a:gd name="connsiteX0" fmla="*/ 50006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50006 w 165179"/>
                  <a:gd name="connsiteY4" fmla="*/ 0 h 161656"/>
                  <a:gd name="connsiteX0" fmla="*/ 19050 w 134223"/>
                  <a:gd name="connsiteY0" fmla="*/ 0 h 161656"/>
                  <a:gd name="connsiteX1" fmla="*/ 134223 w 134223"/>
                  <a:gd name="connsiteY1" fmla="*/ 0 h 161656"/>
                  <a:gd name="connsiteX2" fmla="*/ 134223 w 134223"/>
                  <a:gd name="connsiteY2" fmla="*/ 161656 h 161656"/>
                  <a:gd name="connsiteX3" fmla="*/ 0 w 134223"/>
                  <a:gd name="connsiteY3" fmla="*/ 102124 h 161656"/>
                  <a:gd name="connsiteX4" fmla="*/ 19050 w 134223"/>
                  <a:gd name="connsiteY4" fmla="*/ 0 h 161656"/>
                  <a:gd name="connsiteX0" fmla="*/ 19050 w 134223"/>
                  <a:gd name="connsiteY0" fmla="*/ 0 h 109269"/>
                  <a:gd name="connsiteX1" fmla="*/ 134223 w 134223"/>
                  <a:gd name="connsiteY1" fmla="*/ 0 h 109269"/>
                  <a:gd name="connsiteX2" fmla="*/ 134223 w 134223"/>
                  <a:gd name="connsiteY2" fmla="*/ 109269 h 109269"/>
                  <a:gd name="connsiteX3" fmla="*/ 0 w 134223"/>
                  <a:gd name="connsiteY3" fmla="*/ 102124 h 109269"/>
                  <a:gd name="connsiteX4" fmla="*/ 19050 w 134223"/>
                  <a:gd name="connsiteY4" fmla="*/ 0 h 109269"/>
                  <a:gd name="connsiteX0" fmla="*/ 42863 w 134223"/>
                  <a:gd name="connsiteY0" fmla="*/ 0 h 114031"/>
                  <a:gd name="connsiteX1" fmla="*/ 134223 w 134223"/>
                  <a:gd name="connsiteY1" fmla="*/ 4762 h 114031"/>
                  <a:gd name="connsiteX2" fmla="*/ 134223 w 134223"/>
                  <a:gd name="connsiteY2" fmla="*/ 114031 h 114031"/>
                  <a:gd name="connsiteX3" fmla="*/ 0 w 134223"/>
                  <a:gd name="connsiteY3" fmla="*/ 106886 h 114031"/>
                  <a:gd name="connsiteX4" fmla="*/ 42863 w 134223"/>
                  <a:gd name="connsiteY4" fmla="*/ 0 h 114031"/>
                  <a:gd name="connsiteX0" fmla="*/ 42863 w 136604"/>
                  <a:gd name="connsiteY0" fmla="*/ 0 h 106886"/>
                  <a:gd name="connsiteX1" fmla="*/ 134223 w 136604"/>
                  <a:gd name="connsiteY1" fmla="*/ 4762 h 106886"/>
                  <a:gd name="connsiteX2" fmla="*/ 136604 w 136604"/>
                  <a:gd name="connsiteY2" fmla="*/ 92600 h 106886"/>
                  <a:gd name="connsiteX3" fmla="*/ 0 w 136604"/>
                  <a:gd name="connsiteY3" fmla="*/ 106886 h 106886"/>
                  <a:gd name="connsiteX4" fmla="*/ 42863 w 136604"/>
                  <a:gd name="connsiteY4" fmla="*/ 0 h 106886"/>
                  <a:gd name="connsiteX0" fmla="*/ 30957 w 124698"/>
                  <a:gd name="connsiteY0" fmla="*/ 0 h 92600"/>
                  <a:gd name="connsiteX1" fmla="*/ 122317 w 124698"/>
                  <a:gd name="connsiteY1" fmla="*/ 4762 h 92600"/>
                  <a:gd name="connsiteX2" fmla="*/ 124698 w 124698"/>
                  <a:gd name="connsiteY2" fmla="*/ 92600 h 92600"/>
                  <a:gd name="connsiteX3" fmla="*/ 0 w 124698"/>
                  <a:gd name="connsiteY3" fmla="*/ 92599 h 92600"/>
                  <a:gd name="connsiteX4" fmla="*/ 30957 w 124698"/>
                  <a:gd name="connsiteY4" fmla="*/ 0 h 9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98" h="92600">
                    <a:moveTo>
                      <a:pt x="30957" y="0"/>
                    </a:moveTo>
                    <a:lnTo>
                      <a:pt x="122317" y="4762"/>
                    </a:lnTo>
                    <a:cubicBezTo>
                      <a:pt x="123111" y="34041"/>
                      <a:pt x="123904" y="63321"/>
                      <a:pt x="124698" y="92600"/>
                    </a:cubicBezTo>
                    <a:lnTo>
                      <a:pt x="0" y="92599"/>
                    </a:lnTo>
                    <a:lnTo>
                      <a:pt x="30957" y="0"/>
                    </a:lnTo>
                    <a:close/>
                  </a:path>
                </a:pathLst>
              </a:custGeom>
              <a:solidFill>
                <a:srgbClr val="94A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99">
                <a:extLst>
                  <a:ext uri="{FF2B5EF4-FFF2-40B4-BE49-F238E27FC236}">
                    <a16:creationId xmlns:a16="http://schemas.microsoft.com/office/drawing/2014/main" id="{B863490E-92EB-4179-AF58-9638CEA15DA2}"/>
                  </a:ext>
                </a:extLst>
              </p:cNvPr>
              <p:cNvSpPr/>
              <p:nvPr/>
            </p:nvSpPr>
            <p:spPr>
              <a:xfrm>
                <a:off x="3260499" y="3862025"/>
                <a:ext cx="234087" cy="144496"/>
              </a:xfrm>
              <a:custGeom>
                <a:avLst/>
                <a:gdLst>
                  <a:gd name="connsiteX0" fmla="*/ 3615 w 226564"/>
                  <a:gd name="connsiteY0" fmla="*/ 16956 h 216984"/>
                  <a:gd name="connsiteX1" fmla="*/ 225071 w 226564"/>
                  <a:gd name="connsiteY1" fmla="*/ 33625 h 216984"/>
                  <a:gd name="connsiteX2" fmla="*/ 96483 w 226564"/>
                  <a:gd name="connsiteY2" fmla="*/ 216981 h 216984"/>
                  <a:gd name="connsiteX3" fmla="*/ 3615 w 226564"/>
                  <a:gd name="connsiteY3" fmla="*/ 16956 h 216984"/>
                  <a:gd name="connsiteX0" fmla="*/ 6895 w 229554"/>
                  <a:gd name="connsiteY0" fmla="*/ 16956 h 216984"/>
                  <a:gd name="connsiteX1" fmla="*/ 228351 w 229554"/>
                  <a:gd name="connsiteY1" fmla="*/ 33625 h 216984"/>
                  <a:gd name="connsiteX2" fmla="*/ 70515 w 229554"/>
                  <a:gd name="connsiteY2" fmla="*/ 216981 h 216984"/>
                  <a:gd name="connsiteX3" fmla="*/ 6895 w 229554"/>
                  <a:gd name="connsiteY3" fmla="*/ 16956 h 216984"/>
                  <a:gd name="connsiteX0" fmla="*/ 5861 w 230409"/>
                  <a:gd name="connsiteY0" fmla="*/ 16956 h 240210"/>
                  <a:gd name="connsiteX1" fmla="*/ 227317 w 230409"/>
                  <a:gd name="connsiteY1" fmla="*/ 33625 h 240210"/>
                  <a:gd name="connsiteX2" fmla="*/ 127717 w 230409"/>
                  <a:gd name="connsiteY2" fmla="*/ 215608 h 240210"/>
                  <a:gd name="connsiteX3" fmla="*/ 69481 w 230409"/>
                  <a:gd name="connsiteY3" fmla="*/ 216981 h 240210"/>
                  <a:gd name="connsiteX4" fmla="*/ 5861 w 230409"/>
                  <a:gd name="connsiteY4" fmla="*/ 16956 h 240210"/>
                  <a:gd name="connsiteX0" fmla="*/ 4598 w 229146"/>
                  <a:gd name="connsiteY0" fmla="*/ 30201 h 414750"/>
                  <a:gd name="connsiteX1" fmla="*/ 226054 w 229146"/>
                  <a:gd name="connsiteY1" fmla="*/ 46870 h 414750"/>
                  <a:gd name="connsiteX2" fmla="*/ 126454 w 229146"/>
                  <a:gd name="connsiteY2" fmla="*/ 228853 h 414750"/>
                  <a:gd name="connsiteX3" fmla="*/ 79919 w 229146"/>
                  <a:gd name="connsiteY3" fmla="*/ 410790 h 414750"/>
                  <a:gd name="connsiteX4" fmla="*/ 4598 w 229146"/>
                  <a:gd name="connsiteY4" fmla="*/ 30201 h 414750"/>
                  <a:gd name="connsiteX0" fmla="*/ 5446 w 229994"/>
                  <a:gd name="connsiteY0" fmla="*/ 16372 h 396967"/>
                  <a:gd name="connsiteX1" fmla="*/ 226902 w 229994"/>
                  <a:gd name="connsiteY1" fmla="*/ 33041 h 396967"/>
                  <a:gd name="connsiteX2" fmla="*/ 127302 w 229994"/>
                  <a:gd name="connsiteY2" fmla="*/ 215024 h 396967"/>
                  <a:gd name="connsiteX3" fmla="*/ 80767 w 229994"/>
                  <a:gd name="connsiteY3" fmla="*/ 396961 h 396967"/>
                  <a:gd name="connsiteX4" fmla="*/ 68801 w 229994"/>
                  <a:gd name="connsiteY4" fmla="*/ 208334 h 396967"/>
                  <a:gd name="connsiteX5" fmla="*/ 5446 w 229994"/>
                  <a:gd name="connsiteY5" fmla="*/ 16372 h 396967"/>
                  <a:gd name="connsiteX0" fmla="*/ 5446 w 229994"/>
                  <a:gd name="connsiteY0" fmla="*/ 16372 h 423223"/>
                  <a:gd name="connsiteX1" fmla="*/ 226902 w 229994"/>
                  <a:gd name="connsiteY1" fmla="*/ 33041 h 423223"/>
                  <a:gd name="connsiteX2" fmla="*/ 127302 w 229994"/>
                  <a:gd name="connsiteY2" fmla="*/ 215024 h 423223"/>
                  <a:gd name="connsiteX3" fmla="*/ 127300 w 229994"/>
                  <a:gd name="connsiteY3" fmla="*/ 402278 h 423223"/>
                  <a:gd name="connsiteX4" fmla="*/ 80767 w 229994"/>
                  <a:gd name="connsiteY4" fmla="*/ 396961 h 423223"/>
                  <a:gd name="connsiteX5" fmla="*/ 68801 w 229994"/>
                  <a:gd name="connsiteY5" fmla="*/ 208334 h 423223"/>
                  <a:gd name="connsiteX6" fmla="*/ 5446 w 229994"/>
                  <a:gd name="connsiteY6" fmla="*/ 16372 h 423223"/>
                  <a:gd name="connsiteX0" fmla="*/ 5446 w 229994"/>
                  <a:gd name="connsiteY0" fmla="*/ 16372 h 415862"/>
                  <a:gd name="connsiteX1" fmla="*/ 226902 w 229994"/>
                  <a:gd name="connsiteY1" fmla="*/ 33041 h 415862"/>
                  <a:gd name="connsiteX2" fmla="*/ 127302 w 229994"/>
                  <a:gd name="connsiteY2" fmla="*/ 215024 h 415862"/>
                  <a:gd name="connsiteX3" fmla="*/ 162398 w 229994"/>
                  <a:gd name="connsiteY3" fmla="*/ 335397 h 415862"/>
                  <a:gd name="connsiteX4" fmla="*/ 127300 w 229994"/>
                  <a:gd name="connsiteY4" fmla="*/ 402278 h 415862"/>
                  <a:gd name="connsiteX5" fmla="*/ 80767 w 229994"/>
                  <a:gd name="connsiteY5" fmla="*/ 396961 h 415862"/>
                  <a:gd name="connsiteX6" fmla="*/ 68801 w 229994"/>
                  <a:gd name="connsiteY6" fmla="*/ 208334 h 415862"/>
                  <a:gd name="connsiteX7" fmla="*/ 5446 w 229994"/>
                  <a:gd name="connsiteY7" fmla="*/ 16372 h 415862"/>
                  <a:gd name="connsiteX0" fmla="*/ 5446 w 525089"/>
                  <a:gd name="connsiteY0" fmla="*/ 16372 h 415862"/>
                  <a:gd name="connsiteX1" fmla="*/ 226902 w 525089"/>
                  <a:gd name="connsiteY1" fmla="*/ 33041 h 415862"/>
                  <a:gd name="connsiteX2" fmla="*/ 127302 w 525089"/>
                  <a:gd name="connsiteY2" fmla="*/ 215024 h 415862"/>
                  <a:gd name="connsiteX3" fmla="*/ 525089 w 525089"/>
                  <a:gd name="connsiteY3" fmla="*/ 342084 h 415862"/>
                  <a:gd name="connsiteX4" fmla="*/ 127300 w 525089"/>
                  <a:gd name="connsiteY4" fmla="*/ 402278 h 415862"/>
                  <a:gd name="connsiteX5" fmla="*/ 80767 w 525089"/>
                  <a:gd name="connsiteY5" fmla="*/ 396961 h 415862"/>
                  <a:gd name="connsiteX6" fmla="*/ 68801 w 525089"/>
                  <a:gd name="connsiteY6" fmla="*/ 208334 h 415862"/>
                  <a:gd name="connsiteX7" fmla="*/ 5446 w 525089"/>
                  <a:gd name="connsiteY7" fmla="*/ 16372 h 415862"/>
                  <a:gd name="connsiteX0" fmla="*/ 5446 w 525924"/>
                  <a:gd name="connsiteY0" fmla="*/ 16372 h 415862"/>
                  <a:gd name="connsiteX1" fmla="*/ 226902 w 525924"/>
                  <a:gd name="connsiteY1" fmla="*/ 33041 h 415862"/>
                  <a:gd name="connsiteX2" fmla="*/ 127302 w 525924"/>
                  <a:gd name="connsiteY2" fmla="*/ 215024 h 415862"/>
                  <a:gd name="connsiteX3" fmla="*/ 150699 w 525924"/>
                  <a:gd name="connsiteY3" fmla="*/ 348776 h 415862"/>
                  <a:gd name="connsiteX4" fmla="*/ 525089 w 525924"/>
                  <a:gd name="connsiteY4" fmla="*/ 342084 h 415862"/>
                  <a:gd name="connsiteX5" fmla="*/ 127300 w 525924"/>
                  <a:gd name="connsiteY5" fmla="*/ 402278 h 415862"/>
                  <a:gd name="connsiteX6" fmla="*/ 80767 w 525924"/>
                  <a:gd name="connsiteY6" fmla="*/ 396961 h 415862"/>
                  <a:gd name="connsiteX7" fmla="*/ 68801 w 525924"/>
                  <a:gd name="connsiteY7" fmla="*/ 208334 h 415862"/>
                  <a:gd name="connsiteX8" fmla="*/ 5446 w 525924"/>
                  <a:gd name="connsiteY8" fmla="*/ 16372 h 415862"/>
                  <a:gd name="connsiteX0" fmla="*/ 5446 w 525924"/>
                  <a:gd name="connsiteY0" fmla="*/ 16372 h 415862"/>
                  <a:gd name="connsiteX1" fmla="*/ 226902 w 525924"/>
                  <a:gd name="connsiteY1" fmla="*/ 33041 h 415862"/>
                  <a:gd name="connsiteX2" fmla="*/ 127302 w 525924"/>
                  <a:gd name="connsiteY2" fmla="*/ 215024 h 415862"/>
                  <a:gd name="connsiteX3" fmla="*/ 150699 w 525924"/>
                  <a:gd name="connsiteY3" fmla="*/ 348776 h 415862"/>
                  <a:gd name="connsiteX4" fmla="*/ 525089 w 525924"/>
                  <a:gd name="connsiteY4" fmla="*/ 342084 h 415862"/>
                  <a:gd name="connsiteX5" fmla="*/ 127300 w 525924"/>
                  <a:gd name="connsiteY5" fmla="*/ 402278 h 415862"/>
                  <a:gd name="connsiteX6" fmla="*/ 80767 w 525924"/>
                  <a:gd name="connsiteY6" fmla="*/ 396961 h 415862"/>
                  <a:gd name="connsiteX7" fmla="*/ 68801 w 525924"/>
                  <a:gd name="connsiteY7" fmla="*/ 208334 h 415862"/>
                  <a:gd name="connsiteX8" fmla="*/ 5446 w 525924"/>
                  <a:gd name="connsiteY8" fmla="*/ 16372 h 415862"/>
                  <a:gd name="connsiteX0" fmla="*/ 5446 w 543432"/>
                  <a:gd name="connsiteY0" fmla="*/ 16372 h 415862"/>
                  <a:gd name="connsiteX1" fmla="*/ 226902 w 543432"/>
                  <a:gd name="connsiteY1" fmla="*/ 33041 h 415862"/>
                  <a:gd name="connsiteX2" fmla="*/ 127302 w 543432"/>
                  <a:gd name="connsiteY2" fmla="*/ 215024 h 415862"/>
                  <a:gd name="connsiteX3" fmla="*/ 150699 w 543432"/>
                  <a:gd name="connsiteY3" fmla="*/ 348776 h 415862"/>
                  <a:gd name="connsiteX4" fmla="*/ 542639 w 543432"/>
                  <a:gd name="connsiteY4" fmla="*/ 322020 h 415862"/>
                  <a:gd name="connsiteX5" fmla="*/ 127300 w 543432"/>
                  <a:gd name="connsiteY5" fmla="*/ 402278 h 415862"/>
                  <a:gd name="connsiteX6" fmla="*/ 80767 w 543432"/>
                  <a:gd name="connsiteY6" fmla="*/ 396961 h 415862"/>
                  <a:gd name="connsiteX7" fmla="*/ 68801 w 543432"/>
                  <a:gd name="connsiteY7" fmla="*/ 208334 h 415862"/>
                  <a:gd name="connsiteX8" fmla="*/ 5446 w 543432"/>
                  <a:gd name="connsiteY8" fmla="*/ 16372 h 415862"/>
                  <a:gd name="connsiteX0" fmla="*/ 5446 w 575061"/>
                  <a:gd name="connsiteY0" fmla="*/ 16372 h 415505"/>
                  <a:gd name="connsiteX1" fmla="*/ 226902 w 575061"/>
                  <a:gd name="connsiteY1" fmla="*/ 33041 h 415505"/>
                  <a:gd name="connsiteX2" fmla="*/ 127302 w 575061"/>
                  <a:gd name="connsiteY2" fmla="*/ 215024 h 415505"/>
                  <a:gd name="connsiteX3" fmla="*/ 150699 w 575061"/>
                  <a:gd name="connsiteY3" fmla="*/ 348776 h 415505"/>
                  <a:gd name="connsiteX4" fmla="*/ 542639 w 575061"/>
                  <a:gd name="connsiteY4" fmla="*/ 322020 h 415505"/>
                  <a:gd name="connsiteX5" fmla="*/ 513388 w 575061"/>
                  <a:gd name="connsiteY5" fmla="*/ 368837 h 415505"/>
                  <a:gd name="connsiteX6" fmla="*/ 127300 w 575061"/>
                  <a:gd name="connsiteY6" fmla="*/ 402278 h 415505"/>
                  <a:gd name="connsiteX7" fmla="*/ 80767 w 575061"/>
                  <a:gd name="connsiteY7" fmla="*/ 396961 h 415505"/>
                  <a:gd name="connsiteX8" fmla="*/ 68801 w 575061"/>
                  <a:gd name="connsiteY8" fmla="*/ 208334 h 415505"/>
                  <a:gd name="connsiteX9" fmla="*/ 5446 w 575061"/>
                  <a:gd name="connsiteY9" fmla="*/ 16372 h 415505"/>
                  <a:gd name="connsiteX0" fmla="*/ 5446 w 575061"/>
                  <a:gd name="connsiteY0" fmla="*/ 16372 h 415505"/>
                  <a:gd name="connsiteX1" fmla="*/ 226902 w 575061"/>
                  <a:gd name="connsiteY1" fmla="*/ 33041 h 415505"/>
                  <a:gd name="connsiteX2" fmla="*/ 127302 w 575061"/>
                  <a:gd name="connsiteY2" fmla="*/ 215024 h 415505"/>
                  <a:gd name="connsiteX3" fmla="*/ 121451 w 575061"/>
                  <a:gd name="connsiteY3" fmla="*/ 348776 h 415505"/>
                  <a:gd name="connsiteX4" fmla="*/ 542639 w 575061"/>
                  <a:gd name="connsiteY4" fmla="*/ 322020 h 415505"/>
                  <a:gd name="connsiteX5" fmla="*/ 513388 w 575061"/>
                  <a:gd name="connsiteY5" fmla="*/ 368837 h 415505"/>
                  <a:gd name="connsiteX6" fmla="*/ 127300 w 575061"/>
                  <a:gd name="connsiteY6" fmla="*/ 402278 h 415505"/>
                  <a:gd name="connsiteX7" fmla="*/ 80767 w 575061"/>
                  <a:gd name="connsiteY7" fmla="*/ 396961 h 415505"/>
                  <a:gd name="connsiteX8" fmla="*/ 68801 w 575061"/>
                  <a:gd name="connsiteY8" fmla="*/ 208334 h 415505"/>
                  <a:gd name="connsiteX9" fmla="*/ 5446 w 575061"/>
                  <a:gd name="connsiteY9" fmla="*/ 16372 h 415505"/>
                  <a:gd name="connsiteX0" fmla="*/ 5446 w 575061"/>
                  <a:gd name="connsiteY0" fmla="*/ 16372 h 415505"/>
                  <a:gd name="connsiteX1" fmla="*/ 226902 w 575061"/>
                  <a:gd name="connsiteY1" fmla="*/ 33041 h 415505"/>
                  <a:gd name="connsiteX2" fmla="*/ 127302 w 575061"/>
                  <a:gd name="connsiteY2" fmla="*/ 215024 h 415505"/>
                  <a:gd name="connsiteX3" fmla="*/ 121451 w 575061"/>
                  <a:gd name="connsiteY3" fmla="*/ 348776 h 415505"/>
                  <a:gd name="connsiteX4" fmla="*/ 542639 w 575061"/>
                  <a:gd name="connsiteY4" fmla="*/ 322020 h 415505"/>
                  <a:gd name="connsiteX5" fmla="*/ 513388 w 575061"/>
                  <a:gd name="connsiteY5" fmla="*/ 368837 h 415505"/>
                  <a:gd name="connsiteX6" fmla="*/ 127300 w 575061"/>
                  <a:gd name="connsiteY6" fmla="*/ 402278 h 415505"/>
                  <a:gd name="connsiteX7" fmla="*/ 22267 w 575061"/>
                  <a:gd name="connsiteY7" fmla="*/ 396961 h 415505"/>
                  <a:gd name="connsiteX8" fmla="*/ 68801 w 575061"/>
                  <a:gd name="connsiteY8" fmla="*/ 208334 h 415505"/>
                  <a:gd name="connsiteX9" fmla="*/ 5446 w 575061"/>
                  <a:gd name="connsiteY9" fmla="*/ 16372 h 415505"/>
                  <a:gd name="connsiteX0" fmla="*/ 5446 w 575061"/>
                  <a:gd name="connsiteY0" fmla="*/ 16372 h 406970"/>
                  <a:gd name="connsiteX1" fmla="*/ 226902 w 575061"/>
                  <a:gd name="connsiteY1" fmla="*/ 33041 h 406970"/>
                  <a:gd name="connsiteX2" fmla="*/ 127302 w 575061"/>
                  <a:gd name="connsiteY2" fmla="*/ 215024 h 406970"/>
                  <a:gd name="connsiteX3" fmla="*/ 121451 w 575061"/>
                  <a:gd name="connsiteY3" fmla="*/ 348776 h 406970"/>
                  <a:gd name="connsiteX4" fmla="*/ 542639 w 575061"/>
                  <a:gd name="connsiteY4" fmla="*/ 322020 h 406970"/>
                  <a:gd name="connsiteX5" fmla="*/ 513388 w 575061"/>
                  <a:gd name="connsiteY5" fmla="*/ 368837 h 406970"/>
                  <a:gd name="connsiteX6" fmla="*/ 127300 w 575061"/>
                  <a:gd name="connsiteY6" fmla="*/ 402278 h 406970"/>
                  <a:gd name="connsiteX7" fmla="*/ 22267 w 575061"/>
                  <a:gd name="connsiteY7" fmla="*/ 396961 h 406970"/>
                  <a:gd name="connsiteX8" fmla="*/ 80499 w 575061"/>
                  <a:gd name="connsiteY8" fmla="*/ 348776 h 406970"/>
                  <a:gd name="connsiteX9" fmla="*/ 68801 w 575061"/>
                  <a:gd name="connsiteY9" fmla="*/ 208334 h 406970"/>
                  <a:gd name="connsiteX10" fmla="*/ 5446 w 575061"/>
                  <a:gd name="connsiteY10" fmla="*/ 16372 h 406970"/>
                  <a:gd name="connsiteX0" fmla="*/ 5446 w 575061"/>
                  <a:gd name="connsiteY0" fmla="*/ 16372 h 409354"/>
                  <a:gd name="connsiteX1" fmla="*/ 226902 w 575061"/>
                  <a:gd name="connsiteY1" fmla="*/ 33041 h 409354"/>
                  <a:gd name="connsiteX2" fmla="*/ 127302 w 575061"/>
                  <a:gd name="connsiteY2" fmla="*/ 215024 h 409354"/>
                  <a:gd name="connsiteX3" fmla="*/ 121451 w 575061"/>
                  <a:gd name="connsiteY3" fmla="*/ 348776 h 409354"/>
                  <a:gd name="connsiteX4" fmla="*/ 542639 w 575061"/>
                  <a:gd name="connsiteY4" fmla="*/ 322020 h 409354"/>
                  <a:gd name="connsiteX5" fmla="*/ 513388 w 575061"/>
                  <a:gd name="connsiteY5" fmla="*/ 368837 h 409354"/>
                  <a:gd name="connsiteX6" fmla="*/ 127300 w 575061"/>
                  <a:gd name="connsiteY6" fmla="*/ 402278 h 409354"/>
                  <a:gd name="connsiteX7" fmla="*/ 22267 w 575061"/>
                  <a:gd name="connsiteY7" fmla="*/ 396961 h 409354"/>
                  <a:gd name="connsiteX8" fmla="*/ 27851 w 575061"/>
                  <a:gd name="connsiteY8" fmla="*/ 301965 h 409354"/>
                  <a:gd name="connsiteX9" fmla="*/ 68801 w 575061"/>
                  <a:gd name="connsiteY9" fmla="*/ 208334 h 409354"/>
                  <a:gd name="connsiteX10" fmla="*/ 5446 w 575061"/>
                  <a:gd name="connsiteY10" fmla="*/ 16372 h 409354"/>
                  <a:gd name="connsiteX0" fmla="*/ 5446 w 575061"/>
                  <a:gd name="connsiteY0" fmla="*/ 16372 h 407894"/>
                  <a:gd name="connsiteX1" fmla="*/ 226902 w 575061"/>
                  <a:gd name="connsiteY1" fmla="*/ 33041 h 407894"/>
                  <a:gd name="connsiteX2" fmla="*/ 127302 w 575061"/>
                  <a:gd name="connsiteY2" fmla="*/ 215024 h 407894"/>
                  <a:gd name="connsiteX3" fmla="*/ 121451 w 575061"/>
                  <a:gd name="connsiteY3" fmla="*/ 348776 h 407894"/>
                  <a:gd name="connsiteX4" fmla="*/ 542639 w 575061"/>
                  <a:gd name="connsiteY4" fmla="*/ 322020 h 407894"/>
                  <a:gd name="connsiteX5" fmla="*/ 513388 w 575061"/>
                  <a:gd name="connsiteY5" fmla="*/ 368837 h 407894"/>
                  <a:gd name="connsiteX6" fmla="*/ 127300 w 575061"/>
                  <a:gd name="connsiteY6" fmla="*/ 402278 h 407894"/>
                  <a:gd name="connsiteX7" fmla="*/ 22267 w 575061"/>
                  <a:gd name="connsiteY7" fmla="*/ 396961 h 407894"/>
                  <a:gd name="connsiteX8" fmla="*/ 62949 w 575061"/>
                  <a:gd name="connsiteY8" fmla="*/ 328715 h 407894"/>
                  <a:gd name="connsiteX9" fmla="*/ 68801 w 575061"/>
                  <a:gd name="connsiteY9" fmla="*/ 208334 h 407894"/>
                  <a:gd name="connsiteX10" fmla="*/ 5446 w 575061"/>
                  <a:gd name="connsiteY10" fmla="*/ 16372 h 407894"/>
                  <a:gd name="connsiteX0" fmla="*/ 5446 w 575061"/>
                  <a:gd name="connsiteY0" fmla="*/ 16372 h 407894"/>
                  <a:gd name="connsiteX1" fmla="*/ 226902 w 575061"/>
                  <a:gd name="connsiteY1" fmla="*/ 33041 h 407894"/>
                  <a:gd name="connsiteX2" fmla="*/ 127302 w 575061"/>
                  <a:gd name="connsiteY2" fmla="*/ 215024 h 407894"/>
                  <a:gd name="connsiteX3" fmla="*/ 121451 w 575061"/>
                  <a:gd name="connsiteY3" fmla="*/ 348776 h 407894"/>
                  <a:gd name="connsiteX4" fmla="*/ 542639 w 575061"/>
                  <a:gd name="connsiteY4" fmla="*/ 322020 h 407894"/>
                  <a:gd name="connsiteX5" fmla="*/ 513388 w 575061"/>
                  <a:gd name="connsiteY5" fmla="*/ 368837 h 407894"/>
                  <a:gd name="connsiteX6" fmla="*/ 127300 w 575061"/>
                  <a:gd name="connsiteY6" fmla="*/ 402278 h 407894"/>
                  <a:gd name="connsiteX7" fmla="*/ 22267 w 575061"/>
                  <a:gd name="connsiteY7" fmla="*/ 396961 h 407894"/>
                  <a:gd name="connsiteX8" fmla="*/ 10301 w 575061"/>
                  <a:gd name="connsiteY8" fmla="*/ 328715 h 407894"/>
                  <a:gd name="connsiteX9" fmla="*/ 68801 w 575061"/>
                  <a:gd name="connsiteY9" fmla="*/ 208334 h 407894"/>
                  <a:gd name="connsiteX10" fmla="*/ 5446 w 575061"/>
                  <a:gd name="connsiteY10" fmla="*/ 16372 h 407894"/>
                  <a:gd name="connsiteX0" fmla="*/ 5446 w 575061"/>
                  <a:gd name="connsiteY0" fmla="*/ 16372 h 407894"/>
                  <a:gd name="connsiteX1" fmla="*/ 226902 w 575061"/>
                  <a:gd name="connsiteY1" fmla="*/ 33041 h 407894"/>
                  <a:gd name="connsiteX2" fmla="*/ 127302 w 575061"/>
                  <a:gd name="connsiteY2" fmla="*/ 215024 h 407894"/>
                  <a:gd name="connsiteX3" fmla="*/ 121451 w 575061"/>
                  <a:gd name="connsiteY3" fmla="*/ 348776 h 407894"/>
                  <a:gd name="connsiteX4" fmla="*/ 542639 w 575061"/>
                  <a:gd name="connsiteY4" fmla="*/ 322020 h 407894"/>
                  <a:gd name="connsiteX5" fmla="*/ 513388 w 575061"/>
                  <a:gd name="connsiteY5" fmla="*/ 368837 h 407894"/>
                  <a:gd name="connsiteX6" fmla="*/ 127300 w 575061"/>
                  <a:gd name="connsiteY6" fmla="*/ 402278 h 407894"/>
                  <a:gd name="connsiteX7" fmla="*/ 39814 w 575061"/>
                  <a:gd name="connsiteY7" fmla="*/ 396961 h 407894"/>
                  <a:gd name="connsiteX8" fmla="*/ 10301 w 575061"/>
                  <a:gd name="connsiteY8" fmla="*/ 328715 h 407894"/>
                  <a:gd name="connsiteX9" fmla="*/ 68801 w 575061"/>
                  <a:gd name="connsiteY9" fmla="*/ 208334 h 407894"/>
                  <a:gd name="connsiteX10" fmla="*/ 5446 w 575061"/>
                  <a:gd name="connsiteY10" fmla="*/ 16372 h 407894"/>
                  <a:gd name="connsiteX0" fmla="*/ 5446 w 575061"/>
                  <a:gd name="connsiteY0" fmla="*/ 16372 h 406220"/>
                  <a:gd name="connsiteX1" fmla="*/ 226902 w 575061"/>
                  <a:gd name="connsiteY1" fmla="*/ 33041 h 406220"/>
                  <a:gd name="connsiteX2" fmla="*/ 127302 w 575061"/>
                  <a:gd name="connsiteY2" fmla="*/ 215024 h 406220"/>
                  <a:gd name="connsiteX3" fmla="*/ 121451 w 575061"/>
                  <a:gd name="connsiteY3" fmla="*/ 348776 h 406220"/>
                  <a:gd name="connsiteX4" fmla="*/ 542639 w 575061"/>
                  <a:gd name="connsiteY4" fmla="*/ 322020 h 406220"/>
                  <a:gd name="connsiteX5" fmla="*/ 513388 w 575061"/>
                  <a:gd name="connsiteY5" fmla="*/ 368837 h 406220"/>
                  <a:gd name="connsiteX6" fmla="*/ 127300 w 575061"/>
                  <a:gd name="connsiteY6" fmla="*/ 402278 h 406220"/>
                  <a:gd name="connsiteX7" fmla="*/ 39814 w 575061"/>
                  <a:gd name="connsiteY7" fmla="*/ 396961 h 406220"/>
                  <a:gd name="connsiteX8" fmla="*/ 57099 w 575061"/>
                  <a:gd name="connsiteY8" fmla="*/ 368842 h 406220"/>
                  <a:gd name="connsiteX9" fmla="*/ 68801 w 575061"/>
                  <a:gd name="connsiteY9" fmla="*/ 208334 h 406220"/>
                  <a:gd name="connsiteX10" fmla="*/ 5446 w 575061"/>
                  <a:gd name="connsiteY10" fmla="*/ 16372 h 406220"/>
                  <a:gd name="connsiteX0" fmla="*/ 644556 w 1214171"/>
                  <a:gd name="connsiteY0" fmla="*/ 16372 h 553498"/>
                  <a:gd name="connsiteX1" fmla="*/ 866012 w 1214171"/>
                  <a:gd name="connsiteY1" fmla="*/ 33041 h 553498"/>
                  <a:gd name="connsiteX2" fmla="*/ 766412 w 1214171"/>
                  <a:gd name="connsiteY2" fmla="*/ 215024 h 553498"/>
                  <a:gd name="connsiteX3" fmla="*/ 760561 w 1214171"/>
                  <a:gd name="connsiteY3" fmla="*/ 348776 h 553498"/>
                  <a:gd name="connsiteX4" fmla="*/ 1181749 w 1214171"/>
                  <a:gd name="connsiteY4" fmla="*/ 322020 h 553498"/>
                  <a:gd name="connsiteX5" fmla="*/ 1152498 w 1214171"/>
                  <a:gd name="connsiteY5" fmla="*/ 368837 h 553498"/>
                  <a:gd name="connsiteX6" fmla="*/ 766410 w 1214171"/>
                  <a:gd name="connsiteY6" fmla="*/ 402278 h 553498"/>
                  <a:gd name="connsiteX7" fmla="*/ 678924 w 1214171"/>
                  <a:gd name="connsiteY7" fmla="*/ 396961 h 553498"/>
                  <a:gd name="connsiteX8" fmla="*/ 79 w 1214171"/>
                  <a:gd name="connsiteY8" fmla="*/ 549409 h 553498"/>
                  <a:gd name="connsiteX9" fmla="*/ 707911 w 1214171"/>
                  <a:gd name="connsiteY9" fmla="*/ 208334 h 553498"/>
                  <a:gd name="connsiteX10" fmla="*/ 644556 w 1214171"/>
                  <a:gd name="connsiteY10" fmla="*/ 16372 h 553498"/>
                  <a:gd name="connsiteX0" fmla="*/ 644647 w 1214262"/>
                  <a:gd name="connsiteY0" fmla="*/ 16372 h 551501"/>
                  <a:gd name="connsiteX1" fmla="*/ 866103 w 1214262"/>
                  <a:gd name="connsiteY1" fmla="*/ 33041 h 551501"/>
                  <a:gd name="connsiteX2" fmla="*/ 766503 w 1214262"/>
                  <a:gd name="connsiteY2" fmla="*/ 215024 h 551501"/>
                  <a:gd name="connsiteX3" fmla="*/ 760652 w 1214262"/>
                  <a:gd name="connsiteY3" fmla="*/ 348776 h 551501"/>
                  <a:gd name="connsiteX4" fmla="*/ 1181840 w 1214262"/>
                  <a:gd name="connsiteY4" fmla="*/ 322020 h 551501"/>
                  <a:gd name="connsiteX5" fmla="*/ 1152589 w 1214262"/>
                  <a:gd name="connsiteY5" fmla="*/ 368837 h 551501"/>
                  <a:gd name="connsiteX6" fmla="*/ 766501 w 1214262"/>
                  <a:gd name="connsiteY6" fmla="*/ 402278 h 551501"/>
                  <a:gd name="connsiteX7" fmla="*/ 679015 w 1214262"/>
                  <a:gd name="connsiteY7" fmla="*/ 396961 h 551501"/>
                  <a:gd name="connsiteX8" fmla="*/ 170 w 1214262"/>
                  <a:gd name="connsiteY8" fmla="*/ 549409 h 551501"/>
                  <a:gd name="connsiteX9" fmla="*/ 608552 w 1214262"/>
                  <a:gd name="connsiteY9" fmla="*/ 348776 h 551501"/>
                  <a:gd name="connsiteX10" fmla="*/ 708002 w 1214262"/>
                  <a:gd name="connsiteY10" fmla="*/ 208334 h 551501"/>
                  <a:gd name="connsiteX11" fmla="*/ 644647 w 1214262"/>
                  <a:gd name="connsiteY11" fmla="*/ 16372 h 551501"/>
                  <a:gd name="connsiteX0" fmla="*/ 644647 w 1214262"/>
                  <a:gd name="connsiteY0" fmla="*/ 16372 h 551501"/>
                  <a:gd name="connsiteX1" fmla="*/ 866103 w 1214262"/>
                  <a:gd name="connsiteY1" fmla="*/ 33041 h 551501"/>
                  <a:gd name="connsiteX2" fmla="*/ 766503 w 1214262"/>
                  <a:gd name="connsiteY2" fmla="*/ 215024 h 551501"/>
                  <a:gd name="connsiteX3" fmla="*/ 760652 w 1214262"/>
                  <a:gd name="connsiteY3" fmla="*/ 348776 h 551501"/>
                  <a:gd name="connsiteX4" fmla="*/ 1181840 w 1214262"/>
                  <a:gd name="connsiteY4" fmla="*/ 322020 h 551501"/>
                  <a:gd name="connsiteX5" fmla="*/ 1152589 w 1214262"/>
                  <a:gd name="connsiteY5" fmla="*/ 368837 h 551501"/>
                  <a:gd name="connsiteX6" fmla="*/ 766501 w 1214262"/>
                  <a:gd name="connsiteY6" fmla="*/ 402278 h 551501"/>
                  <a:gd name="connsiteX7" fmla="*/ 679015 w 1214262"/>
                  <a:gd name="connsiteY7" fmla="*/ 396961 h 551501"/>
                  <a:gd name="connsiteX8" fmla="*/ 170 w 1214262"/>
                  <a:gd name="connsiteY8" fmla="*/ 549409 h 551501"/>
                  <a:gd name="connsiteX9" fmla="*/ 608552 w 1214262"/>
                  <a:gd name="connsiteY9" fmla="*/ 348776 h 551501"/>
                  <a:gd name="connsiteX10" fmla="*/ 708002 w 1214262"/>
                  <a:gd name="connsiteY10" fmla="*/ 208334 h 551501"/>
                  <a:gd name="connsiteX11" fmla="*/ 644647 w 1214262"/>
                  <a:gd name="connsiteY11" fmla="*/ 16372 h 551501"/>
                  <a:gd name="connsiteX0" fmla="*/ 644647 w 1214262"/>
                  <a:gd name="connsiteY0" fmla="*/ 16372 h 551501"/>
                  <a:gd name="connsiteX1" fmla="*/ 866103 w 1214262"/>
                  <a:gd name="connsiteY1" fmla="*/ 33041 h 551501"/>
                  <a:gd name="connsiteX2" fmla="*/ 766503 w 1214262"/>
                  <a:gd name="connsiteY2" fmla="*/ 215024 h 551501"/>
                  <a:gd name="connsiteX3" fmla="*/ 760652 w 1214262"/>
                  <a:gd name="connsiteY3" fmla="*/ 348776 h 551501"/>
                  <a:gd name="connsiteX4" fmla="*/ 1181840 w 1214262"/>
                  <a:gd name="connsiteY4" fmla="*/ 322020 h 551501"/>
                  <a:gd name="connsiteX5" fmla="*/ 1152589 w 1214262"/>
                  <a:gd name="connsiteY5" fmla="*/ 368837 h 551501"/>
                  <a:gd name="connsiteX6" fmla="*/ 766501 w 1214262"/>
                  <a:gd name="connsiteY6" fmla="*/ 402278 h 551501"/>
                  <a:gd name="connsiteX7" fmla="*/ 679015 w 1214262"/>
                  <a:gd name="connsiteY7" fmla="*/ 396961 h 551501"/>
                  <a:gd name="connsiteX8" fmla="*/ 170 w 1214262"/>
                  <a:gd name="connsiteY8" fmla="*/ 549409 h 551501"/>
                  <a:gd name="connsiteX9" fmla="*/ 608552 w 1214262"/>
                  <a:gd name="connsiteY9" fmla="*/ 348776 h 551501"/>
                  <a:gd name="connsiteX10" fmla="*/ 708002 w 1214262"/>
                  <a:gd name="connsiteY10" fmla="*/ 208334 h 551501"/>
                  <a:gd name="connsiteX11" fmla="*/ 644647 w 1214262"/>
                  <a:gd name="connsiteY11" fmla="*/ 16372 h 551501"/>
                  <a:gd name="connsiteX0" fmla="*/ 644627 w 1214242"/>
                  <a:gd name="connsiteY0" fmla="*/ 16372 h 551501"/>
                  <a:gd name="connsiteX1" fmla="*/ 866083 w 1214242"/>
                  <a:gd name="connsiteY1" fmla="*/ 33041 h 551501"/>
                  <a:gd name="connsiteX2" fmla="*/ 766483 w 1214242"/>
                  <a:gd name="connsiteY2" fmla="*/ 215024 h 551501"/>
                  <a:gd name="connsiteX3" fmla="*/ 760632 w 1214242"/>
                  <a:gd name="connsiteY3" fmla="*/ 348776 h 551501"/>
                  <a:gd name="connsiteX4" fmla="*/ 1181820 w 1214242"/>
                  <a:gd name="connsiteY4" fmla="*/ 322020 h 551501"/>
                  <a:gd name="connsiteX5" fmla="*/ 1152569 w 1214242"/>
                  <a:gd name="connsiteY5" fmla="*/ 368837 h 551501"/>
                  <a:gd name="connsiteX6" fmla="*/ 766481 w 1214242"/>
                  <a:gd name="connsiteY6" fmla="*/ 402278 h 551501"/>
                  <a:gd name="connsiteX7" fmla="*/ 678995 w 1214242"/>
                  <a:gd name="connsiteY7" fmla="*/ 396961 h 551501"/>
                  <a:gd name="connsiteX8" fmla="*/ 150 w 1214242"/>
                  <a:gd name="connsiteY8" fmla="*/ 549409 h 551501"/>
                  <a:gd name="connsiteX9" fmla="*/ 678730 w 1214242"/>
                  <a:gd name="connsiteY9" fmla="*/ 335399 h 551501"/>
                  <a:gd name="connsiteX10" fmla="*/ 707982 w 1214242"/>
                  <a:gd name="connsiteY10" fmla="*/ 208334 h 551501"/>
                  <a:gd name="connsiteX11" fmla="*/ 644627 w 1214242"/>
                  <a:gd name="connsiteY11" fmla="*/ 16372 h 551501"/>
                  <a:gd name="connsiteX0" fmla="*/ 644612 w 1214227"/>
                  <a:gd name="connsiteY0" fmla="*/ 16372 h 551501"/>
                  <a:gd name="connsiteX1" fmla="*/ 866068 w 1214227"/>
                  <a:gd name="connsiteY1" fmla="*/ 33041 h 551501"/>
                  <a:gd name="connsiteX2" fmla="*/ 766468 w 1214227"/>
                  <a:gd name="connsiteY2" fmla="*/ 215024 h 551501"/>
                  <a:gd name="connsiteX3" fmla="*/ 760617 w 1214227"/>
                  <a:gd name="connsiteY3" fmla="*/ 348776 h 551501"/>
                  <a:gd name="connsiteX4" fmla="*/ 1181805 w 1214227"/>
                  <a:gd name="connsiteY4" fmla="*/ 322020 h 551501"/>
                  <a:gd name="connsiteX5" fmla="*/ 1152554 w 1214227"/>
                  <a:gd name="connsiteY5" fmla="*/ 368837 h 551501"/>
                  <a:gd name="connsiteX6" fmla="*/ 766466 w 1214227"/>
                  <a:gd name="connsiteY6" fmla="*/ 402278 h 551501"/>
                  <a:gd name="connsiteX7" fmla="*/ 678980 w 1214227"/>
                  <a:gd name="connsiteY7" fmla="*/ 396961 h 551501"/>
                  <a:gd name="connsiteX8" fmla="*/ 135 w 1214227"/>
                  <a:gd name="connsiteY8" fmla="*/ 549409 h 551501"/>
                  <a:gd name="connsiteX9" fmla="*/ 678715 w 1214227"/>
                  <a:gd name="connsiteY9" fmla="*/ 335399 h 551501"/>
                  <a:gd name="connsiteX10" fmla="*/ 707967 w 1214227"/>
                  <a:gd name="connsiteY10" fmla="*/ 208334 h 551501"/>
                  <a:gd name="connsiteX11" fmla="*/ 644612 w 1214227"/>
                  <a:gd name="connsiteY11" fmla="*/ 16372 h 551501"/>
                  <a:gd name="connsiteX0" fmla="*/ 5448 w 575063"/>
                  <a:gd name="connsiteY0" fmla="*/ 16372 h 405810"/>
                  <a:gd name="connsiteX1" fmla="*/ 226904 w 575063"/>
                  <a:gd name="connsiteY1" fmla="*/ 33041 h 405810"/>
                  <a:gd name="connsiteX2" fmla="*/ 127304 w 575063"/>
                  <a:gd name="connsiteY2" fmla="*/ 215024 h 405810"/>
                  <a:gd name="connsiteX3" fmla="*/ 121453 w 575063"/>
                  <a:gd name="connsiteY3" fmla="*/ 348776 h 405810"/>
                  <a:gd name="connsiteX4" fmla="*/ 542641 w 575063"/>
                  <a:gd name="connsiteY4" fmla="*/ 322020 h 405810"/>
                  <a:gd name="connsiteX5" fmla="*/ 513390 w 575063"/>
                  <a:gd name="connsiteY5" fmla="*/ 368837 h 405810"/>
                  <a:gd name="connsiteX6" fmla="*/ 127302 w 575063"/>
                  <a:gd name="connsiteY6" fmla="*/ 402278 h 405810"/>
                  <a:gd name="connsiteX7" fmla="*/ 39816 w 575063"/>
                  <a:gd name="connsiteY7" fmla="*/ 396961 h 405810"/>
                  <a:gd name="connsiteX8" fmla="*/ 22001 w 575063"/>
                  <a:gd name="connsiteY8" fmla="*/ 382216 h 405810"/>
                  <a:gd name="connsiteX9" fmla="*/ 39551 w 575063"/>
                  <a:gd name="connsiteY9" fmla="*/ 335399 h 405810"/>
                  <a:gd name="connsiteX10" fmla="*/ 68803 w 575063"/>
                  <a:gd name="connsiteY10" fmla="*/ 208334 h 405810"/>
                  <a:gd name="connsiteX11" fmla="*/ 5448 w 575063"/>
                  <a:gd name="connsiteY11" fmla="*/ 16372 h 40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5063" h="405810">
                    <a:moveTo>
                      <a:pt x="5448" y="16372"/>
                    </a:moveTo>
                    <a:cubicBezTo>
                      <a:pt x="31798" y="-12843"/>
                      <a:pt x="211426" y="-296"/>
                      <a:pt x="226904" y="33041"/>
                    </a:cubicBezTo>
                    <a:cubicBezTo>
                      <a:pt x="248188" y="57233"/>
                      <a:pt x="153610" y="184465"/>
                      <a:pt x="127304" y="215024"/>
                    </a:cubicBezTo>
                    <a:cubicBezTo>
                      <a:pt x="130203" y="255386"/>
                      <a:pt x="101952" y="294160"/>
                      <a:pt x="121453" y="348776"/>
                    </a:cubicBezTo>
                    <a:cubicBezTo>
                      <a:pt x="187751" y="369953"/>
                      <a:pt x="562141" y="300842"/>
                      <a:pt x="542641" y="322020"/>
                    </a:cubicBezTo>
                    <a:cubicBezTo>
                      <a:pt x="595289" y="320905"/>
                      <a:pt x="582613" y="355461"/>
                      <a:pt x="513390" y="368837"/>
                    </a:cubicBezTo>
                    <a:cubicBezTo>
                      <a:pt x="444167" y="382213"/>
                      <a:pt x="191606" y="393132"/>
                      <a:pt x="127302" y="402278"/>
                    </a:cubicBezTo>
                    <a:cubicBezTo>
                      <a:pt x="62998" y="411424"/>
                      <a:pt x="57366" y="400305"/>
                      <a:pt x="39816" y="396961"/>
                    </a:cubicBezTo>
                    <a:cubicBezTo>
                      <a:pt x="22266" y="393617"/>
                      <a:pt x="32770" y="403622"/>
                      <a:pt x="22001" y="382216"/>
                    </a:cubicBezTo>
                    <a:cubicBezTo>
                      <a:pt x="11232" y="360810"/>
                      <a:pt x="-14072" y="338744"/>
                      <a:pt x="39551" y="335399"/>
                    </a:cubicBezTo>
                    <a:cubicBezTo>
                      <a:pt x="52225" y="285240"/>
                      <a:pt x="63762" y="250359"/>
                      <a:pt x="68803" y="208334"/>
                    </a:cubicBezTo>
                    <a:cubicBezTo>
                      <a:pt x="56250" y="144903"/>
                      <a:pt x="-20902" y="45587"/>
                      <a:pt x="5448" y="16372"/>
                    </a:cubicBezTo>
                    <a:close/>
                  </a:path>
                </a:pathLst>
              </a:custGeom>
              <a:solidFill>
                <a:srgbClr val="EF402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52627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019" y="284176"/>
            <a:ext cx="7772400" cy="150876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685019" y="2011680"/>
            <a:ext cx="7772400" cy="449072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93357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685019" y="284176"/>
            <a:ext cx="7772400" cy="1508760"/>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685797" y="2011680"/>
            <a:ext cx="3657600" cy="4206240"/>
          </a:xfrm>
          <a:prstGeom prst="rect">
            <a:avLst/>
          </a:prstGeom>
        </p:spPr>
        <p:txBody>
          <a:bodyPr/>
          <a:lstStyle>
            <a:lvl1pPr>
              <a:defRPr sz="2200">
                <a:latin typeface="Times New Roman" panose="02020603050405020304" pitchFamily="18" charset="0"/>
                <a:cs typeface="Times New Roman" panose="02020603050405020304" pitchFamily="18" charset="0"/>
              </a:defRPr>
            </a:lvl1pPr>
            <a:lvl2pPr>
              <a:defRPr sz="2000">
                <a:latin typeface="Times New Roman" panose="02020603050405020304" pitchFamily="18" charset="0"/>
                <a:cs typeface="Times New Roman" panose="02020603050405020304" pitchFamily="18" charset="0"/>
              </a:defRPr>
            </a:lvl2pPr>
            <a:lvl3pPr>
              <a:defRPr sz="1800">
                <a:latin typeface="Times New Roman" panose="02020603050405020304" pitchFamily="18" charset="0"/>
                <a:cs typeface="Times New Roman" panose="02020603050405020304" pitchFamily="18" charset="0"/>
              </a:defRPr>
            </a:lvl3pPr>
            <a:lvl4pPr>
              <a:defRPr sz="1600">
                <a:latin typeface="Times New Roman" panose="02020603050405020304" pitchFamily="18" charset="0"/>
                <a:cs typeface="Times New Roman" panose="02020603050405020304" pitchFamily="18" charset="0"/>
              </a:defRPr>
            </a:lvl4pPr>
            <a:lvl5pPr>
              <a:defRPr sz="1600">
                <a:latin typeface="Times New Roman" panose="02020603050405020304" pitchFamily="18" charset="0"/>
                <a:cs typeface="Times New Roman" panose="02020603050405020304" pitchFamily="18" charset="0"/>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0600" y="2011680"/>
            <a:ext cx="3657600" cy="4206240"/>
          </a:xfrm>
          <a:prstGeom prst="rect">
            <a:avLst/>
          </a:prstGeom>
        </p:spPr>
        <p:txBody>
          <a:bodyPr/>
          <a:lstStyle>
            <a:lvl1pPr>
              <a:defRPr sz="2200">
                <a:latin typeface="Times New Roman" panose="02020603050405020304" pitchFamily="18" charset="0"/>
                <a:cs typeface="Times New Roman" panose="02020603050405020304" pitchFamily="18" charset="0"/>
              </a:defRPr>
            </a:lvl1pPr>
            <a:lvl2pPr>
              <a:defRPr sz="2000">
                <a:latin typeface="Times New Roman" panose="02020603050405020304" pitchFamily="18" charset="0"/>
                <a:cs typeface="Times New Roman" panose="02020603050405020304" pitchFamily="18" charset="0"/>
              </a:defRPr>
            </a:lvl2pPr>
            <a:lvl3pPr>
              <a:defRPr sz="1800">
                <a:latin typeface="Times New Roman" panose="02020603050405020304" pitchFamily="18" charset="0"/>
                <a:cs typeface="Times New Roman" panose="02020603050405020304" pitchFamily="18" charset="0"/>
              </a:defRPr>
            </a:lvl3pPr>
            <a:lvl4pPr>
              <a:defRPr sz="1600">
                <a:latin typeface="Times New Roman" panose="02020603050405020304" pitchFamily="18" charset="0"/>
                <a:cs typeface="Times New Roman" panose="02020603050405020304" pitchFamily="18" charset="0"/>
              </a:defRPr>
            </a:lvl4pPr>
            <a:lvl5pPr>
              <a:defRPr sz="1600">
                <a:latin typeface="Times New Roman" panose="02020603050405020304" pitchFamily="18" charset="0"/>
                <a:cs typeface="Times New Roman" panose="02020603050405020304" pitchFamily="18" charset="0"/>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10215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019" y="284176"/>
            <a:ext cx="7772400" cy="15087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5019" y="2011680"/>
            <a:ext cx="7772400" cy="449072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6333361"/>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35" r:id="rId3"/>
    <p:sldLayoutId id="2147483750" r:id="rId4"/>
    <p:sldLayoutId id="2147483751" r:id="rId5"/>
    <p:sldLayoutId id="2147483752" r:id="rId6"/>
    <p:sldLayoutId id="2147483753" r:id="rId7"/>
    <p:sldLayoutId id="2147483734" r:id="rId8"/>
    <p:sldLayoutId id="2147483736" r:id="rId9"/>
    <p:sldLayoutId id="2147483737" r:id="rId10"/>
    <p:sldLayoutId id="2147483738" r:id="rId11"/>
    <p:sldLayoutId id="2147483739" r:id="rId12"/>
    <p:sldLayoutId id="2147483733" r:id="rId13"/>
    <p:sldLayoutId id="2147483745" r:id="rId14"/>
    <p:sldLayoutId id="2147483746" r:id="rId15"/>
    <p:sldLayoutId id="2147483747" r:id="rId16"/>
    <p:sldLayoutId id="2147483748" r:id="rId17"/>
    <p:sldLayoutId id="2147483749" r:id="rId18"/>
  </p:sldLayoutIdLst>
  <p:txStyles>
    <p:titleStyle>
      <a:lvl1pPr algn="l" defTabSz="914400" rtl="0" eaLnBrk="1" latinLnBrk="0" hangingPunct="1">
        <a:lnSpc>
          <a:spcPct val="85000"/>
        </a:lnSpc>
        <a:spcBef>
          <a:spcPct val="0"/>
        </a:spcBef>
        <a:buNone/>
        <a:defRPr sz="4000" kern="1200" cap="all" baseline="0">
          <a:solidFill>
            <a:schemeClr val="tx2"/>
          </a:solidFill>
          <a:latin typeface="+mj-lt"/>
          <a:ea typeface="+mj-ea"/>
          <a:cs typeface="+mj-cs"/>
        </a:defRPr>
      </a:lvl1pPr>
    </p:titleStyle>
    <p:bodyStyle>
      <a:lvl1pPr marL="0" indent="0" algn="l" defTabSz="914400" rtl="0" eaLnBrk="1" latinLnBrk="0" hangingPunct="1">
        <a:lnSpc>
          <a:spcPct val="90000"/>
        </a:lnSpc>
        <a:spcBef>
          <a:spcPts val="1200"/>
        </a:spcBef>
        <a:spcAft>
          <a:spcPts val="200"/>
        </a:spcAft>
        <a:buClr>
          <a:schemeClr val="tx1"/>
        </a:buClr>
        <a:buFontTx/>
        <a:buNone/>
        <a:defRPr sz="2200" kern="1200">
          <a:solidFill>
            <a:schemeClr val="tx1"/>
          </a:solidFill>
          <a:latin typeface="Times New Roman" panose="02020603050405020304" pitchFamily="18" charset="0"/>
          <a:ea typeface="+mn-ea"/>
          <a:cs typeface="Times New Roman" panose="02020603050405020304" pitchFamily="18" charset="0"/>
        </a:defRPr>
      </a:lvl1pPr>
      <a:lvl2pPr marL="228600" indent="0" algn="l" defTabSz="914400" rtl="0" eaLnBrk="1" latinLnBrk="0" hangingPunct="1">
        <a:lnSpc>
          <a:spcPct val="90000"/>
        </a:lnSpc>
        <a:spcBef>
          <a:spcPts val="200"/>
        </a:spcBef>
        <a:spcAft>
          <a:spcPts val="400"/>
        </a:spcAft>
        <a:buClr>
          <a:schemeClr val="tx1"/>
        </a:buClr>
        <a:buFontTx/>
        <a:buNone/>
        <a:defRPr sz="2000" kern="1200">
          <a:solidFill>
            <a:schemeClr val="tx1"/>
          </a:solidFill>
          <a:latin typeface="Times New Roman" panose="02020603050405020304" pitchFamily="18" charset="0"/>
          <a:ea typeface="+mn-ea"/>
          <a:cs typeface="Times New Roman" panose="02020603050405020304" pitchFamily="18" charset="0"/>
        </a:defRPr>
      </a:lvl2pPr>
      <a:lvl3pPr marL="457200" indent="0" algn="l" defTabSz="914400" rtl="0" eaLnBrk="1" latinLnBrk="0" hangingPunct="1">
        <a:lnSpc>
          <a:spcPct val="90000"/>
        </a:lnSpc>
        <a:spcBef>
          <a:spcPts val="200"/>
        </a:spcBef>
        <a:spcAft>
          <a:spcPts val="400"/>
        </a:spcAft>
        <a:buClr>
          <a:schemeClr val="tx1"/>
        </a:buClr>
        <a:buFontTx/>
        <a:buNone/>
        <a:defRPr sz="1800" kern="1200">
          <a:solidFill>
            <a:schemeClr val="tx1"/>
          </a:solidFill>
          <a:latin typeface="Times New Roman" panose="02020603050405020304" pitchFamily="18" charset="0"/>
          <a:ea typeface="+mn-ea"/>
          <a:cs typeface="Times New Roman" panose="02020603050405020304" pitchFamily="18" charset="0"/>
        </a:defRPr>
      </a:lvl3pPr>
      <a:lvl4pPr marL="685800" indent="0" algn="l" defTabSz="914400" rtl="0" eaLnBrk="1" latinLnBrk="0" hangingPunct="1">
        <a:lnSpc>
          <a:spcPct val="90000"/>
        </a:lnSpc>
        <a:spcBef>
          <a:spcPts val="200"/>
        </a:spcBef>
        <a:spcAft>
          <a:spcPts val="400"/>
        </a:spcAft>
        <a:buClr>
          <a:schemeClr val="tx1"/>
        </a:buClr>
        <a:buFontTx/>
        <a:buNone/>
        <a:defRPr sz="1600" kern="1200">
          <a:solidFill>
            <a:schemeClr val="tx1"/>
          </a:solidFill>
          <a:latin typeface="Times New Roman" panose="02020603050405020304" pitchFamily="18" charset="0"/>
          <a:ea typeface="+mn-ea"/>
          <a:cs typeface="Times New Roman" panose="02020603050405020304" pitchFamily="18" charset="0"/>
        </a:defRPr>
      </a:lvl4pPr>
      <a:lvl5pPr marL="914400" indent="0" algn="l" defTabSz="914400" rtl="0" eaLnBrk="1" latinLnBrk="0" hangingPunct="1">
        <a:lnSpc>
          <a:spcPct val="90000"/>
        </a:lnSpc>
        <a:spcBef>
          <a:spcPts val="200"/>
        </a:spcBef>
        <a:spcAft>
          <a:spcPts val="400"/>
        </a:spcAft>
        <a:buClr>
          <a:schemeClr val="tx1"/>
        </a:buClr>
        <a:buFontTx/>
        <a:buNone/>
        <a:defRPr sz="1600" kern="1200">
          <a:solidFill>
            <a:schemeClr val="tx1"/>
          </a:solidFill>
          <a:latin typeface="Times New Roman" panose="02020603050405020304" pitchFamily="18" charset="0"/>
          <a:ea typeface="+mn-ea"/>
          <a:cs typeface="Times New Roman" panose="02020603050405020304" pitchFamily="18" charset="0"/>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9.emf"/><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9.emf"/><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6.emf"/><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5ADAB4-1987-4C65-A073-7D2BFBF88C55}"/>
              </a:ext>
            </a:extLst>
          </p:cNvPr>
          <p:cNvSpPr>
            <a:spLocks noGrp="1"/>
          </p:cNvSpPr>
          <p:nvPr>
            <p:ph type="ctrTitle"/>
          </p:nvPr>
        </p:nvSpPr>
        <p:spPr/>
        <p:txBody>
          <a:bodyPr/>
          <a:lstStyle/>
          <a:p>
            <a:r>
              <a:rPr lang="en-US" dirty="0"/>
              <a:t>Grace in the Law</a:t>
            </a:r>
          </a:p>
        </p:txBody>
      </p:sp>
      <p:sp>
        <p:nvSpPr>
          <p:cNvPr id="5" name="Text Placeholder 4">
            <a:extLst>
              <a:ext uri="{FF2B5EF4-FFF2-40B4-BE49-F238E27FC236}">
                <a16:creationId xmlns:a16="http://schemas.microsoft.com/office/drawing/2014/main" id="{D35FF1ED-A13C-4C73-90B7-FD24AFF5429F}"/>
              </a:ext>
            </a:extLst>
          </p:cNvPr>
          <p:cNvSpPr>
            <a:spLocks noGrp="1"/>
          </p:cNvSpPr>
          <p:nvPr>
            <p:ph type="body" sz="quarter" idx="10"/>
          </p:nvPr>
        </p:nvSpPr>
        <p:spPr/>
        <p:txBody>
          <a:bodyPr/>
          <a:lstStyle/>
          <a:p>
            <a:r>
              <a:rPr lang="en-US" dirty="0"/>
              <a:t>The Two Questions of Covenant</a:t>
            </a:r>
          </a:p>
        </p:txBody>
      </p:sp>
    </p:spTree>
    <p:extLst>
      <p:ext uri="{BB962C8B-B14F-4D97-AF65-F5344CB8AC3E}">
        <p14:creationId xmlns:p14="http://schemas.microsoft.com/office/powerpoint/2010/main" val="2843116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Promise Made: Genesis 12:1-3</a:t>
            </a:r>
          </a:p>
        </p:txBody>
      </p:sp>
      <p:sp>
        <p:nvSpPr>
          <p:cNvPr id="5" name="Content Placeholder 4"/>
          <p:cNvSpPr>
            <a:spLocks noGrp="1"/>
          </p:cNvSpPr>
          <p:nvPr>
            <p:ph idx="4294967295"/>
          </p:nvPr>
        </p:nvSpPr>
        <p:spPr>
          <a:xfrm>
            <a:off x="4876800" y="2149475"/>
            <a:ext cx="4267200" cy="4267200"/>
          </a:xfrm>
        </p:spPr>
        <p:txBody>
          <a:bodyPr>
            <a:normAutofit/>
          </a:bodyPr>
          <a:lstStyle/>
          <a:p>
            <a:pPr marL="457200" indent="-457200"/>
            <a:r>
              <a:rPr lang="en-US" sz="3400" dirty="0"/>
              <a:t>Land</a:t>
            </a:r>
          </a:p>
          <a:p>
            <a:pPr marL="457200" indent="-457200"/>
            <a:r>
              <a:rPr lang="en-US" sz="3400" dirty="0"/>
              <a:t>Descendants </a:t>
            </a:r>
          </a:p>
          <a:p>
            <a:r>
              <a:rPr lang="en-US" sz="3400" dirty="0"/>
              <a:t>Provision</a:t>
            </a:r>
          </a:p>
          <a:p>
            <a:r>
              <a:rPr lang="en-US" sz="3400" dirty="0"/>
              <a:t>Protection</a:t>
            </a:r>
          </a:p>
          <a:p>
            <a:pPr marL="457200" indent="-457200"/>
            <a:r>
              <a:rPr lang="en-US" sz="3400" dirty="0"/>
              <a:t>Purpose</a:t>
            </a:r>
          </a:p>
          <a:p>
            <a:pPr marL="457200" indent="-457200"/>
            <a:endParaRPr lang="en-US" sz="3400" dirty="0"/>
          </a:p>
          <a:p>
            <a:pPr marL="457200" indent="-457200"/>
            <a:endParaRPr lang="en-US" sz="3400" dirty="0"/>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40216" t="17224" r="21645" b="32771"/>
          <a:stretch/>
        </p:blipFill>
        <p:spPr>
          <a:xfrm>
            <a:off x="540325" y="1704109"/>
            <a:ext cx="3574474" cy="4229667"/>
          </a:xfrm>
          <a:prstGeom prst="rect">
            <a:avLst/>
          </a:prstGeom>
        </p:spPr>
      </p:pic>
      <p:sp>
        <p:nvSpPr>
          <p:cNvPr id="9" name="TextBox 8">
            <a:extLst>
              <a:ext uri="{FF2B5EF4-FFF2-40B4-BE49-F238E27FC236}">
                <a16:creationId xmlns:a16="http://schemas.microsoft.com/office/drawing/2014/main" id="{8F51B99E-58EC-4CCA-AD85-782CC8C89D67}"/>
              </a:ext>
            </a:extLst>
          </p:cNvPr>
          <p:cNvSpPr txBox="1"/>
          <p:nvPr/>
        </p:nvSpPr>
        <p:spPr>
          <a:xfrm>
            <a:off x="540325" y="2299179"/>
            <a:ext cx="3574473" cy="276999"/>
          </a:xfrm>
          <a:prstGeom prst="rect">
            <a:avLst/>
          </a:prstGeom>
          <a:solidFill>
            <a:schemeClr val="bg1"/>
          </a:solidFill>
        </p:spPr>
        <p:txBody>
          <a:bodyPr wrap="square" rtlCol="0">
            <a:spAutoFit/>
          </a:bodyPr>
          <a:lstStyle/>
          <a:p>
            <a:endParaRPr lang="en-US" sz="1200" dirty="0"/>
          </a:p>
        </p:txBody>
      </p:sp>
      <p:sp>
        <p:nvSpPr>
          <p:cNvPr id="7" name="TextBox 6">
            <a:extLst>
              <a:ext uri="{FF2B5EF4-FFF2-40B4-BE49-F238E27FC236}">
                <a16:creationId xmlns:a16="http://schemas.microsoft.com/office/drawing/2014/main" id="{B45F1DF9-1BBB-45D1-899F-DC5CE11DD0A1}"/>
              </a:ext>
            </a:extLst>
          </p:cNvPr>
          <p:cNvSpPr txBox="1"/>
          <p:nvPr/>
        </p:nvSpPr>
        <p:spPr>
          <a:xfrm>
            <a:off x="1079412" y="1683626"/>
            <a:ext cx="3035387" cy="707886"/>
          </a:xfrm>
          <a:prstGeom prst="rect">
            <a:avLst/>
          </a:prstGeom>
          <a:solidFill>
            <a:schemeClr val="bg1"/>
          </a:solidFill>
        </p:spPr>
        <p:txBody>
          <a:bodyPr wrap="square" rtlCol="0">
            <a:spAutoFit/>
          </a:bodyPr>
          <a:lstStyle/>
          <a:p>
            <a:r>
              <a:rPr lang="ru-RU" sz="1600" b="1" dirty="0">
                <a:solidFill>
                  <a:srgbClr val="0070C0"/>
                </a:solidFill>
              </a:rPr>
              <a:t>А</a:t>
            </a:r>
            <a:r>
              <a:rPr lang="en-US" sz="1600" b="1" dirty="0" err="1">
                <a:solidFill>
                  <a:srgbClr val="0070C0"/>
                </a:solidFill>
              </a:rPr>
              <a:t>braham</a:t>
            </a:r>
            <a:endParaRPr lang="en-US" sz="1600" b="1" dirty="0">
              <a:solidFill>
                <a:srgbClr val="0070C0"/>
              </a:solidFill>
            </a:endParaRPr>
          </a:p>
          <a:p>
            <a:r>
              <a:rPr lang="ru-RU" sz="1200" dirty="0"/>
              <a:t>1922 </a:t>
            </a:r>
            <a:r>
              <a:rPr lang="en-US" sz="1200" dirty="0"/>
              <a:t>BC</a:t>
            </a:r>
          </a:p>
          <a:p>
            <a:r>
              <a:rPr lang="en-US" sz="1200" dirty="0"/>
              <a:t>Great shot on our journey from Ur to Canaan!</a:t>
            </a:r>
          </a:p>
        </p:txBody>
      </p:sp>
    </p:spTree>
    <p:extLst>
      <p:ext uri="{BB962C8B-B14F-4D97-AF65-F5344CB8AC3E}">
        <p14:creationId xmlns:p14="http://schemas.microsoft.com/office/powerpoint/2010/main" val="4053230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12417"/>
          <a:stretch/>
        </p:blipFill>
        <p:spPr>
          <a:xfrm>
            <a:off x="0" y="0"/>
            <a:ext cx="9144000" cy="6862101"/>
          </a:xfrm>
          <a:prstGeom prst="rect">
            <a:avLst/>
          </a:prstGeom>
        </p:spPr>
      </p:pic>
      <p:sp>
        <p:nvSpPr>
          <p:cNvPr id="4" name="TextBox 3"/>
          <p:cNvSpPr txBox="1"/>
          <p:nvPr/>
        </p:nvSpPr>
        <p:spPr>
          <a:xfrm>
            <a:off x="6144947" y="3319096"/>
            <a:ext cx="2375971" cy="2062103"/>
          </a:xfrm>
          <a:prstGeom prst="rect">
            <a:avLst/>
          </a:prstGeom>
          <a:noFill/>
        </p:spPr>
        <p:txBody>
          <a:bodyPr wrap="none" rtlCol="0">
            <a:spAutoFit/>
          </a:bodyPr>
          <a:lstStyle/>
          <a:p>
            <a:pPr algn="ctr"/>
            <a:r>
              <a:rPr lang="en-US" sz="3200" b="1" dirty="0"/>
              <a:t>Covenant </a:t>
            </a:r>
          </a:p>
          <a:p>
            <a:pPr algn="ctr"/>
            <a:r>
              <a:rPr lang="en-US" sz="3200" b="1" dirty="0"/>
              <a:t>Cut</a:t>
            </a:r>
          </a:p>
          <a:p>
            <a:pPr algn="ctr"/>
            <a:r>
              <a:rPr lang="en-US" sz="3200" b="1" dirty="0"/>
              <a:t>-</a:t>
            </a:r>
          </a:p>
          <a:p>
            <a:pPr algn="ctr"/>
            <a:r>
              <a:rPr lang="en-US" sz="3200" b="1" dirty="0"/>
              <a:t>Gen.</a:t>
            </a:r>
            <a:r>
              <a:rPr lang="ru-RU" sz="3200" b="1" dirty="0"/>
              <a:t> 15:1-21</a:t>
            </a:r>
            <a:endParaRPr lang="en-US" sz="3200" b="1" dirty="0"/>
          </a:p>
        </p:txBody>
      </p:sp>
      <p:sp>
        <p:nvSpPr>
          <p:cNvPr id="8" name="TextBox 7">
            <a:extLst>
              <a:ext uri="{FF2B5EF4-FFF2-40B4-BE49-F238E27FC236}">
                <a16:creationId xmlns:a16="http://schemas.microsoft.com/office/drawing/2014/main" id="{2FE381B2-117F-4468-A241-2F49DBE94EAD}"/>
              </a:ext>
            </a:extLst>
          </p:cNvPr>
          <p:cNvSpPr txBox="1"/>
          <p:nvPr/>
        </p:nvSpPr>
        <p:spPr>
          <a:xfrm>
            <a:off x="4191000" y="36000"/>
            <a:ext cx="4896000" cy="707886"/>
          </a:xfrm>
          <a:prstGeom prst="rect">
            <a:avLst/>
          </a:prstGeom>
          <a:solidFill>
            <a:schemeClr val="bg1"/>
          </a:solidFill>
        </p:spPr>
        <p:txBody>
          <a:bodyPr wrap="square" rtlCol="0">
            <a:spAutoFit/>
          </a:bodyPr>
          <a:lstStyle/>
          <a:p>
            <a:r>
              <a:rPr lang="en-US" sz="1600" b="1" dirty="0">
                <a:solidFill>
                  <a:srgbClr val="0070C0"/>
                </a:solidFill>
              </a:rPr>
              <a:t>Abram</a:t>
            </a:r>
          </a:p>
          <a:p>
            <a:r>
              <a:rPr lang="en-US" sz="1200" dirty="0"/>
              <a:t>1915 BC</a:t>
            </a:r>
          </a:p>
          <a:p>
            <a:r>
              <a:rPr lang="en-US" sz="1200" dirty="0"/>
              <a:t>Welcome Ishmael to the world today! I have a son!!!</a:t>
            </a:r>
          </a:p>
        </p:txBody>
      </p:sp>
      <p:sp>
        <p:nvSpPr>
          <p:cNvPr id="9" name="TextBox 8">
            <a:extLst>
              <a:ext uri="{FF2B5EF4-FFF2-40B4-BE49-F238E27FC236}">
                <a16:creationId xmlns:a16="http://schemas.microsoft.com/office/drawing/2014/main" id="{A8DE552D-B0CF-41ED-A8F9-9FA918BE349E}"/>
              </a:ext>
            </a:extLst>
          </p:cNvPr>
          <p:cNvSpPr txBox="1"/>
          <p:nvPr/>
        </p:nvSpPr>
        <p:spPr>
          <a:xfrm>
            <a:off x="4038600" y="1569599"/>
            <a:ext cx="4876800" cy="492443"/>
          </a:xfrm>
          <a:prstGeom prst="rect">
            <a:avLst/>
          </a:prstGeom>
          <a:solidFill>
            <a:schemeClr val="bg1"/>
          </a:solidFill>
        </p:spPr>
        <p:txBody>
          <a:bodyPr wrap="square" rtlCol="0">
            <a:spAutoFit/>
          </a:bodyPr>
          <a:lstStyle/>
          <a:p>
            <a:r>
              <a:rPr lang="en-US" sz="1600" b="1" dirty="0">
                <a:solidFill>
                  <a:srgbClr val="0070C0"/>
                </a:solidFill>
              </a:rPr>
              <a:t>Abimelech</a:t>
            </a:r>
            <a:r>
              <a:rPr lang="en-US" sz="1600" dirty="0">
                <a:solidFill>
                  <a:srgbClr val="0070C0"/>
                </a:solidFill>
              </a:rPr>
              <a:t> </a:t>
            </a:r>
            <a:r>
              <a:rPr lang="en-US" sz="1200" dirty="0"/>
              <a:t>Congratulations neighbor!</a:t>
            </a:r>
          </a:p>
          <a:p>
            <a:endParaRPr lang="en-US" sz="1000" b="1" dirty="0">
              <a:solidFill>
                <a:srgbClr val="0070C0"/>
              </a:solidFill>
            </a:endParaRPr>
          </a:p>
        </p:txBody>
      </p:sp>
      <p:sp>
        <p:nvSpPr>
          <p:cNvPr id="12" name="TextBox 11">
            <a:extLst>
              <a:ext uri="{FF2B5EF4-FFF2-40B4-BE49-F238E27FC236}">
                <a16:creationId xmlns:a16="http://schemas.microsoft.com/office/drawing/2014/main" id="{4C5F6AC8-ED3F-4FB3-B197-C9FC21694E2B}"/>
              </a:ext>
            </a:extLst>
          </p:cNvPr>
          <p:cNvSpPr txBox="1"/>
          <p:nvPr/>
        </p:nvSpPr>
        <p:spPr>
          <a:xfrm>
            <a:off x="3620805" y="5639290"/>
            <a:ext cx="5429400" cy="246221"/>
          </a:xfrm>
          <a:prstGeom prst="rect">
            <a:avLst/>
          </a:prstGeom>
          <a:solidFill>
            <a:schemeClr val="bg1"/>
          </a:solidFill>
        </p:spPr>
        <p:txBody>
          <a:bodyPr wrap="square" rtlCol="0">
            <a:spAutoFit/>
          </a:bodyPr>
          <a:lstStyle/>
          <a:p>
            <a:pPr>
              <a:spcBef>
                <a:spcPts val="600"/>
              </a:spcBef>
              <a:spcAft>
                <a:spcPts val="600"/>
              </a:spcAft>
            </a:pPr>
            <a:endParaRPr lang="en-US" sz="1000" dirty="0"/>
          </a:p>
        </p:txBody>
      </p:sp>
      <p:sp>
        <p:nvSpPr>
          <p:cNvPr id="13" name="TextBox 12">
            <a:extLst>
              <a:ext uri="{FF2B5EF4-FFF2-40B4-BE49-F238E27FC236}">
                <a16:creationId xmlns:a16="http://schemas.microsoft.com/office/drawing/2014/main" id="{15BAC48C-CCF1-48E2-80CB-321BD7985511}"/>
              </a:ext>
            </a:extLst>
          </p:cNvPr>
          <p:cNvSpPr txBox="1"/>
          <p:nvPr/>
        </p:nvSpPr>
        <p:spPr>
          <a:xfrm>
            <a:off x="3657600" y="2645329"/>
            <a:ext cx="5429400" cy="276999"/>
          </a:xfrm>
          <a:prstGeom prst="rect">
            <a:avLst/>
          </a:prstGeom>
          <a:solidFill>
            <a:schemeClr val="bg1"/>
          </a:solidFill>
        </p:spPr>
        <p:txBody>
          <a:bodyPr wrap="square" rtlCol="0">
            <a:spAutoFit/>
          </a:bodyPr>
          <a:lstStyle/>
          <a:p>
            <a:endParaRPr lang="en-US" sz="1200" dirty="0"/>
          </a:p>
        </p:txBody>
      </p:sp>
      <p:sp>
        <p:nvSpPr>
          <p:cNvPr id="10" name="TextBox 9">
            <a:extLst>
              <a:ext uri="{FF2B5EF4-FFF2-40B4-BE49-F238E27FC236}">
                <a16:creationId xmlns:a16="http://schemas.microsoft.com/office/drawing/2014/main" id="{DA50A360-FE33-4678-9ACF-EDF58896873A}"/>
              </a:ext>
            </a:extLst>
          </p:cNvPr>
          <p:cNvSpPr txBox="1"/>
          <p:nvPr/>
        </p:nvSpPr>
        <p:spPr>
          <a:xfrm>
            <a:off x="4191000" y="2214442"/>
            <a:ext cx="4896000" cy="707886"/>
          </a:xfrm>
          <a:prstGeom prst="rect">
            <a:avLst/>
          </a:prstGeom>
          <a:solidFill>
            <a:schemeClr val="bg1"/>
          </a:solidFill>
        </p:spPr>
        <p:txBody>
          <a:bodyPr wrap="square" rtlCol="0">
            <a:spAutoFit/>
          </a:bodyPr>
          <a:lstStyle/>
          <a:p>
            <a:r>
              <a:rPr lang="en-US" sz="1600" b="1" dirty="0">
                <a:solidFill>
                  <a:srgbClr val="0070C0"/>
                </a:solidFill>
              </a:rPr>
              <a:t>Abram</a:t>
            </a:r>
          </a:p>
          <a:p>
            <a:r>
              <a:rPr lang="en-US" sz="1200" dirty="0"/>
              <a:t>1917 BC</a:t>
            </a:r>
            <a:endParaRPr lang="ru-RU" sz="1200" dirty="0"/>
          </a:p>
          <a:p>
            <a:r>
              <a:rPr lang="en-US" sz="1200" dirty="0"/>
              <a:t>This is a great depiction of my vision. Overwhelmed by God’s grace!</a:t>
            </a:r>
          </a:p>
        </p:txBody>
      </p:sp>
      <p:pic>
        <p:nvPicPr>
          <p:cNvPr id="1026" name="Picture 2" descr="Image result for emoji wink">
            <a:extLst>
              <a:ext uri="{FF2B5EF4-FFF2-40B4-BE49-F238E27FC236}">
                <a16:creationId xmlns:a16="http://schemas.microsoft.com/office/drawing/2014/main" id="{2747560A-365B-4B1C-B2EC-86CD7028B2A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4032" y="1676400"/>
            <a:ext cx="180000" cy="180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D2DAA18F-0255-4B21-89F5-D32672323D03}"/>
              </a:ext>
            </a:extLst>
          </p:cNvPr>
          <p:cNvPicPr>
            <a:picLocks noChangeAspect="1"/>
          </p:cNvPicPr>
          <p:nvPr/>
        </p:nvPicPr>
        <p:blipFill rotWithShape="1">
          <a:blip r:embed="rId5">
            <a:extLst>
              <a:ext uri="{28A0092B-C50C-407E-A947-70E740481C1C}">
                <a14:useLocalDpi xmlns:a14="http://schemas.microsoft.com/office/drawing/2010/main" val="0"/>
              </a:ext>
            </a:extLst>
          </a:blip>
          <a:srcRect l="704" t="9247" r="3833" b="17269"/>
          <a:stretch/>
        </p:blipFill>
        <p:spPr>
          <a:xfrm>
            <a:off x="3600000" y="694673"/>
            <a:ext cx="5463585" cy="763118"/>
          </a:xfrm>
          <a:prstGeom prst="rect">
            <a:avLst/>
          </a:prstGeom>
        </p:spPr>
      </p:pic>
      <p:sp>
        <p:nvSpPr>
          <p:cNvPr id="16" name="TextBox 15">
            <a:extLst>
              <a:ext uri="{FF2B5EF4-FFF2-40B4-BE49-F238E27FC236}">
                <a16:creationId xmlns:a16="http://schemas.microsoft.com/office/drawing/2014/main" id="{35CCEB8E-D153-4B01-9A45-FCAD6A2BEEA7}"/>
              </a:ext>
            </a:extLst>
          </p:cNvPr>
          <p:cNvSpPr txBox="1"/>
          <p:nvPr/>
        </p:nvSpPr>
        <p:spPr>
          <a:xfrm>
            <a:off x="4320000" y="706998"/>
            <a:ext cx="4752000" cy="276999"/>
          </a:xfrm>
          <a:prstGeom prst="rect">
            <a:avLst/>
          </a:prstGeom>
          <a:solidFill>
            <a:schemeClr val="bg1"/>
          </a:solidFill>
        </p:spPr>
        <p:txBody>
          <a:bodyPr wrap="square" rtlCol="0">
            <a:spAutoFit/>
          </a:bodyPr>
          <a:lstStyle/>
          <a:p>
            <a:pPr>
              <a:spcAft>
                <a:spcPts val="600"/>
              </a:spcAft>
            </a:pPr>
            <a:r>
              <a:rPr lang="en-US" sz="1200" b="1" dirty="0">
                <a:solidFill>
                  <a:schemeClr val="tx1">
                    <a:lumMod val="50000"/>
                    <a:lumOff val="50000"/>
                  </a:schemeClr>
                </a:solidFill>
              </a:rPr>
              <a:t>1.9k		                   119 Comments 441 Shares</a:t>
            </a:r>
          </a:p>
        </p:txBody>
      </p:sp>
      <p:sp>
        <p:nvSpPr>
          <p:cNvPr id="17" name="TextBox 16">
            <a:extLst>
              <a:ext uri="{FF2B5EF4-FFF2-40B4-BE49-F238E27FC236}">
                <a16:creationId xmlns:a16="http://schemas.microsoft.com/office/drawing/2014/main" id="{D3A00A9C-A7A7-479C-BDBA-914EBA2F23AA}"/>
              </a:ext>
            </a:extLst>
          </p:cNvPr>
          <p:cNvSpPr txBox="1"/>
          <p:nvPr/>
        </p:nvSpPr>
        <p:spPr>
          <a:xfrm>
            <a:off x="4567710" y="1160149"/>
            <a:ext cx="491010" cy="276999"/>
          </a:xfrm>
          <a:prstGeom prst="rect">
            <a:avLst/>
          </a:prstGeom>
          <a:solidFill>
            <a:schemeClr val="bg1"/>
          </a:solidFill>
        </p:spPr>
        <p:txBody>
          <a:bodyPr wrap="square" lIns="72000" rtlCol="0">
            <a:spAutoFit/>
          </a:bodyPr>
          <a:lstStyle/>
          <a:p>
            <a:pPr>
              <a:spcAft>
                <a:spcPts val="600"/>
              </a:spcAft>
            </a:pPr>
            <a:r>
              <a:rPr lang="en-US" sz="1200" dirty="0">
                <a:solidFill>
                  <a:schemeClr val="tx1">
                    <a:lumMod val="50000"/>
                    <a:lumOff val="50000"/>
                  </a:schemeClr>
                </a:solidFill>
              </a:rPr>
              <a:t>Like</a:t>
            </a:r>
            <a:endParaRPr lang="en-US" sz="1200" b="1" dirty="0">
              <a:solidFill>
                <a:schemeClr val="tx1">
                  <a:lumMod val="50000"/>
                  <a:lumOff val="50000"/>
                </a:schemeClr>
              </a:solidFill>
            </a:endParaRPr>
          </a:p>
        </p:txBody>
      </p:sp>
      <p:sp>
        <p:nvSpPr>
          <p:cNvPr id="18" name="TextBox 17">
            <a:extLst>
              <a:ext uri="{FF2B5EF4-FFF2-40B4-BE49-F238E27FC236}">
                <a16:creationId xmlns:a16="http://schemas.microsoft.com/office/drawing/2014/main" id="{312A0380-53EF-4D97-93E0-A4CA8462F14D}"/>
              </a:ext>
            </a:extLst>
          </p:cNvPr>
          <p:cNvSpPr txBox="1"/>
          <p:nvPr/>
        </p:nvSpPr>
        <p:spPr>
          <a:xfrm>
            <a:off x="6157499" y="1157797"/>
            <a:ext cx="885125" cy="276999"/>
          </a:xfrm>
          <a:prstGeom prst="rect">
            <a:avLst/>
          </a:prstGeom>
          <a:solidFill>
            <a:schemeClr val="bg1"/>
          </a:solidFill>
        </p:spPr>
        <p:txBody>
          <a:bodyPr wrap="square" lIns="72000" rtlCol="0">
            <a:spAutoFit/>
          </a:bodyPr>
          <a:lstStyle/>
          <a:p>
            <a:pPr>
              <a:spcAft>
                <a:spcPts val="600"/>
              </a:spcAft>
            </a:pPr>
            <a:r>
              <a:rPr lang="en-US" sz="1200" dirty="0">
                <a:solidFill>
                  <a:schemeClr val="tx1">
                    <a:lumMod val="50000"/>
                    <a:lumOff val="50000"/>
                  </a:schemeClr>
                </a:solidFill>
              </a:rPr>
              <a:t>Comment</a:t>
            </a:r>
            <a:endParaRPr lang="en-US" sz="1200" b="1" dirty="0">
              <a:solidFill>
                <a:schemeClr val="tx1">
                  <a:lumMod val="50000"/>
                  <a:lumOff val="50000"/>
                </a:schemeClr>
              </a:solidFill>
            </a:endParaRPr>
          </a:p>
        </p:txBody>
      </p:sp>
      <p:sp>
        <p:nvSpPr>
          <p:cNvPr id="19" name="TextBox 18">
            <a:extLst>
              <a:ext uri="{FF2B5EF4-FFF2-40B4-BE49-F238E27FC236}">
                <a16:creationId xmlns:a16="http://schemas.microsoft.com/office/drawing/2014/main" id="{2C57C460-32F0-48B5-9712-E0894816F919}"/>
              </a:ext>
            </a:extLst>
          </p:cNvPr>
          <p:cNvSpPr txBox="1"/>
          <p:nvPr/>
        </p:nvSpPr>
        <p:spPr>
          <a:xfrm>
            <a:off x="8114160" y="1165187"/>
            <a:ext cx="885125" cy="276999"/>
          </a:xfrm>
          <a:prstGeom prst="rect">
            <a:avLst/>
          </a:prstGeom>
          <a:solidFill>
            <a:schemeClr val="bg1"/>
          </a:solidFill>
        </p:spPr>
        <p:txBody>
          <a:bodyPr wrap="square" lIns="72000" rtlCol="0">
            <a:spAutoFit/>
          </a:bodyPr>
          <a:lstStyle/>
          <a:p>
            <a:pPr>
              <a:spcAft>
                <a:spcPts val="600"/>
              </a:spcAft>
            </a:pPr>
            <a:r>
              <a:rPr lang="en-US" sz="1200" dirty="0">
                <a:solidFill>
                  <a:schemeClr val="tx1">
                    <a:lumMod val="50000"/>
                    <a:lumOff val="50000"/>
                  </a:schemeClr>
                </a:solidFill>
              </a:rPr>
              <a:t>Share</a:t>
            </a:r>
            <a:endParaRPr lang="en-US" sz="1200" b="1" dirty="0">
              <a:solidFill>
                <a:schemeClr val="tx1">
                  <a:lumMod val="50000"/>
                  <a:lumOff val="50000"/>
                </a:schemeClr>
              </a:solidFill>
            </a:endParaRPr>
          </a:p>
        </p:txBody>
      </p:sp>
      <p:sp>
        <p:nvSpPr>
          <p:cNvPr id="20" name="TextBox 19">
            <a:extLst>
              <a:ext uri="{FF2B5EF4-FFF2-40B4-BE49-F238E27FC236}">
                <a16:creationId xmlns:a16="http://schemas.microsoft.com/office/drawing/2014/main" id="{E2692CCF-C962-4C60-962E-45EF3C98D705}"/>
              </a:ext>
            </a:extLst>
          </p:cNvPr>
          <p:cNvSpPr txBox="1"/>
          <p:nvPr/>
        </p:nvSpPr>
        <p:spPr>
          <a:xfrm>
            <a:off x="3620805" y="6568970"/>
            <a:ext cx="5429400" cy="246221"/>
          </a:xfrm>
          <a:prstGeom prst="rect">
            <a:avLst/>
          </a:prstGeom>
          <a:solidFill>
            <a:schemeClr val="bg1"/>
          </a:solidFill>
        </p:spPr>
        <p:txBody>
          <a:bodyPr wrap="square" rtlCol="0">
            <a:spAutoFit/>
          </a:bodyPr>
          <a:lstStyle/>
          <a:p>
            <a:pPr>
              <a:spcBef>
                <a:spcPts val="600"/>
              </a:spcBef>
              <a:spcAft>
                <a:spcPts val="600"/>
              </a:spcAft>
            </a:pPr>
            <a:endParaRPr lang="en-US" sz="1000" dirty="0"/>
          </a:p>
        </p:txBody>
      </p:sp>
      <p:sp>
        <p:nvSpPr>
          <p:cNvPr id="7" name="TextBox 6">
            <a:extLst>
              <a:ext uri="{FF2B5EF4-FFF2-40B4-BE49-F238E27FC236}">
                <a16:creationId xmlns:a16="http://schemas.microsoft.com/office/drawing/2014/main" id="{459CDBDA-D9F7-4895-9B29-486B82485D7E}"/>
              </a:ext>
            </a:extLst>
          </p:cNvPr>
          <p:cNvSpPr txBox="1"/>
          <p:nvPr/>
        </p:nvSpPr>
        <p:spPr>
          <a:xfrm>
            <a:off x="4191000" y="6073914"/>
            <a:ext cx="4876800" cy="707886"/>
          </a:xfrm>
          <a:prstGeom prst="rect">
            <a:avLst/>
          </a:prstGeom>
          <a:solidFill>
            <a:schemeClr val="bg1"/>
          </a:solidFill>
        </p:spPr>
        <p:txBody>
          <a:bodyPr wrap="square" rtlCol="0">
            <a:spAutoFit/>
          </a:bodyPr>
          <a:lstStyle/>
          <a:p>
            <a:r>
              <a:rPr lang="en-US" sz="1600" b="1" dirty="0">
                <a:solidFill>
                  <a:srgbClr val="0070C0"/>
                </a:solidFill>
              </a:rPr>
              <a:t>Melchizedek</a:t>
            </a:r>
          </a:p>
          <a:p>
            <a:r>
              <a:rPr lang="en-US" sz="1200" dirty="0"/>
              <a:t>1918 BC</a:t>
            </a:r>
          </a:p>
          <a:p>
            <a:r>
              <a:rPr lang="en-US" sz="1200" dirty="0"/>
              <a:t>Blessed be Abram of God Most High!</a:t>
            </a:r>
          </a:p>
        </p:txBody>
      </p:sp>
    </p:spTree>
    <p:extLst>
      <p:ext uri="{BB962C8B-B14F-4D97-AF65-F5344CB8AC3E}">
        <p14:creationId xmlns:p14="http://schemas.microsoft.com/office/powerpoint/2010/main" val="1524560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315" t="8163"/>
          <a:stretch/>
        </p:blipFill>
        <p:spPr>
          <a:xfrm>
            <a:off x="0" y="1"/>
            <a:ext cx="9173029" cy="6857999"/>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67581"/>
          <a:stretch/>
        </p:blipFill>
        <p:spPr>
          <a:xfrm>
            <a:off x="-47171" y="-18142"/>
            <a:ext cx="3445047" cy="3523343"/>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495" y="1"/>
            <a:ext cx="2954934" cy="3605924"/>
          </a:xfrm>
          <a:prstGeom prst="rect">
            <a:avLst/>
          </a:prstGeom>
        </p:spPr>
      </p:pic>
      <p:sp>
        <p:nvSpPr>
          <p:cNvPr id="5" name="TextBox 4"/>
          <p:cNvSpPr txBox="1"/>
          <p:nvPr/>
        </p:nvSpPr>
        <p:spPr>
          <a:xfrm>
            <a:off x="6262637" y="4714885"/>
            <a:ext cx="2943434" cy="1569660"/>
          </a:xfrm>
          <a:prstGeom prst="rect">
            <a:avLst/>
          </a:prstGeom>
          <a:noFill/>
        </p:spPr>
        <p:txBody>
          <a:bodyPr wrap="none" rtlCol="0">
            <a:spAutoFit/>
          </a:bodyPr>
          <a:lstStyle/>
          <a:p>
            <a:pPr algn="ctr"/>
            <a:r>
              <a:rPr lang="en-US" sz="3200" b="1" dirty="0"/>
              <a:t>Covenant Sign</a:t>
            </a:r>
            <a:r>
              <a:rPr lang="ru-RU" sz="3200" b="1" dirty="0"/>
              <a:t> </a:t>
            </a:r>
            <a:endParaRPr lang="en-US" sz="3200" b="1" dirty="0"/>
          </a:p>
          <a:p>
            <a:pPr algn="ctr"/>
            <a:r>
              <a:rPr lang="en-US" sz="3200" b="1" dirty="0"/>
              <a:t>- </a:t>
            </a:r>
          </a:p>
          <a:p>
            <a:pPr algn="ctr"/>
            <a:r>
              <a:rPr lang="en-US" sz="3200" b="1" dirty="0"/>
              <a:t>Gen.</a:t>
            </a:r>
            <a:r>
              <a:rPr lang="ru-RU" sz="3200" b="1" dirty="0"/>
              <a:t> 17:9-14</a:t>
            </a:r>
            <a:endParaRPr lang="en-US" sz="3200" b="1" dirty="0"/>
          </a:p>
        </p:txBody>
      </p:sp>
      <p:sp>
        <p:nvSpPr>
          <p:cNvPr id="10" name="TextBox 9">
            <a:extLst>
              <a:ext uri="{FF2B5EF4-FFF2-40B4-BE49-F238E27FC236}">
                <a16:creationId xmlns:a16="http://schemas.microsoft.com/office/drawing/2014/main" id="{2F3F055B-B3A9-413F-A3C7-38EFD7712072}"/>
              </a:ext>
            </a:extLst>
          </p:cNvPr>
          <p:cNvSpPr txBox="1"/>
          <p:nvPr/>
        </p:nvSpPr>
        <p:spPr>
          <a:xfrm>
            <a:off x="3505200" y="3605925"/>
            <a:ext cx="5511211" cy="415498"/>
          </a:xfrm>
          <a:prstGeom prst="rect">
            <a:avLst/>
          </a:prstGeom>
          <a:solidFill>
            <a:schemeClr val="bg1"/>
          </a:solidFill>
        </p:spPr>
        <p:txBody>
          <a:bodyPr wrap="square" tIns="0" rtlCol="0">
            <a:spAutoFit/>
          </a:bodyPr>
          <a:lstStyle/>
          <a:p>
            <a:r>
              <a:rPr lang="en-US" sz="1200" dirty="0"/>
              <a:t>Rough day today. Ishmael took it like a man! Our commitment to Yahweh is affirmed by </a:t>
            </a:r>
            <a:r>
              <a:rPr lang="en-US" sz="1200"/>
              <a:t>blood. </a:t>
            </a:r>
            <a:endParaRPr lang="en-US" sz="1200" dirty="0"/>
          </a:p>
        </p:txBody>
      </p:sp>
      <p:sp>
        <p:nvSpPr>
          <p:cNvPr id="6" name="Rectangle 5">
            <a:extLst>
              <a:ext uri="{FF2B5EF4-FFF2-40B4-BE49-F238E27FC236}">
                <a16:creationId xmlns:a16="http://schemas.microsoft.com/office/drawing/2014/main" id="{99A44B45-A68A-4545-8565-3EFDD904D908}"/>
              </a:ext>
            </a:extLst>
          </p:cNvPr>
          <p:cNvSpPr/>
          <p:nvPr/>
        </p:nvSpPr>
        <p:spPr>
          <a:xfrm>
            <a:off x="274495" y="0"/>
            <a:ext cx="1575111" cy="246221"/>
          </a:xfrm>
          <a:prstGeom prst="rect">
            <a:avLst/>
          </a:prstGeom>
          <a:solidFill>
            <a:srgbClr val="F6F7F8"/>
          </a:solidFill>
        </p:spPr>
        <p:txBody>
          <a:bodyPr wrap="square">
            <a:spAutoFit/>
          </a:bodyPr>
          <a:lstStyle/>
          <a:p>
            <a:r>
              <a:rPr lang="en-US" sz="1000" dirty="0"/>
              <a:t>Friends – 406</a:t>
            </a:r>
          </a:p>
        </p:txBody>
      </p:sp>
      <p:sp>
        <p:nvSpPr>
          <p:cNvPr id="7" name="Rectangle 6">
            <a:extLst>
              <a:ext uri="{FF2B5EF4-FFF2-40B4-BE49-F238E27FC236}">
                <a16:creationId xmlns:a16="http://schemas.microsoft.com/office/drawing/2014/main" id="{8BDDEA99-CFEB-4BE1-98BE-556C1B395B72}"/>
              </a:ext>
            </a:extLst>
          </p:cNvPr>
          <p:cNvSpPr/>
          <p:nvPr/>
        </p:nvSpPr>
        <p:spPr>
          <a:xfrm>
            <a:off x="288000" y="1368000"/>
            <a:ext cx="900000" cy="153888"/>
          </a:xfrm>
          <a:prstGeom prst="rect">
            <a:avLst/>
          </a:prstGeom>
          <a:solidFill>
            <a:schemeClr val="tx1"/>
          </a:solidFill>
        </p:spPr>
        <p:txBody>
          <a:bodyPr wrap="square" tIns="0" bIns="0">
            <a:spAutoFit/>
          </a:bodyPr>
          <a:lstStyle/>
          <a:p>
            <a:r>
              <a:rPr lang="en-US" sz="1000" b="1" dirty="0">
                <a:solidFill>
                  <a:schemeClr val="bg1"/>
                </a:solidFill>
              </a:rPr>
              <a:t>Sarah</a:t>
            </a:r>
          </a:p>
        </p:txBody>
      </p:sp>
      <p:sp>
        <p:nvSpPr>
          <p:cNvPr id="12" name="Rectangle 11">
            <a:extLst>
              <a:ext uri="{FF2B5EF4-FFF2-40B4-BE49-F238E27FC236}">
                <a16:creationId xmlns:a16="http://schemas.microsoft.com/office/drawing/2014/main" id="{E38FE0F9-763A-4378-967A-41C5D2A0CD62}"/>
              </a:ext>
            </a:extLst>
          </p:cNvPr>
          <p:cNvSpPr/>
          <p:nvPr/>
        </p:nvSpPr>
        <p:spPr>
          <a:xfrm>
            <a:off x="1260000" y="1366577"/>
            <a:ext cx="900000" cy="153888"/>
          </a:xfrm>
          <a:prstGeom prst="rect">
            <a:avLst/>
          </a:prstGeom>
          <a:solidFill>
            <a:schemeClr val="tx1"/>
          </a:solidFill>
        </p:spPr>
        <p:txBody>
          <a:bodyPr wrap="square" tIns="0" bIns="0">
            <a:spAutoFit/>
          </a:bodyPr>
          <a:lstStyle/>
          <a:p>
            <a:r>
              <a:rPr lang="en-US" sz="1000" b="1" dirty="0">
                <a:solidFill>
                  <a:schemeClr val="bg1"/>
                </a:solidFill>
              </a:rPr>
              <a:t>Isaac</a:t>
            </a:r>
            <a:endParaRPr lang="ru-RU" sz="1000" b="1" dirty="0">
              <a:solidFill>
                <a:schemeClr val="bg1"/>
              </a:solidFill>
            </a:endParaRPr>
          </a:p>
        </p:txBody>
      </p:sp>
      <p:sp>
        <p:nvSpPr>
          <p:cNvPr id="13" name="Rectangle 12">
            <a:extLst>
              <a:ext uri="{FF2B5EF4-FFF2-40B4-BE49-F238E27FC236}">
                <a16:creationId xmlns:a16="http://schemas.microsoft.com/office/drawing/2014/main" id="{F10321D1-20A7-4396-9939-D3FAF6EAD734}"/>
              </a:ext>
            </a:extLst>
          </p:cNvPr>
          <p:cNvSpPr/>
          <p:nvPr/>
        </p:nvSpPr>
        <p:spPr>
          <a:xfrm>
            <a:off x="289886" y="2357522"/>
            <a:ext cx="900000" cy="153888"/>
          </a:xfrm>
          <a:prstGeom prst="rect">
            <a:avLst/>
          </a:prstGeom>
          <a:solidFill>
            <a:schemeClr val="tx1"/>
          </a:solidFill>
        </p:spPr>
        <p:txBody>
          <a:bodyPr wrap="square" tIns="0" bIns="0">
            <a:spAutoFit/>
          </a:bodyPr>
          <a:lstStyle/>
          <a:p>
            <a:r>
              <a:rPr lang="en-US" sz="1000" b="1" dirty="0">
                <a:solidFill>
                  <a:schemeClr val="bg1"/>
                </a:solidFill>
              </a:rPr>
              <a:t>Lot</a:t>
            </a:r>
            <a:endParaRPr lang="ru-RU" sz="1000" b="1" dirty="0">
              <a:solidFill>
                <a:schemeClr val="bg1"/>
              </a:solidFill>
            </a:endParaRPr>
          </a:p>
        </p:txBody>
      </p:sp>
      <p:sp>
        <p:nvSpPr>
          <p:cNvPr id="14" name="Rectangle 13">
            <a:extLst>
              <a:ext uri="{FF2B5EF4-FFF2-40B4-BE49-F238E27FC236}">
                <a16:creationId xmlns:a16="http://schemas.microsoft.com/office/drawing/2014/main" id="{ACE6E620-48C0-4888-B1EA-DCB75C20E1A4}"/>
              </a:ext>
            </a:extLst>
          </p:cNvPr>
          <p:cNvSpPr/>
          <p:nvPr/>
        </p:nvSpPr>
        <p:spPr>
          <a:xfrm>
            <a:off x="1261886" y="2356099"/>
            <a:ext cx="900000" cy="153888"/>
          </a:xfrm>
          <a:prstGeom prst="rect">
            <a:avLst/>
          </a:prstGeom>
          <a:solidFill>
            <a:schemeClr val="tx1"/>
          </a:solidFill>
        </p:spPr>
        <p:txBody>
          <a:bodyPr wrap="square" tIns="0" rIns="0" bIns="0">
            <a:spAutoFit/>
          </a:bodyPr>
          <a:lstStyle/>
          <a:p>
            <a:r>
              <a:rPr lang="en-US" sz="1000" b="1" dirty="0">
                <a:solidFill>
                  <a:schemeClr val="bg1"/>
                </a:solidFill>
              </a:rPr>
              <a:t>Melchizedek</a:t>
            </a:r>
            <a:endParaRPr lang="ru-RU" sz="1000" b="1" dirty="0">
              <a:solidFill>
                <a:schemeClr val="bg1"/>
              </a:solidFill>
            </a:endParaRPr>
          </a:p>
        </p:txBody>
      </p:sp>
      <p:sp>
        <p:nvSpPr>
          <p:cNvPr id="15" name="Rectangle 14">
            <a:extLst>
              <a:ext uri="{FF2B5EF4-FFF2-40B4-BE49-F238E27FC236}">
                <a16:creationId xmlns:a16="http://schemas.microsoft.com/office/drawing/2014/main" id="{2491F66F-07C2-4F7A-BC2D-4E964CA9C17B}"/>
              </a:ext>
            </a:extLst>
          </p:cNvPr>
          <p:cNvSpPr/>
          <p:nvPr/>
        </p:nvSpPr>
        <p:spPr>
          <a:xfrm>
            <a:off x="288000" y="3324020"/>
            <a:ext cx="900000" cy="153888"/>
          </a:xfrm>
          <a:prstGeom prst="rect">
            <a:avLst/>
          </a:prstGeom>
          <a:solidFill>
            <a:schemeClr val="tx1"/>
          </a:solidFill>
        </p:spPr>
        <p:txBody>
          <a:bodyPr wrap="square" tIns="0" bIns="0">
            <a:spAutoFit/>
          </a:bodyPr>
          <a:lstStyle/>
          <a:p>
            <a:r>
              <a:rPr lang="ru-RU" sz="1000" b="1" dirty="0">
                <a:solidFill>
                  <a:schemeClr val="bg1"/>
                </a:solidFill>
              </a:rPr>
              <a:t>А</a:t>
            </a:r>
            <a:r>
              <a:rPr lang="en-US" sz="1000" b="1" dirty="0" err="1">
                <a:solidFill>
                  <a:schemeClr val="bg1"/>
                </a:solidFill>
              </a:rPr>
              <a:t>bimelech</a:t>
            </a:r>
            <a:endParaRPr lang="en-US" sz="1000" b="1" dirty="0">
              <a:solidFill>
                <a:schemeClr val="bg1"/>
              </a:solidFill>
            </a:endParaRPr>
          </a:p>
        </p:txBody>
      </p:sp>
      <p:sp>
        <p:nvSpPr>
          <p:cNvPr id="16" name="Rectangle 15">
            <a:extLst>
              <a:ext uri="{FF2B5EF4-FFF2-40B4-BE49-F238E27FC236}">
                <a16:creationId xmlns:a16="http://schemas.microsoft.com/office/drawing/2014/main" id="{CEBD6EA9-DEA6-4298-BA31-465AFFD37BE0}"/>
              </a:ext>
            </a:extLst>
          </p:cNvPr>
          <p:cNvSpPr/>
          <p:nvPr/>
        </p:nvSpPr>
        <p:spPr>
          <a:xfrm>
            <a:off x="1260000" y="3322597"/>
            <a:ext cx="900000" cy="153888"/>
          </a:xfrm>
          <a:prstGeom prst="rect">
            <a:avLst/>
          </a:prstGeom>
          <a:solidFill>
            <a:schemeClr val="tx1"/>
          </a:solidFill>
        </p:spPr>
        <p:txBody>
          <a:bodyPr wrap="square" tIns="0" bIns="0">
            <a:spAutoFit/>
          </a:bodyPr>
          <a:lstStyle/>
          <a:p>
            <a:r>
              <a:rPr lang="en-US" sz="1000" b="1" dirty="0" err="1">
                <a:solidFill>
                  <a:schemeClr val="bg1"/>
                </a:solidFill>
              </a:rPr>
              <a:t>Nahor</a:t>
            </a:r>
            <a:endParaRPr lang="ru-RU" sz="1000" b="1" dirty="0">
              <a:solidFill>
                <a:schemeClr val="bg1"/>
              </a:solidFill>
            </a:endParaRPr>
          </a:p>
        </p:txBody>
      </p:sp>
      <p:sp>
        <p:nvSpPr>
          <p:cNvPr id="17" name="TextBox 16">
            <a:extLst>
              <a:ext uri="{FF2B5EF4-FFF2-40B4-BE49-F238E27FC236}">
                <a16:creationId xmlns:a16="http://schemas.microsoft.com/office/drawing/2014/main" id="{4A8E8F8B-8FCE-4081-9104-F3C6256543AA}"/>
              </a:ext>
            </a:extLst>
          </p:cNvPr>
          <p:cNvSpPr txBox="1"/>
          <p:nvPr/>
        </p:nvSpPr>
        <p:spPr>
          <a:xfrm>
            <a:off x="3503924" y="5830"/>
            <a:ext cx="5511211" cy="892552"/>
          </a:xfrm>
          <a:prstGeom prst="rect">
            <a:avLst/>
          </a:prstGeom>
          <a:solidFill>
            <a:schemeClr val="bg1"/>
          </a:solidFill>
        </p:spPr>
        <p:txBody>
          <a:bodyPr wrap="square" rtlCol="0">
            <a:spAutoFit/>
          </a:bodyPr>
          <a:lstStyle/>
          <a:p>
            <a:endParaRPr lang="en-US" sz="1600" dirty="0"/>
          </a:p>
          <a:p>
            <a:r>
              <a:rPr lang="ru-RU" sz="1000" b="1" dirty="0">
                <a:solidFill>
                  <a:srgbClr val="0070C0"/>
                </a:solidFill>
              </a:rPr>
              <a:t>Нравится</a:t>
            </a:r>
            <a:r>
              <a:rPr lang="en-US" sz="1000" b="1" dirty="0">
                <a:solidFill>
                  <a:srgbClr val="0070C0"/>
                </a:solidFill>
              </a:rPr>
              <a:t>* </a:t>
            </a:r>
            <a:r>
              <a:rPr lang="ru-RU" sz="1000" b="1" dirty="0">
                <a:solidFill>
                  <a:srgbClr val="0070C0"/>
                </a:solidFill>
              </a:rPr>
              <a:t>Комментировать</a:t>
            </a:r>
            <a:r>
              <a:rPr lang="en-US" sz="1000" b="1" dirty="0">
                <a:solidFill>
                  <a:srgbClr val="0070C0"/>
                </a:solidFill>
              </a:rPr>
              <a:t>* </a:t>
            </a:r>
            <a:r>
              <a:rPr lang="ru-RU" sz="1000" b="1" dirty="0">
                <a:solidFill>
                  <a:srgbClr val="0070C0"/>
                </a:solidFill>
              </a:rPr>
              <a:t>Редактировать</a:t>
            </a:r>
            <a:r>
              <a:rPr lang="en-US" sz="1000" b="1" dirty="0">
                <a:solidFill>
                  <a:srgbClr val="0070C0"/>
                </a:solidFill>
              </a:rPr>
              <a:t>* </a:t>
            </a:r>
            <a:r>
              <a:rPr lang="ru-RU" sz="1000" b="1" dirty="0">
                <a:solidFill>
                  <a:srgbClr val="0070C0"/>
                </a:solidFill>
              </a:rPr>
              <a:t>Удалить</a:t>
            </a:r>
            <a:endParaRPr lang="en-US" sz="1000" b="1" dirty="0">
              <a:solidFill>
                <a:srgbClr val="0070C0"/>
              </a:solidFill>
            </a:endParaRPr>
          </a:p>
          <a:p>
            <a:endParaRPr lang="en-US" sz="1600" dirty="0"/>
          </a:p>
          <a:p>
            <a:r>
              <a:rPr lang="en-US" sz="1000" dirty="0"/>
              <a:t>632 </a:t>
            </a:r>
            <a:r>
              <a:rPr lang="ru-RU" sz="1000" dirty="0"/>
              <a:t>Нравится </a:t>
            </a:r>
            <a:r>
              <a:rPr lang="en-US" sz="1000" dirty="0"/>
              <a:t>23 </a:t>
            </a:r>
            <a:r>
              <a:rPr lang="ru-RU" sz="1000" dirty="0"/>
              <a:t>Комментариев</a:t>
            </a:r>
            <a:endParaRPr lang="en-US" sz="1000" dirty="0"/>
          </a:p>
        </p:txBody>
      </p:sp>
      <p:sp>
        <p:nvSpPr>
          <p:cNvPr id="18" name="TextBox 17">
            <a:extLst>
              <a:ext uri="{FF2B5EF4-FFF2-40B4-BE49-F238E27FC236}">
                <a16:creationId xmlns:a16="http://schemas.microsoft.com/office/drawing/2014/main" id="{F0FC964B-5642-436A-8256-BFFF86ABD5D9}"/>
              </a:ext>
            </a:extLst>
          </p:cNvPr>
          <p:cNvSpPr txBox="1"/>
          <p:nvPr/>
        </p:nvSpPr>
        <p:spPr>
          <a:xfrm>
            <a:off x="4045527" y="1128050"/>
            <a:ext cx="4700466" cy="477054"/>
          </a:xfrm>
          <a:prstGeom prst="rect">
            <a:avLst/>
          </a:prstGeom>
          <a:solidFill>
            <a:schemeClr val="bg1"/>
          </a:solidFill>
        </p:spPr>
        <p:txBody>
          <a:bodyPr wrap="square" tIns="0" rtlCol="0">
            <a:spAutoFit/>
          </a:bodyPr>
          <a:lstStyle/>
          <a:p>
            <a:r>
              <a:rPr lang="ru-RU" sz="1600" b="1" dirty="0">
                <a:solidFill>
                  <a:srgbClr val="0070C0"/>
                </a:solidFill>
              </a:rPr>
              <a:t>А</a:t>
            </a:r>
            <a:r>
              <a:rPr lang="en-US" sz="1600" b="1" dirty="0" err="1">
                <a:solidFill>
                  <a:srgbClr val="0070C0"/>
                </a:solidFill>
              </a:rPr>
              <a:t>bram</a:t>
            </a:r>
            <a:endParaRPr lang="en-US" sz="1600" b="1" dirty="0">
              <a:solidFill>
                <a:srgbClr val="0070C0"/>
              </a:solidFill>
            </a:endParaRPr>
          </a:p>
          <a:p>
            <a:r>
              <a:rPr lang="en-US" sz="1200" dirty="0"/>
              <a:t>1901 BC</a:t>
            </a:r>
            <a:endParaRPr lang="en-US" sz="1000" b="1" dirty="0">
              <a:solidFill>
                <a:srgbClr val="0070C0"/>
              </a:solidFill>
            </a:endParaRPr>
          </a:p>
        </p:txBody>
      </p:sp>
      <p:sp>
        <p:nvSpPr>
          <p:cNvPr id="19" name="TextBox 18">
            <a:extLst>
              <a:ext uri="{FF2B5EF4-FFF2-40B4-BE49-F238E27FC236}">
                <a16:creationId xmlns:a16="http://schemas.microsoft.com/office/drawing/2014/main" id="{F3801EB7-2CB3-4131-A0A9-6823E6EAE035}"/>
              </a:ext>
            </a:extLst>
          </p:cNvPr>
          <p:cNvSpPr txBox="1"/>
          <p:nvPr/>
        </p:nvSpPr>
        <p:spPr>
          <a:xfrm>
            <a:off x="3949994" y="2466187"/>
            <a:ext cx="5148793" cy="292388"/>
          </a:xfrm>
          <a:prstGeom prst="rect">
            <a:avLst/>
          </a:prstGeom>
          <a:solidFill>
            <a:schemeClr val="bg1"/>
          </a:solidFill>
        </p:spPr>
        <p:txBody>
          <a:bodyPr wrap="square" tIns="0" rtlCol="0">
            <a:spAutoFit/>
          </a:bodyPr>
          <a:lstStyle/>
          <a:p>
            <a:r>
              <a:rPr lang="en-US" sz="1600" b="1" dirty="0">
                <a:solidFill>
                  <a:srgbClr val="0070C0"/>
                </a:solidFill>
              </a:rPr>
              <a:t>Sarai </a:t>
            </a:r>
            <a:r>
              <a:rPr lang="en-US" sz="1200" dirty="0"/>
              <a:t>LOL</a:t>
            </a:r>
            <a:r>
              <a:rPr lang="ru-RU" sz="1200" dirty="0"/>
              <a:t> </a:t>
            </a:r>
            <a:r>
              <a:rPr lang="en-US" sz="1200" dirty="0"/>
              <a:t> </a:t>
            </a:r>
            <a:endParaRPr lang="en-US" sz="1000" dirty="0"/>
          </a:p>
        </p:txBody>
      </p:sp>
      <p:sp>
        <p:nvSpPr>
          <p:cNvPr id="21" name="TextBox 20">
            <a:extLst>
              <a:ext uri="{FF2B5EF4-FFF2-40B4-BE49-F238E27FC236}">
                <a16:creationId xmlns:a16="http://schemas.microsoft.com/office/drawing/2014/main" id="{4AC5D017-645F-4149-AF33-BAB002EBFFF1}"/>
              </a:ext>
            </a:extLst>
          </p:cNvPr>
          <p:cNvSpPr txBox="1"/>
          <p:nvPr/>
        </p:nvSpPr>
        <p:spPr>
          <a:xfrm>
            <a:off x="4038600" y="3161014"/>
            <a:ext cx="4977811" cy="477054"/>
          </a:xfrm>
          <a:prstGeom prst="rect">
            <a:avLst/>
          </a:prstGeom>
          <a:solidFill>
            <a:schemeClr val="bg1"/>
          </a:solidFill>
        </p:spPr>
        <p:txBody>
          <a:bodyPr wrap="square" tIns="0" rtlCol="0">
            <a:spAutoFit/>
          </a:bodyPr>
          <a:lstStyle/>
          <a:p>
            <a:r>
              <a:rPr lang="en-US" sz="1600" b="1" dirty="0">
                <a:solidFill>
                  <a:srgbClr val="0070C0"/>
                </a:solidFill>
              </a:rPr>
              <a:t>Abraham</a:t>
            </a:r>
          </a:p>
          <a:p>
            <a:r>
              <a:rPr lang="en-US" sz="1200" dirty="0"/>
              <a:t>1901</a:t>
            </a:r>
            <a:r>
              <a:rPr lang="ru-RU" sz="1200" dirty="0"/>
              <a:t> </a:t>
            </a:r>
            <a:r>
              <a:rPr lang="en-US" sz="1200" dirty="0"/>
              <a:t>BC</a:t>
            </a:r>
          </a:p>
        </p:txBody>
      </p:sp>
      <p:sp>
        <p:nvSpPr>
          <p:cNvPr id="23" name="TextBox 22">
            <a:extLst>
              <a:ext uri="{FF2B5EF4-FFF2-40B4-BE49-F238E27FC236}">
                <a16:creationId xmlns:a16="http://schemas.microsoft.com/office/drawing/2014/main" id="{6938D313-29F2-413F-9F8D-9AFE8854F2CC}"/>
              </a:ext>
            </a:extLst>
          </p:cNvPr>
          <p:cNvSpPr txBox="1"/>
          <p:nvPr/>
        </p:nvSpPr>
        <p:spPr>
          <a:xfrm>
            <a:off x="3503924" y="1524000"/>
            <a:ext cx="5511211" cy="646331"/>
          </a:xfrm>
          <a:prstGeom prst="rect">
            <a:avLst/>
          </a:prstGeom>
          <a:solidFill>
            <a:schemeClr val="bg1"/>
          </a:solidFill>
        </p:spPr>
        <p:txBody>
          <a:bodyPr wrap="square" tIns="0" rtlCol="0">
            <a:spAutoFit/>
          </a:bodyPr>
          <a:lstStyle/>
          <a:p>
            <a:r>
              <a:rPr lang="en-US" sz="1200" dirty="0"/>
              <a:t>Yahweh appeared to us! He has promised that Sarai will give birth to a son!!!</a:t>
            </a:r>
          </a:p>
          <a:p>
            <a:pPr>
              <a:spcAft>
                <a:spcPts val="600"/>
              </a:spcAft>
            </a:pPr>
            <a:endParaRPr lang="en-US" sz="1200" dirty="0"/>
          </a:p>
          <a:p>
            <a:r>
              <a:rPr lang="ru-RU" sz="1000" b="1" dirty="0">
                <a:solidFill>
                  <a:srgbClr val="0070C0"/>
                </a:solidFill>
              </a:rPr>
              <a:t>Нравится</a:t>
            </a:r>
            <a:r>
              <a:rPr lang="en-US" sz="1000" b="1" dirty="0">
                <a:solidFill>
                  <a:srgbClr val="0070C0"/>
                </a:solidFill>
              </a:rPr>
              <a:t>* </a:t>
            </a:r>
            <a:r>
              <a:rPr lang="ru-RU" sz="1000" b="1" dirty="0">
                <a:solidFill>
                  <a:srgbClr val="0070C0"/>
                </a:solidFill>
              </a:rPr>
              <a:t>Комментировать</a:t>
            </a:r>
            <a:r>
              <a:rPr lang="en-US" sz="1000" b="1" dirty="0">
                <a:solidFill>
                  <a:srgbClr val="0070C0"/>
                </a:solidFill>
              </a:rPr>
              <a:t>* </a:t>
            </a:r>
            <a:r>
              <a:rPr lang="ru-RU" sz="1000" b="1" dirty="0">
                <a:solidFill>
                  <a:srgbClr val="0070C0"/>
                </a:solidFill>
              </a:rPr>
              <a:t>Редактировать</a:t>
            </a:r>
            <a:r>
              <a:rPr lang="en-US" sz="1000" b="1" dirty="0">
                <a:solidFill>
                  <a:srgbClr val="0070C0"/>
                </a:solidFill>
              </a:rPr>
              <a:t>* </a:t>
            </a:r>
            <a:r>
              <a:rPr lang="ru-RU" sz="1000" b="1" dirty="0">
                <a:solidFill>
                  <a:srgbClr val="0070C0"/>
                </a:solidFill>
              </a:rPr>
              <a:t>Удалить</a:t>
            </a:r>
            <a:endParaRPr lang="en-US" sz="1000" b="1" dirty="0">
              <a:solidFill>
                <a:srgbClr val="0070C0"/>
              </a:solidFill>
            </a:endParaRPr>
          </a:p>
        </p:txBody>
      </p:sp>
      <p:pic>
        <p:nvPicPr>
          <p:cNvPr id="2050" name="Picture 2" descr="Image result for emoji laughter tears">
            <a:extLst>
              <a:ext uri="{FF2B5EF4-FFF2-40B4-BE49-F238E27FC236}">
                <a16:creationId xmlns:a16="http://schemas.microsoft.com/office/drawing/2014/main" id="{2872813A-A04C-4C70-83D2-15E0911EBF2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29200" y="2527200"/>
            <a:ext cx="180000" cy="180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Image result for emoji laughter tears">
            <a:extLst>
              <a:ext uri="{FF2B5EF4-FFF2-40B4-BE49-F238E27FC236}">
                <a16:creationId xmlns:a16="http://schemas.microsoft.com/office/drawing/2014/main" id="{4E8D1CDE-DD90-4EC2-96CE-D569A666050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53813" y="2530064"/>
            <a:ext cx="180000" cy="180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Image result for emoji laughter tears">
            <a:extLst>
              <a:ext uri="{FF2B5EF4-FFF2-40B4-BE49-F238E27FC236}">
                <a16:creationId xmlns:a16="http://schemas.microsoft.com/office/drawing/2014/main" id="{21053747-3660-4FF7-97E5-BFBE0B765A5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78426" y="2527200"/>
            <a:ext cx="180000" cy="18000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86F3FA5E-4FE2-4C73-9076-EB2AFAA71BE4}"/>
              </a:ext>
            </a:extLst>
          </p:cNvPr>
          <p:cNvSpPr txBox="1"/>
          <p:nvPr/>
        </p:nvSpPr>
        <p:spPr>
          <a:xfrm>
            <a:off x="3512721" y="549653"/>
            <a:ext cx="5616000" cy="246221"/>
          </a:xfrm>
          <a:prstGeom prst="rect">
            <a:avLst/>
          </a:prstGeom>
          <a:solidFill>
            <a:schemeClr val="bg1"/>
          </a:solidFill>
        </p:spPr>
        <p:txBody>
          <a:bodyPr wrap="square" rtlCol="0">
            <a:spAutoFit/>
          </a:bodyPr>
          <a:lstStyle/>
          <a:p>
            <a:r>
              <a:rPr lang="en-US" sz="1000" b="1" dirty="0">
                <a:solidFill>
                  <a:srgbClr val="0070C0"/>
                </a:solidFill>
              </a:rPr>
              <a:t>Like </a:t>
            </a:r>
            <a:r>
              <a:rPr lang="en-US" sz="700" b="1" dirty="0">
                <a:solidFill>
                  <a:srgbClr val="0070C0"/>
                </a:solidFill>
                <a:sym typeface="Wingdings" panose="05000000000000000000" pitchFamily="2" charset="2"/>
              </a:rPr>
              <a:t></a:t>
            </a:r>
            <a:r>
              <a:rPr lang="en-US" sz="1000" b="1" dirty="0">
                <a:solidFill>
                  <a:srgbClr val="0070C0"/>
                </a:solidFill>
              </a:rPr>
              <a:t> Comment </a:t>
            </a:r>
            <a:r>
              <a:rPr lang="en-US" sz="700" b="1" dirty="0">
                <a:solidFill>
                  <a:srgbClr val="0070C0"/>
                </a:solidFill>
                <a:sym typeface="Wingdings" panose="05000000000000000000" pitchFamily="2" charset="2"/>
              </a:rPr>
              <a:t></a:t>
            </a:r>
            <a:r>
              <a:rPr lang="en-US" sz="1000" b="1" dirty="0">
                <a:solidFill>
                  <a:srgbClr val="0070C0"/>
                </a:solidFill>
                <a:sym typeface="Wingdings" panose="05000000000000000000" pitchFamily="2" charset="2"/>
              </a:rPr>
              <a:t> Edit </a:t>
            </a:r>
            <a:r>
              <a:rPr lang="en-US" sz="700" b="1" dirty="0">
                <a:solidFill>
                  <a:srgbClr val="0070C0"/>
                </a:solidFill>
                <a:sym typeface="Wingdings" panose="05000000000000000000" pitchFamily="2" charset="2"/>
              </a:rPr>
              <a:t></a:t>
            </a:r>
            <a:r>
              <a:rPr lang="en-US" sz="1000" b="1" dirty="0">
                <a:solidFill>
                  <a:srgbClr val="0070C0"/>
                </a:solidFill>
                <a:sym typeface="Wingdings" panose="05000000000000000000" pitchFamily="2" charset="2"/>
              </a:rPr>
              <a:t> Delete</a:t>
            </a:r>
            <a:endParaRPr lang="en-US" sz="1000" b="1" dirty="0">
              <a:solidFill>
                <a:srgbClr val="0070C0"/>
              </a:solidFill>
            </a:endParaRPr>
          </a:p>
        </p:txBody>
      </p:sp>
      <p:pic>
        <p:nvPicPr>
          <p:cNvPr id="28" name="Picture 27">
            <a:extLst>
              <a:ext uri="{FF2B5EF4-FFF2-40B4-BE49-F238E27FC236}">
                <a16:creationId xmlns:a16="http://schemas.microsoft.com/office/drawing/2014/main" id="{290AFFC0-F013-4FD1-A358-AC066F609A2A}"/>
              </a:ext>
            </a:extLst>
          </p:cNvPr>
          <p:cNvPicPr>
            <a:picLocks noChangeAspect="1"/>
          </p:cNvPicPr>
          <p:nvPr/>
        </p:nvPicPr>
        <p:blipFill rotWithShape="1">
          <a:blip r:embed="rId7">
            <a:extLst>
              <a:ext uri="{28A0092B-C50C-407E-A947-70E740481C1C}">
                <a14:useLocalDpi xmlns:a14="http://schemas.microsoft.com/office/drawing/2010/main" val="0"/>
              </a:ext>
            </a:extLst>
          </a:blip>
          <a:srcRect l="704" t="9247" r="-1" b="17269"/>
          <a:stretch/>
        </p:blipFill>
        <p:spPr>
          <a:xfrm>
            <a:off x="3485902" y="145313"/>
            <a:ext cx="5702400" cy="760239"/>
          </a:xfrm>
          <a:prstGeom prst="rect">
            <a:avLst/>
          </a:prstGeom>
        </p:spPr>
      </p:pic>
      <p:sp>
        <p:nvSpPr>
          <p:cNvPr id="29" name="TextBox 28">
            <a:extLst>
              <a:ext uri="{FF2B5EF4-FFF2-40B4-BE49-F238E27FC236}">
                <a16:creationId xmlns:a16="http://schemas.microsoft.com/office/drawing/2014/main" id="{834F30C6-47D5-421F-B08C-F77F59E356FD}"/>
              </a:ext>
            </a:extLst>
          </p:cNvPr>
          <p:cNvSpPr txBox="1"/>
          <p:nvPr/>
        </p:nvSpPr>
        <p:spPr>
          <a:xfrm>
            <a:off x="3834000" y="157637"/>
            <a:ext cx="5228306" cy="276999"/>
          </a:xfrm>
          <a:prstGeom prst="rect">
            <a:avLst/>
          </a:prstGeom>
          <a:solidFill>
            <a:schemeClr val="bg1"/>
          </a:solidFill>
        </p:spPr>
        <p:txBody>
          <a:bodyPr wrap="square" rtlCol="0">
            <a:spAutoFit/>
          </a:bodyPr>
          <a:lstStyle/>
          <a:p>
            <a:pPr>
              <a:spcAft>
                <a:spcPts val="600"/>
              </a:spcAft>
            </a:pPr>
            <a:r>
              <a:rPr lang="en-US" sz="1200" b="1" dirty="0" err="1">
                <a:solidFill>
                  <a:schemeClr val="tx1">
                    <a:lumMod val="50000"/>
                    <a:lumOff val="50000"/>
                  </a:schemeClr>
                </a:solidFill>
              </a:rPr>
              <a:t>Bera</a:t>
            </a:r>
            <a:r>
              <a:rPr lang="en-US" sz="1200" b="1" dirty="0">
                <a:solidFill>
                  <a:schemeClr val="tx1">
                    <a:lumMod val="50000"/>
                    <a:lumOff val="50000"/>
                  </a:schemeClr>
                </a:solidFill>
              </a:rPr>
              <a:t>, </a:t>
            </a:r>
            <a:r>
              <a:rPr lang="en-US" sz="1200" b="1" dirty="0" err="1">
                <a:solidFill>
                  <a:schemeClr val="tx1">
                    <a:lumMod val="50000"/>
                    <a:lumOff val="50000"/>
                  </a:schemeClr>
                </a:solidFill>
              </a:rPr>
              <a:t>Birsha</a:t>
            </a:r>
            <a:r>
              <a:rPr lang="en-US" sz="1200" b="1" dirty="0">
                <a:solidFill>
                  <a:schemeClr val="tx1">
                    <a:lumMod val="50000"/>
                    <a:lumOff val="50000"/>
                  </a:schemeClr>
                </a:solidFill>
              </a:rPr>
              <a:t>, and 3 others		           5 Comments</a:t>
            </a:r>
          </a:p>
        </p:txBody>
      </p:sp>
      <p:sp>
        <p:nvSpPr>
          <p:cNvPr id="30" name="TextBox 29">
            <a:extLst>
              <a:ext uri="{FF2B5EF4-FFF2-40B4-BE49-F238E27FC236}">
                <a16:creationId xmlns:a16="http://schemas.microsoft.com/office/drawing/2014/main" id="{2962A550-A7B5-4606-98EC-5DC36875C559}"/>
              </a:ext>
            </a:extLst>
          </p:cNvPr>
          <p:cNvSpPr txBox="1"/>
          <p:nvPr/>
        </p:nvSpPr>
        <p:spPr>
          <a:xfrm>
            <a:off x="4469602" y="610788"/>
            <a:ext cx="491010" cy="276999"/>
          </a:xfrm>
          <a:prstGeom prst="rect">
            <a:avLst/>
          </a:prstGeom>
          <a:solidFill>
            <a:schemeClr val="bg1"/>
          </a:solidFill>
        </p:spPr>
        <p:txBody>
          <a:bodyPr wrap="square" lIns="72000" rtlCol="0">
            <a:spAutoFit/>
          </a:bodyPr>
          <a:lstStyle/>
          <a:p>
            <a:pPr>
              <a:spcAft>
                <a:spcPts val="600"/>
              </a:spcAft>
            </a:pPr>
            <a:r>
              <a:rPr lang="en-US" sz="1200" dirty="0">
                <a:solidFill>
                  <a:schemeClr val="tx1">
                    <a:lumMod val="50000"/>
                    <a:lumOff val="50000"/>
                  </a:schemeClr>
                </a:solidFill>
              </a:rPr>
              <a:t>Like</a:t>
            </a:r>
            <a:endParaRPr lang="en-US" sz="1200" b="1" dirty="0">
              <a:solidFill>
                <a:schemeClr val="tx1">
                  <a:lumMod val="50000"/>
                  <a:lumOff val="50000"/>
                </a:schemeClr>
              </a:solidFill>
            </a:endParaRPr>
          </a:p>
        </p:txBody>
      </p:sp>
      <p:sp>
        <p:nvSpPr>
          <p:cNvPr id="31" name="TextBox 30">
            <a:extLst>
              <a:ext uri="{FF2B5EF4-FFF2-40B4-BE49-F238E27FC236}">
                <a16:creationId xmlns:a16="http://schemas.microsoft.com/office/drawing/2014/main" id="{38BB8779-6C57-4154-A31A-3AA96F93D60A}"/>
              </a:ext>
            </a:extLst>
          </p:cNvPr>
          <p:cNvSpPr txBox="1"/>
          <p:nvPr/>
        </p:nvSpPr>
        <p:spPr>
          <a:xfrm>
            <a:off x="6059391" y="608436"/>
            <a:ext cx="885125" cy="276999"/>
          </a:xfrm>
          <a:prstGeom prst="rect">
            <a:avLst/>
          </a:prstGeom>
          <a:solidFill>
            <a:schemeClr val="bg1"/>
          </a:solidFill>
        </p:spPr>
        <p:txBody>
          <a:bodyPr wrap="square" lIns="72000" rtlCol="0">
            <a:spAutoFit/>
          </a:bodyPr>
          <a:lstStyle/>
          <a:p>
            <a:pPr>
              <a:spcAft>
                <a:spcPts val="600"/>
              </a:spcAft>
            </a:pPr>
            <a:r>
              <a:rPr lang="en-US" sz="1200" dirty="0">
                <a:solidFill>
                  <a:schemeClr val="tx1">
                    <a:lumMod val="50000"/>
                    <a:lumOff val="50000"/>
                  </a:schemeClr>
                </a:solidFill>
              </a:rPr>
              <a:t>Comment</a:t>
            </a:r>
            <a:endParaRPr lang="en-US" sz="1200" b="1" dirty="0">
              <a:solidFill>
                <a:schemeClr val="tx1">
                  <a:lumMod val="50000"/>
                  <a:lumOff val="50000"/>
                </a:schemeClr>
              </a:solidFill>
            </a:endParaRPr>
          </a:p>
        </p:txBody>
      </p:sp>
      <p:sp>
        <p:nvSpPr>
          <p:cNvPr id="32" name="TextBox 31">
            <a:extLst>
              <a:ext uri="{FF2B5EF4-FFF2-40B4-BE49-F238E27FC236}">
                <a16:creationId xmlns:a16="http://schemas.microsoft.com/office/drawing/2014/main" id="{CC296D0D-DD82-4CFF-BADF-93168464569B}"/>
              </a:ext>
            </a:extLst>
          </p:cNvPr>
          <p:cNvSpPr txBox="1"/>
          <p:nvPr/>
        </p:nvSpPr>
        <p:spPr>
          <a:xfrm>
            <a:off x="8016052" y="615826"/>
            <a:ext cx="885125" cy="276999"/>
          </a:xfrm>
          <a:prstGeom prst="rect">
            <a:avLst/>
          </a:prstGeom>
          <a:solidFill>
            <a:schemeClr val="bg1"/>
          </a:solidFill>
        </p:spPr>
        <p:txBody>
          <a:bodyPr wrap="square" lIns="72000" rtlCol="0">
            <a:spAutoFit/>
          </a:bodyPr>
          <a:lstStyle/>
          <a:p>
            <a:pPr>
              <a:spcAft>
                <a:spcPts val="600"/>
              </a:spcAft>
            </a:pPr>
            <a:r>
              <a:rPr lang="en-US" sz="1200" dirty="0">
                <a:solidFill>
                  <a:schemeClr val="tx1">
                    <a:lumMod val="50000"/>
                    <a:lumOff val="50000"/>
                  </a:schemeClr>
                </a:solidFill>
              </a:rPr>
              <a:t>Share</a:t>
            </a:r>
            <a:endParaRPr lang="en-US" sz="1200" b="1" dirty="0">
              <a:solidFill>
                <a:schemeClr val="tx1">
                  <a:lumMod val="50000"/>
                  <a:lumOff val="50000"/>
                </a:schemeClr>
              </a:solidFill>
            </a:endParaRPr>
          </a:p>
        </p:txBody>
      </p:sp>
      <p:sp>
        <p:nvSpPr>
          <p:cNvPr id="33" name="TextBox 32">
            <a:extLst>
              <a:ext uri="{FF2B5EF4-FFF2-40B4-BE49-F238E27FC236}">
                <a16:creationId xmlns:a16="http://schemas.microsoft.com/office/drawing/2014/main" id="{02BDEAFD-FFF1-4C6A-8CB1-C01A96DBAE1C}"/>
              </a:ext>
            </a:extLst>
          </p:cNvPr>
          <p:cNvSpPr txBox="1"/>
          <p:nvPr/>
        </p:nvSpPr>
        <p:spPr>
          <a:xfrm>
            <a:off x="3514799" y="2161639"/>
            <a:ext cx="5616000" cy="246221"/>
          </a:xfrm>
          <a:prstGeom prst="rect">
            <a:avLst/>
          </a:prstGeom>
          <a:solidFill>
            <a:schemeClr val="bg1"/>
          </a:solidFill>
        </p:spPr>
        <p:txBody>
          <a:bodyPr wrap="square" rtlCol="0">
            <a:spAutoFit/>
          </a:bodyPr>
          <a:lstStyle/>
          <a:p>
            <a:r>
              <a:rPr lang="en-US" sz="1000" b="1" dirty="0">
                <a:solidFill>
                  <a:srgbClr val="0070C0"/>
                </a:solidFill>
              </a:rPr>
              <a:t>Like </a:t>
            </a:r>
            <a:r>
              <a:rPr lang="en-US" sz="700" b="1" dirty="0">
                <a:solidFill>
                  <a:srgbClr val="0070C0"/>
                </a:solidFill>
                <a:sym typeface="Wingdings" panose="05000000000000000000" pitchFamily="2" charset="2"/>
              </a:rPr>
              <a:t></a:t>
            </a:r>
            <a:r>
              <a:rPr lang="en-US" sz="1000" b="1" dirty="0">
                <a:solidFill>
                  <a:srgbClr val="0070C0"/>
                </a:solidFill>
              </a:rPr>
              <a:t> Comment </a:t>
            </a:r>
            <a:r>
              <a:rPr lang="en-US" sz="700" b="1" dirty="0">
                <a:solidFill>
                  <a:srgbClr val="0070C0"/>
                </a:solidFill>
                <a:sym typeface="Wingdings" panose="05000000000000000000" pitchFamily="2" charset="2"/>
              </a:rPr>
              <a:t></a:t>
            </a:r>
            <a:r>
              <a:rPr lang="en-US" sz="1000" b="1" dirty="0">
                <a:solidFill>
                  <a:srgbClr val="0070C0"/>
                </a:solidFill>
                <a:sym typeface="Wingdings" panose="05000000000000000000" pitchFamily="2" charset="2"/>
              </a:rPr>
              <a:t> Edit </a:t>
            </a:r>
            <a:r>
              <a:rPr lang="en-US" sz="700" b="1" dirty="0">
                <a:solidFill>
                  <a:srgbClr val="0070C0"/>
                </a:solidFill>
                <a:sym typeface="Wingdings" panose="05000000000000000000" pitchFamily="2" charset="2"/>
              </a:rPr>
              <a:t></a:t>
            </a:r>
            <a:r>
              <a:rPr lang="en-US" sz="1000" b="1" dirty="0">
                <a:solidFill>
                  <a:srgbClr val="0070C0"/>
                </a:solidFill>
                <a:sym typeface="Wingdings" panose="05000000000000000000" pitchFamily="2" charset="2"/>
              </a:rPr>
              <a:t> Delete</a:t>
            </a:r>
            <a:endParaRPr lang="en-US" sz="1000" b="1" dirty="0">
              <a:solidFill>
                <a:srgbClr val="0070C0"/>
              </a:solidFill>
            </a:endParaRPr>
          </a:p>
        </p:txBody>
      </p:sp>
      <p:pic>
        <p:nvPicPr>
          <p:cNvPr id="34" name="Picture 33">
            <a:extLst>
              <a:ext uri="{FF2B5EF4-FFF2-40B4-BE49-F238E27FC236}">
                <a16:creationId xmlns:a16="http://schemas.microsoft.com/office/drawing/2014/main" id="{752CC1F6-F969-48C9-B13F-32959C632943}"/>
              </a:ext>
            </a:extLst>
          </p:cNvPr>
          <p:cNvPicPr>
            <a:picLocks noChangeAspect="1"/>
          </p:cNvPicPr>
          <p:nvPr/>
        </p:nvPicPr>
        <p:blipFill rotWithShape="1">
          <a:blip r:embed="rId7">
            <a:extLst>
              <a:ext uri="{28A0092B-C50C-407E-A947-70E740481C1C}">
                <a14:useLocalDpi xmlns:a14="http://schemas.microsoft.com/office/drawing/2010/main" val="0"/>
              </a:ext>
            </a:extLst>
          </a:blip>
          <a:srcRect l="704" t="9247" r="-1" b="17269"/>
          <a:stretch/>
        </p:blipFill>
        <p:spPr>
          <a:xfrm>
            <a:off x="3485902" y="1692001"/>
            <a:ext cx="5694097" cy="758319"/>
          </a:xfrm>
          <a:prstGeom prst="rect">
            <a:avLst/>
          </a:prstGeom>
        </p:spPr>
      </p:pic>
      <p:sp>
        <p:nvSpPr>
          <p:cNvPr id="35" name="TextBox 34">
            <a:extLst>
              <a:ext uri="{FF2B5EF4-FFF2-40B4-BE49-F238E27FC236}">
                <a16:creationId xmlns:a16="http://schemas.microsoft.com/office/drawing/2014/main" id="{C5F656F2-7E6B-4AD7-B49C-54B184966885}"/>
              </a:ext>
            </a:extLst>
          </p:cNvPr>
          <p:cNvSpPr txBox="1"/>
          <p:nvPr/>
        </p:nvSpPr>
        <p:spPr>
          <a:xfrm>
            <a:off x="4191000" y="1692000"/>
            <a:ext cx="4896000" cy="276999"/>
          </a:xfrm>
          <a:prstGeom prst="rect">
            <a:avLst/>
          </a:prstGeom>
          <a:solidFill>
            <a:schemeClr val="bg1"/>
          </a:solidFill>
        </p:spPr>
        <p:txBody>
          <a:bodyPr wrap="square" lIns="72000" rtlCol="0">
            <a:spAutoFit/>
          </a:bodyPr>
          <a:lstStyle/>
          <a:p>
            <a:pPr>
              <a:spcAft>
                <a:spcPts val="600"/>
              </a:spcAft>
            </a:pPr>
            <a:r>
              <a:rPr lang="en-US" sz="1200" b="1" dirty="0">
                <a:solidFill>
                  <a:schemeClr val="tx1">
                    <a:lumMod val="50000"/>
                    <a:lumOff val="50000"/>
                  </a:schemeClr>
                </a:solidFill>
              </a:rPr>
              <a:t>1.1k		                         111 Comments 32 Shares</a:t>
            </a:r>
          </a:p>
        </p:txBody>
      </p:sp>
      <p:sp>
        <p:nvSpPr>
          <p:cNvPr id="36" name="TextBox 35">
            <a:extLst>
              <a:ext uri="{FF2B5EF4-FFF2-40B4-BE49-F238E27FC236}">
                <a16:creationId xmlns:a16="http://schemas.microsoft.com/office/drawing/2014/main" id="{3E83F821-B158-4DE6-80E9-18DD9840A5DE}"/>
              </a:ext>
            </a:extLst>
          </p:cNvPr>
          <p:cNvSpPr txBox="1"/>
          <p:nvPr/>
        </p:nvSpPr>
        <p:spPr>
          <a:xfrm>
            <a:off x="4471680" y="2222774"/>
            <a:ext cx="491010" cy="276999"/>
          </a:xfrm>
          <a:prstGeom prst="rect">
            <a:avLst/>
          </a:prstGeom>
          <a:solidFill>
            <a:schemeClr val="bg1"/>
          </a:solidFill>
        </p:spPr>
        <p:txBody>
          <a:bodyPr wrap="square" lIns="72000" rtlCol="0">
            <a:spAutoFit/>
          </a:bodyPr>
          <a:lstStyle/>
          <a:p>
            <a:pPr>
              <a:spcAft>
                <a:spcPts val="600"/>
              </a:spcAft>
            </a:pPr>
            <a:r>
              <a:rPr lang="en-US" sz="1200" dirty="0">
                <a:solidFill>
                  <a:schemeClr val="tx1">
                    <a:lumMod val="50000"/>
                    <a:lumOff val="50000"/>
                  </a:schemeClr>
                </a:solidFill>
              </a:rPr>
              <a:t>Like</a:t>
            </a:r>
            <a:endParaRPr lang="en-US" sz="1200" b="1" dirty="0">
              <a:solidFill>
                <a:schemeClr val="tx1">
                  <a:lumMod val="50000"/>
                  <a:lumOff val="50000"/>
                </a:schemeClr>
              </a:solidFill>
            </a:endParaRPr>
          </a:p>
        </p:txBody>
      </p:sp>
      <p:sp>
        <p:nvSpPr>
          <p:cNvPr id="37" name="TextBox 36">
            <a:extLst>
              <a:ext uri="{FF2B5EF4-FFF2-40B4-BE49-F238E27FC236}">
                <a16:creationId xmlns:a16="http://schemas.microsoft.com/office/drawing/2014/main" id="{133A5310-3555-4387-B8F3-4B7A878A1380}"/>
              </a:ext>
            </a:extLst>
          </p:cNvPr>
          <p:cNvSpPr txBox="1"/>
          <p:nvPr/>
        </p:nvSpPr>
        <p:spPr>
          <a:xfrm>
            <a:off x="6061469" y="2220422"/>
            <a:ext cx="885125" cy="276999"/>
          </a:xfrm>
          <a:prstGeom prst="rect">
            <a:avLst/>
          </a:prstGeom>
          <a:solidFill>
            <a:schemeClr val="bg1"/>
          </a:solidFill>
        </p:spPr>
        <p:txBody>
          <a:bodyPr wrap="square" lIns="72000" rtlCol="0">
            <a:spAutoFit/>
          </a:bodyPr>
          <a:lstStyle/>
          <a:p>
            <a:pPr>
              <a:spcAft>
                <a:spcPts val="600"/>
              </a:spcAft>
            </a:pPr>
            <a:r>
              <a:rPr lang="en-US" sz="1200" dirty="0">
                <a:solidFill>
                  <a:schemeClr val="tx1">
                    <a:lumMod val="50000"/>
                    <a:lumOff val="50000"/>
                  </a:schemeClr>
                </a:solidFill>
              </a:rPr>
              <a:t>Comment</a:t>
            </a:r>
            <a:endParaRPr lang="en-US" sz="1200" b="1" dirty="0">
              <a:solidFill>
                <a:schemeClr val="tx1">
                  <a:lumMod val="50000"/>
                  <a:lumOff val="50000"/>
                </a:schemeClr>
              </a:solidFill>
            </a:endParaRPr>
          </a:p>
        </p:txBody>
      </p:sp>
      <p:sp>
        <p:nvSpPr>
          <p:cNvPr id="38" name="TextBox 37">
            <a:extLst>
              <a:ext uri="{FF2B5EF4-FFF2-40B4-BE49-F238E27FC236}">
                <a16:creationId xmlns:a16="http://schemas.microsoft.com/office/drawing/2014/main" id="{E7FA54BD-5137-45C3-8290-928BF42CFB69}"/>
              </a:ext>
            </a:extLst>
          </p:cNvPr>
          <p:cNvSpPr txBox="1"/>
          <p:nvPr/>
        </p:nvSpPr>
        <p:spPr>
          <a:xfrm>
            <a:off x="8018130" y="2227812"/>
            <a:ext cx="885125" cy="276999"/>
          </a:xfrm>
          <a:prstGeom prst="rect">
            <a:avLst/>
          </a:prstGeom>
          <a:solidFill>
            <a:schemeClr val="bg1"/>
          </a:solidFill>
        </p:spPr>
        <p:txBody>
          <a:bodyPr wrap="square" lIns="72000" rtlCol="0">
            <a:spAutoFit/>
          </a:bodyPr>
          <a:lstStyle/>
          <a:p>
            <a:pPr>
              <a:spcAft>
                <a:spcPts val="600"/>
              </a:spcAft>
            </a:pPr>
            <a:r>
              <a:rPr lang="en-US" sz="1200" dirty="0">
                <a:solidFill>
                  <a:schemeClr val="tx1">
                    <a:lumMod val="50000"/>
                    <a:lumOff val="50000"/>
                  </a:schemeClr>
                </a:solidFill>
              </a:rPr>
              <a:t>Share</a:t>
            </a:r>
            <a:endParaRPr lang="en-US" sz="1200" b="1" dirty="0">
              <a:solidFill>
                <a:schemeClr val="tx1">
                  <a:lumMod val="50000"/>
                  <a:lumOff val="50000"/>
                </a:schemeClr>
              </a:solidFill>
            </a:endParaRPr>
          </a:p>
        </p:txBody>
      </p:sp>
      <p:sp>
        <p:nvSpPr>
          <p:cNvPr id="39" name="TextBox 38">
            <a:extLst>
              <a:ext uri="{FF2B5EF4-FFF2-40B4-BE49-F238E27FC236}">
                <a16:creationId xmlns:a16="http://schemas.microsoft.com/office/drawing/2014/main" id="{0A1421BD-535C-41C4-AD70-7C88A51F2C65}"/>
              </a:ext>
            </a:extLst>
          </p:cNvPr>
          <p:cNvSpPr txBox="1"/>
          <p:nvPr/>
        </p:nvSpPr>
        <p:spPr>
          <a:xfrm>
            <a:off x="3502527" y="6588000"/>
            <a:ext cx="5511211" cy="230832"/>
          </a:xfrm>
          <a:prstGeom prst="rect">
            <a:avLst/>
          </a:prstGeom>
          <a:solidFill>
            <a:schemeClr val="bg1"/>
          </a:solidFill>
        </p:spPr>
        <p:txBody>
          <a:bodyPr wrap="square" tIns="0" rtlCol="0">
            <a:spAutoFit/>
          </a:bodyPr>
          <a:lstStyle/>
          <a:p>
            <a:endParaRPr lang="en-US" sz="1200" dirty="0"/>
          </a:p>
        </p:txBody>
      </p:sp>
    </p:spTree>
    <p:extLst>
      <p:ext uri="{BB962C8B-B14F-4D97-AF65-F5344CB8AC3E}">
        <p14:creationId xmlns:p14="http://schemas.microsoft.com/office/powerpoint/2010/main" val="399460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r="78333" b="12417"/>
          <a:stretch/>
        </p:blipFill>
        <p:spPr>
          <a:xfrm>
            <a:off x="7162800" y="-6927"/>
            <a:ext cx="1981200" cy="6862101"/>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r="78333" b="12417"/>
          <a:stretch/>
        </p:blipFill>
        <p:spPr>
          <a:xfrm>
            <a:off x="-32657" y="-2825"/>
            <a:ext cx="1981200" cy="6862101"/>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41625"/>
          <a:stretch/>
        </p:blipFill>
        <p:spPr>
          <a:xfrm>
            <a:off x="759343" y="3165174"/>
            <a:ext cx="2895600" cy="3704619"/>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543" y="16139"/>
            <a:ext cx="7391400" cy="6849921"/>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b="67581"/>
          <a:stretch/>
        </p:blipFill>
        <p:spPr>
          <a:xfrm>
            <a:off x="-32657" y="4806917"/>
            <a:ext cx="3733800" cy="2057401"/>
          </a:xfrm>
          <a:prstGeom prst="rect">
            <a:avLst/>
          </a:prstGeom>
        </p:spPr>
      </p:pic>
      <p:sp>
        <p:nvSpPr>
          <p:cNvPr id="6" name="Rectangle 5"/>
          <p:cNvSpPr/>
          <p:nvPr/>
        </p:nvSpPr>
        <p:spPr>
          <a:xfrm>
            <a:off x="7511143" y="2761374"/>
            <a:ext cx="6858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854515" y="4264374"/>
            <a:ext cx="2374369" cy="2062103"/>
          </a:xfrm>
          <a:prstGeom prst="rect">
            <a:avLst/>
          </a:prstGeom>
          <a:noFill/>
        </p:spPr>
        <p:txBody>
          <a:bodyPr wrap="none" rtlCol="0">
            <a:spAutoFit/>
          </a:bodyPr>
          <a:lstStyle/>
          <a:p>
            <a:pPr algn="ctr"/>
            <a:r>
              <a:rPr lang="en-US" sz="3200" b="1" dirty="0"/>
              <a:t>Covenant</a:t>
            </a:r>
          </a:p>
          <a:p>
            <a:pPr algn="ctr"/>
            <a:r>
              <a:rPr lang="en-US" sz="3200" b="1" dirty="0"/>
              <a:t>Test</a:t>
            </a:r>
          </a:p>
          <a:p>
            <a:pPr algn="ctr"/>
            <a:r>
              <a:rPr lang="en-US" sz="3200" b="1" dirty="0"/>
              <a:t>-</a:t>
            </a:r>
          </a:p>
          <a:p>
            <a:pPr algn="ctr"/>
            <a:r>
              <a:rPr lang="en-US" sz="3200" b="1" dirty="0"/>
              <a:t>Gen.</a:t>
            </a:r>
            <a:r>
              <a:rPr lang="ru-RU" sz="1200" b="1" dirty="0"/>
              <a:t> </a:t>
            </a:r>
            <a:r>
              <a:rPr lang="ru-RU" sz="3200" b="1" dirty="0"/>
              <a:t>22:1-20</a:t>
            </a:r>
            <a:endParaRPr lang="en-US" sz="3200" b="1" dirty="0"/>
          </a:p>
        </p:txBody>
      </p:sp>
      <p:sp>
        <p:nvSpPr>
          <p:cNvPr id="10" name="TextBox 9">
            <a:extLst>
              <a:ext uri="{FF2B5EF4-FFF2-40B4-BE49-F238E27FC236}">
                <a16:creationId xmlns:a16="http://schemas.microsoft.com/office/drawing/2014/main" id="{C03DFBA2-DF24-48B1-9D6D-71D0C6BA8B07}"/>
              </a:ext>
            </a:extLst>
          </p:cNvPr>
          <p:cNvSpPr txBox="1"/>
          <p:nvPr/>
        </p:nvSpPr>
        <p:spPr>
          <a:xfrm>
            <a:off x="4165434" y="3319790"/>
            <a:ext cx="3932423" cy="430887"/>
          </a:xfrm>
          <a:prstGeom prst="rect">
            <a:avLst/>
          </a:prstGeom>
          <a:solidFill>
            <a:schemeClr val="bg1"/>
          </a:solidFill>
        </p:spPr>
        <p:txBody>
          <a:bodyPr wrap="square" tIns="0" bIns="0" rtlCol="0">
            <a:spAutoFit/>
          </a:bodyPr>
          <a:lstStyle/>
          <a:p>
            <a:r>
              <a:rPr lang="ru-RU" sz="1600" b="1" dirty="0">
                <a:solidFill>
                  <a:srgbClr val="0070C0"/>
                </a:solidFill>
              </a:rPr>
              <a:t>А</a:t>
            </a:r>
            <a:r>
              <a:rPr lang="en-US" sz="1600" b="1" dirty="0" err="1">
                <a:solidFill>
                  <a:srgbClr val="0070C0"/>
                </a:solidFill>
              </a:rPr>
              <a:t>braham</a:t>
            </a:r>
            <a:endParaRPr lang="en-US" sz="1600" b="1" dirty="0">
              <a:solidFill>
                <a:srgbClr val="0070C0"/>
              </a:solidFill>
            </a:endParaRPr>
          </a:p>
          <a:p>
            <a:r>
              <a:rPr lang="ru-RU" sz="1200" dirty="0"/>
              <a:t>1887 </a:t>
            </a:r>
            <a:r>
              <a:rPr lang="en-US" sz="1200" dirty="0"/>
              <a:t>BC</a:t>
            </a:r>
            <a:r>
              <a:rPr lang="ru-RU" sz="1200" dirty="0"/>
              <a:t>.</a:t>
            </a:r>
            <a:endParaRPr lang="en-US" sz="1200" dirty="0"/>
          </a:p>
        </p:txBody>
      </p:sp>
      <p:sp>
        <p:nvSpPr>
          <p:cNvPr id="3" name="Rectangle 2">
            <a:extLst>
              <a:ext uri="{FF2B5EF4-FFF2-40B4-BE49-F238E27FC236}">
                <a16:creationId xmlns:a16="http://schemas.microsoft.com/office/drawing/2014/main" id="{90D8A3CD-280C-4667-8E5D-0F36612842EA}"/>
              </a:ext>
            </a:extLst>
          </p:cNvPr>
          <p:cNvSpPr/>
          <p:nvPr/>
        </p:nvSpPr>
        <p:spPr>
          <a:xfrm>
            <a:off x="800856" y="3304401"/>
            <a:ext cx="2073600" cy="276999"/>
          </a:xfrm>
          <a:prstGeom prst="rect">
            <a:avLst/>
          </a:prstGeom>
          <a:solidFill>
            <a:srgbClr val="F6F7F8"/>
          </a:solidFill>
        </p:spPr>
        <p:txBody>
          <a:bodyPr wrap="square">
            <a:spAutoFit/>
          </a:bodyPr>
          <a:lstStyle/>
          <a:p>
            <a:r>
              <a:rPr lang="en-US" sz="1200" dirty="0"/>
              <a:t>About</a:t>
            </a:r>
            <a:r>
              <a:rPr lang="ru-RU" sz="1200" dirty="0"/>
              <a:t>:</a:t>
            </a:r>
          </a:p>
        </p:txBody>
      </p:sp>
      <p:sp>
        <p:nvSpPr>
          <p:cNvPr id="11" name="Rectangle 10">
            <a:extLst>
              <a:ext uri="{FF2B5EF4-FFF2-40B4-BE49-F238E27FC236}">
                <a16:creationId xmlns:a16="http://schemas.microsoft.com/office/drawing/2014/main" id="{89A24887-4337-4954-83C6-7FA53A2B557F}"/>
              </a:ext>
            </a:extLst>
          </p:cNvPr>
          <p:cNvSpPr/>
          <p:nvPr/>
        </p:nvSpPr>
        <p:spPr>
          <a:xfrm>
            <a:off x="812482" y="3636153"/>
            <a:ext cx="2779200" cy="276999"/>
          </a:xfrm>
          <a:prstGeom prst="rect">
            <a:avLst/>
          </a:prstGeom>
          <a:solidFill>
            <a:srgbClr val="FFFFFF"/>
          </a:solidFill>
          <a:ln>
            <a:solidFill>
              <a:schemeClr val="bg1">
                <a:lumMod val="75000"/>
              </a:schemeClr>
            </a:solidFill>
          </a:ln>
        </p:spPr>
        <p:txBody>
          <a:bodyPr wrap="square">
            <a:spAutoFit/>
          </a:bodyPr>
          <a:lstStyle/>
          <a:p>
            <a:r>
              <a:rPr lang="en-US" sz="1200" dirty="0"/>
              <a:t>Works as chieftain over flocks and herds</a:t>
            </a:r>
            <a:endParaRPr lang="ru-RU" sz="1200" dirty="0"/>
          </a:p>
        </p:txBody>
      </p:sp>
      <p:sp>
        <p:nvSpPr>
          <p:cNvPr id="12" name="Rectangle 11">
            <a:extLst>
              <a:ext uri="{FF2B5EF4-FFF2-40B4-BE49-F238E27FC236}">
                <a16:creationId xmlns:a16="http://schemas.microsoft.com/office/drawing/2014/main" id="{DB904180-10AD-4F6D-A29C-DA4BE9AE1ACD}"/>
              </a:ext>
            </a:extLst>
          </p:cNvPr>
          <p:cNvSpPr/>
          <p:nvPr/>
        </p:nvSpPr>
        <p:spPr>
          <a:xfrm>
            <a:off x="809315" y="3927920"/>
            <a:ext cx="2779200" cy="276999"/>
          </a:xfrm>
          <a:prstGeom prst="rect">
            <a:avLst/>
          </a:prstGeom>
          <a:solidFill>
            <a:srgbClr val="FFFFFF"/>
          </a:solidFill>
          <a:ln>
            <a:solidFill>
              <a:schemeClr val="bg1">
                <a:lumMod val="75000"/>
              </a:schemeClr>
            </a:solidFill>
          </a:ln>
        </p:spPr>
        <p:txBody>
          <a:bodyPr wrap="square">
            <a:spAutoFit/>
          </a:bodyPr>
          <a:lstStyle/>
          <a:p>
            <a:r>
              <a:rPr lang="en-US" sz="1200" dirty="0"/>
              <a:t>Lives in Beersheba, Canaan</a:t>
            </a:r>
            <a:endParaRPr lang="ru-RU" sz="1200" dirty="0"/>
          </a:p>
        </p:txBody>
      </p:sp>
      <p:sp>
        <p:nvSpPr>
          <p:cNvPr id="13" name="Rectangle 12">
            <a:extLst>
              <a:ext uri="{FF2B5EF4-FFF2-40B4-BE49-F238E27FC236}">
                <a16:creationId xmlns:a16="http://schemas.microsoft.com/office/drawing/2014/main" id="{BFC00E7C-902B-4A6D-ACB8-7602E2F928B9}"/>
              </a:ext>
            </a:extLst>
          </p:cNvPr>
          <p:cNvSpPr/>
          <p:nvPr/>
        </p:nvSpPr>
        <p:spPr>
          <a:xfrm>
            <a:off x="810000" y="4218813"/>
            <a:ext cx="2779200" cy="276999"/>
          </a:xfrm>
          <a:prstGeom prst="rect">
            <a:avLst/>
          </a:prstGeom>
          <a:solidFill>
            <a:srgbClr val="FFFFFF"/>
          </a:solidFill>
          <a:ln>
            <a:solidFill>
              <a:schemeClr val="bg1">
                <a:lumMod val="75000"/>
              </a:schemeClr>
            </a:solidFill>
          </a:ln>
        </p:spPr>
        <p:txBody>
          <a:bodyPr wrap="square">
            <a:spAutoFit/>
          </a:bodyPr>
          <a:lstStyle/>
          <a:p>
            <a:r>
              <a:rPr lang="en-US" sz="1200" dirty="0"/>
              <a:t>Married to Sarah</a:t>
            </a:r>
            <a:endParaRPr lang="ru-RU" sz="1200" dirty="0"/>
          </a:p>
        </p:txBody>
      </p:sp>
      <p:sp>
        <p:nvSpPr>
          <p:cNvPr id="14" name="Rectangle 13">
            <a:extLst>
              <a:ext uri="{FF2B5EF4-FFF2-40B4-BE49-F238E27FC236}">
                <a16:creationId xmlns:a16="http://schemas.microsoft.com/office/drawing/2014/main" id="{84356DED-CB2A-434C-8CE1-9060112A9B9B}"/>
              </a:ext>
            </a:extLst>
          </p:cNvPr>
          <p:cNvSpPr/>
          <p:nvPr/>
        </p:nvSpPr>
        <p:spPr>
          <a:xfrm>
            <a:off x="810000" y="4512600"/>
            <a:ext cx="2779200" cy="276999"/>
          </a:xfrm>
          <a:prstGeom prst="rect">
            <a:avLst/>
          </a:prstGeom>
          <a:solidFill>
            <a:srgbClr val="FFFFFF"/>
          </a:solidFill>
          <a:ln>
            <a:solidFill>
              <a:schemeClr val="bg1">
                <a:lumMod val="75000"/>
              </a:schemeClr>
            </a:solidFill>
          </a:ln>
        </p:spPr>
        <p:txBody>
          <a:bodyPr wrap="square">
            <a:spAutoFit/>
          </a:bodyPr>
          <a:lstStyle/>
          <a:p>
            <a:r>
              <a:rPr lang="en-US" sz="1200" dirty="0"/>
              <a:t>From Ur of the Chaldeans</a:t>
            </a:r>
          </a:p>
        </p:txBody>
      </p:sp>
      <p:sp>
        <p:nvSpPr>
          <p:cNvPr id="15" name="Rectangle 14">
            <a:extLst>
              <a:ext uri="{FF2B5EF4-FFF2-40B4-BE49-F238E27FC236}">
                <a16:creationId xmlns:a16="http://schemas.microsoft.com/office/drawing/2014/main" id="{378872DE-C78C-428B-8244-922F924A8681}"/>
              </a:ext>
            </a:extLst>
          </p:cNvPr>
          <p:cNvSpPr/>
          <p:nvPr/>
        </p:nvSpPr>
        <p:spPr>
          <a:xfrm>
            <a:off x="2332378" y="2326883"/>
            <a:ext cx="1096622" cy="338554"/>
          </a:xfrm>
          <a:prstGeom prst="rect">
            <a:avLst/>
          </a:prstGeom>
          <a:solidFill>
            <a:srgbClr val="333138"/>
          </a:solidFill>
          <a:ln>
            <a:noFill/>
          </a:ln>
        </p:spPr>
        <p:txBody>
          <a:bodyPr wrap="square">
            <a:spAutoFit/>
          </a:bodyPr>
          <a:lstStyle/>
          <a:p>
            <a:r>
              <a:rPr lang="en-US" sz="1600" b="1" dirty="0">
                <a:solidFill>
                  <a:schemeClr val="bg1"/>
                </a:solidFill>
              </a:rPr>
              <a:t>Abraham</a:t>
            </a:r>
          </a:p>
        </p:txBody>
      </p:sp>
      <p:sp>
        <p:nvSpPr>
          <p:cNvPr id="16" name="TextBox 15">
            <a:extLst>
              <a:ext uri="{FF2B5EF4-FFF2-40B4-BE49-F238E27FC236}">
                <a16:creationId xmlns:a16="http://schemas.microsoft.com/office/drawing/2014/main" id="{F8942910-C65B-4BC2-A7C2-F1D4EB4B1542}"/>
              </a:ext>
            </a:extLst>
          </p:cNvPr>
          <p:cNvSpPr txBox="1"/>
          <p:nvPr/>
        </p:nvSpPr>
        <p:spPr>
          <a:xfrm>
            <a:off x="3738570" y="6591232"/>
            <a:ext cx="4419600" cy="246221"/>
          </a:xfrm>
          <a:prstGeom prst="rect">
            <a:avLst/>
          </a:prstGeom>
          <a:solidFill>
            <a:schemeClr val="bg1"/>
          </a:solidFill>
        </p:spPr>
        <p:txBody>
          <a:bodyPr wrap="square" rtlCol="0">
            <a:spAutoFit/>
          </a:bodyPr>
          <a:lstStyle/>
          <a:p>
            <a:r>
              <a:rPr lang="ru-RU" sz="1000" b="1" dirty="0">
                <a:solidFill>
                  <a:srgbClr val="0070C0"/>
                </a:solidFill>
              </a:rPr>
              <a:t>Нравится</a:t>
            </a:r>
            <a:r>
              <a:rPr lang="en-US" sz="1000" b="1" dirty="0">
                <a:solidFill>
                  <a:srgbClr val="0070C0"/>
                </a:solidFill>
              </a:rPr>
              <a:t>* </a:t>
            </a:r>
            <a:r>
              <a:rPr lang="ru-RU" sz="1000" b="1" dirty="0">
                <a:solidFill>
                  <a:srgbClr val="0070C0"/>
                </a:solidFill>
              </a:rPr>
              <a:t>Комментировать</a:t>
            </a:r>
            <a:r>
              <a:rPr lang="en-US" sz="1000" b="1" dirty="0">
                <a:solidFill>
                  <a:srgbClr val="0070C0"/>
                </a:solidFill>
              </a:rPr>
              <a:t>* </a:t>
            </a:r>
            <a:r>
              <a:rPr lang="ru-RU" sz="1000" b="1" dirty="0">
                <a:solidFill>
                  <a:srgbClr val="0070C0"/>
                </a:solidFill>
              </a:rPr>
              <a:t>Редактировать</a:t>
            </a:r>
            <a:r>
              <a:rPr lang="en-US" sz="1000" b="1" dirty="0">
                <a:solidFill>
                  <a:srgbClr val="0070C0"/>
                </a:solidFill>
              </a:rPr>
              <a:t>* </a:t>
            </a:r>
            <a:r>
              <a:rPr lang="ru-RU" sz="1000" b="1" dirty="0">
                <a:solidFill>
                  <a:srgbClr val="0070C0"/>
                </a:solidFill>
              </a:rPr>
              <a:t>Удалить</a:t>
            </a:r>
            <a:endParaRPr lang="en-US" sz="1000" b="1" dirty="0">
              <a:solidFill>
                <a:srgbClr val="0070C0"/>
              </a:solidFill>
            </a:endParaRPr>
          </a:p>
        </p:txBody>
      </p:sp>
      <p:sp>
        <p:nvSpPr>
          <p:cNvPr id="17" name="TextBox 16">
            <a:extLst>
              <a:ext uri="{FF2B5EF4-FFF2-40B4-BE49-F238E27FC236}">
                <a16:creationId xmlns:a16="http://schemas.microsoft.com/office/drawing/2014/main" id="{7C6F11B9-8D8C-4B57-87D7-266F948A7A33}"/>
              </a:ext>
            </a:extLst>
          </p:cNvPr>
          <p:cNvSpPr txBox="1"/>
          <p:nvPr/>
        </p:nvSpPr>
        <p:spPr>
          <a:xfrm>
            <a:off x="3733800" y="3730526"/>
            <a:ext cx="4429731" cy="276999"/>
          </a:xfrm>
          <a:prstGeom prst="rect">
            <a:avLst/>
          </a:prstGeom>
          <a:solidFill>
            <a:schemeClr val="bg1"/>
          </a:solidFill>
        </p:spPr>
        <p:txBody>
          <a:bodyPr wrap="square" rIns="0" rtlCol="0">
            <a:spAutoFit/>
          </a:bodyPr>
          <a:lstStyle/>
          <a:p>
            <a:r>
              <a:rPr lang="en-US" sz="1200" dirty="0"/>
              <a:t>The hardest day of my life. And the most amazing. God is</a:t>
            </a:r>
          </a:p>
        </p:txBody>
      </p:sp>
      <p:sp>
        <p:nvSpPr>
          <p:cNvPr id="18" name="TextBox 17">
            <a:extLst>
              <a:ext uri="{FF2B5EF4-FFF2-40B4-BE49-F238E27FC236}">
                <a16:creationId xmlns:a16="http://schemas.microsoft.com/office/drawing/2014/main" id="{4CDF06E8-6EFA-401A-83C2-333BDD239E34}"/>
              </a:ext>
            </a:extLst>
          </p:cNvPr>
          <p:cNvSpPr txBox="1"/>
          <p:nvPr/>
        </p:nvSpPr>
        <p:spPr>
          <a:xfrm>
            <a:off x="5948370" y="3924153"/>
            <a:ext cx="2000127" cy="276999"/>
          </a:xfrm>
          <a:prstGeom prst="rect">
            <a:avLst/>
          </a:prstGeom>
          <a:solidFill>
            <a:schemeClr val="bg1"/>
          </a:solidFill>
        </p:spPr>
        <p:txBody>
          <a:bodyPr wrap="square" rtlCol="0">
            <a:spAutoFit/>
          </a:bodyPr>
          <a:lstStyle/>
          <a:p>
            <a:r>
              <a:rPr lang="en-US" sz="1200" dirty="0"/>
              <a:t>faithful</a:t>
            </a:r>
            <a:r>
              <a:rPr lang="ru-RU" sz="1200" dirty="0"/>
              <a:t>. </a:t>
            </a:r>
            <a:r>
              <a:rPr lang="en-US" sz="1200" dirty="0"/>
              <a:t>God is faithful</a:t>
            </a:r>
            <a:r>
              <a:rPr lang="ru-RU" sz="1200" dirty="0"/>
              <a:t>!</a:t>
            </a:r>
            <a:endParaRPr lang="en-US" sz="1200" dirty="0"/>
          </a:p>
        </p:txBody>
      </p:sp>
      <p:sp>
        <p:nvSpPr>
          <p:cNvPr id="19" name="TextBox 18">
            <a:extLst>
              <a:ext uri="{FF2B5EF4-FFF2-40B4-BE49-F238E27FC236}">
                <a16:creationId xmlns:a16="http://schemas.microsoft.com/office/drawing/2014/main" id="{FE3A205F-F28B-4D2C-8DCD-29342D589AF0}"/>
              </a:ext>
            </a:extLst>
          </p:cNvPr>
          <p:cNvSpPr txBox="1"/>
          <p:nvPr/>
        </p:nvSpPr>
        <p:spPr>
          <a:xfrm>
            <a:off x="3733800" y="6624000"/>
            <a:ext cx="4375669" cy="230832"/>
          </a:xfrm>
          <a:prstGeom prst="rect">
            <a:avLst/>
          </a:prstGeom>
          <a:solidFill>
            <a:schemeClr val="bg1"/>
          </a:solidFill>
        </p:spPr>
        <p:txBody>
          <a:bodyPr wrap="square" tIns="0" rtlCol="0">
            <a:spAutoFit/>
          </a:bodyPr>
          <a:lstStyle/>
          <a:p>
            <a:endParaRPr lang="en-US" sz="1200" dirty="0"/>
          </a:p>
        </p:txBody>
      </p:sp>
    </p:spTree>
    <p:extLst>
      <p:ext uri="{BB962C8B-B14F-4D97-AF65-F5344CB8AC3E}">
        <p14:creationId xmlns:p14="http://schemas.microsoft.com/office/powerpoint/2010/main" val="1147723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Covenant Cut: Genesis 15</a:t>
            </a:r>
            <a:endParaRPr lang="fi-FI" b="1" dirty="0"/>
          </a:p>
        </p:txBody>
      </p:sp>
      <p:sp>
        <p:nvSpPr>
          <p:cNvPr id="5" name="Content Placeholder 4"/>
          <p:cNvSpPr>
            <a:spLocks noGrp="1"/>
          </p:cNvSpPr>
          <p:nvPr>
            <p:ph idx="1"/>
          </p:nvPr>
        </p:nvSpPr>
        <p:spPr>
          <a:xfrm>
            <a:off x="2770631" y="2011680"/>
            <a:ext cx="6208777" cy="4490720"/>
          </a:xfrm>
        </p:spPr>
        <p:txBody>
          <a:bodyPr>
            <a:normAutofit/>
          </a:bodyPr>
          <a:lstStyle/>
          <a:p>
            <a:pPr>
              <a:spcBef>
                <a:spcPts val="0"/>
              </a:spcBef>
              <a:spcAft>
                <a:spcPts val="600"/>
              </a:spcAft>
              <a:tabLst>
                <a:tab pos="539750" algn="l"/>
                <a:tab pos="4664075" algn="l"/>
              </a:tabLst>
            </a:pPr>
            <a:r>
              <a:rPr lang="en-US" dirty="0"/>
              <a:t>A 	God speaks	(15:1)</a:t>
            </a:r>
          </a:p>
          <a:p>
            <a:pPr>
              <a:spcBef>
                <a:spcPts val="0"/>
              </a:spcBef>
              <a:spcAft>
                <a:spcPts val="600"/>
              </a:spcAft>
              <a:tabLst>
                <a:tab pos="539750" algn="l"/>
                <a:tab pos="4664075" algn="l"/>
              </a:tabLst>
            </a:pPr>
            <a:r>
              <a:rPr lang="en-US" dirty="0"/>
              <a:t>B	Abraham speaks	(15:2-3)</a:t>
            </a:r>
          </a:p>
          <a:p>
            <a:pPr>
              <a:spcBef>
                <a:spcPts val="0"/>
              </a:spcBef>
              <a:spcAft>
                <a:spcPts val="600"/>
              </a:spcAft>
              <a:tabLst>
                <a:tab pos="539750" algn="l"/>
                <a:tab pos="4664075" algn="l"/>
              </a:tabLst>
            </a:pPr>
            <a:r>
              <a:rPr lang="en-US" dirty="0"/>
              <a:t>C	God speaks	(15:4-5)</a:t>
            </a:r>
          </a:p>
        </p:txBody>
      </p:sp>
      <p:pic>
        <p:nvPicPr>
          <p:cNvPr id="6" name="Picture 5">
            <a:extLst>
              <a:ext uri="{FF2B5EF4-FFF2-40B4-BE49-F238E27FC236}">
                <a16:creationId xmlns:a16="http://schemas.microsoft.com/office/drawing/2014/main" id="{78D57E9B-E17C-45AD-9AFA-5C1FCB2F85F2}"/>
              </a:ext>
            </a:extLst>
          </p:cNvPr>
          <p:cNvPicPr>
            <a:picLocks noChangeAspect="1"/>
          </p:cNvPicPr>
          <p:nvPr/>
        </p:nvPicPr>
        <p:blipFill rotWithShape="1">
          <a:blip r:embed="rId3">
            <a:extLst>
              <a:ext uri="{28A0092B-C50C-407E-A947-70E740481C1C}">
                <a14:useLocalDpi xmlns:a14="http://schemas.microsoft.com/office/drawing/2010/main" val="0"/>
              </a:ext>
            </a:extLst>
          </a:blip>
          <a:srcRect l="39487" t="28258" r="34658" b="24726"/>
          <a:stretch/>
        </p:blipFill>
        <p:spPr>
          <a:xfrm>
            <a:off x="533400" y="1600200"/>
            <a:ext cx="2305050" cy="3683726"/>
          </a:xfrm>
          <a:prstGeom prst="rect">
            <a:avLst/>
          </a:prstGeom>
        </p:spPr>
      </p:pic>
      <p:sp>
        <p:nvSpPr>
          <p:cNvPr id="8" name="TextBox 7">
            <a:extLst>
              <a:ext uri="{FF2B5EF4-FFF2-40B4-BE49-F238E27FC236}">
                <a16:creationId xmlns:a16="http://schemas.microsoft.com/office/drawing/2014/main" id="{5583FBBD-0324-4EB0-BA09-AAF02FF150BB}"/>
              </a:ext>
            </a:extLst>
          </p:cNvPr>
          <p:cNvSpPr txBox="1"/>
          <p:nvPr/>
        </p:nvSpPr>
        <p:spPr>
          <a:xfrm>
            <a:off x="533399" y="2031087"/>
            <a:ext cx="2305052" cy="276999"/>
          </a:xfrm>
          <a:prstGeom prst="rect">
            <a:avLst/>
          </a:prstGeom>
          <a:solidFill>
            <a:schemeClr val="bg1"/>
          </a:solidFill>
        </p:spPr>
        <p:txBody>
          <a:bodyPr wrap="square" rIns="36000" rtlCol="0">
            <a:spAutoFit/>
          </a:bodyPr>
          <a:lstStyle/>
          <a:p>
            <a:endParaRPr lang="en-US" sz="1200" dirty="0"/>
          </a:p>
        </p:txBody>
      </p:sp>
      <p:sp>
        <p:nvSpPr>
          <p:cNvPr id="9" name="TextBox 8">
            <a:extLst>
              <a:ext uri="{FF2B5EF4-FFF2-40B4-BE49-F238E27FC236}">
                <a16:creationId xmlns:a16="http://schemas.microsoft.com/office/drawing/2014/main" id="{6498D0DA-E07D-4DC1-A3A1-50AC0D69CA41}"/>
              </a:ext>
            </a:extLst>
          </p:cNvPr>
          <p:cNvSpPr txBox="1"/>
          <p:nvPr/>
        </p:nvSpPr>
        <p:spPr>
          <a:xfrm>
            <a:off x="1066801" y="1600200"/>
            <a:ext cx="1771650" cy="707886"/>
          </a:xfrm>
          <a:prstGeom prst="rect">
            <a:avLst/>
          </a:prstGeom>
          <a:solidFill>
            <a:schemeClr val="bg1"/>
          </a:solidFill>
        </p:spPr>
        <p:txBody>
          <a:bodyPr wrap="square" rIns="36000" rtlCol="0">
            <a:spAutoFit/>
          </a:bodyPr>
          <a:lstStyle/>
          <a:p>
            <a:r>
              <a:rPr lang="ru-RU" sz="1600" b="1" dirty="0">
                <a:solidFill>
                  <a:srgbClr val="0070C0"/>
                </a:solidFill>
              </a:rPr>
              <a:t>А</a:t>
            </a:r>
            <a:r>
              <a:rPr lang="en-US" sz="1600" b="1" dirty="0" err="1">
                <a:solidFill>
                  <a:srgbClr val="0070C0"/>
                </a:solidFill>
              </a:rPr>
              <a:t>braham</a:t>
            </a:r>
            <a:endParaRPr lang="en-US" sz="1600" b="1" dirty="0">
              <a:solidFill>
                <a:srgbClr val="0070C0"/>
              </a:solidFill>
            </a:endParaRPr>
          </a:p>
          <a:p>
            <a:r>
              <a:rPr lang="ru-RU" sz="1200" dirty="0"/>
              <a:t>1</a:t>
            </a:r>
            <a:r>
              <a:rPr lang="en-US" sz="1200" dirty="0"/>
              <a:t>917</a:t>
            </a:r>
            <a:r>
              <a:rPr lang="ru-RU" sz="1200" dirty="0"/>
              <a:t> </a:t>
            </a:r>
            <a:r>
              <a:rPr lang="en-US" sz="1200" dirty="0"/>
              <a:t>BC</a:t>
            </a:r>
          </a:p>
          <a:p>
            <a:r>
              <a:rPr lang="en-US" sz="1200" dirty="0"/>
              <a:t>This is a great depiction</a:t>
            </a:r>
          </a:p>
        </p:txBody>
      </p:sp>
      <p:sp>
        <p:nvSpPr>
          <p:cNvPr id="10" name="TextBox 9">
            <a:extLst>
              <a:ext uri="{FF2B5EF4-FFF2-40B4-BE49-F238E27FC236}">
                <a16:creationId xmlns:a16="http://schemas.microsoft.com/office/drawing/2014/main" id="{8F74901A-5633-4E55-93E7-434EABEDAA3C}"/>
              </a:ext>
            </a:extLst>
          </p:cNvPr>
          <p:cNvSpPr txBox="1"/>
          <p:nvPr/>
        </p:nvSpPr>
        <p:spPr>
          <a:xfrm>
            <a:off x="533399" y="5029200"/>
            <a:ext cx="2305052" cy="276999"/>
          </a:xfrm>
          <a:prstGeom prst="rect">
            <a:avLst/>
          </a:prstGeom>
          <a:solidFill>
            <a:schemeClr val="bg1"/>
          </a:solidFill>
        </p:spPr>
        <p:txBody>
          <a:bodyPr wrap="square" rIns="36000" rtlCol="0">
            <a:spAutoFit/>
          </a:bodyPr>
          <a:lstStyle/>
          <a:p>
            <a:endParaRPr lang="en-US" sz="1200" dirty="0"/>
          </a:p>
        </p:txBody>
      </p:sp>
    </p:spTree>
    <p:extLst>
      <p:ext uri="{BB962C8B-B14F-4D97-AF65-F5344CB8AC3E}">
        <p14:creationId xmlns:p14="http://schemas.microsoft.com/office/powerpoint/2010/main" val="3484355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Covenant Cut: Genesis 15</a:t>
            </a:r>
            <a:endParaRPr lang="fi-FI" b="1" dirty="0"/>
          </a:p>
        </p:txBody>
      </p:sp>
      <p:sp>
        <p:nvSpPr>
          <p:cNvPr id="5" name="Content Placeholder 4"/>
          <p:cNvSpPr>
            <a:spLocks noGrp="1"/>
          </p:cNvSpPr>
          <p:nvPr>
            <p:ph idx="1"/>
          </p:nvPr>
        </p:nvSpPr>
        <p:spPr>
          <a:xfrm>
            <a:off x="2770631" y="2011680"/>
            <a:ext cx="6208777" cy="4490720"/>
          </a:xfrm>
        </p:spPr>
        <p:txBody>
          <a:bodyPr>
            <a:normAutofit/>
          </a:bodyPr>
          <a:lstStyle/>
          <a:p>
            <a:pPr>
              <a:spcBef>
                <a:spcPts val="0"/>
              </a:spcBef>
              <a:spcAft>
                <a:spcPts val="600"/>
              </a:spcAft>
              <a:tabLst>
                <a:tab pos="539750" algn="l"/>
                <a:tab pos="4664075" algn="l"/>
              </a:tabLst>
            </a:pPr>
            <a:r>
              <a:rPr lang="en-US" dirty="0"/>
              <a:t>A 	God speaks	(15:1)</a:t>
            </a:r>
          </a:p>
          <a:p>
            <a:pPr>
              <a:spcBef>
                <a:spcPts val="0"/>
              </a:spcBef>
              <a:spcAft>
                <a:spcPts val="600"/>
              </a:spcAft>
              <a:tabLst>
                <a:tab pos="539750" algn="l"/>
                <a:tab pos="4664075" algn="l"/>
              </a:tabLst>
            </a:pPr>
            <a:r>
              <a:rPr lang="en-US" dirty="0"/>
              <a:t>B	Abraham speaks	(15:2-3)</a:t>
            </a:r>
          </a:p>
          <a:p>
            <a:pPr>
              <a:spcBef>
                <a:spcPts val="0"/>
              </a:spcBef>
              <a:spcAft>
                <a:spcPts val="600"/>
              </a:spcAft>
              <a:tabLst>
                <a:tab pos="539750" algn="l"/>
                <a:tab pos="4664075" algn="l"/>
              </a:tabLst>
            </a:pPr>
            <a:r>
              <a:rPr lang="en-US" dirty="0"/>
              <a:t>C	God speaks	(15:4-5)</a:t>
            </a:r>
          </a:p>
          <a:p>
            <a:pPr>
              <a:spcBef>
                <a:spcPts val="1800"/>
              </a:spcBef>
              <a:spcAft>
                <a:spcPts val="2400"/>
              </a:spcAft>
              <a:tabLst>
                <a:tab pos="539750" algn="l"/>
                <a:tab pos="4664075" algn="l"/>
              </a:tabLst>
            </a:pPr>
            <a:r>
              <a:rPr lang="en-US" dirty="0"/>
              <a:t>X	Abraham believes	(15:6)</a:t>
            </a:r>
          </a:p>
          <a:p>
            <a:pPr>
              <a:spcBef>
                <a:spcPts val="0"/>
              </a:spcBef>
              <a:spcAft>
                <a:spcPts val="600"/>
              </a:spcAft>
              <a:tabLst>
                <a:tab pos="539750" algn="l"/>
                <a:tab pos="4664075" algn="l"/>
              </a:tabLst>
            </a:pPr>
            <a:endParaRPr lang="en-US" dirty="0"/>
          </a:p>
        </p:txBody>
      </p:sp>
      <p:pic>
        <p:nvPicPr>
          <p:cNvPr id="6" name="Picture 5">
            <a:extLst>
              <a:ext uri="{FF2B5EF4-FFF2-40B4-BE49-F238E27FC236}">
                <a16:creationId xmlns:a16="http://schemas.microsoft.com/office/drawing/2014/main" id="{78D57E9B-E17C-45AD-9AFA-5C1FCB2F85F2}"/>
              </a:ext>
            </a:extLst>
          </p:cNvPr>
          <p:cNvPicPr>
            <a:picLocks noChangeAspect="1"/>
          </p:cNvPicPr>
          <p:nvPr/>
        </p:nvPicPr>
        <p:blipFill rotWithShape="1">
          <a:blip r:embed="rId3">
            <a:extLst>
              <a:ext uri="{28A0092B-C50C-407E-A947-70E740481C1C}">
                <a14:useLocalDpi xmlns:a14="http://schemas.microsoft.com/office/drawing/2010/main" val="0"/>
              </a:ext>
            </a:extLst>
          </a:blip>
          <a:srcRect l="39487" t="28258" r="34658" b="24726"/>
          <a:stretch/>
        </p:blipFill>
        <p:spPr>
          <a:xfrm>
            <a:off x="533400" y="1600200"/>
            <a:ext cx="2305050" cy="3683726"/>
          </a:xfrm>
          <a:prstGeom prst="rect">
            <a:avLst/>
          </a:prstGeom>
        </p:spPr>
      </p:pic>
      <p:sp>
        <p:nvSpPr>
          <p:cNvPr id="8" name="TextBox 7">
            <a:extLst>
              <a:ext uri="{FF2B5EF4-FFF2-40B4-BE49-F238E27FC236}">
                <a16:creationId xmlns:a16="http://schemas.microsoft.com/office/drawing/2014/main" id="{5583FBBD-0324-4EB0-BA09-AAF02FF150BB}"/>
              </a:ext>
            </a:extLst>
          </p:cNvPr>
          <p:cNvSpPr txBox="1"/>
          <p:nvPr/>
        </p:nvSpPr>
        <p:spPr>
          <a:xfrm>
            <a:off x="533399" y="2031087"/>
            <a:ext cx="2305052" cy="276999"/>
          </a:xfrm>
          <a:prstGeom prst="rect">
            <a:avLst/>
          </a:prstGeom>
          <a:solidFill>
            <a:schemeClr val="bg1"/>
          </a:solidFill>
        </p:spPr>
        <p:txBody>
          <a:bodyPr wrap="square" rIns="36000" rtlCol="0">
            <a:spAutoFit/>
          </a:bodyPr>
          <a:lstStyle/>
          <a:p>
            <a:endParaRPr lang="en-US" sz="1200" dirty="0"/>
          </a:p>
        </p:txBody>
      </p:sp>
      <p:sp>
        <p:nvSpPr>
          <p:cNvPr id="9" name="TextBox 8">
            <a:extLst>
              <a:ext uri="{FF2B5EF4-FFF2-40B4-BE49-F238E27FC236}">
                <a16:creationId xmlns:a16="http://schemas.microsoft.com/office/drawing/2014/main" id="{6498D0DA-E07D-4DC1-A3A1-50AC0D69CA41}"/>
              </a:ext>
            </a:extLst>
          </p:cNvPr>
          <p:cNvSpPr txBox="1"/>
          <p:nvPr/>
        </p:nvSpPr>
        <p:spPr>
          <a:xfrm>
            <a:off x="1066801" y="1600200"/>
            <a:ext cx="1771650" cy="707886"/>
          </a:xfrm>
          <a:prstGeom prst="rect">
            <a:avLst/>
          </a:prstGeom>
          <a:solidFill>
            <a:schemeClr val="bg1"/>
          </a:solidFill>
        </p:spPr>
        <p:txBody>
          <a:bodyPr wrap="square" rIns="36000" rtlCol="0">
            <a:spAutoFit/>
          </a:bodyPr>
          <a:lstStyle/>
          <a:p>
            <a:r>
              <a:rPr lang="ru-RU" sz="1600" b="1" dirty="0">
                <a:solidFill>
                  <a:srgbClr val="0070C0"/>
                </a:solidFill>
              </a:rPr>
              <a:t>А</a:t>
            </a:r>
            <a:r>
              <a:rPr lang="en-US" sz="1600" b="1" dirty="0" err="1">
                <a:solidFill>
                  <a:srgbClr val="0070C0"/>
                </a:solidFill>
              </a:rPr>
              <a:t>braham</a:t>
            </a:r>
            <a:endParaRPr lang="en-US" sz="1600" b="1" dirty="0">
              <a:solidFill>
                <a:srgbClr val="0070C0"/>
              </a:solidFill>
            </a:endParaRPr>
          </a:p>
          <a:p>
            <a:r>
              <a:rPr lang="ru-RU" sz="1200" dirty="0"/>
              <a:t>1</a:t>
            </a:r>
            <a:r>
              <a:rPr lang="en-US" sz="1200" dirty="0"/>
              <a:t>917</a:t>
            </a:r>
            <a:r>
              <a:rPr lang="ru-RU" sz="1200" dirty="0"/>
              <a:t> </a:t>
            </a:r>
            <a:r>
              <a:rPr lang="en-US" sz="1200" dirty="0"/>
              <a:t>BC</a:t>
            </a:r>
          </a:p>
          <a:p>
            <a:r>
              <a:rPr lang="en-US" sz="1200" dirty="0"/>
              <a:t>This is a great depiction</a:t>
            </a:r>
          </a:p>
        </p:txBody>
      </p:sp>
      <p:sp>
        <p:nvSpPr>
          <p:cNvPr id="10" name="TextBox 9">
            <a:extLst>
              <a:ext uri="{FF2B5EF4-FFF2-40B4-BE49-F238E27FC236}">
                <a16:creationId xmlns:a16="http://schemas.microsoft.com/office/drawing/2014/main" id="{8F74901A-5633-4E55-93E7-434EABEDAA3C}"/>
              </a:ext>
            </a:extLst>
          </p:cNvPr>
          <p:cNvSpPr txBox="1"/>
          <p:nvPr/>
        </p:nvSpPr>
        <p:spPr>
          <a:xfrm>
            <a:off x="533399" y="5029200"/>
            <a:ext cx="2305052" cy="276999"/>
          </a:xfrm>
          <a:prstGeom prst="rect">
            <a:avLst/>
          </a:prstGeom>
          <a:solidFill>
            <a:schemeClr val="bg1"/>
          </a:solidFill>
        </p:spPr>
        <p:txBody>
          <a:bodyPr wrap="square" rIns="36000" rtlCol="0">
            <a:spAutoFit/>
          </a:bodyPr>
          <a:lstStyle/>
          <a:p>
            <a:endParaRPr lang="en-US" sz="1200" dirty="0"/>
          </a:p>
        </p:txBody>
      </p:sp>
    </p:spTree>
    <p:extLst>
      <p:ext uri="{BB962C8B-B14F-4D97-AF65-F5344CB8AC3E}">
        <p14:creationId xmlns:p14="http://schemas.microsoft.com/office/powerpoint/2010/main" val="3160697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Covenant Cut: Genesis 15</a:t>
            </a:r>
            <a:endParaRPr lang="fi-FI" b="1" dirty="0"/>
          </a:p>
        </p:txBody>
      </p:sp>
      <p:sp>
        <p:nvSpPr>
          <p:cNvPr id="5" name="Content Placeholder 4"/>
          <p:cNvSpPr>
            <a:spLocks noGrp="1"/>
          </p:cNvSpPr>
          <p:nvPr>
            <p:ph idx="1"/>
          </p:nvPr>
        </p:nvSpPr>
        <p:spPr>
          <a:xfrm>
            <a:off x="2770631" y="2011680"/>
            <a:ext cx="6208777" cy="4490720"/>
          </a:xfrm>
        </p:spPr>
        <p:txBody>
          <a:bodyPr>
            <a:normAutofit/>
          </a:bodyPr>
          <a:lstStyle/>
          <a:p>
            <a:pPr>
              <a:spcBef>
                <a:spcPts val="0"/>
              </a:spcBef>
              <a:spcAft>
                <a:spcPts val="600"/>
              </a:spcAft>
              <a:tabLst>
                <a:tab pos="539750" algn="l"/>
                <a:tab pos="4664075" algn="l"/>
              </a:tabLst>
            </a:pPr>
            <a:r>
              <a:rPr lang="en-US" dirty="0"/>
              <a:t>A 	God speaks	(15:1)</a:t>
            </a:r>
          </a:p>
          <a:p>
            <a:pPr>
              <a:spcBef>
                <a:spcPts val="0"/>
              </a:spcBef>
              <a:spcAft>
                <a:spcPts val="600"/>
              </a:spcAft>
              <a:tabLst>
                <a:tab pos="539750" algn="l"/>
                <a:tab pos="4664075" algn="l"/>
              </a:tabLst>
            </a:pPr>
            <a:r>
              <a:rPr lang="en-US" dirty="0"/>
              <a:t>B	Abraham speaks	(15:2-3)</a:t>
            </a:r>
          </a:p>
          <a:p>
            <a:pPr>
              <a:spcBef>
                <a:spcPts val="0"/>
              </a:spcBef>
              <a:spcAft>
                <a:spcPts val="600"/>
              </a:spcAft>
              <a:tabLst>
                <a:tab pos="539750" algn="l"/>
                <a:tab pos="4664075" algn="l"/>
              </a:tabLst>
            </a:pPr>
            <a:r>
              <a:rPr lang="en-US" dirty="0"/>
              <a:t>C	God speaks	(15:4-5)</a:t>
            </a:r>
          </a:p>
          <a:p>
            <a:pPr>
              <a:spcBef>
                <a:spcPts val="1800"/>
              </a:spcBef>
              <a:spcAft>
                <a:spcPts val="2400"/>
              </a:spcAft>
              <a:tabLst>
                <a:tab pos="539750" algn="l"/>
                <a:tab pos="4664075" algn="l"/>
              </a:tabLst>
            </a:pPr>
            <a:r>
              <a:rPr lang="en-US" dirty="0"/>
              <a:t>X	Abraham believes	(15:6)</a:t>
            </a:r>
          </a:p>
          <a:p>
            <a:pPr>
              <a:spcBef>
                <a:spcPts val="0"/>
              </a:spcBef>
              <a:spcAft>
                <a:spcPts val="600"/>
              </a:spcAft>
              <a:tabLst>
                <a:tab pos="539750" algn="l"/>
                <a:tab pos="4664075" algn="l"/>
              </a:tabLst>
            </a:pPr>
            <a:r>
              <a:rPr lang="en-US" dirty="0"/>
              <a:t>A	God speaks	(15:7)</a:t>
            </a:r>
          </a:p>
          <a:p>
            <a:pPr>
              <a:spcBef>
                <a:spcPts val="0"/>
              </a:spcBef>
              <a:spcAft>
                <a:spcPts val="600"/>
              </a:spcAft>
              <a:tabLst>
                <a:tab pos="539750" algn="l"/>
                <a:tab pos="4664075" algn="l"/>
              </a:tabLst>
            </a:pPr>
            <a:r>
              <a:rPr lang="en-US" dirty="0"/>
              <a:t>B	Abraham speaks	(15:8)</a:t>
            </a:r>
          </a:p>
          <a:p>
            <a:pPr>
              <a:spcBef>
                <a:spcPts val="0"/>
              </a:spcBef>
              <a:spcAft>
                <a:spcPts val="600"/>
              </a:spcAft>
              <a:tabLst>
                <a:tab pos="539750" algn="l"/>
                <a:tab pos="4664075" algn="l"/>
              </a:tabLst>
            </a:pPr>
            <a:r>
              <a:rPr lang="en-US" dirty="0"/>
              <a:t>C	God speaks	(15:9-21)</a:t>
            </a:r>
          </a:p>
          <a:p>
            <a:pPr>
              <a:spcBef>
                <a:spcPts val="0"/>
              </a:spcBef>
              <a:spcAft>
                <a:spcPts val="600"/>
              </a:spcAft>
              <a:tabLst>
                <a:tab pos="539750" algn="l"/>
                <a:tab pos="4664075" algn="l"/>
              </a:tabLst>
            </a:pPr>
            <a:endParaRPr lang="en-US" dirty="0"/>
          </a:p>
        </p:txBody>
      </p:sp>
      <p:pic>
        <p:nvPicPr>
          <p:cNvPr id="6" name="Picture 5">
            <a:extLst>
              <a:ext uri="{FF2B5EF4-FFF2-40B4-BE49-F238E27FC236}">
                <a16:creationId xmlns:a16="http://schemas.microsoft.com/office/drawing/2014/main" id="{78D57E9B-E17C-45AD-9AFA-5C1FCB2F85F2}"/>
              </a:ext>
            </a:extLst>
          </p:cNvPr>
          <p:cNvPicPr>
            <a:picLocks noChangeAspect="1"/>
          </p:cNvPicPr>
          <p:nvPr/>
        </p:nvPicPr>
        <p:blipFill rotWithShape="1">
          <a:blip r:embed="rId3">
            <a:extLst>
              <a:ext uri="{28A0092B-C50C-407E-A947-70E740481C1C}">
                <a14:useLocalDpi xmlns:a14="http://schemas.microsoft.com/office/drawing/2010/main" val="0"/>
              </a:ext>
            </a:extLst>
          </a:blip>
          <a:srcRect l="39487" t="28258" r="34658" b="24726"/>
          <a:stretch/>
        </p:blipFill>
        <p:spPr>
          <a:xfrm>
            <a:off x="533400" y="1600200"/>
            <a:ext cx="2305050" cy="3683726"/>
          </a:xfrm>
          <a:prstGeom prst="rect">
            <a:avLst/>
          </a:prstGeom>
        </p:spPr>
      </p:pic>
      <p:sp>
        <p:nvSpPr>
          <p:cNvPr id="8" name="TextBox 7">
            <a:extLst>
              <a:ext uri="{FF2B5EF4-FFF2-40B4-BE49-F238E27FC236}">
                <a16:creationId xmlns:a16="http://schemas.microsoft.com/office/drawing/2014/main" id="{5583FBBD-0324-4EB0-BA09-AAF02FF150BB}"/>
              </a:ext>
            </a:extLst>
          </p:cNvPr>
          <p:cNvSpPr txBox="1"/>
          <p:nvPr/>
        </p:nvSpPr>
        <p:spPr>
          <a:xfrm>
            <a:off x="533399" y="2031087"/>
            <a:ext cx="2305052" cy="276999"/>
          </a:xfrm>
          <a:prstGeom prst="rect">
            <a:avLst/>
          </a:prstGeom>
          <a:solidFill>
            <a:schemeClr val="bg1"/>
          </a:solidFill>
        </p:spPr>
        <p:txBody>
          <a:bodyPr wrap="square" rIns="36000" rtlCol="0">
            <a:spAutoFit/>
          </a:bodyPr>
          <a:lstStyle/>
          <a:p>
            <a:endParaRPr lang="en-US" sz="1200" dirty="0"/>
          </a:p>
        </p:txBody>
      </p:sp>
      <p:sp>
        <p:nvSpPr>
          <p:cNvPr id="9" name="TextBox 8">
            <a:extLst>
              <a:ext uri="{FF2B5EF4-FFF2-40B4-BE49-F238E27FC236}">
                <a16:creationId xmlns:a16="http://schemas.microsoft.com/office/drawing/2014/main" id="{6498D0DA-E07D-4DC1-A3A1-50AC0D69CA41}"/>
              </a:ext>
            </a:extLst>
          </p:cNvPr>
          <p:cNvSpPr txBox="1"/>
          <p:nvPr/>
        </p:nvSpPr>
        <p:spPr>
          <a:xfrm>
            <a:off x="1066801" y="1600200"/>
            <a:ext cx="1771650" cy="707886"/>
          </a:xfrm>
          <a:prstGeom prst="rect">
            <a:avLst/>
          </a:prstGeom>
          <a:solidFill>
            <a:schemeClr val="bg1"/>
          </a:solidFill>
        </p:spPr>
        <p:txBody>
          <a:bodyPr wrap="square" rIns="36000" rtlCol="0">
            <a:spAutoFit/>
          </a:bodyPr>
          <a:lstStyle/>
          <a:p>
            <a:r>
              <a:rPr lang="ru-RU" sz="1600" b="1" dirty="0">
                <a:solidFill>
                  <a:srgbClr val="0070C0"/>
                </a:solidFill>
              </a:rPr>
              <a:t>А</a:t>
            </a:r>
            <a:r>
              <a:rPr lang="en-US" sz="1600" b="1" dirty="0" err="1">
                <a:solidFill>
                  <a:srgbClr val="0070C0"/>
                </a:solidFill>
              </a:rPr>
              <a:t>braham</a:t>
            </a:r>
            <a:endParaRPr lang="en-US" sz="1600" b="1" dirty="0">
              <a:solidFill>
                <a:srgbClr val="0070C0"/>
              </a:solidFill>
            </a:endParaRPr>
          </a:p>
          <a:p>
            <a:r>
              <a:rPr lang="ru-RU" sz="1200" dirty="0"/>
              <a:t>1</a:t>
            </a:r>
            <a:r>
              <a:rPr lang="en-US" sz="1200" dirty="0"/>
              <a:t>917</a:t>
            </a:r>
            <a:r>
              <a:rPr lang="ru-RU" sz="1200" dirty="0"/>
              <a:t> </a:t>
            </a:r>
            <a:r>
              <a:rPr lang="en-US" sz="1200" dirty="0"/>
              <a:t>BC</a:t>
            </a:r>
          </a:p>
          <a:p>
            <a:r>
              <a:rPr lang="en-US" sz="1200" dirty="0"/>
              <a:t>This is a great depiction</a:t>
            </a:r>
          </a:p>
        </p:txBody>
      </p:sp>
      <p:sp>
        <p:nvSpPr>
          <p:cNvPr id="10" name="TextBox 9">
            <a:extLst>
              <a:ext uri="{FF2B5EF4-FFF2-40B4-BE49-F238E27FC236}">
                <a16:creationId xmlns:a16="http://schemas.microsoft.com/office/drawing/2014/main" id="{8F74901A-5633-4E55-93E7-434EABEDAA3C}"/>
              </a:ext>
            </a:extLst>
          </p:cNvPr>
          <p:cNvSpPr txBox="1"/>
          <p:nvPr/>
        </p:nvSpPr>
        <p:spPr>
          <a:xfrm>
            <a:off x="533399" y="5029200"/>
            <a:ext cx="2305052" cy="276999"/>
          </a:xfrm>
          <a:prstGeom prst="rect">
            <a:avLst/>
          </a:prstGeom>
          <a:solidFill>
            <a:schemeClr val="bg1"/>
          </a:solidFill>
        </p:spPr>
        <p:txBody>
          <a:bodyPr wrap="square" rIns="36000" rtlCol="0">
            <a:spAutoFit/>
          </a:bodyPr>
          <a:lstStyle/>
          <a:p>
            <a:endParaRPr lang="en-US" sz="1200" dirty="0"/>
          </a:p>
        </p:txBody>
      </p:sp>
    </p:spTree>
    <p:extLst>
      <p:ext uri="{BB962C8B-B14F-4D97-AF65-F5344CB8AC3E}">
        <p14:creationId xmlns:p14="http://schemas.microsoft.com/office/powerpoint/2010/main" val="4111531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Covenant Cut: Genesis 15</a:t>
            </a:r>
            <a:endParaRPr lang="fi-FI" b="1" dirty="0"/>
          </a:p>
        </p:txBody>
      </p:sp>
      <p:pic>
        <p:nvPicPr>
          <p:cNvPr id="6" name="Picture 5">
            <a:extLst>
              <a:ext uri="{FF2B5EF4-FFF2-40B4-BE49-F238E27FC236}">
                <a16:creationId xmlns:a16="http://schemas.microsoft.com/office/drawing/2014/main" id="{78D57E9B-E17C-45AD-9AFA-5C1FCB2F85F2}"/>
              </a:ext>
            </a:extLst>
          </p:cNvPr>
          <p:cNvPicPr>
            <a:picLocks noChangeAspect="1"/>
          </p:cNvPicPr>
          <p:nvPr/>
        </p:nvPicPr>
        <p:blipFill rotWithShape="1">
          <a:blip r:embed="rId3">
            <a:extLst>
              <a:ext uri="{28A0092B-C50C-407E-A947-70E740481C1C}">
                <a14:useLocalDpi xmlns:a14="http://schemas.microsoft.com/office/drawing/2010/main" val="0"/>
              </a:ext>
            </a:extLst>
          </a:blip>
          <a:srcRect l="39487" t="28258" r="34658" b="24726"/>
          <a:stretch/>
        </p:blipFill>
        <p:spPr>
          <a:xfrm>
            <a:off x="533400" y="1600200"/>
            <a:ext cx="2305050" cy="3683726"/>
          </a:xfrm>
          <a:prstGeom prst="rect">
            <a:avLst/>
          </a:prstGeom>
        </p:spPr>
      </p:pic>
      <p:sp>
        <p:nvSpPr>
          <p:cNvPr id="8" name="TextBox 7">
            <a:extLst>
              <a:ext uri="{FF2B5EF4-FFF2-40B4-BE49-F238E27FC236}">
                <a16:creationId xmlns:a16="http://schemas.microsoft.com/office/drawing/2014/main" id="{5583FBBD-0324-4EB0-BA09-AAF02FF150BB}"/>
              </a:ext>
            </a:extLst>
          </p:cNvPr>
          <p:cNvSpPr txBox="1"/>
          <p:nvPr/>
        </p:nvSpPr>
        <p:spPr>
          <a:xfrm>
            <a:off x="533399" y="2031087"/>
            <a:ext cx="2305052" cy="276999"/>
          </a:xfrm>
          <a:prstGeom prst="rect">
            <a:avLst/>
          </a:prstGeom>
          <a:solidFill>
            <a:schemeClr val="bg1"/>
          </a:solidFill>
        </p:spPr>
        <p:txBody>
          <a:bodyPr wrap="square" rIns="36000" rtlCol="0">
            <a:spAutoFit/>
          </a:bodyPr>
          <a:lstStyle/>
          <a:p>
            <a:endParaRPr lang="en-US" sz="1200" dirty="0"/>
          </a:p>
        </p:txBody>
      </p:sp>
      <p:sp>
        <p:nvSpPr>
          <p:cNvPr id="9" name="TextBox 8">
            <a:extLst>
              <a:ext uri="{FF2B5EF4-FFF2-40B4-BE49-F238E27FC236}">
                <a16:creationId xmlns:a16="http://schemas.microsoft.com/office/drawing/2014/main" id="{6498D0DA-E07D-4DC1-A3A1-50AC0D69CA41}"/>
              </a:ext>
            </a:extLst>
          </p:cNvPr>
          <p:cNvSpPr txBox="1"/>
          <p:nvPr/>
        </p:nvSpPr>
        <p:spPr>
          <a:xfrm>
            <a:off x="1066801" y="1600200"/>
            <a:ext cx="1771650" cy="707886"/>
          </a:xfrm>
          <a:prstGeom prst="rect">
            <a:avLst/>
          </a:prstGeom>
          <a:solidFill>
            <a:schemeClr val="bg1"/>
          </a:solidFill>
        </p:spPr>
        <p:txBody>
          <a:bodyPr wrap="square" rIns="36000" rtlCol="0">
            <a:spAutoFit/>
          </a:bodyPr>
          <a:lstStyle/>
          <a:p>
            <a:r>
              <a:rPr lang="ru-RU" sz="1600" b="1" dirty="0">
                <a:solidFill>
                  <a:srgbClr val="0070C0"/>
                </a:solidFill>
              </a:rPr>
              <a:t>А</a:t>
            </a:r>
            <a:r>
              <a:rPr lang="en-US" sz="1600" b="1" dirty="0" err="1">
                <a:solidFill>
                  <a:srgbClr val="0070C0"/>
                </a:solidFill>
              </a:rPr>
              <a:t>braham</a:t>
            </a:r>
            <a:endParaRPr lang="en-US" sz="1600" b="1" dirty="0">
              <a:solidFill>
                <a:srgbClr val="0070C0"/>
              </a:solidFill>
            </a:endParaRPr>
          </a:p>
          <a:p>
            <a:r>
              <a:rPr lang="ru-RU" sz="1200" dirty="0"/>
              <a:t>1</a:t>
            </a:r>
            <a:r>
              <a:rPr lang="en-US" sz="1200" dirty="0"/>
              <a:t>917</a:t>
            </a:r>
            <a:r>
              <a:rPr lang="ru-RU" sz="1200" dirty="0"/>
              <a:t> </a:t>
            </a:r>
            <a:r>
              <a:rPr lang="en-US" sz="1200" dirty="0"/>
              <a:t>BC</a:t>
            </a:r>
          </a:p>
          <a:p>
            <a:r>
              <a:rPr lang="en-US" sz="1200" dirty="0"/>
              <a:t>This is a great depiction</a:t>
            </a:r>
          </a:p>
        </p:txBody>
      </p:sp>
      <p:sp>
        <p:nvSpPr>
          <p:cNvPr id="10" name="TextBox 9">
            <a:extLst>
              <a:ext uri="{FF2B5EF4-FFF2-40B4-BE49-F238E27FC236}">
                <a16:creationId xmlns:a16="http://schemas.microsoft.com/office/drawing/2014/main" id="{8F74901A-5633-4E55-93E7-434EABEDAA3C}"/>
              </a:ext>
            </a:extLst>
          </p:cNvPr>
          <p:cNvSpPr txBox="1"/>
          <p:nvPr/>
        </p:nvSpPr>
        <p:spPr>
          <a:xfrm>
            <a:off x="533399" y="5029200"/>
            <a:ext cx="2305052" cy="276999"/>
          </a:xfrm>
          <a:prstGeom prst="rect">
            <a:avLst/>
          </a:prstGeom>
          <a:solidFill>
            <a:schemeClr val="bg1"/>
          </a:solidFill>
        </p:spPr>
        <p:txBody>
          <a:bodyPr wrap="square" rIns="36000" rtlCol="0">
            <a:spAutoFit/>
          </a:bodyPr>
          <a:lstStyle/>
          <a:p>
            <a:endParaRPr lang="en-US" sz="1200" dirty="0"/>
          </a:p>
        </p:txBody>
      </p:sp>
      <p:sp>
        <p:nvSpPr>
          <p:cNvPr id="5" name="Content Placeholder 4"/>
          <p:cNvSpPr>
            <a:spLocks noGrp="1"/>
          </p:cNvSpPr>
          <p:nvPr>
            <p:ph idx="1"/>
          </p:nvPr>
        </p:nvSpPr>
        <p:spPr>
          <a:xfrm>
            <a:off x="2770631" y="1600200"/>
            <a:ext cx="6208777" cy="4902200"/>
          </a:xfrm>
          <a:solidFill>
            <a:schemeClr val="accent3"/>
          </a:solidFill>
        </p:spPr>
        <p:txBody>
          <a:bodyPr>
            <a:noAutofit/>
          </a:bodyPr>
          <a:lstStyle/>
          <a:p>
            <a:r>
              <a:rPr lang="en-US" sz="2800" baseline="30000" dirty="0">
                <a:solidFill>
                  <a:schemeClr val="bg1"/>
                </a:solidFill>
              </a:rPr>
              <a:t>1</a:t>
            </a:r>
            <a:r>
              <a:rPr lang="en-US" sz="2800" dirty="0">
                <a:solidFill>
                  <a:schemeClr val="bg1"/>
                </a:solidFill>
              </a:rPr>
              <a:t> After these things the word of the </a:t>
            </a:r>
            <a:r>
              <a:rPr lang="en-US" sz="2800" cap="small" dirty="0">
                <a:solidFill>
                  <a:schemeClr val="bg1"/>
                </a:solidFill>
              </a:rPr>
              <a:t>Lord</a:t>
            </a:r>
            <a:r>
              <a:rPr lang="en-US" sz="2800" dirty="0">
                <a:solidFill>
                  <a:schemeClr val="bg1"/>
                </a:solidFill>
              </a:rPr>
              <a:t> came to Abram in a vision, saying, “Do not fear, Abram, I am a shield to you; Your reward shall be very great.” </a:t>
            </a:r>
          </a:p>
          <a:p>
            <a:pPr>
              <a:spcBef>
                <a:spcPts val="0"/>
              </a:spcBef>
              <a:spcAft>
                <a:spcPts val="600"/>
              </a:spcAft>
              <a:tabLst>
                <a:tab pos="539750" algn="l"/>
                <a:tab pos="4664075" algn="l"/>
              </a:tabLst>
            </a:pPr>
            <a:endParaRPr lang="en-US" sz="2800" dirty="0">
              <a:solidFill>
                <a:schemeClr val="bg1"/>
              </a:solidFill>
            </a:endParaRPr>
          </a:p>
        </p:txBody>
      </p:sp>
    </p:spTree>
    <p:extLst>
      <p:ext uri="{BB962C8B-B14F-4D97-AF65-F5344CB8AC3E}">
        <p14:creationId xmlns:p14="http://schemas.microsoft.com/office/powerpoint/2010/main" val="4123588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Covenant Cut: Genesis 15</a:t>
            </a:r>
            <a:endParaRPr lang="fi-FI" b="1" dirty="0"/>
          </a:p>
        </p:txBody>
      </p:sp>
      <p:pic>
        <p:nvPicPr>
          <p:cNvPr id="6" name="Picture 5">
            <a:extLst>
              <a:ext uri="{FF2B5EF4-FFF2-40B4-BE49-F238E27FC236}">
                <a16:creationId xmlns:a16="http://schemas.microsoft.com/office/drawing/2014/main" id="{78D57E9B-E17C-45AD-9AFA-5C1FCB2F85F2}"/>
              </a:ext>
            </a:extLst>
          </p:cNvPr>
          <p:cNvPicPr>
            <a:picLocks noChangeAspect="1"/>
          </p:cNvPicPr>
          <p:nvPr/>
        </p:nvPicPr>
        <p:blipFill rotWithShape="1">
          <a:blip r:embed="rId3">
            <a:extLst>
              <a:ext uri="{28A0092B-C50C-407E-A947-70E740481C1C}">
                <a14:useLocalDpi xmlns:a14="http://schemas.microsoft.com/office/drawing/2010/main" val="0"/>
              </a:ext>
            </a:extLst>
          </a:blip>
          <a:srcRect l="39487" t="28258" r="34658" b="24726"/>
          <a:stretch/>
        </p:blipFill>
        <p:spPr>
          <a:xfrm>
            <a:off x="533400" y="1600200"/>
            <a:ext cx="2305050" cy="3683726"/>
          </a:xfrm>
          <a:prstGeom prst="rect">
            <a:avLst/>
          </a:prstGeom>
        </p:spPr>
      </p:pic>
      <p:sp>
        <p:nvSpPr>
          <p:cNvPr id="8" name="TextBox 7">
            <a:extLst>
              <a:ext uri="{FF2B5EF4-FFF2-40B4-BE49-F238E27FC236}">
                <a16:creationId xmlns:a16="http://schemas.microsoft.com/office/drawing/2014/main" id="{5583FBBD-0324-4EB0-BA09-AAF02FF150BB}"/>
              </a:ext>
            </a:extLst>
          </p:cNvPr>
          <p:cNvSpPr txBox="1"/>
          <p:nvPr/>
        </p:nvSpPr>
        <p:spPr>
          <a:xfrm>
            <a:off x="533399" y="2031087"/>
            <a:ext cx="2305052" cy="276999"/>
          </a:xfrm>
          <a:prstGeom prst="rect">
            <a:avLst/>
          </a:prstGeom>
          <a:solidFill>
            <a:schemeClr val="bg1"/>
          </a:solidFill>
        </p:spPr>
        <p:txBody>
          <a:bodyPr wrap="square" rIns="36000" rtlCol="0">
            <a:spAutoFit/>
          </a:bodyPr>
          <a:lstStyle/>
          <a:p>
            <a:endParaRPr lang="en-US" sz="1200" dirty="0"/>
          </a:p>
        </p:txBody>
      </p:sp>
      <p:sp>
        <p:nvSpPr>
          <p:cNvPr id="9" name="TextBox 8">
            <a:extLst>
              <a:ext uri="{FF2B5EF4-FFF2-40B4-BE49-F238E27FC236}">
                <a16:creationId xmlns:a16="http://schemas.microsoft.com/office/drawing/2014/main" id="{6498D0DA-E07D-4DC1-A3A1-50AC0D69CA41}"/>
              </a:ext>
            </a:extLst>
          </p:cNvPr>
          <p:cNvSpPr txBox="1"/>
          <p:nvPr/>
        </p:nvSpPr>
        <p:spPr>
          <a:xfrm>
            <a:off x="1066801" y="1600200"/>
            <a:ext cx="1771650" cy="707886"/>
          </a:xfrm>
          <a:prstGeom prst="rect">
            <a:avLst/>
          </a:prstGeom>
          <a:solidFill>
            <a:schemeClr val="bg1"/>
          </a:solidFill>
        </p:spPr>
        <p:txBody>
          <a:bodyPr wrap="square" rIns="36000" rtlCol="0">
            <a:spAutoFit/>
          </a:bodyPr>
          <a:lstStyle/>
          <a:p>
            <a:r>
              <a:rPr lang="ru-RU" sz="1600" b="1" dirty="0">
                <a:solidFill>
                  <a:srgbClr val="0070C0"/>
                </a:solidFill>
              </a:rPr>
              <a:t>А</a:t>
            </a:r>
            <a:r>
              <a:rPr lang="en-US" sz="1600" b="1" dirty="0" err="1">
                <a:solidFill>
                  <a:srgbClr val="0070C0"/>
                </a:solidFill>
              </a:rPr>
              <a:t>braham</a:t>
            </a:r>
            <a:endParaRPr lang="en-US" sz="1600" b="1" dirty="0">
              <a:solidFill>
                <a:srgbClr val="0070C0"/>
              </a:solidFill>
            </a:endParaRPr>
          </a:p>
          <a:p>
            <a:r>
              <a:rPr lang="ru-RU" sz="1200" dirty="0"/>
              <a:t>1</a:t>
            </a:r>
            <a:r>
              <a:rPr lang="en-US" sz="1200" dirty="0"/>
              <a:t>917</a:t>
            </a:r>
            <a:r>
              <a:rPr lang="ru-RU" sz="1200" dirty="0"/>
              <a:t> </a:t>
            </a:r>
            <a:r>
              <a:rPr lang="en-US" sz="1200" dirty="0"/>
              <a:t>BC</a:t>
            </a:r>
          </a:p>
          <a:p>
            <a:r>
              <a:rPr lang="en-US" sz="1200" dirty="0"/>
              <a:t>This is a great depiction</a:t>
            </a:r>
          </a:p>
        </p:txBody>
      </p:sp>
      <p:sp>
        <p:nvSpPr>
          <p:cNvPr id="10" name="TextBox 9">
            <a:extLst>
              <a:ext uri="{FF2B5EF4-FFF2-40B4-BE49-F238E27FC236}">
                <a16:creationId xmlns:a16="http://schemas.microsoft.com/office/drawing/2014/main" id="{8F74901A-5633-4E55-93E7-434EABEDAA3C}"/>
              </a:ext>
            </a:extLst>
          </p:cNvPr>
          <p:cNvSpPr txBox="1"/>
          <p:nvPr/>
        </p:nvSpPr>
        <p:spPr>
          <a:xfrm>
            <a:off x="533399" y="5029200"/>
            <a:ext cx="2305052" cy="276999"/>
          </a:xfrm>
          <a:prstGeom prst="rect">
            <a:avLst/>
          </a:prstGeom>
          <a:solidFill>
            <a:schemeClr val="bg1"/>
          </a:solidFill>
        </p:spPr>
        <p:txBody>
          <a:bodyPr wrap="square" rIns="36000" rtlCol="0">
            <a:spAutoFit/>
          </a:bodyPr>
          <a:lstStyle/>
          <a:p>
            <a:endParaRPr lang="en-US" sz="1200" dirty="0"/>
          </a:p>
        </p:txBody>
      </p:sp>
      <p:sp>
        <p:nvSpPr>
          <p:cNvPr id="5" name="Content Placeholder 4"/>
          <p:cNvSpPr>
            <a:spLocks noGrp="1"/>
          </p:cNvSpPr>
          <p:nvPr>
            <p:ph idx="1"/>
          </p:nvPr>
        </p:nvSpPr>
        <p:spPr>
          <a:xfrm>
            <a:off x="2770631" y="1600200"/>
            <a:ext cx="6208777" cy="4902200"/>
          </a:xfrm>
          <a:solidFill>
            <a:schemeClr val="accent3"/>
          </a:solidFill>
        </p:spPr>
        <p:txBody>
          <a:bodyPr>
            <a:noAutofit/>
          </a:bodyPr>
          <a:lstStyle/>
          <a:p>
            <a:r>
              <a:rPr lang="en-US" sz="2800" baseline="30000" dirty="0">
                <a:solidFill>
                  <a:schemeClr val="bg1"/>
                </a:solidFill>
              </a:rPr>
              <a:t>2</a:t>
            </a:r>
            <a:r>
              <a:rPr lang="en-US" sz="2800" dirty="0">
                <a:solidFill>
                  <a:schemeClr val="bg1"/>
                </a:solidFill>
              </a:rPr>
              <a:t> Abram said, “O Lord </a:t>
            </a:r>
            <a:r>
              <a:rPr lang="en-US" sz="2800" cap="small" dirty="0">
                <a:solidFill>
                  <a:schemeClr val="bg1"/>
                </a:solidFill>
              </a:rPr>
              <a:t>God</a:t>
            </a:r>
            <a:r>
              <a:rPr lang="en-US" sz="2800" dirty="0">
                <a:solidFill>
                  <a:schemeClr val="bg1"/>
                </a:solidFill>
              </a:rPr>
              <a:t>, what will You give me, since I am childless, and the heir of my house is Eliezer of Damascus?” </a:t>
            </a:r>
            <a:r>
              <a:rPr lang="en-US" sz="2800" baseline="30000" dirty="0">
                <a:solidFill>
                  <a:schemeClr val="bg1"/>
                </a:solidFill>
              </a:rPr>
              <a:t>3</a:t>
            </a:r>
            <a:r>
              <a:rPr lang="en-US" sz="2800" dirty="0">
                <a:solidFill>
                  <a:schemeClr val="bg1"/>
                </a:solidFill>
              </a:rPr>
              <a:t> And Abram said, “Since You have given no offspring to me, one born in my house is my heir.”</a:t>
            </a:r>
          </a:p>
        </p:txBody>
      </p:sp>
    </p:spTree>
    <p:extLst>
      <p:ext uri="{BB962C8B-B14F-4D97-AF65-F5344CB8AC3E}">
        <p14:creationId xmlns:p14="http://schemas.microsoft.com/office/powerpoint/2010/main" val="3521462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Covenant Cut: Genesis 15</a:t>
            </a:r>
            <a:endParaRPr lang="fi-FI" b="1" dirty="0"/>
          </a:p>
        </p:txBody>
      </p:sp>
      <p:pic>
        <p:nvPicPr>
          <p:cNvPr id="6" name="Picture 5">
            <a:extLst>
              <a:ext uri="{FF2B5EF4-FFF2-40B4-BE49-F238E27FC236}">
                <a16:creationId xmlns:a16="http://schemas.microsoft.com/office/drawing/2014/main" id="{78D57E9B-E17C-45AD-9AFA-5C1FCB2F85F2}"/>
              </a:ext>
            </a:extLst>
          </p:cNvPr>
          <p:cNvPicPr>
            <a:picLocks noChangeAspect="1"/>
          </p:cNvPicPr>
          <p:nvPr/>
        </p:nvPicPr>
        <p:blipFill rotWithShape="1">
          <a:blip r:embed="rId3">
            <a:extLst>
              <a:ext uri="{28A0092B-C50C-407E-A947-70E740481C1C}">
                <a14:useLocalDpi xmlns:a14="http://schemas.microsoft.com/office/drawing/2010/main" val="0"/>
              </a:ext>
            </a:extLst>
          </a:blip>
          <a:srcRect l="39487" t="28258" r="34658" b="24726"/>
          <a:stretch/>
        </p:blipFill>
        <p:spPr>
          <a:xfrm>
            <a:off x="533400" y="1600200"/>
            <a:ext cx="2305050" cy="3683726"/>
          </a:xfrm>
          <a:prstGeom prst="rect">
            <a:avLst/>
          </a:prstGeom>
        </p:spPr>
      </p:pic>
      <p:sp>
        <p:nvSpPr>
          <p:cNvPr id="8" name="TextBox 7">
            <a:extLst>
              <a:ext uri="{FF2B5EF4-FFF2-40B4-BE49-F238E27FC236}">
                <a16:creationId xmlns:a16="http://schemas.microsoft.com/office/drawing/2014/main" id="{5583FBBD-0324-4EB0-BA09-AAF02FF150BB}"/>
              </a:ext>
            </a:extLst>
          </p:cNvPr>
          <p:cNvSpPr txBox="1"/>
          <p:nvPr/>
        </p:nvSpPr>
        <p:spPr>
          <a:xfrm>
            <a:off x="533399" y="2031087"/>
            <a:ext cx="2305052" cy="276999"/>
          </a:xfrm>
          <a:prstGeom prst="rect">
            <a:avLst/>
          </a:prstGeom>
          <a:solidFill>
            <a:schemeClr val="bg1"/>
          </a:solidFill>
        </p:spPr>
        <p:txBody>
          <a:bodyPr wrap="square" rIns="36000" rtlCol="0">
            <a:spAutoFit/>
          </a:bodyPr>
          <a:lstStyle/>
          <a:p>
            <a:endParaRPr lang="en-US" sz="1200" dirty="0"/>
          </a:p>
        </p:txBody>
      </p:sp>
      <p:sp>
        <p:nvSpPr>
          <p:cNvPr id="9" name="TextBox 8">
            <a:extLst>
              <a:ext uri="{FF2B5EF4-FFF2-40B4-BE49-F238E27FC236}">
                <a16:creationId xmlns:a16="http://schemas.microsoft.com/office/drawing/2014/main" id="{6498D0DA-E07D-4DC1-A3A1-50AC0D69CA41}"/>
              </a:ext>
            </a:extLst>
          </p:cNvPr>
          <p:cNvSpPr txBox="1"/>
          <p:nvPr/>
        </p:nvSpPr>
        <p:spPr>
          <a:xfrm>
            <a:off x="1066801" y="1600200"/>
            <a:ext cx="1771650" cy="707886"/>
          </a:xfrm>
          <a:prstGeom prst="rect">
            <a:avLst/>
          </a:prstGeom>
          <a:solidFill>
            <a:schemeClr val="bg1"/>
          </a:solidFill>
        </p:spPr>
        <p:txBody>
          <a:bodyPr wrap="square" rIns="36000" rtlCol="0">
            <a:spAutoFit/>
          </a:bodyPr>
          <a:lstStyle/>
          <a:p>
            <a:r>
              <a:rPr lang="ru-RU" sz="1600" b="1" dirty="0">
                <a:solidFill>
                  <a:srgbClr val="0070C0"/>
                </a:solidFill>
              </a:rPr>
              <a:t>А</a:t>
            </a:r>
            <a:r>
              <a:rPr lang="en-US" sz="1600" b="1" dirty="0" err="1">
                <a:solidFill>
                  <a:srgbClr val="0070C0"/>
                </a:solidFill>
              </a:rPr>
              <a:t>braham</a:t>
            </a:r>
            <a:endParaRPr lang="en-US" sz="1600" b="1" dirty="0">
              <a:solidFill>
                <a:srgbClr val="0070C0"/>
              </a:solidFill>
            </a:endParaRPr>
          </a:p>
          <a:p>
            <a:r>
              <a:rPr lang="ru-RU" sz="1200" dirty="0"/>
              <a:t>1</a:t>
            </a:r>
            <a:r>
              <a:rPr lang="en-US" sz="1200" dirty="0"/>
              <a:t>917</a:t>
            </a:r>
            <a:r>
              <a:rPr lang="ru-RU" sz="1200" dirty="0"/>
              <a:t> </a:t>
            </a:r>
            <a:r>
              <a:rPr lang="en-US" sz="1200" dirty="0"/>
              <a:t>BC</a:t>
            </a:r>
          </a:p>
          <a:p>
            <a:r>
              <a:rPr lang="en-US" sz="1200" dirty="0"/>
              <a:t>This is a great depiction</a:t>
            </a:r>
          </a:p>
        </p:txBody>
      </p:sp>
      <p:sp>
        <p:nvSpPr>
          <p:cNvPr id="10" name="TextBox 9">
            <a:extLst>
              <a:ext uri="{FF2B5EF4-FFF2-40B4-BE49-F238E27FC236}">
                <a16:creationId xmlns:a16="http://schemas.microsoft.com/office/drawing/2014/main" id="{8F74901A-5633-4E55-93E7-434EABEDAA3C}"/>
              </a:ext>
            </a:extLst>
          </p:cNvPr>
          <p:cNvSpPr txBox="1"/>
          <p:nvPr/>
        </p:nvSpPr>
        <p:spPr>
          <a:xfrm>
            <a:off x="533399" y="5029200"/>
            <a:ext cx="2305052" cy="276999"/>
          </a:xfrm>
          <a:prstGeom prst="rect">
            <a:avLst/>
          </a:prstGeom>
          <a:solidFill>
            <a:schemeClr val="bg1"/>
          </a:solidFill>
        </p:spPr>
        <p:txBody>
          <a:bodyPr wrap="square" rIns="36000" rtlCol="0">
            <a:spAutoFit/>
          </a:bodyPr>
          <a:lstStyle/>
          <a:p>
            <a:endParaRPr lang="en-US" sz="1200" dirty="0"/>
          </a:p>
        </p:txBody>
      </p:sp>
      <p:sp>
        <p:nvSpPr>
          <p:cNvPr id="5" name="Content Placeholder 4"/>
          <p:cNvSpPr>
            <a:spLocks noGrp="1"/>
          </p:cNvSpPr>
          <p:nvPr>
            <p:ph idx="1"/>
          </p:nvPr>
        </p:nvSpPr>
        <p:spPr>
          <a:xfrm>
            <a:off x="2770631" y="1600200"/>
            <a:ext cx="6208777" cy="4902200"/>
          </a:xfrm>
          <a:solidFill>
            <a:schemeClr val="accent3"/>
          </a:solidFill>
        </p:spPr>
        <p:txBody>
          <a:bodyPr>
            <a:noAutofit/>
          </a:bodyPr>
          <a:lstStyle/>
          <a:p>
            <a:r>
              <a:rPr lang="en-US" sz="2800" baseline="30000" dirty="0">
                <a:solidFill>
                  <a:schemeClr val="bg1"/>
                </a:solidFill>
              </a:rPr>
              <a:t>4</a:t>
            </a:r>
            <a:r>
              <a:rPr lang="en-US" sz="2800" dirty="0">
                <a:solidFill>
                  <a:schemeClr val="bg1"/>
                </a:solidFill>
              </a:rPr>
              <a:t> Then behold, the word of the </a:t>
            </a:r>
            <a:r>
              <a:rPr lang="en-US" sz="2800" cap="small" dirty="0">
                <a:solidFill>
                  <a:schemeClr val="bg1"/>
                </a:solidFill>
              </a:rPr>
              <a:t>Lord</a:t>
            </a:r>
            <a:r>
              <a:rPr lang="en-US" sz="2800" dirty="0">
                <a:solidFill>
                  <a:schemeClr val="bg1"/>
                </a:solidFill>
              </a:rPr>
              <a:t> came to him, saying, “This man will not be your heir; but one who will come forth from your own body, he shall be your heir.” </a:t>
            </a:r>
            <a:r>
              <a:rPr lang="en-US" sz="2800" baseline="30000" dirty="0">
                <a:solidFill>
                  <a:schemeClr val="bg1"/>
                </a:solidFill>
              </a:rPr>
              <a:t>5</a:t>
            </a:r>
            <a:r>
              <a:rPr lang="en-US" sz="2800" dirty="0">
                <a:solidFill>
                  <a:schemeClr val="bg1"/>
                </a:solidFill>
              </a:rPr>
              <a:t> And He took him outside and said, “Now look toward the heavens, and count the stars, if you are able to count them.” And He said to him, “So shall your descendants be.”</a:t>
            </a:r>
          </a:p>
        </p:txBody>
      </p:sp>
    </p:spTree>
    <p:extLst>
      <p:ext uri="{BB962C8B-B14F-4D97-AF65-F5344CB8AC3E}">
        <p14:creationId xmlns:p14="http://schemas.microsoft.com/office/powerpoint/2010/main" val="2821768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4F515459-3019-4A65-870F-5F1E0D4F3353}"/>
              </a:ext>
            </a:extLst>
          </p:cNvPr>
          <p:cNvSpPr/>
          <p:nvPr/>
        </p:nvSpPr>
        <p:spPr>
          <a:xfrm>
            <a:off x="1257300" y="114300"/>
            <a:ext cx="6629400" cy="66294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976E2BC-A2B4-4CF9-ADCF-8BE43A21706C}"/>
              </a:ext>
            </a:extLst>
          </p:cNvPr>
          <p:cNvSpPr txBox="1"/>
          <p:nvPr/>
        </p:nvSpPr>
        <p:spPr>
          <a:xfrm>
            <a:off x="2133600" y="1219200"/>
            <a:ext cx="4876800" cy="3908762"/>
          </a:xfrm>
          <a:prstGeom prst="rect">
            <a:avLst/>
          </a:prstGeom>
          <a:noFill/>
        </p:spPr>
        <p:txBody>
          <a:bodyPr wrap="square" rtlCol="0">
            <a:spAutoFit/>
          </a:bodyPr>
          <a:lstStyle/>
          <a:p>
            <a:pPr algn="ctr"/>
            <a:r>
              <a:rPr lang="en-US" sz="6200" b="1" dirty="0">
                <a:ln>
                  <a:solidFill>
                    <a:schemeClr val="tx1">
                      <a:lumMod val="75000"/>
                      <a:lumOff val="25000"/>
                    </a:schemeClr>
                  </a:solidFill>
                </a:ln>
                <a:solidFill>
                  <a:schemeClr val="bg1"/>
                </a:solidFill>
                <a:latin typeface="+mj-lt"/>
              </a:rPr>
              <a:t>The </a:t>
            </a:r>
          </a:p>
          <a:p>
            <a:pPr algn="ctr"/>
            <a:r>
              <a:rPr lang="en-US" sz="6200" b="1" dirty="0">
                <a:ln>
                  <a:solidFill>
                    <a:schemeClr val="tx1">
                      <a:lumMod val="75000"/>
                      <a:lumOff val="25000"/>
                    </a:schemeClr>
                  </a:solidFill>
                </a:ln>
                <a:solidFill>
                  <a:schemeClr val="bg1"/>
                </a:solidFill>
                <a:latin typeface="+mj-lt"/>
              </a:rPr>
              <a:t>Covenant </a:t>
            </a:r>
          </a:p>
          <a:p>
            <a:pPr algn="ctr"/>
            <a:r>
              <a:rPr lang="en-US" sz="6200" b="1" dirty="0">
                <a:ln>
                  <a:solidFill>
                    <a:schemeClr val="tx1">
                      <a:lumMod val="75000"/>
                      <a:lumOff val="25000"/>
                    </a:schemeClr>
                  </a:solidFill>
                </a:ln>
                <a:solidFill>
                  <a:schemeClr val="bg1"/>
                </a:solidFill>
                <a:latin typeface="+mj-lt"/>
              </a:rPr>
              <a:t>of </a:t>
            </a:r>
          </a:p>
          <a:p>
            <a:pPr algn="ctr"/>
            <a:r>
              <a:rPr lang="en-US" sz="6200" b="1" dirty="0">
                <a:ln>
                  <a:solidFill>
                    <a:schemeClr val="tx1">
                      <a:lumMod val="75000"/>
                      <a:lumOff val="25000"/>
                    </a:schemeClr>
                  </a:solidFill>
                </a:ln>
                <a:solidFill>
                  <a:schemeClr val="bg1"/>
                </a:solidFill>
                <a:latin typeface="+mj-lt"/>
              </a:rPr>
              <a:t>Grace</a:t>
            </a:r>
          </a:p>
        </p:txBody>
      </p:sp>
    </p:spTree>
    <p:extLst>
      <p:ext uri="{BB962C8B-B14F-4D97-AF65-F5344CB8AC3E}">
        <p14:creationId xmlns:p14="http://schemas.microsoft.com/office/powerpoint/2010/main" val="16990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Covenant Cut: Genesis 15</a:t>
            </a:r>
            <a:endParaRPr lang="fi-FI" b="1" dirty="0"/>
          </a:p>
        </p:txBody>
      </p:sp>
      <p:pic>
        <p:nvPicPr>
          <p:cNvPr id="6" name="Picture 5">
            <a:extLst>
              <a:ext uri="{FF2B5EF4-FFF2-40B4-BE49-F238E27FC236}">
                <a16:creationId xmlns:a16="http://schemas.microsoft.com/office/drawing/2014/main" id="{78D57E9B-E17C-45AD-9AFA-5C1FCB2F85F2}"/>
              </a:ext>
            </a:extLst>
          </p:cNvPr>
          <p:cNvPicPr>
            <a:picLocks noChangeAspect="1"/>
          </p:cNvPicPr>
          <p:nvPr/>
        </p:nvPicPr>
        <p:blipFill rotWithShape="1">
          <a:blip r:embed="rId3">
            <a:extLst>
              <a:ext uri="{28A0092B-C50C-407E-A947-70E740481C1C}">
                <a14:useLocalDpi xmlns:a14="http://schemas.microsoft.com/office/drawing/2010/main" val="0"/>
              </a:ext>
            </a:extLst>
          </a:blip>
          <a:srcRect l="39487" t="28258" r="34658" b="24726"/>
          <a:stretch/>
        </p:blipFill>
        <p:spPr>
          <a:xfrm>
            <a:off x="533400" y="1600200"/>
            <a:ext cx="2305050" cy="3683726"/>
          </a:xfrm>
          <a:prstGeom prst="rect">
            <a:avLst/>
          </a:prstGeom>
        </p:spPr>
      </p:pic>
      <p:sp>
        <p:nvSpPr>
          <p:cNvPr id="8" name="TextBox 7">
            <a:extLst>
              <a:ext uri="{FF2B5EF4-FFF2-40B4-BE49-F238E27FC236}">
                <a16:creationId xmlns:a16="http://schemas.microsoft.com/office/drawing/2014/main" id="{5583FBBD-0324-4EB0-BA09-AAF02FF150BB}"/>
              </a:ext>
            </a:extLst>
          </p:cNvPr>
          <p:cNvSpPr txBox="1"/>
          <p:nvPr/>
        </p:nvSpPr>
        <p:spPr>
          <a:xfrm>
            <a:off x="533399" y="2031087"/>
            <a:ext cx="2305052" cy="276999"/>
          </a:xfrm>
          <a:prstGeom prst="rect">
            <a:avLst/>
          </a:prstGeom>
          <a:solidFill>
            <a:schemeClr val="bg1"/>
          </a:solidFill>
        </p:spPr>
        <p:txBody>
          <a:bodyPr wrap="square" rIns="36000" rtlCol="0">
            <a:spAutoFit/>
          </a:bodyPr>
          <a:lstStyle/>
          <a:p>
            <a:endParaRPr lang="en-US" sz="1200" dirty="0"/>
          </a:p>
        </p:txBody>
      </p:sp>
      <p:sp>
        <p:nvSpPr>
          <p:cNvPr id="9" name="TextBox 8">
            <a:extLst>
              <a:ext uri="{FF2B5EF4-FFF2-40B4-BE49-F238E27FC236}">
                <a16:creationId xmlns:a16="http://schemas.microsoft.com/office/drawing/2014/main" id="{6498D0DA-E07D-4DC1-A3A1-50AC0D69CA41}"/>
              </a:ext>
            </a:extLst>
          </p:cNvPr>
          <p:cNvSpPr txBox="1"/>
          <p:nvPr/>
        </p:nvSpPr>
        <p:spPr>
          <a:xfrm>
            <a:off x="1066801" y="1600200"/>
            <a:ext cx="1771650" cy="707886"/>
          </a:xfrm>
          <a:prstGeom prst="rect">
            <a:avLst/>
          </a:prstGeom>
          <a:solidFill>
            <a:schemeClr val="bg1"/>
          </a:solidFill>
        </p:spPr>
        <p:txBody>
          <a:bodyPr wrap="square" rIns="36000" rtlCol="0">
            <a:spAutoFit/>
          </a:bodyPr>
          <a:lstStyle/>
          <a:p>
            <a:r>
              <a:rPr lang="ru-RU" sz="1600" b="1" dirty="0">
                <a:solidFill>
                  <a:srgbClr val="0070C0"/>
                </a:solidFill>
              </a:rPr>
              <a:t>А</a:t>
            </a:r>
            <a:r>
              <a:rPr lang="en-US" sz="1600" b="1" dirty="0" err="1">
                <a:solidFill>
                  <a:srgbClr val="0070C0"/>
                </a:solidFill>
              </a:rPr>
              <a:t>braham</a:t>
            </a:r>
            <a:endParaRPr lang="en-US" sz="1600" b="1" dirty="0">
              <a:solidFill>
                <a:srgbClr val="0070C0"/>
              </a:solidFill>
            </a:endParaRPr>
          </a:p>
          <a:p>
            <a:r>
              <a:rPr lang="ru-RU" sz="1200" dirty="0"/>
              <a:t>1</a:t>
            </a:r>
            <a:r>
              <a:rPr lang="en-US" sz="1200" dirty="0"/>
              <a:t>917</a:t>
            </a:r>
            <a:r>
              <a:rPr lang="ru-RU" sz="1200" dirty="0"/>
              <a:t> </a:t>
            </a:r>
            <a:r>
              <a:rPr lang="en-US" sz="1200" dirty="0"/>
              <a:t>BC</a:t>
            </a:r>
          </a:p>
          <a:p>
            <a:r>
              <a:rPr lang="en-US" sz="1200" dirty="0"/>
              <a:t>This is a great depiction</a:t>
            </a:r>
          </a:p>
        </p:txBody>
      </p:sp>
      <p:sp>
        <p:nvSpPr>
          <p:cNvPr id="10" name="TextBox 9">
            <a:extLst>
              <a:ext uri="{FF2B5EF4-FFF2-40B4-BE49-F238E27FC236}">
                <a16:creationId xmlns:a16="http://schemas.microsoft.com/office/drawing/2014/main" id="{8F74901A-5633-4E55-93E7-434EABEDAA3C}"/>
              </a:ext>
            </a:extLst>
          </p:cNvPr>
          <p:cNvSpPr txBox="1"/>
          <p:nvPr/>
        </p:nvSpPr>
        <p:spPr>
          <a:xfrm>
            <a:off x="533399" y="5029200"/>
            <a:ext cx="2305052" cy="276999"/>
          </a:xfrm>
          <a:prstGeom prst="rect">
            <a:avLst/>
          </a:prstGeom>
          <a:solidFill>
            <a:schemeClr val="bg1"/>
          </a:solidFill>
        </p:spPr>
        <p:txBody>
          <a:bodyPr wrap="square" rIns="36000" rtlCol="0">
            <a:spAutoFit/>
          </a:bodyPr>
          <a:lstStyle/>
          <a:p>
            <a:endParaRPr lang="en-US" sz="1200" dirty="0"/>
          </a:p>
        </p:txBody>
      </p:sp>
      <p:sp>
        <p:nvSpPr>
          <p:cNvPr id="5" name="Content Placeholder 4"/>
          <p:cNvSpPr>
            <a:spLocks noGrp="1"/>
          </p:cNvSpPr>
          <p:nvPr>
            <p:ph idx="1"/>
          </p:nvPr>
        </p:nvSpPr>
        <p:spPr>
          <a:xfrm>
            <a:off x="2770631" y="1600200"/>
            <a:ext cx="6208777" cy="4902200"/>
          </a:xfrm>
          <a:solidFill>
            <a:schemeClr val="accent3"/>
          </a:solidFill>
        </p:spPr>
        <p:txBody>
          <a:bodyPr>
            <a:noAutofit/>
          </a:bodyPr>
          <a:lstStyle/>
          <a:p>
            <a:r>
              <a:rPr lang="en-US" sz="2800" baseline="30000" dirty="0">
                <a:solidFill>
                  <a:schemeClr val="bg1"/>
                </a:solidFill>
              </a:rPr>
              <a:t>6</a:t>
            </a:r>
            <a:r>
              <a:rPr lang="en-US" sz="2800" dirty="0">
                <a:solidFill>
                  <a:schemeClr val="bg1"/>
                </a:solidFill>
              </a:rPr>
              <a:t> Then he believed in the </a:t>
            </a:r>
            <a:r>
              <a:rPr lang="en-US" sz="2800" cap="small" dirty="0">
                <a:solidFill>
                  <a:schemeClr val="bg1"/>
                </a:solidFill>
              </a:rPr>
              <a:t>Lord</a:t>
            </a:r>
            <a:r>
              <a:rPr lang="en-US" sz="2800" dirty="0">
                <a:solidFill>
                  <a:schemeClr val="bg1"/>
                </a:solidFill>
              </a:rPr>
              <a:t>; and He reckoned it to him as righteousness. </a:t>
            </a:r>
          </a:p>
        </p:txBody>
      </p:sp>
    </p:spTree>
    <p:extLst>
      <p:ext uri="{BB962C8B-B14F-4D97-AF65-F5344CB8AC3E}">
        <p14:creationId xmlns:p14="http://schemas.microsoft.com/office/powerpoint/2010/main" val="3720722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Covenant Cut: Genesis 15</a:t>
            </a:r>
            <a:endParaRPr lang="fi-FI" b="1" dirty="0"/>
          </a:p>
        </p:txBody>
      </p:sp>
      <p:pic>
        <p:nvPicPr>
          <p:cNvPr id="6" name="Picture 5">
            <a:extLst>
              <a:ext uri="{FF2B5EF4-FFF2-40B4-BE49-F238E27FC236}">
                <a16:creationId xmlns:a16="http://schemas.microsoft.com/office/drawing/2014/main" id="{78D57E9B-E17C-45AD-9AFA-5C1FCB2F85F2}"/>
              </a:ext>
            </a:extLst>
          </p:cNvPr>
          <p:cNvPicPr>
            <a:picLocks noChangeAspect="1"/>
          </p:cNvPicPr>
          <p:nvPr/>
        </p:nvPicPr>
        <p:blipFill rotWithShape="1">
          <a:blip r:embed="rId3">
            <a:extLst>
              <a:ext uri="{28A0092B-C50C-407E-A947-70E740481C1C}">
                <a14:useLocalDpi xmlns:a14="http://schemas.microsoft.com/office/drawing/2010/main" val="0"/>
              </a:ext>
            </a:extLst>
          </a:blip>
          <a:srcRect l="39487" t="28258" r="34658" b="24726"/>
          <a:stretch/>
        </p:blipFill>
        <p:spPr>
          <a:xfrm>
            <a:off x="533400" y="1600200"/>
            <a:ext cx="2305050" cy="3683726"/>
          </a:xfrm>
          <a:prstGeom prst="rect">
            <a:avLst/>
          </a:prstGeom>
        </p:spPr>
      </p:pic>
      <p:sp>
        <p:nvSpPr>
          <p:cNvPr id="8" name="TextBox 7">
            <a:extLst>
              <a:ext uri="{FF2B5EF4-FFF2-40B4-BE49-F238E27FC236}">
                <a16:creationId xmlns:a16="http://schemas.microsoft.com/office/drawing/2014/main" id="{5583FBBD-0324-4EB0-BA09-AAF02FF150BB}"/>
              </a:ext>
            </a:extLst>
          </p:cNvPr>
          <p:cNvSpPr txBox="1"/>
          <p:nvPr/>
        </p:nvSpPr>
        <p:spPr>
          <a:xfrm>
            <a:off x="533399" y="2031087"/>
            <a:ext cx="2305052" cy="276999"/>
          </a:xfrm>
          <a:prstGeom prst="rect">
            <a:avLst/>
          </a:prstGeom>
          <a:solidFill>
            <a:schemeClr val="bg1"/>
          </a:solidFill>
        </p:spPr>
        <p:txBody>
          <a:bodyPr wrap="square" rIns="36000" rtlCol="0">
            <a:spAutoFit/>
          </a:bodyPr>
          <a:lstStyle/>
          <a:p>
            <a:endParaRPr lang="en-US" sz="1200" dirty="0"/>
          </a:p>
        </p:txBody>
      </p:sp>
      <p:sp>
        <p:nvSpPr>
          <p:cNvPr id="9" name="TextBox 8">
            <a:extLst>
              <a:ext uri="{FF2B5EF4-FFF2-40B4-BE49-F238E27FC236}">
                <a16:creationId xmlns:a16="http://schemas.microsoft.com/office/drawing/2014/main" id="{6498D0DA-E07D-4DC1-A3A1-50AC0D69CA41}"/>
              </a:ext>
            </a:extLst>
          </p:cNvPr>
          <p:cNvSpPr txBox="1"/>
          <p:nvPr/>
        </p:nvSpPr>
        <p:spPr>
          <a:xfrm>
            <a:off x="1066801" y="1600200"/>
            <a:ext cx="1771650" cy="707886"/>
          </a:xfrm>
          <a:prstGeom prst="rect">
            <a:avLst/>
          </a:prstGeom>
          <a:solidFill>
            <a:schemeClr val="bg1"/>
          </a:solidFill>
        </p:spPr>
        <p:txBody>
          <a:bodyPr wrap="square" rIns="36000" rtlCol="0">
            <a:spAutoFit/>
          </a:bodyPr>
          <a:lstStyle/>
          <a:p>
            <a:r>
              <a:rPr lang="ru-RU" sz="1600" b="1" dirty="0">
                <a:solidFill>
                  <a:srgbClr val="0070C0"/>
                </a:solidFill>
              </a:rPr>
              <a:t>А</a:t>
            </a:r>
            <a:r>
              <a:rPr lang="en-US" sz="1600" b="1" dirty="0" err="1">
                <a:solidFill>
                  <a:srgbClr val="0070C0"/>
                </a:solidFill>
              </a:rPr>
              <a:t>braham</a:t>
            </a:r>
            <a:endParaRPr lang="en-US" sz="1600" b="1" dirty="0">
              <a:solidFill>
                <a:srgbClr val="0070C0"/>
              </a:solidFill>
            </a:endParaRPr>
          </a:p>
          <a:p>
            <a:r>
              <a:rPr lang="ru-RU" sz="1200" dirty="0"/>
              <a:t>1</a:t>
            </a:r>
            <a:r>
              <a:rPr lang="en-US" sz="1200" dirty="0"/>
              <a:t>917</a:t>
            </a:r>
            <a:r>
              <a:rPr lang="ru-RU" sz="1200" dirty="0"/>
              <a:t> </a:t>
            </a:r>
            <a:r>
              <a:rPr lang="en-US" sz="1200" dirty="0"/>
              <a:t>BC</a:t>
            </a:r>
          </a:p>
          <a:p>
            <a:r>
              <a:rPr lang="en-US" sz="1200" dirty="0"/>
              <a:t>This is a great depiction</a:t>
            </a:r>
          </a:p>
        </p:txBody>
      </p:sp>
      <p:sp>
        <p:nvSpPr>
          <p:cNvPr id="10" name="TextBox 9">
            <a:extLst>
              <a:ext uri="{FF2B5EF4-FFF2-40B4-BE49-F238E27FC236}">
                <a16:creationId xmlns:a16="http://schemas.microsoft.com/office/drawing/2014/main" id="{8F74901A-5633-4E55-93E7-434EABEDAA3C}"/>
              </a:ext>
            </a:extLst>
          </p:cNvPr>
          <p:cNvSpPr txBox="1"/>
          <p:nvPr/>
        </p:nvSpPr>
        <p:spPr>
          <a:xfrm>
            <a:off x="533399" y="5029200"/>
            <a:ext cx="2305052" cy="276999"/>
          </a:xfrm>
          <a:prstGeom prst="rect">
            <a:avLst/>
          </a:prstGeom>
          <a:solidFill>
            <a:schemeClr val="bg1"/>
          </a:solidFill>
        </p:spPr>
        <p:txBody>
          <a:bodyPr wrap="square" rIns="36000" rtlCol="0">
            <a:spAutoFit/>
          </a:bodyPr>
          <a:lstStyle/>
          <a:p>
            <a:endParaRPr lang="en-US" sz="1200" dirty="0"/>
          </a:p>
        </p:txBody>
      </p:sp>
      <p:sp>
        <p:nvSpPr>
          <p:cNvPr id="5" name="Content Placeholder 4"/>
          <p:cNvSpPr>
            <a:spLocks noGrp="1"/>
          </p:cNvSpPr>
          <p:nvPr>
            <p:ph idx="1"/>
          </p:nvPr>
        </p:nvSpPr>
        <p:spPr>
          <a:xfrm>
            <a:off x="2770631" y="1600200"/>
            <a:ext cx="6208777" cy="4902200"/>
          </a:xfrm>
          <a:solidFill>
            <a:schemeClr val="accent3"/>
          </a:solidFill>
        </p:spPr>
        <p:txBody>
          <a:bodyPr>
            <a:noAutofit/>
          </a:bodyPr>
          <a:lstStyle/>
          <a:p>
            <a:r>
              <a:rPr lang="en-US" sz="2800" baseline="30000" dirty="0">
                <a:solidFill>
                  <a:schemeClr val="bg1"/>
                </a:solidFill>
              </a:rPr>
              <a:t>7</a:t>
            </a:r>
            <a:r>
              <a:rPr lang="en-US" sz="2800" dirty="0">
                <a:solidFill>
                  <a:schemeClr val="bg1"/>
                </a:solidFill>
              </a:rPr>
              <a:t> And He said to him, “I am the </a:t>
            </a:r>
            <a:r>
              <a:rPr lang="en-US" sz="2800" cap="small" dirty="0">
                <a:solidFill>
                  <a:schemeClr val="bg1"/>
                </a:solidFill>
              </a:rPr>
              <a:t>Lord</a:t>
            </a:r>
            <a:r>
              <a:rPr lang="en-US" sz="2800" dirty="0">
                <a:solidFill>
                  <a:schemeClr val="bg1"/>
                </a:solidFill>
              </a:rPr>
              <a:t> who brought you out of Ur of the Chaldeans, to give you this land to possess it.”</a:t>
            </a:r>
          </a:p>
        </p:txBody>
      </p:sp>
    </p:spTree>
    <p:extLst>
      <p:ext uri="{BB962C8B-B14F-4D97-AF65-F5344CB8AC3E}">
        <p14:creationId xmlns:p14="http://schemas.microsoft.com/office/powerpoint/2010/main" val="4110762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Covenant Cut: Genesis 15</a:t>
            </a:r>
            <a:endParaRPr lang="fi-FI" b="1" dirty="0"/>
          </a:p>
        </p:txBody>
      </p:sp>
      <p:pic>
        <p:nvPicPr>
          <p:cNvPr id="6" name="Picture 5">
            <a:extLst>
              <a:ext uri="{FF2B5EF4-FFF2-40B4-BE49-F238E27FC236}">
                <a16:creationId xmlns:a16="http://schemas.microsoft.com/office/drawing/2014/main" id="{78D57E9B-E17C-45AD-9AFA-5C1FCB2F85F2}"/>
              </a:ext>
            </a:extLst>
          </p:cNvPr>
          <p:cNvPicPr>
            <a:picLocks noChangeAspect="1"/>
          </p:cNvPicPr>
          <p:nvPr/>
        </p:nvPicPr>
        <p:blipFill rotWithShape="1">
          <a:blip r:embed="rId3">
            <a:extLst>
              <a:ext uri="{28A0092B-C50C-407E-A947-70E740481C1C}">
                <a14:useLocalDpi xmlns:a14="http://schemas.microsoft.com/office/drawing/2010/main" val="0"/>
              </a:ext>
            </a:extLst>
          </a:blip>
          <a:srcRect l="39487" t="28258" r="34658" b="24726"/>
          <a:stretch/>
        </p:blipFill>
        <p:spPr>
          <a:xfrm>
            <a:off x="533400" y="1600200"/>
            <a:ext cx="2305050" cy="3683726"/>
          </a:xfrm>
          <a:prstGeom prst="rect">
            <a:avLst/>
          </a:prstGeom>
        </p:spPr>
      </p:pic>
      <p:sp>
        <p:nvSpPr>
          <p:cNvPr id="8" name="TextBox 7">
            <a:extLst>
              <a:ext uri="{FF2B5EF4-FFF2-40B4-BE49-F238E27FC236}">
                <a16:creationId xmlns:a16="http://schemas.microsoft.com/office/drawing/2014/main" id="{5583FBBD-0324-4EB0-BA09-AAF02FF150BB}"/>
              </a:ext>
            </a:extLst>
          </p:cNvPr>
          <p:cNvSpPr txBox="1"/>
          <p:nvPr/>
        </p:nvSpPr>
        <p:spPr>
          <a:xfrm>
            <a:off x="533399" y="2031087"/>
            <a:ext cx="2305052" cy="276999"/>
          </a:xfrm>
          <a:prstGeom prst="rect">
            <a:avLst/>
          </a:prstGeom>
          <a:solidFill>
            <a:schemeClr val="bg1"/>
          </a:solidFill>
        </p:spPr>
        <p:txBody>
          <a:bodyPr wrap="square" rIns="36000" rtlCol="0">
            <a:spAutoFit/>
          </a:bodyPr>
          <a:lstStyle/>
          <a:p>
            <a:endParaRPr lang="en-US" sz="1200" dirty="0"/>
          </a:p>
        </p:txBody>
      </p:sp>
      <p:sp>
        <p:nvSpPr>
          <p:cNvPr id="9" name="TextBox 8">
            <a:extLst>
              <a:ext uri="{FF2B5EF4-FFF2-40B4-BE49-F238E27FC236}">
                <a16:creationId xmlns:a16="http://schemas.microsoft.com/office/drawing/2014/main" id="{6498D0DA-E07D-4DC1-A3A1-50AC0D69CA41}"/>
              </a:ext>
            </a:extLst>
          </p:cNvPr>
          <p:cNvSpPr txBox="1"/>
          <p:nvPr/>
        </p:nvSpPr>
        <p:spPr>
          <a:xfrm>
            <a:off x="1066801" y="1600200"/>
            <a:ext cx="1771650" cy="707886"/>
          </a:xfrm>
          <a:prstGeom prst="rect">
            <a:avLst/>
          </a:prstGeom>
          <a:solidFill>
            <a:schemeClr val="bg1"/>
          </a:solidFill>
        </p:spPr>
        <p:txBody>
          <a:bodyPr wrap="square" rIns="36000" rtlCol="0">
            <a:spAutoFit/>
          </a:bodyPr>
          <a:lstStyle/>
          <a:p>
            <a:r>
              <a:rPr lang="ru-RU" sz="1600" b="1" dirty="0">
                <a:solidFill>
                  <a:srgbClr val="0070C0"/>
                </a:solidFill>
              </a:rPr>
              <a:t>А</a:t>
            </a:r>
            <a:r>
              <a:rPr lang="en-US" sz="1600" b="1" dirty="0" err="1">
                <a:solidFill>
                  <a:srgbClr val="0070C0"/>
                </a:solidFill>
              </a:rPr>
              <a:t>braham</a:t>
            </a:r>
            <a:endParaRPr lang="en-US" sz="1600" b="1" dirty="0">
              <a:solidFill>
                <a:srgbClr val="0070C0"/>
              </a:solidFill>
            </a:endParaRPr>
          </a:p>
          <a:p>
            <a:r>
              <a:rPr lang="ru-RU" sz="1200" dirty="0"/>
              <a:t>1</a:t>
            </a:r>
            <a:r>
              <a:rPr lang="en-US" sz="1200" dirty="0"/>
              <a:t>917</a:t>
            </a:r>
            <a:r>
              <a:rPr lang="ru-RU" sz="1200" dirty="0"/>
              <a:t> </a:t>
            </a:r>
            <a:r>
              <a:rPr lang="en-US" sz="1200" dirty="0"/>
              <a:t>BC</a:t>
            </a:r>
          </a:p>
          <a:p>
            <a:r>
              <a:rPr lang="en-US" sz="1200" dirty="0"/>
              <a:t>This is a great depiction</a:t>
            </a:r>
          </a:p>
        </p:txBody>
      </p:sp>
      <p:sp>
        <p:nvSpPr>
          <p:cNvPr id="10" name="TextBox 9">
            <a:extLst>
              <a:ext uri="{FF2B5EF4-FFF2-40B4-BE49-F238E27FC236}">
                <a16:creationId xmlns:a16="http://schemas.microsoft.com/office/drawing/2014/main" id="{8F74901A-5633-4E55-93E7-434EABEDAA3C}"/>
              </a:ext>
            </a:extLst>
          </p:cNvPr>
          <p:cNvSpPr txBox="1"/>
          <p:nvPr/>
        </p:nvSpPr>
        <p:spPr>
          <a:xfrm>
            <a:off x="533399" y="5029200"/>
            <a:ext cx="2305052" cy="276999"/>
          </a:xfrm>
          <a:prstGeom prst="rect">
            <a:avLst/>
          </a:prstGeom>
          <a:solidFill>
            <a:schemeClr val="bg1"/>
          </a:solidFill>
        </p:spPr>
        <p:txBody>
          <a:bodyPr wrap="square" rIns="36000" rtlCol="0">
            <a:spAutoFit/>
          </a:bodyPr>
          <a:lstStyle/>
          <a:p>
            <a:endParaRPr lang="en-US" sz="1200" dirty="0"/>
          </a:p>
        </p:txBody>
      </p:sp>
      <p:sp>
        <p:nvSpPr>
          <p:cNvPr id="5" name="Content Placeholder 4"/>
          <p:cNvSpPr>
            <a:spLocks noGrp="1"/>
          </p:cNvSpPr>
          <p:nvPr>
            <p:ph idx="1"/>
          </p:nvPr>
        </p:nvSpPr>
        <p:spPr>
          <a:xfrm>
            <a:off x="2770631" y="1600200"/>
            <a:ext cx="6208777" cy="4902200"/>
          </a:xfrm>
          <a:solidFill>
            <a:schemeClr val="accent3"/>
          </a:solidFill>
        </p:spPr>
        <p:txBody>
          <a:bodyPr>
            <a:noAutofit/>
          </a:bodyPr>
          <a:lstStyle/>
          <a:p>
            <a:r>
              <a:rPr lang="en-US" sz="2800" baseline="30000" dirty="0">
                <a:solidFill>
                  <a:schemeClr val="bg1"/>
                </a:solidFill>
              </a:rPr>
              <a:t>8</a:t>
            </a:r>
            <a:r>
              <a:rPr lang="en-US" sz="2800" dirty="0">
                <a:solidFill>
                  <a:schemeClr val="bg1"/>
                </a:solidFill>
              </a:rPr>
              <a:t> He said, “O Lord </a:t>
            </a:r>
            <a:r>
              <a:rPr lang="en-US" sz="2800" cap="small" dirty="0">
                <a:solidFill>
                  <a:schemeClr val="bg1"/>
                </a:solidFill>
              </a:rPr>
              <a:t>God</a:t>
            </a:r>
            <a:r>
              <a:rPr lang="en-US" sz="2800" dirty="0">
                <a:solidFill>
                  <a:schemeClr val="bg1"/>
                </a:solidFill>
              </a:rPr>
              <a:t>, how may I know that I will possess it?”</a:t>
            </a:r>
          </a:p>
        </p:txBody>
      </p:sp>
    </p:spTree>
    <p:extLst>
      <p:ext uri="{BB962C8B-B14F-4D97-AF65-F5344CB8AC3E}">
        <p14:creationId xmlns:p14="http://schemas.microsoft.com/office/powerpoint/2010/main" val="3690239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Covenant Cut: Genesis 15</a:t>
            </a:r>
            <a:endParaRPr lang="fi-FI" b="1" dirty="0"/>
          </a:p>
        </p:txBody>
      </p:sp>
      <p:pic>
        <p:nvPicPr>
          <p:cNvPr id="6" name="Picture 5">
            <a:extLst>
              <a:ext uri="{FF2B5EF4-FFF2-40B4-BE49-F238E27FC236}">
                <a16:creationId xmlns:a16="http://schemas.microsoft.com/office/drawing/2014/main" id="{78D57E9B-E17C-45AD-9AFA-5C1FCB2F85F2}"/>
              </a:ext>
            </a:extLst>
          </p:cNvPr>
          <p:cNvPicPr>
            <a:picLocks noChangeAspect="1"/>
          </p:cNvPicPr>
          <p:nvPr/>
        </p:nvPicPr>
        <p:blipFill rotWithShape="1">
          <a:blip r:embed="rId3">
            <a:extLst>
              <a:ext uri="{28A0092B-C50C-407E-A947-70E740481C1C}">
                <a14:useLocalDpi xmlns:a14="http://schemas.microsoft.com/office/drawing/2010/main" val="0"/>
              </a:ext>
            </a:extLst>
          </a:blip>
          <a:srcRect l="39487" t="28258" r="34658" b="24726"/>
          <a:stretch/>
        </p:blipFill>
        <p:spPr>
          <a:xfrm>
            <a:off x="533400" y="1600200"/>
            <a:ext cx="2305050" cy="3683726"/>
          </a:xfrm>
          <a:prstGeom prst="rect">
            <a:avLst/>
          </a:prstGeom>
        </p:spPr>
      </p:pic>
      <p:sp>
        <p:nvSpPr>
          <p:cNvPr id="8" name="TextBox 7">
            <a:extLst>
              <a:ext uri="{FF2B5EF4-FFF2-40B4-BE49-F238E27FC236}">
                <a16:creationId xmlns:a16="http://schemas.microsoft.com/office/drawing/2014/main" id="{5583FBBD-0324-4EB0-BA09-AAF02FF150BB}"/>
              </a:ext>
            </a:extLst>
          </p:cNvPr>
          <p:cNvSpPr txBox="1"/>
          <p:nvPr/>
        </p:nvSpPr>
        <p:spPr>
          <a:xfrm>
            <a:off x="533399" y="2031087"/>
            <a:ext cx="2305052" cy="276999"/>
          </a:xfrm>
          <a:prstGeom prst="rect">
            <a:avLst/>
          </a:prstGeom>
          <a:solidFill>
            <a:schemeClr val="bg1"/>
          </a:solidFill>
        </p:spPr>
        <p:txBody>
          <a:bodyPr wrap="square" rIns="36000" rtlCol="0">
            <a:spAutoFit/>
          </a:bodyPr>
          <a:lstStyle/>
          <a:p>
            <a:endParaRPr lang="en-US" sz="1200" dirty="0"/>
          </a:p>
        </p:txBody>
      </p:sp>
      <p:sp>
        <p:nvSpPr>
          <p:cNvPr id="9" name="TextBox 8">
            <a:extLst>
              <a:ext uri="{FF2B5EF4-FFF2-40B4-BE49-F238E27FC236}">
                <a16:creationId xmlns:a16="http://schemas.microsoft.com/office/drawing/2014/main" id="{6498D0DA-E07D-4DC1-A3A1-50AC0D69CA41}"/>
              </a:ext>
            </a:extLst>
          </p:cNvPr>
          <p:cNvSpPr txBox="1"/>
          <p:nvPr/>
        </p:nvSpPr>
        <p:spPr>
          <a:xfrm>
            <a:off x="1066801" y="1600200"/>
            <a:ext cx="1771650" cy="707886"/>
          </a:xfrm>
          <a:prstGeom prst="rect">
            <a:avLst/>
          </a:prstGeom>
          <a:solidFill>
            <a:schemeClr val="bg1"/>
          </a:solidFill>
        </p:spPr>
        <p:txBody>
          <a:bodyPr wrap="square" rIns="36000" rtlCol="0">
            <a:spAutoFit/>
          </a:bodyPr>
          <a:lstStyle/>
          <a:p>
            <a:r>
              <a:rPr lang="ru-RU" sz="1600" b="1" dirty="0">
                <a:solidFill>
                  <a:srgbClr val="0070C0"/>
                </a:solidFill>
              </a:rPr>
              <a:t>А</a:t>
            </a:r>
            <a:r>
              <a:rPr lang="en-US" sz="1600" b="1" dirty="0" err="1">
                <a:solidFill>
                  <a:srgbClr val="0070C0"/>
                </a:solidFill>
              </a:rPr>
              <a:t>braham</a:t>
            </a:r>
            <a:endParaRPr lang="en-US" sz="1600" b="1" dirty="0">
              <a:solidFill>
                <a:srgbClr val="0070C0"/>
              </a:solidFill>
            </a:endParaRPr>
          </a:p>
          <a:p>
            <a:r>
              <a:rPr lang="ru-RU" sz="1200" dirty="0"/>
              <a:t>1</a:t>
            </a:r>
            <a:r>
              <a:rPr lang="en-US" sz="1200" dirty="0"/>
              <a:t>917</a:t>
            </a:r>
            <a:r>
              <a:rPr lang="ru-RU" sz="1200" dirty="0"/>
              <a:t> </a:t>
            </a:r>
            <a:r>
              <a:rPr lang="en-US" sz="1200" dirty="0"/>
              <a:t>BC</a:t>
            </a:r>
          </a:p>
          <a:p>
            <a:r>
              <a:rPr lang="en-US" sz="1200" dirty="0"/>
              <a:t>This is a great depiction</a:t>
            </a:r>
          </a:p>
        </p:txBody>
      </p:sp>
      <p:sp>
        <p:nvSpPr>
          <p:cNvPr id="10" name="TextBox 9">
            <a:extLst>
              <a:ext uri="{FF2B5EF4-FFF2-40B4-BE49-F238E27FC236}">
                <a16:creationId xmlns:a16="http://schemas.microsoft.com/office/drawing/2014/main" id="{8F74901A-5633-4E55-93E7-434EABEDAA3C}"/>
              </a:ext>
            </a:extLst>
          </p:cNvPr>
          <p:cNvSpPr txBox="1"/>
          <p:nvPr/>
        </p:nvSpPr>
        <p:spPr>
          <a:xfrm>
            <a:off x="533399" y="5029200"/>
            <a:ext cx="2305052" cy="276999"/>
          </a:xfrm>
          <a:prstGeom prst="rect">
            <a:avLst/>
          </a:prstGeom>
          <a:solidFill>
            <a:schemeClr val="bg1"/>
          </a:solidFill>
        </p:spPr>
        <p:txBody>
          <a:bodyPr wrap="square" rIns="36000" rtlCol="0">
            <a:spAutoFit/>
          </a:bodyPr>
          <a:lstStyle/>
          <a:p>
            <a:endParaRPr lang="en-US" sz="1200" dirty="0"/>
          </a:p>
        </p:txBody>
      </p:sp>
      <p:sp>
        <p:nvSpPr>
          <p:cNvPr id="5" name="Content Placeholder 4"/>
          <p:cNvSpPr>
            <a:spLocks noGrp="1"/>
          </p:cNvSpPr>
          <p:nvPr>
            <p:ph idx="1"/>
          </p:nvPr>
        </p:nvSpPr>
        <p:spPr>
          <a:xfrm>
            <a:off x="2770631" y="1600200"/>
            <a:ext cx="6208777" cy="4902200"/>
          </a:xfrm>
          <a:solidFill>
            <a:schemeClr val="accent3"/>
          </a:solidFill>
        </p:spPr>
        <p:txBody>
          <a:bodyPr>
            <a:noAutofit/>
          </a:bodyPr>
          <a:lstStyle/>
          <a:p>
            <a:r>
              <a:rPr lang="en-US" sz="2800" baseline="30000" dirty="0">
                <a:solidFill>
                  <a:schemeClr val="bg1"/>
                </a:solidFill>
              </a:rPr>
              <a:t>9</a:t>
            </a:r>
            <a:r>
              <a:rPr lang="en-US" sz="2800" dirty="0">
                <a:solidFill>
                  <a:schemeClr val="bg1"/>
                </a:solidFill>
              </a:rPr>
              <a:t> So He said to him, “Bring Me a three year old heifer, and a three year old female goat, and a three year old ram, and a turtledove, and a young pigeon.” </a:t>
            </a:r>
            <a:r>
              <a:rPr lang="en-US" sz="2800" baseline="30000" dirty="0">
                <a:solidFill>
                  <a:schemeClr val="bg1"/>
                </a:solidFill>
              </a:rPr>
              <a:t>10</a:t>
            </a:r>
            <a:r>
              <a:rPr lang="en-US" sz="2800" dirty="0">
                <a:solidFill>
                  <a:schemeClr val="bg1"/>
                </a:solidFill>
              </a:rPr>
              <a:t> Then he brought all these to Him and cut them in two, and laid each half opposite the other; but he did not cut the birds. </a:t>
            </a:r>
            <a:r>
              <a:rPr lang="en-US" sz="2800" baseline="30000" dirty="0">
                <a:solidFill>
                  <a:schemeClr val="bg1"/>
                </a:solidFill>
              </a:rPr>
              <a:t>11</a:t>
            </a:r>
            <a:r>
              <a:rPr lang="en-US" sz="2800" dirty="0">
                <a:solidFill>
                  <a:schemeClr val="bg1"/>
                </a:solidFill>
              </a:rPr>
              <a:t> The birds of prey came down upon the carcasses, and Abram drove them away. </a:t>
            </a:r>
          </a:p>
        </p:txBody>
      </p:sp>
    </p:spTree>
    <p:extLst>
      <p:ext uri="{BB962C8B-B14F-4D97-AF65-F5344CB8AC3E}">
        <p14:creationId xmlns:p14="http://schemas.microsoft.com/office/powerpoint/2010/main" val="2426293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583FBBD-0324-4EB0-BA09-AAF02FF150BB}"/>
              </a:ext>
            </a:extLst>
          </p:cNvPr>
          <p:cNvSpPr txBox="1"/>
          <p:nvPr/>
        </p:nvSpPr>
        <p:spPr>
          <a:xfrm>
            <a:off x="533399" y="2031087"/>
            <a:ext cx="2305052" cy="276999"/>
          </a:xfrm>
          <a:prstGeom prst="rect">
            <a:avLst/>
          </a:prstGeom>
          <a:solidFill>
            <a:schemeClr val="bg1"/>
          </a:solidFill>
        </p:spPr>
        <p:txBody>
          <a:bodyPr wrap="square" rIns="36000" rtlCol="0">
            <a:spAutoFit/>
          </a:bodyPr>
          <a:lstStyle/>
          <a:p>
            <a:endParaRPr lang="en-US" sz="1200" dirty="0"/>
          </a:p>
        </p:txBody>
      </p:sp>
      <p:sp>
        <p:nvSpPr>
          <p:cNvPr id="10" name="TextBox 9">
            <a:extLst>
              <a:ext uri="{FF2B5EF4-FFF2-40B4-BE49-F238E27FC236}">
                <a16:creationId xmlns:a16="http://schemas.microsoft.com/office/drawing/2014/main" id="{8F74901A-5633-4E55-93E7-434EABEDAA3C}"/>
              </a:ext>
            </a:extLst>
          </p:cNvPr>
          <p:cNvSpPr txBox="1"/>
          <p:nvPr/>
        </p:nvSpPr>
        <p:spPr>
          <a:xfrm>
            <a:off x="533399" y="5029200"/>
            <a:ext cx="2305052" cy="276999"/>
          </a:xfrm>
          <a:prstGeom prst="rect">
            <a:avLst/>
          </a:prstGeom>
          <a:solidFill>
            <a:schemeClr val="bg1"/>
          </a:solidFill>
        </p:spPr>
        <p:txBody>
          <a:bodyPr wrap="square" rIns="36000" rtlCol="0">
            <a:spAutoFit/>
          </a:bodyPr>
          <a:lstStyle/>
          <a:p>
            <a:endParaRPr lang="en-US" sz="1200" dirty="0"/>
          </a:p>
        </p:txBody>
      </p:sp>
      <p:sp>
        <p:nvSpPr>
          <p:cNvPr id="5" name="Content Placeholder 4"/>
          <p:cNvSpPr>
            <a:spLocks noGrp="1"/>
          </p:cNvSpPr>
          <p:nvPr>
            <p:ph idx="1"/>
          </p:nvPr>
        </p:nvSpPr>
        <p:spPr>
          <a:xfrm>
            <a:off x="239487" y="272143"/>
            <a:ext cx="8739922" cy="6455227"/>
          </a:xfrm>
          <a:solidFill>
            <a:schemeClr val="accent3"/>
          </a:solidFill>
        </p:spPr>
        <p:txBody>
          <a:bodyPr>
            <a:noAutofit/>
          </a:bodyPr>
          <a:lstStyle/>
          <a:p>
            <a:r>
              <a:rPr lang="en-US" sz="2400" baseline="30000" dirty="0">
                <a:solidFill>
                  <a:schemeClr val="bg1"/>
                </a:solidFill>
              </a:rPr>
              <a:t>12</a:t>
            </a:r>
            <a:r>
              <a:rPr lang="en-US" sz="2400" dirty="0">
                <a:solidFill>
                  <a:schemeClr val="bg1"/>
                </a:solidFill>
              </a:rPr>
              <a:t> Now when the sun was going down, a deep sleep fell upon Abram; and behold, terror </a:t>
            </a:r>
            <a:r>
              <a:rPr lang="en-US" sz="2400" i="1" dirty="0">
                <a:solidFill>
                  <a:schemeClr val="bg1"/>
                </a:solidFill>
              </a:rPr>
              <a:t>and</a:t>
            </a:r>
            <a:r>
              <a:rPr lang="en-US" sz="2400" dirty="0">
                <a:solidFill>
                  <a:schemeClr val="bg1"/>
                </a:solidFill>
              </a:rPr>
              <a:t> great darkness fell upon him. </a:t>
            </a:r>
            <a:r>
              <a:rPr lang="en-US" sz="2400" baseline="30000" dirty="0">
                <a:solidFill>
                  <a:schemeClr val="bg1"/>
                </a:solidFill>
              </a:rPr>
              <a:t>13</a:t>
            </a:r>
            <a:r>
              <a:rPr lang="en-US" sz="2400" dirty="0">
                <a:solidFill>
                  <a:schemeClr val="bg1"/>
                </a:solidFill>
              </a:rPr>
              <a:t> </a:t>
            </a:r>
            <a:r>
              <a:rPr lang="en-US" sz="2400" i="1" dirty="0">
                <a:solidFill>
                  <a:schemeClr val="bg1"/>
                </a:solidFill>
              </a:rPr>
              <a:t>God</a:t>
            </a:r>
            <a:r>
              <a:rPr lang="en-US" sz="2400" dirty="0">
                <a:solidFill>
                  <a:schemeClr val="bg1"/>
                </a:solidFill>
              </a:rPr>
              <a:t> said to Abram, “Know for certain that your descendants will be strangers in a land that is not theirs, where they will be enslaved and oppressed four hundred years. </a:t>
            </a:r>
            <a:r>
              <a:rPr lang="en-US" sz="2400" baseline="30000" dirty="0">
                <a:solidFill>
                  <a:schemeClr val="bg1"/>
                </a:solidFill>
              </a:rPr>
              <a:t>14</a:t>
            </a:r>
            <a:r>
              <a:rPr lang="en-US" sz="2400" dirty="0">
                <a:solidFill>
                  <a:schemeClr val="bg1"/>
                </a:solidFill>
              </a:rPr>
              <a:t> “But I will also judge the nation whom they will serve, and afterward they will come out with many possessions. </a:t>
            </a:r>
            <a:r>
              <a:rPr lang="en-US" sz="2400" baseline="30000" dirty="0">
                <a:solidFill>
                  <a:schemeClr val="bg1"/>
                </a:solidFill>
              </a:rPr>
              <a:t>15</a:t>
            </a:r>
            <a:r>
              <a:rPr lang="en-US" sz="2400" dirty="0">
                <a:solidFill>
                  <a:schemeClr val="bg1"/>
                </a:solidFill>
              </a:rPr>
              <a:t> “As for you, you shall go to your fathers in peace; you will be buried at a good old age. </a:t>
            </a:r>
            <a:r>
              <a:rPr lang="en-US" sz="2400" baseline="30000" dirty="0">
                <a:solidFill>
                  <a:schemeClr val="bg1"/>
                </a:solidFill>
              </a:rPr>
              <a:t>16</a:t>
            </a:r>
            <a:r>
              <a:rPr lang="en-US" sz="2400" dirty="0">
                <a:solidFill>
                  <a:schemeClr val="bg1"/>
                </a:solidFill>
              </a:rPr>
              <a:t> “Then in the fourth generation they will return here, for the iniquity of the Amorite is not yet complete.” </a:t>
            </a:r>
            <a:r>
              <a:rPr lang="en-US" sz="2400" baseline="30000" dirty="0">
                <a:solidFill>
                  <a:schemeClr val="bg1"/>
                </a:solidFill>
              </a:rPr>
              <a:t>17</a:t>
            </a:r>
            <a:r>
              <a:rPr lang="en-US" sz="2400" dirty="0">
                <a:solidFill>
                  <a:schemeClr val="bg1"/>
                </a:solidFill>
              </a:rPr>
              <a:t> It came about when the sun had set, that it was very dark, and behold, </a:t>
            </a:r>
            <a:r>
              <a:rPr lang="en-US" sz="2400" i="1" dirty="0">
                <a:solidFill>
                  <a:schemeClr val="bg1"/>
                </a:solidFill>
              </a:rPr>
              <a:t>there appeared</a:t>
            </a:r>
            <a:r>
              <a:rPr lang="en-US" sz="2400" dirty="0">
                <a:solidFill>
                  <a:schemeClr val="bg1"/>
                </a:solidFill>
              </a:rPr>
              <a:t> a smoking oven and a flaming torch which passed between these pieces. </a:t>
            </a:r>
          </a:p>
          <a:p>
            <a:r>
              <a:rPr lang="en-US" sz="2600" baseline="30000" dirty="0">
                <a:solidFill>
                  <a:schemeClr val="bg1"/>
                </a:solidFill>
              </a:rPr>
              <a:t>18</a:t>
            </a:r>
            <a:r>
              <a:rPr lang="en-US" sz="2600" dirty="0">
                <a:solidFill>
                  <a:schemeClr val="bg1"/>
                </a:solidFill>
              </a:rPr>
              <a:t> On that day the </a:t>
            </a:r>
            <a:r>
              <a:rPr lang="en-US" sz="2600" cap="small" dirty="0">
                <a:solidFill>
                  <a:schemeClr val="bg1"/>
                </a:solidFill>
              </a:rPr>
              <a:t>Lord</a:t>
            </a:r>
            <a:r>
              <a:rPr lang="en-US" sz="2600" dirty="0">
                <a:solidFill>
                  <a:schemeClr val="bg1"/>
                </a:solidFill>
              </a:rPr>
              <a:t> made a covenant with Abram, </a:t>
            </a:r>
            <a:r>
              <a:rPr lang="en-US" sz="2400" dirty="0">
                <a:solidFill>
                  <a:schemeClr val="bg1"/>
                </a:solidFill>
              </a:rPr>
              <a:t>saying,</a:t>
            </a:r>
          </a:p>
          <a:p>
            <a:r>
              <a:rPr lang="en-US" sz="2400" dirty="0">
                <a:solidFill>
                  <a:schemeClr val="bg1"/>
                </a:solidFill>
              </a:rPr>
              <a:t> “To your descendants I have given this land, From the river of Egypt as far as the great river, the river Euphrates: </a:t>
            </a:r>
            <a:r>
              <a:rPr lang="en-US" sz="2400" baseline="30000" dirty="0">
                <a:solidFill>
                  <a:schemeClr val="bg1"/>
                </a:solidFill>
              </a:rPr>
              <a:t>19</a:t>
            </a:r>
            <a:r>
              <a:rPr lang="en-US" sz="2400" dirty="0">
                <a:solidFill>
                  <a:schemeClr val="bg1"/>
                </a:solidFill>
              </a:rPr>
              <a:t> the Kenite and the </a:t>
            </a:r>
            <a:r>
              <a:rPr lang="en-US" sz="2400" dirty="0" err="1">
                <a:solidFill>
                  <a:schemeClr val="bg1"/>
                </a:solidFill>
              </a:rPr>
              <a:t>Kenizzite</a:t>
            </a:r>
            <a:r>
              <a:rPr lang="en-US" sz="2400" dirty="0">
                <a:solidFill>
                  <a:schemeClr val="bg1"/>
                </a:solidFill>
              </a:rPr>
              <a:t> and the </a:t>
            </a:r>
            <a:r>
              <a:rPr lang="en-US" sz="2400" dirty="0" err="1">
                <a:solidFill>
                  <a:schemeClr val="bg1"/>
                </a:solidFill>
              </a:rPr>
              <a:t>Kadmonite</a:t>
            </a:r>
            <a:r>
              <a:rPr lang="en-US" sz="2400" dirty="0">
                <a:solidFill>
                  <a:schemeClr val="bg1"/>
                </a:solidFill>
              </a:rPr>
              <a:t> </a:t>
            </a:r>
            <a:r>
              <a:rPr lang="en-US" sz="2400" baseline="30000" dirty="0">
                <a:solidFill>
                  <a:schemeClr val="bg1"/>
                </a:solidFill>
              </a:rPr>
              <a:t>20</a:t>
            </a:r>
            <a:r>
              <a:rPr lang="en-US" sz="2400" dirty="0">
                <a:solidFill>
                  <a:schemeClr val="bg1"/>
                </a:solidFill>
              </a:rPr>
              <a:t> and the Hittite and the Perizzite and the Rephaim </a:t>
            </a:r>
            <a:r>
              <a:rPr lang="en-US" sz="2400" baseline="30000" dirty="0">
                <a:solidFill>
                  <a:schemeClr val="bg1"/>
                </a:solidFill>
              </a:rPr>
              <a:t>21</a:t>
            </a:r>
            <a:r>
              <a:rPr lang="en-US" sz="2400" dirty="0">
                <a:solidFill>
                  <a:schemeClr val="bg1"/>
                </a:solidFill>
              </a:rPr>
              <a:t> and the Amorite and the Canaanite and the </a:t>
            </a:r>
            <a:r>
              <a:rPr lang="en-US" sz="2400" dirty="0" err="1">
                <a:solidFill>
                  <a:schemeClr val="bg1"/>
                </a:solidFill>
              </a:rPr>
              <a:t>Girgashite</a:t>
            </a:r>
            <a:r>
              <a:rPr lang="en-US" sz="2400" dirty="0">
                <a:solidFill>
                  <a:schemeClr val="bg1"/>
                </a:solidFill>
              </a:rPr>
              <a:t> and the Jebusite.” </a:t>
            </a:r>
          </a:p>
          <a:p>
            <a:pPr>
              <a:spcBef>
                <a:spcPts val="0"/>
              </a:spcBef>
              <a:spcAft>
                <a:spcPts val="600"/>
              </a:spcAft>
              <a:tabLst>
                <a:tab pos="539750" algn="l"/>
                <a:tab pos="4664075" algn="l"/>
              </a:tabLst>
            </a:pPr>
            <a:endParaRPr lang="en-US" sz="2400" dirty="0">
              <a:solidFill>
                <a:schemeClr val="bg1"/>
              </a:solidFill>
            </a:endParaRPr>
          </a:p>
        </p:txBody>
      </p:sp>
    </p:spTree>
    <p:extLst>
      <p:ext uri="{BB962C8B-B14F-4D97-AF65-F5344CB8AC3E}">
        <p14:creationId xmlns:p14="http://schemas.microsoft.com/office/powerpoint/2010/main" val="24004062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54F63-B4A9-4740-A4E9-6626AB50535F}"/>
              </a:ext>
            </a:extLst>
          </p:cNvPr>
          <p:cNvSpPr>
            <a:spLocks noGrp="1"/>
          </p:cNvSpPr>
          <p:nvPr>
            <p:ph type="title"/>
          </p:nvPr>
        </p:nvSpPr>
        <p:spPr>
          <a:xfrm>
            <a:off x="624893" y="2208879"/>
            <a:ext cx="6763459" cy="1676400"/>
          </a:xfrm>
        </p:spPr>
        <p:txBody>
          <a:bodyPr/>
          <a:lstStyle/>
          <a:p>
            <a:r>
              <a:rPr lang="en-US" dirty="0"/>
              <a:t>The 1</a:t>
            </a:r>
            <a:r>
              <a:rPr lang="en-US" baseline="30000" dirty="0"/>
              <a:t>st</a:t>
            </a:r>
            <a:r>
              <a:rPr lang="en-US" dirty="0"/>
              <a:t> Question of Covenant</a:t>
            </a:r>
          </a:p>
        </p:txBody>
      </p:sp>
      <p:sp>
        <p:nvSpPr>
          <p:cNvPr id="5" name="Text Placeholder 4">
            <a:extLst>
              <a:ext uri="{FF2B5EF4-FFF2-40B4-BE49-F238E27FC236}">
                <a16:creationId xmlns:a16="http://schemas.microsoft.com/office/drawing/2014/main" id="{1E4F79A4-31E7-437D-B881-687561486F5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331298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42515CC-FD5F-4D33-8999-47334CFC2FA2}"/>
              </a:ext>
            </a:extLst>
          </p:cNvPr>
          <p:cNvSpPr/>
          <p:nvPr/>
        </p:nvSpPr>
        <p:spPr>
          <a:xfrm>
            <a:off x="0" y="1902690"/>
            <a:ext cx="9144000" cy="1016000"/>
          </a:xfrm>
          <a:prstGeom prst="rect">
            <a:avLst/>
          </a:prstGeom>
          <a:solidFill>
            <a:schemeClr val="accent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a:xfrm>
            <a:off x="1176866" y="1955798"/>
            <a:ext cx="6798734" cy="1778002"/>
          </a:xfrm>
        </p:spPr>
        <p:txBody>
          <a:bodyPr>
            <a:normAutofit/>
          </a:bodyPr>
          <a:lstStyle/>
          <a:p>
            <a:r>
              <a:rPr lang="en-US" sz="2800" dirty="0">
                <a:solidFill>
                  <a:schemeClr val="bg1"/>
                </a:solidFill>
              </a:rPr>
              <a:t>1</a:t>
            </a:r>
            <a:r>
              <a:rPr lang="en-US" sz="2800" baseline="30000" dirty="0">
                <a:solidFill>
                  <a:schemeClr val="bg1"/>
                </a:solidFill>
              </a:rPr>
              <a:t>st</a:t>
            </a:r>
            <a:r>
              <a:rPr lang="en-US" sz="2800" dirty="0">
                <a:solidFill>
                  <a:schemeClr val="bg1"/>
                </a:solidFill>
              </a:rPr>
              <a:t> Question: What makes me acceptable to be in relationship with God?</a:t>
            </a:r>
          </a:p>
        </p:txBody>
      </p:sp>
      <p:sp>
        <p:nvSpPr>
          <p:cNvPr id="3" name="Rectangle 2"/>
          <p:cNvSpPr/>
          <p:nvPr/>
        </p:nvSpPr>
        <p:spPr>
          <a:xfrm>
            <a:off x="1168400" y="3143513"/>
            <a:ext cx="7078134" cy="523220"/>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 Grace (God’s gift)		% Law (my effort)</a:t>
            </a:r>
          </a:p>
        </p:txBody>
      </p:sp>
      <p:sp>
        <p:nvSpPr>
          <p:cNvPr id="9" name="Title 5">
            <a:extLst>
              <a:ext uri="{FF2B5EF4-FFF2-40B4-BE49-F238E27FC236}">
                <a16:creationId xmlns:a16="http://schemas.microsoft.com/office/drawing/2014/main" id="{8FFC7E6F-1084-4BD7-AE74-77F2F62BCB39}"/>
              </a:ext>
            </a:extLst>
          </p:cNvPr>
          <p:cNvSpPr>
            <a:spLocks noGrp="1"/>
          </p:cNvSpPr>
          <p:nvPr>
            <p:ph type="title"/>
          </p:nvPr>
        </p:nvSpPr>
        <p:spPr>
          <a:xfrm>
            <a:off x="685800" y="284163"/>
            <a:ext cx="7772400" cy="1508125"/>
          </a:xfrm>
        </p:spPr>
        <p:txBody>
          <a:bodyPr/>
          <a:lstStyle/>
          <a:p>
            <a:r>
              <a:rPr lang="en-US" dirty="0"/>
              <a:t>The 1</a:t>
            </a:r>
            <a:r>
              <a:rPr lang="en-US" baseline="30000" dirty="0"/>
              <a:t>st</a:t>
            </a:r>
            <a:r>
              <a:rPr lang="en-US" dirty="0"/>
              <a:t> Question of Covenant</a:t>
            </a:r>
          </a:p>
        </p:txBody>
      </p:sp>
    </p:spTree>
    <p:extLst>
      <p:ext uri="{BB962C8B-B14F-4D97-AF65-F5344CB8AC3E}">
        <p14:creationId xmlns:p14="http://schemas.microsoft.com/office/powerpoint/2010/main" val="128141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36285A-9F2C-4531-B6F6-A9EAEF83A14C}"/>
              </a:ext>
            </a:extLst>
          </p:cNvPr>
          <p:cNvSpPr/>
          <p:nvPr/>
        </p:nvSpPr>
        <p:spPr>
          <a:xfrm>
            <a:off x="0" y="1902690"/>
            <a:ext cx="9144000" cy="1016000"/>
          </a:xfrm>
          <a:prstGeom prst="rect">
            <a:avLst/>
          </a:prstGeom>
          <a:solidFill>
            <a:schemeClr val="accent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a:xfrm>
            <a:off x="1176866" y="1955798"/>
            <a:ext cx="6798734" cy="1778002"/>
          </a:xfrm>
        </p:spPr>
        <p:txBody>
          <a:bodyPr>
            <a:normAutofit/>
          </a:bodyPr>
          <a:lstStyle/>
          <a:p>
            <a:r>
              <a:rPr lang="en-US" sz="2800" dirty="0">
                <a:solidFill>
                  <a:schemeClr val="bg1"/>
                </a:solidFill>
              </a:rPr>
              <a:t>1</a:t>
            </a:r>
            <a:r>
              <a:rPr lang="en-US" sz="2800" baseline="30000" dirty="0">
                <a:solidFill>
                  <a:schemeClr val="bg1"/>
                </a:solidFill>
              </a:rPr>
              <a:t>st</a:t>
            </a:r>
            <a:r>
              <a:rPr lang="en-US" sz="2800" dirty="0">
                <a:solidFill>
                  <a:schemeClr val="bg1"/>
                </a:solidFill>
              </a:rPr>
              <a:t> Question: What makes me acceptable to be in relationship with God?</a:t>
            </a:r>
          </a:p>
        </p:txBody>
      </p:sp>
      <p:sp>
        <p:nvSpPr>
          <p:cNvPr id="3" name="Rectangle 2"/>
          <p:cNvSpPr/>
          <p:nvPr/>
        </p:nvSpPr>
        <p:spPr>
          <a:xfrm>
            <a:off x="1168400" y="3143513"/>
            <a:ext cx="7078134" cy="1600438"/>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 Grace (God’s gift)		% Law (my effort)</a:t>
            </a:r>
          </a:p>
          <a:p>
            <a:pPr>
              <a:spcBef>
                <a:spcPts val="1200"/>
              </a:spcBef>
              <a:tabLst>
                <a:tab pos="712788" algn="l"/>
                <a:tab pos="4754563" algn="l"/>
              </a:tabLst>
            </a:pPr>
            <a:r>
              <a:rPr lang="en-US" sz="6000" dirty="0">
                <a:latin typeface="Freestyle Script" panose="030804020302050B0404" pitchFamily="66" charset="0"/>
              </a:rPr>
              <a:t>	</a:t>
            </a:r>
            <a:r>
              <a:rPr lang="en-US" sz="6000" b="1" i="1" dirty="0">
                <a:solidFill>
                  <a:schemeClr val="accent1"/>
                </a:solidFill>
                <a:latin typeface="Times New Roman" panose="02020603050405020304" pitchFamily="18" charset="0"/>
                <a:cs typeface="Times New Roman" panose="02020603050405020304" pitchFamily="18" charset="0"/>
              </a:rPr>
              <a:t>100% </a:t>
            </a:r>
            <a:r>
              <a:rPr lang="en-US" sz="6000" b="1" dirty="0">
                <a:solidFill>
                  <a:schemeClr val="accent1"/>
                </a:solidFill>
                <a:latin typeface="Freestyle Script" panose="030804020302050B0404" pitchFamily="66" charset="0"/>
              </a:rPr>
              <a:t>	</a:t>
            </a:r>
            <a:r>
              <a:rPr lang="en-US" sz="6000" b="1" i="1" dirty="0">
                <a:solidFill>
                  <a:schemeClr val="accent1"/>
                </a:solidFill>
                <a:latin typeface="Times New Roman" panose="02020603050405020304" pitchFamily="18" charset="0"/>
                <a:cs typeface="Times New Roman" panose="02020603050405020304" pitchFamily="18" charset="0"/>
              </a:rPr>
              <a:t>0%</a:t>
            </a:r>
          </a:p>
        </p:txBody>
      </p:sp>
      <p:sp>
        <p:nvSpPr>
          <p:cNvPr id="9" name="Title 5">
            <a:extLst>
              <a:ext uri="{FF2B5EF4-FFF2-40B4-BE49-F238E27FC236}">
                <a16:creationId xmlns:a16="http://schemas.microsoft.com/office/drawing/2014/main" id="{AD2A633C-81CA-452E-BB39-E2441ED4F9B5}"/>
              </a:ext>
            </a:extLst>
          </p:cNvPr>
          <p:cNvSpPr>
            <a:spLocks noGrp="1"/>
          </p:cNvSpPr>
          <p:nvPr>
            <p:ph type="title"/>
          </p:nvPr>
        </p:nvSpPr>
        <p:spPr>
          <a:xfrm>
            <a:off x="685800" y="284163"/>
            <a:ext cx="7772400" cy="1508125"/>
          </a:xfrm>
        </p:spPr>
        <p:txBody>
          <a:bodyPr/>
          <a:lstStyle/>
          <a:p>
            <a:r>
              <a:rPr lang="en-US" dirty="0"/>
              <a:t>The 1</a:t>
            </a:r>
            <a:r>
              <a:rPr lang="en-US" baseline="30000" dirty="0"/>
              <a:t>st</a:t>
            </a:r>
            <a:r>
              <a:rPr lang="en-US" dirty="0"/>
              <a:t> Question of Covenant</a:t>
            </a:r>
          </a:p>
        </p:txBody>
      </p:sp>
    </p:spTree>
    <p:extLst>
      <p:ext uri="{BB962C8B-B14F-4D97-AF65-F5344CB8AC3E}">
        <p14:creationId xmlns:p14="http://schemas.microsoft.com/office/powerpoint/2010/main" val="5899658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546CB9-5C35-4557-8FAD-BC5746597C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301" y="114300"/>
            <a:ext cx="6629399" cy="6629399"/>
          </a:xfrm>
          <a:prstGeom prst="rect">
            <a:avLst/>
          </a:prstGeom>
        </p:spPr>
      </p:pic>
      <p:grpSp>
        <p:nvGrpSpPr>
          <p:cNvPr id="6" name="Group 5">
            <a:extLst>
              <a:ext uri="{FF2B5EF4-FFF2-40B4-BE49-F238E27FC236}">
                <a16:creationId xmlns:a16="http://schemas.microsoft.com/office/drawing/2014/main" id="{86CD0398-547A-4D04-BDCB-0ABE6CF9646A}"/>
              </a:ext>
            </a:extLst>
          </p:cNvPr>
          <p:cNvGrpSpPr/>
          <p:nvPr/>
        </p:nvGrpSpPr>
        <p:grpSpPr>
          <a:xfrm>
            <a:off x="1257300" y="114300"/>
            <a:ext cx="6629400" cy="6629400"/>
            <a:chOff x="1257300" y="114300"/>
            <a:chExt cx="6629400" cy="6629400"/>
          </a:xfrm>
        </p:grpSpPr>
        <p:sp>
          <p:nvSpPr>
            <p:cNvPr id="5" name="Oval 4">
              <a:extLst>
                <a:ext uri="{FF2B5EF4-FFF2-40B4-BE49-F238E27FC236}">
                  <a16:creationId xmlns:a16="http://schemas.microsoft.com/office/drawing/2014/main" id="{4F515459-3019-4A65-870F-5F1E0D4F3353}"/>
                </a:ext>
              </a:extLst>
            </p:cNvPr>
            <p:cNvSpPr/>
            <p:nvPr/>
          </p:nvSpPr>
          <p:spPr>
            <a:xfrm>
              <a:off x="1257300" y="114300"/>
              <a:ext cx="6629400" cy="66294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976E2BC-A2B4-4CF9-ADCF-8BE43A21706C}"/>
                </a:ext>
              </a:extLst>
            </p:cNvPr>
            <p:cNvSpPr txBox="1"/>
            <p:nvPr/>
          </p:nvSpPr>
          <p:spPr>
            <a:xfrm>
              <a:off x="2133600" y="1219200"/>
              <a:ext cx="4876800" cy="3908762"/>
            </a:xfrm>
            <a:prstGeom prst="rect">
              <a:avLst/>
            </a:prstGeom>
            <a:noFill/>
          </p:spPr>
          <p:txBody>
            <a:bodyPr wrap="square" rtlCol="0">
              <a:spAutoFit/>
            </a:bodyPr>
            <a:lstStyle/>
            <a:p>
              <a:pPr algn="ctr"/>
              <a:r>
                <a:rPr lang="en-US" sz="6200" b="1" dirty="0">
                  <a:ln>
                    <a:solidFill>
                      <a:schemeClr val="tx1">
                        <a:lumMod val="75000"/>
                        <a:lumOff val="25000"/>
                      </a:schemeClr>
                    </a:solidFill>
                  </a:ln>
                  <a:solidFill>
                    <a:schemeClr val="bg1"/>
                  </a:solidFill>
                  <a:latin typeface="+mj-lt"/>
                </a:rPr>
                <a:t>The </a:t>
              </a:r>
            </a:p>
            <a:p>
              <a:pPr algn="ctr"/>
              <a:r>
                <a:rPr lang="en-US" sz="6200" b="1" dirty="0">
                  <a:ln>
                    <a:solidFill>
                      <a:schemeClr val="tx1">
                        <a:lumMod val="75000"/>
                        <a:lumOff val="25000"/>
                      </a:schemeClr>
                    </a:solidFill>
                  </a:ln>
                  <a:solidFill>
                    <a:schemeClr val="bg1"/>
                  </a:solidFill>
                  <a:latin typeface="+mj-lt"/>
                </a:rPr>
                <a:t>Covenant </a:t>
              </a:r>
            </a:p>
            <a:p>
              <a:pPr algn="ctr"/>
              <a:r>
                <a:rPr lang="en-US" sz="6200" b="1" dirty="0">
                  <a:ln>
                    <a:solidFill>
                      <a:schemeClr val="tx1">
                        <a:lumMod val="75000"/>
                        <a:lumOff val="25000"/>
                      </a:schemeClr>
                    </a:solidFill>
                  </a:ln>
                  <a:solidFill>
                    <a:schemeClr val="bg1"/>
                  </a:solidFill>
                  <a:latin typeface="+mj-lt"/>
                </a:rPr>
                <a:t>of </a:t>
              </a:r>
            </a:p>
            <a:p>
              <a:pPr algn="ctr"/>
              <a:r>
                <a:rPr lang="en-US" sz="6200" b="1" dirty="0">
                  <a:ln>
                    <a:solidFill>
                      <a:schemeClr val="tx1">
                        <a:lumMod val="75000"/>
                        <a:lumOff val="25000"/>
                      </a:schemeClr>
                    </a:solidFill>
                  </a:ln>
                  <a:solidFill>
                    <a:schemeClr val="bg1"/>
                  </a:solidFill>
                  <a:latin typeface="+mj-lt"/>
                </a:rPr>
                <a:t>Grace</a:t>
              </a:r>
            </a:p>
          </p:txBody>
        </p:sp>
      </p:grpSp>
    </p:spTree>
    <p:extLst>
      <p:ext uri="{BB962C8B-B14F-4D97-AF65-F5344CB8AC3E}">
        <p14:creationId xmlns:p14="http://schemas.microsoft.com/office/powerpoint/2010/main" val="93227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500"/>
                                        <p:tgtEl>
                                          <p:spTgt spid="6"/>
                                        </p:tgtEl>
                                      </p:cBhvr>
                                    </p:animEffect>
                                    <p:set>
                                      <p:cBhvr>
                                        <p:cTn id="7" dur="1" fill="hold">
                                          <p:stCondLst>
                                            <p:cond delay="1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5EAAE-F0B1-4D64-8691-0478D1A46F33}"/>
              </a:ext>
            </a:extLst>
          </p:cNvPr>
          <p:cNvSpPr>
            <a:spLocks noGrp="1"/>
          </p:cNvSpPr>
          <p:nvPr>
            <p:ph type="ctrTitle"/>
          </p:nvPr>
        </p:nvSpPr>
        <p:spPr/>
        <p:txBody>
          <a:bodyPr/>
          <a:lstStyle/>
          <a:p>
            <a:r>
              <a:rPr lang="en-US" dirty="0"/>
              <a:t>Covenant Background</a:t>
            </a:r>
          </a:p>
        </p:txBody>
      </p:sp>
      <p:sp>
        <p:nvSpPr>
          <p:cNvPr id="3" name="Subtitle 2">
            <a:extLst>
              <a:ext uri="{FF2B5EF4-FFF2-40B4-BE49-F238E27FC236}">
                <a16:creationId xmlns:a16="http://schemas.microsoft.com/office/drawing/2014/main" id="{3B10598F-7C31-4CA1-A7C8-3E2C0E2AE931}"/>
              </a:ext>
            </a:extLst>
          </p:cNvPr>
          <p:cNvSpPr>
            <a:spLocks noGrp="1"/>
          </p:cNvSpPr>
          <p:nvPr>
            <p:ph type="subTitle" idx="1"/>
          </p:nvPr>
        </p:nvSpPr>
        <p:spPr/>
        <p:txBody>
          <a:bodyPr/>
          <a:lstStyle/>
          <a:p>
            <a:r>
              <a:rPr lang="en-US" dirty="0"/>
              <a:t>What do we know about the covenant treaty form in the Ancient Near East around the time of Abraham and Moses?</a:t>
            </a:r>
          </a:p>
          <a:p>
            <a:endParaRPr lang="en-US" dirty="0"/>
          </a:p>
        </p:txBody>
      </p:sp>
    </p:spTree>
    <p:extLst>
      <p:ext uri="{BB962C8B-B14F-4D97-AF65-F5344CB8AC3E}">
        <p14:creationId xmlns:p14="http://schemas.microsoft.com/office/powerpoint/2010/main" val="1334553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018" y="284176"/>
            <a:ext cx="8001781" cy="1508760"/>
          </a:xfrm>
        </p:spPr>
        <p:txBody>
          <a:bodyPr>
            <a:normAutofit/>
          </a:bodyPr>
          <a:lstStyle/>
          <a:p>
            <a:r>
              <a:rPr lang="en-US" dirty="0"/>
              <a:t>2</a:t>
            </a:r>
            <a:r>
              <a:rPr lang="en-US" baseline="30000" dirty="0"/>
              <a:t>nd</a:t>
            </a:r>
            <a:r>
              <a:rPr lang="en-US" dirty="0"/>
              <a:t> Millennium (2000 – 1000 </a:t>
            </a:r>
            <a:r>
              <a:rPr lang="en-US" sz="3200" dirty="0"/>
              <a:t>BC</a:t>
            </a:r>
            <a:r>
              <a:rPr lang="en-US" dirty="0"/>
              <a:t>)</a:t>
            </a:r>
            <a:br>
              <a:rPr lang="en-US" dirty="0"/>
            </a:br>
            <a:r>
              <a:rPr lang="en-US" dirty="0"/>
              <a:t>Suzerain-vassal treaty form</a:t>
            </a:r>
          </a:p>
        </p:txBody>
      </p:sp>
      <p:sp>
        <p:nvSpPr>
          <p:cNvPr id="3" name="Content Placeholder 2"/>
          <p:cNvSpPr>
            <a:spLocks noGrp="1"/>
          </p:cNvSpPr>
          <p:nvPr>
            <p:ph idx="1"/>
          </p:nvPr>
        </p:nvSpPr>
        <p:spPr>
          <a:xfrm>
            <a:off x="1234440" y="1792936"/>
            <a:ext cx="7223760" cy="4780888"/>
          </a:xfrm>
        </p:spPr>
        <p:txBody>
          <a:bodyPr>
            <a:normAutofit/>
          </a:bodyPr>
          <a:lstStyle/>
          <a:p>
            <a:r>
              <a:rPr lang="en-US" dirty="0"/>
              <a:t>1 Title</a:t>
            </a:r>
          </a:p>
          <a:p>
            <a:r>
              <a:rPr lang="en-US" dirty="0"/>
              <a:t>2 Historical Prologue</a:t>
            </a:r>
          </a:p>
          <a:p>
            <a:r>
              <a:rPr lang="en-US" dirty="0"/>
              <a:t>3 Stipulations</a:t>
            </a:r>
          </a:p>
          <a:p>
            <a:r>
              <a:rPr lang="en-US" dirty="0"/>
              <a:t>		a. basic </a:t>
            </a:r>
          </a:p>
          <a:p>
            <a:r>
              <a:rPr lang="en-US" dirty="0"/>
              <a:t>		b. detailed</a:t>
            </a:r>
          </a:p>
          <a:p>
            <a:r>
              <a:rPr lang="en-US" dirty="0"/>
              <a:t>4 Deposition and regular reading </a:t>
            </a:r>
          </a:p>
          <a:p>
            <a:r>
              <a:rPr lang="en-US" dirty="0"/>
              <a:t>5 Witnesses</a:t>
            </a:r>
          </a:p>
          <a:p>
            <a:r>
              <a:rPr lang="en-US" dirty="0"/>
              <a:t>6 Blessings</a:t>
            </a:r>
          </a:p>
          <a:p>
            <a:r>
              <a:rPr lang="en-US" dirty="0"/>
              <a:t>7 Curses</a:t>
            </a:r>
          </a:p>
          <a:p>
            <a:r>
              <a:rPr lang="en-US" dirty="0"/>
              <a:t>(Ratification through a ceremonial sacrifice and oath.)</a:t>
            </a:r>
          </a:p>
          <a:p>
            <a:endParaRPr lang="en-US" dirty="0"/>
          </a:p>
        </p:txBody>
      </p:sp>
    </p:spTree>
    <p:extLst>
      <p:ext uri="{BB962C8B-B14F-4D97-AF65-F5344CB8AC3E}">
        <p14:creationId xmlns:p14="http://schemas.microsoft.com/office/powerpoint/2010/main" val="289161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kern="0" dirty="0"/>
              <a:t>Treaty between </a:t>
            </a:r>
            <a:r>
              <a:rPr lang="en-US" kern="0" dirty="0" err="1"/>
              <a:t>Mursilis</a:t>
            </a:r>
            <a:r>
              <a:rPr lang="en-US" kern="0" dirty="0"/>
              <a:t> </a:t>
            </a:r>
            <a:br>
              <a:rPr lang="en-US" kern="0" dirty="0"/>
            </a:br>
            <a:r>
              <a:rPr lang="en-US" kern="0" dirty="0"/>
              <a:t>and </a:t>
            </a:r>
            <a:r>
              <a:rPr lang="en-US" kern="0" dirty="0" err="1"/>
              <a:t>Duppi-Tessub</a:t>
            </a:r>
            <a:r>
              <a:rPr lang="en-US" kern="0" dirty="0"/>
              <a:t> of </a:t>
            </a:r>
            <a:r>
              <a:rPr lang="en-US" kern="0" dirty="0" err="1"/>
              <a:t>Amurru</a:t>
            </a:r>
            <a:r>
              <a:rPr lang="en-US" kern="0" dirty="0"/>
              <a:t> </a:t>
            </a:r>
            <a:endParaRPr lang="en-US" dirty="0"/>
          </a:p>
        </p:txBody>
      </p:sp>
      <p:sp>
        <p:nvSpPr>
          <p:cNvPr id="3" name="Content Placeholder 2"/>
          <p:cNvSpPr>
            <a:spLocks noGrp="1"/>
          </p:cNvSpPr>
          <p:nvPr>
            <p:ph idx="1"/>
          </p:nvPr>
        </p:nvSpPr>
        <p:spPr/>
        <p:txBody>
          <a:bodyPr/>
          <a:lstStyle/>
          <a:p>
            <a:pPr marL="342900" lvl="0" indent="-342900">
              <a:defRPr/>
            </a:pPr>
            <a:r>
              <a:rPr lang="en-US" kern="0" dirty="0"/>
              <a:t>Title</a:t>
            </a:r>
          </a:p>
          <a:p>
            <a:pPr marL="342900" lvl="0" indent="-342900">
              <a:defRPr/>
            </a:pPr>
            <a:r>
              <a:rPr lang="en-US" kern="0" dirty="0"/>
              <a:t>These are the words of the Sun </a:t>
            </a:r>
            <a:r>
              <a:rPr lang="en-US" kern="0" dirty="0" err="1"/>
              <a:t>Mursilis</a:t>
            </a:r>
            <a:r>
              <a:rPr lang="en-US" kern="0" dirty="0"/>
              <a:t>, the great king, the king of the Hatti land, the valiant, the favorite of the Storm-god, the son of </a:t>
            </a:r>
            <a:r>
              <a:rPr lang="en-US" kern="0" dirty="0" err="1"/>
              <a:t>Suppiluliumas</a:t>
            </a:r>
            <a:r>
              <a:rPr lang="en-US" kern="0" dirty="0"/>
              <a:t>, the great king, the king of the Hatti land, the valiant. </a:t>
            </a:r>
          </a:p>
          <a:p>
            <a:endParaRPr lang="en-US" dirty="0"/>
          </a:p>
        </p:txBody>
      </p:sp>
    </p:spTree>
    <p:extLst>
      <p:ext uri="{BB962C8B-B14F-4D97-AF65-F5344CB8AC3E}">
        <p14:creationId xmlns:p14="http://schemas.microsoft.com/office/powerpoint/2010/main" val="4215571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018" y="284176"/>
            <a:ext cx="7772401" cy="1508760"/>
          </a:xfrm>
        </p:spPr>
        <p:txBody>
          <a:bodyPr>
            <a:noAutofit/>
          </a:bodyPr>
          <a:lstStyle/>
          <a:p>
            <a:r>
              <a:rPr lang="en-US" dirty="0"/>
              <a:t>Treaty between </a:t>
            </a:r>
            <a:br>
              <a:rPr lang="en-US" dirty="0"/>
            </a:br>
            <a:r>
              <a:rPr lang="en-US" dirty="0" err="1"/>
              <a:t>Ashurnirari</a:t>
            </a:r>
            <a:r>
              <a:rPr lang="en-US" dirty="0"/>
              <a:t> V of Assyria and </a:t>
            </a:r>
            <a:r>
              <a:rPr lang="en-US" dirty="0" err="1"/>
              <a:t>Mati’ilu</a:t>
            </a:r>
            <a:r>
              <a:rPr lang="en-US" dirty="0"/>
              <a:t> of Arpad</a:t>
            </a:r>
          </a:p>
        </p:txBody>
      </p:sp>
      <p:sp>
        <p:nvSpPr>
          <p:cNvPr id="3" name="Content Placeholder 2"/>
          <p:cNvSpPr>
            <a:spLocks noGrp="1"/>
          </p:cNvSpPr>
          <p:nvPr>
            <p:ph idx="1"/>
          </p:nvPr>
        </p:nvSpPr>
        <p:spPr>
          <a:xfrm>
            <a:off x="685019" y="2011680"/>
            <a:ext cx="7772400" cy="4736592"/>
          </a:xfrm>
        </p:spPr>
        <p:txBody>
          <a:bodyPr>
            <a:normAutofit lnSpcReduction="10000"/>
          </a:bodyPr>
          <a:lstStyle/>
          <a:p>
            <a:pPr marL="342900" indent="-342900">
              <a:buFont typeface="Arial" panose="020B0604020202020204" pitchFamily="34" charset="0"/>
              <a:buChar char="•"/>
            </a:pPr>
            <a:r>
              <a:rPr lang="en-US" dirty="0"/>
              <a:t>Take a lamb and decapitate it.</a:t>
            </a:r>
          </a:p>
          <a:p>
            <a:pPr marL="342900" indent="-342900">
              <a:lnSpc>
                <a:spcPct val="114000"/>
              </a:lnSpc>
              <a:buFont typeface="Arial" panose="020B0604020202020204" pitchFamily="34" charset="0"/>
              <a:buChar char="•"/>
            </a:pPr>
            <a:r>
              <a:rPr lang="en-US" dirty="0"/>
              <a:t>“This head is not the head of a lamb, it is the head of </a:t>
            </a:r>
            <a:r>
              <a:rPr lang="en-US" dirty="0" err="1"/>
              <a:t>Mati’ilu</a:t>
            </a:r>
            <a:r>
              <a:rPr lang="en-US" dirty="0"/>
              <a:t>, it is the head of his sons, his officials, and the people of his land. If </a:t>
            </a:r>
            <a:r>
              <a:rPr lang="en-US" dirty="0" err="1"/>
              <a:t>Mati’ilu</a:t>
            </a:r>
            <a:r>
              <a:rPr lang="en-US" dirty="0"/>
              <a:t> sins against this treaty, so may, just as the head of this spring lamb is torn off, and its knuckle placed in its mouth, […], the head of </a:t>
            </a:r>
            <a:r>
              <a:rPr lang="en-US" dirty="0" err="1"/>
              <a:t>Mati’ilu</a:t>
            </a:r>
            <a:r>
              <a:rPr lang="en-US" dirty="0"/>
              <a:t> be torn off, and his sons […].  This shoulder is not the shoulder of a spring lamb, it is the shoulder of </a:t>
            </a:r>
            <a:r>
              <a:rPr lang="en-US" dirty="0" err="1"/>
              <a:t>Mati’ilu</a:t>
            </a:r>
            <a:r>
              <a:rPr lang="en-US" dirty="0"/>
              <a:t>, it is the shoulder of his sons, his officials, and the people of this land. If </a:t>
            </a:r>
            <a:r>
              <a:rPr lang="en-US" dirty="0" err="1"/>
              <a:t>Mati’ilu</a:t>
            </a:r>
            <a:r>
              <a:rPr lang="en-US" dirty="0"/>
              <a:t> sins against this treaty, so may, just as the shoulder of this spring lamb is torn out, and […], the shoulder of </a:t>
            </a:r>
            <a:r>
              <a:rPr lang="en-US" dirty="0" err="1"/>
              <a:t>Mati’ilu</a:t>
            </a:r>
            <a:r>
              <a:rPr lang="en-US" dirty="0"/>
              <a:t>, of his sons, his officials, and the people of his land be torn out and […] in […]” (</a:t>
            </a:r>
            <a:r>
              <a:rPr lang="en-US" i="1" dirty="0" err="1"/>
              <a:t>ANEAnth</a:t>
            </a:r>
            <a:r>
              <a:rPr lang="en-US" i="1" dirty="0"/>
              <a:t> </a:t>
            </a:r>
            <a:r>
              <a:rPr lang="en-US" dirty="0"/>
              <a:t>I:49–50).</a:t>
            </a:r>
          </a:p>
          <a:p>
            <a:pPr marL="457200" lvl="0" indent="-457200" defTabSz="914400" fontAlgn="base">
              <a:spcAft>
                <a:spcPct val="0"/>
              </a:spcAft>
              <a:buClrTx/>
              <a:buSzTx/>
              <a:defRPr/>
            </a:pPr>
            <a:endParaRPr lang="en-US" kern="0" dirty="0">
              <a:solidFill>
                <a:schemeClr val="bg1"/>
              </a:solidFill>
              <a:latin typeface="Book Antiqua" pitchFamily="18" charset="0"/>
            </a:endParaRPr>
          </a:p>
          <a:p>
            <a:endParaRPr lang="en-US" dirty="0"/>
          </a:p>
        </p:txBody>
      </p:sp>
      <p:sp>
        <p:nvSpPr>
          <p:cNvPr id="6" name="Content Placeholder 3"/>
          <p:cNvSpPr txBox="1">
            <a:spLocks/>
          </p:cNvSpPr>
          <p:nvPr/>
        </p:nvSpPr>
        <p:spPr>
          <a:xfrm>
            <a:off x="228600" y="1219200"/>
            <a:ext cx="8915400" cy="533400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b="0" i="0" u="none" strike="noStrike" kern="0" cap="none" spc="0" normalizeH="0" baseline="0" noProof="0" dirty="0">
              <a:ln>
                <a:noFill/>
              </a:ln>
              <a:solidFill>
                <a:schemeClr val="bg1"/>
              </a:solidFill>
              <a:effectLst/>
              <a:uLnTx/>
              <a:uFillTx/>
              <a:latin typeface="Book Antiqua" pitchFamily="18" charset="0"/>
              <a:ea typeface="+mn-ea"/>
              <a:cs typeface="+mn-cs"/>
            </a:endParaRPr>
          </a:p>
        </p:txBody>
      </p:sp>
    </p:spTree>
    <p:extLst>
      <p:ext uri="{BB962C8B-B14F-4D97-AF65-F5344CB8AC3E}">
        <p14:creationId xmlns:p14="http://schemas.microsoft.com/office/powerpoint/2010/main" val="2511998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54F63-B4A9-4740-A4E9-6626AB50535F}"/>
              </a:ext>
            </a:extLst>
          </p:cNvPr>
          <p:cNvSpPr>
            <a:spLocks noGrp="1"/>
          </p:cNvSpPr>
          <p:nvPr>
            <p:ph type="title"/>
          </p:nvPr>
        </p:nvSpPr>
        <p:spPr/>
        <p:txBody>
          <a:bodyPr/>
          <a:lstStyle/>
          <a:p>
            <a:r>
              <a:rPr lang="en-US" sz="5200" dirty="0"/>
              <a:t>Covenant Promise</a:t>
            </a:r>
            <a:br>
              <a:rPr lang="en-US" sz="5200" dirty="0"/>
            </a:br>
            <a:r>
              <a:rPr lang="en-US" sz="3200" dirty="0"/>
              <a:t>Monument #1</a:t>
            </a:r>
            <a:endParaRPr lang="en-US" sz="5200" dirty="0"/>
          </a:p>
        </p:txBody>
      </p:sp>
      <p:sp>
        <p:nvSpPr>
          <p:cNvPr id="3" name="Text Placeholder 2">
            <a:extLst>
              <a:ext uri="{FF2B5EF4-FFF2-40B4-BE49-F238E27FC236}">
                <a16:creationId xmlns:a16="http://schemas.microsoft.com/office/drawing/2014/main" id="{2697EF90-C261-47DF-A0E2-CB95AD668092}"/>
              </a:ext>
            </a:extLst>
          </p:cNvPr>
          <p:cNvSpPr>
            <a:spLocks noGrp="1"/>
          </p:cNvSpPr>
          <p:nvPr>
            <p:ph type="body" idx="1"/>
          </p:nvPr>
        </p:nvSpPr>
        <p:spPr/>
        <p:txBody>
          <a:bodyPr/>
          <a:lstStyle/>
          <a:p>
            <a:r>
              <a:rPr lang="en-US" dirty="0"/>
              <a:t>God cuts covenant with Abraham.</a:t>
            </a:r>
          </a:p>
          <a:p>
            <a:r>
              <a:rPr lang="en-US" dirty="0"/>
              <a:t>Genesis 15:1-21 (Romans 4:1-3, 16-17)</a:t>
            </a:r>
          </a:p>
          <a:p>
            <a:endParaRPr lang="en-US" dirty="0"/>
          </a:p>
        </p:txBody>
      </p:sp>
    </p:spTree>
    <p:extLst>
      <p:ext uri="{BB962C8B-B14F-4D97-AF65-F5344CB8AC3E}">
        <p14:creationId xmlns:p14="http://schemas.microsoft.com/office/powerpoint/2010/main" val="3046677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18919"/>
          <a:stretch/>
        </p:blipFill>
        <p:spPr>
          <a:xfrm>
            <a:off x="-228600" y="1"/>
            <a:ext cx="9372600" cy="685799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231" y="4771026"/>
            <a:ext cx="1284121" cy="1934574"/>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631" y="4191000"/>
            <a:ext cx="2786076" cy="396793"/>
          </a:xfrm>
          <a:prstGeom prst="rect">
            <a:avLst/>
          </a:prstGeom>
        </p:spPr>
      </p:pic>
      <p:sp>
        <p:nvSpPr>
          <p:cNvPr id="13" name="TextBox 12">
            <a:extLst>
              <a:ext uri="{FF2B5EF4-FFF2-40B4-BE49-F238E27FC236}">
                <a16:creationId xmlns:a16="http://schemas.microsoft.com/office/drawing/2014/main" id="{12977237-D306-44CA-BD46-D44CD1CDCD6B}"/>
              </a:ext>
            </a:extLst>
          </p:cNvPr>
          <p:cNvSpPr txBox="1"/>
          <p:nvPr/>
        </p:nvSpPr>
        <p:spPr>
          <a:xfrm>
            <a:off x="6917957" y="2875508"/>
            <a:ext cx="2172390" cy="2062103"/>
          </a:xfrm>
          <a:prstGeom prst="rect">
            <a:avLst/>
          </a:prstGeom>
          <a:noFill/>
        </p:spPr>
        <p:txBody>
          <a:bodyPr wrap="none" rtlCol="0">
            <a:spAutoFit/>
          </a:bodyPr>
          <a:lstStyle/>
          <a:p>
            <a:pPr algn="ctr"/>
            <a:r>
              <a:rPr lang="en-US" sz="3200" b="1" dirty="0"/>
              <a:t>Promise</a:t>
            </a:r>
          </a:p>
          <a:p>
            <a:pPr algn="ctr"/>
            <a:r>
              <a:rPr lang="en-US" sz="3200" b="1" dirty="0"/>
              <a:t>Made</a:t>
            </a:r>
          </a:p>
          <a:p>
            <a:pPr algn="ctr"/>
            <a:r>
              <a:rPr lang="en-US" sz="3200" b="1" dirty="0"/>
              <a:t>-</a:t>
            </a:r>
          </a:p>
          <a:p>
            <a:pPr algn="ctr"/>
            <a:r>
              <a:rPr lang="en-US" sz="3200" b="1" dirty="0"/>
              <a:t>Gen. </a:t>
            </a:r>
            <a:r>
              <a:rPr lang="ru-RU" sz="3200" b="1" dirty="0"/>
              <a:t>12:1-3</a:t>
            </a:r>
            <a:endParaRPr lang="en-US" sz="3200" b="1" dirty="0"/>
          </a:p>
        </p:txBody>
      </p:sp>
      <p:sp>
        <p:nvSpPr>
          <p:cNvPr id="16" name="TextBox 15">
            <a:extLst>
              <a:ext uri="{FF2B5EF4-FFF2-40B4-BE49-F238E27FC236}">
                <a16:creationId xmlns:a16="http://schemas.microsoft.com/office/drawing/2014/main" id="{82297CCF-3F6D-4651-A890-F84D9DDE344D}"/>
              </a:ext>
            </a:extLst>
          </p:cNvPr>
          <p:cNvSpPr txBox="1"/>
          <p:nvPr/>
        </p:nvSpPr>
        <p:spPr>
          <a:xfrm>
            <a:off x="4062390" y="5965000"/>
            <a:ext cx="5058812" cy="707886"/>
          </a:xfrm>
          <a:prstGeom prst="rect">
            <a:avLst/>
          </a:prstGeom>
          <a:solidFill>
            <a:schemeClr val="bg1"/>
          </a:solidFill>
        </p:spPr>
        <p:txBody>
          <a:bodyPr wrap="square" rtlCol="0">
            <a:spAutoFit/>
          </a:bodyPr>
          <a:lstStyle/>
          <a:p>
            <a:pPr>
              <a:spcBef>
                <a:spcPts val="600"/>
              </a:spcBef>
            </a:pPr>
            <a:r>
              <a:rPr lang="en-US" sz="1600" b="1" dirty="0" err="1">
                <a:solidFill>
                  <a:srgbClr val="0070C0"/>
                </a:solidFill>
              </a:rPr>
              <a:t>Nahor</a:t>
            </a:r>
            <a:endParaRPr lang="en-US" sz="1600" b="1" dirty="0">
              <a:solidFill>
                <a:srgbClr val="0070C0"/>
              </a:solidFill>
            </a:endParaRPr>
          </a:p>
          <a:p>
            <a:r>
              <a:rPr lang="ru-RU" sz="1200" dirty="0"/>
              <a:t>1922 </a:t>
            </a:r>
            <a:r>
              <a:rPr lang="en-US" sz="1200" dirty="0"/>
              <a:t>BC</a:t>
            </a:r>
          </a:p>
          <a:p>
            <a:r>
              <a:rPr lang="en-US" sz="1200" dirty="0"/>
              <a:t>Well Abe, Dad is gone. It’s just you and me now. May all the gods bless</a:t>
            </a:r>
          </a:p>
        </p:txBody>
      </p:sp>
      <p:sp>
        <p:nvSpPr>
          <p:cNvPr id="17" name="TextBox 16">
            <a:extLst>
              <a:ext uri="{FF2B5EF4-FFF2-40B4-BE49-F238E27FC236}">
                <a16:creationId xmlns:a16="http://schemas.microsoft.com/office/drawing/2014/main" id="{C34DA85F-CEA8-4C9A-A76D-3804C0FA87AF}"/>
              </a:ext>
            </a:extLst>
          </p:cNvPr>
          <p:cNvSpPr txBox="1"/>
          <p:nvPr/>
        </p:nvSpPr>
        <p:spPr>
          <a:xfrm>
            <a:off x="199631" y="4220251"/>
            <a:ext cx="2695969" cy="338554"/>
          </a:xfrm>
          <a:prstGeom prst="rect">
            <a:avLst/>
          </a:prstGeom>
          <a:solidFill>
            <a:schemeClr val="bg1"/>
          </a:solidFill>
        </p:spPr>
        <p:txBody>
          <a:bodyPr wrap="square" rtlCol="0">
            <a:spAutoFit/>
          </a:bodyPr>
          <a:lstStyle/>
          <a:p>
            <a:pPr>
              <a:spcBef>
                <a:spcPts val="600"/>
              </a:spcBef>
              <a:spcAft>
                <a:spcPts val="600"/>
              </a:spcAft>
            </a:pPr>
            <a:r>
              <a:rPr lang="en-US" sz="1600" dirty="0"/>
              <a:t>Sponsored links</a:t>
            </a:r>
          </a:p>
        </p:txBody>
      </p:sp>
      <p:sp>
        <p:nvSpPr>
          <p:cNvPr id="18" name="TextBox 17">
            <a:extLst>
              <a:ext uri="{FF2B5EF4-FFF2-40B4-BE49-F238E27FC236}">
                <a16:creationId xmlns:a16="http://schemas.microsoft.com/office/drawing/2014/main" id="{EBA74B44-5327-4BCC-87AD-CE7C4A290AC6}"/>
              </a:ext>
            </a:extLst>
          </p:cNvPr>
          <p:cNvSpPr txBox="1"/>
          <p:nvPr/>
        </p:nvSpPr>
        <p:spPr>
          <a:xfrm>
            <a:off x="3505200" y="2091095"/>
            <a:ext cx="5616001" cy="249257"/>
          </a:xfrm>
          <a:prstGeom prst="rect">
            <a:avLst/>
          </a:prstGeom>
          <a:solidFill>
            <a:schemeClr val="bg1"/>
          </a:solidFill>
        </p:spPr>
        <p:txBody>
          <a:bodyPr wrap="square" rtlCol="0">
            <a:spAutoFit/>
          </a:bodyPr>
          <a:lstStyle/>
          <a:p>
            <a:endParaRPr lang="en-US" sz="1600" dirty="0"/>
          </a:p>
        </p:txBody>
      </p:sp>
      <p:sp>
        <p:nvSpPr>
          <p:cNvPr id="3" name="TextBox 2">
            <a:extLst>
              <a:ext uri="{FF2B5EF4-FFF2-40B4-BE49-F238E27FC236}">
                <a16:creationId xmlns:a16="http://schemas.microsoft.com/office/drawing/2014/main" id="{D6F206B0-743D-47AC-A702-4FC18B1D0731}"/>
              </a:ext>
            </a:extLst>
          </p:cNvPr>
          <p:cNvSpPr txBox="1"/>
          <p:nvPr/>
        </p:nvSpPr>
        <p:spPr>
          <a:xfrm>
            <a:off x="4038600" y="1447800"/>
            <a:ext cx="5076000" cy="615553"/>
          </a:xfrm>
          <a:prstGeom prst="rect">
            <a:avLst/>
          </a:prstGeom>
          <a:solidFill>
            <a:schemeClr val="bg1"/>
          </a:solidFill>
        </p:spPr>
        <p:txBody>
          <a:bodyPr wrap="square" lIns="72000" tIns="0" bIns="0" rtlCol="0">
            <a:spAutoFit/>
          </a:bodyPr>
          <a:lstStyle/>
          <a:p>
            <a:r>
              <a:rPr lang="en-US" sz="1600" b="1" dirty="0">
                <a:solidFill>
                  <a:srgbClr val="0070C0"/>
                </a:solidFill>
              </a:rPr>
              <a:t>Abram</a:t>
            </a:r>
          </a:p>
          <a:p>
            <a:r>
              <a:rPr lang="ru-RU" sz="1200" dirty="0"/>
              <a:t>1922 </a:t>
            </a:r>
            <a:r>
              <a:rPr lang="en-US" sz="1200" dirty="0"/>
              <a:t>BC</a:t>
            </a:r>
          </a:p>
          <a:p>
            <a:r>
              <a:rPr lang="en-US" sz="1200" dirty="0"/>
              <a:t>Great shot on our journey from Ur to Canaan!</a:t>
            </a:r>
          </a:p>
        </p:txBody>
      </p:sp>
      <p:sp>
        <p:nvSpPr>
          <p:cNvPr id="19" name="TextBox 18">
            <a:extLst>
              <a:ext uri="{FF2B5EF4-FFF2-40B4-BE49-F238E27FC236}">
                <a16:creationId xmlns:a16="http://schemas.microsoft.com/office/drawing/2014/main" id="{81FB0C9C-2958-4170-AB13-C4E7FF7ACC96}"/>
              </a:ext>
            </a:extLst>
          </p:cNvPr>
          <p:cNvSpPr txBox="1"/>
          <p:nvPr/>
        </p:nvSpPr>
        <p:spPr>
          <a:xfrm>
            <a:off x="3492000" y="6625193"/>
            <a:ext cx="5616000" cy="184666"/>
          </a:xfrm>
          <a:prstGeom prst="rect">
            <a:avLst/>
          </a:prstGeom>
          <a:solidFill>
            <a:schemeClr val="bg1"/>
          </a:solidFill>
        </p:spPr>
        <p:txBody>
          <a:bodyPr wrap="square" lIns="72000" tIns="0" bIns="0" rtlCol="0">
            <a:spAutoFit/>
          </a:bodyPr>
          <a:lstStyle/>
          <a:p>
            <a:pPr>
              <a:spcAft>
                <a:spcPts val="600"/>
              </a:spcAft>
            </a:pPr>
            <a:r>
              <a:rPr lang="en-US" sz="1200" dirty="0"/>
              <a:t>you on your journey. I hope you find what you are searching for. Take care of Lot.</a:t>
            </a:r>
          </a:p>
        </p:txBody>
      </p:sp>
      <p:sp>
        <p:nvSpPr>
          <p:cNvPr id="20" name="TextBox 19">
            <a:extLst>
              <a:ext uri="{FF2B5EF4-FFF2-40B4-BE49-F238E27FC236}">
                <a16:creationId xmlns:a16="http://schemas.microsoft.com/office/drawing/2014/main" id="{1F2BA9E0-3519-41BF-A5E6-69550CD09627}"/>
              </a:ext>
            </a:extLst>
          </p:cNvPr>
          <p:cNvSpPr txBox="1"/>
          <p:nvPr/>
        </p:nvSpPr>
        <p:spPr>
          <a:xfrm>
            <a:off x="3492000" y="5544979"/>
            <a:ext cx="5616000" cy="246221"/>
          </a:xfrm>
          <a:prstGeom prst="rect">
            <a:avLst/>
          </a:prstGeom>
          <a:solidFill>
            <a:schemeClr val="bg1"/>
          </a:solidFill>
        </p:spPr>
        <p:txBody>
          <a:bodyPr wrap="square" rtlCol="0">
            <a:spAutoFit/>
          </a:bodyPr>
          <a:lstStyle/>
          <a:p>
            <a:r>
              <a:rPr lang="en-US" sz="1000" b="1" dirty="0">
                <a:solidFill>
                  <a:srgbClr val="0070C0"/>
                </a:solidFill>
              </a:rPr>
              <a:t>Like </a:t>
            </a:r>
            <a:r>
              <a:rPr lang="en-US" sz="700" b="1" dirty="0">
                <a:solidFill>
                  <a:srgbClr val="0070C0"/>
                </a:solidFill>
                <a:sym typeface="Wingdings" panose="05000000000000000000" pitchFamily="2" charset="2"/>
              </a:rPr>
              <a:t></a:t>
            </a:r>
            <a:r>
              <a:rPr lang="en-US" sz="1000" b="1" dirty="0">
                <a:solidFill>
                  <a:srgbClr val="0070C0"/>
                </a:solidFill>
              </a:rPr>
              <a:t> Comment </a:t>
            </a:r>
            <a:r>
              <a:rPr lang="en-US" sz="700" b="1" dirty="0">
                <a:solidFill>
                  <a:srgbClr val="0070C0"/>
                </a:solidFill>
                <a:sym typeface="Wingdings" panose="05000000000000000000" pitchFamily="2" charset="2"/>
              </a:rPr>
              <a:t></a:t>
            </a:r>
            <a:r>
              <a:rPr lang="en-US" sz="1000" b="1" dirty="0">
                <a:solidFill>
                  <a:srgbClr val="0070C0"/>
                </a:solidFill>
                <a:sym typeface="Wingdings" panose="05000000000000000000" pitchFamily="2" charset="2"/>
              </a:rPr>
              <a:t> Edit </a:t>
            </a:r>
            <a:r>
              <a:rPr lang="en-US" sz="700" b="1" dirty="0">
                <a:solidFill>
                  <a:srgbClr val="0070C0"/>
                </a:solidFill>
                <a:sym typeface="Wingdings" panose="05000000000000000000" pitchFamily="2" charset="2"/>
              </a:rPr>
              <a:t></a:t>
            </a:r>
            <a:r>
              <a:rPr lang="en-US" sz="1000" b="1" dirty="0">
                <a:solidFill>
                  <a:srgbClr val="0070C0"/>
                </a:solidFill>
                <a:sym typeface="Wingdings" panose="05000000000000000000" pitchFamily="2" charset="2"/>
              </a:rPr>
              <a:t> Delete</a:t>
            </a:r>
            <a:endParaRPr lang="en-US" sz="1000" b="1" dirty="0">
              <a:solidFill>
                <a:srgbClr val="0070C0"/>
              </a:solidFill>
            </a:endParaRPr>
          </a:p>
        </p:txBody>
      </p:sp>
      <p:sp>
        <p:nvSpPr>
          <p:cNvPr id="15" name="TextBox 14">
            <a:extLst>
              <a:ext uri="{FF2B5EF4-FFF2-40B4-BE49-F238E27FC236}">
                <a16:creationId xmlns:a16="http://schemas.microsoft.com/office/drawing/2014/main" id="{A91366F6-3377-4001-BE9C-4FB4E30CF049}"/>
              </a:ext>
            </a:extLst>
          </p:cNvPr>
          <p:cNvSpPr txBox="1"/>
          <p:nvPr/>
        </p:nvSpPr>
        <p:spPr>
          <a:xfrm>
            <a:off x="3492000" y="580302"/>
            <a:ext cx="5616000" cy="276999"/>
          </a:xfrm>
          <a:prstGeom prst="rect">
            <a:avLst/>
          </a:prstGeom>
          <a:solidFill>
            <a:schemeClr val="bg1"/>
          </a:solidFill>
        </p:spPr>
        <p:txBody>
          <a:bodyPr wrap="square" rtlCol="0">
            <a:spAutoFit/>
          </a:bodyPr>
          <a:lstStyle/>
          <a:p>
            <a:pPr>
              <a:spcAft>
                <a:spcPts val="600"/>
              </a:spcAft>
            </a:pPr>
            <a:r>
              <a:rPr lang="en-US" sz="1200" dirty="0"/>
              <a:t>place called Shechem. Tomorrow we are heading further south to a Bethel.</a:t>
            </a:r>
            <a:endParaRPr lang="en-US" sz="1200" b="1" dirty="0">
              <a:solidFill>
                <a:srgbClr val="0070C0"/>
              </a:solidFill>
            </a:endParaRPr>
          </a:p>
        </p:txBody>
      </p:sp>
      <p:sp>
        <p:nvSpPr>
          <p:cNvPr id="14" name="TextBox 13">
            <a:extLst>
              <a:ext uri="{FF2B5EF4-FFF2-40B4-BE49-F238E27FC236}">
                <a16:creationId xmlns:a16="http://schemas.microsoft.com/office/drawing/2014/main" id="{7FC79762-2684-424A-9653-83C3DE0AA7ED}"/>
              </a:ext>
            </a:extLst>
          </p:cNvPr>
          <p:cNvSpPr txBox="1"/>
          <p:nvPr/>
        </p:nvSpPr>
        <p:spPr>
          <a:xfrm>
            <a:off x="4038600" y="0"/>
            <a:ext cx="5029200" cy="615553"/>
          </a:xfrm>
          <a:prstGeom prst="rect">
            <a:avLst/>
          </a:prstGeom>
          <a:solidFill>
            <a:schemeClr val="bg1"/>
          </a:solidFill>
        </p:spPr>
        <p:txBody>
          <a:bodyPr wrap="square" lIns="72000" tIns="0" bIns="0" rtlCol="0">
            <a:spAutoFit/>
          </a:bodyPr>
          <a:lstStyle/>
          <a:p>
            <a:r>
              <a:rPr lang="en-US" sz="1600" b="1" dirty="0">
                <a:solidFill>
                  <a:srgbClr val="0070C0"/>
                </a:solidFill>
              </a:rPr>
              <a:t>Lot</a:t>
            </a:r>
          </a:p>
          <a:p>
            <a:r>
              <a:rPr lang="ru-RU" sz="1200" dirty="0"/>
              <a:t>1922 </a:t>
            </a:r>
            <a:r>
              <a:rPr lang="en-US" sz="1200" dirty="0"/>
              <a:t>BC</a:t>
            </a:r>
          </a:p>
          <a:p>
            <a:r>
              <a:rPr lang="en-US" sz="1200" dirty="0"/>
              <a:t>Hey Everybody! We’re here! Uncle Abram built an altar to Yahweh at a </a:t>
            </a:r>
            <a:endParaRPr lang="en-US" sz="1000" b="1" dirty="0">
              <a:solidFill>
                <a:srgbClr val="0070C0"/>
              </a:solidFill>
            </a:endParaRPr>
          </a:p>
        </p:txBody>
      </p:sp>
      <p:pic>
        <p:nvPicPr>
          <p:cNvPr id="21" name="Picture 20">
            <a:extLst>
              <a:ext uri="{FF2B5EF4-FFF2-40B4-BE49-F238E27FC236}">
                <a16:creationId xmlns:a16="http://schemas.microsoft.com/office/drawing/2014/main" id="{09C3A542-B4AF-41D5-BD96-2A94B68BA985}"/>
              </a:ext>
            </a:extLst>
          </p:cNvPr>
          <p:cNvPicPr>
            <a:picLocks noChangeAspect="1"/>
          </p:cNvPicPr>
          <p:nvPr/>
        </p:nvPicPr>
        <p:blipFill rotWithShape="1">
          <a:blip r:embed="rId6">
            <a:extLst>
              <a:ext uri="{28A0092B-C50C-407E-A947-70E740481C1C}">
                <a14:useLocalDpi xmlns:a14="http://schemas.microsoft.com/office/drawing/2010/main" val="0"/>
              </a:ext>
            </a:extLst>
          </a:blip>
          <a:srcRect l="704" t="9247" r="-1" b="43127"/>
          <a:stretch/>
        </p:blipFill>
        <p:spPr>
          <a:xfrm>
            <a:off x="3474000" y="838199"/>
            <a:ext cx="5724000" cy="494583"/>
          </a:xfrm>
          <a:prstGeom prst="rect">
            <a:avLst/>
          </a:prstGeom>
        </p:spPr>
      </p:pic>
      <p:sp>
        <p:nvSpPr>
          <p:cNvPr id="22" name="TextBox 21">
            <a:extLst>
              <a:ext uri="{FF2B5EF4-FFF2-40B4-BE49-F238E27FC236}">
                <a16:creationId xmlns:a16="http://schemas.microsoft.com/office/drawing/2014/main" id="{13775201-6972-4469-9F75-CE46ECCD6FBF}"/>
              </a:ext>
            </a:extLst>
          </p:cNvPr>
          <p:cNvSpPr txBox="1"/>
          <p:nvPr/>
        </p:nvSpPr>
        <p:spPr>
          <a:xfrm>
            <a:off x="4179988" y="850525"/>
            <a:ext cx="4941213" cy="276999"/>
          </a:xfrm>
          <a:prstGeom prst="rect">
            <a:avLst/>
          </a:prstGeom>
          <a:solidFill>
            <a:schemeClr val="bg1"/>
          </a:solidFill>
        </p:spPr>
        <p:txBody>
          <a:bodyPr wrap="square" lIns="72000" rtlCol="0">
            <a:spAutoFit/>
          </a:bodyPr>
          <a:lstStyle/>
          <a:p>
            <a:pPr>
              <a:spcAft>
                <a:spcPts val="600"/>
              </a:spcAft>
            </a:pPr>
            <a:r>
              <a:rPr lang="en-US" sz="1200" dirty="0" err="1">
                <a:solidFill>
                  <a:schemeClr val="tx1">
                    <a:lumMod val="50000"/>
                    <a:lumOff val="50000"/>
                  </a:schemeClr>
                </a:solidFill>
              </a:rPr>
              <a:t>Nazor</a:t>
            </a:r>
            <a:r>
              <a:rPr lang="en-US" sz="1200" dirty="0">
                <a:solidFill>
                  <a:schemeClr val="tx1">
                    <a:lumMod val="50000"/>
                    <a:lumOff val="50000"/>
                  </a:schemeClr>
                </a:solidFill>
              </a:rPr>
              <a:t> and 90 others</a:t>
            </a:r>
            <a:endParaRPr lang="en-US" sz="1200" b="1" dirty="0">
              <a:solidFill>
                <a:schemeClr val="tx1">
                  <a:lumMod val="50000"/>
                  <a:lumOff val="50000"/>
                </a:schemeClr>
              </a:solidFill>
            </a:endParaRPr>
          </a:p>
        </p:txBody>
      </p:sp>
      <p:pic>
        <p:nvPicPr>
          <p:cNvPr id="27" name="Picture 26">
            <a:extLst>
              <a:ext uri="{FF2B5EF4-FFF2-40B4-BE49-F238E27FC236}">
                <a16:creationId xmlns:a16="http://schemas.microsoft.com/office/drawing/2014/main" id="{A8C0ACD2-4566-4676-98FB-559BBC36F5E2}"/>
              </a:ext>
            </a:extLst>
          </p:cNvPr>
          <p:cNvPicPr>
            <a:picLocks noChangeAspect="1"/>
          </p:cNvPicPr>
          <p:nvPr/>
        </p:nvPicPr>
        <p:blipFill rotWithShape="1">
          <a:blip r:embed="rId6">
            <a:extLst>
              <a:ext uri="{28A0092B-C50C-407E-A947-70E740481C1C}">
                <a14:useLocalDpi xmlns:a14="http://schemas.microsoft.com/office/drawing/2010/main" val="0"/>
              </a:ext>
            </a:extLst>
          </a:blip>
          <a:srcRect l="704" t="9247" r="-1" b="17269"/>
          <a:stretch/>
        </p:blipFill>
        <p:spPr>
          <a:xfrm>
            <a:off x="3465181" y="5140638"/>
            <a:ext cx="5724000" cy="763118"/>
          </a:xfrm>
          <a:prstGeom prst="rect">
            <a:avLst/>
          </a:prstGeom>
        </p:spPr>
      </p:pic>
      <p:sp>
        <p:nvSpPr>
          <p:cNvPr id="28" name="TextBox 27">
            <a:extLst>
              <a:ext uri="{FF2B5EF4-FFF2-40B4-BE49-F238E27FC236}">
                <a16:creationId xmlns:a16="http://schemas.microsoft.com/office/drawing/2014/main" id="{7A1774CC-5E5C-4034-9856-852AE921D7FF}"/>
              </a:ext>
            </a:extLst>
          </p:cNvPr>
          <p:cNvSpPr txBox="1"/>
          <p:nvPr/>
        </p:nvSpPr>
        <p:spPr>
          <a:xfrm>
            <a:off x="4179988" y="5152963"/>
            <a:ext cx="4941213" cy="276999"/>
          </a:xfrm>
          <a:prstGeom prst="rect">
            <a:avLst/>
          </a:prstGeom>
          <a:solidFill>
            <a:schemeClr val="bg1"/>
          </a:solidFill>
        </p:spPr>
        <p:txBody>
          <a:bodyPr wrap="square" lIns="72000" rtlCol="0">
            <a:spAutoFit/>
          </a:bodyPr>
          <a:lstStyle/>
          <a:p>
            <a:pPr>
              <a:spcAft>
                <a:spcPts val="600"/>
              </a:spcAft>
            </a:pPr>
            <a:r>
              <a:rPr lang="en-US" sz="1200" b="1" dirty="0">
                <a:solidFill>
                  <a:schemeClr val="tx1">
                    <a:lumMod val="50000"/>
                    <a:lumOff val="50000"/>
                  </a:schemeClr>
                </a:solidFill>
              </a:rPr>
              <a:t>Sarai, Lot and 23 others		          5 Comments 3 Shares</a:t>
            </a:r>
          </a:p>
        </p:txBody>
      </p:sp>
      <p:sp>
        <p:nvSpPr>
          <p:cNvPr id="29" name="TextBox 28">
            <a:extLst>
              <a:ext uri="{FF2B5EF4-FFF2-40B4-BE49-F238E27FC236}">
                <a16:creationId xmlns:a16="http://schemas.microsoft.com/office/drawing/2014/main" id="{293BF3EF-1086-40F5-8C4E-DBE485587A79}"/>
              </a:ext>
            </a:extLst>
          </p:cNvPr>
          <p:cNvSpPr txBox="1"/>
          <p:nvPr/>
        </p:nvSpPr>
        <p:spPr>
          <a:xfrm>
            <a:off x="4448881" y="5606114"/>
            <a:ext cx="491010" cy="276999"/>
          </a:xfrm>
          <a:prstGeom prst="rect">
            <a:avLst/>
          </a:prstGeom>
          <a:solidFill>
            <a:schemeClr val="bg1"/>
          </a:solidFill>
        </p:spPr>
        <p:txBody>
          <a:bodyPr wrap="square" lIns="72000" rtlCol="0">
            <a:spAutoFit/>
          </a:bodyPr>
          <a:lstStyle/>
          <a:p>
            <a:pPr>
              <a:spcAft>
                <a:spcPts val="600"/>
              </a:spcAft>
            </a:pPr>
            <a:r>
              <a:rPr lang="en-US" sz="1200" dirty="0">
                <a:solidFill>
                  <a:schemeClr val="tx1">
                    <a:lumMod val="50000"/>
                    <a:lumOff val="50000"/>
                  </a:schemeClr>
                </a:solidFill>
              </a:rPr>
              <a:t>Like</a:t>
            </a:r>
            <a:endParaRPr lang="en-US" sz="1200" b="1" dirty="0">
              <a:solidFill>
                <a:schemeClr val="tx1">
                  <a:lumMod val="50000"/>
                  <a:lumOff val="50000"/>
                </a:schemeClr>
              </a:solidFill>
            </a:endParaRPr>
          </a:p>
        </p:txBody>
      </p:sp>
      <p:sp>
        <p:nvSpPr>
          <p:cNvPr id="30" name="TextBox 29">
            <a:extLst>
              <a:ext uri="{FF2B5EF4-FFF2-40B4-BE49-F238E27FC236}">
                <a16:creationId xmlns:a16="http://schemas.microsoft.com/office/drawing/2014/main" id="{BB31D3FA-E7A1-4D7C-B073-29F62635F742}"/>
              </a:ext>
            </a:extLst>
          </p:cNvPr>
          <p:cNvSpPr txBox="1"/>
          <p:nvPr/>
        </p:nvSpPr>
        <p:spPr>
          <a:xfrm>
            <a:off x="6038670" y="5603762"/>
            <a:ext cx="885125" cy="276999"/>
          </a:xfrm>
          <a:prstGeom prst="rect">
            <a:avLst/>
          </a:prstGeom>
          <a:solidFill>
            <a:schemeClr val="bg1"/>
          </a:solidFill>
        </p:spPr>
        <p:txBody>
          <a:bodyPr wrap="square" lIns="72000" rtlCol="0">
            <a:spAutoFit/>
          </a:bodyPr>
          <a:lstStyle/>
          <a:p>
            <a:pPr>
              <a:spcAft>
                <a:spcPts val="600"/>
              </a:spcAft>
            </a:pPr>
            <a:r>
              <a:rPr lang="en-US" sz="1200" dirty="0">
                <a:solidFill>
                  <a:schemeClr val="tx1">
                    <a:lumMod val="50000"/>
                    <a:lumOff val="50000"/>
                  </a:schemeClr>
                </a:solidFill>
              </a:rPr>
              <a:t>Comment</a:t>
            </a:r>
            <a:endParaRPr lang="en-US" sz="1200" b="1" dirty="0">
              <a:solidFill>
                <a:schemeClr val="tx1">
                  <a:lumMod val="50000"/>
                  <a:lumOff val="50000"/>
                </a:schemeClr>
              </a:solidFill>
            </a:endParaRPr>
          </a:p>
        </p:txBody>
      </p:sp>
      <p:sp>
        <p:nvSpPr>
          <p:cNvPr id="31" name="TextBox 30">
            <a:extLst>
              <a:ext uri="{FF2B5EF4-FFF2-40B4-BE49-F238E27FC236}">
                <a16:creationId xmlns:a16="http://schemas.microsoft.com/office/drawing/2014/main" id="{1BE946C8-2148-46AF-A3E3-FF6292BB6F6C}"/>
              </a:ext>
            </a:extLst>
          </p:cNvPr>
          <p:cNvSpPr txBox="1"/>
          <p:nvPr/>
        </p:nvSpPr>
        <p:spPr>
          <a:xfrm>
            <a:off x="7995331" y="5611152"/>
            <a:ext cx="885125" cy="276999"/>
          </a:xfrm>
          <a:prstGeom prst="rect">
            <a:avLst/>
          </a:prstGeom>
          <a:solidFill>
            <a:schemeClr val="bg1"/>
          </a:solidFill>
        </p:spPr>
        <p:txBody>
          <a:bodyPr wrap="square" lIns="72000" rtlCol="0">
            <a:spAutoFit/>
          </a:bodyPr>
          <a:lstStyle/>
          <a:p>
            <a:pPr>
              <a:spcAft>
                <a:spcPts val="600"/>
              </a:spcAft>
            </a:pPr>
            <a:r>
              <a:rPr lang="en-US" sz="1200" dirty="0">
                <a:solidFill>
                  <a:schemeClr val="tx1">
                    <a:lumMod val="50000"/>
                    <a:lumOff val="50000"/>
                  </a:schemeClr>
                </a:solidFill>
              </a:rPr>
              <a:t>Share</a:t>
            </a:r>
            <a:endParaRPr lang="en-US" sz="1200" b="1" dirty="0">
              <a:solidFill>
                <a:schemeClr val="tx1">
                  <a:lumMod val="50000"/>
                  <a:lumOff val="50000"/>
                </a:schemeClr>
              </a:solidFill>
            </a:endParaRPr>
          </a:p>
        </p:txBody>
      </p:sp>
    </p:spTree>
    <p:extLst>
      <p:ext uri="{BB962C8B-B14F-4D97-AF65-F5344CB8AC3E}">
        <p14:creationId xmlns:p14="http://schemas.microsoft.com/office/powerpoint/2010/main" val="24334383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Custom 1">
      <a:dk1>
        <a:srgbClr val="2C2C2C"/>
      </a:dk1>
      <a:lt1>
        <a:srgbClr val="FFFFFF"/>
      </a:lt1>
      <a:dk2>
        <a:srgbClr val="EF4023"/>
      </a:dk2>
      <a:lt2>
        <a:srgbClr val="F2F2F2"/>
      </a:lt2>
      <a:accent1>
        <a:srgbClr val="01A89E"/>
      </a:accent1>
      <a:accent2>
        <a:srgbClr val="EF4023"/>
      </a:accent2>
      <a:accent3>
        <a:srgbClr val="F29F16"/>
      </a:accent3>
      <a:accent4>
        <a:srgbClr val="CCE7D4"/>
      </a:accent4>
      <a:accent5>
        <a:srgbClr val="FFF100"/>
      </a:accent5>
      <a:accent6>
        <a:srgbClr val="E0FFFF"/>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Banded</Template>
  <TotalTime>5362</TotalTime>
  <Words>2043</Words>
  <Application>Microsoft Office PowerPoint</Application>
  <PresentationFormat>On-screen Show (4:3)</PresentationFormat>
  <Paragraphs>273</Paragraphs>
  <Slides>27</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Book Antiqua</vt:lpstr>
      <vt:lpstr>Calibri</vt:lpstr>
      <vt:lpstr>Corbel</vt:lpstr>
      <vt:lpstr>Freestyle Script</vt:lpstr>
      <vt:lpstr>Times New Roman</vt:lpstr>
      <vt:lpstr>Wingdings</vt:lpstr>
      <vt:lpstr>Banded</vt:lpstr>
      <vt:lpstr>Grace in the Law</vt:lpstr>
      <vt:lpstr>PowerPoint Presentation</vt:lpstr>
      <vt:lpstr>PowerPoint Presentation</vt:lpstr>
      <vt:lpstr>Covenant Background</vt:lpstr>
      <vt:lpstr>2nd Millennium (2000 – 1000 BC) Suzerain-vassal treaty form</vt:lpstr>
      <vt:lpstr>Treaty between Mursilis  and Duppi-Tessub of Amurru </vt:lpstr>
      <vt:lpstr>Treaty between  Ashurnirari V of Assyria and Mati’ilu of Arpad</vt:lpstr>
      <vt:lpstr>Covenant Promise Monument #1</vt:lpstr>
      <vt:lpstr>PowerPoint Presentation</vt:lpstr>
      <vt:lpstr>Promise Made: Genesis 12:1-3</vt:lpstr>
      <vt:lpstr>PowerPoint Presentation</vt:lpstr>
      <vt:lpstr>PowerPoint Presentation</vt:lpstr>
      <vt:lpstr>PowerPoint Presentation</vt:lpstr>
      <vt:lpstr>Covenant Cut: Genesis 15</vt:lpstr>
      <vt:lpstr>Covenant Cut: Genesis 15</vt:lpstr>
      <vt:lpstr>Covenant Cut: Genesis 15</vt:lpstr>
      <vt:lpstr>Covenant Cut: Genesis 15</vt:lpstr>
      <vt:lpstr>Covenant Cut: Genesis 15</vt:lpstr>
      <vt:lpstr>Covenant Cut: Genesis 15</vt:lpstr>
      <vt:lpstr>Covenant Cut: Genesis 15</vt:lpstr>
      <vt:lpstr>Covenant Cut: Genesis 15</vt:lpstr>
      <vt:lpstr>Covenant Cut: Genesis 15</vt:lpstr>
      <vt:lpstr>Covenant Cut: Genesis 15</vt:lpstr>
      <vt:lpstr>PowerPoint Presentation</vt:lpstr>
      <vt:lpstr>The 1st Question of Covenant</vt:lpstr>
      <vt:lpstr>The 1st Question of Covenant</vt:lpstr>
      <vt:lpstr>The 1st Question of Covenant</vt:lpstr>
    </vt:vector>
  </TitlesOfParts>
  <Company>Wells Fargo 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Brent</dc:creator>
  <cp:lastModifiedBy>Michael Brent</cp:lastModifiedBy>
  <cp:revision>19</cp:revision>
  <dcterms:created xsi:type="dcterms:W3CDTF">2019-02-20T16:36:24Z</dcterms:created>
  <dcterms:modified xsi:type="dcterms:W3CDTF">2019-02-28T17:10:29Z</dcterms:modified>
</cp:coreProperties>
</file>